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48" r:id="rId4"/>
  </p:sldMasterIdLst>
  <p:notesMasterIdLst>
    <p:notesMasterId r:id="rId68"/>
  </p:notesMasterIdLst>
  <p:sldIdLst>
    <p:sldId id="256" r:id="rId5"/>
    <p:sldId id="257" r:id="rId6"/>
    <p:sldId id="412" r:id="rId7"/>
    <p:sldId id="473" r:id="rId8"/>
    <p:sldId id="477" r:id="rId9"/>
    <p:sldId id="508" r:id="rId10"/>
    <p:sldId id="530" r:id="rId11"/>
    <p:sldId id="484" r:id="rId12"/>
    <p:sldId id="485" r:id="rId13"/>
    <p:sldId id="486" r:id="rId14"/>
    <p:sldId id="292" r:id="rId15"/>
    <p:sldId id="296" r:id="rId16"/>
    <p:sldId id="535" r:id="rId17"/>
    <p:sldId id="540" r:id="rId18"/>
    <p:sldId id="541" r:id="rId19"/>
    <p:sldId id="531" r:id="rId20"/>
    <p:sldId id="533" r:id="rId21"/>
    <p:sldId id="488" r:id="rId22"/>
    <p:sldId id="489" r:id="rId23"/>
    <p:sldId id="490" r:id="rId24"/>
    <p:sldId id="534" r:id="rId25"/>
    <p:sldId id="542" r:id="rId26"/>
    <p:sldId id="546" r:id="rId27"/>
    <p:sldId id="538" r:id="rId28"/>
    <p:sldId id="511" r:id="rId29"/>
    <p:sldId id="274" r:id="rId30"/>
    <p:sldId id="298" r:id="rId31"/>
    <p:sldId id="275" r:id="rId32"/>
    <p:sldId id="277" r:id="rId33"/>
    <p:sldId id="297" r:id="rId34"/>
    <p:sldId id="294" r:id="rId35"/>
    <p:sldId id="480" r:id="rId36"/>
    <p:sldId id="503" r:id="rId37"/>
    <p:sldId id="504" r:id="rId38"/>
    <p:sldId id="500" r:id="rId39"/>
    <p:sldId id="501" r:id="rId40"/>
    <p:sldId id="502" r:id="rId41"/>
    <p:sldId id="481" r:id="rId42"/>
    <p:sldId id="507" r:id="rId43"/>
    <p:sldId id="267" r:id="rId44"/>
    <p:sldId id="529" r:id="rId45"/>
    <p:sldId id="551" r:id="rId46"/>
    <p:sldId id="513" r:id="rId47"/>
    <p:sldId id="514" r:id="rId48"/>
    <p:sldId id="518" r:id="rId49"/>
    <p:sldId id="491" r:id="rId50"/>
    <p:sldId id="492" r:id="rId51"/>
    <p:sldId id="493" r:id="rId52"/>
    <p:sldId id="487" r:id="rId53"/>
    <p:sldId id="528" r:id="rId54"/>
    <p:sldId id="524" r:id="rId55"/>
    <p:sldId id="525" r:id="rId56"/>
    <p:sldId id="547" r:id="rId57"/>
    <p:sldId id="548" r:id="rId58"/>
    <p:sldId id="549" r:id="rId59"/>
    <p:sldId id="550" r:id="rId60"/>
    <p:sldId id="526" r:id="rId61"/>
    <p:sldId id="552" r:id="rId62"/>
    <p:sldId id="553" r:id="rId63"/>
    <p:sldId id="554" r:id="rId64"/>
    <p:sldId id="555" r:id="rId65"/>
    <p:sldId id="556" r:id="rId66"/>
    <p:sldId id="506" r:id="rId67"/>
  </p:sldIdLst>
  <p:sldSz cx="18000663" cy="10125075"/>
  <p:notesSz cx="6858000" cy="9144000"/>
  <p:embeddedFontLst>
    <p:embeddedFont>
      <p:font typeface="Meiryo" panose="020B0604030504040204" pitchFamily="50" charset="-128"/>
      <p:regular r:id="rId69"/>
      <p:bold r:id="rId70"/>
      <p:italic r:id="rId71"/>
      <p:boldItalic r:id="rId72"/>
    </p:embeddedFont>
    <p:embeddedFont>
      <p:font typeface="Matura MT Script Capitals" panose="03020802060602070202" pitchFamily="66" charset="0"/>
      <p:regular r:id="rId73"/>
    </p:embeddedFont>
    <p:embeddedFont>
      <p:font typeface="Meiryo UI" panose="020B0604030504040204" pitchFamily="50" charset="-128"/>
      <p:regular r:id="rId74"/>
      <p:bold r:id="rId75"/>
      <p:italic r:id="rId76"/>
      <p:boldItalic r:id="rId77"/>
    </p:embeddedFont>
    <p:embeddedFont>
      <p:font typeface="Oracle Sans" panose="020B0600070205080204" charset="0"/>
      <p:regular r:id="rId78"/>
      <p:bold r:id="rId79"/>
      <p:italic r:id="rId80"/>
      <p:boldItalic r:id="rId81"/>
    </p:embeddedFont>
    <p:embeddedFont>
      <p:font typeface="Roboto" panose="02000000000000000000" pitchFamily="2" charset="0"/>
      <p:regular r:id="rId82"/>
      <p:bold r:id="rId83"/>
      <p:italic r:id="rId84"/>
      <p:boldItalic r:id="rId85"/>
    </p:embeddedFont>
  </p:embeddedFontLst>
  <p:custDataLst>
    <p:tags r:id="rId8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既定のセクション" id="{0FC8EB2B-5359-4141-AD5E-814060BE9AC0}">
          <p14:sldIdLst>
            <p14:sldId id="256"/>
            <p14:sldId id="257"/>
            <p14:sldId id="412"/>
            <p14:sldId id="473"/>
            <p14:sldId id="477"/>
            <p14:sldId id="508"/>
            <p14:sldId id="530"/>
            <p14:sldId id="484"/>
            <p14:sldId id="485"/>
            <p14:sldId id="486"/>
            <p14:sldId id="292"/>
            <p14:sldId id="296"/>
            <p14:sldId id="535"/>
            <p14:sldId id="540"/>
            <p14:sldId id="541"/>
            <p14:sldId id="531"/>
            <p14:sldId id="533"/>
            <p14:sldId id="488"/>
            <p14:sldId id="489"/>
            <p14:sldId id="490"/>
            <p14:sldId id="534"/>
            <p14:sldId id="542"/>
            <p14:sldId id="546"/>
            <p14:sldId id="538"/>
            <p14:sldId id="511"/>
            <p14:sldId id="274"/>
            <p14:sldId id="298"/>
            <p14:sldId id="275"/>
            <p14:sldId id="277"/>
            <p14:sldId id="297"/>
            <p14:sldId id="294"/>
            <p14:sldId id="480"/>
            <p14:sldId id="503"/>
            <p14:sldId id="504"/>
            <p14:sldId id="500"/>
            <p14:sldId id="501"/>
            <p14:sldId id="502"/>
            <p14:sldId id="481"/>
            <p14:sldId id="507"/>
            <p14:sldId id="267"/>
            <p14:sldId id="529"/>
            <p14:sldId id="551"/>
            <p14:sldId id="513"/>
            <p14:sldId id="514"/>
            <p14:sldId id="518"/>
            <p14:sldId id="491"/>
            <p14:sldId id="492"/>
            <p14:sldId id="493"/>
            <p14:sldId id="487"/>
            <p14:sldId id="528"/>
            <p14:sldId id="524"/>
            <p14:sldId id="525"/>
            <p14:sldId id="547"/>
            <p14:sldId id="548"/>
            <p14:sldId id="549"/>
            <p14:sldId id="550"/>
            <p14:sldId id="526"/>
            <p14:sldId id="552"/>
            <p14:sldId id="553"/>
            <p14:sldId id="554"/>
            <p14:sldId id="555"/>
            <p14:sldId id="556"/>
            <p14:sldId id="50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3" roundtripDataSignature="AMtx7mguRrsV6zw/4Vd/3TZNrhyMQ+s7h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EF77BC-00E6-49A0-A94F-6892ACCF20E2}" v="11" dt="2025-05-22T04:40:25.762"/>
  </p1510:revLst>
</p1510:revInfo>
</file>

<file path=ppt/tableStyles.xml><?xml version="1.0" encoding="utf-8"?>
<a:tblStyleLst xmlns:a="http://schemas.openxmlformats.org/drawingml/2006/main" def="{A7577889-4FD1-43E7-A14B-D78D8FF0F031}">
  <a:tblStyle styleId="{A7577889-4FD1-43E7-A14B-D78D8FF0F031}"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55" autoAdjust="0"/>
    <p:restoredTop sz="87438" autoAdjust="0"/>
  </p:normalViewPr>
  <p:slideViewPr>
    <p:cSldViewPr snapToGrid="0" snapToObjects="1">
      <p:cViewPr varScale="1">
        <p:scale>
          <a:sx n="57" d="100"/>
          <a:sy n="57" d="100"/>
        </p:scale>
        <p:origin x="888" y="274"/>
      </p:cViewPr>
      <p:guideLst/>
    </p:cSldViewPr>
  </p:slideViewPr>
  <p:notesTextViewPr>
    <p:cViewPr>
      <p:scale>
        <a:sx n="1" d="1"/>
        <a:sy n="1" d="1"/>
      </p:scale>
      <p:origin x="0" y="0"/>
    </p:cViewPr>
  </p:notesTextViewPr>
  <p:notesViewPr>
    <p:cSldViewPr snapToGrid="0" snapToObjects="1">
      <p:cViewPr varScale="1">
        <p:scale>
          <a:sx n="120" d="100"/>
          <a:sy n="120" d="100"/>
        </p:scale>
        <p:origin x="4962" y="12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theme" Target="theme/theme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84" Type="http://schemas.openxmlformats.org/officeDocument/2006/relationships/font" Target="fonts/font16.fnt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6.fntdata"/><Relationship Id="rId79" Type="http://schemas.openxmlformats.org/officeDocument/2006/relationships/font" Target="fonts/font11.fntdata"/><Relationship Id="rId5" Type="http://schemas.openxmlformats.org/officeDocument/2006/relationships/slide" Target="slides/slide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font" Target="fonts/font1.fntdata"/><Relationship Id="rId113" Type="http://customschemas.google.com/relationships/presentationmetadata" Target="metadata"/><Relationship Id="rId118"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4.fntdata"/><Relationship Id="rId80" Type="http://schemas.openxmlformats.org/officeDocument/2006/relationships/font" Target="fonts/font12.fntdata"/><Relationship Id="rId85" Type="http://schemas.openxmlformats.org/officeDocument/2006/relationships/font" Target="fonts/font17.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1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14" Type="http://schemas.openxmlformats.org/officeDocument/2006/relationships/commentAuthors" Target="commentAuthors.xml"/><Relationship Id="rId119"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font" Target="fonts/font13.fntdata"/><Relationship Id="rId86"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8.fntdata"/><Relationship Id="rId120" Type="http://schemas.microsoft.com/office/2018/10/relationships/authors" Target="authors.xml"/><Relationship Id="rId7" Type="http://schemas.openxmlformats.org/officeDocument/2006/relationships/slide" Target="slides/slide3.xml"/><Relationship Id="rId71" Type="http://schemas.openxmlformats.org/officeDocument/2006/relationships/font" Target="fonts/font3.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115"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font" Target="fonts/font14.fntdata"/><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Font typeface="Arial"/>
              <a:buNone/>
              <a:defRPr sz="1200" b="0" i="0" u="none" strike="noStrike" cap="none">
                <a:latin typeface="Arial"/>
                <a:ea typeface="Arial"/>
                <a:cs typeface="Arial"/>
                <a:sym typeface="Arial"/>
              </a:defRPr>
            </a:lvl2pPr>
            <a:lvl3pPr marL="1371600" marR="0" lvl="2" indent="-228600" algn="l" rtl="0">
              <a:spcBef>
                <a:spcPts val="0"/>
              </a:spcBef>
              <a:spcAft>
                <a:spcPts val="0"/>
              </a:spcAft>
              <a:buSzPts val="1400"/>
              <a:buFont typeface="Arial"/>
              <a:buNone/>
              <a:defRPr sz="1200" b="0" i="0" u="none" strike="noStrike" cap="none">
                <a:latin typeface="Arial"/>
                <a:ea typeface="Arial"/>
                <a:cs typeface="Arial"/>
                <a:sym typeface="Arial"/>
              </a:defRPr>
            </a:lvl3pPr>
            <a:lvl4pPr marL="1828800" marR="0" lvl="3" indent="-228600" algn="l" rtl="0">
              <a:spcBef>
                <a:spcPts val="0"/>
              </a:spcBef>
              <a:spcAft>
                <a:spcPts val="0"/>
              </a:spcAft>
              <a:buSzPts val="1400"/>
              <a:buFont typeface="Arial"/>
              <a:buNone/>
              <a:defRPr sz="1200" b="0" i="0" u="none" strike="noStrike" cap="none">
                <a:latin typeface="Arial"/>
                <a:ea typeface="Arial"/>
                <a:cs typeface="Arial"/>
                <a:sym typeface="Arial"/>
              </a:defRPr>
            </a:lvl4pPr>
            <a:lvl5pPr marL="2286000" marR="0" lvl="4" indent="-228600" algn="l" rtl="0">
              <a:spcBef>
                <a:spcPts val="0"/>
              </a:spcBef>
              <a:spcAft>
                <a:spcPts val="0"/>
              </a:spcAft>
              <a:buSzPts val="1400"/>
              <a:buFont typeface="Arial"/>
              <a:buNone/>
              <a:defRPr sz="1200" b="0" i="0" u="none" strike="noStrike" cap="none">
                <a:latin typeface="Arial"/>
                <a:ea typeface="Arial"/>
                <a:cs typeface="Arial"/>
                <a:sym typeface="Arial"/>
              </a:defRPr>
            </a:lvl5pPr>
            <a:lvl6pPr marL="2743200" marR="0" lvl="5" indent="-228600" algn="l" rtl="0">
              <a:spcBef>
                <a:spcPts val="0"/>
              </a:spcBef>
              <a:spcAft>
                <a:spcPts val="0"/>
              </a:spcAft>
              <a:buSzPts val="1400"/>
              <a:buFont typeface="Arial"/>
              <a:buNone/>
              <a:defRPr sz="1200" b="0" i="0" u="none" strike="noStrike" cap="none">
                <a:latin typeface="Arial"/>
                <a:ea typeface="Arial"/>
                <a:cs typeface="Arial"/>
                <a:sym typeface="Arial"/>
              </a:defRPr>
            </a:lvl6pPr>
            <a:lvl7pPr marL="3200400" marR="0" lvl="6" indent="-228600" algn="l" rtl="0">
              <a:spcBef>
                <a:spcPts val="0"/>
              </a:spcBef>
              <a:spcAft>
                <a:spcPts val="0"/>
              </a:spcAft>
              <a:buSzPts val="1400"/>
              <a:buFont typeface="Arial"/>
              <a:buNone/>
              <a:defRPr sz="1200" b="0" i="0" u="none" strike="noStrike" cap="none">
                <a:latin typeface="Arial"/>
                <a:ea typeface="Arial"/>
                <a:cs typeface="Arial"/>
                <a:sym typeface="Arial"/>
              </a:defRPr>
            </a:lvl7pPr>
            <a:lvl8pPr marL="3657600" marR="0" lvl="7" indent="-228600" algn="l" rtl="0">
              <a:spcBef>
                <a:spcPts val="0"/>
              </a:spcBef>
              <a:spcAft>
                <a:spcPts val="0"/>
              </a:spcAft>
              <a:buSzPts val="1400"/>
              <a:buFont typeface="Arial"/>
              <a:buNone/>
              <a:defRPr sz="1200" b="0" i="0" u="none" strike="noStrike" cap="none">
                <a:latin typeface="Arial"/>
                <a:ea typeface="Arial"/>
                <a:cs typeface="Arial"/>
                <a:sym typeface="Arial"/>
              </a:defRPr>
            </a:lvl8pPr>
            <a:lvl9pPr marL="4114800" marR="0" lvl="8" indent="-228600" algn="l" rtl="0">
              <a:spcBef>
                <a:spcPts val="0"/>
              </a:spcBef>
              <a:spcAft>
                <a:spcPts val="0"/>
              </a:spcAft>
              <a:buSzPts val="1400"/>
              <a:buFont typeface="Arial"/>
              <a:buNone/>
              <a:defRPr sz="1200" b="0" i="0" u="none" strike="noStrike" cap="none">
                <a:latin typeface="Arial"/>
                <a:ea typeface="Arial"/>
                <a:cs typeface="Arial"/>
                <a:sym typeface="Arial"/>
              </a:defRPr>
            </a:lvl9pPr>
          </a:lstStyle>
          <a:p>
            <a:endParaRPr dirty="0"/>
          </a:p>
        </p:txBody>
      </p:sp>
    </p:spTree>
  </p:cSld>
  <p:clrMap bg1="lt1" tx1="dk1" bg2="dk2" tx2="lt2" accent1="accent1" accent2="accent2" accent3="accent3" accent4="accent4" accent5="accent5" accent6="accent6" hlink="hlink" folHlink="folHlink"/>
  <p:notesStyle>
    <a:lvl1pPr marR="0" lvl="0" algn="l" rtl="0">
      <a:lnSpc>
        <a:spcPct val="100000"/>
      </a:lnSpc>
      <a:spcBef>
        <a:spcPts val="0"/>
      </a:spcBef>
      <a:spcAft>
        <a:spcPts val="0"/>
      </a:spcAft>
      <a:buClr>
        <a:srgbClr val="000000"/>
      </a:buClr>
      <a:buFont typeface="Arial"/>
      <a:defRPr sz="2067" b="0" i="0" u="none" strike="noStrike" cap="none">
        <a:solidFill>
          <a:srgbClr val="000000"/>
        </a:solidFill>
        <a:latin typeface="Meiryo UI" panose="020B0604030504040204" pitchFamily="50" charset="-128"/>
        <a:ea typeface="Meiryo UI" panose="020B0604030504040204" pitchFamily="50" charset="-128"/>
        <a:cs typeface="Arial"/>
        <a:sym typeface="Arial"/>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Meiryo UI" panose="020B0604030504040204" pitchFamily="50" charset="-128"/>
              <a:ea typeface="Meiryo UI" panose="020B0604030504040204" pitchFamily="50" charset="-128"/>
            </a:endParaRPr>
          </a:p>
        </p:txBody>
      </p:sp>
      <p:sp>
        <p:nvSpPr>
          <p:cNvPr id="66" name="Google Shape;6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991422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01412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291216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Meiryo UI" panose="020B0604030504040204" pitchFamily="50" charset="-128"/>
              <a:ea typeface="Meiryo UI" panose="020B0604030504040204" pitchFamily="50" charset="-128"/>
            </a:endParaRPr>
          </a:p>
        </p:txBody>
      </p:sp>
      <p:sp>
        <p:nvSpPr>
          <p:cNvPr id="74" name="Google Shape;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756031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722588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atura MT Script Capitals" panose="03020802060602070202" pitchFamily="66" charset="0"/>
                <a:ea typeface="Meiryo UI" panose="020B0604030504040204" pitchFamily="50" charset="-128"/>
              </a:rPr>
              <a:t>[1]</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ja-JP" altLang="en-US" b="0" i="0" dirty="0">
                <a:solidFill>
                  <a:srgbClr val="1A1A1C"/>
                </a:solidFill>
                <a:effectLst/>
                <a:latin typeface="Matura MT Script Capitals" panose="03020802060602070202" pitchFamily="66" charset="0"/>
              </a:rPr>
              <a:t>本機能は、別機能における処理の中で公文書のダウンロードが必要になった場合に利用される想定である。</a:t>
            </a:r>
            <a:endParaRPr kumimoji="1" lang="en-US" altLang="ja-JP" dirty="0">
              <a:latin typeface="Matura MT Script Capitals" panose="03020802060602070202" pitchFamily="66" charset="0"/>
              <a:ea typeface="Meiryo UI" panose="020B0604030504040204" pitchFamily="50" charset="-128"/>
            </a:endParaRPr>
          </a:p>
          <a:p>
            <a:r>
              <a:rPr kumimoji="1" lang="en-US" altLang="ja-JP" dirty="0">
                <a:latin typeface="Matura MT Script Capitals" panose="03020802060602070202" pitchFamily="66" charset="0"/>
                <a:ea typeface="Meiryo UI" panose="020B0604030504040204" pitchFamily="50" charset="-128"/>
              </a:rPr>
              <a:t>[2]</a:t>
            </a:r>
          </a:p>
          <a:p>
            <a:pPr algn="l">
              <a:buFont typeface="Arial" panose="020B0604020202020204" pitchFamily="34" charset="0"/>
              <a:buChar char="•"/>
            </a:pPr>
            <a:r>
              <a:rPr lang="en-US" altLang="ja-JP" b="0" i="0" dirty="0">
                <a:solidFill>
                  <a:srgbClr val="1A1A1C"/>
                </a:solidFill>
                <a:effectLst/>
                <a:latin typeface="Matura MT Script Capitals" panose="03020802060602070202" pitchFamily="66" charset="0"/>
              </a:rPr>
              <a:t>WAF</a:t>
            </a:r>
            <a:r>
              <a:rPr lang="ja-JP" altLang="en-US" b="0" i="0" dirty="0">
                <a:solidFill>
                  <a:srgbClr val="1A1A1C"/>
                </a:solidFill>
                <a:effectLst/>
                <a:latin typeface="Matura MT Script Capitals" panose="03020802060602070202" pitchFamily="66" charset="0"/>
              </a:rPr>
              <a:t>ポリシーを作成し</a:t>
            </a:r>
            <a:r>
              <a:rPr lang="en-US" altLang="ja-JP" b="0" i="0" dirty="0">
                <a:solidFill>
                  <a:srgbClr val="1A1A1C"/>
                </a:solidFill>
                <a:effectLst/>
                <a:latin typeface="Matura MT Script Capitals" panose="03020802060602070202" pitchFamily="66" charset="0"/>
              </a:rPr>
              <a:t>Load Balancer</a:t>
            </a:r>
            <a:r>
              <a:rPr lang="ja-JP" altLang="en-US" b="0" i="0" dirty="0">
                <a:solidFill>
                  <a:srgbClr val="1A1A1C"/>
                </a:solidFill>
                <a:effectLst/>
                <a:latin typeface="Matura MT Script Capitals" panose="03020802060602070202" pitchFamily="66" charset="0"/>
              </a:rPr>
              <a:t>にアタッチすることで、悪意ある通信からアプリケーションを保護する。</a:t>
            </a:r>
          </a:p>
          <a:p>
            <a:pPr algn="l">
              <a:buFont typeface="Arial" panose="020B0604020202020204" pitchFamily="34" charset="0"/>
              <a:buChar char="•"/>
            </a:pPr>
            <a:r>
              <a:rPr lang="en-US" altLang="ja-JP" b="0" i="0" dirty="0">
                <a:solidFill>
                  <a:srgbClr val="1A1A1C"/>
                </a:solidFill>
                <a:effectLst/>
                <a:latin typeface="Matura MT Script Capitals" panose="03020802060602070202" pitchFamily="66" charset="0"/>
              </a:rPr>
              <a:t>WAF</a:t>
            </a:r>
            <a:r>
              <a:rPr lang="ja-JP" altLang="en-US" b="0" i="0" dirty="0">
                <a:solidFill>
                  <a:srgbClr val="1A1A1C"/>
                </a:solidFill>
                <a:effectLst/>
                <a:latin typeface="Matura MT Script Capitals" panose="03020802060602070202" pitchFamily="66" charset="0"/>
              </a:rPr>
              <a:t>を利用することで、</a:t>
            </a:r>
            <a:r>
              <a:rPr lang="en-US" altLang="ja-JP" b="0" i="0" dirty="0">
                <a:solidFill>
                  <a:srgbClr val="1A1A1C"/>
                </a:solidFill>
                <a:effectLst/>
                <a:latin typeface="Matura MT Script Capitals" panose="03020802060602070202" pitchFamily="66" charset="0"/>
              </a:rPr>
              <a:t>L3</a:t>
            </a:r>
            <a:r>
              <a:rPr lang="ja-JP" altLang="en-US" b="0" i="0" dirty="0">
                <a:solidFill>
                  <a:srgbClr val="1A1A1C"/>
                </a:solidFill>
                <a:effectLst/>
                <a:latin typeface="Matura MT Script Capitals" panose="03020802060602070202" pitchFamily="66" charset="0"/>
              </a:rPr>
              <a:t>・</a:t>
            </a:r>
            <a:r>
              <a:rPr lang="en-US" altLang="ja-JP" b="0" i="0" dirty="0">
                <a:solidFill>
                  <a:srgbClr val="1A1A1C"/>
                </a:solidFill>
                <a:effectLst/>
                <a:latin typeface="Matura MT Script Capitals" panose="03020802060602070202" pitchFamily="66" charset="0"/>
              </a:rPr>
              <a:t>L4</a:t>
            </a:r>
            <a:r>
              <a:rPr lang="ja-JP" altLang="en-US" b="0" i="0" dirty="0">
                <a:solidFill>
                  <a:srgbClr val="1A1A1C"/>
                </a:solidFill>
                <a:effectLst/>
                <a:latin typeface="Matura MT Script Capitals" panose="03020802060602070202" pitchFamily="66" charset="0"/>
              </a:rPr>
              <a:t>のアクセス制御（</a:t>
            </a:r>
            <a:r>
              <a:rPr lang="en-US" altLang="ja-JP" b="0" i="0" dirty="0">
                <a:solidFill>
                  <a:srgbClr val="1A1A1C"/>
                </a:solidFill>
                <a:effectLst/>
                <a:latin typeface="Matura MT Script Capitals" panose="03020802060602070202" pitchFamily="66" charset="0"/>
              </a:rPr>
              <a:t>IP</a:t>
            </a:r>
            <a:r>
              <a:rPr lang="ja-JP" altLang="en-US" b="0" i="0" dirty="0">
                <a:solidFill>
                  <a:srgbClr val="1A1A1C"/>
                </a:solidFill>
                <a:effectLst/>
                <a:latin typeface="Matura MT Script Capitals" panose="03020802060602070202" pitchFamily="66" charset="0"/>
              </a:rPr>
              <a:t>アドレス、ポート）に加えて、</a:t>
            </a:r>
            <a:r>
              <a:rPr lang="en-US" altLang="ja-JP" b="0" i="0" dirty="0">
                <a:solidFill>
                  <a:srgbClr val="1A1A1C"/>
                </a:solidFill>
                <a:effectLst/>
                <a:latin typeface="Matura MT Script Capitals" panose="03020802060602070202" pitchFamily="66" charset="0"/>
              </a:rPr>
              <a:t>L7</a:t>
            </a:r>
            <a:r>
              <a:rPr lang="ja-JP" altLang="en-US" b="0" i="0" dirty="0">
                <a:solidFill>
                  <a:srgbClr val="1A1A1C"/>
                </a:solidFill>
                <a:effectLst/>
                <a:latin typeface="Matura MT Script Capitals" panose="03020802060602070202" pitchFamily="66" charset="0"/>
              </a:rPr>
              <a:t>での制御（</a:t>
            </a:r>
            <a:r>
              <a:rPr lang="en-US" altLang="ja-JP" b="0" i="0" dirty="0">
                <a:solidFill>
                  <a:srgbClr val="1A1A1C"/>
                </a:solidFill>
                <a:effectLst/>
                <a:latin typeface="Matura MT Script Capitals" panose="03020802060602070202" pitchFamily="66" charset="0"/>
              </a:rPr>
              <a:t>HTTP</a:t>
            </a:r>
            <a:r>
              <a:rPr lang="ja-JP" altLang="en-US" b="0" i="0" dirty="0">
                <a:solidFill>
                  <a:srgbClr val="1A1A1C"/>
                </a:solidFill>
                <a:effectLst/>
                <a:latin typeface="Matura MT Script Capitals" panose="03020802060602070202" pitchFamily="66" charset="0"/>
              </a:rPr>
              <a:t>）や保護ルールを作成できる。</a:t>
            </a:r>
            <a:endParaRPr lang="en-US" altLang="ja-JP" b="0" i="0" dirty="0">
              <a:solidFill>
                <a:srgbClr val="1A1A1C"/>
              </a:solidFill>
              <a:effectLst/>
              <a:latin typeface="Matura MT Script Capitals" panose="03020802060602070202" pitchFamily="66" charset="0"/>
            </a:endParaRPr>
          </a:p>
          <a:p>
            <a:pPr marL="228600" indent="0" algn="l">
              <a:buFont typeface="Arial" panose="020B0604020202020204" pitchFamily="34" charset="0"/>
              <a:buNone/>
            </a:pPr>
            <a:r>
              <a:rPr lang="en-US" altLang="ja-JP" b="0" i="0" dirty="0">
                <a:solidFill>
                  <a:srgbClr val="1A1A1C"/>
                </a:solidFill>
                <a:effectLst/>
                <a:latin typeface="Matura MT Script Capitals" panose="03020802060602070202" pitchFamily="66" charset="0"/>
              </a:rPr>
              <a:t>[3]</a:t>
            </a:r>
          </a:p>
          <a:p>
            <a:pPr algn="l">
              <a:buFont typeface="Arial" panose="020B0604020202020204" pitchFamily="34" charset="0"/>
              <a:buChar char="•"/>
            </a:pPr>
            <a:r>
              <a:rPr lang="ja-JP" altLang="en-US" b="0" i="0" dirty="0">
                <a:solidFill>
                  <a:srgbClr val="1A1A1C"/>
                </a:solidFill>
                <a:effectLst/>
                <a:latin typeface="Matura MT Script Capitals" panose="03020802060602070202" pitchFamily="66" charset="0"/>
              </a:rPr>
              <a:t>利用者は、</a:t>
            </a:r>
            <a:r>
              <a:rPr lang="en-US" altLang="ja-JP" b="0" i="0" dirty="0">
                <a:solidFill>
                  <a:srgbClr val="1A1A1C"/>
                </a:solidFill>
                <a:effectLst/>
                <a:latin typeface="Matura MT Script Capitals" panose="03020802060602070202" pitchFamily="66" charset="0"/>
              </a:rPr>
              <a:t>Load Balancer</a:t>
            </a:r>
            <a:r>
              <a:rPr lang="ja-JP" altLang="en-US" b="0" i="0" dirty="0">
                <a:solidFill>
                  <a:srgbClr val="1A1A1C"/>
                </a:solidFill>
                <a:effectLst/>
                <a:latin typeface="Matura MT Script Capitals" panose="03020802060602070202" pitchFamily="66" charset="0"/>
              </a:rPr>
              <a:t>を経由して、アプリケーションにアクセスする。</a:t>
            </a:r>
          </a:p>
          <a:p>
            <a:pPr algn="l">
              <a:buFont typeface="Arial" panose="020B0604020202020204" pitchFamily="34" charset="0"/>
              <a:buChar char="•"/>
            </a:pPr>
            <a:r>
              <a:rPr lang="en-US" altLang="ja-JP" b="0" i="0" dirty="0">
                <a:solidFill>
                  <a:srgbClr val="1A1A1C"/>
                </a:solidFill>
                <a:effectLst/>
                <a:latin typeface="Matura MT Script Capitals" panose="03020802060602070202" pitchFamily="66" charset="0"/>
              </a:rPr>
              <a:t>Load Balancer</a:t>
            </a:r>
            <a:r>
              <a:rPr lang="ja-JP" altLang="en-US" b="0" i="0" dirty="0">
                <a:solidFill>
                  <a:srgbClr val="1A1A1C"/>
                </a:solidFill>
                <a:effectLst/>
                <a:latin typeface="Matura MT Script Capitals" panose="03020802060602070202" pitchFamily="66" charset="0"/>
              </a:rPr>
              <a:t>を</a:t>
            </a:r>
            <a:r>
              <a:rPr lang="en-US" altLang="ja-JP" b="0" i="0" dirty="0">
                <a:solidFill>
                  <a:srgbClr val="1A1A1C"/>
                </a:solidFill>
                <a:effectLst/>
                <a:latin typeface="Matura MT Script Capitals" panose="03020802060602070202" pitchFamily="66" charset="0"/>
              </a:rPr>
              <a:t>Demilitarized Zone</a:t>
            </a:r>
            <a:r>
              <a:rPr lang="ja-JP" altLang="en-US" b="0" i="0" dirty="0">
                <a:solidFill>
                  <a:srgbClr val="1A1A1C"/>
                </a:solidFill>
                <a:effectLst/>
                <a:latin typeface="Matura MT Script Capitals" panose="03020802060602070202" pitchFamily="66" charset="0"/>
              </a:rPr>
              <a:t>（</a:t>
            </a:r>
            <a:r>
              <a:rPr lang="en-US" altLang="ja-JP" b="0" i="0" dirty="0">
                <a:solidFill>
                  <a:srgbClr val="1A1A1C"/>
                </a:solidFill>
                <a:effectLst/>
                <a:latin typeface="Matura MT Script Capitals" panose="03020802060602070202" pitchFamily="66" charset="0"/>
              </a:rPr>
              <a:t>DMZ</a:t>
            </a:r>
            <a:r>
              <a:rPr lang="ja-JP" altLang="en-US" b="0" i="0" dirty="0">
                <a:solidFill>
                  <a:srgbClr val="1A1A1C"/>
                </a:solidFill>
                <a:effectLst/>
                <a:latin typeface="Matura MT Script Capitals" panose="03020802060602070202" pitchFamily="66" charset="0"/>
              </a:rPr>
              <a:t>）に配置し、アプリケーションを外部のネットワークから直接アクセスできないプライベート領域に配置することで、アプリケーションのセキュリティを維持する。</a:t>
            </a:r>
            <a:endParaRPr lang="en-US" altLang="ja-JP" b="0" i="0" dirty="0">
              <a:solidFill>
                <a:srgbClr val="1A1A1C"/>
              </a:solidFill>
              <a:effectLst/>
              <a:latin typeface="Matura MT Script Capitals" panose="03020802060602070202" pitchFamily="66" charset="0"/>
            </a:endParaRPr>
          </a:p>
          <a:p>
            <a:pPr marL="228600" indent="0" algn="l">
              <a:buFont typeface="Arial" panose="020B0604020202020204" pitchFamily="34" charset="0"/>
              <a:buNone/>
            </a:pPr>
            <a:r>
              <a:rPr lang="en-US" altLang="ja-JP" b="0" i="0" dirty="0">
                <a:solidFill>
                  <a:srgbClr val="1A1A1C"/>
                </a:solidFill>
                <a:effectLst/>
                <a:latin typeface="Matura MT Script Capitals" panose="03020802060602070202" pitchFamily="66" charset="0"/>
              </a:rPr>
              <a:t>[4]</a:t>
            </a:r>
          </a:p>
          <a:p>
            <a:pPr algn="l">
              <a:buFont typeface="Arial" panose="020B0604020202020204" pitchFamily="34" charset="0"/>
              <a:buChar char="•"/>
            </a:pPr>
            <a:r>
              <a:rPr lang="ja-JP" altLang="en-US" b="0" i="0" dirty="0">
                <a:solidFill>
                  <a:srgbClr val="1A1A1C"/>
                </a:solidFill>
                <a:effectLst/>
                <a:latin typeface="Matura MT Script Capitals" panose="03020802060602070202" pitchFamily="66" charset="0"/>
              </a:rPr>
              <a:t>ユーザー認証は</a:t>
            </a:r>
            <a:r>
              <a:rPr lang="en-US" altLang="ja-JP" b="0" i="0" dirty="0">
                <a:solidFill>
                  <a:srgbClr val="1A1A1C"/>
                </a:solidFill>
                <a:effectLst/>
                <a:latin typeface="Matura MT Script Capitals" panose="03020802060602070202" pitchFamily="66" charset="0"/>
              </a:rPr>
              <a:t>APEX</a:t>
            </a:r>
            <a:r>
              <a:rPr lang="ja-JP" altLang="en-US" b="0" i="0" dirty="0">
                <a:solidFill>
                  <a:srgbClr val="1A1A1C"/>
                </a:solidFill>
                <a:effectLst/>
                <a:latin typeface="Matura MT Script Capitals" panose="03020802060602070202" pitchFamily="66" charset="0"/>
              </a:rPr>
              <a:t>の機能を利用することも可能だが、他の機能ブロックとの認証連携を行うこともできる。</a:t>
            </a:r>
          </a:p>
          <a:p>
            <a:pPr marL="228600" indent="0" algn="l">
              <a:buFont typeface="Arial" panose="020B0604020202020204" pitchFamily="34" charset="0"/>
              <a:buNone/>
            </a:pPr>
            <a:r>
              <a:rPr lang="en-US" altLang="ja-JP" b="0" i="0" dirty="0">
                <a:solidFill>
                  <a:srgbClr val="1A1A1C"/>
                </a:solidFill>
                <a:effectLst/>
                <a:latin typeface="Matura MT Script Capitals" panose="03020802060602070202" pitchFamily="66" charset="0"/>
              </a:rPr>
              <a:t>[5]</a:t>
            </a:r>
          </a:p>
          <a:p>
            <a:pPr algn="l">
              <a:buFont typeface="Arial" panose="020B0604020202020204" pitchFamily="34" charset="0"/>
              <a:buChar char="•"/>
            </a:pPr>
            <a:r>
              <a:rPr lang="ja-JP" altLang="en-US" b="0" i="0" dirty="0">
                <a:solidFill>
                  <a:srgbClr val="1A1A1C"/>
                </a:solidFill>
                <a:effectLst/>
                <a:latin typeface="Matura MT Script Capitals" panose="03020802060602070202" pitchFamily="66" charset="0"/>
              </a:rPr>
              <a:t>利用者は、</a:t>
            </a:r>
            <a:r>
              <a:rPr lang="en-US" altLang="ja-JP" b="0" i="0" dirty="0">
                <a:solidFill>
                  <a:srgbClr val="1A1A1C"/>
                </a:solidFill>
                <a:effectLst/>
                <a:latin typeface="Matura MT Script Capitals" panose="03020802060602070202" pitchFamily="66" charset="0"/>
              </a:rPr>
              <a:t>Application Express</a:t>
            </a:r>
            <a:r>
              <a:rPr lang="ja-JP" altLang="en-US" b="0" i="0" dirty="0">
                <a:solidFill>
                  <a:srgbClr val="1A1A1C"/>
                </a:solidFill>
                <a:effectLst/>
                <a:latin typeface="Matura MT Script Capitals" panose="03020802060602070202" pitchFamily="66" charset="0"/>
              </a:rPr>
              <a:t>（</a:t>
            </a:r>
            <a:r>
              <a:rPr lang="en-US" altLang="ja-JP" b="0" i="0" dirty="0">
                <a:solidFill>
                  <a:srgbClr val="1A1A1C"/>
                </a:solidFill>
                <a:effectLst/>
                <a:latin typeface="Matura MT Script Capitals" panose="03020802060602070202" pitchFamily="66" charset="0"/>
              </a:rPr>
              <a:t>APEX</a:t>
            </a:r>
            <a:r>
              <a:rPr lang="ja-JP" altLang="en-US" b="0" i="0" dirty="0">
                <a:solidFill>
                  <a:srgbClr val="1A1A1C"/>
                </a:solidFill>
                <a:effectLst/>
                <a:latin typeface="Matura MT Script Capitals" panose="03020802060602070202" pitchFamily="66" charset="0"/>
              </a:rPr>
              <a:t>）で開発されたアプリケーションや、サーバレス基盤（</a:t>
            </a:r>
            <a:r>
              <a:rPr lang="en-US" altLang="ja-JP" b="0" i="0" dirty="0">
                <a:solidFill>
                  <a:srgbClr val="1A1A1C"/>
                </a:solidFill>
                <a:effectLst/>
                <a:latin typeface="Matura MT Script Capitals" panose="03020802060602070202" pitchFamily="66" charset="0"/>
              </a:rPr>
              <a:t>Container Instances</a:t>
            </a:r>
            <a:r>
              <a:rPr lang="ja-JP" altLang="en-US" b="0" i="0" dirty="0">
                <a:solidFill>
                  <a:srgbClr val="1A1A1C"/>
                </a:solidFill>
                <a:effectLst/>
                <a:latin typeface="Matura MT Script Capitals" panose="03020802060602070202" pitchFamily="66" charset="0"/>
              </a:rPr>
              <a:t>、</a:t>
            </a:r>
            <a:r>
              <a:rPr lang="en-US" altLang="ja-JP" b="0" i="0" dirty="0">
                <a:solidFill>
                  <a:srgbClr val="1A1A1C"/>
                </a:solidFill>
                <a:effectLst/>
                <a:latin typeface="Matura MT Script Capitals" panose="03020802060602070202" pitchFamily="66" charset="0"/>
              </a:rPr>
              <a:t>Functions </a:t>
            </a:r>
            <a:r>
              <a:rPr lang="ja-JP" altLang="en-US" b="0" i="0" dirty="0">
                <a:solidFill>
                  <a:srgbClr val="1A1A1C"/>
                </a:solidFill>
                <a:effectLst/>
                <a:latin typeface="Matura MT Script Capitals" panose="03020802060602070202" pitchFamily="66" charset="0"/>
              </a:rPr>
              <a:t>等）上で動作するアプリケーションを通して、事前認証済みリクエストの</a:t>
            </a:r>
            <a:r>
              <a:rPr lang="en-US" altLang="ja-JP" b="0" i="0" dirty="0">
                <a:solidFill>
                  <a:srgbClr val="1A1A1C"/>
                </a:solidFill>
                <a:effectLst/>
                <a:latin typeface="Matura MT Script Capitals" panose="03020802060602070202" pitchFamily="66" charset="0"/>
              </a:rPr>
              <a:t>URL</a:t>
            </a:r>
            <a:r>
              <a:rPr lang="ja-JP" altLang="en-US" b="0" i="0" dirty="0">
                <a:solidFill>
                  <a:srgbClr val="1A1A1C"/>
                </a:solidFill>
                <a:effectLst/>
                <a:latin typeface="Matura MT Script Capitals" panose="03020802060602070202" pitchFamily="66" charset="0"/>
              </a:rPr>
              <a:t>を取得する。</a:t>
            </a:r>
            <a:endParaRPr lang="en-US" altLang="ja-JP" b="0" i="0" dirty="0">
              <a:solidFill>
                <a:srgbClr val="1A1A1C"/>
              </a:solidFill>
              <a:effectLst/>
              <a:latin typeface="Matura MT Script Capitals" panose="03020802060602070202" pitchFamily="66" charset="0"/>
            </a:endParaRPr>
          </a:p>
          <a:p>
            <a:pPr marL="228600" indent="0" algn="l">
              <a:buFont typeface="Arial" panose="020B0604020202020204" pitchFamily="34" charset="0"/>
              <a:buNone/>
            </a:pPr>
            <a:r>
              <a:rPr lang="en-US" altLang="ja-JP" b="0" i="0" dirty="0">
                <a:solidFill>
                  <a:srgbClr val="1A1A1C"/>
                </a:solidFill>
                <a:effectLst/>
                <a:latin typeface="Matura MT Script Capitals" panose="03020802060602070202" pitchFamily="66" charset="0"/>
              </a:rPr>
              <a:t>[6]</a:t>
            </a:r>
          </a:p>
          <a:p>
            <a:pPr algn="l">
              <a:buFont typeface="Arial" panose="020B0604020202020204" pitchFamily="34" charset="0"/>
              <a:buChar char="•"/>
            </a:pPr>
            <a:r>
              <a:rPr lang="en-US" altLang="ja-JP" b="0" i="0" dirty="0">
                <a:solidFill>
                  <a:srgbClr val="1A1A1C"/>
                </a:solidFill>
                <a:effectLst/>
                <a:latin typeface="Matura MT Script Capitals" panose="03020802060602070202" pitchFamily="66" charset="0"/>
              </a:rPr>
              <a:t>Object Storage</a:t>
            </a:r>
            <a:r>
              <a:rPr lang="ja-JP" altLang="en-US" b="0" i="0" dirty="0">
                <a:solidFill>
                  <a:srgbClr val="1A1A1C"/>
                </a:solidFill>
                <a:effectLst/>
                <a:latin typeface="Matura MT Script Capitals" panose="03020802060602070202" pitchFamily="66" charset="0"/>
              </a:rPr>
              <a:t>の事前認証済みリクエストは、ユーザが資格証明を持たずにバケットやオブジェクトへアクセスできる一定期間のみ有効な</a:t>
            </a:r>
            <a:r>
              <a:rPr lang="en-US" altLang="ja-JP" b="0" i="0" dirty="0">
                <a:solidFill>
                  <a:srgbClr val="1A1A1C"/>
                </a:solidFill>
                <a:effectLst/>
                <a:latin typeface="Matura MT Script Capitals" panose="03020802060602070202" pitchFamily="66" charset="0"/>
              </a:rPr>
              <a:t>URL</a:t>
            </a:r>
            <a:r>
              <a:rPr lang="ja-JP" altLang="en-US" b="0" i="0" dirty="0">
                <a:solidFill>
                  <a:srgbClr val="1A1A1C"/>
                </a:solidFill>
                <a:effectLst/>
                <a:latin typeface="Matura MT Script Capitals" panose="03020802060602070202" pitchFamily="66" charset="0"/>
              </a:rPr>
              <a:t>を発行できる。</a:t>
            </a:r>
            <a:endParaRPr lang="en-US" altLang="ja-JP" b="0" i="0" dirty="0">
              <a:solidFill>
                <a:srgbClr val="1A1A1C"/>
              </a:solidFill>
              <a:effectLst/>
              <a:latin typeface="Matura MT Script Capitals" panose="03020802060602070202" pitchFamily="66" charset="0"/>
            </a:endParaRPr>
          </a:p>
          <a:p>
            <a:pPr algn="l">
              <a:buFont typeface="Arial" panose="020B0604020202020204" pitchFamily="34" charset="0"/>
              <a:buChar char="•"/>
            </a:pPr>
            <a:r>
              <a:rPr lang="ja-JP" altLang="en-US" b="0" i="0" dirty="0">
                <a:solidFill>
                  <a:srgbClr val="1A1A1C"/>
                </a:solidFill>
                <a:effectLst/>
                <a:latin typeface="Matura MT Script Capitals" panose="03020802060602070202" pitchFamily="66" charset="0"/>
              </a:rPr>
              <a:t>ユーザは</a:t>
            </a:r>
            <a:r>
              <a:rPr lang="en-US" altLang="ja-JP" b="0" i="0" dirty="0">
                <a:solidFill>
                  <a:srgbClr val="1A1A1C"/>
                </a:solidFill>
                <a:effectLst/>
                <a:latin typeface="Matura MT Script Capitals" panose="03020802060602070202" pitchFamily="66" charset="0"/>
              </a:rPr>
              <a:t>curl</a:t>
            </a:r>
            <a:r>
              <a:rPr lang="ja-JP" altLang="en-US" b="0" i="0" dirty="0">
                <a:solidFill>
                  <a:srgbClr val="1A1A1C"/>
                </a:solidFill>
                <a:effectLst/>
                <a:latin typeface="Matura MT Script Capitals" panose="03020802060602070202" pitchFamily="66" charset="0"/>
              </a:rPr>
              <a:t>や</a:t>
            </a:r>
            <a:r>
              <a:rPr lang="en-US" altLang="ja-JP" b="0" i="0" dirty="0" err="1">
                <a:solidFill>
                  <a:srgbClr val="1A1A1C"/>
                </a:solidFill>
                <a:effectLst/>
                <a:latin typeface="Matura MT Script Capitals" panose="03020802060602070202" pitchFamily="66" charset="0"/>
              </a:rPr>
              <a:t>wget</a:t>
            </a:r>
            <a:r>
              <a:rPr lang="ja-JP" altLang="en-US" b="0" i="0" dirty="0">
                <a:solidFill>
                  <a:srgbClr val="1A1A1C"/>
                </a:solidFill>
                <a:effectLst/>
                <a:latin typeface="Matura MT Script Capitals" panose="03020802060602070202" pitchFamily="66" charset="0"/>
              </a:rPr>
              <a:t>等の</a:t>
            </a:r>
            <a:r>
              <a:rPr lang="en-US" altLang="ja-JP" b="0" i="0" dirty="0">
                <a:solidFill>
                  <a:srgbClr val="1A1A1C"/>
                </a:solidFill>
                <a:effectLst/>
                <a:latin typeface="Matura MT Script Capitals" panose="03020802060602070202" pitchFamily="66" charset="0"/>
              </a:rPr>
              <a:t>HTTP</a:t>
            </a:r>
            <a:r>
              <a:rPr lang="ja-JP" altLang="en-US" b="0" i="0" dirty="0">
                <a:solidFill>
                  <a:srgbClr val="1A1A1C"/>
                </a:solidFill>
                <a:effectLst/>
                <a:latin typeface="Matura MT Script Capitals" panose="03020802060602070202" pitchFamily="66" charset="0"/>
              </a:rPr>
              <a:t>標準ツールを利用して本</a:t>
            </a:r>
            <a:r>
              <a:rPr lang="en-US" altLang="ja-JP" b="0" i="0" dirty="0">
                <a:solidFill>
                  <a:srgbClr val="1A1A1C"/>
                </a:solidFill>
                <a:effectLst/>
                <a:latin typeface="Matura MT Script Capitals" panose="03020802060602070202" pitchFamily="66" charset="0"/>
              </a:rPr>
              <a:t>URL</a:t>
            </a:r>
            <a:r>
              <a:rPr lang="ja-JP" altLang="en-US" b="0" i="0" dirty="0">
                <a:solidFill>
                  <a:srgbClr val="1A1A1C"/>
                </a:solidFill>
                <a:effectLst/>
                <a:latin typeface="Matura MT Script Capitals" panose="03020802060602070202" pitchFamily="66" charset="0"/>
              </a:rPr>
              <a:t>で対象のオブジェクトを取得できる。</a:t>
            </a:r>
            <a:endParaRPr lang="en-US" altLang="ja-JP" b="0" i="0" dirty="0">
              <a:solidFill>
                <a:srgbClr val="1A1A1C"/>
              </a:solidFill>
              <a:effectLst/>
              <a:latin typeface="Matura MT Script Capitals" panose="03020802060602070202" pitchFamily="66" charset="0"/>
            </a:endParaRPr>
          </a:p>
          <a:p>
            <a:pPr marL="228600" indent="0" algn="l">
              <a:buFont typeface="Arial" panose="020B0604020202020204" pitchFamily="34" charset="0"/>
              <a:buNone/>
            </a:pPr>
            <a:r>
              <a:rPr lang="en-US" altLang="ja-JP" b="0" i="0" dirty="0">
                <a:solidFill>
                  <a:srgbClr val="1A1A1C"/>
                </a:solidFill>
                <a:effectLst/>
                <a:latin typeface="Matura MT Script Capitals" panose="03020802060602070202" pitchFamily="66" charset="0"/>
              </a:rPr>
              <a:t>[7]</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ja-JP" altLang="en-US" b="0" i="0" dirty="0">
                <a:solidFill>
                  <a:srgbClr val="1A1A1C"/>
                </a:solidFill>
                <a:effectLst/>
                <a:latin typeface="Matura MT Script Capitals" panose="03020802060602070202" pitchFamily="66" charset="0"/>
              </a:rPr>
              <a:t>他の機能ブロックが、</a:t>
            </a:r>
            <a:r>
              <a:rPr lang="en-US" altLang="ja-JP" b="0" i="0" dirty="0">
                <a:solidFill>
                  <a:srgbClr val="1A1A1C"/>
                </a:solidFill>
                <a:effectLst/>
                <a:latin typeface="Matura MT Script Capitals" panose="03020802060602070202" pitchFamily="66" charset="0"/>
              </a:rPr>
              <a:t>Object Storage</a:t>
            </a:r>
            <a:r>
              <a:rPr lang="ja-JP" altLang="en-US" b="0" i="0" dirty="0">
                <a:solidFill>
                  <a:srgbClr val="1A1A1C"/>
                </a:solidFill>
                <a:effectLst/>
                <a:latin typeface="Matura MT Script Capitals" panose="03020802060602070202" pitchFamily="66" charset="0"/>
              </a:rPr>
              <a:t>に公文書をアップロードする。</a:t>
            </a:r>
          </a:p>
          <a:p>
            <a:endParaRPr kumimoji="1" lang="ja-JP" altLang="en-US" dirty="0"/>
          </a:p>
        </p:txBody>
      </p:sp>
    </p:spTree>
    <p:extLst>
      <p:ext uri="{BB962C8B-B14F-4D97-AF65-F5344CB8AC3E}">
        <p14:creationId xmlns:p14="http://schemas.microsoft.com/office/powerpoint/2010/main" val="2665774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ja-JP" dirty="0"/>
              <a:t>APEX</a:t>
            </a:r>
            <a:r>
              <a:rPr kumimoji="1" lang="ja-JP" altLang="en-US" dirty="0"/>
              <a:t>利用図②</a:t>
            </a:r>
          </a:p>
        </p:txBody>
      </p:sp>
    </p:spTree>
    <p:extLst>
      <p:ext uri="{BB962C8B-B14F-4D97-AF65-F5344CB8AC3E}">
        <p14:creationId xmlns:p14="http://schemas.microsoft.com/office/powerpoint/2010/main" val="2779633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a:t>コンテナ利用図②</a:t>
            </a:r>
          </a:p>
        </p:txBody>
      </p:sp>
    </p:spTree>
    <p:extLst>
      <p:ext uri="{BB962C8B-B14F-4D97-AF65-F5344CB8AC3E}">
        <p14:creationId xmlns:p14="http://schemas.microsoft.com/office/powerpoint/2010/main" val="2907915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ja-JP" dirty="0"/>
              <a:t>OIC</a:t>
            </a:r>
            <a:r>
              <a:rPr kumimoji="1" lang="ja-JP" altLang="en-US" dirty="0"/>
              <a:t>利用図②</a:t>
            </a:r>
          </a:p>
        </p:txBody>
      </p:sp>
    </p:spTree>
    <p:extLst>
      <p:ext uri="{BB962C8B-B14F-4D97-AF65-F5344CB8AC3E}">
        <p14:creationId xmlns:p14="http://schemas.microsoft.com/office/powerpoint/2010/main" val="244758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12034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タイトルとコンテンツ">
  <p:cSld name="1_タイトルとコンテンツ">
    <p:spTree>
      <p:nvGrpSpPr>
        <p:cNvPr id="1" name="Shape 15"/>
        <p:cNvGrpSpPr/>
        <p:nvPr/>
      </p:nvGrpSpPr>
      <p:grpSpPr>
        <a:xfrm>
          <a:off x="0" y="0"/>
          <a:ext cx="0" cy="0"/>
          <a:chOff x="0" y="0"/>
          <a:chExt cx="0" cy="0"/>
        </a:xfrm>
      </p:grpSpPr>
      <p:sp>
        <p:nvSpPr>
          <p:cNvPr id="16" name="Google Shape;16;p52"/>
          <p:cNvSpPr txBox="1">
            <a:spLocks noGrp="1"/>
          </p:cNvSpPr>
          <p:nvPr>
            <p:ph type="body" idx="1"/>
          </p:nvPr>
        </p:nvSpPr>
        <p:spPr>
          <a:xfrm>
            <a:off x="1237546" y="2024486"/>
            <a:ext cx="15525572" cy="7110283"/>
          </a:xfrm>
          <a:prstGeom prst="rect">
            <a:avLst/>
          </a:prstGeom>
          <a:noFill/>
          <a:ln>
            <a:noFill/>
          </a:ln>
        </p:spPr>
        <p:txBody>
          <a:bodyPr spcFirstLastPara="1" wrap="square" lIns="45700" tIns="45700" rIns="45700" bIns="45700" anchor="t" anchorCtr="0">
            <a:normAutofit/>
          </a:bodyPr>
          <a:lstStyle>
            <a:lvl1pPr marL="674923" lvl="0" indent="-599931" algn="l">
              <a:lnSpc>
                <a:spcPct val="90000"/>
              </a:lnSpc>
              <a:spcBef>
                <a:spcPts val="1476"/>
              </a:spcBef>
              <a:spcAft>
                <a:spcPts val="0"/>
              </a:spcAft>
              <a:buSzPts val="2800"/>
              <a:buChar char="•"/>
              <a:defRPr b="0" i="0">
                <a:latin typeface="Meiryo UI" panose="020B0604030504040204" pitchFamily="50" charset="-128"/>
                <a:ea typeface="Meiryo UI" panose="020B0604030504040204" pitchFamily="50" charset="-128"/>
                <a:cs typeface="Arial"/>
                <a:sym typeface="Arial"/>
              </a:defRPr>
            </a:lvl1pPr>
            <a:lvl2pPr marL="1349846" lvl="1" indent="-599931" algn="l">
              <a:lnSpc>
                <a:spcPct val="90000"/>
              </a:lnSpc>
              <a:spcBef>
                <a:spcPts val="1476"/>
              </a:spcBef>
              <a:spcAft>
                <a:spcPts val="0"/>
              </a:spcAft>
              <a:buSzPts val="2800"/>
              <a:buChar char="•"/>
              <a:defRPr b="0" i="0">
                <a:latin typeface="Arial"/>
                <a:ea typeface="Arial"/>
                <a:cs typeface="Arial"/>
                <a:sym typeface="Arial"/>
              </a:defRPr>
            </a:lvl2pPr>
            <a:lvl3pPr marL="2024769" lvl="2" indent="-599931" algn="l">
              <a:lnSpc>
                <a:spcPct val="90000"/>
              </a:lnSpc>
              <a:spcBef>
                <a:spcPts val="1476"/>
              </a:spcBef>
              <a:spcAft>
                <a:spcPts val="0"/>
              </a:spcAft>
              <a:buSzPts val="2800"/>
              <a:buChar char="•"/>
              <a:defRPr b="0" i="0">
                <a:latin typeface="Arial"/>
                <a:ea typeface="Arial"/>
                <a:cs typeface="Arial"/>
                <a:sym typeface="Arial"/>
              </a:defRPr>
            </a:lvl3pPr>
            <a:lvl4pPr marL="2699692" lvl="3" indent="-599931" algn="l">
              <a:lnSpc>
                <a:spcPct val="90000"/>
              </a:lnSpc>
              <a:spcBef>
                <a:spcPts val="1476"/>
              </a:spcBef>
              <a:spcAft>
                <a:spcPts val="0"/>
              </a:spcAft>
              <a:buSzPts val="2800"/>
              <a:buChar char="•"/>
              <a:defRPr b="0" i="0">
                <a:latin typeface="Arial"/>
                <a:ea typeface="Arial"/>
                <a:cs typeface="Arial"/>
                <a:sym typeface="Arial"/>
              </a:defRPr>
            </a:lvl4pPr>
            <a:lvl5pPr marL="3374614" lvl="4" indent="-599931" algn="l">
              <a:lnSpc>
                <a:spcPct val="90000"/>
              </a:lnSpc>
              <a:spcBef>
                <a:spcPts val="1476"/>
              </a:spcBef>
              <a:spcAft>
                <a:spcPts val="0"/>
              </a:spcAft>
              <a:buSzPts val="2800"/>
              <a:buChar char="•"/>
              <a:defRPr b="0" i="0">
                <a:latin typeface="Arial"/>
                <a:ea typeface="Arial"/>
                <a:cs typeface="Arial"/>
                <a:sym typeface="Arial"/>
              </a:defRPr>
            </a:lvl5pPr>
            <a:lvl6pPr marL="4049537" lvl="5" indent="-599931" algn="l">
              <a:lnSpc>
                <a:spcPct val="90000"/>
              </a:lnSpc>
              <a:spcBef>
                <a:spcPts val="1476"/>
              </a:spcBef>
              <a:spcAft>
                <a:spcPts val="0"/>
              </a:spcAft>
              <a:buSzPts val="2800"/>
              <a:buChar char="•"/>
              <a:defRPr/>
            </a:lvl6pPr>
            <a:lvl7pPr marL="4724460" lvl="6" indent="-599931" algn="l">
              <a:lnSpc>
                <a:spcPct val="90000"/>
              </a:lnSpc>
              <a:spcBef>
                <a:spcPts val="1476"/>
              </a:spcBef>
              <a:spcAft>
                <a:spcPts val="0"/>
              </a:spcAft>
              <a:buSzPts val="2800"/>
              <a:buChar char="•"/>
              <a:defRPr/>
            </a:lvl7pPr>
            <a:lvl8pPr marL="5399383" lvl="7" indent="-599931" algn="l">
              <a:lnSpc>
                <a:spcPct val="90000"/>
              </a:lnSpc>
              <a:spcBef>
                <a:spcPts val="1476"/>
              </a:spcBef>
              <a:spcAft>
                <a:spcPts val="0"/>
              </a:spcAft>
              <a:buSzPts val="2800"/>
              <a:buChar char="•"/>
              <a:defRPr/>
            </a:lvl8pPr>
            <a:lvl9pPr marL="6074306" lvl="8" indent="-599931" algn="l">
              <a:lnSpc>
                <a:spcPct val="90000"/>
              </a:lnSpc>
              <a:spcBef>
                <a:spcPts val="1476"/>
              </a:spcBef>
              <a:spcAft>
                <a:spcPts val="0"/>
              </a:spcAft>
              <a:buSzPts val="2800"/>
              <a:buChar char="•"/>
              <a:defRPr/>
            </a:lvl9pPr>
          </a:lstStyle>
          <a:p>
            <a:endParaRPr dirty="0"/>
          </a:p>
        </p:txBody>
      </p:sp>
      <p:sp>
        <p:nvSpPr>
          <p:cNvPr id="17" name="Google Shape;17;p52"/>
          <p:cNvSpPr/>
          <p:nvPr/>
        </p:nvSpPr>
        <p:spPr>
          <a:xfrm rot="10800000">
            <a:off x="-130743" y="1150293"/>
            <a:ext cx="637819" cy="106300"/>
          </a:xfrm>
          <a:prstGeom prst="roundRect">
            <a:avLst>
              <a:gd name="adj" fmla="val 50000"/>
            </a:avLst>
          </a:prstGeom>
          <a:solidFill>
            <a:srgbClr val="1E50B5"/>
          </a:solidFill>
          <a:ln>
            <a:noFill/>
          </a:ln>
        </p:spPr>
        <p:txBody>
          <a:bodyPr spcFirstLastPara="1" wrap="square" lIns="134979" tIns="67471" rIns="134979" bIns="67471" anchor="ctr" anchorCtr="0">
            <a:noAutofit/>
          </a:bodyPr>
          <a:lstStyle/>
          <a:p>
            <a:pPr marL="0" marR="0" lvl="0" indent="0" algn="ctr" rtl="0">
              <a:lnSpc>
                <a:spcPct val="100000"/>
              </a:lnSpc>
              <a:spcBef>
                <a:spcPts val="0"/>
              </a:spcBef>
              <a:spcAft>
                <a:spcPts val="0"/>
              </a:spcAft>
              <a:buNone/>
            </a:pPr>
            <a:endParaRPr sz="2067" b="0" i="0" u="none" strike="noStrike" cap="none" dirty="0">
              <a:solidFill>
                <a:schemeClr val="lt1"/>
              </a:solidFill>
              <a:latin typeface="Meiryo UI" panose="020B0604030504040204" pitchFamily="50" charset="-128"/>
              <a:ea typeface="Meiryo UI" panose="020B0604030504040204" pitchFamily="50" charset="-128"/>
              <a:cs typeface="Arial"/>
              <a:sym typeface="Arial"/>
            </a:endParaRPr>
          </a:p>
        </p:txBody>
      </p:sp>
      <p:sp>
        <p:nvSpPr>
          <p:cNvPr id="18" name="Google Shape;18;p52"/>
          <p:cNvSpPr txBox="1">
            <a:spLocks noGrp="1"/>
          </p:cNvSpPr>
          <p:nvPr>
            <p:ph type="title"/>
          </p:nvPr>
        </p:nvSpPr>
        <p:spPr>
          <a:xfrm>
            <a:off x="1237546" y="684811"/>
            <a:ext cx="15525572" cy="1037260"/>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SzPts val="4400"/>
              <a:buNone/>
              <a:defRPr b="0" i="0">
                <a:latin typeface="Meiryo UI" panose="020B0604030504040204" pitchFamily="50" charset="-128"/>
                <a:ea typeface="Meiryo UI" panose="020B0604030504040204" pitchFamily="50" charset="-128"/>
                <a:cs typeface="Arial"/>
                <a:sym typeface="Arial"/>
              </a:defRPr>
            </a:lvl1pPr>
            <a:lvl2pPr lvl="1" algn="l">
              <a:lnSpc>
                <a:spcPct val="90000"/>
              </a:lnSpc>
              <a:spcBef>
                <a:spcPts val="0"/>
              </a:spcBef>
              <a:spcAft>
                <a:spcPts val="0"/>
              </a:spcAft>
              <a:buSzPts val="4400"/>
              <a:buNone/>
              <a:defRPr/>
            </a:lvl2pPr>
            <a:lvl3pPr lvl="2" algn="l">
              <a:lnSpc>
                <a:spcPct val="90000"/>
              </a:lnSpc>
              <a:spcBef>
                <a:spcPts val="0"/>
              </a:spcBef>
              <a:spcAft>
                <a:spcPts val="0"/>
              </a:spcAft>
              <a:buSzPts val="4400"/>
              <a:buNone/>
              <a:defRPr/>
            </a:lvl3pPr>
            <a:lvl4pPr lvl="3" algn="l">
              <a:lnSpc>
                <a:spcPct val="90000"/>
              </a:lnSpc>
              <a:spcBef>
                <a:spcPts val="0"/>
              </a:spcBef>
              <a:spcAft>
                <a:spcPts val="0"/>
              </a:spcAft>
              <a:buSzPts val="4400"/>
              <a:buNone/>
              <a:defRPr/>
            </a:lvl4pPr>
            <a:lvl5pPr lvl="4" algn="l">
              <a:lnSpc>
                <a:spcPct val="90000"/>
              </a:lnSpc>
              <a:spcBef>
                <a:spcPts val="0"/>
              </a:spcBef>
              <a:spcAft>
                <a:spcPts val="0"/>
              </a:spcAft>
              <a:buSzPts val="4400"/>
              <a:buNone/>
              <a:defRPr/>
            </a:lvl5pPr>
            <a:lvl6pPr lvl="5" algn="l">
              <a:lnSpc>
                <a:spcPct val="90000"/>
              </a:lnSpc>
              <a:spcBef>
                <a:spcPts val="0"/>
              </a:spcBef>
              <a:spcAft>
                <a:spcPts val="0"/>
              </a:spcAft>
              <a:buSzPts val="4400"/>
              <a:buNone/>
              <a:defRPr/>
            </a:lvl6pPr>
            <a:lvl7pPr lvl="6" algn="l">
              <a:lnSpc>
                <a:spcPct val="90000"/>
              </a:lnSpc>
              <a:spcBef>
                <a:spcPts val="0"/>
              </a:spcBef>
              <a:spcAft>
                <a:spcPts val="0"/>
              </a:spcAft>
              <a:buSzPts val="4400"/>
              <a:buNone/>
              <a:defRPr/>
            </a:lvl7pPr>
            <a:lvl8pPr lvl="7" algn="l">
              <a:lnSpc>
                <a:spcPct val="90000"/>
              </a:lnSpc>
              <a:spcBef>
                <a:spcPts val="0"/>
              </a:spcBef>
              <a:spcAft>
                <a:spcPts val="0"/>
              </a:spcAft>
              <a:buSzPts val="4400"/>
              <a:buNone/>
              <a:defRPr/>
            </a:lvl8pPr>
            <a:lvl9pPr lvl="8" algn="l">
              <a:lnSpc>
                <a:spcPct val="90000"/>
              </a:lnSpc>
              <a:spcBef>
                <a:spcPts val="0"/>
              </a:spcBef>
              <a:spcAft>
                <a:spcPts val="0"/>
              </a:spcAft>
              <a:buSzPts val="4400"/>
              <a:buNone/>
              <a:defRPr/>
            </a:lvl9pPr>
          </a:lstStyle>
          <a:p>
            <a:endParaRPr dirty="0"/>
          </a:p>
        </p:txBody>
      </p:sp>
      <p:sp>
        <p:nvSpPr>
          <p:cNvPr id="19" name="Google Shape;19;p52"/>
          <p:cNvSpPr txBox="1">
            <a:spLocks noGrp="1"/>
          </p:cNvSpPr>
          <p:nvPr>
            <p:ph type="sldNum" idx="12"/>
          </p:nvPr>
        </p:nvSpPr>
        <p:spPr>
          <a:xfrm>
            <a:off x="13247235" y="9396980"/>
            <a:ext cx="4050149" cy="410393"/>
          </a:xfrm>
          <a:prstGeom prst="rect">
            <a:avLst/>
          </a:prstGeom>
          <a:noFill/>
          <a:ln>
            <a:noFill/>
          </a:ln>
        </p:spPr>
        <p:txBody>
          <a:bodyPr spcFirstLastPara="1" wrap="square" lIns="91425" tIns="45700" rIns="91425" bIns="45700" anchor="ctr" anchorCtr="0">
            <a:spAutoFit/>
          </a:bodyPr>
          <a:lstStyle>
            <a:lvl1pPr marL="0" lvl="0" indent="0" algn="r">
              <a:lnSpc>
                <a:spcPct val="100000"/>
              </a:lnSpc>
              <a:spcBef>
                <a:spcPts val="0"/>
              </a:spcBef>
              <a:spcAft>
                <a:spcPts val="0"/>
              </a:spcAft>
              <a:buSzPts val="1400"/>
              <a:buNone/>
              <a:defRPr sz="2067" b="0" i="0" u="none" strike="noStrike" cap="none">
                <a:solidFill>
                  <a:srgbClr val="7F7F7F"/>
                </a:solidFill>
                <a:latin typeface="Meiryo UI" panose="020B0604030504040204" pitchFamily="50" charset="-128"/>
                <a:ea typeface="Meiryo UI" panose="020B0604030504040204" pitchFamily="50" charset="-128"/>
                <a:cs typeface="Arial"/>
                <a:sym typeface="Arial"/>
              </a:defRPr>
            </a:lvl1pPr>
            <a:lvl2pPr marL="0" lvl="1" indent="0" algn="r">
              <a:lnSpc>
                <a:spcPct val="100000"/>
              </a:lnSpc>
              <a:spcBef>
                <a:spcPts val="0"/>
              </a:spcBef>
              <a:spcAft>
                <a:spcPts val="0"/>
              </a:spcAft>
              <a:buSzPts val="1400"/>
              <a:buNone/>
              <a:defRPr sz="2067" b="0" i="0" u="none" strike="noStrike" cap="none">
                <a:solidFill>
                  <a:srgbClr val="7F7F7F"/>
                </a:solidFill>
                <a:latin typeface="Arial"/>
                <a:ea typeface="Arial"/>
                <a:cs typeface="Arial"/>
                <a:sym typeface="Arial"/>
              </a:defRPr>
            </a:lvl2pPr>
            <a:lvl3pPr marL="0" lvl="2" indent="0" algn="r">
              <a:lnSpc>
                <a:spcPct val="100000"/>
              </a:lnSpc>
              <a:spcBef>
                <a:spcPts val="0"/>
              </a:spcBef>
              <a:spcAft>
                <a:spcPts val="0"/>
              </a:spcAft>
              <a:buSzPts val="1400"/>
              <a:buNone/>
              <a:defRPr sz="2067" b="0" i="0" u="none" strike="noStrike" cap="none">
                <a:solidFill>
                  <a:srgbClr val="7F7F7F"/>
                </a:solidFill>
                <a:latin typeface="Arial"/>
                <a:ea typeface="Arial"/>
                <a:cs typeface="Arial"/>
                <a:sym typeface="Arial"/>
              </a:defRPr>
            </a:lvl3pPr>
            <a:lvl4pPr marL="0" lvl="3" indent="0" algn="r">
              <a:lnSpc>
                <a:spcPct val="100000"/>
              </a:lnSpc>
              <a:spcBef>
                <a:spcPts val="0"/>
              </a:spcBef>
              <a:spcAft>
                <a:spcPts val="0"/>
              </a:spcAft>
              <a:buSzPts val="1400"/>
              <a:buNone/>
              <a:defRPr sz="2067" b="0" i="0" u="none" strike="noStrike" cap="none">
                <a:solidFill>
                  <a:srgbClr val="7F7F7F"/>
                </a:solidFill>
                <a:latin typeface="Arial"/>
                <a:ea typeface="Arial"/>
                <a:cs typeface="Arial"/>
                <a:sym typeface="Arial"/>
              </a:defRPr>
            </a:lvl4pPr>
            <a:lvl5pPr marL="0" lvl="4" indent="0" algn="r">
              <a:lnSpc>
                <a:spcPct val="100000"/>
              </a:lnSpc>
              <a:spcBef>
                <a:spcPts val="0"/>
              </a:spcBef>
              <a:spcAft>
                <a:spcPts val="0"/>
              </a:spcAft>
              <a:buSzPts val="1400"/>
              <a:buNone/>
              <a:defRPr sz="2067" b="0" i="0" u="none" strike="noStrike" cap="none">
                <a:solidFill>
                  <a:srgbClr val="7F7F7F"/>
                </a:solidFill>
                <a:latin typeface="Arial"/>
                <a:ea typeface="Arial"/>
                <a:cs typeface="Arial"/>
                <a:sym typeface="Arial"/>
              </a:defRPr>
            </a:lvl5pPr>
            <a:lvl6pPr marL="0" lvl="5" indent="0" algn="r">
              <a:lnSpc>
                <a:spcPct val="100000"/>
              </a:lnSpc>
              <a:spcBef>
                <a:spcPts val="0"/>
              </a:spcBef>
              <a:spcAft>
                <a:spcPts val="0"/>
              </a:spcAft>
              <a:buSzPts val="1400"/>
              <a:buNone/>
              <a:defRPr sz="2067" b="0" i="0" u="none" strike="noStrike" cap="none">
                <a:solidFill>
                  <a:srgbClr val="7F7F7F"/>
                </a:solidFill>
                <a:latin typeface="Arial"/>
                <a:ea typeface="Arial"/>
                <a:cs typeface="Arial"/>
                <a:sym typeface="Arial"/>
              </a:defRPr>
            </a:lvl6pPr>
            <a:lvl7pPr marL="0" lvl="6" indent="0" algn="r">
              <a:lnSpc>
                <a:spcPct val="100000"/>
              </a:lnSpc>
              <a:spcBef>
                <a:spcPts val="0"/>
              </a:spcBef>
              <a:spcAft>
                <a:spcPts val="0"/>
              </a:spcAft>
              <a:buSzPts val="1400"/>
              <a:buNone/>
              <a:defRPr sz="2067" b="0" i="0" u="none" strike="noStrike" cap="none">
                <a:solidFill>
                  <a:srgbClr val="7F7F7F"/>
                </a:solidFill>
                <a:latin typeface="Arial"/>
                <a:ea typeface="Arial"/>
                <a:cs typeface="Arial"/>
                <a:sym typeface="Arial"/>
              </a:defRPr>
            </a:lvl7pPr>
            <a:lvl8pPr marL="0" lvl="7" indent="0" algn="r">
              <a:lnSpc>
                <a:spcPct val="100000"/>
              </a:lnSpc>
              <a:spcBef>
                <a:spcPts val="0"/>
              </a:spcBef>
              <a:spcAft>
                <a:spcPts val="0"/>
              </a:spcAft>
              <a:buSzPts val="1400"/>
              <a:buNone/>
              <a:defRPr sz="2067" b="0" i="0" u="none" strike="noStrike" cap="none">
                <a:solidFill>
                  <a:srgbClr val="7F7F7F"/>
                </a:solidFill>
                <a:latin typeface="Arial"/>
                <a:ea typeface="Arial"/>
                <a:cs typeface="Arial"/>
                <a:sym typeface="Arial"/>
              </a:defRPr>
            </a:lvl8pPr>
            <a:lvl9pPr marL="0" lvl="8" indent="0" algn="r">
              <a:lnSpc>
                <a:spcPct val="100000"/>
              </a:lnSpc>
              <a:spcBef>
                <a:spcPts val="0"/>
              </a:spcBef>
              <a:spcAft>
                <a:spcPts val="0"/>
              </a:spcAft>
              <a:buSzPts val="1400"/>
              <a:buNone/>
              <a:defRPr sz="2067" b="0" i="0" u="none" strike="noStrike" cap="none">
                <a:solidFill>
                  <a:srgbClr val="7F7F7F"/>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2_セクションタイトル">
  <p:cSld name="2_セクションタイトル">
    <p:spTree>
      <p:nvGrpSpPr>
        <p:cNvPr id="1" name="Shape 36"/>
        <p:cNvGrpSpPr/>
        <p:nvPr/>
      </p:nvGrpSpPr>
      <p:grpSpPr>
        <a:xfrm>
          <a:off x="0" y="0"/>
          <a:ext cx="0" cy="0"/>
          <a:chOff x="0" y="0"/>
          <a:chExt cx="0" cy="0"/>
        </a:xfrm>
      </p:grpSpPr>
      <p:sp>
        <p:nvSpPr>
          <p:cNvPr id="37" name="Google Shape;37;p37"/>
          <p:cNvSpPr txBox="1">
            <a:spLocks noGrp="1"/>
          </p:cNvSpPr>
          <p:nvPr>
            <p:ph type="body" idx="1"/>
          </p:nvPr>
        </p:nvSpPr>
        <p:spPr>
          <a:xfrm>
            <a:off x="1418406" y="5325791"/>
            <a:ext cx="15335336" cy="1037260"/>
          </a:xfrm>
          <a:prstGeom prst="rect">
            <a:avLst/>
          </a:prstGeom>
          <a:noFill/>
          <a:ln>
            <a:noFill/>
          </a:ln>
        </p:spPr>
        <p:txBody>
          <a:bodyPr spcFirstLastPara="1" wrap="square" lIns="45700" tIns="45700" rIns="45700" bIns="45700" anchor="t" anchorCtr="0">
            <a:normAutofit/>
          </a:bodyPr>
          <a:lstStyle>
            <a:lvl1pPr marL="674923" lvl="0" indent="-337461" algn="l">
              <a:lnSpc>
                <a:spcPct val="90000"/>
              </a:lnSpc>
              <a:spcBef>
                <a:spcPts val="1476"/>
              </a:spcBef>
              <a:spcAft>
                <a:spcPts val="0"/>
              </a:spcAft>
              <a:buClr>
                <a:srgbClr val="808080"/>
              </a:buClr>
              <a:buSzPts val="2400"/>
              <a:buFont typeface="Arial"/>
              <a:buNone/>
              <a:defRPr sz="3543" b="0" i="0">
                <a:solidFill>
                  <a:srgbClr val="808080"/>
                </a:solidFill>
                <a:latin typeface="Meiryo UI" panose="020B0604030504040204" pitchFamily="50" charset="-128"/>
                <a:ea typeface="Meiryo UI" panose="020B0604030504040204" pitchFamily="50" charset="-128"/>
                <a:cs typeface="Arial"/>
                <a:sym typeface="Arial"/>
              </a:defRPr>
            </a:lvl1pPr>
            <a:lvl2pPr marL="1349846" lvl="1" indent="-337461" algn="l">
              <a:lnSpc>
                <a:spcPct val="90000"/>
              </a:lnSpc>
              <a:spcBef>
                <a:spcPts val="1476"/>
              </a:spcBef>
              <a:spcAft>
                <a:spcPts val="0"/>
              </a:spcAft>
              <a:buClr>
                <a:srgbClr val="808080"/>
              </a:buClr>
              <a:buSzPts val="2400"/>
              <a:buFont typeface="Arial"/>
              <a:buNone/>
              <a:defRPr sz="3543">
                <a:solidFill>
                  <a:srgbClr val="808080"/>
                </a:solidFill>
              </a:defRPr>
            </a:lvl2pPr>
            <a:lvl3pPr marL="2024769" lvl="2" indent="-337461" algn="l">
              <a:lnSpc>
                <a:spcPct val="90000"/>
              </a:lnSpc>
              <a:spcBef>
                <a:spcPts val="1476"/>
              </a:spcBef>
              <a:spcAft>
                <a:spcPts val="0"/>
              </a:spcAft>
              <a:buClr>
                <a:srgbClr val="808080"/>
              </a:buClr>
              <a:buSzPts val="2400"/>
              <a:buFont typeface="Arial"/>
              <a:buNone/>
              <a:defRPr sz="3543">
                <a:solidFill>
                  <a:srgbClr val="808080"/>
                </a:solidFill>
              </a:defRPr>
            </a:lvl3pPr>
            <a:lvl4pPr marL="2699692" lvl="3" indent="-337461" algn="l">
              <a:lnSpc>
                <a:spcPct val="90000"/>
              </a:lnSpc>
              <a:spcBef>
                <a:spcPts val="1476"/>
              </a:spcBef>
              <a:spcAft>
                <a:spcPts val="0"/>
              </a:spcAft>
              <a:buClr>
                <a:srgbClr val="808080"/>
              </a:buClr>
              <a:buSzPts val="2400"/>
              <a:buFont typeface="Arial"/>
              <a:buNone/>
              <a:defRPr sz="3543">
                <a:solidFill>
                  <a:srgbClr val="808080"/>
                </a:solidFill>
              </a:defRPr>
            </a:lvl4pPr>
            <a:lvl5pPr marL="3374614" lvl="4" indent="-337461" algn="l">
              <a:lnSpc>
                <a:spcPct val="90000"/>
              </a:lnSpc>
              <a:spcBef>
                <a:spcPts val="1476"/>
              </a:spcBef>
              <a:spcAft>
                <a:spcPts val="0"/>
              </a:spcAft>
              <a:buClr>
                <a:srgbClr val="808080"/>
              </a:buClr>
              <a:buSzPts val="2400"/>
              <a:buFont typeface="Arial"/>
              <a:buNone/>
              <a:defRPr sz="3543">
                <a:solidFill>
                  <a:srgbClr val="808080"/>
                </a:solidFill>
              </a:defRPr>
            </a:lvl5pPr>
            <a:lvl6pPr marL="4049537" lvl="5" indent="-506192" algn="l">
              <a:lnSpc>
                <a:spcPct val="90000"/>
              </a:lnSpc>
              <a:spcBef>
                <a:spcPts val="1476"/>
              </a:spcBef>
              <a:spcAft>
                <a:spcPts val="0"/>
              </a:spcAft>
              <a:buClr>
                <a:srgbClr val="000000"/>
              </a:buClr>
              <a:buSzPts val="1800"/>
              <a:buChar char="•"/>
              <a:defRPr/>
            </a:lvl6pPr>
            <a:lvl7pPr marL="4724460" lvl="6" indent="-506192" algn="l">
              <a:lnSpc>
                <a:spcPct val="90000"/>
              </a:lnSpc>
              <a:spcBef>
                <a:spcPts val="1476"/>
              </a:spcBef>
              <a:spcAft>
                <a:spcPts val="0"/>
              </a:spcAft>
              <a:buClr>
                <a:srgbClr val="000000"/>
              </a:buClr>
              <a:buSzPts val="1800"/>
              <a:buChar char="•"/>
              <a:defRPr/>
            </a:lvl7pPr>
            <a:lvl8pPr marL="5399383" lvl="7" indent="-506192" algn="l">
              <a:lnSpc>
                <a:spcPct val="90000"/>
              </a:lnSpc>
              <a:spcBef>
                <a:spcPts val="1476"/>
              </a:spcBef>
              <a:spcAft>
                <a:spcPts val="0"/>
              </a:spcAft>
              <a:buClr>
                <a:srgbClr val="000000"/>
              </a:buClr>
              <a:buSzPts val="1800"/>
              <a:buChar char="•"/>
              <a:defRPr/>
            </a:lvl8pPr>
            <a:lvl9pPr marL="6074306" lvl="8" indent="-506192" algn="l">
              <a:lnSpc>
                <a:spcPct val="90000"/>
              </a:lnSpc>
              <a:spcBef>
                <a:spcPts val="1476"/>
              </a:spcBef>
              <a:spcAft>
                <a:spcPts val="0"/>
              </a:spcAft>
              <a:buClr>
                <a:srgbClr val="000000"/>
              </a:buClr>
              <a:buSzPts val="1800"/>
              <a:buChar char="•"/>
              <a:defRPr/>
            </a:lvl9pPr>
          </a:lstStyle>
          <a:p>
            <a:endParaRPr dirty="0"/>
          </a:p>
        </p:txBody>
      </p:sp>
      <p:sp>
        <p:nvSpPr>
          <p:cNvPr id="38" name="Google Shape;38;p37"/>
          <p:cNvSpPr/>
          <p:nvPr/>
        </p:nvSpPr>
        <p:spPr>
          <a:xfrm rot="10800000">
            <a:off x="-130741" y="4428884"/>
            <a:ext cx="637820" cy="106301"/>
          </a:xfrm>
          <a:prstGeom prst="roundRect">
            <a:avLst>
              <a:gd name="adj" fmla="val 50000"/>
            </a:avLst>
          </a:prstGeom>
          <a:solidFill>
            <a:srgbClr val="E60032"/>
          </a:solidFill>
          <a:ln>
            <a:noFill/>
          </a:ln>
        </p:spPr>
        <p:txBody>
          <a:bodyPr spcFirstLastPara="1" wrap="square" lIns="67471" tIns="67471" rIns="67471" bIns="67471"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2657" b="0" i="0" u="none" strike="noStrike" cap="none" dirty="0">
              <a:solidFill>
                <a:srgbClr val="FFFFFF"/>
              </a:solidFill>
              <a:latin typeface="Meiryo UI" panose="020B0604030504040204" pitchFamily="50" charset="-128"/>
              <a:ea typeface="Meiryo UI" panose="020B0604030504040204" pitchFamily="50" charset="-128"/>
              <a:cs typeface="Arial"/>
              <a:sym typeface="Arial"/>
            </a:endParaRPr>
          </a:p>
        </p:txBody>
      </p:sp>
      <p:sp>
        <p:nvSpPr>
          <p:cNvPr id="39" name="Google Shape;39;p37"/>
          <p:cNvSpPr txBox="1">
            <a:spLocks noGrp="1"/>
          </p:cNvSpPr>
          <p:nvPr>
            <p:ph type="title"/>
          </p:nvPr>
        </p:nvSpPr>
        <p:spPr>
          <a:xfrm>
            <a:off x="1237546" y="3963405"/>
            <a:ext cx="15525572" cy="1037260"/>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b="0" i="0">
                <a:latin typeface="Meiryo UI" panose="020B0604030504040204" pitchFamily="50" charset="-128"/>
                <a:ea typeface="Meiryo UI" panose="020B0604030504040204" pitchFamily="50" charset="-128"/>
                <a:cs typeface="Arial"/>
                <a:sym typeface="Aria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dirty="0"/>
          </a:p>
        </p:txBody>
      </p:sp>
      <p:sp>
        <p:nvSpPr>
          <p:cNvPr id="40" name="Google Shape;40;p37"/>
          <p:cNvSpPr txBox="1">
            <a:spLocks noGrp="1"/>
          </p:cNvSpPr>
          <p:nvPr>
            <p:ph type="sldNum" idx="12"/>
          </p:nvPr>
        </p:nvSpPr>
        <p:spPr>
          <a:xfrm>
            <a:off x="16851640" y="9227324"/>
            <a:ext cx="445748" cy="749707"/>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08080"/>
              </a:buClr>
              <a:buSzPts val="1400"/>
              <a:buFont typeface="Roboto"/>
              <a:buNone/>
              <a:defRPr sz="2067" b="0" i="0" u="none" strike="noStrike" cap="none">
                <a:solidFill>
                  <a:srgbClr val="808080"/>
                </a:solidFill>
                <a:latin typeface="Meiryo UI" panose="020B0604030504040204" pitchFamily="50" charset="-128"/>
                <a:ea typeface="Meiryo UI" panose="020B0604030504040204" pitchFamily="50" charset="-128"/>
                <a:cs typeface="Arial"/>
                <a:sym typeface="Arial"/>
              </a:defRPr>
            </a:lvl1pPr>
            <a:lvl2pPr marL="0" lvl="1" indent="0" algn="r">
              <a:lnSpc>
                <a:spcPct val="100000"/>
              </a:lnSpc>
              <a:spcBef>
                <a:spcPts val="0"/>
              </a:spcBef>
              <a:spcAft>
                <a:spcPts val="0"/>
              </a:spcAft>
              <a:buClr>
                <a:srgbClr val="808080"/>
              </a:buClr>
              <a:buSzPts val="1400"/>
              <a:buFont typeface="Roboto"/>
              <a:buNone/>
              <a:defRPr sz="2067" b="0" i="0" u="none" strike="noStrike" cap="none">
                <a:solidFill>
                  <a:srgbClr val="808080"/>
                </a:solidFill>
                <a:latin typeface="Arial"/>
                <a:ea typeface="Arial"/>
                <a:cs typeface="Arial"/>
                <a:sym typeface="Arial"/>
              </a:defRPr>
            </a:lvl2pPr>
            <a:lvl3pPr marL="0" lvl="2" indent="0" algn="r">
              <a:lnSpc>
                <a:spcPct val="100000"/>
              </a:lnSpc>
              <a:spcBef>
                <a:spcPts val="0"/>
              </a:spcBef>
              <a:spcAft>
                <a:spcPts val="0"/>
              </a:spcAft>
              <a:buClr>
                <a:srgbClr val="808080"/>
              </a:buClr>
              <a:buSzPts val="1400"/>
              <a:buFont typeface="Roboto"/>
              <a:buNone/>
              <a:defRPr sz="2067" b="0" i="0" u="none" strike="noStrike" cap="none">
                <a:solidFill>
                  <a:srgbClr val="808080"/>
                </a:solidFill>
                <a:latin typeface="Arial"/>
                <a:ea typeface="Arial"/>
                <a:cs typeface="Arial"/>
                <a:sym typeface="Arial"/>
              </a:defRPr>
            </a:lvl3pPr>
            <a:lvl4pPr marL="0" lvl="3" indent="0" algn="r">
              <a:lnSpc>
                <a:spcPct val="100000"/>
              </a:lnSpc>
              <a:spcBef>
                <a:spcPts val="0"/>
              </a:spcBef>
              <a:spcAft>
                <a:spcPts val="0"/>
              </a:spcAft>
              <a:buClr>
                <a:srgbClr val="808080"/>
              </a:buClr>
              <a:buSzPts val="1400"/>
              <a:buFont typeface="Roboto"/>
              <a:buNone/>
              <a:defRPr sz="2067" b="0" i="0" u="none" strike="noStrike" cap="none">
                <a:solidFill>
                  <a:srgbClr val="808080"/>
                </a:solidFill>
                <a:latin typeface="Arial"/>
                <a:ea typeface="Arial"/>
                <a:cs typeface="Arial"/>
                <a:sym typeface="Arial"/>
              </a:defRPr>
            </a:lvl4pPr>
            <a:lvl5pPr marL="0" lvl="4" indent="0" algn="r">
              <a:lnSpc>
                <a:spcPct val="100000"/>
              </a:lnSpc>
              <a:spcBef>
                <a:spcPts val="0"/>
              </a:spcBef>
              <a:spcAft>
                <a:spcPts val="0"/>
              </a:spcAft>
              <a:buClr>
                <a:srgbClr val="808080"/>
              </a:buClr>
              <a:buSzPts val="1400"/>
              <a:buFont typeface="Roboto"/>
              <a:buNone/>
              <a:defRPr sz="2067" b="0" i="0" u="none" strike="noStrike" cap="none">
                <a:solidFill>
                  <a:srgbClr val="808080"/>
                </a:solidFill>
                <a:latin typeface="Arial"/>
                <a:ea typeface="Arial"/>
                <a:cs typeface="Arial"/>
                <a:sym typeface="Arial"/>
              </a:defRPr>
            </a:lvl5pPr>
            <a:lvl6pPr marL="0" lvl="5" indent="0" algn="r">
              <a:lnSpc>
                <a:spcPct val="100000"/>
              </a:lnSpc>
              <a:spcBef>
                <a:spcPts val="0"/>
              </a:spcBef>
              <a:spcAft>
                <a:spcPts val="0"/>
              </a:spcAft>
              <a:buClr>
                <a:srgbClr val="808080"/>
              </a:buClr>
              <a:buSzPts val="1400"/>
              <a:buFont typeface="Roboto"/>
              <a:buNone/>
              <a:defRPr sz="2067" b="0" i="0" u="none" strike="noStrike" cap="none">
                <a:solidFill>
                  <a:srgbClr val="808080"/>
                </a:solidFill>
                <a:latin typeface="Arial"/>
                <a:ea typeface="Arial"/>
                <a:cs typeface="Arial"/>
                <a:sym typeface="Arial"/>
              </a:defRPr>
            </a:lvl6pPr>
            <a:lvl7pPr marL="0" lvl="6" indent="0" algn="r">
              <a:lnSpc>
                <a:spcPct val="100000"/>
              </a:lnSpc>
              <a:spcBef>
                <a:spcPts val="0"/>
              </a:spcBef>
              <a:spcAft>
                <a:spcPts val="0"/>
              </a:spcAft>
              <a:buClr>
                <a:srgbClr val="808080"/>
              </a:buClr>
              <a:buSzPts val="1400"/>
              <a:buFont typeface="Roboto"/>
              <a:buNone/>
              <a:defRPr sz="2067" b="0" i="0" u="none" strike="noStrike" cap="none">
                <a:solidFill>
                  <a:srgbClr val="808080"/>
                </a:solidFill>
                <a:latin typeface="Arial"/>
                <a:ea typeface="Arial"/>
                <a:cs typeface="Arial"/>
                <a:sym typeface="Arial"/>
              </a:defRPr>
            </a:lvl7pPr>
            <a:lvl8pPr marL="0" lvl="7" indent="0" algn="r">
              <a:lnSpc>
                <a:spcPct val="100000"/>
              </a:lnSpc>
              <a:spcBef>
                <a:spcPts val="0"/>
              </a:spcBef>
              <a:spcAft>
                <a:spcPts val="0"/>
              </a:spcAft>
              <a:buClr>
                <a:srgbClr val="808080"/>
              </a:buClr>
              <a:buSzPts val="1400"/>
              <a:buFont typeface="Roboto"/>
              <a:buNone/>
              <a:defRPr sz="2067" b="0" i="0" u="none" strike="noStrike" cap="none">
                <a:solidFill>
                  <a:srgbClr val="808080"/>
                </a:solidFill>
                <a:latin typeface="Arial"/>
                <a:ea typeface="Arial"/>
                <a:cs typeface="Arial"/>
                <a:sym typeface="Arial"/>
              </a:defRPr>
            </a:lvl8pPr>
            <a:lvl9pPr marL="0" lvl="8" indent="0" algn="r">
              <a:lnSpc>
                <a:spcPct val="100000"/>
              </a:lnSpc>
              <a:spcBef>
                <a:spcPts val="0"/>
              </a:spcBef>
              <a:spcAft>
                <a:spcPts val="0"/>
              </a:spcAft>
              <a:buClr>
                <a:srgbClr val="808080"/>
              </a:buClr>
              <a:buSzPts val="1400"/>
              <a:buFont typeface="Roboto"/>
              <a:buNone/>
              <a:defRPr sz="2067" b="0" i="0" u="none" strike="noStrike" cap="none">
                <a:solidFill>
                  <a:srgbClr val="808080"/>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タイトルとサマリとコンテンツ">
  <p:cSld name="タイトルとサマリとコンテンツ">
    <p:spTree>
      <p:nvGrpSpPr>
        <p:cNvPr id="1" name="Shape 41"/>
        <p:cNvGrpSpPr/>
        <p:nvPr/>
      </p:nvGrpSpPr>
      <p:grpSpPr>
        <a:xfrm>
          <a:off x="0" y="0"/>
          <a:ext cx="0" cy="0"/>
          <a:chOff x="0" y="0"/>
          <a:chExt cx="0" cy="0"/>
        </a:xfrm>
      </p:grpSpPr>
      <p:sp>
        <p:nvSpPr>
          <p:cNvPr id="42" name="Google Shape;42;p38"/>
          <p:cNvSpPr txBox="1">
            <a:spLocks noGrp="1"/>
          </p:cNvSpPr>
          <p:nvPr>
            <p:ph type="title"/>
          </p:nvPr>
        </p:nvSpPr>
        <p:spPr>
          <a:xfrm>
            <a:off x="1237546" y="684811"/>
            <a:ext cx="15525572" cy="1037260"/>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b="0" i="0">
                <a:latin typeface="Meiryo UI" panose="020B0604030504040204" pitchFamily="50" charset="-128"/>
                <a:ea typeface="Meiryo UI" panose="020B0604030504040204" pitchFamily="50" charset="-128"/>
                <a:cs typeface="Arial"/>
                <a:sym typeface="Aria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dirty="0"/>
          </a:p>
        </p:txBody>
      </p:sp>
      <p:sp>
        <p:nvSpPr>
          <p:cNvPr id="43" name="Google Shape;43;p38"/>
          <p:cNvSpPr txBox="1">
            <a:spLocks noGrp="1"/>
          </p:cNvSpPr>
          <p:nvPr>
            <p:ph type="body" idx="1"/>
          </p:nvPr>
        </p:nvSpPr>
        <p:spPr>
          <a:xfrm>
            <a:off x="1237547" y="1968290"/>
            <a:ext cx="15525573" cy="3235044"/>
          </a:xfrm>
          <a:prstGeom prst="rect">
            <a:avLst/>
          </a:prstGeom>
          <a:solidFill>
            <a:srgbClr val="F2F2F2"/>
          </a:solidFill>
          <a:ln>
            <a:noFill/>
          </a:ln>
        </p:spPr>
        <p:txBody>
          <a:bodyPr spcFirstLastPara="1" wrap="square" lIns="215975" tIns="215975" rIns="215975" bIns="215975" anchor="t" anchorCtr="0">
            <a:normAutofit/>
          </a:bodyPr>
          <a:lstStyle>
            <a:lvl1pPr marL="674923" lvl="0" indent="-506192" algn="l">
              <a:lnSpc>
                <a:spcPct val="90000"/>
              </a:lnSpc>
              <a:spcBef>
                <a:spcPts val="1476"/>
              </a:spcBef>
              <a:spcAft>
                <a:spcPts val="0"/>
              </a:spcAft>
              <a:buClr>
                <a:srgbClr val="000000"/>
              </a:buClr>
              <a:buSzPts val="1800"/>
              <a:buChar char="•"/>
              <a:defRPr b="0" i="0">
                <a:latin typeface="Meiryo UI" panose="020B0604030504040204" pitchFamily="50" charset="-128"/>
                <a:ea typeface="Meiryo UI" panose="020B0604030504040204" pitchFamily="50" charset="-128"/>
                <a:cs typeface="Arial"/>
                <a:sym typeface="Arial"/>
              </a:defRPr>
            </a:lvl1pPr>
            <a:lvl2pPr marL="1349846" lvl="1" indent="-506192" algn="l">
              <a:lnSpc>
                <a:spcPct val="90000"/>
              </a:lnSpc>
              <a:spcBef>
                <a:spcPts val="1476"/>
              </a:spcBef>
              <a:spcAft>
                <a:spcPts val="0"/>
              </a:spcAft>
              <a:buClr>
                <a:srgbClr val="000000"/>
              </a:buClr>
              <a:buSzPts val="1800"/>
              <a:buChar char="•"/>
              <a:defRPr/>
            </a:lvl2pPr>
            <a:lvl3pPr marL="2024769" lvl="2" indent="-506192" algn="l">
              <a:lnSpc>
                <a:spcPct val="90000"/>
              </a:lnSpc>
              <a:spcBef>
                <a:spcPts val="1476"/>
              </a:spcBef>
              <a:spcAft>
                <a:spcPts val="0"/>
              </a:spcAft>
              <a:buClr>
                <a:srgbClr val="000000"/>
              </a:buClr>
              <a:buSzPts val="1800"/>
              <a:buChar char="•"/>
              <a:defRPr/>
            </a:lvl3pPr>
            <a:lvl4pPr marL="2699692" lvl="3" indent="-506192" algn="l">
              <a:lnSpc>
                <a:spcPct val="90000"/>
              </a:lnSpc>
              <a:spcBef>
                <a:spcPts val="1476"/>
              </a:spcBef>
              <a:spcAft>
                <a:spcPts val="0"/>
              </a:spcAft>
              <a:buClr>
                <a:srgbClr val="000000"/>
              </a:buClr>
              <a:buSzPts val="1800"/>
              <a:buChar char="•"/>
              <a:defRPr/>
            </a:lvl4pPr>
            <a:lvl5pPr marL="3374614" lvl="4" indent="-506192" algn="l">
              <a:lnSpc>
                <a:spcPct val="90000"/>
              </a:lnSpc>
              <a:spcBef>
                <a:spcPts val="1476"/>
              </a:spcBef>
              <a:spcAft>
                <a:spcPts val="0"/>
              </a:spcAft>
              <a:buClr>
                <a:srgbClr val="000000"/>
              </a:buClr>
              <a:buSzPts val="1800"/>
              <a:buChar char="•"/>
              <a:defRPr/>
            </a:lvl5pPr>
            <a:lvl6pPr marL="4049537" lvl="5" indent="-506192" algn="l">
              <a:lnSpc>
                <a:spcPct val="90000"/>
              </a:lnSpc>
              <a:spcBef>
                <a:spcPts val="1476"/>
              </a:spcBef>
              <a:spcAft>
                <a:spcPts val="0"/>
              </a:spcAft>
              <a:buClr>
                <a:srgbClr val="000000"/>
              </a:buClr>
              <a:buSzPts val="1800"/>
              <a:buChar char="•"/>
              <a:defRPr/>
            </a:lvl6pPr>
            <a:lvl7pPr marL="4724460" lvl="6" indent="-506192" algn="l">
              <a:lnSpc>
                <a:spcPct val="90000"/>
              </a:lnSpc>
              <a:spcBef>
                <a:spcPts val="1476"/>
              </a:spcBef>
              <a:spcAft>
                <a:spcPts val="0"/>
              </a:spcAft>
              <a:buClr>
                <a:srgbClr val="000000"/>
              </a:buClr>
              <a:buSzPts val="1800"/>
              <a:buChar char="•"/>
              <a:defRPr/>
            </a:lvl7pPr>
            <a:lvl8pPr marL="5399383" lvl="7" indent="-506192" algn="l">
              <a:lnSpc>
                <a:spcPct val="90000"/>
              </a:lnSpc>
              <a:spcBef>
                <a:spcPts val="1476"/>
              </a:spcBef>
              <a:spcAft>
                <a:spcPts val="0"/>
              </a:spcAft>
              <a:buClr>
                <a:srgbClr val="000000"/>
              </a:buClr>
              <a:buSzPts val="1800"/>
              <a:buChar char="•"/>
              <a:defRPr/>
            </a:lvl8pPr>
            <a:lvl9pPr marL="6074306" lvl="8" indent="-506192" algn="l">
              <a:lnSpc>
                <a:spcPct val="90000"/>
              </a:lnSpc>
              <a:spcBef>
                <a:spcPts val="1476"/>
              </a:spcBef>
              <a:spcAft>
                <a:spcPts val="0"/>
              </a:spcAft>
              <a:buClr>
                <a:srgbClr val="000000"/>
              </a:buClr>
              <a:buSzPts val="1800"/>
              <a:buChar char="•"/>
              <a:defRPr/>
            </a:lvl9pPr>
          </a:lstStyle>
          <a:p>
            <a:endParaRPr dirty="0"/>
          </a:p>
        </p:txBody>
      </p:sp>
      <p:sp>
        <p:nvSpPr>
          <p:cNvPr id="44" name="Google Shape;44;p38"/>
          <p:cNvSpPr txBox="1">
            <a:spLocks noGrp="1"/>
          </p:cNvSpPr>
          <p:nvPr>
            <p:ph type="body" idx="2"/>
          </p:nvPr>
        </p:nvSpPr>
        <p:spPr>
          <a:xfrm>
            <a:off x="1237546" y="5385976"/>
            <a:ext cx="15525572" cy="3695911"/>
          </a:xfrm>
          <a:prstGeom prst="rect">
            <a:avLst/>
          </a:prstGeom>
          <a:noFill/>
          <a:ln>
            <a:noFill/>
          </a:ln>
        </p:spPr>
        <p:txBody>
          <a:bodyPr spcFirstLastPara="1" wrap="square" lIns="45700" tIns="45700" rIns="45700" bIns="45700" anchor="t" anchorCtr="0">
            <a:normAutofit/>
          </a:bodyPr>
          <a:lstStyle>
            <a:lvl1pPr marL="674923" lvl="0" indent="-506192" algn="l">
              <a:lnSpc>
                <a:spcPct val="90000"/>
              </a:lnSpc>
              <a:spcBef>
                <a:spcPts val="1476"/>
              </a:spcBef>
              <a:spcAft>
                <a:spcPts val="0"/>
              </a:spcAft>
              <a:buClr>
                <a:srgbClr val="000000"/>
              </a:buClr>
              <a:buSzPts val="1800"/>
              <a:buChar char="•"/>
              <a:defRPr b="0" i="0">
                <a:latin typeface="Meiryo UI" panose="020B0604030504040204" pitchFamily="50" charset="-128"/>
                <a:ea typeface="Meiryo UI" panose="020B0604030504040204" pitchFamily="50" charset="-128"/>
                <a:cs typeface="Arial"/>
                <a:sym typeface="Arial"/>
              </a:defRPr>
            </a:lvl1pPr>
            <a:lvl2pPr marL="1349846" lvl="1" indent="-506192" algn="l">
              <a:lnSpc>
                <a:spcPct val="90000"/>
              </a:lnSpc>
              <a:spcBef>
                <a:spcPts val="1476"/>
              </a:spcBef>
              <a:spcAft>
                <a:spcPts val="0"/>
              </a:spcAft>
              <a:buClr>
                <a:srgbClr val="000000"/>
              </a:buClr>
              <a:buSzPts val="1800"/>
              <a:buChar char="•"/>
              <a:defRPr/>
            </a:lvl2pPr>
            <a:lvl3pPr marL="2024769" lvl="2" indent="-506192" algn="l">
              <a:lnSpc>
                <a:spcPct val="90000"/>
              </a:lnSpc>
              <a:spcBef>
                <a:spcPts val="1476"/>
              </a:spcBef>
              <a:spcAft>
                <a:spcPts val="0"/>
              </a:spcAft>
              <a:buClr>
                <a:srgbClr val="000000"/>
              </a:buClr>
              <a:buSzPts val="1800"/>
              <a:buChar char="•"/>
              <a:defRPr/>
            </a:lvl3pPr>
            <a:lvl4pPr marL="2699692" lvl="3" indent="-506192" algn="l">
              <a:lnSpc>
                <a:spcPct val="90000"/>
              </a:lnSpc>
              <a:spcBef>
                <a:spcPts val="1476"/>
              </a:spcBef>
              <a:spcAft>
                <a:spcPts val="0"/>
              </a:spcAft>
              <a:buClr>
                <a:srgbClr val="000000"/>
              </a:buClr>
              <a:buSzPts val="1800"/>
              <a:buChar char="•"/>
              <a:defRPr/>
            </a:lvl4pPr>
            <a:lvl5pPr marL="3374614" lvl="4" indent="-506192" algn="l">
              <a:lnSpc>
                <a:spcPct val="90000"/>
              </a:lnSpc>
              <a:spcBef>
                <a:spcPts val="1476"/>
              </a:spcBef>
              <a:spcAft>
                <a:spcPts val="0"/>
              </a:spcAft>
              <a:buClr>
                <a:srgbClr val="000000"/>
              </a:buClr>
              <a:buSzPts val="1800"/>
              <a:buChar char="•"/>
              <a:defRPr/>
            </a:lvl5pPr>
            <a:lvl6pPr marL="4049537" lvl="5" indent="-506192" algn="l">
              <a:lnSpc>
                <a:spcPct val="90000"/>
              </a:lnSpc>
              <a:spcBef>
                <a:spcPts val="1476"/>
              </a:spcBef>
              <a:spcAft>
                <a:spcPts val="0"/>
              </a:spcAft>
              <a:buClr>
                <a:srgbClr val="000000"/>
              </a:buClr>
              <a:buSzPts val="1800"/>
              <a:buChar char="•"/>
              <a:defRPr/>
            </a:lvl6pPr>
            <a:lvl7pPr marL="4724460" lvl="6" indent="-506192" algn="l">
              <a:lnSpc>
                <a:spcPct val="90000"/>
              </a:lnSpc>
              <a:spcBef>
                <a:spcPts val="1476"/>
              </a:spcBef>
              <a:spcAft>
                <a:spcPts val="0"/>
              </a:spcAft>
              <a:buClr>
                <a:srgbClr val="000000"/>
              </a:buClr>
              <a:buSzPts val="1800"/>
              <a:buChar char="•"/>
              <a:defRPr/>
            </a:lvl7pPr>
            <a:lvl8pPr marL="5399383" lvl="7" indent="-506192" algn="l">
              <a:lnSpc>
                <a:spcPct val="90000"/>
              </a:lnSpc>
              <a:spcBef>
                <a:spcPts val="1476"/>
              </a:spcBef>
              <a:spcAft>
                <a:spcPts val="0"/>
              </a:spcAft>
              <a:buClr>
                <a:srgbClr val="000000"/>
              </a:buClr>
              <a:buSzPts val="1800"/>
              <a:buChar char="•"/>
              <a:defRPr/>
            </a:lvl8pPr>
            <a:lvl9pPr marL="6074306" lvl="8" indent="-506192" algn="l">
              <a:lnSpc>
                <a:spcPct val="90000"/>
              </a:lnSpc>
              <a:spcBef>
                <a:spcPts val="1476"/>
              </a:spcBef>
              <a:spcAft>
                <a:spcPts val="0"/>
              </a:spcAft>
              <a:buClr>
                <a:srgbClr val="000000"/>
              </a:buClr>
              <a:buSzPts val="1800"/>
              <a:buChar char="•"/>
              <a:defRPr/>
            </a:lvl9pPr>
          </a:lstStyle>
          <a:p>
            <a:endParaRPr dirty="0"/>
          </a:p>
        </p:txBody>
      </p:sp>
      <p:sp>
        <p:nvSpPr>
          <p:cNvPr id="45" name="Google Shape;45;p38"/>
          <p:cNvSpPr txBox="1">
            <a:spLocks noGrp="1"/>
          </p:cNvSpPr>
          <p:nvPr>
            <p:ph type="sldNum" idx="12"/>
          </p:nvPr>
        </p:nvSpPr>
        <p:spPr>
          <a:xfrm>
            <a:off x="16851640" y="9227324"/>
            <a:ext cx="445748" cy="749707"/>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08080"/>
              </a:buClr>
              <a:buSzPts val="1400"/>
              <a:buFont typeface="Roboto"/>
              <a:buNone/>
              <a:defRPr sz="2067" b="0" i="0" u="none" strike="noStrike" cap="none">
                <a:solidFill>
                  <a:srgbClr val="808080"/>
                </a:solidFill>
                <a:latin typeface="Meiryo UI" panose="020B0604030504040204" pitchFamily="50" charset="-128"/>
                <a:ea typeface="Meiryo UI" panose="020B0604030504040204" pitchFamily="50" charset="-128"/>
                <a:cs typeface="Arial"/>
                <a:sym typeface="Arial"/>
              </a:defRPr>
            </a:lvl1pPr>
            <a:lvl2pPr marL="0" lvl="1" indent="0" algn="r">
              <a:lnSpc>
                <a:spcPct val="100000"/>
              </a:lnSpc>
              <a:spcBef>
                <a:spcPts val="0"/>
              </a:spcBef>
              <a:spcAft>
                <a:spcPts val="0"/>
              </a:spcAft>
              <a:buClr>
                <a:srgbClr val="808080"/>
              </a:buClr>
              <a:buSzPts val="1400"/>
              <a:buFont typeface="Roboto"/>
              <a:buNone/>
              <a:defRPr sz="2067" b="0" i="0" u="none" strike="noStrike" cap="none">
                <a:solidFill>
                  <a:srgbClr val="808080"/>
                </a:solidFill>
                <a:latin typeface="Arial"/>
                <a:ea typeface="Arial"/>
                <a:cs typeface="Arial"/>
                <a:sym typeface="Arial"/>
              </a:defRPr>
            </a:lvl2pPr>
            <a:lvl3pPr marL="0" lvl="2" indent="0" algn="r">
              <a:lnSpc>
                <a:spcPct val="100000"/>
              </a:lnSpc>
              <a:spcBef>
                <a:spcPts val="0"/>
              </a:spcBef>
              <a:spcAft>
                <a:spcPts val="0"/>
              </a:spcAft>
              <a:buClr>
                <a:srgbClr val="808080"/>
              </a:buClr>
              <a:buSzPts val="1400"/>
              <a:buFont typeface="Roboto"/>
              <a:buNone/>
              <a:defRPr sz="2067" b="0" i="0" u="none" strike="noStrike" cap="none">
                <a:solidFill>
                  <a:srgbClr val="808080"/>
                </a:solidFill>
                <a:latin typeface="Arial"/>
                <a:ea typeface="Arial"/>
                <a:cs typeface="Arial"/>
                <a:sym typeface="Arial"/>
              </a:defRPr>
            </a:lvl3pPr>
            <a:lvl4pPr marL="0" lvl="3" indent="0" algn="r">
              <a:lnSpc>
                <a:spcPct val="100000"/>
              </a:lnSpc>
              <a:spcBef>
                <a:spcPts val="0"/>
              </a:spcBef>
              <a:spcAft>
                <a:spcPts val="0"/>
              </a:spcAft>
              <a:buClr>
                <a:srgbClr val="808080"/>
              </a:buClr>
              <a:buSzPts val="1400"/>
              <a:buFont typeface="Roboto"/>
              <a:buNone/>
              <a:defRPr sz="2067" b="0" i="0" u="none" strike="noStrike" cap="none">
                <a:solidFill>
                  <a:srgbClr val="808080"/>
                </a:solidFill>
                <a:latin typeface="Arial"/>
                <a:ea typeface="Arial"/>
                <a:cs typeface="Arial"/>
                <a:sym typeface="Arial"/>
              </a:defRPr>
            </a:lvl4pPr>
            <a:lvl5pPr marL="0" lvl="4" indent="0" algn="r">
              <a:lnSpc>
                <a:spcPct val="100000"/>
              </a:lnSpc>
              <a:spcBef>
                <a:spcPts val="0"/>
              </a:spcBef>
              <a:spcAft>
                <a:spcPts val="0"/>
              </a:spcAft>
              <a:buClr>
                <a:srgbClr val="808080"/>
              </a:buClr>
              <a:buSzPts val="1400"/>
              <a:buFont typeface="Roboto"/>
              <a:buNone/>
              <a:defRPr sz="2067" b="0" i="0" u="none" strike="noStrike" cap="none">
                <a:solidFill>
                  <a:srgbClr val="808080"/>
                </a:solidFill>
                <a:latin typeface="Arial"/>
                <a:ea typeface="Arial"/>
                <a:cs typeface="Arial"/>
                <a:sym typeface="Arial"/>
              </a:defRPr>
            </a:lvl5pPr>
            <a:lvl6pPr marL="0" lvl="5" indent="0" algn="r">
              <a:lnSpc>
                <a:spcPct val="100000"/>
              </a:lnSpc>
              <a:spcBef>
                <a:spcPts val="0"/>
              </a:spcBef>
              <a:spcAft>
                <a:spcPts val="0"/>
              </a:spcAft>
              <a:buClr>
                <a:srgbClr val="808080"/>
              </a:buClr>
              <a:buSzPts val="1400"/>
              <a:buFont typeface="Roboto"/>
              <a:buNone/>
              <a:defRPr sz="2067" b="0" i="0" u="none" strike="noStrike" cap="none">
                <a:solidFill>
                  <a:srgbClr val="808080"/>
                </a:solidFill>
                <a:latin typeface="Arial"/>
                <a:ea typeface="Arial"/>
                <a:cs typeface="Arial"/>
                <a:sym typeface="Arial"/>
              </a:defRPr>
            </a:lvl6pPr>
            <a:lvl7pPr marL="0" lvl="6" indent="0" algn="r">
              <a:lnSpc>
                <a:spcPct val="100000"/>
              </a:lnSpc>
              <a:spcBef>
                <a:spcPts val="0"/>
              </a:spcBef>
              <a:spcAft>
                <a:spcPts val="0"/>
              </a:spcAft>
              <a:buClr>
                <a:srgbClr val="808080"/>
              </a:buClr>
              <a:buSzPts val="1400"/>
              <a:buFont typeface="Roboto"/>
              <a:buNone/>
              <a:defRPr sz="2067" b="0" i="0" u="none" strike="noStrike" cap="none">
                <a:solidFill>
                  <a:srgbClr val="808080"/>
                </a:solidFill>
                <a:latin typeface="Arial"/>
                <a:ea typeface="Arial"/>
                <a:cs typeface="Arial"/>
                <a:sym typeface="Arial"/>
              </a:defRPr>
            </a:lvl7pPr>
            <a:lvl8pPr marL="0" lvl="7" indent="0" algn="r">
              <a:lnSpc>
                <a:spcPct val="100000"/>
              </a:lnSpc>
              <a:spcBef>
                <a:spcPts val="0"/>
              </a:spcBef>
              <a:spcAft>
                <a:spcPts val="0"/>
              </a:spcAft>
              <a:buClr>
                <a:srgbClr val="808080"/>
              </a:buClr>
              <a:buSzPts val="1400"/>
              <a:buFont typeface="Roboto"/>
              <a:buNone/>
              <a:defRPr sz="2067" b="0" i="0" u="none" strike="noStrike" cap="none">
                <a:solidFill>
                  <a:srgbClr val="808080"/>
                </a:solidFill>
                <a:latin typeface="Arial"/>
                <a:ea typeface="Arial"/>
                <a:cs typeface="Arial"/>
                <a:sym typeface="Arial"/>
              </a:defRPr>
            </a:lvl8pPr>
            <a:lvl9pPr marL="0" lvl="8" indent="0" algn="r">
              <a:lnSpc>
                <a:spcPct val="100000"/>
              </a:lnSpc>
              <a:spcBef>
                <a:spcPts val="0"/>
              </a:spcBef>
              <a:spcAft>
                <a:spcPts val="0"/>
              </a:spcAft>
              <a:buClr>
                <a:srgbClr val="808080"/>
              </a:buClr>
              <a:buSzPts val="1400"/>
              <a:buFont typeface="Roboto"/>
              <a:buNone/>
              <a:defRPr sz="2067" b="0" i="0" u="none" strike="noStrike" cap="none">
                <a:solidFill>
                  <a:srgbClr val="808080"/>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1_タイトルとサマリとコンテンツ">
  <p:cSld name="1_タイトルとサマリとコンテンツ">
    <p:spTree>
      <p:nvGrpSpPr>
        <p:cNvPr id="1" name="Shape 47"/>
        <p:cNvGrpSpPr/>
        <p:nvPr/>
      </p:nvGrpSpPr>
      <p:grpSpPr>
        <a:xfrm>
          <a:off x="0" y="0"/>
          <a:ext cx="0" cy="0"/>
          <a:chOff x="0" y="0"/>
          <a:chExt cx="0" cy="0"/>
        </a:xfrm>
      </p:grpSpPr>
      <p:sp>
        <p:nvSpPr>
          <p:cNvPr id="48" name="Google Shape;48;p39"/>
          <p:cNvSpPr txBox="1">
            <a:spLocks noGrp="1"/>
          </p:cNvSpPr>
          <p:nvPr>
            <p:ph type="title"/>
          </p:nvPr>
        </p:nvSpPr>
        <p:spPr>
          <a:xfrm>
            <a:off x="1237546" y="684811"/>
            <a:ext cx="15525572" cy="1037260"/>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b="0" i="0">
                <a:latin typeface="Meiryo UI" panose="020B0604030504040204" pitchFamily="50" charset="-128"/>
                <a:ea typeface="Meiryo UI" panose="020B0604030504040204" pitchFamily="50" charset="-128"/>
                <a:cs typeface="Arial"/>
                <a:sym typeface="Aria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dirty="0"/>
          </a:p>
        </p:txBody>
      </p:sp>
      <p:sp>
        <p:nvSpPr>
          <p:cNvPr id="49" name="Google Shape;49;p39"/>
          <p:cNvSpPr txBox="1">
            <a:spLocks noGrp="1"/>
          </p:cNvSpPr>
          <p:nvPr>
            <p:ph type="body" idx="1"/>
          </p:nvPr>
        </p:nvSpPr>
        <p:spPr>
          <a:xfrm>
            <a:off x="1237547" y="1968290"/>
            <a:ext cx="15525573" cy="3235044"/>
          </a:xfrm>
          <a:prstGeom prst="rect">
            <a:avLst/>
          </a:prstGeom>
          <a:solidFill>
            <a:srgbClr val="F2F2F2"/>
          </a:solidFill>
          <a:ln>
            <a:noFill/>
          </a:ln>
        </p:spPr>
        <p:txBody>
          <a:bodyPr spcFirstLastPara="1" wrap="square" lIns="215975" tIns="215975" rIns="215975" bIns="215975" anchor="t" anchorCtr="0">
            <a:normAutofit/>
          </a:bodyPr>
          <a:lstStyle>
            <a:lvl1pPr marL="674923" lvl="0" indent="-506192" algn="l">
              <a:lnSpc>
                <a:spcPct val="90000"/>
              </a:lnSpc>
              <a:spcBef>
                <a:spcPts val="1476"/>
              </a:spcBef>
              <a:spcAft>
                <a:spcPts val="0"/>
              </a:spcAft>
              <a:buClr>
                <a:srgbClr val="000000"/>
              </a:buClr>
              <a:buSzPts val="1800"/>
              <a:buChar char="•"/>
              <a:defRPr b="0" i="0">
                <a:latin typeface="Meiryo UI" panose="020B0604030504040204" pitchFamily="50" charset="-128"/>
                <a:ea typeface="Meiryo UI" panose="020B0604030504040204" pitchFamily="50" charset="-128"/>
                <a:cs typeface="Arial"/>
                <a:sym typeface="Arial"/>
              </a:defRPr>
            </a:lvl1pPr>
            <a:lvl2pPr marL="1349846" lvl="1" indent="-506192" algn="l">
              <a:lnSpc>
                <a:spcPct val="90000"/>
              </a:lnSpc>
              <a:spcBef>
                <a:spcPts val="1476"/>
              </a:spcBef>
              <a:spcAft>
                <a:spcPts val="0"/>
              </a:spcAft>
              <a:buClr>
                <a:srgbClr val="000000"/>
              </a:buClr>
              <a:buSzPts val="1800"/>
              <a:buChar char="•"/>
              <a:defRPr/>
            </a:lvl2pPr>
            <a:lvl3pPr marL="2024769" lvl="2" indent="-506192" algn="l">
              <a:lnSpc>
                <a:spcPct val="90000"/>
              </a:lnSpc>
              <a:spcBef>
                <a:spcPts val="1476"/>
              </a:spcBef>
              <a:spcAft>
                <a:spcPts val="0"/>
              </a:spcAft>
              <a:buClr>
                <a:srgbClr val="000000"/>
              </a:buClr>
              <a:buSzPts val="1800"/>
              <a:buChar char="•"/>
              <a:defRPr/>
            </a:lvl3pPr>
            <a:lvl4pPr marL="2699692" lvl="3" indent="-506192" algn="l">
              <a:lnSpc>
                <a:spcPct val="90000"/>
              </a:lnSpc>
              <a:spcBef>
                <a:spcPts val="1476"/>
              </a:spcBef>
              <a:spcAft>
                <a:spcPts val="0"/>
              </a:spcAft>
              <a:buClr>
                <a:srgbClr val="000000"/>
              </a:buClr>
              <a:buSzPts val="1800"/>
              <a:buChar char="•"/>
              <a:defRPr/>
            </a:lvl4pPr>
            <a:lvl5pPr marL="3374614" lvl="4" indent="-506192" algn="l">
              <a:lnSpc>
                <a:spcPct val="90000"/>
              </a:lnSpc>
              <a:spcBef>
                <a:spcPts val="1476"/>
              </a:spcBef>
              <a:spcAft>
                <a:spcPts val="0"/>
              </a:spcAft>
              <a:buClr>
                <a:srgbClr val="000000"/>
              </a:buClr>
              <a:buSzPts val="1800"/>
              <a:buChar char="•"/>
              <a:defRPr/>
            </a:lvl5pPr>
            <a:lvl6pPr marL="4049537" lvl="5" indent="-506192" algn="l">
              <a:lnSpc>
                <a:spcPct val="90000"/>
              </a:lnSpc>
              <a:spcBef>
                <a:spcPts val="1476"/>
              </a:spcBef>
              <a:spcAft>
                <a:spcPts val="0"/>
              </a:spcAft>
              <a:buClr>
                <a:srgbClr val="000000"/>
              </a:buClr>
              <a:buSzPts val="1800"/>
              <a:buChar char="•"/>
              <a:defRPr/>
            </a:lvl6pPr>
            <a:lvl7pPr marL="4724460" lvl="6" indent="-506192" algn="l">
              <a:lnSpc>
                <a:spcPct val="90000"/>
              </a:lnSpc>
              <a:spcBef>
                <a:spcPts val="1476"/>
              </a:spcBef>
              <a:spcAft>
                <a:spcPts val="0"/>
              </a:spcAft>
              <a:buClr>
                <a:srgbClr val="000000"/>
              </a:buClr>
              <a:buSzPts val="1800"/>
              <a:buChar char="•"/>
              <a:defRPr/>
            </a:lvl7pPr>
            <a:lvl8pPr marL="5399383" lvl="7" indent="-506192" algn="l">
              <a:lnSpc>
                <a:spcPct val="90000"/>
              </a:lnSpc>
              <a:spcBef>
                <a:spcPts val="1476"/>
              </a:spcBef>
              <a:spcAft>
                <a:spcPts val="0"/>
              </a:spcAft>
              <a:buClr>
                <a:srgbClr val="000000"/>
              </a:buClr>
              <a:buSzPts val="1800"/>
              <a:buChar char="•"/>
              <a:defRPr/>
            </a:lvl8pPr>
            <a:lvl9pPr marL="6074306" lvl="8" indent="-506192" algn="l">
              <a:lnSpc>
                <a:spcPct val="90000"/>
              </a:lnSpc>
              <a:spcBef>
                <a:spcPts val="1476"/>
              </a:spcBef>
              <a:spcAft>
                <a:spcPts val="0"/>
              </a:spcAft>
              <a:buClr>
                <a:srgbClr val="000000"/>
              </a:buClr>
              <a:buSzPts val="1800"/>
              <a:buChar char="•"/>
              <a:defRPr/>
            </a:lvl9pPr>
          </a:lstStyle>
          <a:p>
            <a:endParaRPr dirty="0"/>
          </a:p>
        </p:txBody>
      </p:sp>
      <p:sp>
        <p:nvSpPr>
          <p:cNvPr id="50" name="Google Shape;50;p39"/>
          <p:cNvSpPr txBox="1">
            <a:spLocks noGrp="1"/>
          </p:cNvSpPr>
          <p:nvPr>
            <p:ph type="body" idx="2"/>
          </p:nvPr>
        </p:nvSpPr>
        <p:spPr>
          <a:xfrm>
            <a:off x="1237546" y="5385976"/>
            <a:ext cx="15525572" cy="3695911"/>
          </a:xfrm>
          <a:prstGeom prst="rect">
            <a:avLst/>
          </a:prstGeom>
          <a:noFill/>
          <a:ln>
            <a:noFill/>
          </a:ln>
        </p:spPr>
        <p:txBody>
          <a:bodyPr spcFirstLastPara="1" wrap="square" lIns="45700" tIns="45700" rIns="45700" bIns="45700" anchor="t" anchorCtr="0">
            <a:normAutofit/>
          </a:bodyPr>
          <a:lstStyle>
            <a:lvl1pPr marL="674923" lvl="0" indent="-506192" algn="l">
              <a:lnSpc>
                <a:spcPct val="90000"/>
              </a:lnSpc>
              <a:spcBef>
                <a:spcPts val="1476"/>
              </a:spcBef>
              <a:spcAft>
                <a:spcPts val="0"/>
              </a:spcAft>
              <a:buClr>
                <a:srgbClr val="000000"/>
              </a:buClr>
              <a:buSzPts val="1800"/>
              <a:buChar char="•"/>
              <a:defRPr b="0" i="0">
                <a:latin typeface="Meiryo UI" panose="020B0604030504040204" pitchFamily="50" charset="-128"/>
                <a:ea typeface="Meiryo UI" panose="020B0604030504040204" pitchFamily="50" charset="-128"/>
                <a:cs typeface="Arial"/>
                <a:sym typeface="Arial"/>
              </a:defRPr>
            </a:lvl1pPr>
            <a:lvl2pPr marL="1349846" lvl="1" indent="-506192" algn="l">
              <a:lnSpc>
                <a:spcPct val="90000"/>
              </a:lnSpc>
              <a:spcBef>
                <a:spcPts val="1476"/>
              </a:spcBef>
              <a:spcAft>
                <a:spcPts val="0"/>
              </a:spcAft>
              <a:buClr>
                <a:srgbClr val="000000"/>
              </a:buClr>
              <a:buSzPts val="1800"/>
              <a:buChar char="•"/>
              <a:defRPr/>
            </a:lvl2pPr>
            <a:lvl3pPr marL="2024769" lvl="2" indent="-506192" algn="l">
              <a:lnSpc>
                <a:spcPct val="90000"/>
              </a:lnSpc>
              <a:spcBef>
                <a:spcPts val="1476"/>
              </a:spcBef>
              <a:spcAft>
                <a:spcPts val="0"/>
              </a:spcAft>
              <a:buClr>
                <a:srgbClr val="000000"/>
              </a:buClr>
              <a:buSzPts val="1800"/>
              <a:buChar char="•"/>
              <a:defRPr/>
            </a:lvl3pPr>
            <a:lvl4pPr marL="2699692" lvl="3" indent="-506192" algn="l">
              <a:lnSpc>
                <a:spcPct val="90000"/>
              </a:lnSpc>
              <a:spcBef>
                <a:spcPts val="1476"/>
              </a:spcBef>
              <a:spcAft>
                <a:spcPts val="0"/>
              </a:spcAft>
              <a:buClr>
                <a:srgbClr val="000000"/>
              </a:buClr>
              <a:buSzPts val="1800"/>
              <a:buChar char="•"/>
              <a:defRPr/>
            </a:lvl4pPr>
            <a:lvl5pPr marL="3374614" lvl="4" indent="-506192" algn="l">
              <a:lnSpc>
                <a:spcPct val="90000"/>
              </a:lnSpc>
              <a:spcBef>
                <a:spcPts val="1476"/>
              </a:spcBef>
              <a:spcAft>
                <a:spcPts val="0"/>
              </a:spcAft>
              <a:buClr>
                <a:srgbClr val="000000"/>
              </a:buClr>
              <a:buSzPts val="1800"/>
              <a:buChar char="•"/>
              <a:defRPr/>
            </a:lvl5pPr>
            <a:lvl6pPr marL="4049537" lvl="5" indent="-506192" algn="l">
              <a:lnSpc>
                <a:spcPct val="90000"/>
              </a:lnSpc>
              <a:spcBef>
                <a:spcPts val="1476"/>
              </a:spcBef>
              <a:spcAft>
                <a:spcPts val="0"/>
              </a:spcAft>
              <a:buClr>
                <a:srgbClr val="000000"/>
              </a:buClr>
              <a:buSzPts val="1800"/>
              <a:buChar char="•"/>
              <a:defRPr/>
            </a:lvl6pPr>
            <a:lvl7pPr marL="4724460" lvl="6" indent="-506192" algn="l">
              <a:lnSpc>
                <a:spcPct val="90000"/>
              </a:lnSpc>
              <a:spcBef>
                <a:spcPts val="1476"/>
              </a:spcBef>
              <a:spcAft>
                <a:spcPts val="0"/>
              </a:spcAft>
              <a:buClr>
                <a:srgbClr val="000000"/>
              </a:buClr>
              <a:buSzPts val="1800"/>
              <a:buChar char="•"/>
              <a:defRPr/>
            </a:lvl7pPr>
            <a:lvl8pPr marL="5399383" lvl="7" indent="-506192" algn="l">
              <a:lnSpc>
                <a:spcPct val="90000"/>
              </a:lnSpc>
              <a:spcBef>
                <a:spcPts val="1476"/>
              </a:spcBef>
              <a:spcAft>
                <a:spcPts val="0"/>
              </a:spcAft>
              <a:buClr>
                <a:srgbClr val="000000"/>
              </a:buClr>
              <a:buSzPts val="1800"/>
              <a:buChar char="•"/>
              <a:defRPr/>
            </a:lvl8pPr>
            <a:lvl9pPr marL="6074306" lvl="8" indent="-506192" algn="l">
              <a:lnSpc>
                <a:spcPct val="90000"/>
              </a:lnSpc>
              <a:spcBef>
                <a:spcPts val="1476"/>
              </a:spcBef>
              <a:spcAft>
                <a:spcPts val="0"/>
              </a:spcAft>
              <a:buClr>
                <a:srgbClr val="000000"/>
              </a:buClr>
              <a:buSzPts val="1800"/>
              <a:buChar char="•"/>
              <a:defRPr/>
            </a:lvl9pPr>
          </a:lstStyle>
          <a:p>
            <a:endParaRPr dirty="0"/>
          </a:p>
        </p:txBody>
      </p:sp>
      <p:sp>
        <p:nvSpPr>
          <p:cNvPr id="51" name="Google Shape;51;p39"/>
          <p:cNvSpPr/>
          <p:nvPr/>
        </p:nvSpPr>
        <p:spPr>
          <a:xfrm rot="10800000">
            <a:off x="-130741" y="1150293"/>
            <a:ext cx="637820" cy="106301"/>
          </a:xfrm>
          <a:prstGeom prst="roundRect">
            <a:avLst>
              <a:gd name="adj" fmla="val 50000"/>
            </a:avLst>
          </a:prstGeom>
          <a:solidFill>
            <a:srgbClr val="11AC51"/>
          </a:solidFill>
          <a:ln>
            <a:noFill/>
          </a:ln>
        </p:spPr>
        <p:txBody>
          <a:bodyPr spcFirstLastPara="1" wrap="square" lIns="67471" tIns="67471" rIns="67471" bIns="67471"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2657" b="0" i="0" u="none" strike="noStrike" cap="none" dirty="0">
              <a:solidFill>
                <a:srgbClr val="FFFFFF"/>
              </a:solidFill>
              <a:latin typeface="Meiryo UI" panose="020B0604030504040204" pitchFamily="50" charset="-128"/>
              <a:ea typeface="Meiryo UI" panose="020B0604030504040204" pitchFamily="50" charset="-128"/>
              <a:cs typeface="Arial"/>
              <a:sym typeface="Arial"/>
            </a:endParaRPr>
          </a:p>
        </p:txBody>
      </p:sp>
      <p:sp>
        <p:nvSpPr>
          <p:cNvPr id="52" name="Google Shape;52;p39"/>
          <p:cNvSpPr txBox="1">
            <a:spLocks noGrp="1"/>
          </p:cNvSpPr>
          <p:nvPr>
            <p:ph type="sldNum" idx="12"/>
          </p:nvPr>
        </p:nvSpPr>
        <p:spPr>
          <a:xfrm>
            <a:off x="16851640" y="9227324"/>
            <a:ext cx="445748" cy="749707"/>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08080"/>
              </a:buClr>
              <a:buSzPts val="1400"/>
              <a:buFont typeface="Roboto"/>
              <a:buNone/>
              <a:defRPr sz="2067" b="0" i="0" u="none" strike="noStrike" cap="none">
                <a:solidFill>
                  <a:srgbClr val="808080"/>
                </a:solidFill>
                <a:latin typeface="Meiryo UI" panose="020B0604030504040204" pitchFamily="50" charset="-128"/>
                <a:ea typeface="Meiryo UI" panose="020B0604030504040204" pitchFamily="50" charset="-128"/>
                <a:cs typeface="Arial"/>
                <a:sym typeface="Arial"/>
              </a:defRPr>
            </a:lvl1pPr>
            <a:lvl2pPr marL="0" lvl="1" indent="0" algn="r">
              <a:lnSpc>
                <a:spcPct val="100000"/>
              </a:lnSpc>
              <a:spcBef>
                <a:spcPts val="0"/>
              </a:spcBef>
              <a:spcAft>
                <a:spcPts val="0"/>
              </a:spcAft>
              <a:buClr>
                <a:srgbClr val="808080"/>
              </a:buClr>
              <a:buSzPts val="1400"/>
              <a:buFont typeface="Roboto"/>
              <a:buNone/>
              <a:defRPr sz="2067" b="0" i="0" u="none" strike="noStrike" cap="none">
                <a:solidFill>
                  <a:srgbClr val="808080"/>
                </a:solidFill>
                <a:latin typeface="Arial"/>
                <a:ea typeface="Arial"/>
                <a:cs typeface="Arial"/>
                <a:sym typeface="Arial"/>
              </a:defRPr>
            </a:lvl2pPr>
            <a:lvl3pPr marL="0" lvl="2" indent="0" algn="r">
              <a:lnSpc>
                <a:spcPct val="100000"/>
              </a:lnSpc>
              <a:spcBef>
                <a:spcPts val="0"/>
              </a:spcBef>
              <a:spcAft>
                <a:spcPts val="0"/>
              </a:spcAft>
              <a:buClr>
                <a:srgbClr val="808080"/>
              </a:buClr>
              <a:buSzPts val="1400"/>
              <a:buFont typeface="Roboto"/>
              <a:buNone/>
              <a:defRPr sz="2067" b="0" i="0" u="none" strike="noStrike" cap="none">
                <a:solidFill>
                  <a:srgbClr val="808080"/>
                </a:solidFill>
                <a:latin typeface="Arial"/>
                <a:ea typeface="Arial"/>
                <a:cs typeface="Arial"/>
                <a:sym typeface="Arial"/>
              </a:defRPr>
            </a:lvl3pPr>
            <a:lvl4pPr marL="0" lvl="3" indent="0" algn="r">
              <a:lnSpc>
                <a:spcPct val="100000"/>
              </a:lnSpc>
              <a:spcBef>
                <a:spcPts val="0"/>
              </a:spcBef>
              <a:spcAft>
                <a:spcPts val="0"/>
              </a:spcAft>
              <a:buClr>
                <a:srgbClr val="808080"/>
              </a:buClr>
              <a:buSzPts val="1400"/>
              <a:buFont typeface="Roboto"/>
              <a:buNone/>
              <a:defRPr sz="2067" b="0" i="0" u="none" strike="noStrike" cap="none">
                <a:solidFill>
                  <a:srgbClr val="808080"/>
                </a:solidFill>
                <a:latin typeface="Arial"/>
                <a:ea typeface="Arial"/>
                <a:cs typeface="Arial"/>
                <a:sym typeface="Arial"/>
              </a:defRPr>
            </a:lvl4pPr>
            <a:lvl5pPr marL="0" lvl="4" indent="0" algn="r">
              <a:lnSpc>
                <a:spcPct val="100000"/>
              </a:lnSpc>
              <a:spcBef>
                <a:spcPts val="0"/>
              </a:spcBef>
              <a:spcAft>
                <a:spcPts val="0"/>
              </a:spcAft>
              <a:buClr>
                <a:srgbClr val="808080"/>
              </a:buClr>
              <a:buSzPts val="1400"/>
              <a:buFont typeface="Roboto"/>
              <a:buNone/>
              <a:defRPr sz="2067" b="0" i="0" u="none" strike="noStrike" cap="none">
                <a:solidFill>
                  <a:srgbClr val="808080"/>
                </a:solidFill>
                <a:latin typeface="Arial"/>
                <a:ea typeface="Arial"/>
                <a:cs typeface="Arial"/>
                <a:sym typeface="Arial"/>
              </a:defRPr>
            </a:lvl5pPr>
            <a:lvl6pPr marL="0" lvl="5" indent="0" algn="r">
              <a:lnSpc>
                <a:spcPct val="100000"/>
              </a:lnSpc>
              <a:spcBef>
                <a:spcPts val="0"/>
              </a:spcBef>
              <a:spcAft>
                <a:spcPts val="0"/>
              </a:spcAft>
              <a:buClr>
                <a:srgbClr val="808080"/>
              </a:buClr>
              <a:buSzPts val="1400"/>
              <a:buFont typeface="Roboto"/>
              <a:buNone/>
              <a:defRPr sz="2067" b="0" i="0" u="none" strike="noStrike" cap="none">
                <a:solidFill>
                  <a:srgbClr val="808080"/>
                </a:solidFill>
                <a:latin typeface="Arial"/>
                <a:ea typeface="Arial"/>
                <a:cs typeface="Arial"/>
                <a:sym typeface="Arial"/>
              </a:defRPr>
            </a:lvl6pPr>
            <a:lvl7pPr marL="0" lvl="6" indent="0" algn="r">
              <a:lnSpc>
                <a:spcPct val="100000"/>
              </a:lnSpc>
              <a:spcBef>
                <a:spcPts val="0"/>
              </a:spcBef>
              <a:spcAft>
                <a:spcPts val="0"/>
              </a:spcAft>
              <a:buClr>
                <a:srgbClr val="808080"/>
              </a:buClr>
              <a:buSzPts val="1400"/>
              <a:buFont typeface="Roboto"/>
              <a:buNone/>
              <a:defRPr sz="2067" b="0" i="0" u="none" strike="noStrike" cap="none">
                <a:solidFill>
                  <a:srgbClr val="808080"/>
                </a:solidFill>
                <a:latin typeface="Arial"/>
                <a:ea typeface="Arial"/>
                <a:cs typeface="Arial"/>
                <a:sym typeface="Arial"/>
              </a:defRPr>
            </a:lvl7pPr>
            <a:lvl8pPr marL="0" lvl="7" indent="0" algn="r">
              <a:lnSpc>
                <a:spcPct val="100000"/>
              </a:lnSpc>
              <a:spcBef>
                <a:spcPts val="0"/>
              </a:spcBef>
              <a:spcAft>
                <a:spcPts val="0"/>
              </a:spcAft>
              <a:buClr>
                <a:srgbClr val="808080"/>
              </a:buClr>
              <a:buSzPts val="1400"/>
              <a:buFont typeface="Roboto"/>
              <a:buNone/>
              <a:defRPr sz="2067" b="0" i="0" u="none" strike="noStrike" cap="none">
                <a:solidFill>
                  <a:srgbClr val="808080"/>
                </a:solidFill>
                <a:latin typeface="Arial"/>
                <a:ea typeface="Arial"/>
                <a:cs typeface="Arial"/>
                <a:sym typeface="Arial"/>
              </a:defRPr>
            </a:lvl8pPr>
            <a:lvl9pPr marL="0" lvl="8" indent="0" algn="r">
              <a:lnSpc>
                <a:spcPct val="100000"/>
              </a:lnSpc>
              <a:spcBef>
                <a:spcPts val="0"/>
              </a:spcBef>
              <a:spcAft>
                <a:spcPts val="0"/>
              </a:spcAft>
              <a:buClr>
                <a:srgbClr val="808080"/>
              </a:buClr>
              <a:buSzPts val="1400"/>
              <a:buFont typeface="Roboto"/>
              <a:buNone/>
              <a:defRPr sz="2067" b="0" i="0" u="none" strike="noStrike" cap="none">
                <a:solidFill>
                  <a:srgbClr val="808080"/>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2_タイトルとサマリとコンテンツ">
  <p:cSld name="2_タイトルとサマリとコンテンツ">
    <p:spTree>
      <p:nvGrpSpPr>
        <p:cNvPr id="1" name="Shape 54"/>
        <p:cNvGrpSpPr/>
        <p:nvPr/>
      </p:nvGrpSpPr>
      <p:grpSpPr>
        <a:xfrm>
          <a:off x="0" y="0"/>
          <a:ext cx="0" cy="0"/>
          <a:chOff x="0" y="0"/>
          <a:chExt cx="0" cy="0"/>
        </a:xfrm>
      </p:grpSpPr>
      <p:sp>
        <p:nvSpPr>
          <p:cNvPr id="55" name="Google Shape;55;p40"/>
          <p:cNvSpPr txBox="1">
            <a:spLocks noGrp="1"/>
          </p:cNvSpPr>
          <p:nvPr>
            <p:ph type="title"/>
          </p:nvPr>
        </p:nvSpPr>
        <p:spPr>
          <a:xfrm>
            <a:off x="1237546" y="684811"/>
            <a:ext cx="15525572" cy="1037260"/>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b="0" i="0">
                <a:latin typeface="Meiryo UI" panose="020B0604030504040204" pitchFamily="50" charset="-128"/>
                <a:ea typeface="Meiryo UI" panose="020B0604030504040204" pitchFamily="50" charset="-128"/>
                <a:cs typeface="Arial"/>
                <a:sym typeface="Aria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dirty="0"/>
          </a:p>
        </p:txBody>
      </p:sp>
      <p:sp>
        <p:nvSpPr>
          <p:cNvPr id="56" name="Google Shape;56;p40"/>
          <p:cNvSpPr txBox="1">
            <a:spLocks noGrp="1"/>
          </p:cNvSpPr>
          <p:nvPr>
            <p:ph type="body" idx="1"/>
          </p:nvPr>
        </p:nvSpPr>
        <p:spPr>
          <a:xfrm>
            <a:off x="1237547" y="1968290"/>
            <a:ext cx="15525573" cy="3235044"/>
          </a:xfrm>
          <a:prstGeom prst="rect">
            <a:avLst/>
          </a:prstGeom>
          <a:solidFill>
            <a:srgbClr val="F2F2F2"/>
          </a:solidFill>
          <a:ln>
            <a:noFill/>
          </a:ln>
        </p:spPr>
        <p:txBody>
          <a:bodyPr spcFirstLastPara="1" wrap="square" lIns="215975" tIns="215975" rIns="215975" bIns="215975" anchor="t" anchorCtr="0">
            <a:normAutofit/>
          </a:bodyPr>
          <a:lstStyle>
            <a:lvl1pPr marL="674923" lvl="0" indent="-506192" algn="l">
              <a:lnSpc>
                <a:spcPct val="90000"/>
              </a:lnSpc>
              <a:spcBef>
                <a:spcPts val="1476"/>
              </a:spcBef>
              <a:spcAft>
                <a:spcPts val="0"/>
              </a:spcAft>
              <a:buClr>
                <a:srgbClr val="000000"/>
              </a:buClr>
              <a:buSzPts val="1800"/>
              <a:buChar char="•"/>
              <a:defRPr b="0" i="0">
                <a:latin typeface="Meiryo UI" panose="020B0604030504040204" pitchFamily="50" charset="-128"/>
                <a:ea typeface="Meiryo UI" panose="020B0604030504040204" pitchFamily="50" charset="-128"/>
                <a:cs typeface="Arial"/>
                <a:sym typeface="Arial"/>
              </a:defRPr>
            </a:lvl1pPr>
            <a:lvl2pPr marL="1349846" lvl="1" indent="-506192" algn="l">
              <a:lnSpc>
                <a:spcPct val="90000"/>
              </a:lnSpc>
              <a:spcBef>
                <a:spcPts val="1476"/>
              </a:spcBef>
              <a:spcAft>
                <a:spcPts val="0"/>
              </a:spcAft>
              <a:buClr>
                <a:srgbClr val="000000"/>
              </a:buClr>
              <a:buSzPts val="1800"/>
              <a:buChar char="•"/>
              <a:defRPr/>
            </a:lvl2pPr>
            <a:lvl3pPr marL="2024769" lvl="2" indent="-506192" algn="l">
              <a:lnSpc>
                <a:spcPct val="90000"/>
              </a:lnSpc>
              <a:spcBef>
                <a:spcPts val="1476"/>
              </a:spcBef>
              <a:spcAft>
                <a:spcPts val="0"/>
              </a:spcAft>
              <a:buClr>
                <a:srgbClr val="000000"/>
              </a:buClr>
              <a:buSzPts val="1800"/>
              <a:buChar char="•"/>
              <a:defRPr/>
            </a:lvl3pPr>
            <a:lvl4pPr marL="2699692" lvl="3" indent="-506192" algn="l">
              <a:lnSpc>
                <a:spcPct val="90000"/>
              </a:lnSpc>
              <a:spcBef>
                <a:spcPts val="1476"/>
              </a:spcBef>
              <a:spcAft>
                <a:spcPts val="0"/>
              </a:spcAft>
              <a:buClr>
                <a:srgbClr val="000000"/>
              </a:buClr>
              <a:buSzPts val="1800"/>
              <a:buChar char="•"/>
              <a:defRPr/>
            </a:lvl4pPr>
            <a:lvl5pPr marL="3374614" lvl="4" indent="-506192" algn="l">
              <a:lnSpc>
                <a:spcPct val="90000"/>
              </a:lnSpc>
              <a:spcBef>
                <a:spcPts val="1476"/>
              </a:spcBef>
              <a:spcAft>
                <a:spcPts val="0"/>
              </a:spcAft>
              <a:buClr>
                <a:srgbClr val="000000"/>
              </a:buClr>
              <a:buSzPts val="1800"/>
              <a:buChar char="•"/>
              <a:defRPr/>
            </a:lvl5pPr>
            <a:lvl6pPr marL="4049537" lvl="5" indent="-506192" algn="l">
              <a:lnSpc>
                <a:spcPct val="90000"/>
              </a:lnSpc>
              <a:spcBef>
                <a:spcPts val="1476"/>
              </a:spcBef>
              <a:spcAft>
                <a:spcPts val="0"/>
              </a:spcAft>
              <a:buClr>
                <a:srgbClr val="000000"/>
              </a:buClr>
              <a:buSzPts val="1800"/>
              <a:buChar char="•"/>
              <a:defRPr/>
            </a:lvl6pPr>
            <a:lvl7pPr marL="4724460" lvl="6" indent="-506192" algn="l">
              <a:lnSpc>
                <a:spcPct val="90000"/>
              </a:lnSpc>
              <a:spcBef>
                <a:spcPts val="1476"/>
              </a:spcBef>
              <a:spcAft>
                <a:spcPts val="0"/>
              </a:spcAft>
              <a:buClr>
                <a:srgbClr val="000000"/>
              </a:buClr>
              <a:buSzPts val="1800"/>
              <a:buChar char="•"/>
              <a:defRPr/>
            </a:lvl7pPr>
            <a:lvl8pPr marL="5399383" lvl="7" indent="-506192" algn="l">
              <a:lnSpc>
                <a:spcPct val="90000"/>
              </a:lnSpc>
              <a:spcBef>
                <a:spcPts val="1476"/>
              </a:spcBef>
              <a:spcAft>
                <a:spcPts val="0"/>
              </a:spcAft>
              <a:buClr>
                <a:srgbClr val="000000"/>
              </a:buClr>
              <a:buSzPts val="1800"/>
              <a:buChar char="•"/>
              <a:defRPr/>
            </a:lvl8pPr>
            <a:lvl9pPr marL="6074306" lvl="8" indent="-506192" algn="l">
              <a:lnSpc>
                <a:spcPct val="90000"/>
              </a:lnSpc>
              <a:spcBef>
                <a:spcPts val="1476"/>
              </a:spcBef>
              <a:spcAft>
                <a:spcPts val="0"/>
              </a:spcAft>
              <a:buClr>
                <a:srgbClr val="000000"/>
              </a:buClr>
              <a:buSzPts val="1800"/>
              <a:buChar char="•"/>
              <a:defRPr/>
            </a:lvl9pPr>
          </a:lstStyle>
          <a:p>
            <a:endParaRPr dirty="0"/>
          </a:p>
        </p:txBody>
      </p:sp>
      <p:sp>
        <p:nvSpPr>
          <p:cNvPr id="57" name="Google Shape;57;p40"/>
          <p:cNvSpPr txBox="1">
            <a:spLocks noGrp="1"/>
          </p:cNvSpPr>
          <p:nvPr>
            <p:ph type="body" idx="2"/>
          </p:nvPr>
        </p:nvSpPr>
        <p:spPr>
          <a:xfrm>
            <a:off x="1237546" y="5385976"/>
            <a:ext cx="15525572" cy="3695911"/>
          </a:xfrm>
          <a:prstGeom prst="rect">
            <a:avLst/>
          </a:prstGeom>
          <a:noFill/>
          <a:ln>
            <a:noFill/>
          </a:ln>
        </p:spPr>
        <p:txBody>
          <a:bodyPr spcFirstLastPara="1" wrap="square" lIns="45700" tIns="45700" rIns="45700" bIns="45700" anchor="t" anchorCtr="0">
            <a:normAutofit/>
          </a:bodyPr>
          <a:lstStyle>
            <a:lvl1pPr marL="674923" lvl="0" indent="-506192" algn="l">
              <a:lnSpc>
                <a:spcPct val="90000"/>
              </a:lnSpc>
              <a:spcBef>
                <a:spcPts val="1476"/>
              </a:spcBef>
              <a:spcAft>
                <a:spcPts val="0"/>
              </a:spcAft>
              <a:buClr>
                <a:srgbClr val="000000"/>
              </a:buClr>
              <a:buSzPts val="1800"/>
              <a:buChar char="•"/>
              <a:defRPr b="0" i="0">
                <a:latin typeface="Meiryo UI" panose="020B0604030504040204" pitchFamily="50" charset="-128"/>
                <a:ea typeface="Meiryo UI" panose="020B0604030504040204" pitchFamily="50" charset="-128"/>
                <a:cs typeface="Arial"/>
                <a:sym typeface="Arial"/>
              </a:defRPr>
            </a:lvl1pPr>
            <a:lvl2pPr marL="1349846" lvl="1" indent="-506192" algn="l">
              <a:lnSpc>
                <a:spcPct val="90000"/>
              </a:lnSpc>
              <a:spcBef>
                <a:spcPts val="1476"/>
              </a:spcBef>
              <a:spcAft>
                <a:spcPts val="0"/>
              </a:spcAft>
              <a:buClr>
                <a:srgbClr val="000000"/>
              </a:buClr>
              <a:buSzPts val="1800"/>
              <a:buChar char="•"/>
              <a:defRPr/>
            </a:lvl2pPr>
            <a:lvl3pPr marL="2024769" lvl="2" indent="-506192" algn="l">
              <a:lnSpc>
                <a:spcPct val="90000"/>
              </a:lnSpc>
              <a:spcBef>
                <a:spcPts val="1476"/>
              </a:spcBef>
              <a:spcAft>
                <a:spcPts val="0"/>
              </a:spcAft>
              <a:buClr>
                <a:srgbClr val="000000"/>
              </a:buClr>
              <a:buSzPts val="1800"/>
              <a:buChar char="•"/>
              <a:defRPr/>
            </a:lvl3pPr>
            <a:lvl4pPr marL="2699692" lvl="3" indent="-506192" algn="l">
              <a:lnSpc>
                <a:spcPct val="90000"/>
              </a:lnSpc>
              <a:spcBef>
                <a:spcPts val="1476"/>
              </a:spcBef>
              <a:spcAft>
                <a:spcPts val="0"/>
              </a:spcAft>
              <a:buClr>
                <a:srgbClr val="000000"/>
              </a:buClr>
              <a:buSzPts val="1800"/>
              <a:buChar char="•"/>
              <a:defRPr/>
            </a:lvl4pPr>
            <a:lvl5pPr marL="3374614" lvl="4" indent="-506192" algn="l">
              <a:lnSpc>
                <a:spcPct val="90000"/>
              </a:lnSpc>
              <a:spcBef>
                <a:spcPts val="1476"/>
              </a:spcBef>
              <a:spcAft>
                <a:spcPts val="0"/>
              </a:spcAft>
              <a:buClr>
                <a:srgbClr val="000000"/>
              </a:buClr>
              <a:buSzPts val="1800"/>
              <a:buChar char="•"/>
              <a:defRPr/>
            </a:lvl5pPr>
            <a:lvl6pPr marL="4049537" lvl="5" indent="-506192" algn="l">
              <a:lnSpc>
                <a:spcPct val="90000"/>
              </a:lnSpc>
              <a:spcBef>
                <a:spcPts val="1476"/>
              </a:spcBef>
              <a:spcAft>
                <a:spcPts val="0"/>
              </a:spcAft>
              <a:buClr>
                <a:srgbClr val="000000"/>
              </a:buClr>
              <a:buSzPts val="1800"/>
              <a:buChar char="•"/>
              <a:defRPr/>
            </a:lvl6pPr>
            <a:lvl7pPr marL="4724460" lvl="6" indent="-506192" algn="l">
              <a:lnSpc>
                <a:spcPct val="90000"/>
              </a:lnSpc>
              <a:spcBef>
                <a:spcPts val="1476"/>
              </a:spcBef>
              <a:spcAft>
                <a:spcPts val="0"/>
              </a:spcAft>
              <a:buClr>
                <a:srgbClr val="000000"/>
              </a:buClr>
              <a:buSzPts val="1800"/>
              <a:buChar char="•"/>
              <a:defRPr/>
            </a:lvl7pPr>
            <a:lvl8pPr marL="5399383" lvl="7" indent="-506192" algn="l">
              <a:lnSpc>
                <a:spcPct val="90000"/>
              </a:lnSpc>
              <a:spcBef>
                <a:spcPts val="1476"/>
              </a:spcBef>
              <a:spcAft>
                <a:spcPts val="0"/>
              </a:spcAft>
              <a:buClr>
                <a:srgbClr val="000000"/>
              </a:buClr>
              <a:buSzPts val="1800"/>
              <a:buChar char="•"/>
              <a:defRPr/>
            </a:lvl8pPr>
            <a:lvl9pPr marL="6074306" lvl="8" indent="-506192" algn="l">
              <a:lnSpc>
                <a:spcPct val="90000"/>
              </a:lnSpc>
              <a:spcBef>
                <a:spcPts val="1476"/>
              </a:spcBef>
              <a:spcAft>
                <a:spcPts val="0"/>
              </a:spcAft>
              <a:buClr>
                <a:srgbClr val="000000"/>
              </a:buClr>
              <a:buSzPts val="1800"/>
              <a:buChar char="•"/>
              <a:defRPr/>
            </a:lvl9pPr>
          </a:lstStyle>
          <a:p>
            <a:endParaRPr dirty="0"/>
          </a:p>
        </p:txBody>
      </p:sp>
      <p:sp>
        <p:nvSpPr>
          <p:cNvPr id="58" name="Google Shape;58;p40"/>
          <p:cNvSpPr/>
          <p:nvPr/>
        </p:nvSpPr>
        <p:spPr>
          <a:xfrm rot="10800000">
            <a:off x="-130741" y="1150293"/>
            <a:ext cx="637820" cy="106301"/>
          </a:xfrm>
          <a:prstGeom prst="roundRect">
            <a:avLst>
              <a:gd name="adj" fmla="val 50000"/>
            </a:avLst>
          </a:prstGeom>
          <a:solidFill>
            <a:srgbClr val="E60032"/>
          </a:solidFill>
          <a:ln>
            <a:noFill/>
          </a:ln>
        </p:spPr>
        <p:txBody>
          <a:bodyPr spcFirstLastPara="1" wrap="square" lIns="67471" tIns="67471" rIns="67471" bIns="67471"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2657" b="0" i="0" u="none" strike="noStrike" cap="none" dirty="0">
              <a:solidFill>
                <a:srgbClr val="FFFFFF"/>
              </a:solidFill>
              <a:latin typeface="Meiryo UI" panose="020B0604030504040204" pitchFamily="50" charset="-128"/>
              <a:ea typeface="Meiryo UI" panose="020B0604030504040204" pitchFamily="50" charset="-128"/>
              <a:cs typeface="Arial"/>
              <a:sym typeface="Arial"/>
            </a:endParaRPr>
          </a:p>
        </p:txBody>
      </p:sp>
      <p:sp>
        <p:nvSpPr>
          <p:cNvPr id="59" name="Google Shape;59;p40"/>
          <p:cNvSpPr txBox="1">
            <a:spLocks noGrp="1"/>
          </p:cNvSpPr>
          <p:nvPr>
            <p:ph type="sldNum" idx="12"/>
          </p:nvPr>
        </p:nvSpPr>
        <p:spPr>
          <a:xfrm>
            <a:off x="16851640" y="9227324"/>
            <a:ext cx="445748" cy="749707"/>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08080"/>
              </a:buClr>
              <a:buSzPts val="1400"/>
              <a:buFont typeface="Roboto"/>
              <a:buNone/>
              <a:defRPr sz="2067" b="0" i="0" u="none" strike="noStrike" cap="none">
                <a:solidFill>
                  <a:srgbClr val="808080"/>
                </a:solidFill>
                <a:latin typeface="Meiryo UI" panose="020B0604030504040204" pitchFamily="50" charset="-128"/>
                <a:ea typeface="Meiryo UI" panose="020B0604030504040204" pitchFamily="50" charset="-128"/>
                <a:cs typeface="Arial"/>
                <a:sym typeface="Arial"/>
              </a:defRPr>
            </a:lvl1pPr>
            <a:lvl2pPr marL="0" lvl="1" indent="0" algn="r">
              <a:lnSpc>
                <a:spcPct val="100000"/>
              </a:lnSpc>
              <a:spcBef>
                <a:spcPts val="0"/>
              </a:spcBef>
              <a:spcAft>
                <a:spcPts val="0"/>
              </a:spcAft>
              <a:buClr>
                <a:srgbClr val="808080"/>
              </a:buClr>
              <a:buSzPts val="1400"/>
              <a:buFont typeface="Roboto"/>
              <a:buNone/>
              <a:defRPr sz="2067" b="0" i="0" u="none" strike="noStrike" cap="none">
                <a:solidFill>
                  <a:srgbClr val="808080"/>
                </a:solidFill>
                <a:latin typeface="Arial"/>
                <a:ea typeface="Arial"/>
                <a:cs typeface="Arial"/>
                <a:sym typeface="Arial"/>
              </a:defRPr>
            </a:lvl2pPr>
            <a:lvl3pPr marL="0" lvl="2" indent="0" algn="r">
              <a:lnSpc>
                <a:spcPct val="100000"/>
              </a:lnSpc>
              <a:spcBef>
                <a:spcPts val="0"/>
              </a:spcBef>
              <a:spcAft>
                <a:spcPts val="0"/>
              </a:spcAft>
              <a:buClr>
                <a:srgbClr val="808080"/>
              </a:buClr>
              <a:buSzPts val="1400"/>
              <a:buFont typeface="Roboto"/>
              <a:buNone/>
              <a:defRPr sz="2067" b="0" i="0" u="none" strike="noStrike" cap="none">
                <a:solidFill>
                  <a:srgbClr val="808080"/>
                </a:solidFill>
                <a:latin typeface="Arial"/>
                <a:ea typeface="Arial"/>
                <a:cs typeface="Arial"/>
                <a:sym typeface="Arial"/>
              </a:defRPr>
            </a:lvl3pPr>
            <a:lvl4pPr marL="0" lvl="3" indent="0" algn="r">
              <a:lnSpc>
                <a:spcPct val="100000"/>
              </a:lnSpc>
              <a:spcBef>
                <a:spcPts val="0"/>
              </a:spcBef>
              <a:spcAft>
                <a:spcPts val="0"/>
              </a:spcAft>
              <a:buClr>
                <a:srgbClr val="808080"/>
              </a:buClr>
              <a:buSzPts val="1400"/>
              <a:buFont typeface="Roboto"/>
              <a:buNone/>
              <a:defRPr sz="2067" b="0" i="0" u="none" strike="noStrike" cap="none">
                <a:solidFill>
                  <a:srgbClr val="808080"/>
                </a:solidFill>
                <a:latin typeface="Arial"/>
                <a:ea typeface="Arial"/>
                <a:cs typeface="Arial"/>
                <a:sym typeface="Arial"/>
              </a:defRPr>
            </a:lvl4pPr>
            <a:lvl5pPr marL="0" lvl="4" indent="0" algn="r">
              <a:lnSpc>
                <a:spcPct val="100000"/>
              </a:lnSpc>
              <a:spcBef>
                <a:spcPts val="0"/>
              </a:spcBef>
              <a:spcAft>
                <a:spcPts val="0"/>
              </a:spcAft>
              <a:buClr>
                <a:srgbClr val="808080"/>
              </a:buClr>
              <a:buSzPts val="1400"/>
              <a:buFont typeface="Roboto"/>
              <a:buNone/>
              <a:defRPr sz="2067" b="0" i="0" u="none" strike="noStrike" cap="none">
                <a:solidFill>
                  <a:srgbClr val="808080"/>
                </a:solidFill>
                <a:latin typeface="Arial"/>
                <a:ea typeface="Arial"/>
                <a:cs typeface="Arial"/>
                <a:sym typeface="Arial"/>
              </a:defRPr>
            </a:lvl5pPr>
            <a:lvl6pPr marL="0" lvl="5" indent="0" algn="r">
              <a:lnSpc>
                <a:spcPct val="100000"/>
              </a:lnSpc>
              <a:spcBef>
                <a:spcPts val="0"/>
              </a:spcBef>
              <a:spcAft>
                <a:spcPts val="0"/>
              </a:spcAft>
              <a:buClr>
                <a:srgbClr val="808080"/>
              </a:buClr>
              <a:buSzPts val="1400"/>
              <a:buFont typeface="Roboto"/>
              <a:buNone/>
              <a:defRPr sz="2067" b="0" i="0" u="none" strike="noStrike" cap="none">
                <a:solidFill>
                  <a:srgbClr val="808080"/>
                </a:solidFill>
                <a:latin typeface="Arial"/>
                <a:ea typeface="Arial"/>
                <a:cs typeface="Arial"/>
                <a:sym typeface="Arial"/>
              </a:defRPr>
            </a:lvl6pPr>
            <a:lvl7pPr marL="0" lvl="6" indent="0" algn="r">
              <a:lnSpc>
                <a:spcPct val="100000"/>
              </a:lnSpc>
              <a:spcBef>
                <a:spcPts val="0"/>
              </a:spcBef>
              <a:spcAft>
                <a:spcPts val="0"/>
              </a:spcAft>
              <a:buClr>
                <a:srgbClr val="808080"/>
              </a:buClr>
              <a:buSzPts val="1400"/>
              <a:buFont typeface="Roboto"/>
              <a:buNone/>
              <a:defRPr sz="2067" b="0" i="0" u="none" strike="noStrike" cap="none">
                <a:solidFill>
                  <a:srgbClr val="808080"/>
                </a:solidFill>
                <a:latin typeface="Arial"/>
                <a:ea typeface="Arial"/>
                <a:cs typeface="Arial"/>
                <a:sym typeface="Arial"/>
              </a:defRPr>
            </a:lvl7pPr>
            <a:lvl8pPr marL="0" lvl="7" indent="0" algn="r">
              <a:lnSpc>
                <a:spcPct val="100000"/>
              </a:lnSpc>
              <a:spcBef>
                <a:spcPts val="0"/>
              </a:spcBef>
              <a:spcAft>
                <a:spcPts val="0"/>
              </a:spcAft>
              <a:buClr>
                <a:srgbClr val="808080"/>
              </a:buClr>
              <a:buSzPts val="1400"/>
              <a:buFont typeface="Roboto"/>
              <a:buNone/>
              <a:defRPr sz="2067" b="0" i="0" u="none" strike="noStrike" cap="none">
                <a:solidFill>
                  <a:srgbClr val="808080"/>
                </a:solidFill>
                <a:latin typeface="Arial"/>
                <a:ea typeface="Arial"/>
                <a:cs typeface="Arial"/>
                <a:sym typeface="Arial"/>
              </a:defRPr>
            </a:lvl8pPr>
            <a:lvl9pPr marL="0" lvl="8" indent="0" algn="r">
              <a:lnSpc>
                <a:spcPct val="100000"/>
              </a:lnSpc>
              <a:spcBef>
                <a:spcPts val="0"/>
              </a:spcBef>
              <a:spcAft>
                <a:spcPts val="0"/>
              </a:spcAft>
              <a:buClr>
                <a:srgbClr val="808080"/>
              </a:buClr>
              <a:buSzPts val="1400"/>
              <a:buFont typeface="Roboto"/>
              <a:buNone/>
              <a:defRPr sz="2067" b="0" i="0" u="none" strike="noStrike" cap="none">
                <a:solidFill>
                  <a:srgbClr val="808080"/>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ロゴのみ">
  <p:cSld name="ロゴのみ">
    <p:spTree>
      <p:nvGrpSpPr>
        <p:cNvPr id="1" name="Shape 61"/>
        <p:cNvGrpSpPr/>
        <p:nvPr/>
      </p:nvGrpSpPr>
      <p:grpSpPr>
        <a:xfrm>
          <a:off x="0" y="0"/>
          <a:ext cx="0" cy="0"/>
          <a:chOff x="0" y="0"/>
          <a:chExt cx="0" cy="0"/>
        </a:xfrm>
      </p:grpSpPr>
      <p:pic>
        <p:nvPicPr>
          <p:cNvPr id="62" name="Google Shape;62;p41" descr="図 3"/>
          <p:cNvPicPr preferRelativeResize="0"/>
          <p:nvPr/>
        </p:nvPicPr>
        <p:blipFill rotWithShape="1">
          <a:blip r:embed="rId2">
            <a:alphaModFix/>
          </a:blip>
          <a:srcRect/>
          <a:stretch/>
        </p:blipFill>
        <p:spPr>
          <a:xfrm>
            <a:off x="5590011" y="4004372"/>
            <a:ext cx="6820642" cy="2116336"/>
          </a:xfrm>
          <a:prstGeom prst="rect">
            <a:avLst/>
          </a:prstGeom>
          <a:noFill/>
          <a:ln>
            <a:noFill/>
          </a:ln>
        </p:spPr>
      </p:pic>
      <p:sp>
        <p:nvSpPr>
          <p:cNvPr id="63" name="Google Shape;63;p41"/>
          <p:cNvSpPr txBox="1">
            <a:spLocks noGrp="1"/>
          </p:cNvSpPr>
          <p:nvPr>
            <p:ph type="sldNum" idx="12"/>
          </p:nvPr>
        </p:nvSpPr>
        <p:spPr>
          <a:xfrm>
            <a:off x="8700322" y="9201948"/>
            <a:ext cx="4200155" cy="36499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772" b="0" i="0" u="none" strike="noStrike" cap="none">
                <a:solidFill>
                  <a:srgbClr val="000000"/>
                </a:solidFill>
                <a:latin typeface="Meiryo UI" panose="020B0604030504040204" pitchFamily="50" charset="-128"/>
                <a:ea typeface="Meiryo UI" panose="020B0604030504040204" pitchFamily="50" charset="-128"/>
                <a:cs typeface="Arial"/>
                <a:sym typeface="Arial"/>
              </a:defRPr>
            </a:lvl1pPr>
            <a:lvl2pPr marL="0" marR="0" lvl="1" indent="0" algn="r">
              <a:lnSpc>
                <a:spcPct val="100000"/>
              </a:lnSpc>
              <a:spcBef>
                <a:spcPts val="0"/>
              </a:spcBef>
              <a:spcAft>
                <a:spcPts val="0"/>
              </a:spcAft>
              <a:buClr>
                <a:srgbClr val="000000"/>
              </a:buClr>
              <a:buSzPts val="1200"/>
              <a:buFont typeface="Arial"/>
              <a:buNone/>
              <a:defRPr sz="1772"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772"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772"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772"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772"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772"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772"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772"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sz="2067" dirty="0">
              <a:solidFill>
                <a:srgbClr val="80808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タイトル" type="title">
  <p:cSld name="タイトル">
    <p:spTree>
      <p:nvGrpSpPr>
        <p:cNvPr id="1" name="Shape 10"/>
        <p:cNvGrpSpPr/>
        <p:nvPr/>
      </p:nvGrpSpPr>
      <p:grpSpPr>
        <a:xfrm>
          <a:off x="0" y="0"/>
          <a:ext cx="0" cy="0"/>
          <a:chOff x="0" y="0"/>
          <a:chExt cx="0" cy="0"/>
        </a:xfrm>
      </p:grpSpPr>
      <p:sp>
        <p:nvSpPr>
          <p:cNvPr id="11" name="Google Shape;11;p33"/>
          <p:cNvSpPr txBox="1">
            <a:spLocks noGrp="1"/>
          </p:cNvSpPr>
          <p:nvPr>
            <p:ph type="title"/>
          </p:nvPr>
        </p:nvSpPr>
        <p:spPr>
          <a:xfrm>
            <a:off x="2571847" y="2035863"/>
            <a:ext cx="12856973" cy="2862706"/>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rgbClr val="000000"/>
              </a:buClr>
              <a:buSzPts val="6000"/>
              <a:buFont typeface="Arial"/>
              <a:buNone/>
              <a:defRPr sz="8857" b="0" i="0">
                <a:latin typeface="Meiryo UI" panose="020B0604030504040204" pitchFamily="50" charset="-128"/>
                <a:ea typeface="Meiryo UI" panose="020B0604030504040204" pitchFamily="50" charset="-128"/>
                <a:cs typeface="Arial"/>
                <a:sym typeface="Aria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dirty="0"/>
          </a:p>
        </p:txBody>
      </p:sp>
      <p:sp>
        <p:nvSpPr>
          <p:cNvPr id="12" name="Google Shape;12;p33"/>
          <p:cNvSpPr txBox="1">
            <a:spLocks noGrp="1"/>
          </p:cNvSpPr>
          <p:nvPr>
            <p:ph type="body" idx="1"/>
          </p:nvPr>
        </p:nvSpPr>
        <p:spPr>
          <a:xfrm>
            <a:off x="2768287" y="5273092"/>
            <a:ext cx="12660534" cy="1307047"/>
          </a:xfrm>
          <a:prstGeom prst="rect">
            <a:avLst/>
          </a:prstGeom>
          <a:noFill/>
          <a:ln>
            <a:noFill/>
          </a:ln>
        </p:spPr>
        <p:txBody>
          <a:bodyPr spcFirstLastPara="1" wrap="square" lIns="45700" tIns="45700" rIns="45700" bIns="45700" anchor="t" anchorCtr="0">
            <a:normAutofit/>
          </a:bodyPr>
          <a:lstStyle>
            <a:lvl1pPr marL="674923" lvl="0" indent="-337461" algn="l">
              <a:lnSpc>
                <a:spcPct val="90000"/>
              </a:lnSpc>
              <a:spcBef>
                <a:spcPts val="1476"/>
              </a:spcBef>
              <a:spcAft>
                <a:spcPts val="0"/>
              </a:spcAft>
              <a:buClr>
                <a:srgbClr val="808080"/>
              </a:buClr>
              <a:buSzPts val="2400"/>
              <a:buFont typeface="Arial"/>
              <a:buNone/>
              <a:defRPr sz="3543" b="0" i="0">
                <a:solidFill>
                  <a:srgbClr val="808080"/>
                </a:solidFill>
                <a:latin typeface="Meiryo UI" panose="020B0604030504040204" pitchFamily="50" charset="-128"/>
                <a:ea typeface="Meiryo UI" panose="020B0604030504040204" pitchFamily="50" charset="-128"/>
                <a:cs typeface="Arial"/>
                <a:sym typeface="Arial"/>
              </a:defRPr>
            </a:lvl1pPr>
            <a:lvl2pPr marL="1349846" lvl="1" indent="-337461" algn="l">
              <a:lnSpc>
                <a:spcPct val="90000"/>
              </a:lnSpc>
              <a:spcBef>
                <a:spcPts val="1476"/>
              </a:spcBef>
              <a:spcAft>
                <a:spcPts val="0"/>
              </a:spcAft>
              <a:buClr>
                <a:srgbClr val="808080"/>
              </a:buClr>
              <a:buSzPts val="2400"/>
              <a:buFont typeface="Arial"/>
              <a:buNone/>
              <a:defRPr sz="3543">
                <a:solidFill>
                  <a:srgbClr val="808080"/>
                </a:solidFill>
              </a:defRPr>
            </a:lvl2pPr>
            <a:lvl3pPr marL="2024769" lvl="2" indent="-337461" algn="l">
              <a:lnSpc>
                <a:spcPct val="90000"/>
              </a:lnSpc>
              <a:spcBef>
                <a:spcPts val="1476"/>
              </a:spcBef>
              <a:spcAft>
                <a:spcPts val="0"/>
              </a:spcAft>
              <a:buClr>
                <a:srgbClr val="808080"/>
              </a:buClr>
              <a:buSzPts val="2400"/>
              <a:buFont typeface="Arial"/>
              <a:buNone/>
              <a:defRPr sz="3543">
                <a:solidFill>
                  <a:srgbClr val="808080"/>
                </a:solidFill>
              </a:defRPr>
            </a:lvl3pPr>
            <a:lvl4pPr marL="2699692" lvl="3" indent="-337461" algn="l">
              <a:lnSpc>
                <a:spcPct val="90000"/>
              </a:lnSpc>
              <a:spcBef>
                <a:spcPts val="1476"/>
              </a:spcBef>
              <a:spcAft>
                <a:spcPts val="0"/>
              </a:spcAft>
              <a:buClr>
                <a:srgbClr val="808080"/>
              </a:buClr>
              <a:buSzPts val="2400"/>
              <a:buFont typeface="Arial"/>
              <a:buNone/>
              <a:defRPr sz="3543">
                <a:solidFill>
                  <a:srgbClr val="808080"/>
                </a:solidFill>
              </a:defRPr>
            </a:lvl4pPr>
            <a:lvl5pPr marL="3374614" lvl="4" indent="-337461" algn="l">
              <a:lnSpc>
                <a:spcPct val="90000"/>
              </a:lnSpc>
              <a:spcBef>
                <a:spcPts val="1476"/>
              </a:spcBef>
              <a:spcAft>
                <a:spcPts val="0"/>
              </a:spcAft>
              <a:buClr>
                <a:srgbClr val="808080"/>
              </a:buClr>
              <a:buSzPts val="2400"/>
              <a:buFont typeface="Arial"/>
              <a:buNone/>
              <a:defRPr sz="3543">
                <a:solidFill>
                  <a:srgbClr val="808080"/>
                </a:solidFill>
              </a:defRPr>
            </a:lvl5pPr>
            <a:lvl6pPr marL="4049537" lvl="5" indent="-506192" algn="l">
              <a:lnSpc>
                <a:spcPct val="90000"/>
              </a:lnSpc>
              <a:spcBef>
                <a:spcPts val="1476"/>
              </a:spcBef>
              <a:spcAft>
                <a:spcPts val="0"/>
              </a:spcAft>
              <a:buClr>
                <a:srgbClr val="000000"/>
              </a:buClr>
              <a:buSzPts val="1800"/>
              <a:buChar char="•"/>
              <a:defRPr/>
            </a:lvl6pPr>
            <a:lvl7pPr marL="4724460" lvl="6" indent="-506192" algn="l">
              <a:lnSpc>
                <a:spcPct val="90000"/>
              </a:lnSpc>
              <a:spcBef>
                <a:spcPts val="1476"/>
              </a:spcBef>
              <a:spcAft>
                <a:spcPts val="0"/>
              </a:spcAft>
              <a:buClr>
                <a:srgbClr val="000000"/>
              </a:buClr>
              <a:buSzPts val="1800"/>
              <a:buChar char="•"/>
              <a:defRPr/>
            </a:lvl7pPr>
            <a:lvl8pPr marL="5399383" lvl="7" indent="-506192" algn="l">
              <a:lnSpc>
                <a:spcPct val="90000"/>
              </a:lnSpc>
              <a:spcBef>
                <a:spcPts val="1476"/>
              </a:spcBef>
              <a:spcAft>
                <a:spcPts val="0"/>
              </a:spcAft>
              <a:buClr>
                <a:srgbClr val="000000"/>
              </a:buClr>
              <a:buSzPts val="1800"/>
              <a:buChar char="•"/>
              <a:defRPr/>
            </a:lvl8pPr>
            <a:lvl9pPr marL="6074306" lvl="8" indent="-506192" algn="l">
              <a:lnSpc>
                <a:spcPct val="90000"/>
              </a:lnSpc>
              <a:spcBef>
                <a:spcPts val="1476"/>
              </a:spcBef>
              <a:spcAft>
                <a:spcPts val="0"/>
              </a:spcAft>
              <a:buClr>
                <a:srgbClr val="000000"/>
              </a:buClr>
              <a:buSzPts val="1800"/>
              <a:buChar char="•"/>
              <a:defRPr/>
            </a:lvl9pPr>
          </a:lstStyle>
          <a:p>
            <a:endParaRPr dirty="0"/>
          </a:p>
        </p:txBody>
      </p:sp>
      <p:pic>
        <p:nvPicPr>
          <p:cNvPr id="13" name="Google Shape;13;p33" descr="図 14"/>
          <p:cNvPicPr preferRelativeResize="0"/>
          <p:nvPr/>
        </p:nvPicPr>
        <p:blipFill rotWithShape="1">
          <a:blip r:embed="rId2">
            <a:alphaModFix/>
          </a:blip>
          <a:srcRect/>
          <a:stretch/>
        </p:blipFill>
        <p:spPr>
          <a:xfrm>
            <a:off x="2358439" y="7145848"/>
            <a:ext cx="4852952" cy="1572540"/>
          </a:xfrm>
          <a:prstGeom prst="rect">
            <a:avLst/>
          </a:prstGeom>
          <a:noFill/>
          <a:ln>
            <a:noFill/>
          </a:ln>
        </p:spPr>
      </p:pic>
      <p:sp>
        <p:nvSpPr>
          <p:cNvPr id="14" name="Google Shape;14;p33"/>
          <p:cNvSpPr txBox="1">
            <a:spLocks noGrp="1"/>
          </p:cNvSpPr>
          <p:nvPr>
            <p:ph type="sldNum" idx="12"/>
          </p:nvPr>
        </p:nvSpPr>
        <p:spPr>
          <a:xfrm>
            <a:off x="8700322" y="9201948"/>
            <a:ext cx="4200155" cy="36499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772" b="0" i="0" u="none" strike="noStrike" cap="none">
                <a:solidFill>
                  <a:srgbClr val="000000"/>
                </a:solidFill>
                <a:latin typeface="Meiryo UI" panose="020B0604030504040204" pitchFamily="50" charset="-128"/>
                <a:ea typeface="Meiryo UI" panose="020B0604030504040204" pitchFamily="50" charset="-128"/>
                <a:cs typeface="Arial"/>
                <a:sym typeface="Arial"/>
              </a:defRPr>
            </a:lvl1pPr>
            <a:lvl2pPr marL="0" marR="0" lvl="1" indent="0" algn="r">
              <a:lnSpc>
                <a:spcPct val="100000"/>
              </a:lnSpc>
              <a:spcBef>
                <a:spcPts val="0"/>
              </a:spcBef>
              <a:spcAft>
                <a:spcPts val="0"/>
              </a:spcAft>
              <a:buClr>
                <a:srgbClr val="000000"/>
              </a:buClr>
              <a:buSzPts val="1200"/>
              <a:buFont typeface="Arial"/>
              <a:buNone/>
              <a:defRPr sz="1772"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772"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772"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772"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772"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772"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772"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772"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sz="2067" dirty="0">
              <a:solidFill>
                <a:srgbClr val="808080"/>
              </a:solidFill>
            </a:endParaRPr>
          </a:p>
        </p:txBody>
      </p:sp>
    </p:spTree>
    <p:extLst>
      <p:ext uri="{BB962C8B-B14F-4D97-AF65-F5344CB8AC3E}">
        <p14:creationId xmlns:p14="http://schemas.microsoft.com/office/powerpoint/2010/main" val="1506519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D6C95F-FB11-4EC6-94EA-11C4A18DE0C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8DB6291-9977-4F63-9FFD-51A129C1700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DE1214A-5454-48EF-904A-45047B4C16BC}"/>
              </a:ext>
            </a:extLst>
          </p:cNvPr>
          <p:cNvSpPr>
            <a:spLocks noGrp="1"/>
          </p:cNvSpPr>
          <p:nvPr>
            <p:ph type="dt" sz="half" idx="10"/>
          </p:nvPr>
        </p:nvSpPr>
        <p:spPr/>
        <p:txBody>
          <a:bodyPr/>
          <a:lstStyle/>
          <a:p>
            <a:fld id="{9B857616-AA32-4DFD-9CBE-D8D016335B2B}" type="datetimeFigureOut">
              <a:rPr kumimoji="1" lang="ja-JP" altLang="en-US" smtClean="0"/>
              <a:t>2025/5/22</a:t>
            </a:fld>
            <a:endParaRPr kumimoji="1" lang="ja-JP" altLang="en-US"/>
          </a:p>
        </p:txBody>
      </p:sp>
      <p:sp>
        <p:nvSpPr>
          <p:cNvPr id="5" name="フッター プレースホルダー 4">
            <a:extLst>
              <a:ext uri="{FF2B5EF4-FFF2-40B4-BE49-F238E27FC236}">
                <a16:creationId xmlns:a16="http://schemas.microsoft.com/office/drawing/2014/main" id="{45180EFD-A921-46B2-A9B7-C2EFB0E87FA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64DC4CD-60E7-46E5-9BE5-CDB18099205A}"/>
              </a:ext>
            </a:extLst>
          </p:cNvPr>
          <p:cNvSpPr>
            <a:spLocks noGrp="1"/>
          </p:cNvSpPr>
          <p:nvPr>
            <p:ph type="sldNum" sz="quarter" idx="12"/>
          </p:nvPr>
        </p:nvSpPr>
        <p:spPr/>
        <p:txBody>
          <a:bodyPr/>
          <a:lstStyle/>
          <a:p>
            <a:fld id="{4D9865A9-634F-4EF9-9AF0-0C02FD948DDF}" type="slidenum">
              <a:rPr kumimoji="1" lang="ja-JP" altLang="en-US" smtClean="0"/>
              <a:t>‹#›</a:t>
            </a:fld>
            <a:endParaRPr kumimoji="1" lang="ja-JP" altLang="en-US"/>
          </a:p>
        </p:txBody>
      </p:sp>
    </p:spTree>
    <p:extLst>
      <p:ext uri="{BB962C8B-B14F-4D97-AF65-F5344CB8AC3E}">
        <p14:creationId xmlns:p14="http://schemas.microsoft.com/office/powerpoint/2010/main" val="3052541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32"/>
          <p:cNvSpPr txBox="1">
            <a:spLocks noGrp="1"/>
          </p:cNvSpPr>
          <p:nvPr>
            <p:ph type="body" idx="1"/>
          </p:nvPr>
        </p:nvSpPr>
        <p:spPr>
          <a:xfrm>
            <a:off x="1237546" y="2024486"/>
            <a:ext cx="15525572" cy="7110283"/>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endParaRPr dirty="0"/>
          </a:p>
        </p:txBody>
      </p:sp>
      <p:sp>
        <p:nvSpPr>
          <p:cNvPr id="7" name="Google Shape;7;p32"/>
          <p:cNvSpPr/>
          <p:nvPr/>
        </p:nvSpPr>
        <p:spPr>
          <a:xfrm rot="10800000">
            <a:off x="-130741" y="1150293"/>
            <a:ext cx="637820" cy="106301"/>
          </a:xfrm>
          <a:prstGeom prst="roundRect">
            <a:avLst>
              <a:gd name="adj" fmla="val 50000"/>
            </a:avLst>
          </a:prstGeom>
          <a:solidFill>
            <a:srgbClr val="1E50B5"/>
          </a:solidFill>
          <a:ln>
            <a:noFill/>
          </a:ln>
        </p:spPr>
        <p:txBody>
          <a:bodyPr spcFirstLastPara="1" wrap="square" lIns="67471" tIns="67471" rIns="67471" bIns="67471"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2657" b="0" i="0" u="none" strike="noStrike" cap="none" dirty="0">
              <a:solidFill>
                <a:srgbClr val="FFFFFF"/>
              </a:solidFill>
              <a:latin typeface="Meiryo UI" panose="020B0604030504040204" pitchFamily="50" charset="-128"/>
              <a:ea typeface="Meiryo UI" panose="020B0604030504040204" pitchFamily="50" charset="-128"/>
              <a:cs typeface="Arial"/>
              <a:sym typeface="Arial"/>
            </a:endParaRPr>
          </a:p>
        </p:txBody>
      </p:sp>
      <p:sp>
        <p:nvSpPr>
          <p:cNvPr id="8" name="Google Shape;8;p32"/>
          <p:cNvSpPr txBox="1">
            <a:spLocks noGrp="1"/>
          </p:cNvSpPr>
          <p:nvPr>
            <p:ph type="title"/>
          </p:nvPr>
        </p:nvSpPr>
        <p:spPr>
          <a:xfrm>
            <a:off x="1237546" y="684811"/>
            <a:ext cx="15525572" cy="1037260"/>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Roboto"/>
              <a:buNone/>
              <a:defRPr sz="4400" b="1" i="0" u="none" strike="noStrike" cap="none">
                <a:solidFill>
                  <a:srgbClr val="000000"/>
                </a:solidFill>
                <a:latin typeface="Roboto"/>
                <a:ea typeface="Roboto"/>
                <a:cs typeface="Roboto"/>
                <a:sym typeface="Roboto"/>
              </a:defRPr>
            </a:lvl1pPr>
            <a:lvl2pPr marR="0" lvl="1" algn="l" rtl="0">
              <a:lnSpc>
                <a:spcPct val="90000"/>
              </a:lnSpc>
              <a:spcBef>
                <a:spcPts val="0"/>
              </a:spcBef>
              <a:spcAft>
                <a:spcPts val="0"/>
              </a:spcAft>
              <a:buClr>
                <a:srgbClr val="000000"/>
              </a:buClr>
              <a:buSzPts val="4400"/>
              <a:buFont typeface="Roboto"/>
              <a:buNone/>
              <a:defRPr sz="4400" b="1" i="0" u="none" strike="noStrike" cap="none">
                <a:solidFill>
                  <a:srgbClr val="000000"/>
                </a:solidFill>
                <a:latin typeface="Roboto"/>
                <a:ea typeface="Roboto"/>
                <a:cs typeface="Roboto"/>
                <a:sym typeface="Roboto"/>
              </a:defRPr>
            </a:lvl2pPr>
            <a:lvl3pPr marR="0" lvl="2" algn="l" rtl="0">
              <a:lnSpc>
                <a:spcPct val="90000"/>
              </a:lnSpc>
              <a:spcBef>
                <a:spcPts val="0"/>
              </a:spcBef>
              <a:spcAft>
                <a:spcPts val="0"/>
              </a:spcAft>
              <a:buClr>
                <a:srgbClr val="000000"/>
              </a:buClr>
              <a:buSzPts val="4400"/>
              <a:buFont typeface="Roboto"/>
              <a:buNone/>
              <a:defRPr sz="4400" b="1" i="0" u="none" strike="noStrike" cap="none">
                <a:solidFill>
                  <a:srgbClr val="000000"/>
                </a:solidFill>
                <a:latin typeface="Roboto"/>
                <a:ea typeface="Roboto"/>
                <a:cs typeface="Roboto"/>
                <a:sym typeface="Roboto"/>
              </a:defRPr>
            </a:lvl3pPr>
            <a:lvl4pPr marR="0" lvl="3" algn="l" rtl="0">
              <a:lnSpc>
                <a:spcPct val="90000"/>
              </a:lnSpc>
              <a:spcBef>
                <a:spcPts val="0"/>
              </a:spcBef>
              <a:spcAft>
                <a:spcPts val="0"/>
              </a:spcAft>
              <a:buClr>
                <a:srgbClr val="000000"/>
              </a:buClr>
              <a:buSzPts val="4400"/>
              <a:buFont typeface="Roboto"/>
              <a:buNone/>
              <a:defRPr sz="4400" b="1" i="0" u="none" strike="noStrike" cap="none">
                <a:solidFill>
                  <a:srgbClr val="000000"/>
                </a:solidFill>
                <a:latin typeface="Roboto"/>
                <a:ea typeface="Roboto"/>
                <a:cs typeface="Roboto"/>
                <a:sym typeface="Roboto"/>
              </a:defRPr>
            </a:lvl4pPr>
            <a:lvl5pPr marR="0" lvl="4" algn="l" rtl="0">
              <a:lnSpc>
                <a:spcPct val="90000"/>
              </a:lnSpc>
              <a:spcBef>
                <a:spcPts val="0"/>
              </a:spcBef>
              <a:spcAft>
                <a:spcPts val="0"/>
              </a:spcAft>
              <a:buClr>
                <a:srgbClr val="000000"/>
              </a:buClr>
              <a:buSzPts val="4400"/>
              <a:buFont typeface="Roboto"/>
              <a:buNone/>
              <a:defRPr sz="4400" b="1" i="0" u="none" strike="noStrike" cap="none">
                <a:solidFill>
                  <a:srgbClr val="000000"/>
                </a:solidFill>
                <a:latin typeface="Roboto"/>
                <a:ea typeface="Roboto"/>
                <a:cs typeface="Roboto"/>
                <a:sym typeface="Roboto"/>
              </a:defRPr>
            </a:lvl5pPr>
            <a:lvl6pPr marR="0" lvl="5" algn="l" rtl="0">
              <a:lnSpc>
                <a:spcPct val="90000"/>
              </a:lnSpc>
              <a:spcBef>
                <a:spcPts val="0"/>
              </a:spcBef>
              <a:spcAft>
                <a:spcPts val="0"/>
              </a:spcAft>
              <a:buClr>
                <a:srgbClr val="000000"/>
              </a:buClr>
              <a:buSzPts val="4400"/>
              <a:buFont typeface="Roboto"/>
              <a:buNone/>
              <a:defRPr sz="4400" b="1" i="0" u="none" strike="noStrike" cap="none">
                <a:solidFill>
                  <a:srgbClr val="000000"/>
                </a:solidFill>
                <a:latin typeface="Roboto"/>
                <a:ea typeface="Roboto"/>
                <a:cs typeface="Roboto"/>
                <a:sym typeface="Roboto"/>
              </a:defRPr>
            </a:lvl6pPr>
            <a:lvl7pPr marR="0" lvl="6" algn="l" rtl="0">
              <a:lnSpc>
                <a:spcPct val="90000"/>
              </a:lnSpc>
              <a:spcBef>
                <a:spcPts val="0"/>
              </a:spcBef>
              <a:spcAft>
                <a:spcPts val="0"/>
              </a:spcAft>
              <a:buClr>
                <a:srgbClr val="000000"/>
              </a:buClr>
              <a:buSzPts val="4400"/>
              <a:buFont typeface="Roboto"/>
              <a:buNone/>
              <a:defRPr sz="4400" b="1" i="0" u="none" strike="noStrike" cap="none">
                <a:solidFill>
                  <a:srgbClr val="000000"/>
                </a:solidFill>
                <a:latin typeface="Roboto"/>
                <a:ea typeface="Roboto"/>
                <a:cs typeface="Roboto"/>
                <a:sym typeface="Roboto"/>
              </a:defRPr>
            </a:lvl7pPr>
            <a:lvl8pPr marR="0" lvl="7" algn="l" rtl="0">
              <a:lnSpc>
                <a:spcPct val="90000"/>
              </a:lnSpc>
              <a:spcBef>
                <a:spcPts val="0"/>
              </a:spcBef>
              <a:spcAft>
                <a:spcPts val="0"/>
              </a:spcAft>
              <a:buClr>
                <a:srgbClr val="000000"/>
              </a:buClr>
              <a:buSzPts val="4400"/>
              <a:buFont typeface="Roboto"/>
              <a:buNone/>
              <a:defRPr sz="4400" b="1" i="0" u="none" strike="noStrike" cap="none">
                <a:solidFill>
                  <a:srgbClr val="000000"/>
                </a:solidFill>
                <a:latin typeface="Roboto"/>
                <a:ea typeface="Roboto"/>
                <a:cs typeface="Roboto"/>
                <a:sym typeface="Roboto"/>
              </a:defRPr>
            </a:lvl8pPr>
            <a:lvl9pPr marR="0" lvl="8" algn="l" rtl="0">
              <a:lnSpc>
                <a:spcPct val="90000"/>
              </a:lnSpc>
              <a:spcBef>
                <a:spcPts val="0"/>
              </a:spcBef>
              <a:spcAft>
                <a:spcPts val="0"/>
              </a:spcAft>
              <a:buClr>
                <a:srgbClr val="000000"/>
              </a:buClr>
              <a:buSzPts val="4400"/>
              <a:buFont typeface="Roboto"/>
              <a:buNone/>
              <a:defRPr sz="4400" b="1" i="0" u="none" strike="noStrike" cap="none">
                <a:solidFill>
                  <a:srgbClr val="000000"/>
                </a:solidFill>
                <a:latin typeface="Roboto"/>
                <a:ea typeface="Roboto"/>
                <a:cs typeface="Roboto"/>
                <a:sym typeface="Roboto"/>
              </a:defRPr>
            </a:lvl9pPr>
          </a:lstStyle>
          <a:p>
            <a:endParaRPr dirty="0"/>
          </a:p>
        </p:txBody>
      </p:sp>
      <p:sp>
        <p:nvSpPr>
          <p:cNvPr id="9" name="Google Shape;9;p32"/>
          <p:cNvSpPr txBox="1">
            <a:spLocks noGrp="1"/>
          </p:cNvSpPr>
          <p:nvPr>
            <p:ph type="sldNum" idx="12"/>
          </p:nvPr>
        </p:nvSpPr>
        <p:spPr>
          <a:xfrm>
            <a:off x="16621267" y="9396982"/>
            <a:ext cx="676120" cy="410393"/>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08080"/>
              </a:buClr>
              <a:buSzPts val="1400"/>
              <a:buFont typeface="Roboto"/>
              <a:buNone/>
              <a:defRPr sz="2067" b="0" i="0" u="none" strike="noStrike" cap="none">
                <a:solidFill>
                  <a:srgbClr val="808080"/>
                </a:solidFill>
                <a:latin typeface="Meiryo UI" panose="020B0604030504040204" pitchFamily="50" charset="-128"/>
                <a:ea typeface="Meiryo UI" panose="020B0604030504040204" pitchFamily="50" charset="-128"/>
                <a:cs typeface="Arial"/>
                <a:sym typeface="Arial"/>
              </a:defRPr>
            </a:lvl1pPr>
            <a:lvl2pPr marL="0" marR="0" lvl="1" indent="0" algn="r" rtl="0">
              <a:lnSpc>
                <a:spcPct val="100000"/>
              </a:lnSpc>
              <a:spcBef>
                <a:spcPts val="0"/>
              </a:spcBef>
              <a:spcAft>
                <a:spcPts val="0"/>
              </a:spcAft>
              <a:buClr>
                <a:srgbClr val="808080"/>
              </a:buClr>
              <a:buSzPts val="1400"/>
              <a:buFont typeface="Roboto"/>
              <a:buNone/>
              <a:defRPr sz="2067" b="0" i="0" u="none" strike="noStrike" cap="none">
                <a:solidFill>
                  <a:srgbClr val="808080"/>
                </a:solidFill>
                <a:latin typeface="Arial"/>
                <a:ea typeface="Arial"/>
                <a:cs typeface="Arial"/>
                <a:sym typeface="Arial"/>
              </a:defRPr>
            </a:lvl2pPr>
            <a:lvl3pPr marL="0" marR="0" lvl="2" indent="0" algn="r" rtl="0">
              <a:lnSpc>
                <a:spcPct val="100000"/>
              </a:lnSpc>
              <a:spcBef>
                <a:spcPts val="0"/>
              </a:spcBef>
              <a:spcAft>
                <a:spcPts val="0"/>
              </a:spcAft>
              <a:buClr>
                <a:srgbClr val="808080"/>
              </a:buClr>
              <a:buSzPts val="1400"/>
              <a:buFont typeface="Roboto"/>
              <a:buNone/>
              <a:defRPr sz="2067" b="0" i="0" u="none" strike="noStrike" cap="none">
                <a:solidFill>
                  <a:srgbClr val="808080"/>
                </a:solidFill>
                <a:latin typeface="Arial"/>
                <a:ea typeface="Arial"/>
                <a:cs typeface="Arial"/>
                <a:sym typeface="Arial"/>
              </a:defRPr>
            </a:lvl3pPr>
            <a:lvl4pPr marL="0" marR="0" lvl="3" indent="0" algn="r" rtl="0">
              <a:lnSpc>
                <a:spcPct val="100000"/>
              </a:lnSpc>
              <a:spcBef>
                <a:spcPts val="0"/>
              </a:spcBef>
              <a:spcAft>
                <a:spcPts val="0"/>
              </a:spcAft>
              <a:buClr>
                <a:srgbClr val="808080"/>
              </a:buClr>
              <a:buSzPts val="1400"/>
              <a:buFont typeface="Roboto"/>
              <a:buNone/>
              <a:defRPr sz="2067" b="0" i="0" u="none" strike="noStrike" cap="none">
                <a:solidFill>
                  <a:srgbClr val="808080"/>
                </a:solidFill>
                <a:latin typeface="Arial"/>
                <a:ea typeface="Arial"/>
                <a:cs typeface="Arial"/>
                <a:sym typeface="Arial"/>
              </a:defRPr>
            </a:lvl4pPr>
            <a:lvl5pPr marL="0" marR="0" lvl="4" indent="0" algn="r" rtl="0">
              <a:lnSpc>
                <a:spcPct val="100000"/>
              </a:lnSpc>
              <a:spcBef>
                <a:spcPts val="0"/>
              </a:spcBef>
              <a:spcAft>
                <a:spcPts val="0"/>
              </a:spcAft>
              <a:buClr>
                <a:srgbClr val="808080"/>
              </a:buClr>
              <a:buSzPts val="1400"/>
              <a:buFont typeface="Roboto"/>
              <a:buNone/>
              <a:defRPr sz="2067" b="0" i="0" u="none" strike="noStrike" cap="none">
                <a:solidFill>
                  <a:srgbClr val="808080"/>
                </a:solidFill>
                <a:latin typeface="Arial"/>
                <a:ea typeface="Arial"/>
                <a:cs typeface="Arial"/>
                <a:sym typeface="Arial"/>
              </a:defRPr>
            </a:lvl5pPr>
            <a:lvl6pPr marL="0" marR="0" lvl="5" indent="0" algn="r" rtl="0">
              <a:lnSpc>
                <a:spcPct val="100000"/>
              </a:lnSpc>
              <a:spcBef>
                <a:spcPts val="0"/>
              </a:spcBef>
              <a:spcAft>
                <a:spcPts val="0"/>
              </a:spcAft>
              <a:buClr>
                <a:srgbClr val="808080"/>
              </a:buClr>
              <a:buSzPts val="1400"/>
              <a:buFont typeface="Roboto"/>
              <a:buNone/>
              <a:defRPr sz="2067" b="0" i="0" u="none" strike="noStrike" cap="none">
                <a:solidFill>
                  <a:srgbClr val="808080"/>
                </a:solidFill>
                <a:latin typeface="Arial"/>
                <a:ea typeface="Arial"/>
                <a:cs typeface="Arial"/>
                <a:sym typeface="Arial"/>
              </a:defRPr>
            </a:lvl6pPr>
            <a:lvl7pPr marL="0" marR="0" lvl="6" indent="0" algn="r" rtl="0">
              <a:lnSpc>
                <a:spcPct val="100000"/>
              </a:lnSpc>
              <a:spcBef>
                <a:spcPts val="0"/>
              </a:spcBef>
              <a:spcAft>
                <a:spcPts val="0"/>
              </a:spcAft>
              <a:buClr>
                <a:srgbClr val="808080"/>
              </a:buClr>
              <a:buSzPts val="1400"/>
              <a:buFont typeface="Roboto"/>
              <a:buNone/>
              <a:defRPr sz="2067" b="0" i="0" u="none" strike="noStrike" cap="none">
                <a:solidFill>
                  <a:srgbClr val="808080"/>
                </a:solidFill>
                <a:latin typeface="Arial"/>
                <a:ea typeface="Arial"/>
                <a:cs typeface="Arial"/>
                <a:sym typeface="Arial"/>
              </a:defRPr>
            </a:lvl7pPr>
            <a:lvl8pPr marL="0" marR="0" lvl="7" indent="0" algn="r" rtl="0">
              <a:lnSpc>
                <a:spcPct val="100000"/>
              </a:lnSpc>
              <a:spcBef>
                <a:spcPts val="0"/>
              </a:spcBef>
              <a:spcAft>
                <a:spcPts val="0"/>
              </a:spcAft>
              <a:buClr>
                <a:srgbClr val="808080"/>
              </a:buClr>
              <a:buSzPts val="1400"/>
              <a:buFont typeface="Roboto"/>
              <a:buNone/>
              <a:defRPr sz="2067" b="0" i="0" u="none" strike="noStrike" cap="none">
                <a:solidFill>
                  <a:srgbClr val="808080"/>
                </a:solidFill>
                <a:latin typeface="Arial"/>
                <a:ea typeface="Arial"/>
                <a:cs typeface="Arial"/>
                <a:sym typeface="Arial"/>
              </a:defRPr>
            </a:lvl8pPr>
            <a:lvl9pPr marL="0" marR="0" lvl="8" indent="0" algn="r" rtl="0">
              <a:lnSpc>
                <a:spcPct val="100000"/>
              </a:lnSpc>
              <a:spcBef>
                <a:spcPts val="0"/>
              </a:spcBef>
              <a:spcAft>
                <a:spcPts val="0"/>
              </a:spcAft>
              <a:buClr>
                <a:srgbClr val="808080"/>
              </a:buClr>
              <a:buSzPts val="1400"/>
              <a:buFont typeface="Roboto"/>
              <a:buNone/>
              <a:defRPr sz="2067" b="0" i="0" u="none" strike="noStrike" cap="none">
                <a:solidFill>
                  <a:srgbClr val="808080"/>
                </a:solidFill>
                <a:latin typeface="Arial"/>
                <a:ea typeface="Arial"/>
                <a:cs typeface="Arial"/>
                <a:sym typeface="Arial"/>
              </a:defRPr>
            </a:lvl9pPr>
          </a:lstStyle>
          <a:p>
            <a:fld id="{00000000-1234-1234-1234-123412341234}" type="slidenum">
              <a:rPr lang="en-US" smtClean="0"/>
              <a:pPr/>
              <a:t>‹#›</a:t>
            </a:fld>
            <a:endParaRPr lang="en-US" dirty="0">
              <a:solidFill>
                <a:srgbClr val="000000"/>
              </a:solidFill>
            </a:endParaRPr>
          </a:p>
        </p:txBody>
      </p:sp>
    </p:spTree>
  </p:cSld>
  <p:clrMap bg1="lt1" tx1="dk1" bg2="dk2" tx2="lt2" accent1="accent1" accent2="accent2" accent3="accent3" accent4="accent4" accent5="accent5" accent6="accent6" hlink="hlink" folHlink="folHlink"/>
  <p:sldLayoutIdLst>
    <p:sldLayoutId id="2147483650" r:id="rId1"/>
    <p:sldLayoutId id="2147483654" r:id="rId2"/>
    <p:sldLayoutId id="2147483655" r:id="rId3"/>
    <p:sldLayoutId id="2147483656" r:id="rId4"/>
    <p:sldLayoutId id="2147483657" r:id="rId5"/>
    <p:sldLayoutId id="2147483658" r:id="rId6"/>
    <p:sldLayoutId id="2147483659" r:id="rId7"/>
    <p:sldLayoutId id="214748366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rgbClr val="000000"/>
          </a:solidFill>
          <a:latin typeface="Meiryo UI" panose="020B0604030504040204" pitchFamily="50" charset="-128"/>
          <a:ea typeface="Meiryo UI" panose="020B0604030504040204" pitchFamily="50" charset="-128"/>
          <a:cs typeface="Arial"/>
          <a:sym typeface="Arial"/>
        </a:defRPr>
      </a:lvl1pPr>
      <a:lvl2pPr marR="0" lvl="1"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rgbClr val="000000"/>
          </a:solidFill>
          <a:latin typeface="Meiryo UI" panose="020B0604030504040204" pitchFamily="50" charset="-128"/>
          <a:ea typeface="Meiryo UI" panose="020B0604030504040204" pitchFamily="50" charset="-128"/>
          <a:cs typeface="Arial"/>
          <a:sym typeface="Arial"/>
        </a:defRPr>
      </a:lvl1pPr>
      <a:lvl2pPr marR="0" lvl="1"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27.sv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11.svg"/><Relationship Id="rId11" Type="http://schemas.openxmlformats.org/officeDocument/2006/relationships/image" Target="../media/image26.png"/><Relationship Id="rId5" Type="http://schemas.openxmlformats.org/officeDocument/2006/relationships/image" Target="../media/image10.png"/><Relationship Id="rId10" Type="http://schemas.openxmlformats.org/officeDocument/2006/relationships/image" Target="../media/image5.svg"/><Relationship Id="rId4" Type="http://schemas.openxmlformats.org/officeDocument/2006/relationships/image" Target="../media/image9.svg"/><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3.emf"/><Relationship Id="rId1" Type="http://schemas.openxmlformats.org/officeDocument/2006/relationships/slideLayout" Target="../slideLayouts/slideLayout8.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9.sv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Layout" Target="../slideLayouts/slideLayout8.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emf"/><Relationship Id="rId7" Type="http://schemas.openxmlformats.org/officeDocument/2006/relationships/image" Target="../media/image13.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7.sv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svg"/><Relationship Id="rId10" Type="http://schemas.openxmlformats.org/officeDocument/2006/relationships/image" Target="../media/image3.emf"/><Relationship Id="rId4" Type="http://schemas.openxmlformats.org/officeDocument/2006/relationships/image" Target="../media/image8.png"/><Relationship Id="rId9" Type="http://schemas.openxmlformats.org/officeDocument/2006/relationships/image" Target="../media/image13.sv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3.emf"/></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svg"/><Relationship Id="rId10" Type="http://schemas.openxmlformats.org/officeDocument/2006/relationships/image" Target="../media/image3.emf"/><Relationship Id="rId4" Type="http://schemas.openxmlformats.org/officeDocument/2006/relationships/image" Target="../media/image8.png"/><Relationship Id="rId9" Type="http://schemas.openxmlformats.org/officeDocument/2006/relationships/image" Target="../media/image13.svg"/></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15.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27.sv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5.sv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svg"/><Relationship Id="rId7" Type="http://schemas.openxmlformats.org/officeDocument/2006/relationships/image" Target="../media/image28.sv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11.svg"/><Relationship Id="rId10" Type="http://schemas.openxmlformats.org/officeDocument/2006/relationships/image" Target="../media/image3.emf"/><Relationship Id="rId4" Type="http://schemas.openxmlformats.org/officeDocument/2006/relationships/image" Target="../media/image10.png"/><Relationship Id="rId9" Type="http://schemas.openxmlformats.org/officeDocument/2006/relationships/image" Target="../media/image13.svg"/></Relationships>
</file>

<file path=ppt/slides/_rels/slide2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3.emf"/><Relationship Id="rId1" Type="http://schemas.openxmlformats.org/officeDocument/2006/relationships/slideLayout" Target="../slideLayouts/slideLayout8.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svg"/><Relationship Id="rId10" Type="http://schemas.openxmlformats.org/officeDocument/2006/relationships/image" Target="../media/image3.emf"/><Relationship Id="rId4" Type="http://schemas.openxmlformats.org/officeDocument/2006/relationships/image" Target="../media/image10.png"/><Relationship Id="rId9" Type="http://schemas.openxmlformats.org/officeDocument/2006/relationships/image" Target="../media/image21.svg"/></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28.sv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2.png"/><Relationship Id="rId11" Type="http://schemas.openxmlformats.org/officeDocument/2006/relationships/image" Target="../media/image6.png"/><Relationship Id="rId5" Type="http://schemas.openxmlformats.org/officeDocument/2006/relationships/image" Target="../media/image11.svg"/><Relationship Id="rId10" Type="http://schemas.openxmlformats.org/officeDocument/2006/relationships/image" Target="../media/image3.emf"/><Relationship Id="rId4" Type="http://schemas.openxmlformats.org/officeDocument/2006/relationships/image" Target="../media/image10.png"/><Relationship Id="rId9" Type="http://schemas.openxmlformats.org/officeDocument/2006/relationships/image" Target="../media/image21.svg"/><Relationship Id="rId14" Type="http://schemas.openxmlformats.org/officeDocument/2006/relationships/image" Target="../media/image15.svg"/></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11.sv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5.sv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Layout" Target="../slideLayouts/slideLayout8.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9.svg"/><Relationship Id="rId4" Type="http://schemas.openxmlformats.org/officeDocument/2006/relationships/image" Target="../media/image7.svg"/><Relationship Id="rId9" Type="http://schemas.openxmlformats.org/officeDocument/2006/relationships/image" Target="../media/image8.png"/></Relationships>
</file>

<file path=ppt/slides/_rels/slide2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Layout" Target="../slideLayouts/slideLayout8.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3.sv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Layout" Target="../slideLayouts/slideLayout8.xml"/><Relationship Id="rId4" Type="http://schemas.openxmlformats.org/officeDocument/2006/relationships/image" Target="../media/image11.svg"/></Relationships>
</file>

<file path=ppt/slides/_rels/slide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Layout" Target="../slideLayouts/slideLayout8.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1.svg"/></Relationships>
</file>

<file path=ppt/slides/_rels/slide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5.svg"/><Relationship Id="rId9" Type="http://schemas.openxmlformats.org/officeDocument/2006/relationships/image" Target="../media/image12.png"/></Relationships>
</file>

<file path=ppt/slides/_rels/slide3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5.svg"/><Relationship Id="rId9" Type="http://schemas.openxmlformats.org/officeDocument/2006/relationships/image" Target="../media/image12.png"/></Relationships>
</file>

<file path=ppt/slides/_rels/slide3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21.sv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20.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5.svg"/><Relationship Id="rId9" Type="http://schemas.openxmlformats.org/officeDocument/2006/relationships/image" Target="../media/image12.png"/></Relationships>
</file>

<file path=ppt/slides/_rels/slide3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3.sv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3.emf"/><Relationship Id="rId9" Type="http://schemas.openxmlformats.org/officeDocument/2006/relationships/image" Target="../media/image10.png"/></Relationships>
</file>

<file path=ppt/slides/_rels/slide3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23.svg"/><Relationship Id="rId7" Type="http://schemas.openxmlformats.org/officeDocument/2006/relationships/image" Target="../media/image12.png"/><Relationship Id="rId12" Type="http://schemas.openxmlformats.org/officeDocument/2006/relationships/image" Target="../media/image15.sv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1.svg"/><Relationship Id="rId4" Type="http://schemas.openxmlformats.org/officeDocument/2006/relationships/image" Target="../media/image3.emf"/><Relationship Id="rId9"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5.svg"/><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7.svg"/><Relationship Id="rId3" Type="http://schemas.openxmlformats.org/officeDocument/2006/relationships/image" Target="../media/image3.emf"/><Relationship Id="rId7" Type="http://schemas.openxmlformats.org/officeDocument/2006/relationships/image" Target="../media/image9.svg"/><Relationship Id="rId12"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1.svg"/><Relationship Id="rId14" Type="http://schemas.openxmlformats.org/officeDocument/2006/relationships/image" Target="../media/image14.png"/></Relationships>
</file>

<file path=ppt/slides/_rels/slide3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2.svg"/><Relationship Id="rId18" Type="http://schemas.openxmlformats.org/officeDocument/2006/relationships/image" Target="../media/image11.svg"/><Relationship Id="rId3" Type="http://schemas.openxmlformats.org/officeDocument/2006/relationships/image" Target="../media/image30.svg"/><Relationship Id="rId21" Type="http://schemas.openxmlformats.org/officeDocument/2006/relationships/image" Target="../media/image4.png"/><Relationship Id="rId7" Type="http://schemas.openxmlformats.org/officeDocument/2006/relationships/image" Target="../media/image9.svg"/><Relationship Id="rId12" Type="http://schemas.openxmlformats.org/officeDocument/2006/relationships/image" Target="../media/image31.png"/><Relationship Id="rId17" Type="http://schemas.openxmlformats.org/officeDocument/2006/relationships/image" Target="../media/image10.png"/><Relationship Id="rId2" Type="http://schemas.openxmlformats.org/officeDocument/2006/relationships/image" Target="../media/image29.png"/><Relationship Id="rId16" Type="http://schemas.openxmlformats.org/officeDocument/2006/relationships/image" Target="../media/image25.svg"/><Relationship Id="rId20" Type="http://schemas.openxmlformats.org/officeDocument/2006/relationships/image" Target="../media/image19.sv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5.svg"/><Relationship Id="rId24" Type="http://schemas.openxmlformats.org/officeDocument/2006/relationships/image" Target="../media/image34.svg"/><Relationship Id="rId5" Type="http://schemas.openxmlformats.org/officeDocument/2006/relationships/image" Target="../media/image17.svg"/><Relationship Id="rId15" Type="http://schemas.openxmlformats.org/officeDocument/2006/relationships/image" Target="../media/image24.png"/><Relationship Id="rId23" Type="http://schemas.openxmlformats.org/officeDocument/2006/relationships/image" Target="../media/image33.png"/><Relationship Id="rId10" Type="http://schemas.openxmlformats.org/officeDocument/2006/relationships/image" Target="../media/image14.png"/><Relationship Id="rId19" Type="http://schemas.openxmlformats.org/officeDocument/2006/relationships/image" Target="../media/image18.png"/><Relationship Id="rId4" Type="http://schemas.openxmlformats.org/officeDocument/2006/relationships/image" Target="../media/image16.png"/><Relationship Id="rId9" Type="http://schemas.openxmlformats.org/officeDocument/2006/relationships/image" Target="../media/image13.svg"/><Relationship Id="rId14" Type="http://schemas.openxmlformats.org/officeDocument/2006/relationships/image" Target="../media/image3.emf"/><Relationship Id="rId22" Type="http://schemas.openxmlformats.org/officeDocument/2006/relationships/image" Target="../media/image5.sv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3.emf"/><Relationship Id="rId16" Type="http://schemas.openxmlformats.org/officeDocument/2006/relationships/image" Target="../media/image19.svg"/><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4" Type="http://schemas.openxmlformats.org/officeDocument/2006/relationships/image" Target="../media/image5.svg"/><Relationship Id="rId9" Type="http://schemas.openxmlformats.org/officeDocument/2006/relationships/image" Target="../media/image12.png"/><Relationship Id="rId14" Type="http://schemas.openxmlformats.org/officeDocument/2006/relationships/image" Target="../media/image17.svg"/></Relationships>
</file>

<file path=ppt/slides/_rels/slide4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11.sv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11.sv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7.svg"/></Relationships>
</file>

<file path=ppt/slides/_rels/slide44.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6.png"/><Relationship Id="rId7" Type="http://schemas.openxmlformats.org/officeDocument/2006/relationships/image" Target="../media/image38.pn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7.svg"/></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19.svg"/><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7.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3.emf"/><Relationship Id="rId16" Type="http://schemas.openxmlformats.org/officeDocument/2006/relationships/image" Target="../media/image25.svg"/><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16.png"/><Relationship Id="rId5" Type="http://schemas.openxmlformats.org/officeDocument/2006/relationships/image" Target="../media/image8.png"/><Relationship Id="rId15" Type="http://schemas.openxmlformats.org/officeDocument/2006/relationships/image" Target="../media/image24.png"/><Relationship Id="rId10" Type="http://schemas.openxmlformats.org/officeDocument/2006/relationships/image" Target="../media/image15.svg"/><Relationship Id="rId4" Type="http://schemas.openxmlformats.org/officeDocument/2006/relationships/image" Target="../media/image5.svg"/><Relationship Id="rId9" Type="http://schemas.openxmlformats.org/officeDocument/2006/relationships/image" Target="../media/image14.png"/><Relationship Id="rId14" Type="http://schemas.openxmlformats.org/officeDocument/2006/relationships/image" Target="../media/image19.svg"/></Relationships>
</file>

<file path=ppt/slides/_rels/slide4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9.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1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10.png"/><Relationship Id="rId2" Type="http://schemas.openxmlformats.org/officeDocument/2006/relationships/image" Target="../media/image3.emf"/><Relationship Id="rId16" Type="http://schemas.openxmlformats.org/officeDocument/2006/relationships/image" Target="../media/image25.svg"/><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16.png"/><Relationship Id="rId5" Type="http://schemas.openxmlformats.org/officeDocument/2006/relationships/image" Target="../media/image8.png"/><Relationship Id="rId15" Type="http://schemas.openxmlformats.org/officeDocument/2006/relationships/image" Target="../media/image24.png"/><Relationship Id="rId10" Type="http://schemas.openxmlformats.org/officeDocument/2006/relationships/image" Target="../media/image15.svg"/><Relationship Id="rId4" Type="http://schemas.openxmlformats.org/officeDocument/2006/relationships/image" Target="../media/image5.svg"/><Relationship Id="rId9" Type="http://schemas.openxmlformats.org/officeDocument/2006/relationships/image" Target="../media/image14.png"/><Relationship Id="rId14" Type="http://schemas.openxmlformats.org/officeDocument/2006/relationships/image" Target="../media/image19.svg"/></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21.sv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20.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5.svg"/><Relationship Id="rId9" Type="http://schemas.openxmlformats.org/officeDocument/2006/relationships/image" Target="../media/image12.png"/></Relationships>
</file>

<file path=ppt/slides/_rels/slide5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emf"/><Relationship Id="rId7" Type="http://schemas.openxmlformats.org/officeDocument/2006/relationships/image" Target="../media/image9.sv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23.svg"/><Relationship Id="rId5" Type="http://schemas.openxmlformats.org/officeDocument/2006/relationships/image" Target="../media/image5.svg"/><Relationship Id="rId10" Type="http://schemas.openxmlformats.org/officeDocument/2006/relationships/image" Target="../media/image22.png"/><Relationship Id="rId4" Type="http://schemas.openxmlformats.org/officeDocument/2006/relationships/image" Target="../media/image4.png"/><Relationship Id="rId9" Type="http://schemas.openxmlformats.org/officeDocument/2006/relationships/image" Target="../media/image13.svg"/></Relationships>
</file>

<file path=ppt/slides/_rels/slide5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23.svg"/><Relationship Id="rId7"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35.png"/><Relationship Id="rId5" Type="http://schemas.openxmlformats.org/officeDocument/2006/relationships/image" Target="../media/image8.png"/><Relationship Id="rId10" Type="http://schemas.openxmlformats.org/officeDocument/2006/relationships/image" Target="../media/image7.svg"/><Relationship Id="rId4" Type="http://schemas.openxmlformats.org/officeDocument/2006/relationships/image" Target="../media/image3.emf"/><Relationship Id="rId9" Type="http://schemas.openxmlformats.org/officeDocument/2006/relationships/image" Target="../media/image6.png"/></Relationships>
</file>

<file path=ppt/slides/_rels/slide5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9.svg"/><Relationship Id="rId3" Type="http://schemas.openxmlformats.org/officeDocument/2006/relationships/image" Target="../media/image23.svg"/><Relationship Id="rId7" Type="http://schemas.openxmlformats.org/officeDocument/2006/relationships/image" Target="../media/image12.png"/><Relationship Id="rId12"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15.svg"/><Relationship Id="rId5" Type="http://schemas.openxmlformats.org/officeDocument/2006/relationships/image" Target="../media/image8.png"/><Relationship Id="rId15" Type="http://schemas.openxmlformats.org/officeDocument/2006/relationships/image" Target="../media/image17.svg"/><Relationship Id="rId10" Type="http://schemas.openxmlformats.org/officeDocument/2006/relationships/image" Target="../media/image14.png"/><Relationship Id="rId4" Type="http://schemas.openxmlformats.org/officeDocument/2006/relationships/image" Target="../media/image3.emf"/><Relationship Id="rId9" Type="http://schemas.openxmlformats.org/officeDocument/2006/relationships/image" Target="../media/image35.png"/><Relationship Id="rId14" Type="http://schemas.openxmlformats.org/officeDocument/2006/relationships/image" Target="../media/image16.png"/></Relationships>
</file>

<file path=ppt/slides/_rels/slide5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2.png"/><Relationship Id="rId11" Type="http://schemas.openxmlformats.org/officeDocument/2006/relationships/image" Target="../media/image15.svg"/><Relationship Id="rId5" Type="http://schemas.openxmlformats.org/officeDocument/2006/relationships/image" Target="../media/image11.sv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7.svg"/></Relationships>
</file>

<file path=ppt/slides/_rels/slide5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3.emf"/></Relationships>
</file>

<file path=ppt/slides/_rels/slide5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7.svg"/><Relationship Id="rId3" Type="http://schemas.openxmlformats.org/officeDocument/2006/relationships/image" Target="../media/image22.png"/><Relationship Id="rId7" Type="http://schemas.openxmlformats.org/officeDocument/2006/relationships/image" Target="../media/image15.svg"/><Relationship Id="rId12"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3.emf"/><Relationship Id="rId10" Type="http://schemas.openxmlformats.org/officeDocument/2006/relationships/image" Target="../media/image18.png"/><Relationship Id="rId4" Type="http://schemas.openxmlformats.org/officeDocument/2006/relationships/image" Target="../media/image23.svg"/><Relationship Id="rId9" Type="http://schemas.openxmlformats.org/officeDocument/2006/relationships/image" Target="../media/image17.svg"/></Relationships>
</file>

<file path=ppt/slides/_rels/slide5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3.svg"/><Relationship Id="rId7"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27.svg"/><Relationship Id="rId4" Type="http://schemas.openxmlformats.org/officeDocument/2006/relationships/image" Target="../media/image3.emf"/><Relationship Id="rId9" Type="http://schemas.openxmlformats.org/officeDocument/2006/relationships/image" Target="../media/image26.png"/></Relationships>
</file>

<file path=ppt/slides/_rels/slide57.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12.pn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image" Target="../media/image7.sv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19.svg"/><Relationship Id="rId11" Type="http://schemas.openxmlformats.org/officeDocument/2006/relationships/image" Target="../media/image6.png"/><Relationship Id="rId5" Type="http://schemas.openxmlformats.org/officeDocument/2006/relationships/image" Target="../media/image18.png"/><Relationship Id="rId10" Type="http://schemas.openxmlformats.org/officeDocument/2006/relationships/image" Target="../media/image9.svg"/><Relationship Id="rId4" Type="http://schemas.openxmlformats.org/officeDocument/2006/relationships/image" Target="../media/image15.svg"/><Relationship Id="rId9" Type="http://schemas.openxmlformats.org/officeDocument/2006/relationships/image" Target="../media/image8.png"/><Relationship Id="rId14" Type="http://schemas.openxmlformats.org/officeDocument/2006/relationships/image" Target="../media/image13.svg"/></Relationships>
</file>

<file path=ppt/slides/_rels/slide5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4.svg"/><Relationship Id="rId3" Type="http://schemas.openxmlformats.org/officeDocument/2006/relationships/image" Target="../media/image23.svg"/><Relationship Id="rId7" Type="http://schemas.openxmlformats.org/officeDocument/2006/relationships/image" Target="../media/image15.svg"/><Relationship Id="rId12" Type="http://schemas.openxmlformats.org/officeDocument/2006/relationships/image" Target="../media/image33.png"/><Relationship Id="rId17" Type="http://schemas.openxmlformats.org/officeDocument/2006/relationships/image" Target="../media/image19.svg"/><Relationship Id="rId2" Type="http://schemas.openxmlformats.org/officeDocument/2006/relationships/image" Target="../media/image22.png"/><Relationship Id="rId16"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41.svg"/><Relationship Id="rId5" Type="http://schemas.openxmlformats.org/officeDocument/2006/relationships/image" Target="../media/image25.svg"/><Relationship Id="rId15" Type="http://schemas.openxmlformats.org/officeDocument/2006/relationships/image" Target="../media/image3.emf"/><Relationship Id="rId10" Type="http://schemas.openxmlformats.org/officeDocument/2006/relationships/image" Target="../media/image40.png"/><Relationship Id="rId4" Type="http://schemas.openxmlformats.org/officeDocument/2006/relationships/image" Target="../media/image24.png"/><Relationship Id="rId9" Type="http://schemas.openxmlformats.org/officeDocument/2006/relationships/image" Target="../media/image7.svg"/><Relationship Id="rId14" Type="http://schemas.openxmlformats.org/officeDocument/2006/relationships/image" Target="../media/image35.png"/></Relationships>
</file>

<file path=ppt/slides/_rels/slide5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4.svg"/><Relationship Id="rId3" Type="http://schemas.openxmlformats.org/officeDocument/2006/relationships/image" Target="../media/image23.svg"/><Relationship Id="rId7" Type="http://schemas.openxmlformats.org/officeDocument/2006/relationships/image" Target="../media/image15.svg"/><Relationship Id="rId12" Type="http://schemas.openxmlformats.org/officeDocument/2006/relationships/image" Target="../media/image33.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41.svg"/><Relationship Id="rId5" Type="http://schemas.openxmlformats.org/officeDocument/2006/relationships/image" Target="../media/image25.svg"/><Relationship Id="rId15" Type="http://schemas.openxmlformats.org/officeDocument/2006/relationships/image" Target="../media/image3.emf"/><Relationship Id="rId10" Type="http://schemas.openxmlformats.org/officeDocument/2006/relationships/image" Target="../media/image40.png"/><Relationship Id="rId4" Type="http://schemas.openxmlformats.org/officeDocument/2006/relationships/image" Target="../media/image24.png"/><Relationship Id="rId9" Type="http://schemas.openxmlformats.org/officeDocument/2006/relationships/image" Target="../media/image7.svg"/><Relationship Id="rId14" Type="http://schemas.openxmlformats.org/officeDocument/2006/relationships/image" Target="../media/image35.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3.svg"/><Relationship Id="rId3" Type="http://schemas.openxmlformats.org/officeDocument/2006/relationships/image" Target="../media/image22.png"/><Relationship Id="rId7" Type="http://schemas.openxmlformats.org/officeDocument/2006/relationships/image" Target="../media/image9.sv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1.svg"/><Relationship Id="rId5" Type="http://schemas.openxmlformats.org/officeDocument/2006/relationships/image" Target="../media/image3.emf"/><Relationship Id="rId15" Type="http://schemas.openxmlformats.org/officeDocument/2006/relationships/image" Target="../media/image25.svg"/><Relationship Id="rId10" Type="http://schemas.openxmlformats.org/officeDocument/2006/relationships/image" Target="../media/image10.png"/><Relationship Id="rId4" Type="http://schemas.openxmlformats.org/officeDocument/2006/relationships/image" Target="../media/image23.svg"/><Relationship Id="rId9" Type="http://schemas.openxmlformats.org/officeDocument/2006/relationships/image" Target="../media/image7.svg"/><Relationship Id="rId14" Type="http://schemas.openxmlformats.org/officeDocument/2006/relationships/image" Target="../media/image24.png"/></Relationships>
</file>

<file path=ppt/slides/_rels/slide6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3.svg"/><Relationship Id="rId7" Type="http://schemas.openxmlformats.org/officeDocument/2006/relationships/image" Target="../media/image43.sv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7.svg"/><Relationship Id="rId5" Type="http://schemas.openxmlformats.org/officeDocument/2006/relationships/image" Target="../media/image35.png"/><Relationship Id="rId10" Type="http://schemas.openxmlformats.org/officeDocument/2006/relationships/image" Target="../media/image6.png"/><Relationship Id="rId4" Type="http://schemas.openxmlformats.org/officeDocument/2006/relationships/image" Target="../media/image3.emf"/><Relationship Id="rId9" Type="http://schemas.openxmlformats.org/officeDocument/2006/relationships/image" Target="../media/image15.svg"/></Relationships>
</file>

<file path=ppt/slides/_rels/slide6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5.svg"/><Relationship Id="rId18" Type="http://schemas.openxmlformats.org/officeDocument/2006/relationships/image" Target="../media/image18.png"/><Relationship Id="rId3" Type="http://schemas.openxmlformats.org/officeDocument/2006/relationships/image" Target="../media/image23.svg"/><Relationship Id="rId7" Type="http://schemas.openxmlformats.org/officeDocument/2006/relationships/image" Target="../media/image43.svg"/><Relationship Id="rId12" Type="http://schemas.openxmlformats.org/officeDocument/2006/relationships/image" Target="../media/image24.png"/><Relationship Id="rId17" Type="http://schemas.openxmlformats.org/officeDocument/2006/relationships/image" Target="../media/image34.svg"/><Relationship Id="rId2" Type="http://schemas.openxmlformats.org/officeDocument/2006/relationships/image" Target="../media/image22.png"/><Relationship Id="rId16"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7.svg"/><Relationship Id="rId5" Type="http://schemas.openxmlformats.org/officeDocument/2006/relationships/image" Target="../media/image35.png"/><Relationship Id="rId15" Type="http://schemas.openxmlformats.org/officeDocument/2006/relationships/image" Target="../media/image41.svg"/><Relationship Id="rId10" Type="http://schemas.openxmlformats.org/officeDocument/2006/relationships/image" Target="../media/image6.png"/><Relationship Id="rId19" Type="http://schemas.openxmlformats.org/officeDocument/2006/relationships/image" Target="../media/image19.svg"/><Relationship Id="rId4" Type="http://schemas.openxmlformats.org/officeDocument/2006/relationships/image" Target="../media/image3.emf"/><Relationship Id="rId9" Type="http://schemas.openxmlformats.org/officeDocument/2006/relationships/image" Target="../media/image15.svg"/><Relationship Id="rId14" Type="http://schemas.openxmlformats.org/officeDocument/2006/relationships/image" Target="../media/image40.png"/></Relationships>
</file>

<file path=ppt/slides/_rels/slide62.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3.svg"/><Relationship Id="rId3" Type="http://schemas.openxmlformats.org/officeDocument/2006/relationships/image" Target="../media/image23.svg"/><Relationship Id="rId7" Type="http://schemas.openxmlformats.org/officeDocument/2006/relationships/image" Target="../media/image40.png"/><Relationship Id="rId12" Type="http://schemas.openxmlformats.org/officeDocument/2006/relationships/image" Target="../media/image42.png"/><Relationship Id="rId17" Type="http://schemas.openxmlformats.org/officeDocument/2006/relationships/image" Target="../media/image7.svg"/><Relationship Id="rId2" Type="http://schemas.openxmlformats.org/officeDocument/2006/relationships/image" Target="../media/image22.png"/><Relationship Id="rId16"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5.svg"/><Relationship Id="rId11" Type="http://schemas.openxmlformats.org/officeDocument/2006/relationships/image" Target="../media/image35.png"/><Relationship Id="rId5" Type="http://schemas.openxmlformats.org/officeDocument/2006/relationships/image" Target="../media/image24.png"/><Relationship Id="rId15" Type="http://schemas.openxmlformats.org/officeDocument/2006/relationships/image" Target="../media/image15.svg"/><Relationship Id="rId10" Type="http://schemas.openxmlformats.org/officeDocument/2006/relationships/image" Target="../media/image34.svg"/><Relationship Id="rId4" Type="http://schemas.openxmlformats.org/officeDocument/2006/relationships/image" Target="../media/image3.emf"/><Relationship Id="rId9" Type="http://schemas.openxmlformats.org/officeDocument/2006/relationships/image" Target="../media/image33.png"/><Relationship Id="rId14" Type="http://schemas.openxmlformats.org/officeDocument/2006/relationships/image" Target="../media/image14.png"/></Relationships>
</file>

<file path=ppt/slides/_rels/slide6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24.png"/><Relationship Id="rId7" Type="http://schemas.openxmlformats.org/officeDocument/2006/relationships/image" Target="../media/image4.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1.svg"/><Relationship Id="rId4" Type="http://schemas.openxmlformats.org/officeDocument/2006/relationships/image" Target="../media/image25.sv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24.png"/><Relationship Id="rId3" Type="http://schemas.openxmlformats.org/officeDocument/2006/relationships/image" Target="../media/image22.png"/><Relationship Id="rId7" Type="http://schemas.openxmlformats.org/officeDocument/2006/relationships/image" Target="../media/image9.svg"/><Relationship Id="rId12" Type="http://schemas.openxmlformats.org/officeDocument/2006/relationships/image" Target="../media/image16.png"/><Relationship Id="rId17" Type="http://schemas.openxmlformats.org/officeDocument/2006/relationships/image" Target="../media/image11.svg"/><Relationship Id="rId2" Type="http://schemas.openxmlformats.org/officeDocument/2006/relationships/notesSlide" Target="../notesSlides/notesSlide4.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5.svg"/><Relationship Id="rId5" Type="http://schemas.openxmlformats.org/officeDocument/2006/relationships/image" Target="../media/image3.emf"/><Relationship Id="rId15" Type="http://schemas.openxmlformats.org/officeDocument/2006/relationships/image" Target="../media/image19.svg"/><Relationship Id="rId10" Type="http://schemas.openxmlformats.org/officeDocument/2006/relationships/image" Target="../media/image14.png"/><Relationship Id="rId19" Type="http://schemas.openxmlformats.org/officeDocument/2006/relationships/image" Target="../media/image25.svg"/><Relationship Id="rId4" Type="http://schemas.openxmlformats.org/officeDocument/2006/relationships/image" Target="../media/image23.svg"/><Relationship Id="rId9" Type="http://schemas.openxmlformats.org/officeDocument/2006/relationships/image" Target="../media/image13.sv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3.emf"/><Relationship Id="rId16" Type="http://schemas.openxmlformats.org/officeDocument/2006/relationships/image" Target="../media/image5.svg"/><Relationship Id="rId1" Type="http://schemas.openxmlformats.org/officeDocument/2006/relationships/slideLayout" Target="../slideLayouts/slideLayout1.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4.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2572034" y="2035862"/>
            <a:ext cx="13387277" cy="2862706"/>
          </a:xfrm>
          <a:prstGeom prst="rect">
            <a:avLst/>
          </a:prstGeom>
          <a:noFill/>
          <a:ln>
            <a:noFill/>
          </a:ln>
        </p:spPr>
        <p:txBody>
          <a:bodyPr spcFirstLastPara="1" wrap="square" lIns="67471" tIns="67471" rIns="67471" bIns="67471" anchor="b" anchorCtr="0">
            <a:normAutofit/>
          </a:bodyPr>
          <a:lstStyle/>
          <a:p>
            <a:pPr>
              <a:buSzPct val="111111"/>
            </a:pPr>
            <a:r>
              <a:rPr lang="ja-JP" altLang="en-US" sz="7971" dirty="0"/>
              <a:t>リファレンスアーキテクチャ</a:t>
            </a:r>
            <a:br>
              <a:rPr lang="ja-JP" altLang="en-US" sz="7971" dirty="0"/>
            </a:br>
            <a:r>
              <a:rPr lang="ja-JP" altLang="en-US" sz="4000" dirty="0"/>
              <a:t>ブロック実現例（</a:t>
            </a:r>
            <a:r>
              <a:rPr lang="en-US" altLang="ja-JP" sz="4000" dirty="0"/>
              <a:t>OCI</a:t>
            </a:r>
            <a:r>
              <a:rPr lang="ja-JP" altLang="en-US" sz="4000" dirty="0"/>
              <a:t>）</a:t>
            </a:r>
            <a:br>
              <a:rPr lang="ja-JP" altLang="en-US" sz="4000" dirty="0"/>
            </a:br>
            <a:r>
              <a:rPr lang="ja-JP" altLang="en-US" sz="4000" dirty="0"/>
              <a:t>業務ブロック</a:t>
            </a:r>
            <a:endParaRPr lang="en-US" sz="4000" dirty="0"/>
          </a:p>
        </p:txBody>
      </p:sp>
      <p:sp>
        <p:nvSpPr>
          <p:cNvPr id="70" name="Google Shape;70;p15"/>
          <p:cNvSpPr txBox="1"/>
          <p:nvPr/>
        </p:nvSpPr>
        <p:spPr>
          <a:xfrm>
            <a:off x="2572033" y="8472363"/>
            <a:ext cx="5725414" cy="681474"/>
          </a:xfrm>
          <a:prstGeom prst="rect">
            <a:avLst/>
          </a:prstGeom>
          <a:noFill/>
          <a:ln>
            <a:noFill/>
          </a:ln>
        </p:spPr>
        <p:txBody>
          <a:bodyPr spcFirstLastPara="1" wrap="square" lIns="134979" tIns="67471" rIns="134979" bIns="67471" anchor="t" anchorCtr="0">
            <a:spAutoFit/>
          </a:bodyPr>
          <a:lstStyle/>
          <a:p>
            <a:r>
              <a:rPr lang="en-US" sz="3543" dirty="0">
                <a:latin typeface="Meiryo UI" panose="020B0604030504040204" pitchFamily="50" charset="-128"/>
                <a:ea typeface="Meiryo UI" panose="020B0604030504040204" pitchFamily="50" charset="-128"/>
              </a:rPr>
              <a:t>ガバメントクラウドチーム</a:t>
            </a:r>
            <a:endParaRPr sz="2480" dirty="0">
              <a:latin typeface="Meiryo UI" panose="020B0604030504040204" pitchFamily="50" charset="-128"/>
              <a:ea typeface="Meiryo UI" panose="020B0604030504040204" pitchFamily="50" charset="-128"/>
            </a:endParaRPr>
          </a:p>
        </p:txBody>
      </p:sp>
      <p:sp>
        <p:nvSpPr>
          <p:cNvPr id="71" name="Google Shape;71;p15"/>
          <p:cNvSpPr txBox="1"/>
          <p:nvPr/>
        </p:nvSpPr>
        <p:spPr>
          <a:xfrm>
            <a:off x="2572034" y="6395286"/>
            <a:ext cx="3433350" cy="505592"/>
          </a:xfrm>
          <a:prstGeom prst="rect">
            <a:avLst/>
          </a:prstGeom>
          <a:noFill/>
          <a:ln>
            <a:noFill/>
          </a:ln>
        </p:spPr>
        <p:txBody>
          <a:bodyPr spcFirstLastPara="1" wrap="square" lIns="134979" tIns="67471" rIns="134979" bIns="67471" anchor="t" anchorCtr="0">
            <a:spAutoFit/>
          </a:bodyPr>
          <a:lstStyle/>
          <a:p>
            <a:r>
              <a:rPr lang="en-US" sz="2400" dirty="0">
                <a:latin typeface="Meiryo UI"/>
                <a:ea typeface="Meiryo UI"/>
              </a:rPr>
              <a:t>202</a:t>
            </a:r>
            <a:r>
              <a:rPr lang="en-US" altLang="ja-JP" sz="2400" dirty="0">
                <a:latin typeface="Meiryo UI"/>
                <a:ea typeface="Meiryo UI"/>
              </a:rPr>
              <a:t>4</a:t>
            </a:r>
            <a:r>
              <a:rPr lang="en-US" sz="2400" dirty="0">
                <a:latin typeface="Meiryo UI"/>
                <a:ea typeface="Meiryo UI"/>
              </a:rPr>
              <a:t>年10</a:t>
            </a:r>
            <a:r>
              <a:rPr lang="ja-JP" altLang="en-US" sz="2400" dirty="0">
                <a:latin typeface="Meiryo UI"/>
                <a:ea typeface="Meiryo UI"/>
              </a:rPr>
              <a:t>月</a:t>
            </a:r>
            <a:r>
              <a:rPr lang="en-US" altLang="ja-JP" sz="2400" dirty="0">
                <a:latin typeface="Meiryo UI"/>
                <a:ea typeface="Meiryo UI"/>
              </a:rPr>
              <a:t>31</a:t>
            </a:r>
            <a:r>
              <a:rPr lang="ja-JP" altLang="en-US" sz="2400" dirty="0">
                <a:latin typeface="Meiryo UI"/>
                <a:ea typeface="Meiryo UI"/>
              </a:rPr>
              <a:t>日</a:t>
            </a:r>
            <a:endParaRPr lang="en-US" sz="2400" dirty="0">
              <a:latin typeface="Meiryo UI" panose="020B0604030504040204" pitchFamily="50" charset="-128"/>
              <a:ea typeface="Meiryo UI" panose="020B0604030504040204"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2673991-03FC-BF42-D552-54E33687333D}"/>
              </a:ext>
            </a:extLst>
          </p:cNvPr>
          <p:cNvSpPr>
            <a:spLocks noGrp="1"/>
          </p:cNvSpPr>
          <p:nvPr>
            <p:ph type="title"/>
          </p:nvPr>
        </p:nvSpPr>
        <p:spPr/>
        <p:txBody>
          <a:bodyPr>
            <a:normAutofit fontScale="90000"/>
          </a:bodyPr>
          <a:lstStyle/>
          <a:p>
            <a:r>
              <a:rPr kumimoji="1" lang="en-US" altLang="ja-JP" dirty="0">
                <a:latin typeface="Meiryo UI" panose="020B0604030504040204" pitchFamily="34" charset="-128"/>
                <a:ea typeface="Meiryo UI" panose="020B0604030504040204" pitchFamily="34" charset="-128"/>
              </a:rPr>
              <a:t>8</a:t>
            </a:r>
            <a:r>
              <a:rPr kumimoji="1" lang="en-US" altLang="ja-JP" dirty="0"/>
              <a:t>-1-2-3. </a:t>
            </a:r>
            <a:r>
              <a:rPr kumimoji="1" lang="ja-JP" altLang="en-US" dirty="0">
                <a:latin typeface="Meiryo UI" panose="020B0604030504040204" pitchFamily="34" charset="-128"/>
                <a:ea typeface="Meiryo UI" panose="020B0604030504040204" pitchFamily="34" charset="-128"/>
              </a:rPr>
              <a:t>申請・届出</a:t>
            </a:r>
            <a:r>
              <a:rPr kumimoji="1" lang="en-US" altLang="ja-JP" dirty="0">
                <a:latin typeface="Meiryo UI" panose="020B0604030504040204" pitchFamily="34" charset="-128"/>
                <a:ea typeface="Meiryo UI" panose="020B0604030504040204" pitchFamily="34" charset="-128"/>
              </a:rPr>
              <a:t>_</a:t>
            </a:r>
            <a:r>
              <a:rPr kumimoji="1" lang="ja-JP" altLang="en-US" dirty="0"/>
              <a:t>ステータス管理機能</a:t>
            </a:r>
            <a:r>
              <a:rPr kumimoji="1" lang="ja-JP" altLang="en-US" dirty="0">
                <a:latin typeface="Meiryo UI" panose="020B0604030504040204" pitchFamily="34" charset="-128"/>
                <a:ea typeface="Meiryo UI" panose="020B0604030504040204" pitchFamily="34" charset="-128"/>
              </a:rPr>
              <a:t>（パターン</a:t>
            </a:r>
            <a:r>
              <a:rPr kumimoji="1" lang="en-US" altLang="ja-JP" dirty="0">
                <a:latin typeface="Meiryo UI" panose="020B0604030504040204" pitchFamily="34" charset="-128"/>
                <a:ea typeface="Meiryo UI" panose="020B0604030504040204" pitchFamily="34" charset="-128"/>
              </a:rPr>
              <a:t>3 OIC</a:t>
            </a:r>
            <a:r>
              <a:rPr kumimoji="1" lang="ja-JP" altLang="en-US" dirty="0">
                <a:latin typeface="Meiryo UI" panose="020B0604030504040204" pitchFamily="34" charset="-128"/>
                <a:ea typeface="Meiryo UI" panose="020B0604030504040204" pitchFamily="34" charset="-128"/>
              </a:rPr>
              <a:t>、</a:t>
            </a:r>
            <a:r>
              <a:rPr kumimoji="1" lang="en-US" altLang="ja-JP" dirty="0">
                <a:latin typeface="Meiryo UI" panose="020B0604030504040204" pitchFamily="34" charset="-128"/>
                <a:ea typeface="Meiryo UI" panose="020B0604030504040204" pitchFamily="34" charset="-128"/>
              </a:rPr>
              <a:t>ADB</a:t>
            </a:r>
            <a:r>
              <a:rPr kumimoji="1" lang="ja-JP" altLang="en-US" dirty="0">
                <a:latin typeface="Meiryo UI" panose="020B0604030504040204" pitchFamily="34" charset="-128"/>
                <a:ea typeface="Meiryo UI" panose="020B0604030504040204" pitchFamily="34" charset="-128"/>
              </a:rPr>
              <a:t>利用）</a:t>
            </a:r>
          </a:p>
        </p:txBody>
      </p:sp>
      <p:sp>
        <p:nvSpPr>
          <p:cNvPr id="10" name="正方形/長方形 9">
            <a:extLst>
              <a:ext uri="{FF2B5EF4-FFF2-40B4-BE49-F238E27FC236}">
                <a16:creationId xmlns:a16="http://schemas.microsoft.com/office/drawing/2014/main" id="{C8B5E6EF-617A-E462-436E-9B9B6959BEEC}"/>
              </a:ext>
            </a:extLst>
          </p:cNvPr>
          <p:cNvSpPr/>
          <p:nvPr/>
        </p:nvSpPr>
        <p:spPr>
          <a:xfrm>
            <a:off x="4976363" y="2232334"/>
            <a:ext cx="9483915" cy="6985843"/>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34" charset="-128"/>
              <a:ea typeface="Meiryo UI" panose="020B0604030504040204" pitchFamily="34" charset="-128"/>
            </a:endParaRPr>
          </a:p>
        </p:txBody>
      </p:sp>
      <p:sp>
        <p:nvSpPr>
          <p:cNvPr id="54" name="正方形/長方形 53">
            <a:extLst>
              <a:ext uri="{FF2B5EF4-FFF2-40B4-BE49-F238E27FC236}">
                <a16:creationId xmlns:a16="http://schemas.microsoft.com/office/drawing/2014/main" id="{E049118F-B187-055C-E552-611F60B5704C}"/>
              </a:ext>
            </a:extLst>
          </p:cNvPr>
          <p:cNvSpPr/>
          <p:nvPr/>
        </p:nvSpPr>
        <p:spPr>
          <a:xfrm>
            <a:off x="5740092" y="2960849"/>
            <a:ext cx="5842657" cy="3509382"/>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kumimoji="1" lang="ja-JP" altLang="en-US" sz="1600" dirty="0">
                <a:solidFill>
                  <a:schemeClr val="tx1"/>
                </a:solidFill>
                <a:latin typeface="Meiryo UI" panose="020B0604030504040204" pitchFamily="34" charset="-128"/>
                <a:ea typeface="Meiryo UI" panose="020B0604030504040204" pitchFamily="34" charset="-128"/>
              </a:rPr>
              <a:t>申請・届出</a:t>
            </a:r>
            <a:r>
              <a:rPr kumimoji="1" lang="en-US" altLang="ja-JP" sz="1600" dirty="0">
                <a:solidFill>
                  <a:schemeClr val="tx1"/>
                </a:solidFill>
                <a:latin typeface="Meiryo UI" panose="020B0604030504040204" pitchFamily="34" charset="-128"/>
                <a:ea typeface="Meiryo UI" panose="020B0604030504040204" pitchFamily="34" charset="-128"/>
              </a:rPr>
              <a:t>_</a:t>
            </a:r>
            <a:r>
              <a:rPr kumimoji="1" lang="ja-JP" altLang="en-US" sz="1600" dirty="0">
                <a:solidFill>
                  <a:schemeClr val="tx1"/>
                </a:solidFill>
                <a:latin typeface="Meiryo UI" panose="020B0604030504040204" pitchFamily="34" charset="-128"/>
                <a:ea typeface="Meiryo UI" panose="020B0604030504040204" pitchFamily="34" charset="-128"/>
              </a:rPr>
              <a:t>ステータス管理機能</a:t>
            </a:r>
            <a:endParaRPr kumimoji="1" lang="en-US" altLang="ja-JP" sz="1600" dirty="0">
              <a:solidFill>
                <a:schemeClr val="tx1"/>
              </a:solidFill>
              <a:latin typeface="Meiryo UI" panose="020B0604030504040204" pitchFamily="34" charset="-128"/>
              <a:ea typeface="Meiryo UI" panose="020B0604030504040204" pitchFamily="34" charset="-128"/>
            </a:endParaRPr>
          </a:p>
        </p:txBody>
      </p:sp>
      <p:pic>
        <p:nvPicPr>
          <p:cNvPr id="2" name="OTag">
            <a:extLst>
              <a:ext uri="{FF2B5EF4-FFF2-40B4-BE49-F238E27FC236}">
                <a16:creationId xmlns:a16="http://schemas.microsoft.com/office/drawing/2014/main" id="{24AE4AB2-480B-81D5-1CF1-1AB0903649E5}"/>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76363" y="2232334"/>
            <a:ext cx="502920" cy="502920"/>
          </a:xfrm>
          <a:prstGeom prst="rect">
            <a:avLst/>
          </a:prstGeom>
        </p:spPr>
      </p:pic>
      <p:sp>
        <p:nvSpPr>
          <p:cNvPr id="11" name="TextBox 12">
            <a:extLst>
              <a:ext uri="{FF2B5EF4-FFF2-40B4-BE49-F238E27FC236}">
                <a16:creationId xmlns:a16="http://schemas.microsoft.com/office/drawing/2014/main" id="{B1919169-B567-C1D9-72BB-A90977CA8159}"/>
              </a:ext>
            </a:extLst>
          </p:cNvPr>
          <p:cNvSpPr txBox="1">
            <a:spLocks noChangeArrowheads="1"/>
          </p:cNvSpPr>
          <p:nvPr/>
        </p:nvSpPr>
        <p:spPr bwMode="auto">
          <a:xfrm>
            <a:off x="5483452" y="2345294"/>
            <a:ext cx="513281"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OCI</a:t>
            </a:r>
          </a:p>
        </p:txBody>
      </p:sp>
      <p:pic>
        <p:nvPicPr>
          <p:cNvPr id="14" name="グラフィックス 13">
            <a:extLst>
              <a:ext uri="{FF2B5EF4-FFF2-40B4-BE49-F238E27FC236}">
                <a16:creationId xmlns:a16="http://schemas.microsoft.com/office/drawing/2014/main" id="{706D8959-4566-C44D-2BAD-01D04465C6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38287" y="3610085"/>
            <a:ext cx="409575" cy="400050"/>
          </a:xfrm>
          <a:prstGeom prst="rect">
            <a:avLst/>
          </a:prstGeom>
        </p:spPr>
      </p:pic>
      <p:pic>
        <p:nvPicPr>
          <p:cNvPr id="15" name="グラフィックス 14">
            <a:extLst>
              <a:ext uri="{FF2B5EF4-FFF2-40B4-BE49-F238E27FC236}">
                <a16:creationId xmlns:a16="http://schemas.microsoft.com/office/drawing/2014/main" id="{DBECFB7E-57C8-E8D0-9115-86B20ECB9A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38560" y="5149556"/>
            <a:ext cx="457200" cy="400050"/>
          </a:xfrm>
          <a:prstGeom prst="rect">
            <a:avLst/>
          </a:prstGeom>
        </p:spPr>
      </p:pic>
      <p:sp>
        <p:nvSpPr>
          <p:cNvPr id="16" name="TextBox 12">
            <a:extLst>
              <a:ext uri="{FF2B5EF4-FFF2-40B4-BE49-F238E27FC236}">
                <a16:creationId xmlns:a16="http://schemas.microsoft.com/office/drawing/2014/main" id="{D986DC9B-9FFF-ADF9-CDED-4AC3EC8A12A6}"/>
              </a:ext>
            </a:extLst>
          </p:cNvPr>
          <p:cNvSpPr txBox="1">
            <a:spLocks noChangeArrowheads="1"/>
          </p:cNvSpPr>
          <p:nvPr/>
        </p:nvSpPr>
        <p:spPr bwMode="auto">
          <a:xfrm>
            <a:off x="6248763" y="4153027"/>
            <a:ext cx="588623"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WAF</a:t>
            </a:r>
          </a:p>
        </p:txBody>
      </p:sp>
      <p:sp>
        <p:nvSpPr>
          <p:cNvPr id="18" name="TextBox 12">
            <a:extLst>
              <a:ext uri="{FF2B5EF4-FFF2-40B4-BE49-F238E27FC236}">
                <a16:creationId xmlns:a16="http://schemas.microsoft.com/office/drawing/2014/main" id="{C1308783-5208-DBE7-F260-6105C50BF665}"/>
              </a:ext>
            </a:extLst>
          </p:cNvPr>
          <p:cNvSpPr txBox="1">
            <a:spLocks noChangeArrowheads="1"/>
          </p:cNvSpPr>
          <p:nvPr/>
        </p:nvSpPr>
        <p:spPr bwMode="auto">
          <a:xfrm>
            <a:off x="9986474" y="5678008"/>
            <a:ext cx="561372"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ADB</a:t>
            </a:r>
          </a:p>
        </p:txBody>
      </p:sp>
      <p:sp>
        <p:nvSpPr>
          <p:cNvPr id="25" name="Rectangle 115">
            <a:extLst>
              <a:ext uri="{FF2B5EF4-FFF2-40B4-BE49-F238E27FC236}">
                <a16:creationId xmlns:a16="http://schemas.microsoft.com/office/drawing/2014/main" id="{6774D0BA-296F-6CE9-69DA-49D44F5E8AC9}"/>
              </a:ext>
            </a:extLst>
          </p:cNvPr>
          <p:cNvSpPr/>
          <p:nvPr/>
        </p:nvSpPr>
        <p:spPr>
          <a:xfrm>
            <a:off x="5787983" y="7892741"/>
            <a:ext cx="5794766" cy="1036667"/>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Meiryo UI" panose="020B0604030504040204" pitchFamily="34" charset="-128"/>
              <a:ea typeface="Meiryo UI" panose="020B0604030504040204" pitchFamily="34" charset="-128"/>
              <a:cs typeface="Amazon Ember" panose="020B0603020204020204" pitchFamily="34" charset="0"/>
            </a:endParaRPr>
          </a:p>
        </p:txBody>
      </p:sp>
      <p:sp>
        <p:nvSpPr>
          <p:cNvPr id="26" name="TextBox 12">
            <a:extLst>
              <a:ext uri="{FF2B5EF4-FFF2-40B4-BE49-F238E27FC236}">
                <a16:creationId xmlns:a16="http://schemas.microsoft.com/office/drawing/2014/main" id="{CD5CE23E-907B-D0A9-12CC-F2CBBBE6B25B}"/>
              </a:ext>
            </a:extLst>
          </p:cNvPr>
          <p:cNvSpPr txBox="1">
            <a:spLocks noChangeArrowheads="1"/>
          </p:cNvSpPr>
          <p:nvPr/>
        </p:nvSpPr>
        <p:spPr bwMode="auto">
          <a:xfrm>
            <a:off x="5941799" y="7972198"/>
            <a:ext cx="1005403" cy="553998"/>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dirty="0">
                <a:latin typeface="Meiryo UI" panose="020B0604030504040204" pitchFamily="34" charset="-128"/>
                <a:ea typeface="Meiryo UI" panose="020B0604030504040204" pitchFamily="34" charset="-128"/>
                <a:cs typeface="Amazon Ember" panose="020B0603020204020204" pitchFamily="34" charset="0"/>
              </a:rPr>
              <a:t>連携機能</a:t>
            </a:r>
          </a:p>
          <a:p>
            <a:pP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ユーザ認証</a:t>
            </a:r>
          </a:p>
        </p:txBody>
      </p:sp>
      <p:sp>
        <p:nvSpPr>
          <p:cNvPr id="28" name="TextBox 20">
            <a:extLst>
              <a:ext uri="{FF2B5EF4-FFF2-40B4-BE49-F238E27FC236}">
                <a16:creationId xmlns:a16="http://schemas.microsoft.com/office/drawing/2014/main" id="{B0911353-15F0-6BFE-0D6A-11E6C9FAE452}"/>
              </a:ext>
            </a:extLst>
          </p:cNvPr>
          <p:cNvSpPr txBox="1">
            <a:spLocks noChangeArrowheads="1"/>
          </p:cNvSpPr>
          <p:nvPr/>
        </p:nvSpPr>
        <p:spPr bwMode="auto">
          <a:xfrm>
            <a:off x="7599625" y="7934020"/>
            <a:ext cx="415017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400" dirty="0">
                <a:latin typeface="Meiryo UI" panose="020B0604030504040204" pitchFamily="34" charset="-128"/>
                <a:ea typeface="Meiryo UI" panose="020B0604030504040204" pitchFamily="34" charset="-128"/>
                <a:cs typeface="Amazon Ember" panose="020B0603020204020204" pitchFamily="34" charset="0"/>
              </a:rPr>
              <a:t>例</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eaLnBrk="1" hangingPunct="1">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利用者認証</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ユーザ認証機能（国民向け）</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eaLnBrk="1" hangingPunct="1">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利用者認証</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ユーザ認証機能（企業ユーザ向け）</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eaLnBrk="1" hangingPunct="1">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利用者認証</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ユーザ認証機能（職員向け）</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p:txBody>
      </p:sp>
      <p:pic>
        <p:nvPicPr>
          <p:cNvPr id="9" name="グラフィックス 8">
            <a:extLst>
              <a:ext uri="{FF2B5EF4-FFF2-40B4-BE49-F238E27FC236}">
                <a16:creationId xmlns:a16="http://schemas.microsoft.com/office/drawing/2014/main" id="{030CE997-6DCA-8F81-277F-621C58B61A9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43049" y="5149556"/>
            <a:ext cx="400050" cy="400050"/>
          </a:xfrm>
          <a:prstGeom prst="rect">
            <a:avLst/>
          </a:prstGeom>
        </p:spPr>
      </p:pic>
      <p:sp>
        <p:nvSpPr>
          <p:cNvPr id="12" name="TextBox 12">
            <a:extLst>
              <a:ext uri="{FF2B5EF4-FFF2-40B4-BE49-F238E27FC236}">
                <a16:creationId xmlns:a16="http://schemas.microsoft.com/office/drawing/2014/main" id="{FB76D1C9-9112-5B35-08DD-B2D94373382A}"/>
              </a:ext>
            </a:extLst>
          </p:cNvPr>
          <p:cNvSpPr txBox="1">
            <a:spLocks noChangeArrowheads="1"/>
          </p:cNvSpPr>
          <p:nvPr/>
        </p:nvSpPr>
        <p:spPr bwMode="auto">
          <a:xfrm>
            <a:off x="6074036" y="5570286"/>
            <a:ext cx="938077"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Load</a:t>
            </a:r>
          </a:p>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Balancer</a:t>
            </a:r>
          </a:p>
        </p:txBody>
      </p:sp>
      <p:cxnSp>
        <p:nvCxnSpPr>
          <p:cNvPr id="24" name="直線矢印コネクタ 23">
            <a:extLst>
              <a:ext uri="{FF2B5EF4-FFF2-40B4-BE49-F238E27FC236}">
                <a16:creationId xmlns:a16="http://schemas.microsoft.com/office/drawing/2014/main" id="{48E3545C-AB07-D165-7309-558FC50F2D25}"/>
              </a:ext>
            </a:extLst>
          </p:cNvPr>
          <p:cNvCxnSpPr>
            <a:cxnSpLocks/>
            <a:stCxn id="9" idx="3"/>
          </p:cNvCxnSpPr>
          <p:nvPr/>
        </p:nvCxnSpPr>
        <p:spPr>
          <a:xfrm>
            <a:off x="6743099" y="5349581"/>
            <a:ext cx="144908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直線矢印コネクタ 35">
            <a:extLst>
              <a:ext uri="{FF2B5EF4-FFF2-40B4-BE49-F238E27FC236}">
                <a16:creationId xmlns:a16="http://schemas.microsoft.com/office/drawing/2014/main" id="{1BFA13AD-10E1-F09C-1D9C-B3ABB52FB7F2}"/>
              </a:ext>
            </a:extLst>
          </p:cNvPr>
          <p:cNvCxnSpPr>
            <a:cxnSpLocks/>
            <a:endCxn id="15" idx="1"/>
          </p:cNvCxnSpPr>
          <p:nvPr/>
        </p:nvCxnSpPr>
        <p:spPr>
          <a:xfrm>
            <a:off x="8592232" y="5349581"/>
            <a:ext cx="144632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直線矢印コネクタ 44">
            <a:extLst>
              <a:ext uri="{FF2B5EF4-FFF2-40B4-BE49-F238E27FC236}">
                <a16:creationId xmlns:a16="http://schemas.microsoft.com/office/drawing/2014/main" id="{64FE3B4A-5294-0D3D-625A-8FA6C195E704}"/>
              </a:ext>
            </a:extLst>
          </p:cNvPr>
          <p:cNvCxnSpPr>
            <a:cxnSpLocks/>
            <a:stCxn id="16" idx="2"/>
            <a:endCxn id="9" idx="0"/>
          </p:cNvCxnSpPr>
          <p:nvPr/>
        </p:nvCxnSpPr>
        <p:spPr>
          <a:xfrm flipH="1">
            <a:off x="6543074" y="4460804"/>
            <a:ext cx="1" cy="6887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直線矢印コネクタ 47">
            <a:extLst>
              <a:ext uri="{FF2B5EF4-FFF2-40B4-BE49-F238E27FC236}">
                <a16:creationId xmlns:a16="http://schemas.microsoft.com/office/drawing/2014/main" id="{E3F400BA-8F68-8A5E-3BA1-9843D90CC90B}"/>
              </a:ext>
            </a:extLst>
          </p:cNvPr>
          <p:cNvCxnSpPr>
            <a:cxnSpLocks/>
          </p:cNvCxnSpPr>
          <p:nvPr/>
        </p:nvCxnSpPr>
        <p:spPr>
          <a:xfrm>
            <a:off x="8392207" y="5985785"/>
            <a:ext cx="18715" cy="19069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Rectangle 134">
            <a:extLst>
              <a:ext uri="{FF2B5EF4-FFF2-40B4-BE49-F238E27FC236}">
                <a16:creationId xmlns:a16="http://schemas.microsoft.com/office/drawing/2014/main" id="{F326DE56-135D-7691-68EA-6FB7B0C2C949}"/>
              </a:ext>
            </a:extLst>
          </p:cNvPr>
          <p:cNvSpPr/>
          <p:nvPr/>
        </p:nvSpPr>
        <p:spPr>
          <a:xfrm>
            <a:off x="11829873" y="3932040"/>
            <a:ext cx="2477278" cy="2511314"/>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400" dirty="0">
              <a:solidFill>
                <a:schemeClr val="tx1"/>
              </a:solidFill>
              <a:latin typeface="Meiryo UI" panose="020B0604030504040204" pitchFamily="34" charset="-128"/>
              <a:ea typeface="Meiryo UI" panose="020B0604030504040204" pitchFamily="34" charset="-128"/>
              <a:cs typeface="Amazon Ember" panose="020B0603020204020204" pitchFamily="34" charset="0"/>
            </a:endParaRPr>
          </a:p>
        </p:txBody>
      </p:sp>
      <p:sp>
        <p:nvSpPr>
          <p:cNvPr id="17" name="TextBox 20">
            <a:extLst>
              <a:ext uri="{FF2B5EF4-FFF2-40B4-BE49-F238E27FC236}">
                <a16:creationId xmlns:a16="http://schemas.microsoft.com/office/drawing/2014/main" id="{C29615A5-8EA0-5654-01B7-9596D8F88252}"/>
              </a:ext>
            </a:extLst>
          </p:cNvPr>
          <p:cNvSpPr txBox="1">
            <a:spLocks noChangeArrowheads="1"/>
          </p:cNvSpPr>
          <p:nvPr/>
        </p:nvSpPr>
        <p:spPr bwMode="auto">
          <a:xfrm>
            <a:off x="11884331" y="4242153"/>
            <a:ext cx="2300017"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ja-JP" sz="1800">
                <a:latin typeface="Meiryo UI" panose="020B0604030504040204" pitchFamily="34" charset="-128"/>
                <a:ea typeface="Meiryo UI" panose="020B0604030504040204" pitchFamily="34" charset="-128"/>
              </a:rPr>
              <a:t>連携</a:t>
            </a:r>
            <a:r>
              <a:rPr lang="ja-JP" altLang="en-US" sz="1800">
                <a:latin typeface="Meiryo UI" panose="020B0604030504040204" pitchFamily="34" charset="-128"/>
                <a:ea typeface="Meiryo UI" panose="020B0604030504040204" pitchFamily="34" charset="-128"/>
              </a:rPr>
              <a:t>機能</a:t>
            </a:r>
            <a:endParaRPr lang="ja-JP" sz="1800">
              <a:latin typeface="Meiryo UI" panose="020B0604030504040204" pitchFamily="34" charset="-128"/>
              <a:ea typeface="Meiryo UI" panose="020B0604030504040204" pitchFamily="34" charset="-128"/>
            </a:endParaRPr>
          </a:p>
          <a:p>
            <a:r>
              <a:rPr lang="ja-JP" altLang="en-US" sz="1400">
                <a:latin typeface="Meiryo UI" panose="020B0604030504040204" pitchFamily="34" charset="-128"/>
                <a:ea typeface="Meiryo UI" panose="020B0604030504040204" pitchFamily="34" charset="-128"/>
              </a:rPr>
              <a:t>ステータスを確認する必要がある他の機能</a:t>
            </a:r>
            <a:endParaRPr lang="ja-JP" altLang="ja-JP" sz="1200" dirty="0">
              <a:latin typeface="Meiryo UI" panose="020B0604030504040204" pitchFamily="34" charset="-128"/>
              <a:ea typeface="Meiryo UI" panose="020B0604030504040204" pitchFamily="34" charset="-128"/>
            </a:endParaRPr>
          </a:p>
        </p:txBody>
      </p:sp>
      <p:sp>
        <p:nvSpPr>
          <p:cNvPr id="22" name="TextBox 20">
            <a:extLst>
              <a:ext uri="{FF2B5EF4-FFF2-40B4-BE49-F238E27FC236}">
                <a16:creationId xmlns:a16="http://schemas.microsoft.com/office/drawing/2014/main" id="{BF89C261-8920-8550-B61B-B54337819158}"/>
              </a:ext>
            </a:extLst>
          </p:cNvPr>
          <p:cNvSpPr txBox="1">
            <a:spLocks noChangeArrowheads="1"/>
          </p:cNvSpPr>
          <p:nvPr/>
        </p:nvSpPr>
        <p:spPr bwMode="auto">
          <a:xfrm>
            <a:off x="11884331" y="5297504"/>
            <a:ext cx="230001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400" dirty="0">
                <a:latin typeface="Meiryo UI" panose="020B0604030504040204" pitchFamily="34" charset="-128"/>
                <a:ea typeface="Meiryo UI" panose="020B0604030504040204" pitchFamily="34" charset="-128"/>
                <a:cs typeface="Amazon Ember" panose="020B0603020204020204" pitchFamily="34" charset="0"/>
              </a:rPr>
              <a:t>例</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eaLnBrk="1" hangingPunct="1">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申請・届出</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申請・届出機能</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eaLnBrk="1" hangingPunct="1">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申請・届出</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電子決裁機能</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p:txBody>
      </p:sp>
      <p:cxnSp>
        <p:nvCxnSpPr>
          <p:cNvPr id="23" name="直線矢印コネクタ 36">
            <a:extLst>
              <a:ext uri="{FF2B5EF4-FFF2-40B4-BE49-F238E27FC236}">
                <a16:creationId xmlns:a16="http://schemas.microsoft.com/office/drawing/2014/main" id="{C10EFEBA-EF88-78F2-9990-3C0AD53DB4DB}"/>
              </a:ext>
            </a:extLst>
          </p:cNvPr>
          <p:cNvCxnSpPr>
            <a:cxnSpLocks/>
          </p:cNvCxnSpPr>
          <p:nvPr/>
        </p:nvCxnSpPr>
        <p:spPr>
          <a:xfrm rot="5400000" flipH="1" flipV="1">
            <a:off x="9832453" y="3185094"/>
            <a:ext cx="524216" cy="3404709"/>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7" name="直線矢印コネクタ 26">
            <a:extLst>
              <a:ext uri="{FF2B5EF4-FFF2-40B4-BE49-F238E27FC236}">
                <a16:creationId xmlns:a16="http://schemas.microsoft.com/office/drawing/2014/main" id="{01B90C88-8D3E-8BFC-BE5F-D62533C37F9B}"/>
              </a:ext>
            </a:extLst>
          </p:cNvPr>
          <p:cNvCxnSpPr>
            <a:cxnSpLocks/>
          </p:cNvCxnSpPr>
          <p:nvPr/>
        </p:nvCxnSpPr>
        <p:spPr>
          <a:xfrm>
            <a:off x="10267160" y="4640967"/>
            <a:ext cx="0" cy="487950"/>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9" name="TextBox 12">
            <a:extLst>
              <a:ext uri="{FF2B5EF4-FFF2-40B4-BE49-F238E27FC236}">
                <a16:creationId xmlns:a16="http://schemas.microsoft.com/office/drawing/2014/main" id="{1CDF7B53-252D-4C5C-DADD-FD64339F6D80}"/>
              </a:ext>
            </a:extLst>
          </p:cNvPr>
          <p:cNvSpPr txBox="1">
            <a:spLocks noChangeArrowheads="1"/>
          </p:cNvSpPr>
          <p:nvPr/>
        </p:nvSpPr>
        <p:spPr bwMode="auto">
          <a:xfrm>
            <a:off x="8194236" y="5655735"/>
            <a:ext cx="513282"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OIC</a:t>
            </a:r>
          </a:p>
        </p:txBody>
      </p:sp>
      <p:grpSp>
        <p:nvGrpSpPr>
          <p:cNvPr id="30" name="グループ化 29">
            <a:extLst>
              <a:ext uri="{FF2B5EF4-FFF2-40B4-BE49-F238E27FC236}">
                <a16:creationId xmlns:a16="http://schemas.microsoft.com/office/drawing/2014/main" id="{8530EC62-A74C-F520-619E-1D8C3393D285}"/>
              </a:ext>
            </a:extLst>
          </p:cNvPr>
          <p:cNvGrpSpPr/>
          <p:nvPr/>
        </p:nvGrpSpPr>
        <p:grpSpPr>
          <a:xfrm>
            <a:off x="2763552" y="3914804"/>
            <a:ext cx="655844" cy="524265"/>
            <a:chOff x="1113252" y="6112956"/>
            <a:chExt cx="655844" cy="524265"/>
          </a:xfrm>
        </p:grpSpPr>
        <p:pic>
          <p:nvPicPr>
            <p:cNvPr id="31" name="グラフィックス 30">
              <a:extLst>
                <a:ext uri="{FF2B5EF4-FFF2-40B4-BE49-F238E27FC236}">
                  <a16:creationId xmlns:a16="http://schemas.microsoft.com/office/drawing/2014/main" id="{AB450F1A-FA8D-D285-C9DE-6FDE9F16C96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54771" y="6112956"/>
              <a:ext cx="314325" cy="400050"/>
            </a:xfrm>
            <a:prstGeom prst="rect">
              <a:avLst/>
            </a:prstGeom>
          </p:spPr>
        </p:pic>
        <p:pic>
          <p:nvPicPr>
            <p:cNvPr id="37" name="グラフィックス 36">
              <a:extLst>
                <a:ext uri="{FF2B5EF4-FFF2-40B4-BE49-F238E27FC236}">
                  <a16:creationId xmlns:a16="http://schemas.microsoft.com/office/drawing/2014/main" id="{42B9CF65-95EB-21AF-D9FB-72C61705B4E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13252" y="6113346"/>
              <a:ext cx="314325" cy="400050"/>
            </a:xfrm>
            <a:prstGeom prst="rect">
              <a:avLst/>
            </a:prstGeom>
          </p:spPr>
        </p:pic>
        <p:pic>
          <p:nvPicPr>
            <p:cNvPr id="40" name="グラフィックス 39">
              <a:extLst>
                <a:ext uri="{FF2B5EF4-FFF2-40B4-BE49-F238E27FC236}">
                  <a16:creationId xmlns:a16="http://schemas.microsoft.com/office/drawing/2014/main" id="{0B56DA7C-275C-BAFD-1422-21D1492A7EC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84295" y="6237171"/>
              <a:ext cx="314325" cy="400050"/>
            </a:xfrm>
            <a:prstGeom prst="rect">
              <a:avLst/>
            </a:prstGeom>
          </p:spPr>
        </p:pic>
      </p:grpSp>
      <p:sp>
        <p:nvSpPr>
          <p:cNvPr id="41" name="TextBox 12">
            <a:extLst>
              <a:ext uri="{FF2B5EF4-FFF2-40B4-BE49-F238E27FC236}">
                <a16:creationId xmlns:a16="http://schemas.microsoft.com/office/drawing/2014/main" id="{67096A35-DBE7-D424-3DF3-73B13C461DE0}"/>
              </a:ext>
            </a:extLst>
          </p:cNvPr>
          <p:cNvSpPr txBox="1">
            <a:spLocks noChangeArrowheads="1"/>
          </p:cNvSpPr>
          <p:nvPr/>
        </p:nvSpPr>
        <p:spPr bwMode="auto">
          <a:xfrm>
            <a:off x="2503039" y="4505363"/>
            <a:ext cx="1149674"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申請者</a:t>
            </a:r>
          </a:p>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(国民・企業)</a:t>
            </a:r>
          </a:p>
        </p:txBody>
      </p:sp>
      <p:grpSp>
        <p:nvGrpSpPr>
          <p:cNvPr id="42" name="グループ化 41">
            <a:extLst>
              <a:ext uri="{FF2B5EF4-FFF2-40B4-BE49-F238E27FC236}">
                <a16:creationId xmlns:a16="http://schemas.microsoft.com/office/drawing/2014/main" id="{FE8D292D-885B-5D90-6D9F-758ABDF92239}"/>
              </a:ext>
            </a:extLst>
          </p:cNvPr>
          <p:cNvGrpSpPr/>
          <p:nvPr/>
        </p:nvGrpSpPr>
        <p:grpSpPr>
          <a:xfrm>
            <a:off x="2782053" y="6430444"/>
            <a:ext cx="655844" cy="524265"/>
            <a:chOff x="1113252" y="6112956"/>
            <a:chExt cx="655844" cy="524265"/>
          </a:xfrm>
        </p:grpSpPr>
        <p:pic>
          <p:nvPicPr>
            <p:cNvPr id="43" name="グラフィックス 42">
              <a:extLst>
                <a:ext uri="{FF2B5EF4-FFF2-40B4-BE49-F238E27FC236}">
                  <a16:creationId xmlns:a16="http://schemas.microsoft.com/office/drawing/2014/main" id="{52DAFDE6-A7C0-CA1D-9FB6-69126E44E66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54771" y="6112956"/>
              <a:ext cx="314325" cy="400050"/>
            </a:xfrm>
            <a:prstGeom prst="rect">
              <a:avLst/>
            </a:prstGeom>
          </p:spPr>
        </p:pic>
        <p:pic>
          <p:nvPicPr>
            <p:cNvPr id="44" name="グラフィックス 43">
              <a:extLst>
                <a:ext uri="{FF2B5EF4-FFF2-40B4-BE49-F238E27FC236}">
                  <a16:creationId xmlns:a16="http://schemas.microsoft.com/office/drawing/2014/main" id="{A749EF17-0DD7-86DB-096C-8EF00A316F3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13252" y="6113346"/>
              <a:ext cx="314325" cy="400050"/>
            </a:xfrm>
            <a:prstGeom prst="rect">
              <a:avLst/>
            </a:prstGeom>
          </p:spPr>
        </p:pic>
        <p:pic>
          <p:nvPicPr>
            <p:cNvPr id="46" name="グラフィックス 45">
              <a:extLst>
                <a:ext uri="{FF2B5EF4-FFF2-40B4-BE49-F238E27FC236}">
                  <a16:creationId xmlns:a16="http://schemas.microsoft.com/office/drawing/2014/main" id="{8C4F2CEF-CD6A-D5A1-EFC6-F313E593CD0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84295" y="6237171"/>
              <a:ext cx="314325" cy="400050"/>
            </a:xfrm>
            <a:prstGeom prst="rect">
              <a:avLst/>
            </a:prstGeom>
          </p:spPr>
        </p:pic>
      </p:grpSp>
      <p:sp>
        <p:nvSpPr>
          <p:cNvPr id="47" name="TextBox 12">
            <a:extLst>
              <a:ext uri="{FF2B5EF4-FFF2-40B4-BE49-F238E27FC236}">
                <a16:creationId xmlns:a16="http://schemas.microsoft.com/office/drawing/2014/main" id="{EF4D873A-109C-9618-B6D6-EAFC07F4B6A7}"/>
              </a:ext>
            </a:extLst>
          </p:cNvPr>
          <p:cNvSpPr txBox="1">
            <a:spLocks noChangeArrowheads="1"/>
          </p:cNvSpPr>
          <p:nvPr/>
        </p:nvSpPr>
        <p:spPr bwMode="auto">
          <a:xfrm>
            <a:off x="2561644" y="7021003"/>
            <a:ext cx="1096662" cy="523220"/>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管理者</a:t>
            </a:r>
          </a:p>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(職員)</a:t>
            </a:r>
          </a:p>
        </p:txBody>
      </p:sp>
      <p:cxnSp>
        <p:nvCxnSpPr>
          <p:cNvPr id="49" name="カギ線コネクタ 48">
            <a:extLst>
              <a:ext uri="{FF2B5EF4-FFF2-40B4-BE49-F238E27FC236}">
                <a16:creationId xmlns:a16="http://schemas.microsoft.com/office/drawing/2014/main" id="{13B60F5B-367A-B130-FD3A-630FE2C82448}"/>
              </a:ext>
            </a:extLst>
          </p:cNvPr>
          <p:cNvCxnSpPr>
            <a:stCxn id="31" idx="3"/>
          </p:cNvCxnSpPr>
          <p:nvPr/>
        </p:nvCxnSpPr>
        <p:spPr>
          <a:xfrm>
            <a:off x="3419396" y="4114829"/>
            <a:ext cx="2923653" cy="1234752"/>
          </a:xfrm>
          <a:prstGeom prst="bentConnector3">
            <a:avLst>
              <a:gd name="adj1" fmla="val 33509"/>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カギ線コネクタ 49">
            <a:extLst>
              <a:ext uri="{FF2B5EF4-FFF2-40B4-BE49-F238E27FC236}">
                <a16:creationId xmlns:a16="http://schemas.microsoft.com/office/drawing/2014/main" id="{E4B5BC5A-A2FA-1936-2BCF-09F9A14ADB1F}"/>
              </a:ext>
            </a:extLst>
          </p:cNvPr>
          <p:cNvCxnSpPr>
            <a:cxnSpLocks/>
            <a:stCxn id="43" idx="3"/>
          </p:cNvCxnSpPr>
          <p:nvPr/>
        </p:nvCxnSpPr>
        <p:spPr>
          <a:xfrm flipV="1">
            <a:off x="3437897" y="5349581"/>
            <a:ext cx="2905152" cy="1280888"/>
          </a:xfrm>
          <a:prstGeom prst="bentConnector3">
            <a:avLst>
              <a:gd name="adj1" fmla="val 3283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1" name="グラフィックス 50">
            <a:extLst>
              <a:ext uri="{FF2B5EF4-FFF2-40B4-BE49-F238E27FC236}">
                <a16:creationId xmlns:a16="http://schemas.microsoft.com/office/drawing/2014/main" id="{FC85D749-336F-6206-8AEC-FE48A61F04A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175704" y="5184935"/>
            <a:ext cx="477473" cy="432000"/>
          </a:xfrm>
          <a:prstGeom prst="rect">
            <a:avLst/>
          </a:prstGeom>
        </p:spPr>
      </p:pic>
    </p:spTree>
    <p:extLst>
      <p:ext uri="{BB962C8B-B14F-4D97-AF65-F5344CB8AC3E}">
        <p14:creationId xmlns:p14="http://schemas.microsoft.com/office/powerpoint/2010/main" val="1039237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CFC8A5E2-EF06-41A1-BA28-15FC0CB9C970}"/>
              </a:ext>
            </a:extLst>
          </p:cNvPr>
          <p:cNvSpPr/>
          <p:nvPr/>
        </p:nvSpPr>
        <p:spPr>
          <a:xfrm>
            <a:off x="4007324" y="3934935"/>
            <a:ext cx="8446884" cy="3699274"/>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lang="ja-JP" altLang="en-US" sz="1772" dirty="0">
                <a:solidFill>
                  <a:schemeClr val="tx1"/>
                </a:solidFill>
                <a:latin typeface="Meiryo UI" panose="020B0604030504040204" pitchFamily="34" charset="-128"/>
                <a:ea typeface="Meiryo UI" panose="020B0604030504040204" pitchFamily="34" charset="-128"/>
              </a:rPr>
              <a:t>申請・届出</a:t>
            </a:r>
            <a:r>
              <a:rPr lang="en-US" altLang="ja-JP" sz="1772" dirty="0">
                <a:solidFill>
                  <a:schemeClr val="tx1"/>
                </a:solidFill>
                <a:latin typeface="Meiryo UI" panose="020B0604030504040204" pitchFamily="34" charset="-128"/>
                <a:ea typeface="Meiryo UI" panose="020B0604030504040204" pitchFamily="34" charset="-128"/>
              </a:rPr>
              <a:t>_</a:t>
            </a:r>
            <a:r>
              <a:rPr lang="ja-JP" altLang="en-US" sz="1772" dirty="0">
                <a:solidFill>
                  <a:schemeClr val="tx1"/>
                </a:solidFill>
                <a:latin typeface="Meiryo UI" panose="020B0604030504040204" pitchFamily="34" charset="-128"/>
                <a:ea typeface="Meiryo UI" panose="020B0604030504040204" pitchFamily="34" charset="-128"/>
              </a:rPr>
              <a:t>公文書ダウンロード機能</a:t>
            </a:r>
            <a:endParaRPr kumimoji="1" lang="en-US" altLang="ja-JP" sz="1772" dirty="0">
              <a:solidFill>
                <a:schemeClr val="tx1"/>
              </a:solidFill>
              <a:latin typeface="Meiryo UI" panose="020B0604030504040204" pitchFamily="34" charset="-128"/>
              <a:ea typeface="Meiryo UI" panose="020B0604030504040204" pitchFamily="34" charset="-128"/>
            </a:endParaRPr>
          </a:p>
        </p:txBody>
      </p:sp>
      <p:sp>
        <p:nvSpPr>
          <p:cNvPr id="4" name="Rectangle 46">
            <a:extLst>
              <a:ext uri="{FF2B5EF4-FFF2-40B4-BE49-F238E27FC236}">
                <a16:creationId xmlns:a16="http://schemas.microsoft.com/office/drawing/2014/main" id="{F2469E96-7AD6-491B-835E-EF5EE38F99A6}"/>
              </a:ext>
            </a:extLst>
          </p:cNvPr>
          <p:cNvSpPr/>
          <p:nvPr/>
        </p:nvSpPr>
        <p:spPr>
          <a:xfrm>
            <a:off x="309185" y="563375"/>
            <a:ext cx="17082488" cy="635673"/>
          </a:xfrm>
          <a:prstGeom prst="rect">
            <a:avLst/>
          </a:prstGeom>
          <a:noFill/>
          <a:ln>
            <a:noFill/>
          </a:ln>
        </p:spPr>
        <p:txBody>
          <a:bodyPr spcFirstLastPara="1" wrap="square" lIns="45700" tIns="45700" rIns="45700" bIns="45700" anchor="ctr" anchorCtr="0">
            <a:normAutofit fontScale="70000" lnSpcReduction="20000"/>
          </a:bodyPr>
          <a:lstStyle/>
          <a:p>
            <a:pPr>
              <a:lnSpc>
                <a:spcPct val="90000"/>
              </a:lnSpc>
              <a:buSzPts val="4400"/>
            </a:pPr>
            <a:r>
              <a:rPr kumimoji="1" lang="en-US" altLang="ja-JP" sz="4400" dirty="0">
                <a:solidFill>
                  <a:srgbClr val="000000"/>
                </a:solidFill>
                <a:latin typeface="+mj-lt"/>
                <a:ea typeface="Roboto"/>
                <a:cs typeface="Roboto"/>
              </a:rPr>
              <a:t>8-1-2-4. </a:t>
            </a:r>
            <a:r>
              <a:rPr kumimoji="1" lang="ja-JP" altLang="en-US" sz="4400" dirty="0">
                <a:solidFill>
                  <a:srgbClr val="000000"/>
                </a:solidFill>
                <a:latin typeface="+mj-lt"/>
                <a:cs typeface="Roboto"/>
              </a:rPr>
              <a:t>申請</a:t>
            </a:r>
            <a:r>
              <a:rPr kumimoji="1" lang="ja-JP" altLang="en-US" sz="4400">
                <a:solidFill>
                  <a:srgbClr val="000000"/>
                </a:solidFill>
                <a:latin typeface="+mj-lt"/>
                <a:cs typeface="Roboto"/>
              </a:rPr>
              <a:t>・届出</a:t>
            </a:r>
            <a:r>
              <a:rPr kumimoji="1" lang="en-US" altLang="ja-JP" sz="4400" dirty="0">
                <a:solidFill>
                  <a:srgbClr val="000000"/>
                </a:solidFill>
                <a:latin typeface="+mj-lt"/>
                <a:ea typeface="Roboto"/>
                <a:cs typeface="Roboto"/>
              </a:rPr>
              <a:t>_</a:t>
            </a:r>
            <a:r>
              <a:rPr kumimoji="1" lang="ja-JP" altLang="en-US" sz="4400" dirty="0">
                <a:solidFill>
                  <a:srgbClr val="000000"/>
                </a:solidFill>
                <a:latin typeface="+mj-lt"/>
                <a:cs typeface="Roboto"/>
              </a:rPr>
              <a:t>公文書ダウンロード機能</a:t>
            </a:r>
            <a:r>
              <a:rPr kumimoji="1" lang="ja-JP" altLang="en-US" sz="4400">
                <a:solidFill>
                  <a:srgbClr val="000000"/>
                </a:solidFill>
                <a:latin typeface="+mj-lt"/>
                <a:cs typeface="Roboto"/>
              </a:rPr>
              <a:t>（パターン</a:t>
            </a:r>
            <a:r>
              <a:rPr kumimoji="1" lang="en-US" altLang="ja-JP" sz="4400" dirty="0">
                <a:solidFill>
                  <a:srgbClr val="000000"/>
                </a:solidFill>
                <a:latin typeface="+mj-lt"/>
                <a:ea typeface="Roboto"/>
                <a:cs typeface="Roboto"/>
              </a:rPr>
              <a:t>1 APEX</a:t>
            </a:r>
            <a:r>
              <a:rPr kumimoji="1" lang="ja-JP" altLang="en-US" sz="4400" dirty="0">
                <a:solidFill>
                  <a:srgbClr val="000000"/>
                </a:solidFill>
                <a:latin typeface="+mj-lt"/>
                <a:cs typeface="Roboto"/>
              </a:rPr>
              <a:t>経由での</a:t>
            </a:r>
            <a:r>
              <a:rPr kumimoji="1" lang="ja-JP" altLang="en-US" sz="4400">
                <a:solidFill>
                  <a:srgbClr val="000000"/>
                </a:solidFill>
                <a:latin typeface="+mj-lt"/>
                <a:cs typeface="Roboto"/>
              </a:rPr>
              <a:t>ダウンロード）</a:t>
            </a:r>
            <a:endParaRPr kumimoji="1" lang="en-US" altLang="ja-JP" sz="4400" dirty="0">
              <a:solidFill>
                <a:srgbClr val="000000"/>
              </a:solidFill>
              <a:latin typeface="+mj-lt"/>
              <a:ea typeface="Roboto"/>
              <a:cs typeface="Roboto"/>
            </a:endParaRPr>
          </a:p>
        </p:txBody>
      </p:sp>
      <p:grpSp>
        <p:nvGrpSpPr>
          <p:cNvPr id="5" name="グループ化 4">
            <a:extLst>
              <a:ext uri="{FF2B5EF4-FFF2-40B4-BE49-F238E27FC236}">
                <a16:creationId xmlns:a16="http://schemas.microsoft.com/office/drawing/2014/main" id="{22505C4A-BBF2-461A-BFB5-495A69926EB8}"/>
              </a:ext>
            </a:extLst>
          </p:cNvPr>
          <p:cNvGrpSpPr>
            <a:grpSpLocks noChangeAspect="1"/>
          </p:cNvGrpSpPr>
          <p:nvPr/>
        </p:nvGrpSpPr>
        <p:grpSpPr>
          <a:xfrm>
            <a:off x="2919673" y="1858157"/>
            <a:ext cx="14613129" cy="7417483"/>
            <a:chOff x="2572150" y="863437"/>
            <a:chExt cx="7960207" cy="5298697"/>
          </a:xfrm>
        </p:grpSpPr>
        <p:sp>
          <p:nvSpPr>
            <p:cNvPr id="6" name="正方形/長方形 5">
              <a:extLst>
                <a:ext uri="{FF2B5EF4-FFF2-40B4-BE49-F238E27FC236}">
                  <a16:creationId xmlns:a16="http://schemas.microsoft.com/office/drawing/2014/main" id="{96D01785-2BE2-454B-B811-E5384CA5F3B9}"/>
                </a:ext>
              </a:extLst>
            </p:cNvPr>
            <p:cNvSpPr/>
            <p:nvPr/>
          </p:nvSpPr>
          <p:spPr>
            <a:xfrm>
              <a:off x="2576357" y="863437"/>
              <a:ext cx="7956000" cy="5298697"/>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052">
                <a:latin typeface="Meiryo UI" panose="020B0604030504040204" pitchFamily="34" charset="-128"/>
                <a:ea typeface="Meiryo UI" panose="020B0604030504040204" pitchFamily="34" charset="-128"/>
              </a:endParaRPr>
            </a:p>
          </p:txBody>
        </p:sp>
        <p:pic>
          <p:nvPicPr>
            <p:cNvPr id="7" name="OTag">
              <a:extLst>
                <a:ext uri="{FF2B5EF4-FFF2-40B4-BE49-F238E27FC236}">
                  <a16:creationId xmlns:a16="http://schemas.microsoft.com/office/drawing/2014/main" id="{C2C90D29-A96C-4B33-8196-1D592A6C0A93}"/>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72150" y="868103"/>
              <a:ext cx="370591" cy="485988"/>
            </a:xfrm>
            <a:prstGeom prst="rect">
              <a:avLst/>
            </a:prstGeom>
          </p:spPr>
        </p:pic>
        <p:sp>
          <p:nvSpPr>
            <p:cNvPr id="8" name="TextBox 12">
              <a:extLst>
                <a:ext uri="{FF2B5EF4-FFF2-40B4-BE49-F238E27FC236}">
                  <a16:creationId xmlns:a16="http://schemas.microsoft.com/office/drawing/2014/main" id="{6FC4AC7C-5DF7-4E2B-85A2-DB61DA0E3615}"/>
                </a:ext>
              </a:extLst>
            </p:cNvPr>
            <p:cNvSpPr txBox="1">
              <a:spLocks noChangeArrowheads="1"/>
            </p:cNvSpPr>
            <p:nvPr/>
          </p:nvSpPr>
          <p:spPr bwMode="auto">
            <a:xfrm>
              <a:off x="2969895" y="960634"/>
              <a:ext cx="327626" cy="260764"/>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772" dirty="0">
                  <a:latin typeface="Meiryo UI" panose="020B0604030504040204" pitchFamily="34" charset="-128"/>
                  <a:ea typeface="Meiryo UI" panose="020B0604030504040204" pitchFamily="34" charset="-128"/>
                  <a:cs typeface="Amazon Ember" panose="020B0603020204020204" pitchFamily="34" charset="0"/>
                </a:rPr>
                <a:t>OCI</a:t>
              </a:r>
            </a:p>
          </p:txBody>
        </p:sp>
      </p:grpSp>
      <p:cxnSp>
        <p:nvCxnSpPr>
          <p:cNvPr id="101" name="Straight Arrow Connector 43">
            <a:extLst>
              <a:ext uri="{FF2B5EF4-FFF2-40B4-BE49-F238E27FC236}">
                <a16:creationId xmlns:a16="http://schemas.microsoft.com/office/drawing/2014/main" id="{8816AF69-5BB0-4184-B498-30A8F188BCC9}"/>
              </a:ext>
            </a:extLst>
          </p:cNvPr>
          <p:cNvCxnSpPr>
            <a:cxnSpLocks/>
          </p:cNvCxnSpPr>
          <p:nvPr/>
        </p:nvCxnSpPr>
        <p:spPr bwMode="auto">
          <a:xfrm>
            <a:off x="2558130" y="6299997"/>
            <a:ext cx="1950685" cy="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83" name="Straight Arrow Connector 42">
            <a:extLst>
              <a:ext uri="{FF2B5EF4-FFF2-40B4-BE49-F238E27FC236}">
                <a16:creationId xmlns:a16="http://schemas.microsoft.com/office/drawing/2014/main" id="{026514FE-C1FC-458E-8169-518F70645C10}"/>
              </a:ext>
            </a:extLst>
          </p:cNvPr>
          <p:cNvCxnSpPr>
            <a:cxnSpLocks/>
          </p:cNvCxnSpPr>
          <p:nvPr/>
        </p:nvCxnSpPr>
        <p:spPr bwMode="auto">
          <a:xfrm>
            <a:off x="3231188" y="3228517"/>
            <a:ext cx="0" cy="5276162"/>
          </a:xfrm>
          <a:prstGeom prst="straightConnector1">
            <a:avLst/>
          </a:prstGeom>
          <a:solidFill>
            <a:srgbClr val="00B8FF"/>
          </a:solidFill>
          <a:ln w="12700" cap="flat" cmpd="sng" algn="ctr">
            <a:solidFill>
              <a:srgbClr val="312D2A"/>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12" name="Straight Arrow Connector 43">
            <a:extLst>
              <a:ext uri="{FF2B5EF4-FFF2-40B4-BE49-F238E27FC236}">
                <a16:creationId xmlns:a16="http://schemas.microsoft.com/office/drawing/2014/main" id="{0E81BC2D-B636-4F19-8BD2-7CBA81A0EE35}"/>
              </a:ext>
            </a:extLst>
          </p:cNvPr>
          <p:cNvCxnSpPr>
            <a:cxnSpLocks/>
          </p:cNvCxnSpPr>
          <p:nvPr/>
        </p:nvCxnSpPr>
        <p:spPr bwMode="auto">
          <a:xfrm flipV="1">
            <a:off x="5278408" y="6306430"/>
            <a:ext cx="1477985" cy="151"/>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85" name="Straight Arrow Connector 43">
            <a:extLst>
              <a:ext uri="{FF2B5EF4-FFF2-40B4-BE49-F238E27FC236}">
                <a16:creationId xmlns:a16="http://schemas.microsoft.com/office/drawing/2014/main" id="{9C38F1B0-4CFC-4971-BB5E-65981A06DAF8}"/>
              </a:ext>
            </a:extLst>
          </p:cNvPr>
          <p:cNvCxnSpPr>
            <a:cxnSpLocks/>
          </p:cNvCxnSpPr>
          <p:nvPr/>
        </p:nvCxnSpPr>
        <p:spPr bwMode="auto">
          <a:xfrm>
            <a:off x="7639916" y="6299997"/>
            <a:ext cx="1628432" cy="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75" name="Straight Arrow Connector 43">
            <a:extLst>
              <a:ext uri="{FF2B5EF4-FFF2-40B4-BE49-F238E27FC236}">
                <a16:creationId xmlns:a16="http://schemas.microsoft.com/office/drawing/2014/main" id="{AC59FA99-4571-4CD1-B16B-2AFE3B93A2FA}"/>
              </a:ext>
            </a:extLst>
          </p:cNvPr>
          <p:cNvCxnSpPr>
            <a:cxnSpLocks/>
          </p:cNvCxnSpPr>
          <p:nvPr/>
        </p:nvCxnSpPr>
        <p:spPr bwMode="auto">
          <a:xfrm>
            <a:off x="3231189" y="3228517"/>
            <a:ext cx="1532818" cy="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2" name="Graphic 3">
            <a:extLst>
              <a:ext uri="{FF2B5EF4-FFF2-40B4-BE49-F238E27FC236}">
                <a16:creationId xmlns:a16="http://schemas.microsoft.com/office/drawing/2014/main" id="{ECC9FCBA-295C-2FF7-87DA-5B7C63F60564}"/>
              </a:ext>
            </a:extLst>
          </p:cNvPr>
          <p:cNvGrpSpPr/>
          <p:nvPr/>
        </p:nvGrpSpPr>
        <p:grpSpPr>
          <a:xfrm>
            <a:off x="1265729" y="5849950"/>
            <a:ext cx="978153" cy="935469"/>
            <a:chOff x="5145635" y="1856139"/>
            <a:chExt cx="662531" cy="633620"/>
          </a:xfrm>
        </p:grpSpPr>
        <p:grpSp>
          <p:nvGrpSpPr>
            <p:cNvPr id="3" name="Graphic 3">
              <a:extLst>
                <a:ext uri="{FF2B5EF4-FFF2-40B4-BE49-F238E27FC236}">
                  <a16:creationId xmlns:a16="http://schemas.microsoft.com/office/drawing/2014/main" id="{4F6F24F6-0600-0895-0C97-DD7C98E81A8E}"/>
                </a:ext>
              </a:extLst>
            </p:cNvPr>
            <p:cNvGrpSpPr/>
            <p:nvPr/>
          </p:nvGrpSpPr>
          <p:grpSpPr>
            <a:xfrm>
              <a:off x="5258602" y="1856139"/>
              <a:ext cx="513347" cy="378718"/>
              <a:chOff x="5258602" y="1856139"/>
              <a:chExt cx="513347" cy="378718"/>
            </a:xfrm>
          </p:grpSpPr>
          <p:sp>
            <p:nvSpPr>
              <p:cNvPr id="11" name="Freeform: Shape 251">
                <a:extLst>
                  <a:ext uri="{FF2B5EF4-FFF2-40B4-BE49-F238E27FC236}">
                    <a16:creationId xmlns:a16="http://schemas.microsoft.com/office/drawing/2014/main" id="{C8B12203-FD23-63AB-4AD2-5F129DB70999}"/>
                  </a:ext>
                </a:extLst>
              </p:cNvPr>
              <p:cNvSpPr/>
              <p:nvPr/>
            </p:nvSpPr>
            <p:spPr>
              <a:xfrm>
                <a:off x="5263113" y="1860594"/>
                <a:ext cx="503247" cy="369758"/>
              </a:xfrm>
              <a:custGeom>
                <a:avLst/>
                <a:gdLst>
                  <a:gd name="connsiteX0" fmla="*/ 0 w 503247"/>
                  <a:gd name="connsiteY0" fmla="*/ 369759 h 369758"/>
                  <a:gd name="connsiteX1" fmla="*/ 0 w 503247"/>
                  <a:gd name="connsiteY1" fmla="*/ 232791 h 369758"/>
                  <a:gd name="connsiteX2" fmla="*/ 14284 w 503247"/>
                  <a:gd name="connsiteY2" fmla="*/ 198936 h 369758"/>
                  <a:gd name="connsiteX3" fmla="*/ 48242 w 503247"/>
                  <a:gd name="connsiteY3" fmla="*/ 184909 h 369758"/>
                  <a:gd name="connsiteX4" fmla="*/ 67627 w 503247"/>
                  <a:gd name="connsiteY4" fmla="*/ 184909 h 369758"/>
                  <a:gd name="connsiteX5" fmla="*/ 67627 w 503247"/>
                  <a:gd name="connsiteY5" fmla="*/ 182114 h 369758"/>
                  <a:gd name="connsiteX6" fmla="*/ 39451 w 503247"/>
                  <a:gd name="connsiteY6" fmla="*/ 149946 h 369758"/>
                  <a:gd name="connsiteX7" fmla="*/ 36428 w 503247"/>
                  <a:gd name="connsiteY7" fmla="*/ 107285 h 369758"/>
                  <a:gd name="connsiteX8" fmla="*/ 59805 w 503247"/>
                  <a:gd name="connsiteY8" fmla="*/ 71469 h 369758"/>
                  <a:gd name="connsiteX9" fmla="*/ 100064 w 503247"/>
                  <a:gd name="connsiteY9" fmla="*/ 57053 h 369758"/>
                  <a:gd name="connsiteX10" fmla="*/ 140863 w 503247"/>
                  <a:gd name="connsiteY10" fmla="*/ 69896 h 369758"/>
                  <a:gd name="connsiteX11" fmla="*/ 165606 w 503247"/>
                  <a:gd name="connsiteY11" fmla="*/ 104778 h 369758"/>
                  <a:gd name="connsiteX12" fmla="*/ 164246 w 503247"/>
                  <a:gd name="connsiteY12" fmla="*/ 147524 h 369758"/>
                  <a:gd name="connsiteX13" fmla="*/ 137333 w 503247"/>
                  <a:gd name="connsiteY13" fmla="*/ 180762 h 369758"/>
                  <a:gd name="connsiteX14" fmla="*/ 141838 w 503247"/>
                  <a:gd name="connsiteY14" fmla="*/ 180762 h 369758"/>
                  <a:gd name="connsiteX15" fmla="*/ 161813 w 503247"/>
                  <a:gd name="connsiteY15" fmla="*/ 164465 h 369758"/>
                  <a:gd name="connsiteX16" fmla="*/ 186929 w 503247"/>
                  <a:gd name="connsiteY16" fmla="*/ 158670 h 369758"/>
                  <a:gd name="connsiteX17" fmla="*/ 210370 w 503247"/>
                  <a:gd name="connsiteY17" fmla="*/ 158670 h 369758"/>
                  <a:gd name="connsiteX18" fmla="*/ 210370 w 503247"/>
                  <a:gd name="connsiteY18" fmla="*/ 148841 h 369758"/>
                  <a:gd name="connsiteX19" fmla="*/ 177239 w 503247"/>
                  <a:gd name="connsiteY19" fmla="*/ 109822 h 369758"/>
                  <a:gd name="connsiteX20" fmla="*/ 174474 w 503247"/>
                  <a:gd name="connsiteY20" fmla="*/ 58708 h 369758"/>
                  <a:gd name="connsiteX21" fmla="*/ 203208 w 503247"/>
                  <a:gd name="connsiteY21" fmla="*/ 16343 h 369758"/>
                  <a:gd name="connsiteX22" fmla="*/ 251713 w 503247"/>
                  <a:gd name="connsiteY22" fmla="*/ 0 h 369758"/>
                  <a:gd name="connsiteX23" fmla="*/ 300225 w 503247"/>
                  <a:gd name="connsiteY23" fmla="*/ 16343 h 369758"/>
                  <a:gd name="connsiteX24" fmla="*/ 328953 w 503247"/>
                  <a:gd name="connsiteY24" fmla="*/ 58708 h 369758"/>
                  <a:gd name="connsiteX25" fmla="*/ 326187 w 503247"/>
                  <a:gd name="connsiteY25" fmla="*/ 109822 h 369758"/>
                  <a:gd name="connsiteX26" fmla="*/ 293057 w 503247"/>
                  <a:gd name="connsiteY26" fmla="*/ 148841 h 369758"/>
                  <a:gd name="connsiteX27" fmla="*/ 293057 w 503247"/>
                  <a:gd name="connsiteY27" fmla="*/ 157859 h 369758"/>
                  <a:gd name="connsiteX28" fmla="*/ 317043 w 503247"/>
                  <a:gd name="connsiteY28" fmla="*/ 157859 h 369758"/>
                  <a:gd name="connsiteX29" fmla="*/ 342101 w 503247"/>
                  <a:gd name="connsiteY29" fmla="*/ 163780 h 369758"/>
                  <a:gd name="connsiteX30" fmla="*/ 362128 w 503247"/>
                  <a:gd name="connsiteY30" fmla="*/ 179951 h 369758"/>
                  <a:gd name="connsiteX31" fmla="*/ 366639 w 503247"/>
                  <a:gd name="connsiteY31" fmla="*/ 179951 h 369758"/>
                  <a:gd name="connsiteX32" fmla="*/ 339765 w 503247"/>
                  <a:gd name="connsiteY32" fmla="*/ 146794 h 369758"/>
                  <a:gd name="connsiteX33" fmla="*/ 338328 w 503247"/>
                  <a:gd name="connsiteY33" fmla="*/ 104138 h 369758"/>
                  <a:gd name="connsiteX34" fmla="*/ 362904 w 503247"/>
                  <a:gd name="connsiteY34" fmla="*/ 69246 h 369758"/>
                  <a:gd name="connsiteX35" fmla="*/ 403555 w 503247"/>
                  <a:gd name="connsiteY35" fmla="*/ 56242 h 369758"/>
                  <a:gd name="connsiteX36" fmla="*/ 443827 w 503247"/>
                  <a:gd name="connsiteY36" fmla="*/ 70387 h 369758"/>
                  <a:gd name="connsiteX37" fmla="*/ 467415 w 503247"/>
                  <a:gd name="connsiteY37" fmla="*/ 105958 h 369758"/>
                  <a:gd name="connsiteX38" fmla="*/ 464772 w 503247"/>
                  <a:gd name="connsiteY38" fmla="*/ 148557 h 369758"/>
                  <a:gd name="connsiteX39" fmla="*/ 436974 w 503247"/>
                  <a:gd name="connsiteY39" fmla="*/ 180943 h 369758"/>
                  <a:gd name="connsiteX40" fmla="*/ 436974 w 503247"/>
                  <a:gd name="connsiteY40" fmla="*/ 184909 h 369758"/>
                  <a:gd name="connsiteX41" fmla="*/ 455006 w 503247"/>
                  <a:gd name="connsiteY41" fmla="*/ 184909 h 369758"/>
                  <a:gd name="connsiteX42" fmla="*/ 489092 w 503247"/>
                  <a:gd name="connsiteY42" fmla="*/ 199065 h 369758"/>
                  <a:gd name="connsiteX43" fmla="*/ 503247 w 503247"/>
                  <a:gd name="connsiteY43" fmla="*/ 233151 h 369758"/>
                  <a:gd name="connsiteX44" fmla="*/ 503247 w 503247"/>
                  <a:gd name="connsiteY44" fmla="*/ 369759 h 369758"/>
                  <a:gd name="connsiteX45" fmla="*/ 0 w 503247"/>
                  <a:gd name="connsiteY45" fmla="*/ 369759 h 369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03247" h="369758">
                    <a:moveTo>
                      <a:pt x="0" y="369759"/>
                    </a:moveTo>
                    <a:lnTo>
                      <a:pt x="0" y="232791"/>
                    </a:lnTo>
                    <a:cubicBezTo>
                      <a:pt x="122" y="220067"/>
                      <a:pt x="5249" y="207901"/>
                      <a:pt x="14284" y="198936"/>
                    </a:cubicBezTo>
                    <a:cubicBezTo>
                      <a:pt x="23312" y="189972"/>
                      <a:pt x="35517" y="184935"/>
                      <a:pt x="48242" y="184909"/>
                    </a:cubicBezTo>
                    <a:lnTo>
                      <a:pt x="67627" y="184909"/>
                    </a:lnTo>
                    <a:lnTo>
                      <a:pt x="67627" y="182114"/>
                    </a:lnTo>
                    <a:cubicBezTo>
                      <a:pt x="54979" y="174753"/>
                      <a:pt x="45078" y="163456"/>
                      <a:pt x="39451" y="149946"/>
                    </a:cubicBezTo>
                    <a:cubicBezTo>
                      <a:pt x="33817" y="136436"/>
                      <a:pt x="32758" y="121453"/>
                      <a:pt x="36428" y="107285"/>
                    </a:cubicBezTo>
                    <a:cubicBezTo>
                      <a:pt x="40105" y="93116"/>
                      <a:pt x="48312" y="80538"/>
                      <a:pt x="59805" y="71469"/>
                    </a:cubicBezTo>
                    <a:cubicBezTo>
                      <a:pt x="71291" y="62400"/>
                      <a:pt x="85434" y="57337"/>
                      <a:pt x="100064" y="57053"/>
                    </a:cubicBezTo>
                    <a:cubicBezTo>
                      <a:pt x="114701" y="56769"/>
                      <a:pt x="129030" y="61280"/>
                      <a:pt x="140863" y="69896"/>
                    </a:cubicBezTo>
                    <a:cubicBezTo>
                      <a:pt x="152695" y="78513"/>
                      <a:pt x="161384" y="90763"/>
                      <a:pt x="165606" y="104778"/>
                    </a:cubicBezTo>
                    <a:cubicBezTo>
                      <a:pt x="169828" y="118794"/>
                      <a:pt x="169347" y="133805"/>
                      <a:pt x="164246" y="147524"/>
                    </a:cubicBezTo>
                    <a:cubicBezTo>
                      <a:pt x="159138" y="161243"/>
                      <a:pt x="149692" y="172915"/>
                      <a:pt x="137333" y="180762"/>
                    </a:cubicBezTo>
                    <a:lnTo>
                      <a:pt x="141838" y="180762"/>
                    </a:lnTo>
                    <a:cubicBezTo>
                      <a:pt x="147164" y="173871"/>
                      <a:pt x="153991" y="168296"/>
                      <a:pt x="161813" y="164465"/>
                    </a:cubicBezTo>
                    <a:cubicBezTo>
                      <a:pt x="169629" y="160635"/>
                      <a:pt x="178221" y="158652"/>
                      <a:pt x="186929" y="158670"/>
                    </a:cubicBezTo>
                    <a:lnTo>
                      <a:pt x="210370" y="158670"/>
                    </a:lnTo>
                    <a:lnTo>
                      <a:pt x="210370" y="148841"/>
                    </a:lnTo>
                    <a:cubicBezTo>
                      <a:pt x="195361" y="139805"/>
                      <a:pt x="183720" y="126099"/>
                      <a:pt x="177239" y="109822"/>
                    </a:cubicBezTo>
                    <a:cubicBezTo>
                      <a:pt x="170759" y="93543"/>
                      <a:pt x="169790" y="75590"/>
                      <a:pt x="174474" y="58708"/>
                    </a:cubicBezTo>
                    <a:cubicBezTo>
                      <a:pt x="179165" y="41826"/>
                      <a:pt x="189258" y="26946"/>
                      <a:pt x="203208" y="16343"/>
                    </a:cubicBezTo>
                    <a:cubicBezTo>
                      <a:pt x="217152" y="5741"/>
                      <a:pt x="234196" y="0"/>
                      <a:pt x="251713" y="0"/>
                    </a:cubicBezTo>
                    <a:cubicBezTo>
                      <a:pt x="269238" y="0"/>
                      <a:pt x="286274" y="5741"/>
                      <a:pt x="300225" y="16343"/>
                    </a:cubicBezTo>
                    <a:cubicBezTo>
                      <a:pt x="314175" y="26946"/>
                      <a:pt x="324262" y="41826"/>
                      <a:pt x="328953" y="58708"/>
                    </a:cubicBezTo>
                    <a:cubicBezTo>
                      <a:pt x="333644" y="75590"/>
                      <a:pt x="332675" y="93543"/>
                      <a:pt x="326187" y="109822"/>
                    </a:cubicBezTo>
                    <a:cubicBezTo>
                      <a:pt x="319706" y="126099"/>
                      <a:pt x="308073" y="139805"/>
                      <a:pt x="293057" y="148841"/>
                    </a:cubicBezTo>
                    <a:lnTo>
                      <a:pt x="293057" y="157859"/>
                    </a:lnTo>
                    <a:lnTo>
                      <a:pt x="317043" y="157859"/>
                    </a:lnTo>
                    <a:cubicBezTo>
                      <a:pt x="325732" y="157933"/>
                      <a:pt x="334298" y="159956"/>
                      <a:pt x="342101" y="163780"/>
                    </a:cubicBezTo>
                    <a:cubicBezTo>
                      <a:pt x="349904" y="167603"/>
                      <a:pt x="356744" y="173130"/>
                      <a:pt x="362128" y="179951"/>
                    </a:cubicBezTo>
                    <a:lnTo>
                      <a:pt x="366639" y="179951"/>
                    </a:lnTo>
                    <a:cubicBezTo>
                      <a:pt x="354312" y="172119"/>
                      <a:pt x="344873" y="160477"/>
                      <a:pt x="339765" y="146794"/>
                    </a:cubicBezTo>
                    <a:cubicBezTo>
                      <a:pt x="334651" y="133111"/>
                      <a:pt x="334150" y="118134"/>
                      <a:pt x="338328" y="104138"/>
                    </a:cubicBezTo>
                    <a:cubicBezTo>
                      <a:pt x="342505" y="90141"/>
                      <a:pt x="351129" y="77891"/>
                      <a:pt x="362904" y="69246"/>
                    </a:cubicBezTo>
                    <a:cubicBezTo>
                      <a:pt x="374680" y="60601"/>
                      <a:pt x="388951" y="56036"/>
                      <a:pt x="403555" y="56242"/>
                    </a:cubicBezTo>
                    <a:cubicBezTo>
                      <a:pt x="418160" y="56448"/>
                      <a:pt x="432303" y="61414"/>
                      <a:pt x="443827" y="70387"/>
                    </a:cubicBezTo>
                    <a:cubicBezTo>
                      <a:pt x="455352" y="79360"/>
                      <a:pt x="463630" y="91849"/>
                      <a:pt x="467415" y="105958"/>
                    </a:cubicBezTo>
                    <a:cubicBezTo>
                      <a:pt x="471195" y="120067"/>
                      <a:pt x="470265" y="135023"/>
                      <a:pt x="464772" y="148557"/>
                    </a:cubicBezTo>
                    <a:cubicBezTo>
                      <a:pt x="459279" y="162091"/>
                      <a:pt x="449519" y="173461"/>
                      <a:pt x="436974" y="180943"/>
                    </a:cubicBezTo>
                    <a:lnTo>
                      <a:pt x="436974" y="184909"/>
                    </a:lnTo>
                    <a:lnTo>
                      <a:pt x="455006" y="184909"/>
                    </a:lnTo>
                    <a:cubicBezTo>
                      <a:pt x="467794" y="184935"/>
                      <a:pt x="480050" y="190023"/>
                      <a:pt x="489092" y="199065"/>
                    </a:cubicBezTo>
                    <a:cubicBezTo>
                      <a:pt x="498133" y="208106"/>
                      <a:pt x="503228" y="220362"/>
                      <a:pt x="503247" y="233151"/>
                    </a:cubicBezTo>
                    <a:lnTo>
                      <a:pt x="503247" y="369759"/>
                    </a:lnTo>
                    <a:lnTo>
                      <a:pt x="0" y="369759"/>
                    </a:lnTo>
                    <a:close/>
                  </a:path>
                </a:pathLst>
              </a:custGeom>
              <a:solidFill>
                <a:srgbClr val="FFFFFF"/>
              </a:solidFill>
              <a:ln w="6417" cap="flat">
                <a:noFill/>
                <a:prstDash val="solid"/>
                <a:miter/>
              </a:ln>
            </p:spPr>
            <p:txBody>
              <a:bodyPr rtlCol="0" anchor="ctr"/>
              <a:lstStyle/>
              <a:p>
                <a:endParaRPr lang="en-US" sz="3052"/>
              </a:p>
            </p:txBody>
          </p:sp>
          <p:sp>
            <p:nvSpPr>
              <p:cNvPr id="12" name="Freeform: Shape 253">
                <a:extLst>
                  <a:ext uri="{FF2B5EF4-FFF2-40B4-BE49-F238E27FC236}">
                    <a16:creationId xmlns:a16="http://schemas.microsoft.com/office/drawing/2014/main" id="{F1C7ECC3-AE81-C7A4-BB74-B334A75AD466}"/>
                  </a:ext>
                </a:extLst>
              </p:cNvPr>
              <p:cNvSpPr/>
              <p:nvPr/>
            </p:nvSpPr>
            <p:spPr>
              <a:xfrm>
                <a:off x="5258602" y="1856139"/>
                <a:ext cx="513347" cy="378718"/>
              </a:xfrm>
              <a:custGeom>
                <a:avLst/>
                <a:gdLst>
                  <a:gd name="connsiteX0" fmla="*/ 256270 w 513347"/>
                  <a:gd name="connsiteY0" fmla="*/ 9017 h 378718"/>
                  <a:gd name="connsiteX1" fmla="*/ 302618 w 513347"/>
                  <a:gd name="connsiteY1" fmla="*/ 24755 h 378718"/>
                  <a:gd name="connsiteX2" fmla="*/ 329633 w 513347"/>
                  <a:gd name="connsiteY2" fmla="*/ 65578 h 378718"/>
                  <a:gd name="connsiteX3" fmla="*/ 326001 w 513347"/>
                  <a:gd name="connsiteY3" fmla="*/ 114395 h 378718"/>
                  <a:gd name="connsiteX4" fmla="*/ 293237 w 513347"/>
                  <a:gd name="connsiteY4" fmla="*/ 150767 h 378718"/>
                  <a:gd name="connsiteX5" fmla="*/ 293237 w 513347"/>
                  <a:gd name="connsiteY5" fmla="*/ 167268 h 378718"/>
                  <a:gd name="connsiteX6" fmla="*/ 321734 w 513347"/>
                  <a:gd name="connsiteY6" fmla="*/ 167268 h 378718"/>
                  <a:gd name="connsiteX7" fmla="*/ 345996 w 513347"/>
                  <a:gd name="connsiteY7" fmla="*/ 173182 h 378718"/>
                  <a:gd name="connsiteX8" fmla="*/ 365015 w 513347"/>
                  <a:gd name="connsiteY8" fmla="*/ 189358 h 378718"/>
                  <a:gd name="connsiteX9" fmla="*/ 394142 w 513347"/>
                  <a:gd name="connsiteY9" fmla="*/ 189358 h 378718"/>
                  <a:gd name="connsiteX10" fmla="*/ 356808 w 513347"/>
                  <a:gd name="connsiteY10" fmla="*/ 164724 h 378718"/>
                  <a:gd name="connsiteX11" fmla="*/ 345457 w 513347"/>
                  <a:gd name="connsiteY11" fmla="*/ 121457 h 378718"/>
                  <a:gd name="connsiteX12" fmla="*/ 365888 w 513347"/>
                  <a:gd name="connsiteY12" fmla="*/ 81667 h 378718"/>
                  <a:gd name="connsiteX13" fmla="*/ 407668 w 513347"/>
                  <a:gd name="connsiteY13" fmla="*/ 65682 h 378718"/>
                  <a:gd name="connsiteX14" fmla="*/ 449442 w 513347"/>
                  <a:gd name="connsiteY14" fmla="*/ 81667 h 378718"/>
                  <a:gd name="connsiteX15" fmla="*/ 469873 w 513347"/>
                  <a:gd name="connsiteY15" fmla="*/ 121457 h 378718"/>
                  <a:gd name="connsiteX16" fmla="*/ 458522 w 513347"/>
                  <a:gd name="connsiteY16" fmla="*/ 164724 h 378718"/>
                  <a:gd name="connsiteX17" fmla="*/ 421189 w 513347"/>
                  <a:gd name="connsiteY17" fmla="*/ 189358 h 378718"/>
                  <a:gd name="connsiteX18" fmla="*/ 437423 w 513347"/>
                  <a:gd name="connsiteY18" fmla="*/ 189358 h 378718"/>
                  <a:gd name="connsiteX19" fmla="*/ 437423 w 513347"/>
                  <a:gd name="connsiteY19" fmla="*/ 193510 h 378718"/>
                  <a:gd name="connsiteX20" fmla="*/ 460415 w 513347"/>
                  <a:gd name="connsiteY20" fmla="*/ 193510 h 378718"/>
                  <a:gd name="connsiteX21" fmla="*/ 491312 w 513347"/>
                  <a:gd name="connsiteY21" fmla="*/ 206343 h 378718"/>
                  <a:gd name="connsiteX22" fmla="*/ 504152 w 513347"/>
                  <a:gd name="connsiteY22" fmla="*/ 237240 h 378718"/>
                  <a:gd name="connsiteX23" fmla="*/ 504152 w 513347"/>
                  <a:gd name="connsiteY23" fmla="*/ 369703 h 378718"/>
                  <a:gd name="connsiteX24" fmla="*/ 9016 w 513347"/>
                  <a:gd name="connsiteY24" fmla="*/ 369703 h 378718"/>
                  <a:gd name="connsiteX25" fmla="*/ 9016 w 513347"/>
                  <a:gd name="connsiteY25" fmla="*/ 237240 h 378718"/>
                  <a:gd name="connsiteX26" fmla="*/ 21856 w 513347"/>
                  <a:gd name="connsiteY26" fmla="*/ 206343 h 378718"/>
                  <a:gd name="connsiteX27" fmla="*/ 52753 w 513347"/>
                  <a:gd name="connsiteY27" fmla="*/ 193510 h 378718"/>
                  <a:gd name="connsiteX28" fmla="*/ 76373 w 513347"/>
                  <a:gd name="connsiteY28" fmla="*/ 193510 h 378718"/>
                  <a:gd name="connsiteX29" fmla="*/ 76373 w 513347"/>
                  <a:gd name="connsiteY29" fmla="*/ 189358 h 378718"/>
                  <a:gd name="connsiteX30" fmla="*/ 91973 w 513347"/>
                  <a:gd name="connsiteY30" fmla="*/ 189358 h 378718"/>
                  <a:gd name="connsiteX31" fmla="*/ 54640 w 513347"/>
                  <a:gd name="connsiteY31" fmla="*/ 164724 h 378718"/>
                  <a:gd name="connsiteX32" fmla="*/ 43294 w 513347"/>
                  <a:gd name="connsiteY32" fmla="*/ 121457 h 378718"/>
                  <a:gd name="connsiteX33" fmla="*/ 63726 w 513347"/>
                  <a:gd name="connsiteY33" fmla="*/ 81667 h 378718"/>
                  <a:gd name="connsiteX34" fmla="*/ 105499 w 513347"/>
                  <a:gd name="connsiteY34" fmla="*/ 65682 h 378718"/>
                  <a:gd name="connsiteX35" fmla="*/ 147280 w 513347"/>
                  <a:gd name="connsiteY35" fmla="*/ 81667 h 378718"/>
                  <a:gd name="connsiteX36" fmla="*/ 167711 w 513347"/>
                  <a:gd name="connsiteY36" fmla="*/ 121457 h 378718"/>
                  <a:gd name="connsiteX37" fmla="*/ 156359 w 513347"/>
                  <a:gd name="connsiteY37" fmla="*/ 164724 h 378718"/>
                  <a:gd name="connsiteX38" fmla="*/ 119026 w 513347"/>
                  <a:gd name="connsiteY38" fmla="*/ 189358 h 378718"/>
                  <a:gd name="connsiteX39" fmla="*/ 148152 w 513347"/>
                  <a:gd name="connsiteY39" fmla="*/ 189358 h 378718"/>
                  <a:gd name="connsiteX40" fmla="*/ 166742 w 513347"/>
                  <a:gd name="connsiteY40" fmla="*/ 173129 h 378718"/>
                  <a:gd name="connsiteX41" fmla="*/ 190715 w 513347"/>
                  <a:gd name="connsiteY41" fmla="*/ 167268 h 378718"/>
                  <a:gd name="connsiteX42" fmla="*/ 218667 w 513347"/>
                  <a:gd name="connsiteY42" fmla="*/ 167268 h 378718"/>
                  <a:gd name="connsiteX43" fmla="*/ 218667 w 513347"/>
                  <a:gd name="connsiteY43" fmla="*/ 150406 h 378718"/>
                  <a:gd name="connsiteX44" fmla="*/ 186332 w 513347"/>
                  <a:gd name="connsiteY44" fmla="*/ 113889 h 378718"/>
                  <a:gd name="connsiteX45" fmla="*/ 183002 w 513347"/>
                  <a:gd name="connsiteY45" fmla="*/ 65227 h 378718"/>
                  <a:gd name="connsiteX46" fmla="*/ 210062 w 513347"/>
                  <a:gd name="connsiteY46" fmla="*/ 24647 h 378718"/>
                  <a:gd name="connsiteX47" fmla="*/ 256270 w 513347"/>
                  <a:gd name="connsiteY47" fmla="*/ 9017 h 378718"/>
                  <a:gd name="connsiteX48" fmla="*/ 256270 w 513347"/>
                  <a:gd name="connsiteY48" fmla="*/ 0 h 378718"/>
                  <a:gd name="connsiteX49" fmla="*/ 205698 w 513347"/>
                  <a:gd name="connsiteY49" fmla="*/ 16777 h 378718"/>
                  <a:gd name="connsiteX50" fmla="*/ 175161 w 513347"/>
                  <a:gd name="connsiteY50" fmla="*/ 60436 h 378718"/>
                  <a:gd name="connsiteX51" fmla="*/ 176752 w 513347"/>
                  <a:gd name="connsiteY51" fmla="*/ 113691 h 378718"/>
                  <a:gd name="connsiteX52" fmla="*/ 209831 w 513347"/>
                  <a:gd name="connsiteY52" fmla="*/ 155456 h 378718"/>
                  <a:gd name="connsiteX53" fmla="*/ 209831 w 513347"/>
                  <a:gd name="connsiteY53" fmla="*/ 158252 h 378718"/>
                  <a:gd name="connsiteX54" fmla="*/ 190895 w 513347"/>
                  <a:gd name="connsiteY54" fmla="*/ 158252 h 378718"/>
                  <a:gd name="connsiteX55" fmla="*/ 168352 w 513347"/>
                  <a:gd name="connsiteY55" fmla="*/ 162670 h 378718"/>
                  <a:gd name="connsiteX56" fmla="*/ 177111 w 513347"/>
                  <a:gd name="connsiteY56" fmla="*/ 131538 h 378718"/>
                  <a:gd name="connsiteX57" fmla="*/ 171278 w 513347"/>
                  <a:gd name="connsiteY57" fmla="*/ 99728 h 378718"/>
                  <a:gd name="connsiteX58" fmla="*/ 152040 w 513347"/>
                  <a:gd name="connsiteY58" fmla="*/ 73730 h 378718"/>
                  <a:gd name="connsiteX59" fmla="*/ 123325 w 513347"/>
                  <a:gd name="connsiteY59" fmla="*/ 58848 h 378718"/>
                  <a:gd name="connsiteX60" fmla="*/ 90997 w 513347"/>
                  <a:gd name="connsiteY60" fmla="*/ 58120 h 378718"/>
                  <a:gd name="connsiteX61" fmla="*/ 61640 w 513347"/>
                  <a:gd name="connsiteY61" fmla="*/ 71693 h 378718"/>
                  <a:gd name="connsiteX62" fmla="*/ 41254 w 513347"/>
                  <a:gd name="connsiteY62" fmla="*/ 96799 h 378718"/>
                  <a:gd name="connsiteX63" fmla="*/ 33996 w 513347"/>
                  <a:gd name="connsiteY63" fmla="*/ 128314 h 378718"/>
                  <a:gd name="connsiteX64" fmla="*/ 41138 w 513347"/>
                  <a:gd name="connsiteY64" fmla="*/ 159476 h 378718"/>
                  <a:gd name="connsiteX65" fmla="*/ 61043 w 513347"/>
                  <a:gd name="connsiteY65" fmla="*/ 184491 h 378718"/>
                  <a:gd name="connsiteX66" fmla="*/ 52028 w 513347"/>
                  <a:gd name="connsiteY66" fmla="*/ 184491 h 378718"/>
                  <a:gd name="connsiteX67" fmla="*/ 15221 w 513347"/>
                  <a:gd name="connsiteY67" fmla="*/ 200222 h 378718"/>
                  <a:gd name="connsiteX68" fmla="*/ 0 w 513347"/>
                  <a:gd name="connsiteY68" fmla="*/ 237240 h 378718"/>
                  <a:gd name="connsiteX69" fmla="*/ 0 w 513347"/>
                  <a:gd name="connsiteY69" fmla="*/ 378719 h 378718"/>
                  <a:gd name="connsiteX70" fmla="*/ 513347 w 513347"/>
                  <a:gd name="connsiteY70" fmla="*/ 378719 h 378718"/>
                  <a:gd name="connsiteX71" fmla="*/ 513347 w 513347"/>
                  <a:gd name="connsiteY71" fmla="*/ 237240 h 378718"/>
                  <a:gd name="connsiteX72" fmla="*/ 497870 w 513347"/>
                  <a:gd name="connsiteY72" fmla="*/ 199965 h 378718"/>
                  <a:gd name="connsiteX73" fmla="*/ 460594 w 513347"/>
                  <a:gd name="connsiteY73" fmla="*/ 184491 h 378718"/>
                  <a:gd name="connsiteX74" fmla="*/ 451579 w 513347"/>
                  <a:gd name="connsiteY74" fmla="*/ 184491 h 378718"/>
                  <a:gd name="connsiteX75" fmla="*/ 473351 w 513347"/>
                  <a:gd name="connsiteY75" fmla="*/ 156004 h 378718"/>
                  <a:gd name="connsiteX76" fmla="*/ 478587 w 513347"/>
                  <a:gd name="connsiteY76" fmla="*/ 120532 h 378718"/>
                  <a:gd name="connsiteX77" fmla="*/ 465959 w 513347"/>
                  <a:gd name="connsiteY77" fmla="*/ 86972 h 378718"/>
                  <a:gd name="connsiteX78" fmla="*/ 438649 w 513347"/>
                  <a:gd name="connsiteY78" fmla="*/ 63740 h 378718"/>
                  <a:gd name="connsiteX79" fmla="*/ 403497 w 513347"/>
                  <a:gd name="connsiteY79" fmla="*/ 56665 h 378718"/>
                  <a:gd name="connsiteX80" fmla="*/ 369328 w 513347"/>
                  <a:gd name="connsiteY80" fmla="*/ 67519 h 378718"/>
                  <a:gd name="connsiteX81" fmla="*/ 344700 w 513347"/>
                  <a:gd name="connsiteY81" fmla="*/ 93581 h 378718"/>
                  <a:gd name="connsiteX82" fmla="*/ 335800 w 513347"/>
                  <a:gd name="connsiteY82" fmla="*/ 128314 h 378718"/>
                  <a:gd name="connsiteX83" fmla="*/ 344816 w 513347"/>
                  <a:gd name="connsiteY83" fmla="*/ 162850 h 378718"/>
                  <a:gd name="connsiteX84" fmla="*/ 321375 w 513347"/>
                  <a:gd name="connsiteY84" fmla="*/ 158252 h 378718"/>
                  <a:gd name="connsiteX85" fmla="*/ 302253 w 513347"/>
                  <a:gd name="connsiteY85" fmla="*/ 158252 h 378718"/>
                  <a:gd name="connsiteX86" fmla="*/ 302253 w 513347"/>
                  <a:gd name="connsiteY86" fmla="*/ 155907 h 378718"/>
                  <a:gd name="connsiteX87" fmla="*/ 335671 w 513347"/>
                  <a:gd name="connsiteY87" fmla="*/ 114195 h 378718"/>
                  <a:gd name="connsiteX88" fmla="*/ 337481 w 513347"/>
                  <a:gd name="connsiteY88" fmla="*/ 60781 h 378718"/>
                  <a:gd name="connsiteX89" fmla="*/ 306969 w 513347"/>
                  <a:gd name="connsiteY89" fmla="*/ 16901 h 378718"/>
                  <a:gd name="connsiteX90" fmla="*/ 256270 w 513347"/>
                  <a:gd name="connsiteY90" fmla="*/ 0 h 378718"/>
                  <a:gd name="connsiteX91" fmla="*/ 256270 w 513347"/>
                  <a:gd name="connsiteY91" fmla="*/ 0 h 37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13347" h="378718">
                    <a:moveTo>
                      <a:pt x="256270" y="9017"/>
                    </a:moveTo>
                    <a:cubicBezTo>
                      <a:pt x="273037" y="8981"/>
                      <a:pt x="289342" y="14517"/>
                      <a:pt x="302618" y="24755"/>
                    </a:cubicBezTo>
                    <a:cubicBezTo>
                      <a:pt x="315901" y="34993"/>
                      <a:pt x="325404" y="49353"/>
                      <a:pt x="329633" y="65578"/>
                    </a:cubicBezTo>
                    <a:cubicBezTo>
                      <a:pt x="333868" y="81803"/>
                      <a:pt x="332591" y="98975"/>
                      <a:pt x="326001" y="114395"/>
                    </a:cubicBezTo>
                    <a:cubicBezTo>
                      <a:pt x="319411" y="129815"/>
                      <a:pt x="307887" y="142609"/>
                      <a:pt x="293237" y="150767"/>
                    </a:cubicBezTo>
                    <a:lnTo>
                      <a:pt x="293237" y="167268"/>
                    </a:lnTo>
                    <a:lnTo>
                      <a:pt x="321734" y="167268"/>
                    </a:lnTo>
                    <a:cubicBezTo>
                      <a:pt x="330172" y="167320"/>
                      <a:pt x="338476" y="169346"/>
                      <a:pt x="345996" y="173182"/>
                    </a:cubicBezTo>
                    <a:cubicBezTo>
                      <a:pt x="353510" y="177018"/>
                      <a:pt x="360023" y="182558"/>
                      <a:pt x="365015" y="189358"/>
                    </a:cubicBezTo>
                    <a:lnTo>
                      <a:pt x="394142" y="189358"/>
                    </a:lnTo>
                    <a:cubicBezTo>
                      <a:pt x="379088" y="186028"/>
                      <a:pt x="365792" y="177254"/>
                      <a:pt x="356808" y="164724"/>
                    </a:cubicBezTo>
                    <a:cubicBezTo>
                      <a:pt x="347825" y="152192"/>
                      <a:pt x="343782" y="136785"/>
                      <a:pt x="345457" y="121457"/>
                    </a:cubicBezTo>
                    <a:cubicBezTo>
                      <a:pt x="347132" y="106129"/>
                      <a:pt x="354409" y="91960"/>
                      <a:pt x="365888" y="81667"/>
                    </a:cubicBezTo>
                    <a:cubicBezTo>
                      <a:pt x="377368" y="71374"/>
                      <a:pt x="392249" y="65682"/>
                      <a:pt x="407668" y="65682"/>
                    </a:cubicBezTo>
                    <a:cubicBezTo>
                      <a:pt x="423088" y="65682"/>
                      <a:pt x="437962" y="71374"/>
                      <a:pt x="449442" y="81667"/>
                    </a:cubicBezTo>
                    <a:cubicBezTo>
                      <a:pt x="460922" y="91960"/>
                      <a:pt x="468198" y="106129"/>
                      <a:pt x="469873" y="121457"/>
                    </a:cubicBezTo>
                    <a:cubicBezTo>
                      <a:pt x="471548" y="136785"/>
                      <a:pt x="467512" y="152192"/>
                      <a:pt x="458522" y="164724"/>
                    </a:cubicBezTo>
                    <a:cubicBezTo>
                      <a:pt x="449539" y="177254"/>
                      <a:pt x="436249" y="186028"/>
                      <a:pt x="421189" y="189358"/>
                    </a:cubicBezTo>
                    <a:lnTo>
                      <a:pt x="437423" y="189358"/>
                    </a:lnTo>
                    <a:lnTo>
                      <a:pt x="437423" y="193510"/>
                    </a:lnTo>
                    <a:lnTo>
                      <a:pt x="460415" y="193510"/>
                    </a:lnTo>
                    <a:cubicBezTo>
                      <a:pt x="472010" y="193535"/>
                      <a:pt x="483118" y="198149"/>
                      <a:pt x="491312" y="206343"/>
                    </a:cubicBezTo>
                    <a:cubicBezTo>
                      <a:pt x="499513" y="214538"/>
                      <a:pt x="504126" y="225651"/>
                      <a:pt x="504152" y="237240"/>
                    </a:cubicBezTo>
                    <a:lnTo>
                      <a:pt x="504152" y="369703"/>
                    </a:lnTo>
                    <a:lnTo>
                      <a:pt x="9016" y="369703"/>
                    </a:lnTo>
                    <a:lnTo>
                      <a:pt x="9016" y="237240"/>
                    </a:lnTo>
                    <a:cubicBezTo>
                      <a:pt x="9041" y="225651"/>
                      <a:pt x="13655" y="214538"/>
                      <a:pt x="21856" y="206343"/>
                    </a:cubicBezTo>
                    <a:cubicBezTo>
                      <a:pt x="30050" y="198149"/>
                      <a:pt x="41158" y="193535"/>
                      <a:pt x="52753" y="193510"/>
                    </a:cubicBezTo>
                    <a:lnTo>
                      <a:pt x="76373" y="193510"/>
                    </a:lnTo>
                    <a:lnTo>
                      <a:pt x="76373" y="189358"/>
                    </a:lnTo>
                    <a:lnTo>
                      <a:pt x="91973" y="189358"/>
                    </a:lnTo>
                    <a:cubicBezTo>
                      <a:pt x="76919" y="186028"/>
                      <a:pt x="63630" y="177254"/>
                      <a:pt x="54640" y="164724"/>
                    </a:cubicBezTo>
                    <a:cubicBezTo>
                      <a:pt x="45656" y="152192"/>
                      <a:pt x="41613" y="136785"/>
                      <a:pt x="43294" y="121457"/>
                    </a:cubicBezTo>
                    <a:cubicBezTo>
                      <a:pt x="44969" y="106129"/>
                      <a:pt x="52246" y="91960"/>
                      <a:pt x="63726" y="81667"/>
                    </a:cubicBezTo>
                    <a:cubicBezTo>
                      <a:pt x="75205" y="71374"/>
                      <a:pt x="90080" y="65682"/>
                      <a:pt x="105499" y="65682"/>
                    </a:cubicBezTo>
                    <a:cubicBezTo>
                      <a:pt x="120919" y="65682"/>
                      <a:pt x="135793" y="71374"/>
                      <a:pt x="147280" y="81667"/>
                    </a:cubicBezTo>
                    <a:cubicBezTo>
                      <a:pt x="158759" y="91960"/>
                      <a:pt x="166036" y="106129"/>
                      <a:pt x="167711" y="121457"/>
                    </a:cubicBezTo>
                    <a:cubicBezTo>
                      <a:pt x="169385" y="136785"/>
                      <a:pt x="165343" y="152192"/>
                      <a:pt x="156359" y="164724"/>
                    </a:cubicBezTo>
                    <a:cubicBezTo>
                      <a:pt x="147375" y="177254"/>
                      <a:pt x="134080" y="186028"/>
                      <a:pt x="119026" y="189358"/>
                    </a:cubicBezTo>
                    <a:lnTo>
                      <a:pt x="148152" y="189358"/>
                    </a:lnTo>
                    <a:cubicBezTo>
                      <a:pt x="152958" y="182540"/>
                      <a:pt x="159337" y="176973"/>
                      <a:pt x="166742" y="173129"/>
                    </a:cubicBezTo>
                    <a:cubicBezTo>
                      <a:pt x="174147" y="169285"/>
                      <a:pt x="182367" y="167275"/>
                      <a:pt x="190715" y="167268"/>
                    </a:cubicBezTo>
                    <a:lnTo>
                      <a:pt x="218667" y="167268"/>
                    </a:lnTo>
                    <a:lnTo>
                      <a:pt x="218667" y="150406"/>
                    </a:lnTo>
                    <a:cubicBezTo>
                      <a:pt x="204152" y="142138"/>
                      <a:pt x="192781" y="129297"/>
                      <a:pt x="186332" y="113889"/>
                    </a:cubicBezTo>
                    <a:cubicBezTo>
                      <a:pt x="179877" y="98481"/>
                      <a:pt x="178709" y="81371"/>
                      <a:pt x="183002" y="65227"/>
                    </a:cubicBezTo>
                    <a:cubicBezTo>
                      <a:pt x="187295" y="49084"/>
                      <a:pt x="196811" y="34815"/>
                      <a:pt x="210062" y="24647"/>
                    </a:cubicBezTo>
                    <a:cubicBezTo>
                      <a:pt x="223319" y="14479"/>
                      <a:pt x="239566" y="8984"/>
                      <a:pt x="256270" y="9017"/>
                    </a:cubicBezTo>
                    <a:close/>
                    <a:moveTo>
                      <a:pt x="256270" y="0"/>
                    </a:moveTo>
                    <a:cubicBezTo>
                      <a:pt x="238046" y="5"/>
                      <a:pt x="220309" y="5889"/>
                      <a:pt x="205698" y="16777"/>
                    </a:cubicBezTo>
                    <a:cubicBezTo>
                      <a:pt x="191087" y="27665"/>
                      <a:pt x="180377" y="42976"/>
                      <a:pt x="175161" y="60436"/>
                    </a:cubicBezTo>
                    <a:cubicBezTo>
                      <a:pt x="169950" y="77896"/>
                      <a:pt x="170502" y="96573"/>
                      <a:pt x="176752" y="113691"/>
                    </a:cubicBezTo>
                    <a:cubicBezTo>
                      <a:pt x="182996" y="130810"/>
                      <a:pt x="194597" y="145457"/>
                      <a:pt x="209831" y="155456"/>
                    </a:cubicBezTo>
                    <a:lnTo>
                      <a:pt x="209831" y="158252"/>
                    </a:lnTo>
                    <a:lnTo>
                      <a:pt x="190895" y="158252"/>
                    </a:lnTo>
                    <a:cubicBezTo>
                      <a:pt x="183162" y="158253"/>
                      <a:pt x="175507" y="159754"/>
                      <a:pt x="168352" y="162670"/>
                    </a:cubicBezTo>
                    <a:cubicBezTo>
                      <a:pt x="173608" y="153096"/>
                      <a:pt x="176604" y="142448"/>
                      <a:pt x="177111" y="131538"/>
                    </a:cubicBezTo>
                    <a:cubicBezTo>
                      <a:pt x="177618" y="120628"/>
                      <a:pt x="175623" y="109747"/>
                      <a:pt x="171278" y="99728"/>
                    </a:cubicBezTo>
                    <a:cubicBezTo>
                      <a:pt x="166934" y="89708"/>
                      <a:pt x="160351" y="80815"/>
                      <a:pt x="152040" y="73730"/>
                    </a:cubicBezTo>
                    <a:cubicBezTo>
                      <a:pt x="143731" y="66644"/>
                      <a:pt x="133907" y="61554"/>
                      <a:pt x="123325" y="58848"/>
                    </a:cubicBezTo>
                    <a:cubicBezTo>
                      <a:pt x="112744" y="56143"/>
                      <a:pt x="101688" y="55894"/>
                      <a:pt x="90997" y="58120"/>
                    </a:cubicBezTo>
                    <a:cubicBezTo>
                      <a:pt x="80300" y="60347"/>
                      <a:pt x="70265" y="64989"/>
                      <a:pt x="61640" y="71693"/>
                    </a:cubicBezTo>
                    <a:cubicBezTo>
                      <a:pt x="53022" y="78398"/>
                      <a:pt x="46047" y="86985"/>
                      <a:pt x="41254" y="96799"/>
                    </a:cubicBezTo>
                    <a:cubicBezTo>
                      <a:pt x="36461" y="106613"/>
                      <a:pt x="33977" y="117393"/>
                      <a:pt x="33996" y="128314"/>
                    </a:cubicBezTo>
                    <a:cubicBezTo>
                      <a:pt x="34016" y="139105"/>
                      <a:pt x="36454" y="149754"/>
                      <a:pt x="41138" y="159476"/>
                    </a:cubicBezTo>
                    <a:cubicBezTo>
                      <a:pt x="45816" y="169199"/>
                      <a:pt x="52624" y="177747"/>
                      <a:pt x="61043" y="184491"/>
                    </a:cubicBezTo>
                    <a:lnTo>
                      <a:pt x="52028" y="184491"/>
                    </a:lnTo>
                    <a:cubicBezTo>
                      <a:pt x="38174" y="184704"/>
                      <a:pt x="24955" y="190352"/>
                      <a:pt x="15221" y="200222"/>
                    </a:cubicBezTo>
                    <a:cubicBezTo>
                      <a:pt x="5486" y="210084"/>
                      <a:pt x="19" y="223380"/>
                      <a:pt x="0" y="237240"/>
                    </a:cubicBezTo>
                    <a:lnTo>
                      <a:pt x="0" y="378719"/>
                    </a:lnTo>
                    <a:lnTo>
                      <a:pt x="513347" y="378719"/>
                    </a:lnTo>
                    <a:lnTo>
                      <a:pt x="513347" y="237240"/>
                    </a:lnTo>
                    <a:cubicBezTo>
                      <a:pt x="513322" y="223258"/>
                      <a:pt x="507758" y="209853"/>
                      <a:pt x="497870" y="199965"/>
                    </a:cubicBezTo>
                    <a:cubicBezTo>
                      <a:pt x="487982" y="190083"/>
                      <a:pt x="474577" y="184515"/>
                      <a:pt x="460594" y="184491"/>
                    </a:cubicBezTo>
                    <a:lnTo>
                      <a:pt x="451579" y="184491"/>
                    </a:lnTo>
                    <a:cubicBezTo>
                      <a:pt x="461133" y="176996"/>
                      <a:pt x="468628" y="167193"/>
                      <a:pt x="473351" y="156004"/>
                    </a:cubicBezTo>
                    <a:cubicBezTo>
                      <a:pt x="478081" y="144815"/>
                      <a:pt x="479877" y="132608"/>
                      <a:pt x="478587" y="120532"/>
                    </a:cubicBezTo>
                    <a:cubicBezTo>
                      <a:pt x="477291" y="108456"/>
                      <a:pt x="472947" y="96906"/>
                      <a:pt x="465959" y="86972"/>
                    </a:cubicBezTo>
                    <a:cubicBezTo>
                      <a:pt x="458977" y="77037"/>
                      <a:pt x="449577" y="69043"/>
                      <a:pt x="438649" y="63740"/>
                    </a:cubicBezTo>
                    <a:cubicBezTo>
                      <a:pt x="427721" y="58439"/>
                      <a:pt x="415625" y="56004"/>
                      <a:pt x="403497" y="56665"/>
                    </a:cubicBezTo>
                    <a:cubicBezTo>
                      <a:pt x="391370" y="57326"/>
                      <a:pt x="379614" y="61061"/>
                      <a:pt x="369328" y="67519"/>
                    </a:cubicBezTo>
                    <a:cubicBezTo>
                      <a:pt x="359042" y="73977"/>
                      <a:pt x="350565" y="82945"/>
                      <a:pt x="344700" y="93581"/>
                    </a:cubicBezTo>
                    <a:cubicBezTo>
                      <a:pt x="338835" y="104217"/>
                      <a:pt x="335774" y="116169"/>
                      <a:pt x="335800" y="128314"/>
                    </a:cubicBezTo>
                    <a:cubicBezTo>
                      <a:pt x="335813" y="140406"/>
                      <a:pt x="338918" y="152294"/>
                      <a:pt x="344816" y="162850"/>
                    </a:cubicBezTo>
                    <a:cubicBezTo>
                      <a:pt x="337366" y="159838"/>
                      <a:pt x="329409" y="158278"/>
                      <a:pt x="321375" y="158252"/>
                    </a:cubicBezTo>
                    <a:lnTo>
                      <a:pt x="302253" y="158252"/>
                    </a:lnTo>
                    <a:lnTo>
                      <a:pt x="302253" y="155907"/>
                    </a:lnTo>
                    <a:cubicBezTo>
                      <a:pt x="317602" y="145970"/>
                      <a:pt x="329319" y="131338"/>
                      <a:pt x="335671" y="114195"/>
                    </a:cubicBezTo>
                    <a:cubicBezTo>
                      <a:pt x="342018" y="97052"/>
                      <a:pt x="342653" y="78315"/>
                      <a:pt x="337481" y="60781"/>
                    </a:cubicBezTo>
                    <a:cubicBezTo>
                      <a:pt x="332309" y="43247"/>
                      <a:pt x="321606" y="27855"/>
                      <a:pt x="306969" y="16901"/>
                    </a:cubicBezTo>
                    <a:cubicBezTo>
                      <a:pt x="292332" y="5947"/>
                      <a:pt x="274551" y="19"/>
                      <a:pt x="256270" y="0"/>
                    </a:cubicBezTo>
                    <a:lnTo>
                      <a:pt x="256270" y="0"/>
                    </a:lnTo>
                    <a:close/>
                  </a:path>
                </a:pathLst>
              </a:custGeom>
              <a:solidFill>
                <a:srgbClr val="FFFFFF"/>
              </a:solidFill>
              <a:ln w="6417" cap="flat">
                <a:noFill/>
                <a:prstDash val="solid"/>
                <a:miter/>
              </a:ln>
            </p:spPr>
            <p:txBody>
              <a:bodyPr rtlCol="0" anchor="ctr"/>
              <a:lstStyle/>
              <a:p>
                <a:endParaRPr lang="en-US" sz="3052"/>
              </a:p>
            </p:txBody>
          </p:sp>
          <p:sp>
            <p:nvSpPr>
              <p:cNvPr id="13" name="Freeform: Shape 337">
                <a:extLst>
                  <a:ext uri="{FF2B5EF4-FFF2-40B4-BE49-F238E27FC236}">
                    <a16:creationId xmlns:a16="http://schemas.microsoft.com/office/drawing/2014/main" id="{B5ED2281-AFB9-3C01-1193-9486A868623E}"/>
                  </a:ext>
                </a:extLst>
              </p:cNvPr>
              <p:cNvSpPr/>
              <p:nvPr/>
            </p:nvSpPr>
            <p:spPr>
              <a:xfrm>
                <a:off x="5603783" y="1921700"/>
                <a:ext cx="125341" cy="125336"/>
              </a:xfrm>
              <a:custGeom>
                <a:avLst/>
                <a:gdLst>
                  <a:gd name="connsiteX0" fmla="*/ 62583 w 125341"/>
                  <a:gd name="connsiteY0" fmla="*/ 125337 h 125336"/>
                  <a:gd name="connsiteX1" fmla="*/ 97433 w 125341"/>
                  <a:gd name="connsiteY1" fmla="*/ 114815 h 125336"/>
                  <a:gd name="connsiteX2" fmla="*/ 120553 w 125341"/>
                  <a:gd name="connsiteY2" fmla="*/ 86693 h 125336"/>
                  <a:gd name="connsiteX3" fmla="*/ 124140 w 125341"/>
                  <a:gd name="connsiteY3" fmla="*/ 50465 h 125336"/>
                  <a:gd name="connsiteX4" fmla="*/ 106988 w 125341"/>
                  <a:gd name="connsiteY4" fmla="*/ 18356 h 125336"/>
                  <a:gd name="connsiteX5" fmla="*/ 74878 w 125341"/>
                  <a:gd name="connsiteY5" fmla="*/ 1200 h 125336"/>
                  <a:gd name="connsiteX6" fmla="*/ 38648 w 125341"/>
                  <a:gd name="connsiteY6" fmla="*/ 4788 h 125336"/>
                  <a:gd name="connsiteX7" fmla="*/ 10523 w 125341"/>
                  <a:gd name="connsiteY7" fmla="*/ 27909 h 125336"/>
                  <a:gd name="connsiteX8" fmla="*/ 0 w 125341"/>
                  <a:gd name="connsiteY8" fmla="*/ 62760 h 125336"/>
                  <a:gd name="connsiteX9" fmla="*/ 18487 w 125341"/>
                  <a:gd name="connsiteY9" fmla="*/ 106854 h 125336"/>
                  <a:gd name="connsiteX10" fmla="*/ 62583 w 125341"/>
                  <a:gd name="connsiteY10" fmla="*/ 125337 h 125336"/>
                  <a:gd name="connsiteX11" fmla="*/ 62583 w 125341"/>
                  <a:gd name="connsiteY11" fmla="*/ 15600 h 125336"/>
                  <a:gd name="connsiteX12" fmla="*/ 89143 w 125341"/>
                  <a:gd name="connsiteY12" fmla="*/ 23414 h 125336"/>
                  <a:gd name="connsiteX13" fmla="*/ 106840 w 125341"/>
                  <a:gd name="connsiteY13" fmla="*/ 44705 h 125336"/>
                  <a:gd name="connsiteX14" fmla="*/ 109664 w 125341"/>
                  <a:gd name="connsiteY14" fmla="*/ 72245 h 125336"/>
                  <a:gd name="connsiteX15" fmla="*/ 96663 w 125341"/>
                  <a:gd name="connsiteY15" fmla="*/ 96688 h 125336"/>
                  <a:gd name="connsiteX16" fmla="*/ 72247 w 125341"/>
                  <a:gd name="connsiteY16" fmla="*/ 109736 h 125336"/>
                  <a:gd name="connsiteX17" fmla="*/ 44699 w 125341"/>
                  <a:gd name="connsiteY17" fmla="*/ 106961 h 125336"/>
                  <a:gd name="connsiteX18" fmla="*/ 23376 w 125341"/>
                  <a:gd name="connsiteY18" fmla="*/ 89304 h 125336"/>
                  <a:gd name="connsiteX19" fmla="*/ 15509 w 125341"/>
                  <a:gd name="connsiteY19" fmla="*/ 62760 h 125336"/>
                  <a:gd name="connsiteX20" fmla="*/ 29421 w 125341"/>
                  <a:gd name="connsiteY20" fmla="*/ 29574 h 125336"/>
                  <a:gd name="connsiteX21" fmla="*/ 62583 w 125341"/>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1" h="125336">
                    <a:moveTo>
                      <a:pt x="62583" y="125337"/>
                    </a:moveTo>
                    <a:cubicBezTo>
                      <a:pt x="74987" y="125356"/>
                      <a:pt x="87115" y="121692"/>
                      <a:pt x="97433" y="114815"/>
                    </a:cubicBezTo>
                    <a:cubicBezTo>
                      <a:pt x="107752" y="107935"/>
                      <a:pt x="115798" y="98149"/>
                      <a:pt x="120553" y="86693"/>
                    </a:cubicBezTo>
                    <a:cubicBezTo>
                      <a:pt x="125308" y="75239"/>
                      <a:pt x="126559" y="62630"/>
                      <a:pt x="124140" y="50465"/>
                    </a:cubicBezTo>
                    <a:cubicBezTo>
                      <a:pt x="121727" y="38300"/>
                      <a:pt x="115753" y="27125"/>
                      <a:pt x="106988" y="18356"/>
                    </a:cubicBezTo>
                    <a:cubicBezTo>
                      <a:pt x="98216" y="9586"/>
                      <a:pt x="87038" y="3615"/>
                      <a:pt x="74878" y="1200"/>
                    </a:cubicBezTo>
                    <a:cubicBezTo>
                      <a:pt x="62712" y="-1215"/>
                      <a:pt x="50103" y="33"/>
                      <a:pt x="38648" y="4788"/>
                    </a:cubicBezTo>
                    <a:cubicBezTo>
                      <a:pt x="27194" y="9542"/>
                      <a:pt x="17409" y="17588"/>
                      <a:pt x="10523" y="27909"/>
                    </a:cubicBezTo>
                    <a:cubicBezTo>
                      <a:pt x="3645" y="38228"/>
                      <a:pt x="-13" y="50357"/>
                      <a:pt x="0" y="62760"/>
                    </a:cubicBezTo>
                    <a:cubicBezTo>
                      <a:pt x="141" y="79313"/>
                      <a:pt x="6782" y="95148"/>
                      <a:pt x="18487" y="106854"/>
                    </a:cubicBezTo>
                    <a:cubicBezTo>
                      <a:pt x="30191" y="118559"/>
                      <a:pt x="46028" y="125196"/>
                      <a:pt x="62583" y="125337"/>
                    </a:cubicBezTo>
                    <a:close/>
                    <a:moveTo>
                      <a:pt x="62583" y="15600"/>
                    </a:moveTo>
                    <a:cubicBezTo>
                      <a:pt x="72016" y="15511"/>
                      <a:pt x="81263" y="18231"/>
                      <a:pt x="89143" y="23414"/>
                    </a:cubicBezTo>
                    <a:cubicBezTo>
                      <a:pt x="97023" y="28597"/>
                      <a:pt x="103183" y="36009"/>
                      <a:pt x="106840" y="44705"/>
                    </a:cubicBezTo>
                    <a:cubicBezTo>
                      <a:pt x="110492" y="53401"/>
                      <a:pt x="111480" y="62988"/>
                      <a:pt x="109664" y="72245"/>
                    </a:cubicBezTo>
                    <a:cubicBezTo>
                      <a:pt x="107854" y="81503"/>
                      <a:pt x="103330" y="90011"/>
                      <a:pt x="96663" y="96688"/>
                    </a:cubicBezTo>
                    <a:cubicBezTo>
                      <a:pt x="90002" y="103364"/>
                      <a:pt x="81500" y="107907"/>
                      <a:pt x="72247" y="109736"/>
                    </a:cubicBezTo>
                    <a:cubicBezTo>
                      <a:pt x="62994" y="111566"/>
                      <a:pt x="53407" y="110600"/>
                      <a:pt x="44699" y="106961"/>
                    </a:cubicBezTo>
                    <a:cubicBezTo>
                      <a:pt x="35998" y="103323"/>
                      <a:pt x="28574" y="97176"/>
                      <a:pt x="23376" y="89304"/>
                    </a:cubicBezTo>
                    <a:cubicBezTo>
                      <a:pt x="18179" y="81433"/>
                      <a:pt x="15439" y="72193"/>
                      <a:pt x="15509" y="62760"/>
                    </a:cubicBezTo>
                    <a:cubicBezTo>
                      <a:pt x="15631" y="50304"/>
                      <a:pt x="20624" y="38390"/>
                      <a:pt x="29421" y="29574"/>
                    </a:cubicBezTo>
                    <a:cubicBezTo>
                      <a:pt x="38225" y="20758"/>
                      <a:pt x="50128" y="15741"/>
                      <a:pt x="62583" y="15600"/>
                    </a:cubicBezTo>
                    <a:close/>
                  </a:path>
                </a:pathLst>
              </a:custGeom>
              <a:solidFill>
                <a:srgbClr val="2D5967"/>
              </a:solidFill>
              <a:ln w="6417" cap="flat">
                <a:noFill/>
                <a:prstDash val="solid"/>
                <a:miter/>
              </a:ln>
            </p:spPr>
            <p:txBody>
              <a:bodyPr rtlCol="0" anchor="ctr"/>
              <a:lstStyle/>
              <a:p>
                <a:endParaRPr lang="en-US" sz="3052"/>
              </a:p>
            </p:txBody>
          </p:sp>
          <p:sp>
            <p:nvSpPr>
              <p:cNvPr id="14" name="Freeform: Shape 338">
                <a:extLst>
                  <a:ext uri="{FF2B5EF4-FFF2-40B4-BE49-F238E27FC236}">
                    <a16:creationId xmlns:a16="http://schemas.microsoft.com/office/drawing/2014/main" id="{6D12B56D-4FC6-C847-4967-20A7588BDA52}"/>
                  </a:ext>
                </a:extLst>
              </p:cNvPr>
              <p:cNvSpPr/>
              <p:nvPr/>
            </p:nvSpPr>
            <p:spPr>
              <a:xfrm>
                <a:off x="5267624" y="2023410"/>
                <a:ext cx="495316" cy="202437"/>
              </a:xfrm>
              <a:custGeom>
                <a:avLst/>
                <a:gdLst>
                  <a:gd name="connsiteX0" fmla="*/ 451579 w 495316"/>
                  <a:gd name="connsiteY0" fmla="*/ 26238 h 202437"/>
                  <a:gd name="connsiteX1" fmla="*/ 438687 w 495316"/>
                  <a:gd name="connsiteY1" fmla="*/ 26238 h 202437"/>
                  <a:gd name="connsiteX2" fmla="*/ 436435 w 495316"/>
                  <a:gd name="connsiteY2" fmla="*/ 29215 h 202437"/>
                  <a:gd name="connsiteX3" fmla="*/ 419751 w 495316"/>
                  <a:gd name="connsiteY3" fmla="*/ 42896 h 202437"/>
                  <a:gd name="connsiteX4" fmla="*/ 398743 w 495316"/>
                  <a:gd name="connsiteY4" fmla="*/ 47798 h 202437"/>
                  <a:gd name="connsiteX5" fmla="*/ 377727 w 495316"/>
                  <a:gd name="connsiteY5" fmla="*/ 42896 h 202437"/>
                  <a:gd name="connsiteX6" fmla="*/ 361050 w 495316"/>
                  <a:gd name="connsiteY6" fmla="*/ 29215 h 202437"/>
                  <a:gd name="connsiteX7" fmla="*/ 358798 w 495316"/>
                  <a:gd name="connsiteY7" fmla="*/ 26238 h 202437"/>
                  <a:gd name="connsiteX8" fmla="*/ 358073 w 495316"/>
                  <a:gd name="connsiteY8" fmla="*/ 26238 h 202437"/>
                  <a:gd name="connsiteX9" fmla="*/ 339021 w 495316"/>
                  <a:gd name="connsiteY9" fmla="*/ 7121 h 202437"/>
                  <a:gd name="connsiteX10" fmla="*/ 312988 w 495316"/>
                  <a:gd name="connsiteY10" fmla="*/ 0 h 202437"/>
                  <a:gd name="connsiteX11" fmla="*/ 297568 w 495316"/>
                  <a:gd name="connsiteY11" fmla="*/ 0 h 202437"/>
                  <a:gd name="connsiteX12" fmla="*/ 295316 w 495316"/>
                  <a:gd name="connsiteY12" fmla="*/ 2976 h 202437"/>
                  <a:gd name="connsiteX13" fmla="*/ 274044 w 495316"/>
                  <a:gd name="connsiteY13" fmla="*/ 20424 h 202437"/>
                  <a:gd name="connsiteX14" fmla="*/ 247254 w 495316"/>
                  <a:gd name="connsiteY14" fmla="*/ 26668 h 202437"/>
                  <a:gd name="connsiteX15" fmla="*/ 220463 w 495316"/>
                  <a:gd name="connsiteY15" fmla="*/ 20424 h 202437"/>
                  <a:gd name="connsiteX16" fmla="*/ 199192 w 495316"/>
                  <a:gd name="connsiteY16" fmla="*/ 2976 h 202437"/>
                  <a:gd name="connsiteX17" fmla="*/ 196939 w 495316"/>
                  <a:gd name="connsiteY17" fmla="*/ 0 h 202437"/>
                  <a:gd name="connsiteX18" fmla="*/ 181879 w 495316"/>
                  <a:gd name="connsiteY18" fmla="*/ 0 h 202437"/>
                  <a:gd name="connsiteX19" fmla="*/ 155840 w 495316"/>
                  <a:gd name="connsiteY19" fmla="*/ 7110 h 202437"/>
                  <a:gd name="connsiteX20" fmla="*/ 136794 w 495316"/>
                  <a:gd name="connsiteY20" fmla="*/ 26238 h 202437"/>
                  <a:gd name="connsiteX21" fmla="*/ 134536 w 495316"/>
                  <a:gd name="connsiteY21" fmla="*/ 29215 h 202437"/>
                  <a:gd name="connsiteX22" fmla="*/ 117858 w 495316"/>
                  <a:gd name="connsiteY22" fmla="*/ 42896 h 202437"/>
                  <a:gd name="connsiteX23" fmla="*/ 96843 w 495316"/>
                  <a:gd name="connsiteY23" fmla="*/ 47798 h 202437"/>
                  <a:gd name="connsiteX24" fmla="*/ 75834 w 495316"/>
                  <a:gd name="connsiteY24" fmla="*/ 42896 h 202437"/>
                  <a:gd name="connsiteX25" fmla="*/ 59157 w 495316"/>
                  <a:gd name="connsiteY25" fmla="*/ 29215 h 202437"/>
                  <a:gd name="connsiteX26" fmla="*/ 56898 w 495316"/>
                  <a:gd name="connsiteY26" fmla="*/ 26238 h 202437"/>
                  <a:gd name="connsiteX27" fmla="*/ 43737 w 495316"/>
                  <a:gd name="connsiteY27" fmla="*/ 26238 h 202437"/>
                  <a:gd name="connsiteX28" fmla="*/ 12840 w 495316"/>
                  <a:gd name="connsiteY28" fmla="*/ 39078 h 202437"/>
                  <a:gd name="connsiteX29" fmla="*/ 0 w 495316"/>
                  <a:gd name="connsiteY29" fmla="*/ 69975 h 202437"/>
                  <a:gd name="connsiteX30" fmla="*/ 0 w 495316"/>
                  <a:gd name="connsiteY30" fmla="*/ 202438 h 202437"/>
                  <a:gd name="connsiteX31" fmla="*/ 15150 w 495316"/>
                  <a:gd name="connsiteY31" fmla="*/ 202438 h 202437"/>
                  <a:gd name="connsiteX32" fmla="*/ 15150 w 495316"/>
                  <a:gd name="connsiteY32" fmla="*/ 69975 h 202437"/>
                  <a:gd name="connsiteX33" fmla="*/ 23518 w 495316"/>
                  <a:gd name="connsiteY33" fmla="*/ 49730 h 202437"/>
                  <a:gd name="connsiteX34" fmla="*/ 43737 w 495316"/>
                  <a:gd name="connsiteY34" fmla="*/ 41298 h 202437"/>
                  <a:gd name="connsiteX35" fmla="*/ 49326 w 495316"/>
                  <a:gd name="connsiteY35" fmla="*/ 41298 h 202437"/>
                  <a:gd name="connsiteX36" fmla="*/ 87179 w 495316"/>
                  <a:gd name="connsiteY36" fmla="*/ 62005 h 202437"/>
                  <a:gd name="connsiteX37" fmla="*/ 129486 w 495316"/>
                  <a:gd name="connsiteY37" fmla="*/ 53561 h 202437"/>
                  <a:gd name="connsiteX38" fmla="*/ 129486 w 495316"/>
                  <a:gd name="connsiteY38" fmla="*/ 202438 h 202437"/>
                  <a:gd name="connsiteX39" fmla="*/ 144276 w 495316"/>
                  <a:gd name="connsiteY39" fmla="*/ 202438 h 202437"/>
                  <a:gd name="connsiteX40" fmla="*/ 144276 w 495316"/>
                  <a:gd name="connsiteY40" fmla="*/ 52393 h 202437"/>
                  <a:gd name="connsiteX41" fmla="*/ 155185 w 495316"/>
                  <a:gd name="connsiteY41" fmla="*/ 26058 h 202437"/>
                  <a:gd name="connsiteX42" fmla="*/ 181519 w 495316"/>
                  <a:gd name="connsiteY42" fmla="*/ 15149 h 202437"/>
                  <a:gd name="connsiteX43" fmla="*/ 189361 w 495316"/>
                  <a:gd name="connsiteY43" fmla="*/ 15149 h 202437"/>
                  <a:gd name="connsiteX44" fmla="*/ 215279 w 495316"/>
                  <a:gd name="connsiteY44" fmla="*/ 34766 h 202437"/>
                  <a:gd name="connsiteX45" fmla="*/ 247029 w 495316"/>
                  <a:gd name="connsiteY45" fmla="*/ 41734 h 202437"/>
                  <a:gd name="connsiteX46" fmla="*/ 278773 w 495316"/>
                  <a:gd name="connsiteY46" fmla="*/ 34766 h 202437"/>
                  <a:gd name="connsiteX47" fmla="*/ 304691 w 495316"/>
                  <a:gd name="connsiteY47" fmla="*/ 15149 h 202437"/>
                  <a:gd name="connsiteX48" fmla="*/ 312449 w 495316"/>
                  <a:gd name="connsiteY48" fmla="*/ 15149 h 202437"/>
                  <a:gd name="connsiteX49" fmla="*/ 338777 w 495316"/>
                  <a:gd name="connsiteY49" fmla="*/ 26058 h 202437"/>
                  <a:gd name="connsiteX50" fmla="*/ 349686 w 495316"/>
                  <a:gd name="connsiteY50" fmla="*/ 52393 h 202437"/>
                  <a:gd name="connsiteX51" fmla="*/ 349686 w 495316"/>
                  <a:gd name="connsiteY51" fmla="*/ 202438 h 202437"/>
                  <a:gd name="connsiteX52" fmla="*/ 364836 w 495316"/>
                  <a:gd name="connsiteY52" fmla="*/ 202438 h 202437"/>
                  <a:gd name="connsiteX53" fmla="*/ 364836 w 495316"/>
                  <a:gd name="connsiteY53" fmla="*/ 53022 h 202437"/>
                  <a:gd name="connsiteX54" fmla="*/ 407604 w 495316"/>
                  <a:gd name="connsiteY54" fmla="*/ 62333 h 202437"/>
                  <a:gd name="connsiteX55" fmla="*/ 445990 w 495316"/>
                  <a:gd name="connsiteY55" fmla="*/ 41298 h 202437"/>
                  <a:gd name="connsiteX56" fmla="*/ 451579 w 495316"/>
                  <a:gd name="connsiteY56" fmla="*/ 41298 h 202437"/>
                  <a:gd name="connsiteX57" fmla="*/ 471830 w 495316"/>
                  <a:gd name="connsiteY57" fmla="*/ 49723 h 202437"/>
                  <a:gd name="connsiteX58" fmla="*/ 480256 w 495316"/>
                  <a:gd name="connsiteY58" fmla="*/ 69975 h 202437"/>
                  <a:gd name="connsiteX59" fmla="*/ 480256 w 495316"/>
                  <a:gd name="connsiteY59" fmla="*/ 202438 h 202437"/>
                  <a:gd name="connsiteX60" fmla="*/ 495316 w 495316"/>
                  <a:gd name="connsiteY60" fmla="*/ 202438 h 202437"/>
                  <a:gd name="connsiteX61" fmla="*/ 495316 w 495316"/>
                  <a:gd name="connsiteY61" fmla="*/ 69975 h 202437"/>
                  <a:gd name="connsiteX62" fmla="*/ 482482 w 495316"/>
                  <a:gd name="connsiteY62" fmla="*/ 39078 h 202437"/>
                  <a:gd name="connsiteX63" fmla="*/ 451579 w 495316"/>
                  <a:gd name="connsiteY63" fmla="*/ 26238 h 20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95316" h="202437">
                    <a:moveTo>
                      <a:pt x="451579" y="26238"/>
                    </a:moveTo>
                    <a:lnTo>
                      <a:pt x="438687" y="26238"/>
                    </a:lnTo>
                    <a:lnTo>
                      <a:pt x="436435" y="29215"/>
                    </a:lnTo>
                    <a:cubicBezTo>
                      <a:pt x="431995" y="34997"/>
                      <a:pt x="426290" y="39675"/>
                      <a:pt x="419751" y="42896"/>
                    </a:cubicBezTo>
                    <a:cubicBezTo>
                      <a:pt x="413219" y="46124"/>
                      <a:pt x="406026" y="47798"/>
                      <a:pt x="398743" y="47798"/>
                    </a:cubicBezTo>
                    <a:cubicBezTo>
                      <a:pt x="391453" y="47798"/>
                      <a:pt x="384266" y="46124"/>
                      <a:pt x="377727" y="42896"/>
                    </a:cubicBezTo>
                    <a:cubicBezTo>
                      <a:pt x="371195" y="39675"/>
                      <a:pt x="365484" y="34997"/>
                      <a:pt x="361050" y="29215"/>
                    </a:cubicBezTo>
                    <a:lnTo>
                      <a:pt x="358798" y="26238"/>
                    </a:lnTo>
                    <a:lnTo>
                      <a:pt x="358073" y="26238"/>
                    </a:lnTo>
                    <a:cubicBezTo>
                      <a:pt x="353497" y="18315"/>
                      <a:pt x="346933" y="11724"/>
                      <a:pt x="339021" y="7121"/>
                    </a:cubicBezTo>
                    <a:cubicBezTo>
                      <a:pt x="331116" y="2519"/>
                      <a:pt x="322138" y="63"/>
                      <a:pt x="312988" y="0"/>
                    </a:cubicBezTo>
                    <a:lnTo>
                      <a:pt x="297568" y="0"/>
                    </a:lnTo>
                    <a:lnTo>
                      <a:pt x="295316" y="2976"/>
                    </a:lnTo>
                    <a:cubicBezTo>
                      <a:pt x="289656" y="10345"/>
                      <a:pt x="282379" y="16315"/>
                      <a:pt x="274044" y="20424"/>
                    </a:cubicBezTo>
                    <a:cubicBezTo>
                      <a:pt x="265709" y="24531"/>
                      <a:pt x="256545" y="26668"/>
                      <a:pt x="247254" y="26668"/>
                    </a:cubicBezTo>
                    <a:cubicBezTo>
                      <a:pt x="237962" y="26668"/>
                      <a:pt x="228792" y="24531"/>
                      <a:pt x="220463" y="20424"/>
                    </a:cubicBezTo>
                    <a:cubicBezTo>
                      <a:pt x="212128" y="16315"/>
                      <a:pt x="204851" y="10345"/>
                      <a:pt x="199192" y="2976"/>
                    </a:cubicBezTo>
                    <a:lnTo>
                      <a:pt x="196939" y="0"/>
                    </a:lnTo>
                    <a:lnTo>
                      <a:pt x="181879" y="0"/>
                    </a:lnTo>
                    <a:cubicBezTo>
                      <a:pt x="172728" y="55"/>
                      <a:pt x="163745" y="2506"/>
                      <a:pt x="155840" y="7110"/>
                    </a:cubicBezTo>
                    <a:cubicBezTo>
                      <a:pt x="147927" y="11713"/>
                      <a:pt x="141363" y="18309"/>
                      <a:pt x="136794" y="26238"/>
                    </a:cubicBezTo>
                    <a:lnTo>
                      <a:pt x="134536" y="29215"/>
                    </a:lnTo>
                    <a:cubicBezTo>
                      <a:pt x="130102" y="34997"/>
                      <a:pt x="124391" y="39675"/>
                      <a:pt x="117858" y="42896"/>
                    </a:cubicBezTo>
                    <a:cubicBezTo>
                      <a:pt x="111320" y="46124"/>
                      <a:pt x="104132" y="47798"/>
                      <a:pt x="96843" y="47798"/>
                    </a:cubicBezTo>
                    <a:cubicBezTo>
                      <a:pt x="89560" y="47798"/>
                      <a:pt x="82373" y="46124"/>
                      <a:pt x="75834" y="42896"/>
                    </a:cubicBezTo>
                    <a:cubicBezTo>
                      <a:pt x="69302" y="39675"/>
                      <a:pt x="63591" y="34997"/>
                      <a:pt x="59157" y="29215"/>
                    </a:cubicBezTo>
                    <a:lnTo>
                      <a:pt x="56898" y="26238"/>
                    </a:lnTo>
                    <a:lnTo>
                      <a:pt x="43737" y="26238"/>
                    </a:lnTo>
                    <a:cubicBezTo>
                      <a:pt x="32142" y="26263"/>
                      <a:pt x="21035" y="30877"/>
                      <a:pt x="12840" y="39078"/>
                    </a:cubicBezTo>
                    <a:cubicBezTo>
                      <a:pt x="4640" y="47272"/>
                      <a:pt x="25" y="58380"/>
                      <a:pt x="0" y="69975"/>
                    </a:cubicBezTo>
                    <a:lnTo>
                      <a:pt x="0" y="202438"/>
                    </a:lnTo>
                    <a:lnTo>
                      <a:pt x="15150" y="202438"/>
                    </a:lnTo>
                    <a:lnTo>
                      <a:pt x="15150" y="69975"/>
                    </a:lnTo>
                    <a:cubicBezTo>
                      <a:pt x="15150" y="62384"/>
                      <a:pt x="18160" y="55107"/>
                      <a:pt x="23518" y="49730"/>
                    </a:cubicBezTo>
                    <a:cubicBezTo>
                      <a:pt x="28876" y="44353"/>
                      <a:pt x="36146" y="41324"/>
                      <a:pt x="43737" y="41298"/>
                    </a:cubicBezTo>
                    <a:lnTo>
                      <a:pt x="49326" y="41298"/>
                    </a:lnTo>
                    <a:cubicBezTo>
                      <a:pt x="59118" y="52431"/>
                      <a:pt x="72517" y="59766"/>
                      <a:pt x="87179" y="62005"/>
                    </a:cubicBezTo>
                    <a:cubicBezTo>
                      <a:pt x="101835" y="64251"/>
                      <a:pt x="116812" y="61261"/>
                      <a:pt x="129486" y="53561"/>
                    </a:cubicBezTo>
                    <a:lnTo>
                      <a:pt x="129486" y="202438"/>
                    </a:lnTo>
                    <a:lnTo>
                      <a:pt x="144276" y="202438"/>
                    </a:lnTo>
                    <a:lnTo>
                      <a:pt x="144276" y="52393"/>
                    </a:lnTo>
                    <a:cubicBezTo>
                      <a:pt x="144276" y="42511"/>
                      <a:pt x="148197" y="33040"/>
                      <a:pt x="155185" y="26058"/>
                    </a:cubicBezTo>
                    <a:cubicBezTo>
                      <a:pt x="162166" y="19073"/>
                      <a:pt x="171638" y="15149"/>
                      <a:pt x="181519" y="15149"/>
                    </a:cubicBezTo>
                    <a:lnTo>
                      <a:pt x="189361" y="15149"/>
                    </a:lnTo>
                    <a:cubicBezTo>
                      <a:pt x="196484" y="23485"/>
                      <a:pt x="205326" y="30178"/>
                      <a:pt x="215279" y="34766"/>
                    </a:cubicBezTo>
                    <a:cubicBezTo>
                      <a:pt x="225231" y="39354"/>
                      <a:pt x="236063" y="41734"/>
                      <a:pt x="247029" y="41734"/>
                    </a:cubicBezTo>
                    <a:cubicBezTo>
                      <a:pt x="257989" y="41734"/>
                      <a:pt x="268821" y="39354"/>
                      <a:pt x="278773" y="34766"/>
                    </a:cubicBezTo>
                    <a:cubicBezTo>
                      <a:pt x="288732" y="30178"/>
                      <a:pt x="297575" y="23485"/>
                      <a:pt x="304691" y="15149"/>
                    </a:cubicBezTo>
                    <a:lnTo>
                      <a:pt x="312449" y="15149"/>
                    </a:lnTo>
                    <a:cubicBezTo>
                      <a:pt x="322325" y="15149"/>
                      <a:pt x="331795" y="19073"/>
                      <a:pt x="338777" y="26058"/>
                    </a:cubicBezTo>
                    <a:cubicBezTo>
                      <a:pt x="345765" y="33040"/>
                      <a:pt x="349686" y="42511"/>
                      <a:pt x="349686" y="52393"/>
                    </a:cubicBezTo>
                    <a:lnTo>
                      <a:pt x="349686" y="202438"/>
                    </a:lnTo>
                    <a:lnTo>
                      <a:pt x="364836" y="202438"/>
                    </a:lnTo>
                    <a:lnTo>
                      <a:pt x="364836" y="53022"/>
                    </a:lnTo>
                    <a:cubicBezTo>
                      <a:pt x="377503" y="61178"/>
                      <a:pt x="392692" y="64489"/>
                      <a:pt x="407604" y="62333"/>
                    </a:cubicBezTo>
                    <a:cubicBezTo>
                      <a:pt x="422517" y="60176"/>
                      <a:pt x="436153" y="52707"/>
                      <a:pt x="445990" y="41298"/>
                    </a:cubicBezTo>
                    <a:lnTo>
                      <a:pt x="451579" y="41298"/>
                    </a:lnTo>
                    <a:cubicBezTo>
                      <a:pt x="459176" y="41324"/>
                      <a:pt x="466459" y="44353"/>
                      <a:pt x="471830" y="49723"/>
                    </a:cubicBezTo>
                    <a:cubicBezTo>
                      <a:pt x="477201" y="55094"/>
                      <a:pt x="480230" y="62377"/>
                      <a:pt x="480256" y="69975"/>
                    </a:cubicBezTo>
                    <a:lnTo>
                      <a:pt x="480256" y="202438"/>
                    </a:lnTo>
                    <a:lnTo>
                      <a:pt x="495316" y="202438"/>
                    </a:lnTo>
                    <a:lnTo>
                      <a:pt x="495316" y="69975"/>
                    </a:lnTo>
                    <a:cubicBezTo>
                      <a:pt x="495290" y="58380"/>
                      <a:pt x="490677" y="47272"/>
                      <a:pt x="482482" y="39078"/>
                    </a:cubicBezTo>
                    <a:cubicBezTo>
                      <a:pt x="474282" y="30877"/>
                      <a:pt x="463174" y="26263"/>
                      <a:pt x="451579" y="26238"/>
                    </a:cubicBezTo>
                    <a:close/>
                  </a:path>
                </a:pathLst>
              </a:custGeom>
              <a:solidFill>
                <a:srgbClr val="2D5967"/>
              </a:solidFill>
              <a:ln w="6417" cap="flat">
                <a:noFill/>
                <a:prstDash val="solid"/>
                <a:miter/>
              </a:ln>
            </p:spPr>
            <p:txBody>
              <a:bodyPr rtlCol="0" anchor="ctr"/>
              <a:lstStyle/>
              <a:p>
                <a:endParaRPr lang="en-US" sz="3052"/>
              </a:p>
            </p:txBody>
          </p:sp>
          <p:sp>
            <p:nvSpPr>
              <p:cNvPr id="15" name="Freeform: Shape 339">
                <a:extLst>
                  <a:ext uri="{FF2B5EF4-FFF2-40B4-BE49-F238E27FC236}">
                    <a16:creationId xmlns:a16="http://schemas.microsoft.com/office/drawing/2014/main" id="{308D0A65-A45A-B438-FC88-B293439024D9}"/>
                  </a:ext>
                </a:extLst>
              </p:cNvPr>
              <p:cNvSpPr/>
              <p:nvPr/>
            </p:nvSpPr>
            <p:spPr>
              <a:xfrm>
                <a:off x="5301601" y="1921700"/>
                <a:ext cx="125342" cy="125336"/>
              </a:xfrm>
              <a:custGeom>
                <a:avLst/>
                <a:gdLst>
                  <a:gd name="connsiteX0" fmla="*/ 62583 w 125342"/>
                  <a:gd name="connsiteY0" fmla="*/ 125337 h 125336"/>
                  <a:gd name="connsiteX1" fmla="*/ 97434 w 125342"/>
                  <a:gd name="connsiteY1" fmla="*/ 114815 h 125336"/>
                  <a:gd name="connsiteX2" fmla="*/ 120553 w 125342"/>
                  <a:gd name="connsiteY2" fmla="*/ 86693 h 125336"/>
                  <a:gd name="connsiteX3" fmla="*/ 124140 w 125342"/>
                  <a:gd name="connsiteY3" fmla="*/ 50465 h 125336"/>
                  <a:gd name="connsiteX4" fmla="*/ 106988 w 125342"/>
                  <a:gd name="connsiteY4" fmla="*/ 18356 h 125336"/>
                  <a:gd name="connsiteX5" fmla="*/ 74878 w 125342"/>
                  <a:gd name="connsiteY5" fmla="*/ 1200 h 125336"/>
                  <a:gd name="connsiteX6" fmla="*/ 38649 w 125342"/>
                  <a:gd name="connsiteY6" fmla="*/ 4788 h 125336"/>
                  <a:gd name="connsiteX7" fmla="*/ 10530 w 125342"/>
                  <a:gd name="connsiteY7" fmla="*/ 27909 h 125336"/>
                  <a:gd name="connsiteX8" fmla="*/ 0 w 125342"/>
                  <a:gd name="connsiteY8" fmla="*/ 62760 h 125336"/>
                  <a:gd name="connsiteX9" fmla="*/ 18487 w 125342"/>
                  <a:gd name="connsiteY9" fmla="*/ 106854 h 125336"/>
                  <a:gd name="connsiteX10" fmla="*/ 62583 w 125342"/>
                  <a:gd name="connsiteY10" fmla="*/ 125337 h 125336"/>
                  <a:gd name="connsiteX11" fmla="*/ 62583 w 125342"/>
                  <a:gd name="connsiteY11" fmla="*/ 15600 h 125336"/>
                  <a:gd name="connsiteX12" fmla="*/ 88982 w 125342"/>
                  <a:gd name="connsiteY12" fmla="*/ 23609 h 125336"/>
                  <a:gd name="connsiteX13" fmla="*/ 106488 w 125342"/>
                  <a:gd name="connsiteY13" fmla="*/ 44935 h 125336"/>
                  <a:gd name="connsiteX14" fmla="*/ 109189 w 125342"/>
                  <a:gd name="connsiteY14" fmla="*/ 72391 h 125336"/>
                  <a:gd name="connsiteX15" fmla="*/ 96182 w 125342"/>
                  <a:gd name="connsiteY15" fmla="*/ 96722 h 125336"/>
                  <a:gd name="connsiteX16" fmla="*/ 71856 w 125342"/>
                  <a:gd name="connsiteY16" fmla="*/ 109728 h 125336"/>
                  <a:gd name="connsiteX17" fmla="*/ 44398 w 125342"/>
                  <a:gd name="connsiteY17" fmla="*/ 107023 h 125336"/>
                  <a:gd name="connsiteX18" fmla="*/ 23069 w 125342"/>
                  <a:gd name="connsiteY18" fmla="*/ 89521 h 125336"/>
                  <a:gd name="connsiteX19" fmla="*/ 15060 w 125342"/>
                  <a:gd name="connsiteY19" fmla="*/ 63120 h 125336"/>
                  <a:gd name="connsiteX20" fmla="*/ 28978 w 125342"/>
                  <a:gd name="connsiteY20" fmla="*/ 29518 h 125336"/>
                  <a:gd name="connsiteX21" fmla="*/ 62583 w 125342"/>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2" h="125336">
                    <a:moveTo>
                      <a:pt x="62583" y="125337"/>
                    </a:moveTo>
                    <a:cubicBezTo>
                      <a:pt x="74987" y="125356"/>
                      <a:pt x="87115" y="121692"/>
                      <a:pt x="97434" y="114815"/>
                    </a:cubicBezTo>
                    <a:cubicBezTo>
                      <a:pt x="107752" y="107935"/>
                      <a:pt x="115799" y="98149"/>
                      <a:pt x="120553" y="86693"/>
                    </a:cubicBezTo>
                    <a:cubicBezTo>
                      <a:pt x="125308" y="75239"/>
                      <a:pt x="126560" y="62630"/>
                      <a:pt x="124140" y="50465"/>
                    </a:cubicBezTo>
                    <a:cubicBezTo>
                      <a:pt x="121728" y="38300"/>
                      <a:pt x="115753" y="27125"/>
                      <a:pt x="106988" y="18356"/>
                    </a:cubicBezTo>
                    <a:cubicBezTo>
                      <a:pt x="98216" y="9586"/>
                      <a:pt x="87038" y="3615"/>
                      <a:pt x="74878" y="1200"/>
                    </a:cubicBezTo>
                    <a:cubicBezTo>
                      <a:pt x="62712" y="-1215"/>
                      <a:pt x="50103" y="33"/>
                      <a:pt x="38649" y="4788"/>
                    </a:cubicBezTo>
                    <a:cubicBezTo>
                      <a:pt x="27195" y="9542"/>
                      <a:pt x="17409" y="17588"/>
                      <a:pt x="10530" y="27909"/>
                    </a:cubicBezTo>
                    <a:cubicBezTo>
                      <a:pt x="3645" y="38228"/>
                      <a:pt x="-13" y="50357"/>
                      <a:pt x="0" y="62760"/>
                    </a:cubicBezTo>
                    <a:cubicBezTo>
                      <a:pt x="141" y="79313"/>
                      <a:pt x="6783" y="95148"/>
                      <a:pt x="18487" y="106854"/>
                    </a:cubicBezTo>
                    <a:cubicBezTo>
                      <a:pt x="30191" y="118559"/>
                      <a:pt x="46028" y="125196"/>
                      <a:pt x="62583" y="125337"/>
                    </a:cubicBezTo>
                    <a:close/>
                    <a:moveTo>
                      <a:pt x="62583" y="15600"/>
                    </a:moveTo>
                    <a:cubicBezTo>
                      <a:pt x="71978" y="15600"/>
                      <a:pt x="81167" y="18387"/>
                      <a:pt x="88982" y="23609"/>
                    </a:cubicBezTo>
                    <a:cubicBezTo>
                      <a:pt x="96798" y="28830"/>
                      <a:pt x="102888" y="36252"/>
                      <a:pt x="106488" y="44935"/>
                    </a:cubicBezTo>
                    <a:cubicBezTo>
                      <a:pt x="110081" y="53618"/>
                      <a:pt x="111024" y="63173"/>
                      <a:pt x="109189" y="72391"/>
                    </a:cubicBezTo>
                    <a:cubicBezTo>
                      <a:pt x="107354" y="81609"/>
                      <a:pt x="102830" y="90076"/>
                      <a:pt x="96182" y="96722"/>
                    </a:cubicBezTo>
                    <a:cubicBezTo>
                      <a:pt x="89541" y="103368"/>
                      <a:pt x="81071" y="107894"/>
                      <a:pt x="71856" y="109728"/>
                    </a:cubicBezTo>
                    <a:cubicBezTo>
                      <a:pt x="62635" y="111561"/>
                      <a:pt x="53080" y="110620"/>
                      <a:pt x="44398" y="107023"/>
                    </a:cubicBezTo>
                    <a:cubicBezTo>
                      <a:pt x="35716" y="103427"/>
                      <a:pt x="28292" y="97336"/>
                      <a:pt x="23069" y="89521"/>
                    </a:cubicBezTo>
                    <a:cubicBezTo>
                      <a:pt x="17845" y="81707"/>
                      <a:pt x="15060" y="72519"/>
                      <a:pt x="15060" y="63120"/>
                    </a:cubicBezTo>
                    <a:cubicBezTo>
                      <a:pt x="15060" y="50517"/>
                      <a:pt x="20066" y="38430"/>
                      <a:pt x="28978" y="29518"/>
                    </a:cubicBezTo>
                    <a:cubicBezTo>
                      <a:pt x="37892" y="20606"/>
                      <a:pt x="49981" y="15600"/>
                      <a:pt x="62583" y="15600"/>
                    </a:cubicBezTo>
                    <a:close/>
                  </a:path>
                </a:pathLst>
              </a:custGeom>
              <a:solidFill>
                <a:srgbClr val="2D5967"/>
              </a:solidFill>
              <a:ln w="6417" cap="flat">
                <a:noFill/>
                <a:prstDash val="solid"/>
                <a:miter/>
              </a:ln>
            </p:spPr>
            <p:txBody>
              <a:bodyPr rtlCol="0" anchor="ctr"/>
              <a:lstStyle/>
              <a:p>
                <a:endParaRPr lang="en-US" sz="3052"/>
              </a:p>
            </p:txBody>
          </p:sp>
          <p:sp>
            <p:nvSpPr>
              <p:cNvPr id="16" name="Freeform: Shape 340">
                <a:extLst>
                  <a:ext uri="{FF2B5EF4-FFF2-40B4-BE49-F238E27FC236}">
                    <a16:creationId xmlns:a16="http://schemas.microsoft.com/office/drawing/2014/main" id="{E6E974AC-EA09-4317-1596-F2D80871566A}"/>
                  </a:ext>
                </a:extLst>
              </p:cNvPr>
              <p:cNvSpPr/>
              <p:nvPr/>
            </p:nvSpPr>
            <p:spPr>
              <a:xfrm>
                <a:off x="5438934" y="1865065"/>
                <a:ext cx="151491" cy="151488"/>
              </a:xfrm>
              <a:custGeom>
                <a:avLst/>
                <a:gdLst>
                  <a:gd name="connsiteX0" fmla="*/ 75924 w 151491"/>
                  <a:gd name="connsiteY0" fmla="*/ 151488 h 151488"/>
                  <a:gd name="connsiteX1" fmla="*/ 117967 w 151491"/>
                  <a:gd name="connsiteY1" fmla="*/ 138629 h 151488"/>
                  <a:gd name="connsiteX2" fmla="*/ 145784 w 151491"/>
                  <a:gd name="connsiteY2" fmla="*/ 104584 h 151488"/>
                  <a:gd name="connsiteX3" fmla="*/ 150006 w 151491"/>
                  <a:gd name="connsiteY3" fmla="*/ 60824 h 151488"/>
                  <a:gd name="connsiteX4" fmla="*/ 129209 w 151491"/>
                  <a:gd name="connsiteY4" fmla="*/ 22089 h 151488"/>
                  <a:gd name="connsiteX5" fmla="*/ 90400 w 151491"/>
                  <a:gd name="connsiteY5" fmla="*/ 1431 h 151488"/>
                  <a:gd name="connsiteX6" fmla="*/ 46657 w 151491"/>
                  <a:gd name="connsiteY6" fmla="*/ 5809 h 151488"/>
                  <a:gd name="connsiteX7" fmla="*/ 12712 w 151491"/>
                  <a:gd name="connsiteY7" fmla="*/ 33747 h 151488"/>
                  <a:gd name="connsiteX8" fmla="*/ 0 w 151491"/>
                  <a:gd name="connsiteY8" fmla="*/ 75834 h 151488"/>
                  <a:gd name="connsiteX9" fmla="*/ 5813 w 151491"/>
                  <a:gd name="connsiteY9" fmla="*/ 104834 h 151488"/>
                  <a:gd name="connsiteX10" fmla="*/ 22279 w 151491"/>
                  <a:gd name="connsiteY10" fmla="*/ 129399 h 151488"/>
                  <a:gd name="connsiteX11" fmla="*/ 46907 w 151491"/>
                  <a:gd name="connsiteY11" fmla="*/ 145783 h 151488"/>
                  <a:gd name="connsiteX12" fmla="*/ 75924 w 151491"/>
                  <a:gd name="connsiteY12" fmla="*/ 151488 h 151488"/>
                  <a:gd name="connsiteX13" fmla="*/ 75924 w 151491"/>
                  <a:gd name="connsiteY13" fmla="*/ 15238 h 151488"/>
                  <a:gd name="connsiteX14" fmla="*/ 109593 w 151491"/>
                  <a:gd name="connsiteY14" fmla="*/ 25451 h 151488"/>
                  <a:gd name="connsiteX15" fmla="*/ 131911 w 151491"/>
                  <a:gd name="connsiteY15" fmla="*/ 52645 h 151488"/>
                  <a:gd name="connsiteX16" fmla="*/ 135357 w 151491"/>
                  <a:gd name="connsiteY16" fmla="*/ 87656 h 151488"/>
                  <a:gd name="connsiteX17" fmla="*/ 118775 w 151491"/>
                  <a:gd name="connsiteY17" fmla="*/ 118681 h 151488"/>
                  <a:gd name="connsiteX18" fmla="*/ 87750 w 151491"/>
                  <a:gd name="connsiteY18" fmla="*/ 135265 h 151488"/>
                  <a:gd name="connsiteX19" fmla="*/ 52740 w 151491"/>
                  <a:gd name="connsiteY19" fmla="*/ 131817 h 151488"/>
                  <a:gd name="connsiteX20" fmla="*/ 25545 w 151491"/>
                  <a:gd name="connsiteY20" fmla="*/ 109499 h 151488"/>
                  <a:gd name="connsiteX21" fmla="*/ 15330 w 151491"/>
                  <a:gd name="connsiteY21" fmla="*/ 75834 h 151488"/>
                  <a:gd name="connsiteX22" fmla="*/ 33104 w 151491"/>
                  <a:gd name="connsiteY22" fmla="*/ 33013 h 151488"/>
                  <a:gd name="connsiteX23" fmla="*/ 75924 w 151491"/>
                  <a:gd name="connsiteY23" fmla="*/ 15238 h 15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491" h="151488">
                    <a:moveTo>
                      <a:pt x="75924" y="151488"/>
                    </a:moveTo>
                    <a:cubicBezTo>
                      <a:pt x="90901" y="151453"/>
                      <a:pt x="105531" y="146978"/>
                      <a:pt x="117967" y="138629"/>
                    </a:cubicBezTo>
                    <a:cubicBezTo>
                      <a:pt x="130403" y="130280"/>
                      <a:pt x="140079" y="118433"/>
                      <a:pt x="145784" y="104584"/>
                    </a:cubicBezTo>
                    <a:cubicBezTo>
                      <a:pt x="151489" y="90735"/>
                      <a:pt x="152958" y="75507"/>
                      <a:pt x="150006" y="60824"/>
                    </a:cubicBezTo>
                    <a:cubicBezTo>
                      <a:pt x="147055" y="46140"/>
                      <a:pt x="139817" y="32661"/>
                      <a:pt x="129209" y="22089"/>
                    </a:cubicBezTo>
                    <a:cubicBezTo>
                      <a:pt x="118602" y="11518"/>
                      <a:pt x="105095" y="4329"/>
                      <a:pt x="90400" y="1431"/>
                    </a:cubicBezTo>
                    <a:cubicBezTo>
                      <a:pt x="75706" y="-1466"/>
                      <a:pt x="60485" y="57"/>
                      <a:pt x="46657" y="5809"/>
                    </a:cubicBezTo>
                    <a:cubicBezTo>
                      <a:pt x="32828" y="11561"/>
                      <a:pt x="21015" y="21283"/>
                      <a:pt x="12712" y="33747"/>
                    </a:cubicBezTo>
                    <a:cubicBezTo>
                      <a:pt x="4408" y="46211"/>
                      <a:pt x="-13" y="60857"/>
                      <a:pt x="0" y="75834"/>
                    </a:cubicBezTo>
                    <a:cubicBezTo>
                      <a:pt x="13" y="85788"/>
                      <a:pt x="1989" y="95643"/>
                      <a:pt x="5813" y="104834"/>
                    </a:cubicBezTo>
                    <a:cubicBezTo>
                      <a:pt x="9632" y="114025"/>
                      <a:pt x="15233" y="122373"/>
                      <a:pt x="22279" y="129399"/>
                    </a:cubicBezTo>
                    <a:cubicBezTo>
                      <a:pt x="29331" y="136425"/>
                      <a:pt x="37699" y="141992"/>
                      <a:pt x="46907" y="145783"/>
                    </a:cubicBezTo>
                    <a:cubicBezTo>
                      <a:pt x="56109" y="149573"/>
                      <a:pt x="65971" y="151512"/>
                      <a:pt x="75924" y="151488"/>
                    </a:cubicBezTo>
                    <a:close/>
                    <a:moveTo>
                      <a:pt x="75924" y="15238"/>
                    </a:moveTo>
                    <a:cubicBezTo>
                      <a:pt x="87910" y="15238"/>
                      <a:pt x="99628" y="18793"/>
                      <a:pt x="109593" y="25451"/>
                    </a:cubicBezTo>
                    <a:cubicBezTo>
                      <a:pt x="119558" y="32109"/>
                      <a:pt x="127323" y="41573"/>
                      <a:pt x="131911" y="52645"/>
                    </a:cubicBezTo>
                    <a:cubicBezTo>
                      <a:pt x="136493" y="63718"/>
                      <a:pt x="137692" y="75901"/>
                      <a:pt x="135357" y="87656"/>
                    </a:cubicBezTo>
                    <a:cubicBezTo>
                      <a:pt x="133021" y="99410"/>
                      <a:pt x="127246" y="110207"/>
                      <a:pt x="118775" y="118681"/>
                    </a:cubicBezTo>
                    <a:cubicBezTo>
                      <a:pt x="110299" y="127156"/>
                      <a:pt x="99499" y="132927"/>
                      <a:pt x="87750" y="135265"/>
                    </a:cubicBezTo>
                    <a:cubicBezTo>
                      <a:pt x="75994" y="137603"/>
                      <a:pt x="63809" y="136403"/>
                      <a:pt x="52740" y="131817"/>
                    </a:cubicBezTo>
                    <a:cubicBezTo>
                      <a:pt x="41664" y="127230"/>
                      <a:pt x="32199" y="119464"/>
                      <a:pt x="25545" y="109499"/>
                    </a:cubicBezTo>
                    <a:cubicBezTo>
                      <a:pt x="18885" y="99534"/>
                      <a:pt x="15330" y="87819"/>
                      <a:pt x="15330" y="75834"/>
                    </a:cubicBezTo>
                    <a:cubicBezTo>
                      <a:pt x="15355" y="59771"/>
                      <a:pt x="21747" y="44372"/>
                      <a:pt x="33104" y="33013"/>
                    </a:cubicBezTo>
                    <a:cubicBezTo>
                      <a:pt x="44462" y="21654"/>
                      <a:pt x="59863" y="15262"/>
                      <a:pt x="75924" y="15238"/>
                    </a:cubicBezTo>
                    <a:close/>
                  </a:path>
                </a:pathLst>
              </a:custGeom>
              <a:solidFill>
                <a:srgbClr val="2D5967"/>
              </a:solidFill>
              <a:ln w="6417" cap="flat">
                <a:noFill/>
                <a:prstDash val="solid"/>
                <a:miter/>
              </a:ln>
            </p:spPr>
            <p:txBody>
              <a:bodyPr rtlCol="0" anchor="ctr"/>
              <a:lstStyle/>
              <a:p>
                <a:endParaRPr lang="en-US" sz="3052"/>
              </a:p>
            </p:txBody>
          </p:sp>
          <p:sp>
            <p:nvSpPr>
              <p:cNvPr id="17" name="Freeform: Shape 341">
                <a:extLst>
                  <a:ext uri="{FF2B5EF4-FFF2-40B4-BE49-F238E27FC236}">
                    <a16:creationId xmlns:a16="http://schemas.microsoft.com/office/drawing/2014/main" id="{A02816D9-C969-2424-B1FF-CF363A3EAFA7}"/>
                  </a:ext>
                </a:extLst>
              </p:cNvPr>
              <p:cNvSpPr/>
              <p:nvPr/>
            </p:nvSpPr>
            <p:spPr>
              <a:xfrm>
                <a:off x="5441918" y="2132432"/>
                <a:ext cx="15143" cy="93416"/>
              </a:xfrm>
              <a:custGeom>
                <a:avLst/>
                <a:gdLst>
                  <a:gd name="connsiteX0" fmla="*/ 7572 w 15143"/>
                  <a:gd name="connsiteY0" fmla="*/ 0 h 93416"/>
                  <a:gd name="connsiteX1" fmla="*/ 0 w 15143"/>
                  <a:gd name="connsiteY1" fmla="*/ 0 h 93416"/>
                  <a:gd name="connsiteX2" fmla="*/ 0 w 15143"/>
                  <a:gd name="connsiteY2" fmla="*/ 93416 h 93416"/>
                  <a:gd name="connsiteX3" fmla="*/ 3786 w 15143"/>
                  <a:gd name="connsiteY3" fmla="*/ 93416 h 93416"/>
                  <a:gd name="connsiteX4" fmla="*/ 15144 w 15143"/>
                  <a:gd name="connsiteY4" fmla="*/ 93416 h 93416"/>
                  <a:gd name="connsiteX5" fmla="*/ 15144 w 15143"/>
                  <a:gd name="connsiteY5" fmla="*/ 15150 h 93416"/>
                  <a:gd name="connsiteX6" fmla="*/ 7572 w 15143"/>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43" h="93416">
                    <a:moveTo>
                      <a:pt x="7572" y="0"/>
                    </a:moveTo>
                    <a:lnTo>
                      <a:pt x="0" y="0"/>
                    </a:lnTo>
                    <a:lnTo>
                      <a:pt x="0" y="93416"/>
                    </a:lnTo>
                    <a:lnTo>
                      <a:pt x="3786" y="93416"/>
                    </a:lnTo>
                    <a:lnTo>
                      <a:pt x="15144" y="93416"/>
                    </a:lnTo>
                    <a:lnTo>
                      <a:pt x="15144" y="15150"/>
                    </a:lnTo>
                    <a:lnTo>
                      <a:pt x="7572" y="0"/>
                    </a:lnTo>
                    <a:close/>
                  </a:path>
                </a:pathLst>
              </a:custGeom>
              <a:solidFill>
                <a:srgbClr val="2D5967"/>
              </a:solidFill>
              <a:ln w="6417" cap="flat">
                <a:noFill/>
                <a:prstDash val="solid"/>
                <a:miter/>
              </a:ln>
            </p:spPr>
            <p:txBody>
              <a:bodyPr rtlCol="0" anchor="ctr"/>
              <a:lstStyle/>
              <a:p>
                <a:endParaRPr lang="en-US" sz="3052"/>
              </a:p>
            </p:txBody>
          </p:sp>
          <p:sp>
            <p:nvSpPr>
              <p:cNvPr id="18" name="Freeform: Shape 342">
                <a:extLst>
                  <a:ext uri="{FF2B5EF4-FFF2-40B4-BE49-F238E27FC236}">
                    <a16:creationId xmlns:a16="http://schemas.microsoft.com/office/drawing/2014/main" id="{09F771F1-12AA-B176-B5CF-DBD50C2819F7}"/>
                  </a:ext>
                </a:extLst>
              </p:cNvPr>
              <p:cNvSpPr/>
              <p:nvPr/>
            </p:nvSpPr>
            <p:spPr>
              <a:xfrm>
                <a:off x="5572231" y="2132432"/>
                <a:ext cx="15150" cy="93416"/>
              </a:xfrm>
              <a:custGeom>
                <a:avLst/>
                <a:gdLst>
                  <a:gd name="connsiteX0" fmla="*/ 7572 w 15150"/>
                  <a:gd name="connsiteY0" fmla="*/ 0 h 93416"/>
                  <a:gd name="connsiteX1" fmla="*/ 0 w 15150"/>
                  <a:gd name="connsiteY1" fmla="*/ 15150 h 93416"/>
                  <a:gd name="connsiteX2" fmla="*/ 0 w 15150"/>
                  <a:gd name="connsiteY2" fmla="*/ 93416 h 93416"/>
                  <a:gd name="connsiteX3" fmla="*/ 12622 w 15150"/>
                  <a:gd name="connsiteY3" fmla="*/ 93416 h 93416"/>
                  <a:gd name="connsiteX4" fmla="*/ 15150 w 15150"/>
                  <a:gd name="connsiteY4" fmla="*/ 93416 h 93416"/>
                  <a:gd name="connsiteX5" fmla="*/ 15150 w 15150"/>
                  <a:gd name="connsiteY5" fmla="*/ 0 h 93416"/>
                  <a:gd name="connsiteX6" fmla="*/ 7572 w 15150"/>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50" h="93416">
                    <a:moveTo>
                      <a:pt x="7572" y="0"/>
                    </a:moveTo>
                    <a:lnTo>
                      <a:pt x="0" y="15150"/>
                    </a:lnTo>
                    <a:lnTo>
                      <a:pt x="0" y="93416"/>
                    </a:lnTo>
                    <a:lnTo>
                      <a:pt x="12622" y="93416"/>
                    </a:lnTo>
                    <a:lnTo>
                      <a:pt x="15150" y="93416"/>
                    </a:lnTo>
                    <a:lnTo>
                      <a:pt x="15150" y="0"/>
                    </a:lnTo>
                    <a:lnTo>
                      <a:pt x="7572" y="0"/>
                    </a:lnTo>
                    <a:close/>
                  </a:path>
                </a:pathLst>
              </a:custGeom>
              <a:solidFill>
                <a:srgbClr val="2D5967"/>
              </a:solidFill>
              <a:ln w="6417" cap="flat">
                <a:noFill/>
                <a:prstDash val="solid"/>
                <a:miter/>
              </a:ln>
            </p:spPr>
            <p:txBody>
              <a:bodyPr rtlCol="0" anchor="ctr"/>
              <a:lstStyle/>
              <a:p>
                <a:endParaRPr lang="en-US" sz="3052"/>
              </a:p>
            </p:txBody>
          </p:sp>
          <p:sp>
            <p:nvSpPr>
              <p:cNvPr id="19" name="Freeform: Shape 343">
                <a:extLst>
                  <a:ext uri="{FF2B5EF4-FFF2-40B4-BE49-F238E27FC236}">
                    <a16:creationId xmlns:a16="http://schemas.microsoft.com/office/drawing/2014/main" id="{257CA872-7457-7DD2-DE2B-0257132F4640}"/>
                  </a:ext>
                </a:extLst>
              </p:cNvPr>
              <p:cNvSpPr/>
              <p:nvPr/>
            </p:nvSpPr>
            <p:spPr>
              <a:xfrm>
                <a:off x="5710091" y="2147569"/>
                <a:ext cx="15150" cy="78272"/>
              </a:xfrm>
              <a:custGeom>
                <a:avLst/>
                <a:gdLst>
                  <a:gd name="connsiteX0" fmla="*/ 0 w 15150"/>
                  <a:gd name="connsiteY0" fmla="*/ 15060 h 78272"/>
                  <a:gd name="connsiteX1" fmla="*/ 0 w 15150"/>
                  <a:gd name="connsiteY1" fmla="*/ 78273 h 78272"/>
                  <a:gd name="connsiteX2" fmla="*/ 15150 w 15150"/>
                  <a:gd name="connsiteY2" fmla="*/ 78273 h 78272"/>
                  <a:gd name="connsiteX3" fmla="*/ 15150 w 15150"/>
                  <a:gd name="connsiteY3" fmla="*/ 0 h 78272"/>
                  <a:gd name="connsiteX4" fmla="*/ 7578 w 15150"/>
                  <a:gd name="connsiteY4" fmla="*/ 0 h 78272"/>
                  <a:gd name="connsiteX5" fmla="*/ 0 w 15150"/>
                  <a:gd name="connsiteY5" fmla="*/ 1506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50" h="78272">
                    <a:moveTo>
                      <a:pt x="0" y="15060"/>
                    </a:moveTo>
                    <a:lnTo>
                      <a:pt x="0" y="78273"/>
                    </a:lnTo>
                    <a:lnTo>
                      <a:pt x="15150" y="78273"/>
                    </a:lnTo>
                    <a:lnTo>
                      <a:pt x="15150" y="0"/>
                    </a:lnTo>
                    <a:lnTo>
                      <a:pt x="7578" y="0"/>
                    </a:lnTo>
                    <a:lnTo>
                      <a:pt x="0" y="15060"/>
                    </a:lnTo>
                    <a:close/>
                  </a:path>
                </a:pathLst>
              </a:custGeom>
              <a:solidFill>
                <a:srgbClr val="2D5967"/>
              </a:solidFill>
              <a:ln w="6417" cap="flat">
                <a:noFill/>
                <a:prstDash val="solid"/>
                <a:miter/>
              </a:ln>
            </p:spPr>
            <p:txBody>
              <a:bodyPr rtlCol="0" anchor="ctr"/>
              <a:lstStyle/>
              <a:p>
                <a:endParaRPr lang="en-US" sz="3052"/>
              </a:p>
            </p:txBody>
          </p:sp>
          <p:sp>
            <p:nvSpPr>
              <p:cNvPr id="20" name="Freeform: Shape 344">
                <a:extLst>
                  <a:ext uri="{FF2B5EF4-FFF2-40B4-BE49-F238E27FC236}">
                    <a16:creationId xmlns:a16="http://schemas.microsoft.com/office/drawing/2014/main" id="{EDB10598-3C48-2F16-D097-C8F2C1E5F6A6}"/>
                  </a:ext>
                </a:extLst>
              </p:cNvPr>
              <p:cNvSpPr/>
              <p:nvPr/>
            </p:nvSpPr>
            <p:spPr>
              <a:xfrm>
                <a:off x="5305310" y="2147569"/>
                <a:ext cx="15053" cy="78272"/>
              </a:xfrm>
              <a:custGeom>
                <a:avLst/>
                <a:gdLst>
                  <a:gd name="connsiteX0" fmla="*/ 0 w 15053"/>
                  <a:gd name="connsiteY0" fmla="*/ 0 h 78272"/>
                  <a:gd name="connsiteX1" fmla="*/ 0 w 15053"/>
                  <a:gd name="connsiteY1" fmla="*/ 78273 h 78272"/>
                  <a:gd name="connsiteX2" fmla="*/ 15054 w 15053"/>
                  <a:gd name="connsiteY2" fmla="*/ 78273 h 78272"/>
                  <a:gd name="connsiteX3" fmla="*/ 15054 w 15053"/>
                  <a:gd name="connsiteY3" fmla="*/ 15060 h 78272"/>
                  <a:gd name="connsiteX4" fmla="*/ 7482 w 15053"/>
                  <a:gd name="connsiteY4" fmla="*/ 0 h 78272"/>
                  <a:gd name="connsiteX5" fmla="*/ 0 w 15053"/>
                  <a:gd name="connsiteY5" fmla="*/ 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53" h="78272">
                    <a:moveTo>
                      <a:pt x="0" y="0"/>
                    </a:moveTo>
                    <a:lnTo>
                      <a:pt x="0" y="78273"/>
                    </a:lnTo>
                    <a:lnTo>
                      <a:pt x="15054" y="78273"/>
                    </a:lnTo>
                    <a:lnTo>
                      <a:pt x="15054" y="15060"/>
                    </a:lnTo>
                    <a:lnTo>
                      <a:pt x="7482" y="0"/>
                    </a:lnTo>
                    <a:lnTo>
                      <a:pt x="0" y="0"/>
                    </a:lnTo>
                    <a:close/>
                  </a:path>
                </a:pathLst>
              </a:custGeom>
              <a:solidFill>
                <a:srgbClr val="2D5967"/>
              </a:solidFill>
              <a:ln w="6417" cap="flat">
                <a:noFill/>
                <a:prstDash val="solid"/>
                <a:miter/>
              </a:ln>
            </p:spPr>
            <p:txBody>
              <a:bodyPr rtlCol="0" anchor="ctr"/>
              <a:lstStyle/>
              <a:p>
                <a:endParaRPr lang="en-US" sz="3052"/>
              </a:p>
            </p:txBody>
          </p:sp>
        </p:grpSp>
        <p:sp>
          <p:nvSpPr>
            <p:cNvPr id="10" name="TextBox 345">
              <a:extLst>
                <a:ext uri="{FF2B5EF4-FFF2-40B4-BE49-F238E27FC236}">
                  <a16:creationId xmlns:a16="http://schemas.microsoft.com/office/drawing/2014/main" id="{B0071606-9940-B7BE-04B2-EE38D1321920}"/>
                </a:ext>
              </a:extLst>
            </p:cNvPr>
            <p:cNvSpPr txBox="1"/>
            <p:nvPr/>
          </p:nvSpPr>
          <p:spPr>
            <a:xfrm>
              <a:off x="5145635" y="2211761"/>
              <a:ext cx="662531" cy="277998"/>
            </a:xfrm>
            <a:prstGeom prst="rect">
              <a:avLst/>
            </a:prstGeom>
            <a:noFill/>
          </p:spPr>
          <p:txBody>
            <a:bodyPr wrap="none" rtlCol="0">
              <a:spAutoFit/>
            </a:bodyPr>
            <a:lstStyle/>
            <a:p>
              <a:pPr algn="l"/>
              <a:r>
                <a:rPr lang="ja-JP" altLang="en-US" dirty="0">
                  <a:latin typeface="Meiryo UI" panose="020B0604030504040204" pitchFamily="50" charset="-128"/>
                  <a:ea typeface="Meiryo UI" panose="020B0604030504040204" pitchFamily="50" charset="-128"/>
                  <a:cs typeface="Oracle Sans"/>
                  <a:sym typeface="Oracle Sans"/>
                  <a:rtl val="0"/>
                </a:rPr>
                <a:t>利用者</a:t>
              </a:r>
              <a:endParaRPr lang="en-US" dirty="0">
                <a:latin typeface="Meiryo UI" panose="020B0604030504040204" pitchFamily="50" charset="-128"/>
                <a:ea typeface="Meiryo UI" panose="020B0604030504040204" pitchFamily="50" charset="-128"/>
                <a:cs typeface="Oracle Sans"/>
                <a:sym typeface="Oracle Sans"/>
                <a:rtl val="0"/>
              </a:endParaRPr>
            </a:p>
          </p:txBody>
        </p:sp>
      </p:grpSp>
      <p:sp>
        <p:nvSpPr>
          <p:cNvPr id="282" name="正方形/長方形 281">
            <a:extLst>
              <a:ext uri="{FF2B5EF4-FFF2-40B4-BE49-F238E27FC236}">
                <a16:creationId xmlns:a16="http://schemas.microsoft.com/office/drawing/2014/main" id="{1AB603BC-2C1E-5FC6-6AF4-6BE3F9DDA14F}"/>
              </a:ext>
            </a:extLst>
          </p:cNvPr>
          <p:cNvSpPr/>
          <p:nvPr/>
        </p:nvSpPr>
        <p:spPr>
          <a:xfrm>
            <a:off x="13770161" y="4423078"/>
            <a:ext cx="3252759" cy="2483794"/>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dirty="0">
                <a:solidFill>
                  <a:schemeClr val="tx1"/>
                </a:solidFill>
                <a:latin typeface="Meiryo UI" panose="020B0604030504040204" pitchFamily="50" charset="-128"/>
                <a:ea typeface="Meiryo UI" panose="020B0604030504040204" pitchFamily="50" charset="-128"/>
              </a:rPr>
              <a:t>連携機能</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sz="1772" dirty="0">
                <a:solidFill>
                  <a:schemeClr val="tx1"/>
                </a:solidFill>
                <a:latin typeface="Meiryo UI" panose="020B0604030504040204" pitchFamily="50" charset="-128"/>
                <a:ea typeface="Meiryo UI" panose="020B0604030504040204" pitchFamily="50" charset="-128"/>
              </a:rPr>
              <a:t>交付用の公文書を作成する他の機能</a:t>
            </a:r>
            <a:endParaRPr kumimoji="1" lang="en-US" altLang="ja-JP" sz="1772" dirty="0">
              <a:solidFill>
                <a:schemeClr val="tx1"/>
              </a:solidFill>
              <a:latin typeface="Meiryo UI" panose="020B0604030504040204" pitchFamily="50" charset="-128"/>
              <a:ea typeface="Meiryo UI" panose="020B0604030504040204" pitchFamily="50" charset="-128"/>
            </a:endParaRPr>
          </a:p>
          <a:p>
            <a:endParaRPr lang="en-US" altLang="ja-JP" sz="1772" dirty="0">
              <a:solidFill>
                <a:schemeClr val="tx1"/>
              </a:solidFill>
              <a:latin typeface="Meiryo UI" panose="020B0604030504040204" pitchFamily="50" charset="-128"/>
              <a:ea typeface="Meiryo UI" panose="020B0604030504040204" pitchFamily="50" charset="-128"/>
            </a:endParaRPr>
          </a:p>
          <a:p>
            <a:r>
              <a:rPr kumimoji="1" lang="ja-JP" altLang="en-US" sz="1772" dirty="0">
                <a:solidFill>
                  <a:schemeClr val="tx1"/>
                </a:solidFill>
                <a:latin typeface="Meiryo UI" panose="020B0604030504040204" pitchFamily="50" charset="-128"/>
                <a:ea typeface="Meiryo UI" panose="020B0604030504040204" pitchFamily="50" charset="-128"/>
              </a:rPr>
              <a:t>例</a:t>
            </a:r>
            <a:endParaRPr kumimoji="1" lang="en-US" altLang="ja-JP" sz="1772" dirty="0">
              <a:solidFill>
                <a:schemeClr val="tx1"/>
              </a:solidFill>
              <a:latin typeface="Meiryo UI" panose="020B0604030504040204" pitchFamily="50" charset="-128"/>
              <a:ea typeface="Meiryo UI" panose="020B0604030504040204" pitchFamily="50" charset="-128"/>
            </a:endParaRPr>
          </a:p>
          <a:p>
            <a:pPr marL="421881" indent="-421881">
              <a:buFont typeface="Arial" panose="020B0604020202020204" pitchFamily="34" charset="0"/>
              <a:buChar char="•"/>
            </a:pPr>
            <a:r>
              <a:rPr lang="ja-JP" altLang="en-US" sz="1772" dirty="0">
                <a:solidFill>
                  <a:schemeClr val="tx1"/>
                </a:solidFill>
                <a:latin typeface="Meiryo UI" panose="020B0604030504040204" pitchFamily="50" charset="-128"/>
                <a:ea typeface="Meiryo UI" panose="020B0604030504040204" pitchFamily="50" charset="-128"/>
              </a:rPr>
              <a:t>書類出力</a:t>
            </a:r>
            <a:r>
              <a:rPr lang="en-US" altLang="ja-JP" sz="1772" dirty="0">
                <a:solidFill>
                  <a:schemeClr val="tx1"/>
                </a:solidFill>
                <a:latin typeface="Meiryo UI" panose="020B0604030504040204" pitchFamily="50" charset="-128"/>
                <a:ea typeface="Meiryo UI" panose="020B0604030504040204" pitchFamily="50" charset="-128"/>
              </a:rPr>
              <a:t>_</a:t>
            </a:r>
            <a:r>
              <a:rPr lang="ja-JP" altLang="en-US" sz="1772" dirty="0">
                <a:solidFill>
                  <a:schemeClr val="tx1"/>
                </a:solidFill>
                <a:latin typeface="Meiryo UI" panose="020B0604030504040204" pitchFamily="50" charset="-128"/>
                <a:ea typeface="Meiryo UI" panose="020B0604030504040204" pitchFamily="50" charset="-128"/>
              </a:rPr>
              <a:t>法廷帳票作成</a:t>
            </a:r>
            <a:endParaRPr kumimoji="1" lang="ja-JP" altLang="en-US" sz="1772" dirty="0">
              <a:solidFill>
                <a:schemeClr val="tx1"/>
              </a:solidFill>
              <a:latin typeface="Meiryo UI" panose="020B0604030504040204" pitchFamily="50" charset="-128"/>
              <a:ea typeface="Meiryo UI" panose="020B0604030504040204" pitchFamily="50" charset="-128"/>
            </a:endParaRPr>
          </a:p>
        </p:txBody>
      </p:sp>
      <p:cxnSp>
        <p:nvCxnSpPr>
          <p:cNvPr id="283" name="Straight Arrow Connector 43">
            <a:extLst>
              <a:ext uri="{FF2B5EF4-FFF2-40B4-BE49-F238E27FC236}">
                <a16:creationId xmlns:a16="http://schemas.microsoft.com/office/drawing/2014/main" id="{71858F65-9AA8-F904-C252-5DC1D001BDD6}"/>
              </a:ext>
            </a:extLst>
          </p:cNvPr>
          <p:cNvCxnSpPr>
            <a:cxnSpLocks/>
          </p:cNvCxnSpPr>
          <p:nvPr/>
        </p:nvCxnSpPr>
        <p:spPr bwMode="auto">
          <a:xfrm flipH="1">
            <a:off x="12087340" y="6366184"/>
            <a:ext cx="1682821" cy="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89" name="正方形/長方形 288">
            <a:extLst>
              <a:ext uri="{FF2B5EF4-FFF2-40B4-BE49-F238E27FC236}">
                <a16:creationId xmlns:a16="http://schemas.microsoft.com/office/drawing/2014/main" id="{DC9F4050-5A2E-D000-DC1A-8138EF90EC5D}"/>
              </a:ext>
            </a:extLst>
          </p:cNvPr>
          <p:cNvSpPr/>
          <p:nvPr/>
        </p:nvSpPr>
        <p:spPr>
          <a:xfrm>
            <a:off x="4858754" y="2490861"/>
            <a:ext cx="5876454" cy="1307289"/>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dirty="0">
                <a:solidFill>
                  <a:schemeClr val="tx1"/>
                </a:solidFill>
                <a:latin typeface="Meiryo UI" panose="020B0604030504040204" pitchFamily="50" charset="-128"/>
                <a:ea typeface="Meiryo UI" panose="020B0604030504040204" pitchFamily="50" charset="-128"/>
              </a:rPr>
              <a:t>連携機能</a:t>
            </a:r>
            <a:endParaRPr kumimoji="1" lang="en-US" altLang="ja-JP" dirty="0">
              <a:solidFill>
                <a:schemeClr val="tx1"/>
              </a:solidFill>
              <a:latin typeface="Meiryo UI" panose="020B0604030504040204" pitchFamily="50" charset="-128"/>
              <a:ea typeface="Meiryo UI" panose="020B0604030504040204" pitchFamily="50" charset="-128"/>
            </a:endParaRPr>
          </a:p>
          <a:p>
            <a:r>
              <a:rPr lang="ja-JP" altLang="en-US" sz="1772" dirty="0">
                <a:solidFill>
                  <a:schemeClr val="tx1"/>
                </a:solidFill>
                <a:latin typeface="Meiryo UI" panose="020B0604030504040204" pitchFamily="50" charset="-128"/>
                <a:ea typeface="Meiryo UI" panose="020B0604030504040204" pitchFamily="50" charset="-128"/>
              </a:rPr>
              <a:t>ブラウザ上で動作するフロントエンドアプリを配信する</a:t>
            </a:r>
            <a:endParaRPr lang="en-US" altLang="ja-JP" sz="1772" dirty="0">
              <a:solidFill>
                <a:schemeClr val="tx1"/>
              </a:solidFill>
              <a:latin typeface="Meiryo UI" panose="020B0604030504040204" pitchFamily="50" charset="-128"/>
              <a:ea typeface="Meiryo UI" panose="020B0604030504040204" pitchFamily="50" charset="-128"/>
            </a:endParaRPr>
          </a:p>
          <a:p>
            <a:r>
              <a:rPr kumimoji="1" lang="ja-JP" altLang="en-US" sz="1772" dirty="0">
                <a:solidFill>
                  <a:schemeClr val="tx1"/>
                </a:solidFill>
                <a:latin typeface="Meiryo UI" panose="020B0604030504040204" pitchFamily="50" charset="-128"/>
                <a:ea typeface="Meiryo UI" panose="020B0604030504040204" pitchFamily="50" charset="-128"/>
              </a:rPr>
              <a:t>例</a:t>
            </a:r>
            <a:endParaRPr kumimoji="1" lang="en-US" altLang="ja-JP" sz="1772" dirty="0">
              <a:solidFill>
                <a:schemeClr val="tx1"/>
              </a:solidFill>
              <a:latin typeface="Meiryo UI" panose="020B0604030504040204" pitchFamily="50" charset="-128"/>
              <a:ea typeface="Meiryo UI" panose="020B0604030504040204" pitchFamily="50" charset="-128"/>
            </a:endParaRPr>
          </a:p>
          <a:p>
            <a:pPr marL="253129" indent="-253129">
              <a:buFont typeface="Arial" panose="020B0604020202020204" pitchFamily="34" charset="0"/>
              <a:buChar char="•"/>
            </a:pPr>
            <a:r>
              <a:rPr lang="ja-JP" altLang="en-US" sz="1772" dirty="0">
                <a:solidFill>
                  <a:schemeClr val="tx1"/>
                </a:solidFill>
                <a:latin typeface="Meiryo UI" panose="020B0604030504040204" pitchFamily="50" charset="-128"/>
                <a:ea typeface="Meiryo UI" panose="020B0604030504040204" pitchFamily="50" charset="-128"/>
              </a:rPr>
              <a:t>コンテンツ管理</a:t>
            </a:r>
            <a:r>
              <a:rPr lang="en-US" altLang="ja-JP" sz="1772" dirty="0">
                <a:solidFill>
                  <a:schemeClr val="tx1"/>
                </a:solidFill>
                <a:latin typeface="Meiryo UI" panose="020B0604030504040204" pitchFamily="50" charset="-128"/>
                <a:ea typeface="Meiryo UI" panose="020B0604030504040204" pitchFamily="50" charset="-128"/>
              </a:rPr>
              <a:t>_Web</a:t>
            </a:r>
            <a:r>
              <a:rPr lang="ja-JP" altLang="en-US" sz="1772" dirty="0">
                <a:solidFill>
                  <a:schemeClr val="tx1"/>
                </a:solidFill>
                <a:latin typeface="Meiryo UI" panose="020B0604030504040204" pitchFamily="50" charset="-128"/>
                <a:ea typeface="Meiryo UI" panose="020B0604030504040204" pitchFamily="50" charset="-128"/>
              </a:rPr>
              <a:t>ページ</a:t>
            </a:r>
            <a:r>
              <a:rPr lang="en-US" altLang="ja-JP" sz="1772" dirty="0">
                <a:solidFill>
                  <a:schemeClr val="tx1"/>
                </a:solidFill>
                <a:latin typeface="Meiryo UI" panose="020B0604030504040204" pitchFamily="50" charset="-128"/>
                <a:ea typeface="Meiryo UI" panose="020B0604030504040204" pitchFamily="50" charset="-128"/>
              </a:rPr>
              <a:t>(</a:t>
            </a:r>
            <a:r>
              <a:rPr lang="ja-JP" altLang="en-US" sz="1772" dirty="0">
                <a:solidFill>
                  <a:schemeClr val="tx1"/>
                </a:solidFill>
                <a:latin typeface="Meiryo UI" panose="020B0604030504040204" pitchFamily="50" charset="-128"/>
                <a:ea typeface="Meiryo UI" panose="020B0604030504040204" pitchFamily="50" charset="-128"/>
              </a:rPr>
              <a:t>静的コンテンツ</a:t>
            </a:r>
            <a:r>
              <a:rPr lang="en-US" altLang="ja-JP" sz="1772" dirty="0">
                <a:solidFill>
                  <a:schemeClr val="tx1"/>
                </a:solidFill>
                <a:latin typeface="Meiryo UI" panose="020B0604030504040204" pitchFamily="50" charset="-128"/>
                <a:ea typeface="Meiryo UI" panose="020B0604030504040204" pitchFamily="50" charset="-128"/>
              </a:rPr>
              <a:t>)</a:t>
            </a:r>
            <a:r>
              <a:rPr lang="ja-JP" altLang="en-US" sz="1772" dirty="0">
                <a:solidFill>
                  <a:schemeClr val="tx1"/>
                </a:solidFill>
                <a:latin typeface="Meiryo UI" panose="020B0604030504040204" pitchFamily="50" charset="-128"/>
                <a:ea typeface="Meiryo UI" panose="020B0604030504040204" pitchFamily="50" charset="-128"/>
              </a:rPr>
              <a:t>公開機能</a:t>
            </a:r>
            <a:endParaRPr kumimoji="1" lang="en-US" altLang="ja-JP" sz="1772" dirty="0">
              <a:solidFill>
                <a:schemeClr val="tx1"/>
              </a:solidFill>
              <a:latin typeface="Meiryo UI" panose="020B0604030504040204" pitchFamily="50" charset="-128"/>
              <a:ea typeface="Meiryo UI" panose="020B0604030504040204" pitchFamily="50" charset="-128"/>
            </a:endParaRPr>
          </a:p>
        </p:txBody>
      </p:sp>
      <p:sp>
        <p:nvSpPr>
          <p:cNvPr id="290" name="正方形/長方形 289">
            <a:extLst>
              <a:ext uri="{FF2B5EF4-FFF2-40B4-BE49-F238E27FC236}">
                <a16:creationId xmlns:a16="http://schemas.microsoft.com/office/drawing/2014/main" id="{6885A28D-428E-C41C-C140-3192C5D3F999}"/>
              </a:ext>
            </a:extLst>
          </p:cNvPr>
          <p:cNvSpPr/>
          <p:nvPr/>
        </p:nvSpPr>
        <p:spPr>
          <a:xfrm>
            <a:off x="4858754" y="7688106"/>
            <a:ext cx="5876454" cy="1489136"/>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dirty="0">
                <a:solidFill>
                  <a:schemeClr val="tx1"/>
                </a:solidFill>
                <a:latin typeface="Meiryo UI" panose="020B0604030504040204" pitchFamily="50" charset="-128"/>
                <a:ea typeface="Meiryo UI" panose="020B0604030504040204" pitchFamily="50" charset="-128"/>
              </a:rPr>
              <a:t>連携機能</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sz="1772" dirty="0">
                <a:solidFill>
                  <a:schemeClr val="tx1"/>
                </a:solidFill>
                <a:latin typeface="Meiryo UI" panose="020B0604030504040204" pitchFamily="50" charset="-128"/>
                <a:ea typeface="Meiryo UI" panose="020B0604030504040204" pitchFamily="50" charset="-128"/>
              </a:rPr>
              <a:t>ユーザー認証を行い認証トークンを発行する</a:t>
            </a:r>
            <a:endParaRPr kumimoji="1" lang="en-US" altLang="ja-JP" sz="1772" dirty="0">
              <a:solidFill>
                <a:schemeClr val="tx1"/>
              </a:solidFill>
              <a:latin typeface="Meiryo UI" panose="020B0604030504040204" pitchFamily="50" charset="-128"/>
              <a:ea typeface="Meiryo UI" panose="020B0604030504040204" pitchFamily="50" charset="-128"/>
            </a:endParaRPr>
          </a:p>
          <a:p>
            <a:r>
              <a:rPr kumimoji="1" lang="ja-JP" altLang="en-US" sz="1772" dirty="0">
                <a:solidFill>
                  <a:schemeClr val="tx1"/>
                </a:solidFill>
                <a:latin typeface="Meiryo UI" panose="020B0604030504040204" pitchFamily="50" charset="-128"/>
                <a:ea typeface="Meiryo UI" panose="020B0604030504040204" pitchFamily="50" charset="-128"/>
              </a:rPr>
              <a:t>例</a:t>
            </a:r>
            <a:endParaRPr kumimoji="1" lang="en-US" altLang="ja-JP" sz="1772" dirty="0">
              <a:solidFill>
                <a:schemeClr val="tx1"/>
              </a:solidFill>
              <a:latin typeface="Meiryo UI" panose="020B0604030504040204" pitchFamily="50" charset="-128"/>
              <a:ea typeface="Meiryo UI" panose="020B0604030504040204" pitchFamily="50" charset="-128"/>
            </a:endParaRPr>
          </a:p>
          <a:p>
            <a:pPr marL="253129" indent="-253129">
              <a:buFont typeface="Arial" panose="020B0604020202020204" pitchFamily="34" charset="0"/>
              <a:buChar char="•"/>
            </a:pPr>
            <a:r>
              <a:rPr kumimoji="1" lang="ja-JP" altLang="en-US" sz="1772" dirty="0">
                <a:solidFill>
                  <a:schemeClr val="tx1"/>
                </a:solidFill>
                <a:latin typeface="Meiryo UI" panose="020B0604030504040204" pitchFamily="50" charset="-128"/>
                <a:ea typeface="Meiryo UI" panose="020B0604030504040204" pitchFamily="50" charset="-128"/>
              </a:rPr>
              <a:t>利用者認証</a:t>
            </a:r>
            <a:r>
              <a:rPr kumimoji="1" lang="en-US" altLang="ja-JP" sz="1772" dirty="0">
                <a:solidFill>
                  <a:schemeClr val="tx1"/>
                </a:solidFill>
                <a:latin typeface="Meiryo UI" panose="020B0604030504040204" pitchFamily="50" charset="-128"/>
                <a:ea typeface="Meiryo UI" panose="020B0604030504040204" pitchFamily="50" charset="-128"/>
              </a:rPr>
              <a:t>_</a:t>
            </a:r>
            <a:r>
              <a:rPr kumimoji="1" lang="ja-JP" altLang="en-US" sz="1772" dirty="0">
                <a:solidFill>
                  <a:schemeClr val="tx1"/>
                </a:solidFill>
                <a:latin typeface="Meiryo UI" panose="020B0604030504040204" pitchFamily="50" charset="-128"/>
                <a:ea typeface="Meiryo UI" panose="020B0604030504040204" pitchFamily="50" charset="-128"/>
              </a:rPr>
              <a:t>ユーザ認証機能（国民向け）</a:t>
            </a:r>
            <a:endParaRPr kumimoji="1" lang="en-US" altLang="ja-JP" sz="1772" dirty="0">
              <a:solidFill>
                <a:schemeClr val="tx1"/>
              </a:solidFill>
              <a:latin typeface="Meiryo UI" panose="020B0604030504040204" pitchFamily="50" charset="-128"/>
              <a:ea typeface="Meiryo UI" panose="020B0604030504040204" pitchFamily="50" charset="-128"/>
            </a:endParaRPr>
          </a:p>
          <a:p>
            <a:pPr marL="253129" indent="-253129">
              <a:buFont typeface="Arial" panose="020B0604020202020204" pitchFamily="34" charset="0"/>
              <a:buChar char="•"/>
            </a:pPr>
            <a:r>
              <a:rPr lang="ja-JP" altLang="en-US" sz="1772" dirty="0">
                <a:solidFill>
                  <a:schemeClr val="tx1"/>
                </a:solidFill>
                <a:latin typeface="Meiryo UI" panose="020B0604030504040204" pitchFamily="50" charset="-128"/>
                <a:ea typeface="Meiryo UI" panose="020B0604030504040204" pitchFamily="50" charset="-128"/>
              </a:rPr>
              <a:t>利用者認証</a:t>
            </a:r>
            <a:r>
              <a:rPr lang="en-US" altLang="ja-JP" sz="1772" dirty="0">
                <a:solidFill>
                  <a:schemeClr val="tx1"/>
                </a:solidFill>
                <a:latin typeface="Meiryo UI" panose="020B0604030504040204" pitchFamily="50" charset="-128"/>
                <a:ea typeface="Meiryo UI" panose="020B0604030504040204" pitchFamily="50" charset="-128"/>
              </a:rPr>
              <a:t>_</a:t>
            </a:r>
            <a:r>
              <a:rPr lang="ja-JP" altLang="en-US" sz="1772" dirty="0">
                <a:solidFill>
                  <a:schemeClr val="tx1"/>
                </a:solidFill>
                <a:latin typeface="Meiryo UI" panose="020B0604030504040204" pitchFamily="50" charset="-128"/>
                <a:ea typeface="Meiryo UI" panose="020B0604030504040204" pitchFamily="50" charset="-128"/>
              </a:rPr>
              <a:t>ユーザ認証機能（企業ユーザ向け）</a:t>
            </a:r>
            <a:endParaRPr kumimoji="1" lang="en-US" altLang="ja-JP" sz="1772" dirty="0">
              <a:solidFill>
                <a:schemeClr val="tx1"/>
              </a:solidFill>
              <a:latin typeface="Meiryo UI" panose="020B0604030504040204" pitchFamily="50" charset="-128"/>
              <a:ea typeface="Meiryo UI" panose="020B0604030504040204" pitchFamily="50" charset="-128"/>
            </a:endParaRPr>
          </a:p>
        </p:txBody>
      </p:sp>
      <p:grpSp>
        <p:nvGrpSpPr>
          <p:cNvPr id="291" name="グループ化 290">
            <a:extLst>
              <a:ext uri="{FF2B5EF4-FFF2-40B4-BE49-F238E27FC236}">
                <a16:creationId xmlns:a16="http://schemas.microsoft.com/office/drawing/2014/main" id="{49A357E6-7672-6D31-623A-29B7A506E62E}"/>
              </a:ext>
            </a:extLst>
          </p:cNvPr>
          <p:cNvGrpSpPr/>
          <p:nvPr/>
        </p:nvGrpSpPr>
        <p:grpSpPr>
          <a:xfrm>
            <a:off x="4440451" y="4129667"/>
            <a:ext cx="825011" cy="1125362"/>
            <a:chOff x="7614115" y="1315164"/>
            <a:chExt cx="558803" cy="762240"/>
          </a:xfrm>
        </p:grpSpPr>
        <p:pic>
          <p:nvPicPr>
            <p:cNvPr id="292" name="グラフィックス 291">
              <a:extLst>
                <a:ext uri="{FF2B5EF4-FFF2-40B4-BE49-F238E27FC236}">
                  <a16:creationId xmlns:a16="http://schemas.microsoft.com/office/drawing/2014/main" id="{17B39C5F-E955-9834-2589-2550F9C835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14115" y="1315164"/>
              <a:ext cx="547293" cy="534565"/>
            </a:xfrm>
            <a:prstGeom prst="rect">
              <a:avLst/>
            </a:prstGeom>
          </p:spPr>
        </p:pic>
        <p:sp>
          <p:nvSpPr>
            <p:cNvPr id="293" name="TextBox 12">
              <a:extLst>
                <a:ext uri="{FF2B5EF4-FFF2-40B4-BE49-F238E27FC236}">
                  <a16:creationId xmlns:a16="http://schemas.microsoft.com/office/drawing/2014/main" id="{3E51F847-B5C4-6D97-12A8-2F921FC3A685}"/>
                </a:ext>
              </a:extLst>
            </p:cNvPr>
            <p:cNvSpPr txBox="1">
              <a:spLocks noChangeArrowheads="1"/>
            </p:cNvSpPr>
            <p:nvPr/>
          </p:nvSpPr>
          <p:spPr bwMode="auto">
            <a:xfrm>
              <a:off x="7643936" y="1799406"/>
              <a:ext cx="528982" cy="277998"/>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dirty="0">
                  <a:latin typeface="Meiryo UI" panose="020B0604030504040204" pitchFamily="34" charset="-128"/>
                  <a:ea typeface="Meiryo UI" panose="020B0604030504040204" pitchFamily="34" charset="-128"/>
                  <a:cs typeface="Amazon Ember" panose="020B0603020204020204" pitchFamily="34" charset="0"/>
                </a:rPr>
                <a:t>WAF</a:t>
              </a:r>
            </a:p>
          </p:txBody>
        </p:sp>
      </p:grpSp>
      <p:cxnSp>
        <p:nvCxnSpPr>
          <p:cNvPr id="295" name="Straight Arrow Connector 43">
            <a:extLst>
              <a:ext uri="{FF2B5EF4-FFF2-40B4-BE49-F238E27FC236}">
                <a16:creationId xmlns:a16="http://schemas.microsoft.com/office/drawing/2014/main" id="{AC1DDEF2-F9C9-BCF0-5C91-425327401F3E}"/>
              </a:ext>
            </a:extLst>
          </p:cNvPr>
          <p:cNvCxnSpPr>
            <a:cxnSpLocks/>
          </p:cNvCxnSpPr>
          <p:nvPr/>
        </p:nvCxnSpPr>
        <p:spPr bwMode="auto">
          <a:xfrm flipH="1">
            <a:off x="4842559" y="5272594"/>
            <a:ext cx="14297" cy="66370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03" name="Straight Arrow Connector 43">
            <a:extLst>
              <a:ext uri="{FF2B5EF4-FFF2-40B4-BE49-F238E27FC236}">
                <a16:creationId xmlns:a16="http://schemas.microsoft.com/office/drawing/2014/main" id="{F46DEA74-E149-E468-B742-EC76AF9EDAC0}"/>
              </a:ext>
            </a:extLst>
          </p:cNvPr>
          <p:cNvCxnSpPr>
            <a:cxnSpLocks/>
          </p:cNvCxnSpPr>
          <p:nvPr/>
        </p:nvCxnSpPr>
        <p:spPr bwMode="auto">
          <a:xfrm>
            <a:off x="3240915" y="8504679"/>
            <a:ext cx="1532818" cy="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310" name="グループ化 309">
            <a:extLst>
              <a:ext uri="{FF2B5EF4-FFF2-40B4-BE49-F238E27FC236}">
                <a16:creationId xmlns:a16="http://schemas.microsoft.com/office/drawing/2014/main" id="{AE3B9746-F6B0-DB5E-02D9-A7D1E589CE8D}"/>
              </a:ext>
            </a:extLst>
          </p:cNvPr>
          <p:cNvGrpSpPr/>
          <p:nvPr/>
        </p:nvGrpSpPr>
        <p:grpSpPr>
          <a:xfrm>
            <a:off x="6709340" y="5907365"/>
            <a:ext cx="901242" cy="1174325"/>
            <a:chOff x="8474613" y="4919653"/>
            <a:chExt cx="758574" cy="1023738"/>
          </a:xfrm>
        </p:grpSpPr>
        <p:pic>
          <p:nvPicPr>
            <p:cNvPr id="311" name="グラフィックス 310">
              <a:extLst>
                <a:ext uri="{FF2B5EF4-FFF2-40B4-BE49-F238E27FC236}">
                  <a16:creationId xmlns:a16="http://schemas.microsoft.com/office/drawing/2014/main" id="{0466412E-AD5B-30C8-37D0-FBFFD5B170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40369" y="4919653"/>
              <a:ext cx="692818" cy="692818"/>
            </a:xfrm>
            <a:prstGeom prst="rect">
              <a:avLst/>
            </a:prstGeom>
          </p:spPr>
        </p:pic>
        <p:sp>
          <p:nvSpPr>
            <p:cNvPr id="312" name="TextBox 183">
              <a:extLst>
                <a:ext uri="{FF2B5EF4-FFF2-40B4-BE49-F238E27FC236}">
                  <a16:creationId xmlns:a16="http://schemas.microsoft.com/office/drawing/2014/main" id="{F1B8155A-2071-5AE7-83FE-0388DA3FAB67}"/>
                </a:ext>
              </a:extLst>
            </p:cNvPr>
            <p:cNvSpPr txBox="1"/>
            <p:nvPr/>
          </p:nvSpPr>
          <p:spPr>
            <a:xfrm>
              <a:off x="8474613" y="5585589"/>
              <a:ext cx="708623" cy="357802"/>
            </a:xfrm>
            <a:prstGeom prst="rect">
              <a:avLst/>
            </a:prstGeom>
            <a:noFill/>
          </p:spPr>
          <p:txBody>
            <a:bodyPr wrap="none" rtlCol="0">
              <a:spAutoFit/>
            </a:bodyPr>
            <a:lstStyle/>
            <a:p>
              <a:pPr algn="l"/>
              <a:r>
                <a:rPr lang="en-US" dirty="0">
                  <a:latin typeface="Oracle Sans"/>
                  <a:cs typeface="Oracle Sans"/>
                  <a:sym typeface="Oracle Sans"/>
                  <a:rtl val="0"/>
                </a:rPr>
                <a:t>APEX</a:t>
              </a:r>
            </a:p>
          </p:txBody>
        </p:sp>
      </p:grpSp>
      <p:grpSp>
        <p:nvGrpSpPr>
          <p:cNvPr id="25" name="グループ化 24">
            <a:extLst>
              <a:ext uri="{FF2B5EF4-FFF2-40B4-BE49-F238E27FC236}">
                <a16:creationId xmlns:a16="http://schemas.microsoft.com/office/drawing/2014/main" id="{FFF95EAF-3D03-3CDE-8DD6-BFC43DF32461}"/>
              </a:ext>
            </a:extLst>
          </p:cNvPr>
          <p:cNvGrpSpPr/>
          <p:nvPr/>
        </p:nvGrpSpPr>
        <p:grpSpPr>
          <a:xfrm>
            <a:off x="4344474" y="5950700"/>
            <a:ext cx="1019831" cy="1135195"/>
            <a:chOff x="8074941" y="5554286"/>
            <a:chExt cx="670025" cy="697870"/>
          </a:xfrm>
        </p:grpSpPr>
        <p:pic>
          <p:nvPicPr>
            <p:cNvPr id="26" name="グラフィックス 8">
              <a:extLst>
                <a:ext uri="{FF2B5EF4-FFF2-40B4-BE49-F238E27FC236}">
                  <a16:creationId xmlns:a16="http://schemas.microsoft.com/office/drawing/2014/main" id="{63BA8123-2DF7-1CC9-8F76-97369297253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41133" y="5554286"/>
              <a:ext cx="400050" cy="400050"/>
            </a:xfrm>
            <a:prstGeom prst="rect">
              <a:avLst/>
            </a:prstGeom>
          </p:spPr>
        </p:pic>
        <p:sp>
          <p:nvSpPr>
            <p:cNvPr id="27" name="TextBox 12">
              <a:extLst>
                <a:ext uri="{FF2B5EF4-FFF2-40B4-BE49-F238E27FC236}">
                  <a16:creationId xmlns:a16="http://schemas.microsoft.com/office/drawing/2014/main" id="{778C5E7B-93A0-1C54-D106-50FBAFB1C5B4}"/>
                </a:ext>
              </a:extLst>
            </p:cNvPr>
            <p:cNvSpPr txBox="1">
              <a:spLocks noChangeArrowheads="1"/>
            </p:cNvSpPr>
            <p:nvPr/>
          </p:nvSpPr>
          <p:spPr bwMode="auto">
            <a:xfrm>
              <a:off x="8074941" y="5902121"/>
              <a:ext cx="670025" cy="35003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550" dirty="0">
                  <a:latin typeface="Meiryo UI" panose="020B0604030504040204" pitchFamily="34" charset="-128"/>
                  <a:ea typeface="Meiryo UI" panose="020B0604030504040204" pitchFamily="34" charset="-128"/>
                  <a:cs typeface="Amazon Ember" panose="020B0603020204020204" pitchFamily="34" charset="0"/>
                </a:rPr>
                <a:t>Load</a:t>
              </a:r>
            </a:p>
            <a:p>
              <a:pPr algn="ctr" eaLnBrk="1" hangingPunct="1"/>
              <a:r>
                <a:rPr lang="en-US" altLang="en-US" sz="1550" dirty="0">
                  <a:latin typeface="Meiryo UI" panose="020B0604030504040204" pitchFamily="34" charset="-128"/>
                  <a:ea typeface="Meiryo UI" panose="020B0604030504040204" pitchFamily="34" charset="-128"/>
                  <a:cs typeface="Amazon Ember" panose="020B0603020204020204" pitchFamily="34" charset="0"/>
                </a:rPr>
                <a:t>Balancer</a:t>
              </a:r>
            </a:p>
          </p:txBody>
        </p:sp>
      </p:grpSp>
      <p:sp>
        <p:nvSpPr>
          <p:cNvPr id="28" name="Rectangle 46">
            <a:extLst>
              <a:ext uri="{FF2B5EF4-FFF2-40B4-BE49-F238E27FC236}">
                <a16:creationId xmlns:a16="http://schemas.microsoft.com/office/drawing/2014/main" id="{17FE058B-4088-D1BE-03BF-FD9AFBF60688}"/>
              </a:ext>
            </a:extLst>
          </p:cNvPr>
          <p:cNvSpPr/>
          <p:nvPr/>
        </p:nvSpPr>
        <p:spPr>
          <a:xfrm>
            <a:off x="9313687" y="4379154"/>
            <a:ext cx="2773653" cy="2825659"/>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sz="1624"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蓄積データ保存</a:t>
            </a:r>
            <a:endParaRPr lang="en-US" altLang="ja-JP" sz="1624"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55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grpSp>
        <p:nvGrpSpPr>
          <p:cNvPr id="31" name="グループ化 30">
            <a:extLst>
              <a:ext uri="{FF2B5EF4-FFF2-40B4-BE49-F238E27FC236}">
                <a16:creationId xmlns:a16="http://schemas.microsoft.com/office/drawing/2014/main" id="{9EA906DF-976F-35F3-8274-8D35BE6866B2}"/>
              </a:ext>
            </a:extLst>
          </p:cNvPr>
          <p:cNvGrpSpPr/>
          <p:nvPr/>
        </p:nvGrpSpPr>
        <p:grpSpPr>
          <a:xfrm>
            <a:off x="10799406" y="4791724"/>
            <a:ext cx="926067" cy="1206359"/>
            <a:chOff x="3139133" y="3477320"/>
            <a:chExt cx="457200" cy="570329"/>
          </a:xfrm>
        </p:grpSpPr>
        <p:grpSp>
          <p:nvGrpSpPr>
            <p:cNvPr id="245" name="Graphic 2">
              <a:extLst>
                <a:ext uri="{FF2B5EF4-FFF2-40B4-BE49-F238E27FC236}">
                  <a16:creationId xmlns:a16="http://schemas.microsoft.com/office/drawing/2014/main" id="{3BD7707F-6C96-C14E-1A65-B63AD36FE405}"/>
                </a:ext>
              </a:extLst>
            </p:cNvPr>
            <p:cNvGrpSpPr>
              <a:grpSpLocks noChangeAspect="1"/>
            </p:cNvGrpSpPr>
            <p:nvPr/>
          </p:nvGrpSpPr>
          <p:grpSpPr>
            <a:xfrm>
              <a:off x="3165726" y="3488082"/>
              <a:ext cx="394653" cy="559567"/>
              <a:chOff x="1068768" y="749622"/>
              <a:chExt cx="525821" cy="745549"/>
            </a:xfrm>
          </p:grpSpPr>
          <p:grpSp>
            <p:nvGrpSpPr>
              <p:cNvPr id="249" name="Graphic 2">
                <a:extLst>
                  <a:ext uri="{FF2B5EF4-FFF2-40B4-BE49-F238E27FC236}">
                    <a16:creationId xmlns:a16="http://schemas.microsoft.com/office/drawing/2014/main" id="{0EACD2CF-4C66-12F6-52CC-BF08409C0C79}"/>
                  </a:ext>
                </a:extLst>
              </p:cNvPr>
              <p:cNvGrpSpPr/>
              <p:nvPr/>
            </p:nvGrpSpPr>
            <p:grpSpPr>
              <a:xfrm>
                <a:off x="1081237" y="749622"/>
                <a:ext cx="513352" cy="484277"/>
                <a:chOff x="1081237" y="749622"/>
                <a:chExt cx="513352" cy="484277"/>
              </a:xfrm>
            </p:grpSpPr>
            <p:sp>
              <p:nvSpPr>
                <p:cNvPr id="251" name="Freeform: Shape 32">
                  <a:extLst>
                    <a:ext uri="{FF2B5EF4-FFF2-40B4-BE49-F238E27FC236}">
                      <a16:creationId xmlns:a16="http://schemas.microsoft.com/office/drawing/2014/main" id="{29157187-503C-06D6-8162-8C38B5A661D9}"/>
                    </a:ext>
                  </a:extLst>
                </p:cNvPr>
                <p:cNvSpPr>
                  <a:spLocks noChangeAspect="1"/>
                </p:cNvSpPr>
                <p:nvPr/>
              </p:nvSpPr>
              <p:spPr>
                <a:xfrm>
                  <a:off x="1087808" y="754955"/>
                  <a:ext cx="504000" cy="476350"/>
                </a:xfrm>
                <a:custGeom>
                  <a:avLst/>
                  <a:gdLst>
                    <a:gd name="connsiteX0" fmla="*/ 250103 w 501130"/>
                    <a:gd name="connsiteY0" fmla="*/ 473638 h 473637"/>
                    <a:gd name="connsiteX1" fmla="*/ 228876 w 501130"/>
                    <a:gd name="connsiteY1" fmla="*/ 473638 h 473637"/>
                    <a:gd name="connsiteX2" fmla="*/ 159080 w 501130"/>
                    <a:gd name="connsiteY2" fmla="*/ 465565 h 473637"/>
                    <a:gd name="connsiteX3" fmla="*/ 138431 w 501130"/>
                    <a:gd name="connsiteY3" fmla="*/ 459912 h 473637"/>
                    <a:gd name="connsiteX4" fmla="*/ 121246 w 501130"/>
                    <a:gd name="connsiteY4" fmla="*/ 452295 h 473637"/>
                    <a:gd name="connsiteX5" fmla="*/ 109080 w 501130"/>
                    <a:gd name="connsiteY5" fmla="*/ 442253 h 473637"/>
                    <a:gd name="connsiteX6" fmla="*/ 103824 w 501130"/>
                    <a:gd name="connsiteY6" fmla="*/ 427379 h 473637"/>
                    <a:gd name="connsiteX7" fmla="*/ 103824 w 501130"/>
                    <a:gd name="connsiteY7" fmla="*/ 256302 h 473637"/>
                    <a:gd name="connsiteX8" fmla="*/ 0 w 501130"/>
                    <a:gd name="connsiteY8" fmla="*/ 256302 h 473637"/>
                    <a:gd name="connsiteX9" fmla="*/ 1271 w 501130"/>
                    <a:gd name="connsiteY9" fmla="*/ 238768 h 473637"/>
                    <a:gd name="connsiteX10" fmla="*/ 20810 w 501130"/>
                    <a:gd name="connsiteY10" fmla="*/ 181136 h 473637"/>
                    <a:gd name="connsiteX11" fmla="*/ 65984 w 501130"/>
                    <a:gd name="connsiteY11" fmla="*/ 140367 h 473637"/>
                    <a:gd name="connsiteX12" fmla="*/ 76123 w 501130"/>
                    <a:gd name="connsiteY12" fmla="*/ 131815 h 473637"/>
                    <a:gd name="connsiteX13" fmla="*/ 81558 w 501130"/>
                    <a:gd name="connsiteY13" fmla="*/ 119718 h 473637"/>
                    <a:gd name="connsiteX14" fmla="*/ 100109 w 501130"/>
                    <a:gd name="connsiteY14" fmla="*/ 79740 h 473637"/>
                    <a:gd name="connsiteX15" fmla="*/ 135087 w 501130"/>
                    <a:gd name="connsiteY15" fmla="*/ 52925 h 473637"/>
                    <a:gd name="connsiteX16" fmla="*/ 172350 w 501130"/>
                    <a:gd name="connsiteY16" fmla="*/ 45081 h 473637"/>
                    <a:gd name="connsiteX17" fmla="*/ 181000 w 501130"/>
                    <a:gd name="connsiteY17" fmla="*/ 45081 h 473637"/>
                    <a:gd name="connsiteX18" fmla="*/ 183881 w 501130"/>
                    <a:gd name="connsiteY18" fmla="*/ 45081 h 473637"/>
                    <a:gd name="connsiteX19" fmla="*/ 195245 w 501130"/>
                    <a:gd name="connsiteY19" fmla="*/ 42807 h 473637"/>
                    <a:gd name="connsiteX20" fmla="*/ 204761 w 501130"/>
                    <a:gd name="connsiteY20" fmla="*/ 36198 h 473637"/>
                    <a:gd name="connsiteX21" fmla="*/ 250058 w 501130"/>
                    <a:gd name="connsiteY21" fmla="*/ 6486 h 473637"/>
                    <a:gd name="connsiteX22" fmla="*/ 303959 w 501130"/>
                    <a:gd name="connsiteY22" fmla="*/ 1145 h 473637"/>
                    <a:gd name="connsiteX23" fmla="*/ 354197 w 501130"/>
                    <a:gd name="connsiteY23" fmla="*/ 21391 h 473637"/>
                    <a:gd name="connsiteX24" fmla="*/ 389335 w 501130"/>
                    <a:gd name="connsiteY24" fmla="*/ 62615 h 473637"/>
                    <a:gd name="connsiteX25" fmla="*/ 397863 w 501130"/>
                    <a:gd name="connsiteY25" fmla="*/ 73078 h 473637"/>
                    <a:gd name="connsiteX26" fmla="*/ 410100 w 501130"/>
                    <a:gd name="connsiteY26" fmla="*/ 78765 h 473637"/>
                    <a:gd name="connsiteX27" fmla="*/ 457976 w 501130"/>
                    <a:gd name="connsiteY27" fmla="*/ 101824 h 473637"/>
                    <a:gd name="connsiteX28" fmla="*/ 490568 w 501130"/>
                    <a:gd name="connsiteY28" fmla="*/ 143788 h 473637"/>
                    <a:gd name="connsiteX29" fmla="*/ 501072 w 501130"/>
                    <a:gd name="connsiteY29" fmla="*/ 195875 h 473637"/>
                    <a:gd name="connsiteX30" fmla="*/ 487276 w 501130"/>
                    <a:gd name="connsiteY30" fmla="*/ 247189 h 473637"/>
                    <a:gd name="connsiteX31" fmla="*/ 482662 w 501130"/>
                    <a:gd name="connsiteY31" fmla="*/ 255726 h 473637"/>
                    <a:gd name="connsiteX32" fmla="*/ 396375 w 501130"/>
                    <a:gd name="connsiteY32" fmla="*/ 255726 h 473637"/>
                    <a:gd name="connsiteX33" fmla="*/ 396375 w 501130"/>
                    <a:gd name="connsiteY33" fmla="*/ 426455 h 473637"/>
                    <a:gd name="connsiteX34" fmla="*/ 393481 w 501130"/>
                    <a:gd name="connsiteY34" fmla="*/ 438114 h 473637"/>
                    <a:gd name="connsiteX35" fmla="*/ 385646 w 501130"/>
                    <a:gd name="connsiteY35" fmla="*/ 447220 h 473637"/>
                    <a:gd name="connsiteX36" fmla="*/ 378728 w 501130"/>
                    <a:gd name="connsiteY36" fmla="*/ 451949 h 473637"/>
                    <a:gd name="connsiteX37" fmla="*/ 282514 w 501130"/>
                    <a:gd name="connsiteY37" fmla="*/ 472598 h 473637"/>
                    <a:gd name="connsiteX38" fmla="*/ 250103 w 501130"/>
                    <a:gd name="connsiteY38" fmla="*/ 473638 h 47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01130" h="473637">
                      <a:moveTo>
                        <a:pt x="250103" y="473638"/>
                      </a:moveTo>
                      <a:lnTo>
                        <a:pt x="228876" y="473638"/>
                      </a:lnTo>
                      <a:cubicBezTo>
                        <a:pt x="205429" y="472823"/>
                        <a:pt x="182091" y="470128"/>
                        <a:pt x="159080" y="465565"/>
                      </a:cubicBezTo>
                      <a:cubicBezTo>
                        <a:pt x="152086" y="464115"/>
                        <a:pt x="145187" y="462229"/>
                        <a:pt x="138431" y="459912"/>
                      </a:cubicBezTo>
                      <a:cubicBezTo>
                        <a:pt x="132431" y="458038"/>
                        <a:pt x="126662" y="455484"/>
                        <a:pt x="121246" y="452295"/>
                      </a:cubicBezTo>
                      <a:cubicBezTo>
                        <a:pt x="116357" y="450114"/>
                        <a:pt x="112147" y="446642"/>
                        <a:pt x="109080" y="442253"/>
                      </a:cubicBezTo>
                      <a:cubicBezTo>
                        <a:pt x="106013" y="437864"/>
                        <a:pt x="104197" y="432724"/>
                        <a:pt x="103824" y="427379"/>
                      </a:cubicBezTo>
                      <a:lnTo>
                        <a:pt x="103824" y="256302"/>
                      </a:lnTo>
                      <a:lnTo>
                        <a:pt x="0" y="256302"/>
                      </a:lnTo>
                      <a:lnTo>
                        <a:pt x="1271" y="238768"/>
                      </a:lnTo>
                      <a:cubicBezTo>
                        <a:pt x="2753" y="218204"/>
                        <a:pt x="9478" y="198362"/>
                        <a:pt x="20810" y="181136"/>
                      </a:cubicBezTo>
                      <a:cubicBezTo>
                        <a:pt x="32136" y="163910"/>
                        <a:pt x="47690" y="149873"/>
                        <a:pt x="65984" y="140367"/>
                      </a:cubicBezTo>
                      <a:cubicBezTo>
                        <a:pt x="69963" y="138311"/>
                        <a:pt x="73428" y="135389"/>
                        <a:pt x="76123" y="131815"/>
                      </a:cubicBezTo>
                      <a:cubicBezTo>
                        <a:pt x="78818" y="128241"/>
                        <a:pt x="80679" y="124107"/>
                        <a:pt x="81558" y="119718"/>
                      </a:cubicBezTo>
                      <a:cubicBezTo>
                        <a:pt x="84426" y="105090"/>
                        <a:pt x="90792" y="91372"/>
                        <a:pt x="100109" y="79740"/>
                      </a:cubicBezTo>
                      <a:cubicBezTo>
                        <a:pt x="109433" y="68109"/>
                        <a:pt x="121432" y="58908"/>
                        <a:pt x="135087" y="52925"/>
                      </a:cubicBezTo>
                      <a:cubicBezTo>
                        <a:pt x="146843" y="47802"/>
                        <a:pt x="159523" y="45133"/>
                        <a:pt x="172350" y="45081"/>
                      </a:cubicBezTo>
                      <a:cubicBezTo>
                        <a:pt x="175231" y="44908"/>
                        <a:pt x="178119" y="44908"/>
                        <a:pt x="181000" y="45081"/>
                      </a:cubicBezTo>
                      <a:lnTo>
                        <a:pt x="183881" y="45081"/>
                      </a:lnTo>
                      <a:cubicBezTo>
                        <a:pt x="187789" y="45109"/>
                        <a:pt x="191652" y="44336"/>
                        <a:pt x="195245" y="42807"/>
                      </a:cubicBezTo>
                      <a:cubicBezTo>
                        <a:pt x="198839" y="41279"/>
                        <a:pt x="202079" y="39029"/>
                        <a:pt x="204761" y="36198"/>
                      </a:cubicBezTo>
                      <a:cubicBezTo>
                        <a:pt x="217242" y="22784"/>
                        <a:pt x="232784" y="12590"/>
                        <a:pt x="250058" y="6486"/>
                      </a:cubicBezTo>
                      <a:cubicBezTo>
                        <a:pt x="267332" y="382"/>
                        <a:pt x="285825" y="-1451"/>
                        <a:pt x="303959" y="1145"/>
                      </a:cubicBezTo>
                      <a:cubicBezTo>
                        <a:pt x="322093" y="3741"/>
                        <a:pt x="339329" y="10688"/>
                        <a:pt x="354197" y="21391"/>
                      </a:cubicBezTo>
                      <a:cubicBezTo>
                        <a:pt x="369065" y="32096"/>
                        <a:pt x="381122" y="46239"/>
                        <a:pt x="389335" y="62615"/>
                      </a:cubicBezTo>
                      <a:cubicBezTo>
                        <a:pt x="391350" y="66703"/>
                        <a:pt x="394264" y="70280"/>
                        <a:pt x="397863" y="73078"/>
                      </a:cubicBezTo>
                      <a:cubicBezTo>
                        <a:pt x="401463" y="75876"/>
                        <a:pt x="405647" y="77820"/>
                        <a:pt x="410100" y="78765"/>
                      </a:cubicBezTo>
                      <a:cubicBezTo>
                        <a:pt x="427625" y="82650"/>
                        <a:pt x="444013" y="90543"/>
                        <a:pt x="457976" y="101824"/>
                      </a:cubicBezTo>
                      <a:cubicBezTo>
                        <a:pt x="471933" y="113106"/>
                        <a:pt x="483092" y="127469"/>
                        <a:pt x="490568" y="143788"/>
                      </a:cubicBezTo>
                      <a:cubicBezTo>
                        <a:pt x="498050" y="160106"/>
                        <a:pt x="501643" y="177934"/>
                        <a:pt x="501072" y="195875"/>
                      </a:cubicBezTo>
                      <a:cubicBezTo>
                        <a:pt x="500501" y="213816"/>
                        <a:pt x="495778" y="231380"/>
                        <a:pt x="487276" y="247189"/>
                      </a:cubicBezTo>
                      <a:lnTo>
                        <a:pt x="482662" y="255726"/>
                      </a:lnTo>
                      <a:lnTo>
                        <a:pt x="396375" y="255726"/>
                      </a:lnTo>
                      <a:lnTo>
                        <a:pt x="396375" y="426455"/>
                      </a:lnTo>
                      <a:cubicBezTo>
                        <a:pt x="396336" y="430517"/>
                        <a:pt x="395342" y="434508"/>
                        <a:pt x="393481" y="438114"/>
                      </a:cubicBezTo>
                      <a:cubicBezTo>
                        <a:pt x="391620" y="441720"/>
                        <a:pt x="388931" y="444839"/>
                        <a:pt x="385646" y="447220"/>
                      </a:cubicBezTo>
                      <a:cubicBezTo>
                        <a:pt x="383445" y="448946"/>
                        <a:pt x="381128" y="450524"/>
                        <a:pt x="378728" y="451949"/>
                      </a:cubicBezTo>
                      <a:cubicBezTo>
                        <a:pt x="354267" y="466374"/>
                        <a:pt x="308008" y="471103"/>
                        <a:pt x="282514" y="472598"/>
                      </a:cubicBezTo>
                      <a:cubicBezTo>
                        <a:pt x="271901" y="473291"/>
                        <a:pt x="260601" y="473638"/>
                        <a:pt x="250103" y="473638"/>
                      </a:cubicBezTo>
                      <a:close/>
                    </a:path>
                  </a:pathLst>
                </a:custGeom>
                <a:solidFill>
                  <a:srgbClr val="FFFFFF"/>
                </a:solidFill>
                <a:ln w="6417" cap="flat">
                  <a:noFill/>
                  <a:prstDash val="solid"/>
                  <a:miter/>
                </a:ln>
              </p:spPr>
              <p:txBody>
                <a:bodyPr rtlCol="0" anchor="ctr"/>
                <a:lstStyle/>
                <a:p>
                  <a:endParaRPr lang="en-US" sz="2362"/>
                </a:p>
              </p:txBody>
            </p:sp>
            <p:sp>
              <p:nvSpPr>
                <p:cNvPr id="269" name="Freeform: Shape 34">
                  <a:extLst>
                    <a:ext uri="{FF2B5EF4-FFF2-40B4-BE49-F238E27FC236}">
                      <a16:creationId xmlns:a16="http://schemas.microsoft.com/office/drawing/2014/main" id="{2583748B-059E-AB88-84FB-C94289EB4BCF}"/>
                    </a:ext>
                  </a:extLst>
                </p:cNvPr>
                <p:cNvSpPr/>
                <p:nvPr/>
              </p:nvSpPr>
              <p:spPr>
                <a:xfrm>
                  <a:off x="1081237" y="749622"/>
                  <a:ext cx="513352" cy="484277"/>
                </a:xfrm>
                <a:custGeom>
                  <a:avLst/>
                  <a:gdLst>
                    <a:gd name="connsiteX0" fmla="*/ 294167 w 513352"/>
                    <a:gd name="connsiteY0" fmla="*/ 11538 h 484277"/>
                    <a:gd name="connsiteX1" fmla="*/ 350931 w 513352"/>
                    <a:gd name="connsiteY1" fmla="*/ 27541 h 484277"/>
                    <a:gd name="connsiteX2" fmla="*/ 390606 w 513352"/>
                    <a:gd name="connsiteY2" fmla="*/ 71179 h 484277"/>
                    <a:gd name="connsiteX3" fmla="*/ 400796 w 513352"/>
                    <a:gd name="connsiteY3" fmla="*/ 83532 h 484277"/>
                    <a:gd name="connsiteX4" fmla="*/ 415292 w 513352"/>
                    <a:gd name="connsiteY4" fmla="*/ 90328 h 484277"/>
                    <a:gd name="connsiteX5" fmla="*/ 449898 w 513352"/>
                    <a:gd name="connsiteY5" fmla="*/ 104633 h 484277"/>
                    <a:gd name="connsiteX6" fmla="*/ 497941 w 513352"/>
                    <a:gd name="connsiteY6" fmla="*/ 169857 h 484277"/>
                    <a:gd name="connsiteX7" fmla="*/ 488662 w 513352"/>
                    <a:gd name="connsiteY7" fmla="*/ 250331 h 484277"/>
                    <a:gd name="connsiteX8" fmla="*/ 485659 w 513352"/>
                    <a:gd name="connsiteY8" fmla="*/ 255868 h 484277"/>
                    <a:gd name="connsiteX9" fmla="*/ 397183 w 513352"/>
                    <a:gd name="connsiteY9" fmla="*/ 255868 h 484277"/>
                    <a:gd name="connsiteX10" fmla="*/ 397183 w 513352"/>
                    <a:gd name="connsiteY10" fmla="*/ 432365 h 484277"/>
                    <a:gd name="connsiteX11" fmla="*/ 394771 w 513352"/>
                    <a:gd name="connsiteY11" fmla="*/ 441176 h 484277"/>
                    <a:gd name="connsiteX12" fmla="*/ 388758 w 513352"/>
                    <a:gd name="connsiteY12" fmla="*/ 448054 h 484277"/>
                    <a:gd name="connsiteX13" fmla="*/ 382643 w 513352"/>
                    <a:gd name="connsiteY13" fmla="*/ 452322 h 484277"/>
                    <a:gd name="connsiteX14" fmla="*/ 288976 w 513352"/>
                    <a:gd name="connsiteY14" fmla="*/ 472284 h 484277"/>
                    <a:gd name="connsiteX15" fmla="*/ 256674 w 513352"/>
                    <a:gd name="connsiteY15" fmla="*/ 473202 h 484277"/>
                    <a:gd name="connsiteX16" fmla="*/ 235678 w 513352"/>
                    <a:gd name="connsiteY16" fmla="*/ 473202 h 484277"/>
                    <a:gd name="connsiteX17" fmla="*/ 166466 w 513352"/>
                    <a:gd name="connsiteY17" fmla="*/ 465245 h 484277"/>
                    <a:gd name="connsiteX18" fmla="*/ 146503 w 513352"/>
                    <a:gd name="connsiteY18" fmla="*/ 459823 h 484277"/>
                    <a:gd name="connsiteX19" fmla="*/ 130358 w 513352"/>
                    <a:gd name="connsiteY19" fmla="*/ 452668 h 484277"/>
                    <a:gd name="connsiteX20" fmla="*/ 120341 w 513352"/>
                    <a:gd name="connsiteY20" fmla="*/ 444692 h 484277"/>
                    <a:gd name="connsiteX21" fmla="*/ 115818 w 513352"/>
                    <a:gd name="connsiteY21" fmla="*/ 432712 h 484277"/>
                    <a:gd name="connsiteX22" fmla="*/ 115818 w 513352"/>
                    <a:gd name="connsiteY22" fmla="*/ 255868 h 484277"/>
                    <a:gd name="connsiteX23" fmla="*/ 11999 w 513352"/>
                    <a:gd name="connsiteY23" fmla="*/ 255868 h 484277"/>
                    <a:gd name="connsiteX24" fmla="*/ 12808 w 513352"/>
                    <a:gd name="connsiteY24" fmla="*/ 244333 h 484277"/>
                    <a:gd name="connsiteX25" fmla="*/ 31462 w 513352"/>
                    <a:gd name="connsiteY25" fmla="*/ 189510 h 484277"/>
                    <a:gd name="connsiteX26" fmla="*/ 74410 w 513352"/>
                    <a:gd name="connsiteY26" fmla="*/ 150661 h 484277"/>
                    <a:gd name="connsiteX27" fmla="*/ 86711 w 513352"/>
                    <a:gd name="connsiteY27" fmla="*/ 140602 h 484277"/>
                    <a:gd name="connsiteX28" fmla="*/ 93442 w 513352"/>
                    <a:gd name="connsiteY28" fmla="*/ 126205 h 484277"/>
                    <a:gd name="connsiteX29" fmla="*/ 123479 w 513352"/>
                    <a:gd name="connsiteY29" fmla="*/ 75959 h 484277"/>
                    <a:gd name="connsiteX30" fmla="*/ 178574 w 513352"/>
                    <a:gd name="connsiteY30" fmla="*/ 56182 h 484277"/>
                    <a:gd name="connsiteX31" fmla="*/ 186653 w 513352"/>
                    <a:gd name="connsiteY31" fmla="*/ 56182 h 484277"/>
                    <a:gd name="connsiteX32" fmla="*/ 190112 w 513352"/>
                    <a:gd name="connsiteY32" fmla="*/ 56182 h 484277"/>
                    <a:gd name="connsiteX33" fmla="*/ 203677 w 513352"/>
                    <a:gd name="connsiteY33" fmla="*/ 53778 h 484277"/>
                    <a:gd name="connsiteX34" fmla="*/ 215144 w 513352"/>
                    <a:gd name="connsiteY34" fmla="*/ 46146 h 484277"/>
                    <a:gd name="connsiteX35" fmla="*/ 251059 w 513352"/>
                    <a:gd name="connsiteY35" fmla="*/ 20636 h 484277"/>
                    <a:gd name="connsiteX36" fmla="*/ 294167 w 513352"/>
                    <a:gd name="connsiteY36" fmla="*/ 11538 h 484277"/>
                    <a:gd name="connsiteX37" fmla="*/ 294167 w 513352"/>
                    <a:gd name="connsiteY37" fmla="*/ 2 h 484277"/>
                    <a:gd name="connsiteX38" fmla="*/ 246464 w 513352"/>
                    <a:gd name="connsiteY38" fmla="*/ 9979 h 484277"/>
                    <a:gd name="connsiteX39" fmla="*/ 206725 w 513352"/>
                    <a:gd name="connsiteY39" fmla="*/ 38186 h 484277"/>
                    <a:gd name="connsiteX40" fmla="*/ 199134 w 513352"/>
                    <a:gd name="connsiteY40" fmla="*/ 43395 h 484277"/>
                    <a:gd name="connsiteX41" fmla="*/ 190112 w 513352"/>
                    <a:gd name="connsiteY41" fmla="*/ 45222 h 484277"/>
                    <a:gd name="connsiteX42" fmla="*/ 187802 w 513352"/>
                    <a:gd name="connsiteY42" fmla="*/ 45222 h 484277"/>
                    <a:gd name="connsiteX43" fmla="*/ 178574 w 513352"/>
                    <a:gd name="connsiteY43" fmla="*/ 45222 h 484277"/>
                    <a:gd name="connsiteX44" fmla="*/ 139008 w 513352"/>
                    <a:gd name="connsiteY44" fmla="*/ 53528 h 484277"/>
                    <a:gd name="connsiteX45" fmla="*/ 101829 w 513352"/>
                    <a:gd name="connsiteY45" fmla="*/ 82061 h 484277"/>
                    <a:gd name="connsiteX46" fmla="*/ 82136 w 513352"/>
                    <a:gd name="connsiteY46" fmla="*/ 124590 h 484277"/>
                    <a:gd name="connsiteX47" fmla="*/ 77458 w 513352"/>
                    <a:gd name="connsiteY47" fmla="*/ 134040 h 484277"/>
                    <a:gd name="connsiteX48" fmla="*/ 69218 w 513352"/>
                    <a:gd name="connsiteY48" fmla="*/ 140625 h 484277"/>
                    <a:gd name="connsiteX49" fmla="*/ 22138 w 513352"/>
                    <a:gd name="connsiteY49" fmla="*/ 183397 h 484277"/>
                    <a:gd name="connsiteX50" fmla="*/ 1733 w 513352"/>
                    <a:gd name="connsiteY50" fmla="*/ 243640 h 484277"/>
                    <a:gd name="connsiteX51" fmla="*/ 924 w 513352"/>
                    <a:gd name="connsiteY51" fmla="*/ 255176 h 484277"/>
                    <a:gd name="connsiteX52" fmla="*/ 0 w 513352"/>
                    <a:gd name="connsiteY52" fmla="*/ 267404 h 484277"/>
                    <a:gd name="connsiteX53" fmla="*/ 104633 w 513352"/>
                    <a:gd name="connsiteY53" fmla="*/ 267404 h 484277"/>
                    <a:gd name="connsiteX54" fmla="*/ 104633 w 513352"/>
                    <a:gd name="connsiteY54" fmla="*/ 432365 h 484277"/>
                    <a:gd name="connsiteX55" fmla="*/ 110575 w 513352"/>
                    <a:gd name="connsiteY55" fmla="*/ 450166 h 484277"/>
                    <a:gd name="connsiteX56" fmla="*/ 124936 w 513352"/>
                    <a:gd name="connsiteY56" fmla="*/ 462242 h 484277"/>
                    <a:gd name="connsiteX57" fmla="*/ 143044 w 513352"/>
                    <a:gd name="connsiteY57" fmla="*/ 470436 h 484277"/>
                    <a:gd name="connsiteX58" fmla="*/ 164387 w 513352"/>
                    <a:gd name="connsiteY58" fmla="*/ 476205 h 484277"/>
                    <a:gd name="connsiteX59" fmla="*/ 235216 w 513352"/>
                    <a:gd name="connsiteY59" fmla="*/ 484278 h 484277"/>
                    <a:gd name="connsiteX60" fmla="*/ 256674 w 513352"/>
                    <a:gd name="connsiteY60" fmla="*/ 484278 h 484277"/>
                    <a:gd name="connsiteX61" fmla="*/ 289785 w 513352"/>
                    <a:gd name="connsiteY61" fmla="*/ 483238 h 484277"/>
                    <a:gd name="connsiteX62" fmla="*/ 388411 w 513352"/>
                    <a:gd name="connsiteY62" fmla="*/ 461787 h 484277"/>
                    <a:gd name="connsiteX63" fmla="*/ 396144 w 513352"/>
                    <a:gd name="connsiteY63" fmla="*/ 456480 h 484277"/>
                    <a:gd name="connsiteX64" fmla="*/ 405262 w 513352"/>
                    <a:gd name="connsiteY64" fmla="*/ 445642 h 484277"/>
                    <a:gd name="connsiteX65" fmla="*/ 408714 w 513352"/>
                    <a:gd name="connsiteY65" fmla="*/ 431903 h 484277"/>
                    <a:gd name="connsiteX66" fmla="*/ 408714 w 513352"/>
                    <a:gd name="connsiteY66" fmla="*/ 267404 h 484277"/>
                    <a:gd name="connsiteX67" fmla="*/ 492583 w 513352"/>
                    <a:gd name="connsiteY67" fmla="*/ 267404 h 484277"/>
                    <a:gd name="connsiteX68" fmla="*/ 495810 w 513352"/>
                    <a:gd name="connsiteY68" fmla="*/ 261290 h 484277"/>
                    <a:gd name="connsiteX69" fmla="*/ 498813 w 513352"/>
                    <a:gd name="connsiteY69" fmla="*/ 255753 h 484277"/>
                    <a:gd name="connsiteX70" fmla="*/ 513290 w 513352"/>
                    <a:gd name="connsiteY70" fmla="*/ 201956 h 484277"/>
                    <a:gd name="connsiteX71" fmla="*/ 502323 w 513352"/>
                    <a:gd name="connsiteY71" fmla="*/ 147336 h 484277"/>
                    <a:gd name="connsiteX72" fmla="*/ 468205 w 513352"/>
                    <a:gd name="connsiteY72" fmla="*/ 103294 h 484277"/>
                    <a:gd name="connsiteX73" fmla="*/ 418064 w 513352"/>
                    <a:gd name="connsiteY73" fmla="*/ 79023 h 484277"/>
                    <a:gd name="connsiteX74" fmla="*/ 408156 w 513352"/>
                    <a:gd name="connsiteY74" fmla="*/ 74425 h 484277"/>
                    <a:gd name="connsiteX75" fmla="*/ 401219 w 513352"/>
                    <a:gd name="connsiteY75" fmla="*/ 65987 h 484277"/>
                    <a:gd name="connsiteX76" fmla="*/ 357136 w 513352"/>
                    <a:gd name="connsiteY76" fmla="*/ 17671 h 484277"/>
                    <a:gd name="connsiteX77" fmla="*/ 294167 w 513352"/>
                    <a:gd name="connsiteY77" fmla="*/ 2 h 48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13352" h="484277">
                      <a:moveTo>
                        <a:pt x="294167" y="11538"/>
                      </a:moveTo>
                      <a:cubicBezTo>
                        <a:pt x="314213" y="11452"/>
                        <a:pt x="333881" y="16997"/>
                        <a:pt x="350931" y="27541"/>
                      </a:cubicBezTo>
                      <a:cubicBezTo>
                        <a:pt x="367980" y="38085"/>
                        <a:pt x="381725" y="53205"/>
                        <a:pt x="390606" y="71179"/>
                      </a:cubicBezTo>
                      <a:cubicBezTo>
                        <a:pt x="393044" y="76001"/>
                        <a:pt x="396522" y="80220"/>
                        <a:pt x="400796" y="83532"/>
                      </a:cubicBezTo>
                      <a:cubicBezTo>
                        <a:pt x="405063" y="86844"/>
                        <a:pt x="410017" y="89166"/>
                        <a:pt x="415292" y="90328"/>
                      </a:cubicBezTo>
                      <a:cubicBezTo>
                        <a:pt x="427541" y="93147"/>
                        <a:pt x="439233" y="97981"/>
                        <a:pt x="449898" y="104633"/>
                      </a:cubicBezTo>
                      <a:cubicBezTo>
                        <a:pt x="473582" y="119518"/>
                        <a:pt x="490747" y="142823"/>
                        <a:pt x="497941" y="169857"/>
                      </a:cubicBezTo>
                      <a:cubicBezTo>
                        <a:pt x="505134" y="196890"/>
                        <a:pt x="501816" y="225644"/>
                        <a:pt x="488662" y="250331"/>
                      </a:cubicBezTo>
                      <a:lnTo>
                        <a:pt x="485659" y="255868"/>
                      </a:lnTo>
                      <a:lnTo>
                        <a:pt x="397183" y="255868"/>
                      </a:lnTo>
                      <a:lnTo>
                        <a:pt x="397183" y="432365"/>
                      </a:lnTo>
                      <a:cubicBezTo>
                        <a:pt x="397055" y="435452"/>
                        <a:pt x="396227" y="438461"/>
                        <a:pt x="394771" y="441176"/>
                      </a:cubicBezTo>
                      <a:cubicBezTo>
                        <a:pt x="393314" y="443896"/>
                        <a:pt x="391254" y="446245"/>
                        <a:pt x="388758" y="448054"/>
                      </a:cubicBezTo>
                      <a:cubicBezTo>
                        <a:pt x="386833" y="449633"/>
                        <a:pt x="384792" y="451064"/>
                        <a:pt x="382643" y="452322"/>
                      </a:cubicBezTo>
                      <a:cubicBezTo>
                        <a:pt x="362109" y="463859"/>
                        <a:pt x="323582" y="470090"/>
                        <a:pt x="288976" y="472284"/>
                      </a:cubicBezTo>
                      <a:cubicBezTo>
                        <a:pt x="277439" y="472971"/>
                        <a:pt x="266479" y="473202"/>
                        <a:pt x="256674" y="473202"/>
                      </a:cubicBezTo>
                      <a:lnTo>
                        <a:pt x="235678" y="473202"/>
                      </a:lnTo>
                      <a:cubicBezTo>
                        <a:pt x="212430" y="472445"/>
                        <a:pt x="189278" y="469782"/>
                        <a:pt x="166466" y="465245"/>
                      </a:cubicBezTo>
                      <a:cubicBezTo>
                        <a:pt x="159709" y="463840"/>
                        <a:pt x="153042" y="462030"/>
                        <a:pt x="146503" y="459823"/>
                      </a:cubicBezTo>
                      <a:cubicBezTo>
                        <a:pt x="140907" y="457962"/>
                        <a:pt x="135498" y="455569"/>
                        <a:pt x="130358" y="452668"/>
                      </a:cubicBezTo>
                      <a:cubicBezTo>
                        <a:pt x="126360" y="450961"/>
                        <a:pt x="122895" y="448208"/>
                        <a:pt x="120341" y="444692"/>
                      </a:cubicBezTo>
                      <a:cubicBezTo>
                        <a:pt x="117781" y="441182"/>
                        <a:pt x="116222" y="437043"/>
                        <a:pt x="115818" y="432712"/>
                      </a:cubicBezTo>
                      <a:lnTo>
                        <a:pt x="115818" y="255868"/>
                      </a:lnTo>
                      <a:lnTo>
                        <a:pt x="11999" y="255868"/>
                      </a:lnTo>
                      <a:lnTo>
                        <a:pt x="12808" y="244333"/>
                      </a:lnTo>
                      <a:cubicBezTo>
                        <a:pt x="14258" y="224769"/>
                        <a:pt x="20682" y="205900"/>
                        <a:pt x="31462" y="189510"/>
                      </a:cubicBezTo>
                      <a:cubicBezTo>
                        <a:pt x="42242" y="173119"/>
                        <a:pt x="57020" y="159748"/>
                        <a:pt x="74410" y="150661"/>
                      </a:cubicBezTo>
                      <a:cubicBezTo>
                        <a:pt x="79209" y="148273"/>
                        <a:pt x="83412" y="144835"/>
                        <a:pt x="86711" y="140602"/>
                      </a:cubicBezTo>
                      <a:cubicBezTo>
                        <a:pt x="90003" y="136368"/>
                        <a:pt x="92306" y="131447"/>
                        <a:pt x="93442" y="126205"/>
                      </a:cubicBezTo>
                      <a:cubicBezTo>
                        <a:pt x="97337" y="106485"/>
                        <a:pt x="107957" y="88728"/>
                        <a:pt x="123479" y="75959"/>
                      </a:cubicBezTo>
                      <a:cubicBezTo>
                        <a:pt x="139002" y="63190"/>
                        <a:pt x="158477" y="56201"/>
                        <a:pt x="178574" y="56182"/>
                      </a:cubicBezTo>
                      <a:cubicBezTo>
                        <a:pt x="181231" y="56182"/>
                        <a:pt x="183997" y="56182"/>
                        <a:pt x="186653" y="56182"/>
                      </a:cubicBezTo>
                      <a:lnTo>
                        <a:pt x="190112" y="56182"/>
                      </a:lnTo>
                      <a:cubicBezTo>
                        <a:pt x="194751" y="56324"/>
                        <a:pt x="199371" y="55505"/>
                        <a:pt x="203677" y="53778"/>
                      </a:cubicBezTo>
                      <a:cubicBezTo>
                        <a:pt x="207983" y="52051"/>
                        <a:pt x="211891" y="49452"/>
                        <a:pt x="215144" y="46146"/>
                      </a:cubicBezTo>
                      <a:cubicBezTo>
                        <a:pt x="225244" y="35272"/>
                        <a:pt x="237468" y="26589"/>
                        <a:pt x="251059" y="20636"/>
                      </a:cubicBezTo>
                      <a:cubicBezTo>
                        <a:pt x="264656" y="14683"/>
                        <a:pt x="279325" y="11586"/>
                        <a:pt x="294167" y="11538"/>
                      </a:cubicBezTo>
                      <a:close/>
                      <a:moveTo>
                        <a:pt x="294167" y="2"/>
                      </a:moveTo>
                      <a:cubicBezTo>
                        <a:pt x="277747" y="13"/>
                        <a:pt x="261512" y="3410"/>
                        <a:pt x="246464" y="9979"/>
                      </a:cubicBezTo>
                      <a:cubicBezTo>
                        <a:pt x="231417" y="16549"/>
                        <a:pt x="217890" y="26152"/>
                        <a:pt x="206725" y="38186"/>
                      </a:cubicBezTo>
                      <a:cubicBezTo>
                        <a:pt x="204569" y="40414"/>
                        <a:pt x="201989" y="42186"/>
                        <a:pt x="199134" y="43395"/>
                      </a:cubicBezTo>
                      <a:cubicBezTo>
                        <a:pt x="196278" y="44604"/>
                        <a:pt x="193211" y="45226"/>
                        <a:pt x="190112" y="45222"/>
                      </a:cubicBezTo>
                      <a:lnTo>
                        <a:pt x="187802" y="45222"/>
                      </a:lnTo>
                      <a:cubicBezTo>
                        <a:pt x="184728" y="45050"/>
                        <a:pt x="181648" y="45050"/>
                        <a:pt x="178574" y="45222"/>
                      </a:cubicBezTo>
                      <a:cubicBezTo>
                        <a:pt x="164958" y="45249"/>
                        <a:pt x="151489" y="48077"/>
                        <a:pt x="139008" y="53528"/>
                      </a:cubicBezTo>
                      <a:cubicBezTo>
                        <a:pt x="124493" y="59894"/>
                        <a:pt x="111730" y="69685"/>
                        <a:pt x="101829" y="82061"/>
                      </a:cubicBezTo>
                      <a:cubicBezTo>
                        <a:pt x="91921" y="94437"/>
                        <a:pt x="85164" y="109030"/>
                        <a:pt x="82136" y="124590"/>
                      </a:cubicBezTo>
                      <a:cubicBezTo>
                        <a:pt x="81282" y="128044"/>
                        <a:pt x="79684" y="131270"/>
                        <a:pt x="77458" y="134040"/>
                      </a:cubicBezTo>
                      <a:cubicBezTo>
                        <a:pt x="75225" y="136811"/>
                        <a:pt x="72408" y="139058"/>
                        <a:pt x="69218" y="140625"/>
                      </a:cubicBezTo>
                      <a:cubicBezTo>
                        <a:pt x="50148" y="150654"/>
                        <a:pt x="33945" y="165374"/>
                        <a:pt x="22138" y="183397"/>
                      </a:cubicBezTo>
                      <a:cubicBezTo>
                        <a:pt x="10331" y="201420"/>
                        <a:pt x="3311" y="222152"/>
                        <a:pt x="1733" y="243640"/>
                      </a:cubicBezTo>
                      <a:lnTo>
                        <a:pt x="924" y="255176"/>
                      </a:lnTo>
                      <a:lnTo>
                        <a:pt x="0" y="267404"/>
                      </a:lnTo>
                      <a:lnTo>
                        <a:pt x="104633" y="267404"/>
                      </a:lnTo>
                      <a:lnTo>
                        <a:pt x="104633" y="432365"/>
                      </a:lnTo>
                      <a:cubicBezTo>
                        <a:pt x="104935" y="438737"/>
                        <a:pt x="106994" y="444891"/>
                        <a:pt x="110575" y="450166"/>
                      </a:cubicBezTo>
                      <a:cubicBezTo>
                        <a:pt x="114156" y="455440"/>
                        <a:pt x="119129" y="459618"/>
                        <a:pt x="124936" y="462242"/>
                      </a:cubicBezTo>
                      <a:cubicBezTo>
                        <a:pt x="130679" y="465579"/>
                        <a:pt x="136749" y="468325"/>
                        <a:pt x="143044" y="470436"/>
                      </a:cubicBezTo>
                      <a:cubicBezTo>
                        <a:pt x="149391" y="472509"/>
                        <a:pt x="156545" y="474473"/>
                        <a:pt x="164387" y="476205"/>
                      </a:cubicBezTo>
                      <a:cubicBezTo>
                        <a:pt x="187738" y="480819"/>
                        <a:pt x="211429" y="483520"/>
                        <a:pt x="235216" y="484278"/>
                      </a:cubicBezTo>
                      <a:cubicBezTo>
                        <a:pt x="242486" y="484278"/>
                        <a:pt x="249750" y="484278"/>
                        <a:pt x="256674" y="484278"/>
                      </a:cubicBezTo>
                      <a:cubicBezTo>
                        <a:pt x="267287" y="484278"/>
                        <a:pt x="278709" y="484278"/>
                        <a:pt x="289785" y="483238"/>
                      </a:cubicBezTo>
                      <a:cubicBezTo>
                        <a:pt x="321388" y="481396"/>
                        <a:pt x="364303" y="476090"/>
                        <a:pt x="388411" y="461787"/>
                      </a:cubicBezTo>
                      <a:cubicBezTo>
                        <a:pt x="391132" y="460234"/>
                        <a:pt x="393718" y="458456"/>
                        <a:pt x="396144" y="456480"/>
                      </a:cubicBezTo>
                      <a:cubicBezTo>
                        <a:pt x="399968" y="453605"/>
                        <a:pt x="403087" y="449902"/>
                        <a:pt x="405262" y="445642"/>
                      </a:cubicBezTo>
                      <a:cubicBezTo>
                        <a:pt x="407444" y="441387"/>
                        <a:pt x="408624" y="436690"/>
                        <a:pt x="408714" y="431903"/>
                      </a:cubicBezTo>
                      <a:lnTo>
                        <a:pt x="408714" y="267404"/>
                      </a:lnTo>
                      <a:lnTo>
                        <a:pt x="492583" y="267404"/>
                      </a:lnTo>
                      <a:lnTo>
                        <a:pt x="495810" y="261290"/>
                      </a:lnTo>
                      <a:lnTo>
                        <a:pt x="498813" y="255753"/>
                      </a:lnTo>
                      <a:cubicBezTo>
                        <a:pt x="507726" y="239178"/>
                        <a:pt x="512680" y="220765"/>
                        <a:pt x="513290" y="201956"/>
                      </a:cubicBezTo>
                      <a:cubicBezTo>
                        <a:pt x="513893" y="183147"/>
                        <a:pt x="510145" y="164452"/>
                        <a:pt x="502323" y="147336"/>
                      </a:cubicBezTo>
                      <a:cubicBezTo>
                        <a:pt x="494501" y="130219"/>
                        <a:pt x="482822" y="115145"/>
                        <a:pt x="468205" y="103294"/>
                      </a:cubicBezTo>
                      <a:cubicBezTo>
                        <a:pt x="453587" y="91442"/>
                        <a:pt x="436422" y="83135"/>
                        <a:pt x="418064" y="79023"/>
                      </a:cubicBezTo>
                      <a:cubicBezTo>
                        <a:pt x="414457" y="78252"/>
                        <a:pt x="411069" y="76681"/>
                        <a:pt x="408156" y="74425"/>
                      </a:cubicBezTo>
                      <a:cubicBezTo>
                        <a:pt x="405236" y="72168"/>
                        <a:pt x="402869" y="69284"/>
                        <a:pt x="401219" y="65987"/>
                      </a:cubicBezTo>
                      <a:cubicBezTo>
                        <a:pt x="391331" y="46075"/>
                        <a:pt x="376059" y="29336"/>
                        <a:pt x="357136" y="17671"/>
                      </a:cubicBezTo>
                      <a:cubicBezTo>
                        <a:pt x="338213" y="6007"/>
                        <a:pt x="316395" y="-115"/>
                        <a:pt x="294167" y="2"/>
                      </a:cubicBezTo>
                      <a:close/>
                    </a:path>
                  </a:pathLst>
                </a:custGeom>
                <a:solidFill>
                  <a:srgbClr val="FFFFFF"/>
                </a:solidFill>
                <a:ln w="6417" cap="flat">
                  <a:noFill/>
                  <a:prstDash val="solid"/>
                  <a:miter/>
                </a:ln>
              </p:spPr>
              <p:txBody>
                <a:bodyPr rtlCol="0" anchor="ctr"/>
                <a:lstStyle/>
                <a:p>
                  <a:endParaRPr lang="en-US" sz="2362"/>
                </a:p>
              </p:txBody>
            </p:sp>
          </p:grpSp>
          <p:sp>
            <p:nvSpPr>
              <p:cNvPr id="250" name="TextBox 38">
                <a:extLst>
                  <a:ext uri="{FF2B5EF4-FFF2-40B4-BE49-F238E27FC236}">
                    <a16:creationId xmlns:a16="http://schemas.microsoft.com/office/drawing/2014/main" id="{9EF31A2E-4A40-8C9E-1D17-776E56BDD3C4}"/>
                  </a:ext>
                </a:extLst>
              </p:cNvPr>
              <p:cNvSpPr txBox="1"/>
              <p:nvPr/>
            </p:nvSpPr>
            <p:spPr>
              <a:xfrm>
                <a:off x="1068768" y="1236639"/>
                <a:ext cx="470490" cy="258532"/>
              </a:xfrm>
              <a:prstGeom prst="rect">
                <a:avLst/>
              </a:prstGeom>
              <a:noFill/>
            </p:spPr>
            <p:txBody>
              <a:bodyPr wrap="none" rtlCol="0">
                <a:spAutoFit/>
              </a:bodyPr>
              <a:lstStyle/>
              <a:p>
                <a:pPr algn="l"/>
                <a:r>
                  <a:rPr lang="en-US" dirty="0">
                    <a:latin typeface="Oracle Sans"/>
                    <a:cs typeface="Oracle Sans"/>
                    <a:sym typeface="Oracle Sans"/>
                    <a:rtl val="0"/>
                  </a:rPr>
                  <a:t>ADB</a:t>
                </a:r>
              </a:p>
            </p:txBody>
          </p:sp>
        </p:grpSp>
        <p:pic>
          <p:nvPicPr>
            <p:cNvPr id="246" name="グラフィックス 245">
              <a:extLst>
                <a:ext uri="{FF2B5EF4-FFF2-40B4-BE49-F238E27FC236}">
                  <a16:creationId xmlns:a16="http://schemas.microsoft.com/office/drawing/2014/main" id="{4A0BE9FA-ABEC-673F-B4D2-001FF40DE0E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39133" y="3477320"/>
              <a:ext cx="457200" cy="400050"/>
            </a:xfrm>
            <a:prstGeom prst="rect">
              <a:avLst/>
            </a:prstGeom>
          </p:spPr>
        </p:pic>
      </p:grpSp>
      <p:grpSp>
        <p:nvGrpSpPr>
          <p:cNvPr id="270" name="Graphic 3">
            <a:extLst>
              <a:ext uri="{FF2B5EF4-FFF2-40B4-BE49-F238E27FC236}">
                <a16:creationId xmlns:a16="http://schemas.microsoft.com/office/drawing/2014/main" id="{02EF6D0C-0AF7-2F59-1367-CFC4EB3BE280}"/>
              </a:ext>
            </a:extLst>
          </p:cNvPr>
          <p:cNvGrpSpPr/>
          <p:nvPr/>
        </p:nvGrpSpPr>
        <p:grpSpPr>
          <a:xfrm>
            <a:off x="9268348" y="6018686"/>
            <a:ext cx="1952780" cy="1108562"/>
            <a:chOff x="780875" y="3801176"/>
            <a:chExt cx="1322673" cy="750861"/>
          </a:xfrm>
        </p:grpSpPr>
        <p:grpSp>
          <p:nvGrpSpPr>
            <p:cNvPr id="271" name="Graphic 3">
              <a:extLst>
                <a:ext uri="{FF2B5EF4-FFF2-40B4-BE49-F238E27FC236}">
                  <a16:creationId xmlns:a16="http://schemas.microsoft.com/office/drawing/2014/main" id="{88ED6529-0FEA-DFF2-0EF8-1444F583B5E5}"/>
                </a:ext>
              </a:extLst>
            </p:cNvPr>
            <p:cNvGrpSpPr/>
            <p:nvPr/>
          </p:nvGrpSpPr>
          <p:grpSpPr>
            <a:xfrm>
              <a:off x="1167865" y="3801176"/>
              <a:ext cx="513347" cy="513347"/>
              <a:chOff x="1167865" y="3801176"/>
              <a:chExt cx="513347" cy="513347"/>
            </a:xfrm>
          </p:grpSpPr>
          <p:grpSp>
            <p:nvGrpSpPr>
              <p:cNvPr id="274" name="Graphic 3">
                <a:extLst>
                  <a:ext uri="{FF2B5EF4-FFF2-40B4-BE49-F238E27FC236}">
                    <a16:creationId xmlns:a16="http://schemas.microsoft.com/office/drawing/2014/main" id="{8B57BCA2-CD53-1558-DFCD-08812A83E675}"/>
                  </a:ext>
                </a:extLst>
              </p:cNvPr>
              <p:cNvGrpSpPr/>
              <p:nvPr/>
            </p:nvGrpSpPr>
            <p:grpSpPr>
              <a:xfrm>
                <a:off x="1167865" y="3801176"/>
                <a:ext cx="513347" cy="513347"/>
                <a:chOff x="1167865" y="3801176"/>
                <a:chExt cx="513347" cy="513347"/>
              </a:xfrm>
              <a:solidFill>
                <a:srgbClr val="FFFFFF"/>
              </a:solidFill>
            </p:grpSpPr>
            <p:sp>
              <p:nvSpPr>
                <p:cNvPr id="299" name="Freeform: Shape 567">
                  <a:extLst>
                    <a:ext uri="{FF2B5EF4-FFF2-40B4-BE49-F238E27FC236}">
                      <a16:creationId xmlns:a16="http://schemas.microsoft.com/office/drawing/2014/main" id="{171FC488-F28F-3BEB-9645-65AC8D7B98D7}"/>
                    </a:ext>
                  </a:extLst>
                </p:cNvPr>
                <p:cNvSpPr/>
                <p:nvPr/>
              </p:nvSpPr>
              <p:spPr>
                <a:xfrm>
                  <a:off x="1173974" y="3807285"/>
                  <a:ext cx="501155" cy="502348"/>
                </a:xfrm>
                <a:custGeom>
                  <a:avLst/>
                  <a:gdLst>
                    <a:gd name="connsiteX0" fmla="*/ 26829 w 501155"/>
                    <a:gd name="connsiteY0" fmla="*/ 501123 h 502348"/>
                    <a:gd name="connsiteX1" fmla="*/ 0 w 501155"/>
                    <a:gd name="connsiteY1" fmla="*/ 474237 h 502348"/>
                    <a:gd name="connsiteX2" fmla="*/ 0 w 501155"/>
                    <a:gd name="connsiteY2" fmla="*/ 26893 h 502348"/>
                    <a:gd name="connsiteX3" fmla="*/ 26829 w 501155"/>
                    <a:gd name="connsiteY3" fmla="*/ 0 h 502348"/>
                    <a:gd name="connsiteX4" fmla="*/ 474333 w 501155"/>
                    <a:gd name="connsiteY4" fmla="*/ 0 h 502348"/>
                    <a:gd name="connsiteX5" fmla="*/ 501155 w 501155"/>
                    <a:gd name="connsiteY5" fmla="*/ 26893 h 502348"/>
                    <a:gd name="connsiteX6" fmla="*/ 501155 w 501155"/>
                    <a:gd name="connsiteY6" fmla="*/ 475456 h 502348"/>
                    <a:gd name="connsiteX7" fmla="*/ 474333 w 501155"/>
                    <a:gd name="connsiteY7" fmla="*/ 502349 h 502348"/>
                    <a:gd name="connsiteX8" fmla="*/ 26829 w 501155"/>
                    <a:gd name="connsiteY8" fmla="*/ 501123 h 5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155" h="502348">
                      <a:moveTo>
                        <a:pt x="26829" y="501123"/>
                      </a:moveTo>
                      <a:cubicBezTo>
                        <a:pt x="12198" y="501123"/>
                        <a:pt x="0" y="488906"/>
                        <a:pt x="0" y="474237"/>
                      </a:cubicBezTo>
                      <a:lnTo>
                        <a:pt x="0" y="26893"/>
                      </a:lnTo>
                      <a:cubicBezTo>
                        <a:pt x="0" y="12224"/>
                        <a:pt x="12198" y="0"/>
                        <a:pt x="26829" y="0"/>
                      </a:cubicBezTo>
                      <a:lnTo>
                        <a:pt x="474333" y="0"/>
                      </a:lnTo>
                      <a:cubicBezTo>
                        <a:pt x="488963" y="0"/>
                        <a:pt x="501155" y="12224"/>
                        <a:pt x="501155" y="26893"/>
                      </a:cubicBezTo>
                      <a:lnTo>
                        <a:pt x="501155" y="475456"/>
                      </a:lnTo>
                      <a:cubicBezTo>
                        <a:pt x="501155" y="490125"/>
                        <a:pt x="488963" y="502349"/>
                        <a:pt x="474333" y="502349"/>
                      </a:cubicBezTo>
                      <a:lnTo>
                        <a:pt x="26829" y="501123"/>
                      </a:lnTo>
                      <a:close/>
                    </a:path>
                  </a:pathLst>
                </a:custGeom>
                <a:solidFill>
                  <a:srgbClr val="FFFFFF"/>
                </a:solidFill>
                <a:ln w="6417" cap="flat">
                  <a:noFill/>
                  <a:prstDash val="solid"/>
                  <a:miter/>
                </a:ln>
              </p:spPr>
              <p:txBody>
                <a:bodyPr rtlCol="0" anchor="ctr"/>
                <a:lstStyle/>
                <a:p>
                  <a:endParaRPr lang="en-US" sz="3052"/>
                </a:p>
              </p:txBody>
            </p:sp>
            <p:sp>
              <p:nvSpPr>
                <p:cNvPr id="300" name="Freeform: Shape 568">
                  <a:extLst>
                    <a:ext uri="{FF2B5EF4-FFF2-40B4-BE49-F238E27FC236}">
                      <a16:creationId xmlns:a16="http://schemas.microsoft.com/office/drawing/2014/main" id="{42D4EE89-C3A6-0BB9-8E54-9A0FF7BA65CC}"/>
                    </a:ext>
                  </a:extLst>
                </p:cNvPr>
                <p:cNvSpPr/>
                <p:nvPr/>
              </p:nvSpPr>
              <p:spPr>
                <a:xfrm>
                  <a:off x="1167865" y="3801176"/>
                  <a:ext cx="513347" cy="513347"/>
                </a:xfrm>
                <a:custGeom>
                  <a:avLst/>
                  <a:gdLst>
                    <a:gd name="connsiteX0" fmla="*/ 479203 w 513347"/>
                    <a:gd name="connsiteY0" fmla="*/ 12224 h 513347"/>
                    <a:gd name="connsiteX1" fmla="*/ 499936 w 513347"/>
                    <a:gd name="connsiteY1" fmla="*/ 33002 h 513347"/>
                    <a:gd name="connsiteX2" fmla="*/ 499936 w 513347"/>
                    <a:gd name="connsiteY2" fmla="*/ 481571 h 513347"/>
                    <a:gd name="connsiteX3" fmla="*/ 479203 w 513347"/>
                    <a:gd name="connsiteY3" fmla="*/ 502349 h 513347"/>
                    <a:gd name="connsiteX4" fmla="*/ 32925 w 513347"/>
                    <a:gd name="connsiteY4" fmla="*/ 502349 h 513347"/>
                    <a:gd name="connsiteX5" fmla="*/ 12192 w 513347"/>
                    <a:gd name="connsiteY5" fmla="*/ 480345 h 513347"/>
                    <a:gd name="connsiteX6" fmla="*/ 12192 w 513347"/>
                    <a:gd name="connsiteY6" fmla="*/ 33002 h 513347"/>
                    <a:gd name="connsiteX7" fmla="*/ 32925 w 513347"/>
                    <a:gd name="connsiteY7" fmla="*/ 12224 h 513347"/>
                    <a:gd name="connsiteX8" fmla="*/ 479203 w 513347"/>
                    <a:gd name="connsiteY8" fmla="*/ 12224 h 513347"/>
                    <a:gd name="connsiteX9" fmla="*/ 479203 w 513347"/>
                    <a:gd name="connsiteY9" fmla="*/ 0 h 513347"/>
                    <a:gd name="connsiteX10" fmla="*/ 32925 w 513347"/>
                    <a:gd name="connsiteY10" fmla="*/ 0 h 513347"/>
                    <a:gd name="connsiteX11" fmla="*/ 0 w 513347"/>
                    <a:gd name="connsiteY11" fmla="*/ 33002 h 513347"/>
                    <a:gd name="connsiteX12" fmla="*/ 0 w 513347"/>
                    <a:gd name="connsiteY12" fmla="*/ 481571 h 513347"/>
                    <a:gd name="connsiteX13" fmla="*/ 32925 w 513347"/>
                    <a:gd name="connsiteY13" fmla="*/ 513347 h 513347"/>
                    <a:gd name="connsiteX14" fmla="*/ 480422 w 513347"/>
                    <a:gd name="connsiteY14" fmla="*/ 513347 h 513347"/>
                    <a:gd name="connsiteX15" fmla="*/ 513347 w 513347"/>
                    <a:gd name="connsiteY15" fmla="*/ 480345 h 513347"/>
                    <a:gd name="connsiteX16" fmla="*/ 513347 w 513347"/>
                    <a:gd name="connsiteY16" fmla="*/ 33002 h 513347"/>
                    <a:gd name="connsiteX17" fmla="*/ 479203 w 513347"/>
                    <a:gd name="connsiteY17" fmla="*/ 0 h 5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3347" h="513347">
                      <a:moveTo>
                        <a:pt x="479203" y="12224"/>
                      </a:moveTo>
                      <a:cubicBezTo>
                        <a:pt x="490183" y="12224"/>
                        <a:pt x="499936" y="22003"/>
                        <a:pt x="499936" y="33002"/>
                      </a:cubicBezTo>
                      <a:lnTo>
                        <a:pt x="499936" y="481571"/>
                      </a:lnTo>
                      <a:cubicBezTo>
                        <a:pt x="499936" y="492570"/>
                        <a:pt x="490183" y="502349"/>
                        <a:pt x="479203" y="502349"/>
                      </a:cubicBezTo>
                      <a:lnTo>
                        <a:pt x="32925" y="502349"/>
                      </a:lnTo>
                      <a:cubicBezTo>
                        <a:pt x="21946" y="501123"/>
                        <a:pt x="12192" y="491344"/>
                        <a:pt x="12192" y="480345"/>
                      </a:cubicBezTo>
                      <a:lnTo>
                        <a:pt x="12192" y="33002"/>
                      </a:lnTo>
                      <a:cubicBezTo>
                        <a:pt x="12192" y="22003"/>
                        <a:pt x="21946" y="12224"/>
                        <a:pt x="32925" y="12224"/>
                      </a:cubicBezTo>
                      <a:lnTo>
                        <a:pt x="479203" y="12224"/>
                      </a:lnTo>
                      <a:close/>
                      <a:moveTo>
                        <a:pt x="479203" y="0"/>
                      </a:moveTo>
                      <a:lnTo>
                        <a:pt x="32925" y="0"/>
                      </a:lnTo>
                      <a:cubicBezTo>
                        <a:pt x="14630" y="0"/>
                        <a:pt x="0" y="14669"/>
                        <a:pt x="0" y="33002"/>
                      </a:cubicBezTo>
                      <a:lnTo>
                        <a:pt x="0" y="481571"/>
                      </a:lnTo>
                      <a:cubicBezTo>
                        <a:pt x="0" y="498678"/>
                        <a:pt x="14630" y="513347"/>
                        <a:pt x="32925" y="513347"/>
                      </a:cubicBezTo>
                      <a:lnTo>
                        <a:pt x="480422" y="513347"/>
                      </a:lnTo>
                      <a:cubicBezTo>
                        <a:pt x="498717" y="513347"/>
                        <a:pt x="513347" y="498678"/>
                        <a:pt x="513347" y="480345"/>
                      </a:cubicBezTo>
                      <a:lnTo>
                        <a:pt x="513347" y="33002"/>
                      </a:lnTo>
                      <a:cubicBezTo>
                        <a:pt x="512128" y="14669"/>
                        <a:pt x="497498" y="0"/>
                        <a:pt x="479203" y="0"/>
                      </a:cubicBezTo>
                      <a:close/>
                    </a:path>
                  </a:pathLst>
                </a:custGeom>
                <a:solidFill>
                  <a:srgbClr val="FFFFFF"/>
                </a:solidFill>
                <a:ln w="6417" cap="flat">
                  <a:noFill/>
                  <a:prstDash val="solid"/>
                  <a:miter/>
                </a:ln>
              </p:spPr>
              <p:txBody>
                <a:bodyPr rtlCol="0" anchor="ctr"/>
                <a:lstStyle/>
                <a:p>
                  <a:endParaRPr lang="en-US" sz="3052"/>
                </a:p>
              </p:txBody>
            </p:sp>
          </p:grpSp>
          <p:grpSp>
            <p:nvGrpSpPr>
              <p:cNvPr id="287" name="Graphic 3">
                <a:extLst>
                  <a:ext uri="{FF2B5EF4-FFF2-40B4-BE49-F238E27FC236}">
                    <a16:creationId xmlns:a16="http://schemas.microsoft.com/office/drawing/2014/main" id="{3DA125DE-CA70-1D07-C2CA-AA8AFB9949DD}"/>
                  </a:ext>
                </a:extLst>
              </p:cNvPr>
              <p:cNvGrpSpPr/>
              <p:nvPr/>
            </p:nvGrpSpPr>
            <p:grpSpPr>
              <a:xfrm>
                <a:off x="1250777" y="3920959"/>
                <a:ext cx="342640" cy="331231"/>
                <a:chOff x="1250777" y="3920959"/>
                <a:chExt cx="342640" cy="331231"/>
              </a:xfrm>
              <a:solidFill>
                <a:srgbClr val="2D5967"/>
              </a:solidFill>
            </p:grpSpPr>
            <p:sp>
              <p:nvSpPr>
                <p:cNvPr id="296" name="Freeform: Shape 570">
                  <a:extLst>
                    <a:ext uri="{FF2B5EF4-FFF2-40B4-BE49-F238E27FC236}">
                      <a16:creationId xmlns:a16="http://schemas.microsoft.com/office/drawing/2014/main" id="{9668A7DF-3817-0344-62BC-092EAD251C17}"/>
                    </a:ext>
                  </a:extLst>
                </p:cNvPr>
                <p:cNvSpPr/>
                <p:nvPr/>
              </p:nvSpPr>
              <p:spPr>
                <a:xfrm>
                  <a:off x="1417826" y="3925849"/>
                  <a:ext cx="175590" cy="151559"/>
                </a:xfrm>
                <a:custGeom>
                  <a:avLst/>
                  <a:gdLst>
                    <a:gd name="connsiteX0" fmla="*/ 120720 w 175590"/>
                    <a:gd name="connsiteY0" fmla="*/ 17114 h 151559"/>
                    <a:gd name="connsiteX1" fmla="*/ 153639 w 175590"/>
                    <a:gd name="connsiteY1" fmla="*/ 74557 h 151559"/>
                    <a:gd name="connsiteX2" fmla="*/ 120720 w 175590"/>
                    <a:gd name="connsiteY2" fmla="*/ 132007 h 151559"/>
                    <a:gd name="connsiteX3" fmla="*/ 54870 w 175590"/>
                    <a:gd name="connsiteY3" fmla="*/ 132007 h 151559"/>
                    <a:gd name="connsiteX4" fmla="*/ 21952 w 175590"/>
                    <a:gd name="connsiteY4" fmla="*/ 74557 h 151559"/>
                    <a:gd name="connsiteX5" fmla="*/ 54870 w 175590"/>
                    <a:gd name="connsiteY5" fmla="*/ 17114 h 151559"/>
                    <a:gd name="connsiteX6" fmla="*/ 120720 w 175590"/>
                    <a:gd name="connsiteY6" fmla="*/ 17114 h 151559"/>
                    <a:gd name="connsiteX7" fmla="*/ 120720 w 175590"/>
                    <a:gd name="connsiteY7" fmla="*/ 17114 h 151559"/>
                    <a:gd name="connsiteX8" fmla="*/ 131693 w 175590"/>
                    <a:gd name="connsiteY8" fmla="*/ 0 h 151559"/>
                    <a:gd name="connsiteX9" fmla="*/ 43898 w 175590"/>
                    <a:gd name="connsiteY9" fmla="*/ 0 h 151559"/>
                    <a:gd name="connsiteX10" fmla="*/ 0 w 175590"/>
                    <a:gd name="connsiteY10" fmla="*/ 75783 h 151559"/>
                    <a:gd name="connsiteX11" fmla="*/ 43898 w 175590"/>
                    <a:gd name="connsiteY11" fmla="*/ 151560 h 151559"/>
                    <a:gd name="connsiteX12" fmla="*/ 131693 w 175590"/>
                    <a:gd name="connsiteY12" fmla="*/ 151560 h 151559"/>
                    <a:gd name="connsiteX13" fmla="*/ 175590 w 175590"/>
                    <a:gd name="connsiteY13" fmla="*/ 75783 h 151559"/>
                    <a:gd name="connsiteX14" fmla="*/ 131693 w 175590"/>
                    <a:gd name="connsiteY14" fmla="*/ 0 h 15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590" h="151559">
                      <a:moveTo>
                        <a:pt x="120720" y="17114"/>
                      </a:moveTo>
                      <a:lnTo>
                        <a:pt x="153639" y="74557"/>
                      </a:lnTo>
                      <a:lnTo>
                        <a:pt x="120720" y="132007"/>
                      </a:lnTo>
                      <a:lnTo>
                        <a:pt x="54870" y="132007"/>
                      </a:lnTo>
                      <a:lnTo>
                        <a:pt x="21952" y="74557"/>
                      </a:lnTo>
                      <a:lnTo>
                        <a:pt x="54870" y="17114"/>
                      </a:lnTo>
                      <a:lnTo>
                        <a:pt x="120720" y="17114"/>
                      </a:lnTo>
                      <a:lnTo>
                        <a:pt x="120720" y="17114"/>
                      </a:lnTo>
                      <a:close/>
                      <a:moveTo>
                        <a:pt x="131693" y="0"/>
                      </a:moveTo>
                      <a:lnTo>
                        <a:pt x="43898" y="0"/>
                      </a:lnTo>
                      <a:lnTo>
                        <a:pt x="0" y="75783"/>
                      </a:lnTo>
                      <a:lnTo>
                        <a:pt x="43898" y="151560"/>
                      </a:lnTo>
                      <a:lnTo>
                        <a:pt x="131693" y="151560"/>
                      </a:lnTo>
                      <a:lnTo>
                        <a:pt x="175590" y="75783"/>
                      </a:lnTo>
                      <a:lnTo>
                        <a:pt x="131693" y="0"/>
                      </a:lnTo>
                      <a:close/>
                    </a:path>
                  </a:pathLst>
                </a:custGeom>
                <a:solidFill>
                  <a:srgbClr val="2D5967"/>
                </a:solidFill>
                <a:ln w="6417" cap="flat">
                  <a:noFill/>
                  <a:prstDash val="solid"/>
                  <a:miter/>
                </a:ln>
              </p:spPr>
              <p:txBody>
                <a:bodyPr rtlCol="0" anchor="ctr"/>
                <a:lstStyle/>
                <a:p>
                  <a:endParaRPr lang="en-US" sz="3052"/>
                </a:p>
              </p:txBody>
            </p:sp>
            <p:sp>
              <p:nvSpPr>
                <p:cNvPr id="297" name="Freeform: Shape 571">
                  <a:extLst>
                    <a:ext uri="{FF2B5EF4-FFF2-40B4-BE49-F238E27FC236}">
                      <a16:creationId xmlns:a16="http://schemas.microsoft.com/office/drawing/2014/main" id="{B5A70834-7822-8E95-1592-6A964DF0676E}"/>
                    </a:ext>
                  </a:extLst>
                </p:cNvPr>
                <p:cNvSpPr/>
                <p:nvPr/>
              </p:nvSpPr>
              <p:spPr>
                <a:xfrm>
                  <a:off x="1344655" y="4100631"/>
                  <a:ext cx="151200" cy="151559"/>
                </a:xfrm>
                <a:custGeom>
                  <a:avLst/>
                  <a:gdLst>
                    <a:gd name="connsiteX0" fmla="*/ 75603 w 151200"/>
                    <a:gd name="connsiteY0" fmla="*/ 17107 h 151559"/>
                    <a:gd name="connsiteX1" fmla="*/ 132912 w 151200"/>
                    <a:gd name="connsiteY1" fmla="*/ 74557 h 151559"/>
                    <a:gd name="connsiteX2" fmla="*/ 75603 w 151200"/>
                    <a:gd name="connsiteY2" fmla="*/ 132001 h 151559"/>
                    <a:gd name="connsiteX3" fmla="*/ 18294 w 151200"/>
                    <a:gd name="connsiteY3" fmla="*/ 74557 h 151559"/>
                    <a:gd name="connsiteX4" fmla="*/ 75603 w 151200"/>
                    <a:gd name="connsiteY4" fmla="*/ 17107 h 151559"/>
                    <a:gd name="connsiteX5" fmla="*/ 75603 w 151200"/>
                    <a:gd name="connsiteY5" fmla="*/ 0 h 151559"/>
                    <a:gd name="connsiteX6" fmla="*/ 0 w 151200"/>
                    <a:gd name="connsiteY6" fmla="*/ 75777 h 151559"/>
                    <a:gd name="connsiteX7" fmla="*/ 75603 w 151200"/>
                    <a:gd name="connsiteY7" fmla="*/ 151560 h 151559"/>
                    <a:gd name="connsiteX8" fmla="*/ 151200 w 151200"/>
                    <a:gd name="connsiteY8" fmla="*/ 75777 h 151559"/>
                    <a:gd name="connsiteX9" fmla="*/ 75603 w 151200"/>
                    <a:gd name="connsiteY9" fmla="*/ 0 h 15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00" h="151559">
                      <a:moveTo>
                        <a:pt x="75603" y="17107"/>
                      </a:moveTo>
                      <a:cubicBezTo>
                        <a:pt x="107302" y="17107"/>
                        <a:pt x="132912" y="42775"/>
                        <a:pt x="132912" y="74557"/>
                      </a:cubicBezTo>
                      <a:cubicBezTo>
                        <a:pt x="132912" y="106334"/>
                        <a:pt x="107302" y="132001"/>
                        <a:pt x="75603" y="132001"/>
                      </a:cubicBezTo>
                      <a:cubicBezTo>
                        <a:pt x="43898" y="132001"/>
                        <a:pt x="18294" y="106334"/>
                        <a:pt x="18294" y="74557"/>
                      </a:cubicBezTo>
                      <a:cubicBezTo>
                        <a:pt x="18294" y="42775"/>
                        <a:pt x="43898" y="17107"/>
                        <a:pt x="75603" y="17107"/>
                      </a:cubicBezTo>
                      <a:close/>
                      <a:moveTo>
                        <a:pt x="75603" y="0"/>
                      </a:moveTo>
                      <a:cubicBezTo>
                        <a:pt x="34144" y="0"/>
                        <a:pt x="0" y="34221"/>
                        <a:pt x="0" y="75777"/>
                      </a:cubicBezTo>
                      <a:cubicBezTo>
                        <a:pt x="0" y="117332"/>
                        <a:pt x="34144" y="151560"/>
                        <a:pt x="75603" y="151560"/>
                      </a:cubicBezTo>
                      <a:cubicBezTo>
                        <a:pt x="117056" y="151560"/>
                        <a:pt x="151200" y="117332"/>
                        <a:pt x="151200" y="75777"/>
                      </a:cubicBezTo>
                      <a:cubicBezTo>
                        <a:pt x="151200" y="32995"/>
                        <a:pt x="117056" y="0"/>
                        <a:pt x="75603" y="0"/>
                      </a:cubicBezTo>
                      <a:close/>
                    </a:path>
                  </a:pathLst>
                </a:custGeom>
                <a:solidFill>
                  <a:srgbClr val="2D5967"/>
                </a:solidFill>
                <a:ln w="6417" cap="flat">
                  <a:noFill/>
                  <a:prstDash val="solid"/>
                  <a:miter/>
                </a:ln>
              </p:spPr>
              <p:txBody>
                <a:bodyPr rtlCol="0" anchor="ctr"/>
                <a:lstStyle/>
                <a:p>
                  <a:endParaRPr lang="en-US" sz="3052"/>
                </a:p>
              </p:txBody>
            </p:sp>
            <p:sp>
              <p:nvSpPr>
                <p:cNvPr id="298" name="Freeform: Shape 572">
                  <a:extLst>
                    <a:ext uri="{FF2B5EF4-FFF2-40B4-BE49-F238E27FC236}">
                      <a16:creationId xmlns:a16="http://schemas.microsoft.com/office/drawing/2014/main" id="{3335C64F-1699-83FB-DC54-2F0E1C064DEC}"/>
                    </a:ext>
                  </a:extLst>
                </p:cNvPr>
                <p:cNvSpPr/>
                <p:nvPr/>
              </p:nvSpPr>
              <p:spPr>
                <a:xfrm>
                  <a:off x="1250777" y="3920959"/>
                  <a:ext cx="167049" cy="151565"/>
                </a:xfrm>
                <a:custGeom>
                  <a:avLst/>
                  <a:gdLst>
                    <a:gd name="connsiteX0" fmla="*/ 82912 w 167049"/>
                    <a:gd name="connsiteY0" fmla="*/ 36672 h 151565"/>
                    <a:gd name="connsiteX1" fmla="*/ 136563 w 167049"/>
                    <a:gd name="connsiteY1" fmla="*/ 133226 h 151565"/>
                    <a:gd name="connsiteX2" fmla="*/ 30480 w 167049"/>
                    <a:gd name="connsiteY2" fmla="*/ 133226 h 151565"/>
                    <a:gd name="connsiteX3" fmla="*/ 82912 w 167049"/>
                    <a:gd name="connsiteY3" fmla="*/ 36672 h 151565"/>
                    <a:gd name="connsiteX4" fmla="*/ 82912 w 167049"/>
                    <a:gd name="connsiteY4" fmla="*/ 0 h 151565"/>
                    <a:gd name="connsiteX5" fmla="*/ 0 w 167049"/>
                    <a:gd name="connsiteY5" fmla="*/ 151566 h 151565"/>
                    <a:gd name="connsiteX6" fmla="*/ 167050 w 167049"/>
                    <a:gd name="connsiteY6" fmla="*/ 151566 h 151565"/>
                    <a:gd name="connsiteX7" fmla="*/ 82912 w 167049"/>
                    <a:gd name="connsiteY7" fmla="*/ 0 h 15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049" h="151565">
                      <a:moveTo>
                        <a:pt x="82912" y="36672"/>
                      </a:moveTo>
                      <a:lnTo>
                        <a:pt x="136563" y="133226"/>
                      </a:lnTo>
                      <a:lnTo>
                        <a:pt x="30480" y="133226"/>
                      </a:lnTo>
                      <a:lnTo>
                        <a:pt x="82912" y="36672"/>
                      </a:lnTo>
                      <a:close/>
                      <a:moveTo>
                        <a:pt x="82912" y="0"/>
                      </a:moveTo>
                      <a:lnTo>
                        <a:pt x="0" y="151566"/>
                      </a:lnTo>
                      <a:lnTo>
                        <a:pt x="167050" y="151566"/>
                      </a:lnTo>
                      <a:lnTo>
                        <a:pt x="82912" y="0"/>
                      </a:lnTo>
                      <a:close/>
                    </a:path>
                  </a:pathLst>
                </a:custGeom>
                <a:solidFill>
                  <a:srgbClr val="2D5967"/>
                </a:solidFill>
                <a:ln w="6417" cap="flat">
                  <a:noFill/>
                  <a:prstDash val="solid"/>
                  <a:miter/>
                </a:ln>
              </p:spPr>
              <p:txBody>
                <a:bodyPr rtlCol="0" anchor="ctr"/>
                <a:lstStyle/>
                <a:p>
                  <a:endParaRPr lang="en-US" sz="3052"/>
                </a:p>
              </p:txBody>
            </p:sp>
          </p:grpSp>
          <p:sp>
            <p:nvSpPr>
              <p:cNvPr id="288" name="Freeform: Shape 573">
                <a:extLst>
                  <a:ext uri="{FF2B5EF4-FFF2-40B4-BE49-F238E27FC236}">
                    <a16:creationId xmlns:a16="http://schemas.microsoft.com/office/drawing/2014/main" id="{7F7EC085-0E05-D6A2-0740-97583A5DA6DA}"/>
                  </a:ext>
                </a:extLst>
              </p:cNvPr>
              <p:cNvSpPr/>
              <p:nvPr/>
            </p:nvSpPr>
            <p:spPr>
              <a:xfrm>
                <a:off x="1180063" y="3862296"/>
                <a:ext cx="487737" cy="440009"/>
              </a:xfrm>
              <a:custGeom>
                <a:avLst/>
                <a:gdLst>
                  <a:gd name="connsiteX0" fmla="*/ 467011 w 487737"/>
                  <a:gd name="connsiteY0" fmla="*/ 440009 h 440009"/>
                  <a:gd name="connsiteX1" fmla="*/ 20726 w 487737"/>
                  <a:gd name="connsiteY1" fmla="*/ 440009 h 440009"/>
                  <a:gd name="connsiteX2" fmla="*/ 0 w 487737"/>
                  <a:gd name="connsiteY2" fmla="*/ 419232 h 440009"/>
                  <a:gd name="connsiteX3" fmla="*/ 0 w 487737"/>
                  <a:gd name="connsiteY3" fmla="*/ 0 h 440009"/>
                  <a:gd name="connsiteX4" fmla="*/ 487738 w 487737"/>
                  <a:gd name="connsiteY4" fmla="*/ 0 h 440009"/>
                  <a:gd name="connsiteX5" fmla="*/ 487738 w 487737"/>
                  <a:gd name="connsiteY5" fmla="*/ 419232 h 440009"/>
                  <a:gd name="connsiteX6" fmla="*/ 467011 w 487737"/>
                  <a:gd name="connsiteY6" fmla="*/ 440009 h 440009"/>
                  <a:gd name="connsiteX7" fmla="*/ 18288 w 487737"/>
                  <a:gd name="connsiteY7" fmla="*/ 18333 h 440009"/>
                  <a:gd name="connsiteX8" fmla="*/ 18288 w 487737"/>
                  <a:gd name="connsiteY8" fmla="*/ 420457 h 440009"/>
                  <a:gd name="connsiteX9" fmla="*/ 20726 w 487737"/>
                  <a:gd name="connsiteY9" fmla="*/ 422902 h 440009"/>
                  <a:gd name="connsiteX10" fmla="*/ 468231 w 487737"/>
                  <a:gd name="connsiteY10" fmla="*/ 422902 h 440009"/>
                  <a:gd name="connsiteX11" fmla="*/ 470669 w 487737"/>
                  <a:gd name="connsiteY11" fmla="*/ 420457 h 440009"/>
                  <a:gd name="connsiteX12" fmla="*/ 470669 w 487737"/>
                  <a:gd name="connsiteY12" fmla="*/ 18333 h 440009"/>
                  <a:gd name="connsiteX13" fmla="*/ 18288 w 487737"/>
                  <a:gd name="connsiteY13" fmla="*/ 18333 h 440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7737" h="440009">
                    <a:moveTo>
                      <a:pt x="467011" y="440009"/>
                    </a:moveTo>
                    <a:lnTo>
                      <a:pt x="20726" y="440009"/>
                    </a:lnTo>
                    <a:cubicBezTo>
                      <a:pt x="9754" y="440009"/>
                      <a:pt x="0" y="430236"/>
                      <a:pt x="0" y="419232"/>
                    </a:cubicBezTo>
                    <a:lnTo>
                      <a:pt x="0" y="0"/>
                    </a:lnTo>
                    <a:lnTo>
                      <a:pt x="487738" y="0"/>
                    </a:lnTo>
                    <a:lnTo>
                      <a:pt x="487738" y="419232"/>
                    </a:lnTo>
                    <a:cubicBezTo>
                      <a:pt x="487738" y="430236"/>
                      <a:pt x="477984" y="440009"/>
                      <a:pt x="467011" y="440009"/>
                    </a:cubicBezTo>
                    <a:close/>
                    <a:moveTo>
                      <a:pt x="18288" y="18333"/>
                    </a:moveTo>
                    <a:lnTo>
                      <a:pt x="18288" y="420457"/>
                    </a:lnTo>
                    <a:cubicBezTo>
                      <a:pt x="18288" y="421676"/>
                      <a:pt x="19507" y="422902"/>
                      <a:pt x="20726" y="422902"/>
                    </a:cubicBezTo>
                    <a:lnTo>
                      <a:pt x="468231" y="422902"/>
                    </a:lnTo>
                    <a:cubicBezTo>
                      <a:pt x="469450" y="422902"/>
                      <a:pt x="470669" y="421676"/>
                      <a:pt x="470669" y="420457"/>
                    </a:cubicBezTo>
                    <a:lnTo>
                      <a:pt x="470669" y="18333"/>
                    </a:lnTo>
                    <a:lnTo>
                      <a:pt x="18288" y="18333"/>
                    </a:lnTo>
                    <a:close/>
                  </a:path>
                </a:pathLst>
              </a:custGeom>
              <a:solidFill>
                <a:srgbClr val="2D5967"/>
              </a:solidFill>
              <a:ln w="6417" cap="flat">
                <a:noFill/>
                <a:prstDash val="solid"/>
                <a:miter/>
              </a:ln>
            </p:spPr>
            <p:txBody>
              <a:bodyPr rtlCol="0" anchor="ctr"/>
              <a:lstStyle/>
              <a:p>
                <a:endParaRPr lang="en-US" sz="3052"/>
              </a:p>
            </p:txBody>
          </p:sp>
          <p:sp>
            <p:nvSpPr>
              <p:cNvPr id="294" name="Freeform: Shape 574">
                <a:extLst>
                  <a:ext uri="{FF2B5EF4-FFF2-40B4-BE49-F238E27FC236}">
                    <a16:creationId xmlns:a16="http://schemas.microsoft.com/office/drawing/2014/main" id="{B3D3DBCC-D938-94AB-9309-FF9151AD514E}"/>
                  </a:ext>
                </a:extLst>
              </p:cNvPr>
              <p:cNvSpPr/>
              <p:nvPr/>
            </p:nvSpPr>
            <p:spPr>
              <a:xfrm>
                <a:off x="1180063" y="3813400"/>
                <a:ext cx="487737" cy="35446"/>
              </a:xfrm>
              <a:custGeom>
                <a:avLst/>
                <a:gdLst>
                  <a:gd name="connsiteX0" fmla="*/ 487738 w 487737"/>
                  <a:gd name="connsiteY0" fmla="*/ 35447 h 35446"/>
                  <a:gd name="connsiteX1" fmla="*/ 0 w 487737"/>
                  <a:gd name="connsiteY1" fmla="*/ 35447 h 35446"/>
                  <a:gd name="connsiteX2" fmla="*/ 0 w 487737"/>
                  <a:gd name="connsiteY2" fmla="*/ 20778 h 35446"/>
                  <a:gd name="connsiteX3" fmla="*/ 20726 w 487737"/>
                  <a:gd name="connsiteY3" fmla="*/ 0 h 35446"/>
                  <a:gd name="connsiteX4" fmla="*/ 468231 w 487737"/>
                  <a:gd name="connsiteY4" fmla="*/ 0 h 35446"/>
                  <a:gd name="connsiteX5" fmla="*/ 487738 w 487737"/>
                  <a:gd name="connsiteY5" fmla="*/ 20778 h 35446"/>
                  <a:gd name="connsiteX6" fmla="*/ 487738 w 487737"/>
                  <a:gd name="connsiteY6" fmla="*/ 35447 h 3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37" h="35446">
                    <a:moveTo>
                      <a:pt x="487738" y="35447"/>
                    </a:moveTo>
                    <a:lnTo>
                      <a:pt x="0" y="35447"/>
                    </a:lnTo>
                    <a:lnTo>
                      <a:pt x="0" y="20778"/>
                    </a:lnTo>
                    <a:cubicBezTo>
                      <a:pt x="0" y="9779"/>
                      <a:pt x="9754" y="0"/>
                      <a:pt x="20726" y="0"/>
                    </a:cubicBezTo>
                    <a:lnTo>
                      <a:pt x="468231" y="0"/>
                    </a:lnTo>
                    <a:cubicBezTo>
                      <a:pt x="477984" y="0"/>
                      <a:pt x="487738" y="9779"/>
                      <a:pt x="487738" y="20778"/>
                    </a:cubicBezTo>
                    <a:lnTo>
                      <a:pt x="487738" y="35447"/>
                    </a:lnTo>
                    <a:close/>
                  </a:path>
                </a:pathLst>
              </a:custGeom>
              <a:solidFill>
                <a:srgbClr val="2D5967"/>
              </a:solidFill>
              <a:ln w="6417" cap="flat">
                <a:noFill/>
                <a:prstDash val="solid"/>
                <a:miter/>
              </a:ln>
            </p:spPr>
            <p:txBody>
              <a:bodyPr rtlCol="0" anchor="ctr"/>
              <a:lstStyle/>
              <a:p>
                <a:endParaRPr lang="en-US" sz="3052"/>
              </a:p>
            </p:txBody>
          </p:sp>
        </p:grpSp>
        <p:sp>
          <p:nvSpPr>
            <p:cNvPr id="273" name="TextBox 575">
              <a:extLst>
                <a:ext uri="{FF2B5EF4-FFF2-40B4-BE49-F238E27FC236}">
                  <a16:creationId xmlns:a16="http://schemas.microsoft.com/office/drawing/2014/main" id="{793584F6-91E1-5B68-D1CC-D82511E74B47}"/>
                </a:ext>
              </a:extLst>
            </p:cNvPr>
            <p:cNvSpPr txBox="1"/>
            <p:nvPr/>
          </p:nvSpPr>
          <p:spPr>
            <a:xfrm>
              <a:off x="780875" y="4274039"/>
              <a:ext cx="1322673" cy="277998"/>
            </a:xfrm>
            <a:prstGeom prst="rect">
              <a:avLst/>
            </a:prstGeom>
            <a:noFill/>
          </p:spPr>
          <p:txBody>
            <a:bodyPr wrap="none" rtlCol="0">
              <a:spAutoFit/>
            </a:bodyPr>
            <a:lstStyle/>
            <a:p>
              <a:pPr algn="l"/>
              <a:r>
                <a:rPr lang="en-US" dirty="0">
                  <a:latin typeface="Oracle Sans"/>
                  <a:cs typeface="Oracle Sans"/>
                  <a:sym typeface="Oracle Sans"/>
                  <a:rtl val="0"/>
                </a:rPr>
                <a:t>Object Storage</a:t>
              </a:r>
            </a:p>
          </p:txBody>
        </p:sp>
      </p:grpSp>
      <p:cxnSp>
        <p:nvCxnSpPr>
          <p:cNvPr id="21" name="Straight Arrow Connector 43">
            <a:extLst>
              <a:ext uri="{FF2B5EF4-FFF2-40B4-BE49-F238E27FC236}">
                <a16:creationId xmlns:a16="http://schemas.microsoft.com/office/drawing/2014/main" id="{A63555FE-16F9-20F7-D71E-48C0DDBAC259}"/>
              </a:ext>
            </a:extLst>
          </p:cNvPr>
          <p:cNvCxnSpPr>
            <a:cxnSpLocks/>
          </p:cNvCxnSpPr>
          <p:nvPr/>
        </p:nvCxnSpPr>
        <p:spPr bwMode="auto">
          <a:xfrm>
            <a:off x="7174630" y="7086803"/>
            <a:ext cx="0" cy="57622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4019242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CFC8A5E2-EF06-41A1-BA28-15FC0CB9C970}"/>
              </a:ext>
            </a:extLst>
          </p:cNvPr>
          <p:cNvSpPr/>
          <p:nvPr/>
        </p:nvSpPr>
        <p:spPr>
          <a:xfrm>
            <a:off x="4007323" y="3237661"/>
            <a:ext cx="8912941" cy="4273538"/>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lang="ja-JP" altLang="en-US" sz="1772" dirty="0">
                <a:solidFill>
                  <a:schemeClr val="tx1"/>
                </a:solidFill>
                <a:latin typeface="Meiryo UI" panose="020B0604030504040204" pitchFamily="34" charset="-128"/>
                <a:ea typeface="Meiryo UI" panose="020B0604030504040204" pitchFamily="34" charset="-128"/>
              </a:rPr>
              <a:t>申請・届出</a:t>
            </a:r>
            <a:r>
              <a:rPr lang="en-US" altLang="ja-JP" sz="1772" dirty="0">
                <a:solidFill>
                  <a:schemeClr val="tx1"/>
                </a:solidFill>
                <a:latin typeface="Meiryo UI" panose="020B0604030504040204" pitchFamily="34" charset="-128"/>
                <a:ea typeface="Meiryo UI" panose="020B0604030504040204" pitchFamily="34" charset="-128"/>
              </a:rPr>
              <a:t>_</a:t>
            </a:r>
            <a:r>
              <a:rPr lang="ja-JP" altLang="en-US" sz="1772" dirty="0">
                <a:solidFill>
                  <a:schemeClr val="tx1"/>
                </a:solidFill>
                <a:latin typeface="Meiryo UI" panose="020B0604030504040204" pitchFamily="34" charset="-128"/>
                <a:ea typeface="Meiryo UI" panose="020B0604030504040204" pitchFamily="34" charset="-128"/>
              </a:rPr>
              <a:t>公文書ダウンロード機能</a:t>
            </a:r>
            <a:endParaRPr kumimoji="1" lang="en-US" altLang="ja-JP" sz="1772" dirty="0">
              <a:solidFill>
                <a:schemeClr val="tx1"/>
              </a:solidFill>
              <a:latin typeface="Meiryo UI" panose="020B0604030504040204" pitchFamily="34" charset="-128"/>
              <a:ea typeface="Meiryo UI" panose="020B0604030504040204" pitchFamily="34" charset="-128"/>
            </a:endParaRPr>
          </a:p>
        </p:txBody>
      </p:sp>
      <p:sp>
        <p:nvSpPr>
          <p:cNvPr id="4" name="Rectangle 46">
            <a:extLst>
              <a:ext uri="{FF2B5EF4-FFF2-40B4-BE49-F238E27FC236}">
                <a16:creationId xmlns:a16="http://schemas.microsoft.com/office/drawing/2014/main" id="{F2469E96-7AD6-491B-835E-EF5EE38F99A6}"/>
              </a:ext>
            </a:extLst>
          </p:cNvPr>
          <p:cNvSpPr/>
          <p:nvPr/>
        </p:nvSpPr>
        <p:spPr>
          <a:xfrm>
            <a:off x="309185" y="563375"/>
            <a:ext cx="17082488" cy="635673"/>
          </a:xfrm>
          <a:prstGeom prst="rect">
            <a:avLst/>
          </a:prstGeom>
          <a:noFill/>
          <a:ln>
            <a:noFill/>
          </a:ln>
        </p:spPr>
        <p:txBody>
          <a:bodyPr spcFirstLastPara="1" wrap="square" lIns="45700" tIns="45700" rIns="45700" bIns="45700" anchor="ctr" anchorCtr="0">
            <a:normAutofit fontScale="70000" lnSpcReduction="20000"/>
          </a:bodyPr>
          <a:lstStyle/>
          <a:p>
            <a:pPr>
              <a:lnSpc>
                <a:spcPct val="90000"/>
              </a:lnSpc>
              <a:buSzPts val="4400"/>
            </a:pPr>
            <a:r>
              <a:rPr kumimoji="1" lang="en-US" altLang="ja-JP" sz="4400" dirty="0">
                <a:solidFill>
                  <a:srgbClr val="000000"/>
                </a:solidFill>
                <a:latin typeface="+mj-lt"/>
                <a:ea typeface="Roboto"/>
                <a:cs typeface="Roboto"/>
              </a:rPr>
              <a:t>8-1-2-4. </a:t>
            </a:r>
            <a:r>
              <a:rPr kumimoji="1" lang="ja-JP" altLang="en-US" sz="4400" dirty="0">
                <a:solidFill>
                  <a:srgbClr val="000000"/>
                </a:solidFill>
                <a:latin typeface="+mj-lt"/>
                <a:cs typeface="Roboto"/>
              </a:rPr>
              <a:t>申請</a:t>
            </a:r>
            <a:r>
              <a:rPr kumimoji="1" lang="ja-JP" altLang="en-US" sz="4400">
                <a:solidFill>
                  <a:srgbClr val="000000"/>
                </a:solidFill>
                <a:latin typeface="+mj-lt"/>
                <a:cs typeface="Roboto"/>
              </a:rPr>
              <a:t>・届出</a:t>
            </a:r>
            <a:r>
              <a:rPr kumimoji="1" lang="en-US" altLang="ja-JP" sz="4400" dirty="0">
                <a:solidFill>
                  <a:srgbClr val="000000"/>
                </a:solidFill>
                <a:latin typeface="+mj-lt"/>
                <a:ea typeface="Roboto"/>
                <a:cs typeface="Roboto"/>
              </a:rPr>
              <a:t>_</a:t>
            </a:r>
            <a:r>
              <a:rPr kumimoji="1" lang="ja-JP" altLang="en-US" sz="4400" dirty="0">
                <a:solidFill>
                  <a:srgbClr val="000000"/>
                </a:solidFill>
                <a:latin typeface="+mj-lt"/>
                <a:cs typeface="Roboto"/>
              </a:rPr>
              <a:t>公文書ダウンロード機能</a:t>
            </a:r>
            <a:r>
              <a:rPr kumimoji="1" lang="ja-JP" altLang="en-US" sz="4400">
                <a:solidFill>
                  <a:srgbClr val="000000"/>
                </a:solidFill>
                <a:latin typeface="+mj-lt"/>
                <a:cs typeface="Roboto"/>
              </a:rPr>
              <a:t>（パターン</a:t>
            </a:r>
            <a:r>
              <a:rPr kumimoji="1" lang="en-US" altLang="ja-JP" sz="4400" dirty="0">
                <a:solidFill>
                  <a:srgbClr val="000000"/>
                </a:solidFill>
                <a:latin typeface="+mj-lt"/>
                <a:ea typeface="Roboto"/>
                <a:cs typeface="Roboto"/>
              </a:rPr>
              <a:t>2 </a:t>
            </a:r>
            <a:r>
              <a:rPr kumimoji="1" lang="ja-JP" altLang="en-US" sz="4400" dirty="0">
                <a:solidFill>
                  <a:srgbClr val="000000"/>
                </a:solidFill>
                <a:latin typeface="+mj-lt"/>
                <a:cs typeface="Roboto"/>
              </a:rPr>
              <a:t>サーバレス経由での</a:t>
            </a:r>
            <a:r>
              <a:rPr kumimoji="1" lang="ja-JP" altLang="en-US" sz="4400">
                <a:solidFill>
                  <a:srgbClr val="000000"/>
                </a:solidFill>
                <a:latin typeface="+mj-lt"/>
                <a:cs typeface="Roboto"/>
              </a:rPr>
              <a:t>ダウンロード）</a:t>
            </a:r>
            <a:endParaRPr kumimoji="1" lang="en-US" altLang="ja-JP" sz="4400" dirty="0">
              <a:solidFill>
                <a:srgbClr val="000000"/>
              </a:solidFill>
              <a:latin typeface="+mj-lt"/>
              <a:ea typeface="Roboto"/>
              <a:cs typeface="Roboto"/>
            </a:endParaRPr>
          </a:p>
        </p:txBody>
      </p:sp>
      <p:grpSp>
        <p:nvGrpSpPr>
          <p:cNvPr id="5" name="グループ化 4">
            <a:extLst>
              <a:ext uri="{FF2B5EF4-FFF2-40B4-BE49-F238E27FC236}">
                <a16:creationId xmlns:a16="http://schemas.microsoft.com/office/drawing/2014/main" id="{22505C4A-BBF2-461A-BFB5-495A69926EB8}"/>
              </a:ext>
            </a:extLst>
          </p:cNvPr>
          <p:cNvGrpSpPr>
            <a:grpSpLocks noChangeAspect="1"/>
          </p:cNvGrpSpPr>
          <p:nvPr/>
        </p:nvGrpSpPr>
        <p:grpSpPr>
          <a:xfrm>
            <a:off x="2919673" y="1858157"/>
            <a:ext cx="14613129" cy="7417483"/>
            <a:chOff x="2572150" y="863437"/>
            <a:chExt cx="7960207" cy="5298697"/>
          </a:xfrm>
        </p:grpSpPr>
        <p:sp>
          <p:nvSpPr>
            <p:cNvPr id="6" name="正方形/長方形 5">
              <a:extLst>
                <a:ext uri="{FF2B5EF4-FFF2-40B4-BE49-F238E27FC236}">
                  <a16:creationId xmlns:a16="http://schemas.microsoft.com/office/drawing/2014/main" id="{96D01785-2BE2-454B-B811-E5384CA5F3B9}"/>
                </a:ext>
              </a:extLst>
            </p:cNvPr>
            <p:cNvSpPr/>
            <p:nvPr/>
          </p:nvSpPr>
          <p:spPr>
            <a:xfrm>
              <a:off x="2576357" y="863437"/>
              <a:ext cx="7956000" cy="5298697"/>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052">
                <a:latin typeface="Meiryo UI" panose="020B0604030504040204" pitchFamily="34" charset="-128"/>
                <a:ea typeface="Meiryo UI" panose="020B0604030504040204" pitchFamily="34" charset="-128"/>
              </a:endParaRPr>
            </a:p>
          </p:txBody>
        </p:sp>
        <p:pic>
          <p:nvPicPr>
            <p:cNvPr id="7" name="OTag">
              <a:extLst>
                <a:ext uri="{FF2B5EF4-FFF2-40B4-BE49-F238E27FC236}">
                  <a16:creationId xmlns:a16="http://schemas.microsoft.com/office/drawing/2014/main" id="{C2C90D29-A96C-4B33-8196-1D592A6C0A93}"/>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72150" y="868103"/>
              <a:ext cx="370591" cy="485988"/>
            </a:xfrm>
            <a:prstGeom prst="rect">
              <a:avLst/>
            </a:prstGeom>
          </p:spPr>
        </p:pic>
        <p:sp>
          <p:nvSpPr>
            <p:cNvPr id="8" name="TextBox 12">
              <a:extLst>
                <a:ext uri="{FF2B5EF4-FFF2-40B4-BE49-F238E27FC236}">
                  <a16:creationId xmlns:a16="http://schemas.microsoft.com/office/drawing/2014/main" id="{6FC4AC7C-5DF7-4E2B-85A2-DB61DA0E3615}"/>
                </a:ext>
              </a:extLst>
            </p:cNvPr>
            <p:cNvSpPr txBox="1">
              <a:spLocks noChangeArrowheads="1"/>
            </p:cNvSpPr>
            <p:nvPr/>
          </p:nvSpPr>
          <p:spPr bwMode="auto">
            <a:xfrm>
              <a:off x="2969895" y="960634"/>
              <a:ext cx="327626" cy="260764"/>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772" dirty="0">
                  <a:latin typeface="Meiryo UI" panose="020B0604030504040204" pitchFamily="34" charset="-128"/>
                  <a:ea typeface="Meiryo UI" panose="020B0604030504040204" pitchFamily="34" charset="-128"/>
                  <a:cs typeface="Amazon Ember" panose="020B0603020204020204" pitchFamily="34" charset="0"/>
                </a:rPr>
                <a:t>OCI</a:t>
              </a:r>
            </a:p>
          </p:txBody>
        </p:sp>
      </p:grpSp>
      <p:cxnSp>
        <p:nvCxnSpPr>
          <p:cNvPr id="101" name="Straight Arrow Connector 43">
            <a:extLst>
              <a:ext uri="{FF2B5EF4-FFF2-40B4-BE49-F238E27FC236}">
                <a16:creationId xmlns:a16="http://schemas.microsoft.com/office/drawing/2014/main" id="{8816AF69-5BB0-4184-B498-30A8F188BCC9}"/>
              </a:ext>
            </a:extLst>
          </p:cNvPr>
          <p:cNvCxnSpPr>
            <a:cxnSpLocks/>
          </p:cNvCxnSpPr>
          <p:nvPr/>
        </p:nvCxnSpPr>
        <p:spPr bwMode="auto">
          <a:xfrm>
            <a:off x="2521975" y="6449077"/>
            <a:ext cx="1918473" cy="5269"/>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83" name="Straight Arrow Connector 42">
            <a:extLst>
              <a:ext uri="{FF2B5EF4-FFF2-40B4-BE49-F238E27FC236}">
                <a16:creationId xmlns:a16="http://schemas.microsoft.com/office/drawing/2014/main" id="{026514FE-C1FC-458E-8169-518F70645C10}"/>
              </a:ext>
            </a:extLst>
          </p:cNvPr>
          <p:cNvCxnSpPr>
            <a:cxnSpLocks/>
          </p:cNvCxnSpPr>
          <p:nvPr/>
        </p:nvCxnSpPr>
        <p:spPr bwMode="auto">
          <a:xfrm>
            <a:off x="3264938" y="2578550"/>
            <a:ext cx="0" cy="5926129"/>
          </a:xfrm>
          <a:prstGeom prst="straightConnector1">
            <a:avLst/>
          </a:prstGeom>
          <a:solidFill>
            <a:srgbClr val="00B8FF"/>
          </a:solidFill>
          <a:ln w="12700" cap="flat" cmpd="sng" algn="ctr">
            <a:solidFill>
              <a:srgbClr val="312D2A"/>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12" name="Straight Arrow Connector 43">
            <a:extLst>
              <a:ext uri="{FF2B5EF4-FFF2-40B4-BE49-F238E27FC236}">
                <a16:creationId xmlns:a16="http://schemas.microsoft.com/office/drawing/2014/main" id="{0E81BC2D-B636-4F19-8BD2-7CBA81A0EE35}"/>
              </a:ext>
            </a:extLst>
          </p:cNvPr>
          <p:cNvCxnSpPr>
            <a:cxnSpLocks/>
          </p:cNvCxnSpPr>
          <p:nvPr/>
        </p:nvCxnSpPr>
        <p:spPr bwMode="auto">
          <a:xfrm>
            <a:off x="5309484" y="6465688"/>
            <a:ext cx="929378" cy="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85" name="Straight Arrow Connector 43">
            <a:extLst>
              <a:ext uri="{FF2B5EF4-FFF2-40B4-BE49-F238E27FC236}">
                <a16:creationId xmlns:a16="http://schemas.microsoft.com/office/drawing/2014/main" id="{9C38F1B0-4CFC-4971-BB5E-65981A06DAF8}"/>
              </a:ext>
            </a:extLst>
          </p:cNvPr>
          <p:cNvCxnSpPr>
            <a:cxnSpLocks/>
          </p:cNvCxnSpPr>
          <p:nvPr/>
        </p:nvCxnSpPr>
        <p:spPr bwMode="auto">
          <a:xfrm>
            <a:off x="7171944" y="6465688"/>
            <a:ext cx="2651494" cy="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75" name="Straight Arrow Connector 43">
            <a:extLst>
              <a:ext uri="{FF2B5EF4-FFF2-40B4-BE49-F238E27FC236}">
                <a16:creationId xmlns:a16="http://schemas.microsoft.com/office/drawing/2014/main" id="{AC59FA99-4571-4CD1-B16B-2AFE3B93A2FA}"/>
              </a:ext>
            </a:extLst>
          </p:cNvPr>
          <p:cNvCxnSpPr>
            <a:cxnSpLocks/>
          </p:cNvCxnSpPr>
          <p:nvPr/>
        </p:nvCxnSpPr>
        <p:spPr bwMode="auto">
          <a:xfrm>
            <a:off x="3247216" y="2578550"/>
            <a:ext cx="1532818" cy="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2" name="Graphic 3">
            <a:extLst>
              <a:ext uri="{FF2B5EF4-FFF2-40B4-BE49-F238E27FC236}">
                <a16:creationId xmlns:a16="http://schemas.microsoft.com/office/drawing/2014/main" id="{ECC9FCBA-295C-2FF7-87DA-5B7C63F60564}"/>
              </a:ext>
            </a:extLst>
          </p:cNvPr>
          <p:cNvGrpSpPr/>
          <p:nvPr/>
        </p:nvGrpSpPr>
        <p:grpSpPr>
          <a:xfrm>
            <a:off x="1294408" y="5869276"/>
            <a:ext cx="978153" cy="935469"/>
            <a:chOff x="5145635" y="1856139"/>
            <a:chExt cx="662531" cy="633620"/>
          </a:xfrm>
        </p:grpSpPr>
        <p:grpSp>
          <p:nvGrpSpPr>
            <p:cNvPr id="3" name="Graphic 3">
              <a:extLst>
                <a:ext uri="{FF2B5EF4-FFF2-40B4-BE49-F238E27FC236}">
                  <a16:creationId xmlns:a16="http://schemas.microsoft.com/office/drawing/2014/main" id="{4F6F24F6-0600-0895-0C97-DD7C98E81A8E}"/>
                </a:ext>
              </a:extLst>
            </p:cNvPr>
            <p:cNvGrpSpPr/>
            <p:nvPr/>
          </p:nvGrpSpPr>
          <p:grpSpPr>
            <a:xfrm>
              <a:off x="5258602" y="1856139"/>
              <a:ext cx="513347" cy="378718"/>
              <a:chOff x="5258602" y="1856139"/>
              <a:chExt cx="513347" cy="378718"/>
            </a:xfrm>
          </p:grpSpPr>
          <p:sp>
            <p:nvSpPr>
              <p:cNvPr id="11" name="Freeform: Shape 251">
                <a:extLst>
                  <a:ext uri="{FF2B5EF4-FFF2-40B4-BE49-F238E27FC236}">
                    <a16:creationId xmlns:a16="http://schemas.microsoft.com/office/drawing/2014/main" id="{C8B12203-FD23-63AB-4AD2-5F129DB70999}"/>
                  </a:ext>
                </a:extLst>
              </p:cNvPr>
              <p:cNvSpPr/>
              <p:nvPr/>
            </p:nvSpPr>
            <p:spPr>
              <a:xfrm>
                <a:off x="5263113" y="1860594"/>
                <a:ext cx="503247" cy="369758"/>
              </a:xfrm>
              <a:custGeom>
                <a:avLst/>
                <a:gdLst>
                  <a:gd name="connsiteX0" fmla="*/ 0 w 503247"/>
                  <a:gd name="connsiteY0" fmla="*/ 369759 h 369758"/>
                  <a:gd name="connsiteX1" fmla="*/ 0 w 503247"/>
                  <a:gd name="connsiteY1" fmla="*/ 232791 h 369758"/>
                  <a:gd name="connsiteX2" fmla="*/ 14284 w 503247"/>
                  <a:gd name="connsiteY2" fmla="*/ 198936 h 369758"/>
                  <a:gd name="connsiteX3" fmla="*/ 48242 w 503247"/>
                  <a:gd name="connsiteY3" fmla="*/ 184909 h 369758"/>
                  <a:gd name="connsiteX4" fmla="*/ 67627 w 503247"/>
                  <a:gd name="connsiteY4" fmla="*/ 184909 h 369758"/>
                  <a:gd name="connsiteX5" fmla="*/ 67627 w 503247"/>
                  <a:gd name="connsiteY5" fmla="*/ 182114 h 369758"/>
                  <a:gd name="connsiteX6" fmla="*/ 39451 w 503247"/>
                  <a:gd name="connsiteY6" fmla="*/ 149946 h 369758"/>
                  <a:gd name="connsiteX7" fmla="*/ 36428 w 503247"/>
                  <a:gd name="connsiteY7" fmla="*/ 107285 h 369758"/>
                  <a:gd name="connsiteX8" fmla="*/ 59805 w 503247"/>
                  <a:gd name="connsiteY8" fmla="*/ 71469 h 369758"/>
                  <a:gd name="connsiteX9" fmla="*/ 100064 w 503247"/>
                  <a:gd name="connsiteY9" fmla="*/ 57053 h 369758"/>
                  <a:gd name="connsiteX10" fmla="*/ 140863 w 503247"/>
                  <a:gd name="connsiteY10" fmla="*/ 69896 h 369758"/>
                  <a:gd name="connsiteX11" fmla="*/ 165606 w 503247"/>
                  <a:gd name="connsiteY11" fmla="*/ 104778 h 369758"/>
                  <a:gd name="connsiteX12" fmla="*/ 164246 w 503247"/>
                  <a:gd name="connsiteY12" fmla="*/ 147524 h 369758"/>
                  <a:gd name="connsiteX13" fmla="*/ 137333 w 503247"/>
                  <a:gd name="connsiteY13" fmla="*/ 180762 h 369758"/>
                  <a:gd name="connsiteX14" fmla="*/ 141838 w 503247"/>
                  <a:gd name="connsiteY14" fmla="*/ 180762 h 369758"/>
                  <a:gd name="connsiteX15" fmla="*/ 161813 w 503247"/>
                  <a:gd name="connsiteY15" fmla="*/ 164465 h 369758"/>
                  <a:gd name="connsiteX16" fmla="*/ 186929 w 503247"/>
                  <a:gd name="connsiteY16" fmla="*/ 158670 h 369758"/>
                  <a:gd name="connsiteX17" fmla="*/ 210370 w 503247"/>
                  <a:gd name="connsiteY17" fmla="*/ 158670 h 369758"/>
                  <a:gd name="connsiteX18" fmla="*/ 210370 w 503247"/>
                  <a:gd name="connsiteY18" fmla="*/ 148841 h 369758"/>
                  <a:gd name="connsiteX19" fmla="*/ 177239 w 503247"/>
                  <a:gd name="connsiteY19" fmla="*/ 109822 h 369758"/>
                  <a:gd name="connsiteX20" fmla="*/ 174474 w 503247"/>
                  <a:gd name="connsiteY20" fmla="*/ 58708 h 369758"/>
                  <a:gd name="connsiteX21" fmla="*/ 203208 w 503247"/>
                  <a:gd name="connsiteY21" fmla="*/ 16343 h 369758"/>
                  <a:gd name="connsiteX22" fmla="*/ 251713 w 503247"/>
                  <a:gd name="connsiteY22" fmla="*/ 0 h 369758"/>
                  <a:gd name="connsiteX23" fmla="*/ 300225 w 503247"/>
                  <a:gd name="connsiteY23" fmla="*/ 16343 h 369758"/>
                  <a:gd name="connsiteX24" fmla="*/ 328953 w 503247"/>
                  <a:gd name="connsiteY24" fmla="*/ 58708 h 369758"/>
                  <a:gd name="connsiteX25" fmla="*/ 326187 w 503247"/>
                  <a:gd name="connsiteY25" fmla="*/ 109822 h 369758"/>
                  <a:gd name="connsiteX26" fmla="*/ 293057 w 503247"/>
                  <a:gd name="connsiteY26" fmla="*/ 148841 h 369758"/>
                  <a:gd name="connsiteX27" fmla="*/ 293057 w 503247"/>
                  <a:gd name="connsiteY27" fmla="*/ 157859 h 369758"/>
                  <a:gd name="connsiteX28" fmla="*/ 317043 w 503247"/>
                  <a:gd name="connsiteY28" fmla="*/ 157859 h 369758"/>
                  <a:gd name="connsiteX29" fmla="*/ 342101 w 503247"/>
                  <a:gd name="connsiteY29" fmla="*/ 163780 h 369758"/>
                  <a:gd name="connsiteX30" fmla="*/ 362128 w 503247"/>
                  <a:gd name="connsiteY30" fmla="*/ 179951 h 369758"/>
                  <a:gd name="connsiteX31" fmla="*/ 366639 w 503247"/>
                  <a:gd name="connsiteY31" fmla="*/ 179951 h 369758"/>
                  <a:gd name="connsiteX32" fmla="*/ 339765 w 503247"/>
                  <a:gd name="connsiteY32" fmla="*/ 146794 h 369758"/>
                  <a:gd name="connsiteX33" fmla="*/ 338328 w 503247"/>
                  <a:gd name="connsiteY33" fmla="*/ 104138 h 369758"/>
                  <a:gd name="connsiteX34" fmla="*/ 362904 w 503247"/>
                  <a:gd name="connsiteY34" fmla="*/ 69246 h 369758"/>
                  <a:gd name="connsiteX35" fmla="*/ 403555 w 503247"/>
                  <a:gd name="connsiteY35" fmla="*/ 56242 h 369758"/>
                  <a:gd name="connsiteX36" fmla="*/ 443827 w 503247"/>
                  <a:gd name="connsiteY36" fmla="*/ 70387 h 369758"/>
                  <a:gd name="connsiteX37" fmla="*/ 467415 w 503247"/>
                  <a:gd name="connsiteY37" fmla="*/ 105958 h 369758"/>
                  <a:gd name="connsiteX38" fmla="*/ 464772 w 503247"/>
                  <a:gd name="connsiteY38" fmla="*/ 148557 h 369758"/>
                  <a:gd name="connsiteX39" fmla="*/ 436974 w 503247"/>
                  <a:gd name="connsiteY39" fmla="*/ 180943 h 369758"/>
                  <a:gd name="connsiteX40" fmla="*/ 436974 w 503247"/>
                  <a:gd name="connsiteY40" fmla="*/ 184909 h 369758"/>
                  <a:gd name="connsiteX41" fmla="*/ 455006 w 503247"/>
                  <a:gd name="connsiteY41" fmla="*/ 184909 h 369758"/>
                  <a:gd name="connsiteX42" fmla="*/ 489092 w 503247"/>
                  <a:gd name="connsiteY42" fmla="*/ 199065 h 369758"/>
                  <a:gd name="connsiteX43" fmla="*/ 503247 w 503247"/>
                  <a:gd name="connsiteY43" fmla="*/ 233151 h 369758"/>
                  <a:gd name="connsiteX44" fmla="*/ 503247 w 503247"/>
                  <a:gd name="connsiteY44" fmla="*/ 369759 h 369758"/>
                  <a:gd name="connsiteX45" fmla="*/ 0 w 503247"/>
                  <a:gd name="connsiteY45" fmla="*/ 369759 h 369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03247" h="369758">
                    <a:moveTo>
                      <a:pt x="0" y="369759"/>
                    </a:moveTo>
                    <a:lnTo>
                      <a:pt x="0" y="232791"/>
                    </a:lnTo>
                    <a:cubicBezTo>
                      <a:pt x="122" y="220067"/>
                      <a:pt x="5249" y="207901"/>
                      <a:pt x="14284" y="198936"/>
                    </a:cubicBezTo>
                    <a:cubicBezTo>
                      <a:pt x="23312" y="189972"/>
                      <a:pt x="35517" y="184935"/>
                      <a:pt x="48242" y="184909"/>
                    </a:cubicBezTo>
                    <a:lnTo>
                      <a:pt x="67627" y="184909"/>
                    </a:lnTo>
                    <a:lnTo>
                      <a:pt x="67627" y="182114"/>
                    </a:lnTo>
                    <a:cubicBezTo>
                      <a:pt x="54979" y="174753"/>
                      <a:pt x="45078" y="163456"/>
                      <a:pt x="39451" y="149946"/>
                    </a:cubicBezTo>
                    <a:cubicBezTo>
                      <a:pt x="33817" y="136436"/>
                      <a:pt x="32758" y="121453"/>
                      <a:pt x="36428" y="107285"/>
                    </a:cubicBezTo>
                    <a:cubicBezTo>
                      <a:pt x="40105" y="93116"/>
                      <a:pt x="48312" y="80538"/>
                      <a:pt x="59805" y="71469"/>
                    </a:cubicBezTo>
                    <a:cubicBezTo>
                      <a:pt x="71291" y="62400"/>
                      <a:pt x="85434" y="57337"/>
                      <a:pt x="100064" y="57053"/>
                    </a:cubicBezTo>
                    <a:cubicBezTo>
                      <a:pt x="114701" y="56769"/>
                      <a:pt x="129030" y="61280"/>
                      <a:pt x="140863" y="69896"/>
                    </a:cubicBezTo>
                    <a:cubicBezTo>
                      <a:pt x="152695" y="78513"/>
                      <a:pt x="161384" y="90763"/>
                      <a:pt x="165606" y="104778"/>
                    </a:cubicBezTo>
                    <a:cubicBezTo>
                      <a:pt x="169828" y="118794"/>
                      <a:pt x="169347" y="133805"/>
                      <a:pt x="164246" y="147524"/>
                    </a:cubicBezTo>
                    <a:cubicBezTo>
                      <a:pt x="159138" y="161243"/>
                      <a:pt x="149692" y="172915"/>
                      <a:pt x="137333" y="180762"/>
                    </a:cubicBezTo>
                    <a:lnTo>
                      <a:pt x="141838" y="180762"/>
                    </a:lnTo>
                    <a:cubicBezTo>
                      <a:pt x="147164" y="173871"/>
                      <a:pt x="153991" y="168296"/>
                      <a:pt x="161813" y="164465"/>
                    </a:cubicBezTo>
                    <a:cubicBezTo>
                      <a:pt x="169629" y="160635"/>
                      <a:pt x="178221" y="158652"/>
                      <a:pt x="186929" y="158670"/>
                    </a:cubicBezTo>
                    <a:lnTo>
                      <a:pt x="210370" y="158670"/>
                    </a:lnTo>
                    <a:lnTo>
                      <a:pt x="210370" y="148841"/>
                    </a:lnTo>
                    <a:cubicBezTo>
                      <a:pt x="195361" y="139805"/>
                      <a:pt x="183720" y="126099"/>
                      <a:pt x="177239" y="109822"/>
                    </a:cubicBezTo>
                    <a:cubicBezTo>
                      <a:pt x="170759" y="93543"/>
                      <a:pt x="169790" y="75590"/>
                      <a:pt x="174474" y="58708"/>
                    </a:cubicBezTo>
                    <a:cubicBezTo>
                      <a:pt x="179165" y="41826"/>
                      <a:pt x="189258" y="26946"/>
                      <a:pt x="203208" y="16343"/>
                    </a:cubicBezTo>
                    <a:cubicBezTo>
                      <a:pt x="217152" y="5741"/>
                      <a:pt x="234196" y="0"/>
                      <a:pt x="251713" y="0"/>
                    </a:cubicBezTo>
                    <a:cubicBezTo>
                      <a:pt x="269238" y="0"/>
                      <a:pt x="286274" y="5741"/>
                      <a:pt x="300225" y="16343"/>
                    </a:cubicBezTo>
                    <a:cubicBezTo>
                      <a:pt x="314175" y="26946"/>
                      <a:pt x="324262" y="41826"/>
                      <a:pt x="328953" y="58708"/>
                    </a:cubicBezTo>
                    <a:cubicBezTo>
                      <a:pt x="333644" y="75590"/>
                      <a:pt x="332675" y="93543"/>
                      <a:pt x="326187" y="109822"/>
                    </a:cubicBezTo>
                    <a:cubicBezTo>
                      <a:pt x="319706" y="126099"/>
                      <a:pt x="308073" y="139805"/>
                      <a:pt x="293057" y="148841"/>
                    </a:cubicBezTo>
                    <a:lnTo>
                      <a:pt x="293057" y="157859"/>
                    </a:lnTo>
                    <a:lnTo>
                      <a:pt x="317043" y="157859"/>
                    </a:lnTo>
                    <a:cubicBezTo>
                      <a:pt x="325732" y="157933"/>
                      <a:pt x="334298" y="159956"/>
                      <a:pt x="342101" y="163780"/>
                    </a:cubicBezTo>
                    <a:cubicBezTo>
                      <a:pt x="349904" y="167603"/>
                      <a:pt x="356744" y="173130"/>
                      <a:pt x="362128" y="179951"/>
                    </a:cubicBezTo>
                    <a:lnTo>
                      <a:pt x="366639" y="179951"/>
                    </a:lnTo>
                    <a:cubicBezTo>
                      <a:pt x="354312" y="172119"/>
                      <a:pt x="344873" y="160477"/>
                      <a:pt x="339765" y="146794"/>
                    </a:cubicBezTo>
                    <a:cubicBezTo>
                      <a:pt x="334651" y="133111"/>
                      <a:pt x="334150" y="118134"/>
                      <a:pt x="338328" y="104138"/>
                    </a:cubicBezTo>
                    <a:cubicBezTo>
                      <a:pt x="342505" y="90141"/>
                      <a:pt x="351129" y="77891"/>
                      <a:pt x="362904" y="69246"/>
                    </a:cubicBezTo>
                    <a:cubicBezTo>
                      <a:pt x="374680" y="60601"/>
                      <a:pt x="388951" y="56036"/>
                      <a:pt x="403555" y="56242"/>
                    </a:cubicBezTo>
                    <a:cubicBezTo>
                      <a:pt x="418160" y="56448"/>
                      <a:pt x="432303" y="61414"/>
                      <a:pt x="443827" y="70387"/>
                    </a:cubicBezTo>
                    <a:cubicBezTo>
                      <a:pt x="455352" y="79360"/>
                      <a:pt x="463630" y="91849"/>
                      <a:pt x="467415" y="105958"/>
                    </a:cubicBezTo>
                    <a:cubicBezTo>
                      <a:pt x="471195" y="120067"/>
                      <a:pt x="470265" y="135023"/>
                      <a:pt x="464772" y="148557"/>
                    </a:cubicBezTo>
                    <a:cubicBezTo>
                      <a:pt x="459279" y="162091"/>
                      <a:pt x="449519" y="173461"/>
                      <a:pt x="436974" y="180943"/>
                    </a:cubicBezTo>
                    <a:lnTo>
                      <a:pt x="436974" y="184909"/>
                    </a:lnTo>
                    <a:lnTo>
                      <a:pt x="455006" y="184909"/>
                    </a:lnTo>
                    <a:cubicBezTo>
                      <a:pt x="467794" y="184935"/>
                      <a:pt x="480050" y="190023"/>
                      <a:pt x="489092" y="199065"/>
                    </a:cubicBezTo>
                    <a:cubicBezTo>
                      <a:pt x="498133" y="208106"/>
                      <a:pt x="503228" y="220362"/>
                      <a:pt x="503247" y="233151"/>
                    </a:cubicBezTo>
                    <a:lnTo>
                      <a:pt x="503247" y="369759"/>
                    </a:lnTo>
                    <a:lnTo>
                      <a:pt x="0" y="369759"/>
                    </a:lnTo>
                    <a:close/>
                  </a:path>
                </a:pathLst>
              </a:custGeom>
              <a:solidFill>
                <a:srgbClr val="FFFFFF"/>
              </a:solidFill>
              <a:ln w="6417" cap="flat">
                <a:noFill/>
                <a:prstDash val="solid"/>
                <a:miter/>
              </a:ln>
            </p:spPr>
            <p:txBody>
              <a:bodyPr rtlCol="0" anchor="ctr"/>
              <a:lstStyle/>
              <a:p>
                <a:endParaRPr lang="en-US" sz="3052"/>
              </a:p>
            </p:txBody>
          </p:sp>
          <p:sp>
            <p:nvSpPr>
              <p:cNvPr id="12" name="Freeform: Shape 253">
                <a:extLst>
                  <a:ext uri="{FF2B5EF4-FFF2-40B4-BE49-F238E27FC236}">
                    <a16:creationId xmlns:a16="http://schemas.microsoft.com/office/drawing/2014/main" id="{F1C7ECC3-AE81-C7A4-BB74-B334A75AD466}"/>
                  </a:ext>
                </a:extLst>
              </p:cNvPr>
              <p:cNvSpPr/>
              <p:nvPr/>
            </p:nvSpPr>
            <p:spPr>
              <a:xfrm>
                <a:off x="5258602" y="1856139"/>
                <a:ext cx="513347" cy="378718"/>
              </a:xfrm>
              <a:custGeom>
                <a:avLst/>
                <a:gdLst>
                  <a:gd name="connsiteX0" fmla="*/ 256270 w 513347"/>
                  <a:gd name="connsiteY0" fmla="*/ 9017 h 378718"/>
                  <a:gd name="connsiteX1" fmla="*/ 302618 w 513347"/>
                  <a:gd name="connsiteY1" fmla="*/ 24755 h 378718"/>
                  <a:gd name="connsiteX2" fmla="*/ 329633 w 513347"/>
                  <a:gd name="connsiteY2" fmla="*/ 65578 h 378718"/>
                  <a:gd name="connsiteX3" fmla="*/ 326001 w 513347"/>
                  <a:gd name="connsiteY3" fmla="*/ 114395 h 378718"/>
                  <a:gd name="connsiteX4" fmla="*/ 293237 w 513347"/>
                  <a:gd name="connsiteY4" fmla="*/ 150767 h 378718"/>
                  <a:gd name="connsiteX5" fmla="*/ 293237 w 513347"/>
                  <a:gd name="connsiteY5" fmla="*/ 167268 h 378718"/>
                  <a:gd name="connsiteX6" fmla="*/ 321734 w 513347"/>
                  <a:gd name="connsiteY6" fmla="*/ 167268 h 378718"/>
                  <a:gd name="connsiteX7" fmla="*/ 345996 w 513347"/>
                  <a:gd name="connsiteY7" fmla="*/ 173182 h 378718"/>
                  <a:gd name="connsiteX8" fmla="*/ 365015 w 513347"/>
                  <a:gd name="connsiteY8" fmla="*/ 189358 h 378718"/>
                  <a:gd name="connsiteX9" fmla="*/ 394142 w 513347"/>
                  <a:gd name="connsiteY9" fmla="*/ 189358 h 378718"/>
                  <a:gd name="connsiteX10" fmla="*/ 356808 w 513347"/>
                  <a:gd name="connsiteY10" fmla="*/ 164724 h 378718"/>
                  <a:gd name="connsiteX11" fmla="*/ 345457 w 513347"/>
                  <a:gd name="connsiteY11" fmla="*/ 121457 h 378718"/>
                  <a:gd name="connsiteX12" fmla="*/ 365888 w 513347"/>
                  <a:gd name="connsiteY12" fmla="*/ 81667 h 378718"/>
                  <a:gd name="connsiteX13" fmla="*/ 407668 w 513347"/>
                  <a:gd name="connsiteY13" fmla="*/ 65682 h 378718"/>
                  <a:gd name="connsiteX14" fmla="*/ 449442 w 513347"/>
                  <a:gd name="connsiteY14" fmla="*/ 81667 h 378718"/>
                  <a:gd name="connsiteX15" fmla="*/ 469873 w 513347"/>
                  <a:gd name="connsiteY15" fmla="*/ 121457 h 378718"/>
                  <a:gd name="connsiteX16" fmla="*/ 458522 w 513347"/>
                  <a:gd name="connsiteY16" fmla="*/ 164724 h 378718"/>
                  <a:gd name="connsiteX17" fmla="*/ 421189 w 513347"/>
                  <a:gd name="connsiteY17" fmla="*/ 189358 h 378718"/>
                  <a:gd name="connsiteX18" fmla="*/ 437423 w 513347"/>
                  <a:gd name="connsiteY18" fmla="*/ 189358 h 378718"/>
                  <a:gd name="connsiteX19" fmla="*/ 437423 w 513347"/>
                  <a:gd name="connsiteY19" fmla="*/ 193510 h 378718"/>
                  <a:gd name="connsiteX20" fmla="*/ 460415 w 513347"/>
                  <a:gd name="connsiteY20" fmla="*/ 193510 h 378718"/>
                  <a:gd name="connsiteX21" fmla="*/ 491312 w 513347"/>
                  <a:gd name="connsiteY21" fmla="*/ 206343 h 378718"/>
                  <a:gd name="connsiteX22" fmla="*/ 504152 w 513347"/>
                  <a:gd name="connsiteY22" fmla="*/ 237240 h 378718"/>
                  <a:gd name="connsiteX23" fmla="*/ 504152 w 513347"/>
                  <a:gd name="connsiteY23" fmla="*/ 369703 h 378718"/>
                  <a:gd name="connsiteX24" fmla="*/ 9016 w 513347"/>
                  <a:gd name="connsiteY24" fmla="*/ 369703 h 378718"/>
                  <a:gd name="connsiteX25" fmla="*/ 9016 w 513347"/>
                  <a:gd name="connsiteY25" fmla="*/ 237240 h 378718"/>
                  <a:gd name="connsiteX26" fmla="*/ 21856 w 513347"/>
                  <a:gd name="connsiteY26" fmla="*/ 206343 h 378718"/>
                  <a:gd name="connsiteX27" fmla="*/ 52753 w 513347"/>
                  <a:gd name="connsiteY27" fmla="*/ 193510 h 378718"/>
                  <a:gd name="connsiteX28" fmla="*/ 76373 w 513347"/>
                  <a:gd name="connsiteY28" fmla="*/ 193510 h 378718"/>
                  <a:gd name="connsiteX29" fmla="*/ 76373 w 513347"/>
                  <a:gd name="connsiteY29" fmla="*/ 189358 h 378718"/>
                  <a:gd name="connsiteX30" fmla="*/ 91973 w 513347"/>
                  <a:gd name="connsiteY30" fmla="*/ 189358 h 378718"/>
                  <a:gd name="connsiteX31" fmla="*/ 54640 w 513347"/>
                  <a:gd name="connsiteY31" fmla="*/ 164724 h 378718"/>
                  <a:gd name="connsiteX32" fmla="*/ 43294 w 513347"/>
                  <a:gd name="connsiteY32" fmla="*/ 121457 h 378718"/>
                  <a:gd name="connsiteX33" fmla="*/ 63726 w 513347"/>
                  <a:gd name="connsiteY33" fmla="*/ 81667 h 378718"/>
                  <a:gd name="connsiteX34" fmla="*/ 105499 w 513347"/>
                  <a:gd name="connsiteY34" fmla="*/ 65682 h 378718"/>
                  <a:gd name="connsiteX35" fmla="*/ 147280 w 513347"/>
                  <a:gd name="connsiteY35" fmla="*/ 81667 h 378718"/>
                  <a:gd name="connsiteX36" fmla="*/ 167711 w 513347"/>
                  <a:gd name="connsiteY36" fmla="*/ 121457 h 378718"/>
                  <a:gd name="connsiteX37" fmla="*/ 156359 w 513347"/>
                  <a:gd name="connsiteY37" fmla="*/ 164724 h 378718"/>
                  <a:gd name="connsiteX38" fmla="*/ 119026 w 513347"/>
                  <a:gd name="connsiteY38" fmla="*/ 189358 h 378718"/>
                  <a:gd name="connsiteX39" fmla="*/ 148152 w 513347"/>
                  <a:gd name="connsiteY39" fmla="*/ 189358 h 378718"/>
                  <a:gd name="connsiteX40" fmla="*/ 166742 w 513347"/>
                  <a:gd name="connsiteY40" fmla="*/ 173129 h 378718"/>
                  <a:gd name="connsiteX41" fmla="*/ 190715 w 513347"/>
                  <a:gd name="connsiteY41" fmla="*/ 167268 h 378718"/>
                  <a:gd name="connsiteX42" fmla="*/ 218667 w 513347"/>
                  <a:gd name="connsiteY42" fmla="*/ 167268 h 378718"/>
                  <a:gd name="connsiteX43" fmla="*/ 218667 w 513347"/>
                  <a:gd name="connsiteY43" fmla="*/ 150406 h 378718"/>
                  <a:gd name="connsiteX44" fmla="*/ 186332 w 513347"/>
                  <a:gd name="connsiteY44" fmla="*/ 113889 h 378718"/>
                  <a:gd name="connsiteX45" fmla="*/ 183002 w 513347"/>
                  <a:gd name="connsiteY45" fmla="*/ 65227 h 378718"/>
                  <a:gd name="connsiteX46" fmla="*/ 210062 w 513347"/>
                  <a:gd name="connsiteY46" fmla="*/ 24647 h 378718"/>
                  <a:gd name="connsiteX47" fmla="*/ 256270 w 513347"/>
                  <a:gd name="connsiteY47" fmla="*/ 9017 h 378718"/>
                  <a:gd name="connsiteX48" fmla="*/ 256270 w 513347"/>
                  <a:gd name="connsiteY48" fmla="*/ 0 h 378718"/>
                  <a:gd name="connsiteX49" fmla="*/ 205698 w 513347"/>
                  <a:gd name="connsiteY49" fmla="*/ 16777 h 378718"/>
                  <a:gd name="connsiteX50" fmla="*/ 175161 w 513347"/>
                  <a:gd name="connsiteY50" fmla="*/ 60436 h 378718"/>
                  <a:gd name="connsiteX51" fmla="*/ 176752 w 513347"/>
                  <a:gd name="connsiteY51" fmla="*/ 113691 h 378718"/>
                  <a:gd name="connsiteX52" fmla="*/ 209831 w 513347"/>
                  <a:gd name="connsiteY52" fmla="*/ 155456 h 378718"/>
                  <a:gd name="connsiteX53" fmla="*/ 209831 w 513347"/>
                  <a:gd name="connsiteY53" fmla="*/ 158252 h 378718"/>
                  <a:gd name="connsiteX54" fmla="*/ 190895 w 513347"/>
                  <a:gd name="connsiteY54" fmla="*/ 158252 h 378718"/>
                  <a:gd name="connsiteX55" fmla="*/ 168352 w 513347"/>
                  <a:gd name="connsiteY55" fmla="*/ 162670 h 378718"/>
                  <a:gd name="connsiteX56" fmla="*/ 177111 w 513347"/>
                  <a:gd name="connsiteY56" fmla="*/ 131538 h 378718"/>
                  <a:gd name="connsiteX57" fmla="*/ 171278 w 513347"/>
                  <a:gd name="connsiteY57" fmla="*/ 99728 h 378718"/>
                  <a:gd name="connsiteX58" fmla="*/ 152040 w 513347"/>
                  <a:gd name="connsiteY58" fmla="*/ 73730 h 378718"/>
                  <a:gd name="connsiteX59" fmla="*/ 123325 w 513347"/>
                  <a:gd name="connsiteY59" fmla="*/ 58848 h 378718"/>
                  <a:gd name="connsiteX60" fmla="*/ 90997 w 513347"/>
                  <a:gd name="connsiteY60" fmla="*/ 58120 h 378718"/>
                  <a:gd name="connsiteX61" fmla="*/ 61640 w 513347"/>
                  <a:gd name="connsiteY61" fmla="*/ 71693 h 378718"/>
                  <a:gd name="connsiteX62" fmla="*/ 41254 w 513347"/>
                  <a:gd name="connsiteY62" fmla="*/ 96799 h 378718"/>
                  <a:gd name="connsiteX63" fmla="*/ 33996 w 513347"/>
                  <a:gd name="connsiteY63" fmla="*/ 128314 h 378718"/>
                  <a:gd name="connsiteX64" fmla="*/ 41138 w 513347"/>
                  <a:gd name="connsiteY64" fmla="*/ 159476 h 378718"/>
                  <a:gd name="connsiteX65" fmla="*/ 61043 w 513347"/>
                  <a:gd name="connsiteY65" fmla="*/ 184491 h 378718"/>
                  <a:gd name="connsiteX66" fmla="*/ 52028 w 513347"/>
                  <a:gd name="connsiteY66" fmla="*/ 184491 h 378718"/>
                  <a:gd name="connsiteX67" fmla="*/ 15221 w 513347"/>
                  <a:gd name="connsiteY67" fmla="*/ 200222 h 378718"/>
                  <a:gd name="connsiteX68" fmla="*/ 0 w 513347"/>
                  <a:gd name="connsiteY68" fmla="*/ 237240 h 378718"/>
                  <a:gd name="connsiteX69" fmla="*/ 0 w 513347"/>
                  <a:gd name="connsiteY69" fmla="*/ 378719 h 378718"/>
                  <a:gd name="connsiteX70" fmla="*/ 513347 w 513347"/>
                  <a:gd name="connsiteY70" fmla="*/ 378719 h 378718"/>
                  <a:gd name="connsiteX71" fmla="*/ 513347 w 513347"/>
                  <a:gd name="connsiteY71" fmla="*/ 237240 h 378718"/>
                  <a:gd name="connsiteX72" fmla="*/ 497870 w 513347"/>
                  <a:gd name="connsiteY72" fmla="*/ 199965 h 378718"/>
                  <a:gd name="connsiteX73" fmla="*/ 460594 w 513347"/>
                  <a:gd name="connsiteY73" fmla="*/ 184491 h 378718"/>
                  <a:gd name="connsiteX74" fmla="*/ 451579 w 513347"/>
                  <a:gd name="connsiteY74" fmla="*/ 184491 h 378718"/>
                  <a:gd name="connsiteX75" fmla="*/ 473351 w 513347"/>
                  <a:gd name="connsiteY75" fmla="*/ 156004 h 378718"/>
                  <a:gd name="connsiteX76" fmla="*/ 478587 w 513347"/>
                  <a:gd name="connsiteY76" fmla="*/ 120532 h 378718"/>
                  <a:gd name="connsiteX77" fmla="*/ 465959 w 513347"/>
                  <a:gd name="connsiteY77" fmla="*/ 86972 h 378718"/>
                  <a:gd name="connsiteX78" fmla="*/ 438649 w 513347"/>
                  <a:gd name="connsiteY78" fmla="*/ 63740 h 378718"/>
                  <a:gd name="connsiteX79" fmla="*/ 403497 w 513347"/>
                  <a:gd name="connsiteY79" fmla="*/ 56665 h 378718"/>
                  <a:gd name="connsiteX80" fmla="*/ 369328 w 513347"/>
                  <a:gd name="connsiteY80" fmla="*/ 67519 h 378718"/>
                  <a:gd name="connsiteX81" fmla="*/ 344700 w 513347"/>
                  <a:gd name="connsiteY81" fmla="*/ 93581 h 378718"/>
                  <a:gd name="connsiteX82" fmla="*/ 335800 w 513347"/>
                  <a:gd name="connsiteY82" fmla="*/ 128314 h 378718"/>
                  <a:gd name="connsiteX83" fmla="*/ 344816 w 513347"/>
                  <a:gd name="connsiteY83" fmla="*/ 162850 h 378718"/>
                  <a:gd name="connsiteX84" fmla="*/ 321375 w 513347"/>
                  <a:gd name="connsiteY84" fmla="*/ 158252 h 378718"/>
                  <a:gd name="connsiteX85" fmla="*/ 302253 w 513347"/>
                  <a:gd name="connsiteY85" fmla="*/ 158252 h 378718"/>
                  <a:gd name="connsiteX86" fmla="*/ 302253 w 513347"/>
                  <a:gd name="connsiteY86" fmla="*/ 155907 h 378718"/>
                  <a:gd name="connsiteX87" fmla="*/ 335671 w 513347"/>
                  <a:gd name="connsiteY87" fmla="*/ 114195 h 378718"/>
                  <a:gd name="connsiteX88" fmla="*/ 337481 w 513347"/>
                  <a:gd name="connsiteY88" fmla="*/ 60781 h 378718"/>
                  <a:gd name="connsiteX89" fmla="*/ 306969 w 513347"/>
                  <a:gd name="connsiteY89" fmla="*/ 16901 h 378718"/>
                  <a:gd name="connsiteX90" fmla="*/ 256270 w 513347"/>
                  <a:gd name="connsiteY90" fmla="*/ 0 h 378718"/>
                  <a:gd name="connsiteX91" fmla="*/ 256270 w 513347"/>
                  <a:gd name="connsiteY91" fmla="*/ 0 h 37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13347" h="378718">
                    <a:moveTo>
                      <a:pt x="256270" y="9017"/>
                    </a:moveTo>
                    <a:cubicBezTo>
                      <a:pt x="273037" y="8981"/>
                      <a:pt x="289342" y="14517"/>
                      <a:pt x="302618" y="24755"/>
                    </a:cubicBezTo>
                    <a:cubicBezTo>
                      <a:pt x="315901" y="34993"/>
                      <a:pt x="325404" y="49353"/>
                      <a:pt x="329633" y="65578"/>
                    </a:cubicBezTo>
                    <a:cubicBezTo>
                      <a:pt x="333868" y="81803"/>
                      <a:pt x="332591" y="98975"/>
                      <a:pt x="326001" y="114395"/>
                    </a:cubicBezTo>
                    <a:cubicBezTo>
                      <a:pt x="319411" y="129815"/>
                      <a:pt x="307887" y="142609"/>
                      <a:pt x="293237" y="150767"/>
                    </a:cubicBezTo>
                    <a:lnTo>
                      <a:pt x="293237" y="167268"/>
                    </a:lnTo>
                    <a:lnTo>
                      <a:pt x="321734" y="167268"/>
                    </a:lnTo>
                    <a:cubicBezTo>
                      <a:pt x="330172" y="167320"/>
                      <a:pt x="338476" y="169346"/>
                      <a:pt x="345996" y="173182"/>
                    </a:cubicBezTo>
                    <a:cubicBezTo>
                      <a:pt x="353510" y="177018"/>
                      <a:pt x="360023" y="182558"/>
                      <a:pt x="365015" y="189358"/>
                    </a:cubicBezTo>
                    <a:lnTo>
                      <a:pt x="394142" y="189358"/>
                    </a:lnTo>
                    <a:cubicBezTo>
                      <a:pt x="379088" y="186028"/>
                      <a:pt x="365792" y="177254"/>
                      <a:pt x="356808" y="164724"/>
                    </a:cubicBezTo>
                    <a:cubicBezTo>
                      <a:pt x="347825" y="152192"/>
                      <a:pt x="343782" y="136785"/>
                      <a:pt x="345457" y="121457"/>
                    </a:cubicBezTo>
                    <a:cubicBezTo>
                      <a:pt x="347132" y="106129"/>
                      <a:pt x="354409" y="91960"/>
                      <a:pt x="365888" y="81667"/>
                    </a:cubicBezTo>
                    <a:cubicBezTo>
                      <a:pt x="377368" y="71374"/>
                      <a:pt x="392249" y="65682"/>
                      <a:pt x="407668" y="65682"/>
                    </a:cubicBezTo>
                    <a:cubicBezTo>
                      <a:pt x="423088" y="65682"/>
                      <a:pt x="437962" y="71374"/>
                      <a:pt x="449442" y="81667"/>
                    </a:cubicBezTo>
                    <a:cubicBezTo>
                      <a:pt x="460922" y="91960"/>
                      <a:pt x="468198" y="106129"/>
                      <a:pt x="469873" y="121457"/>
                    </a:cubicBezTo>
                    <a:cubicBezTo>
                      <a:pt x="471548" y="136785"/>
                      <a:pt x="467512" y="152192"/>
                      <a:pt x="458522" y="164724"/>
                    </a:cubicBezTo>
                    <a:cubicBezTo>
                      <a:pt x="449539" y="177254"/>
                      <a:pt x="436249" y="186028"/>
                      <a:pt x="421189" y="189358"/>
                    </a:cubicBezTo>
                    <a:lnTo>
                      <a:pt x="437423" y="189358"/>
                    </a:lnTo>
                    <a:lnTo>
                      <a:pt x="437423" y="193510"/>
                    </a:lnTo>
                    <a:lnTo>
                      <a:pt x="460415" y="193510"/>
                    </a:lnTo>
                    <a:cubicBezTo>
                      <a:pt x="472010" y="193535"/>
                      <a:pt x="483118" y="198149"/>
                      <a:pt x="491312" y="206343"/>
                    </a:cubicBezTo>
                    <a:cubicBezTo>
                      <a:pt x="499513" y="214538"/>
                      <a:pt x="504126" y="225651"/>
                      <a:pt x="504152" y="237240"/>
                    </a:cubicBezTo>
                    <a:lnTo>
                      <a:pt x="504152" y="369703"/>
                    </a:lnTo>
                    <a:lnTo>
                      <a:pt x="9016" y="369703"/>
                    </a:lnTo>
                    <a:lnTo>
                      <a:pt x="9016" y="237240"/>
                    </a:lnTo>
                    <a:cubicBezTo>
                      <a:pt x="9041" y="225651"/>
                      <a:pt x="13655" y="214538"/>
                      <a:pt x="21856" y="206343"/>
                    </a:cubicBezTo>
                    <a:cubicBezTo>
                      <a:pt x="30050" y="198149"/>
                      <a:pt x="41158" y="193535"/>
                      <a:pt x="52753" y="193510"/>
                    </a:cubicBezTo>
                    <a:lnTo>
                      <a:pt x="76373" y="193510"/>
                    </a:lnTo>
                    <a:lnTo>
                      <a:pt x="76373" y="189358"/>
                    </a:lnTo>
                    <a:lnTo>
                      <a:pt x="91973" y="189358"/>
                    </a:lnTo>
                    <a:cubicBezTo>
                      <a:pt x="76919" y="186028"/>
                      <a:pt x="63630" y="177254"/>
                      <a:pt x="54640" y="164724"/>
                    </a:cubicBezTo>
                    <a:cubicBezTo>
                      <a:pt x="45656" y="152192"/>
                      <a:pt x="41613" y="136785"/>
                      <a:pt x="43294" y="121457"/>
                    </a:cubicBezTo>
                    <a:cubicBezTo>
                      <a:pt x="44969" y="106129"/>
                      <a:pt x="52246" y="91960"/>
                      <a:pt x="63726" y="81667"/>
                    </a:cubicBezTo>
                    <a:cubicBezTo>
                      <a:pt x="75205" y="71374"/>
                      <a:pt x="90080" y="65682"/>
                      <a:pt x="105499" y="65682"/>
                    </a:cubicBezTo>
                    <a:cubicBezTo>
                      <a:pt x="120919" y="65682"/>
                      <a:pt x="135793" y="71374"/>
                      <a:pt x="147280" y="81667"/>
                    </a:cubicBezTo>
                    <a:cubicBezTo>
                      <a:pt x="158759" y="91960"/>
                      <a:pt x="166036" y="106129"/>
                      <a:pt x="167711" y="121457"/>
                    </a:cubicBezTo>
                    <a:cubicBezTo>
                      <a:pt x="169385" y="136785"/>
                      <a:pt x="165343" y="152192"/>
                      <a:pt x="156359" y="164724"/>
                    </a:cubicBezTo>
                    <a:cubicBezTo>
                      <a:pt x="147375" y="177254"/>
                      <a:pt x="134080" y="186028"/>
                      <a:pt x="119026" y="189358"/>
                    </a:cubicBezTo>
                    <a:lnTo>
                      <a:pt x="148152" y="189358"/>
                    </a:lnTo>
                    <a:cubicBezTo>
                      <a:pt x="152958" y="182540"/>
                      <a:pt x="159337" y="176973"/>
                      <a:pt x="166742" y="173129"/>
                    </a:cubicBezTo>
                    <a:cubicBezTo>
                      <a:pt x="174147" y="169285"/>
                      <a:pt x="182367" y="167275"/>
                      <a:pt x="190715" y="167268"/>
                    </a:cubicBezTo>
                    <a:lnTo>
                      <a:pt x="218667" y="167268"/>
                    </a:lnTo>
                    <a:lnTo>
                      <a:pt x="218667" y="150406"/>
                    </a:lnTo>
                    <a:cubicBezTo>
                      <a:pt x="204152" y="142138"/>
                      <a:pt x="192781" y="129297"/>
                      <a:pt x="186332" y="113889"/>
                    </a:cubicBezTo>
                    <a:cubicBezTo>
                      <a:pt x="179877" y="98481"/>
                      <a:pt x="178709" y="81371"/>
                      <a:pt x="183002" y="65227"/>
                    </a:cubicBezTo>
                    <a:cubicBezTo>
                      <a:pt x="187295" y="49084"/>
                      <a:pt x="196811" y="34815"/>
                      <a:pt x="210062" y="24647"/>
                    </a:cubicBezTo>
                    <a:cubicBezTo>
                      <a:pt x="223319" y="14479"/>
                      <a:pt x="239566" y="8984"/>
                      <a:pt x="256270" y="9017"/>
                    </a:cubicBezTo>
                    <a:close/>
                    <a:moveTo>
                      <a:pt x="256270" y="0"/>
                    </a:moveTo>
                    <a:cubicBezTo>
                      <a:pt x="238046" y="5"/>
                      <a:pt x="220309" y="5889"/>
                      <a:pt x="205698" y="16777"/>
                    </a:cubicBezTo>
                    <a:cubicBezTo>
                      <a:pt x="191087" y="27665"/>
                      <a:pt x="180377" y="42976"/>
                      <a:pt x="175161" y="60436"/>
                    </a:cubicBezTo>
                    <a:cubicBezTo>
                      <a:pt x="169950" y="77896"/>
                      <a:pt x="170502" y="96573"/>
                      <a:pt x="176752" y="113691"/>
                    </a:cubicBezTo>
                    <a:cubicBezTo>
                      <a:pt x="182996" y="130810"/>
                      <a:pt x="194597" y="145457"/>
                      <a:pt x="209831" y="155456"/>
                    </a:cubicBezTo>
                    <a:lnTo>
                      <a:pt x="209831" y="158252"/>
                    </a:lnTo>
                    <a:lnTo>
                      <a:pt x="190895" y="158252"/>
                    </a:lnTo>
                    <a:cubicBezTo>
                      <a:pt x="183162" y="158253"/>
                      <a:pt x="175507" y="159754"/>
                      <a:pt x="168352" y="162670"/>
                    </a:cubicBezTo>
                    <a:cubicBezTo>
                      <a:pt x="173608" y="153096"/>
                      <a:pt x="176604" y="142448"/>
                      <a:pt x="177111" y="131538"/>
                    </a:cubicBezTo>
                    <a:cubicBezTo>
                      <a:pt x="177618" y="120628"/>
                      <a:pt x="175623" y="109747"/>
                      <a:pt x="171278" y="99728"/>
                    </a:cubicBezTo>
                    <a:cubicBezTo>
                      <a:pt x="166934" y="89708"/>
                      <a:pt x="160351" y="80815"/>
                      <a:pt x="152040" y="73730"/>
                    </a:cubicBezTo>
                    <a:cubicBezTo>
                      <a:pt x="143731" y="66644"/>
                      <a:pt x="133907" y="61554"/>
                      <a:pt x="123325" y="58848"/>
                    </a:cubicBezTo>
                    <a:cubicBezTo>
                      <a:pt x="112744" y="56143"/>
                      <a:pt x="101688" y="55894"/>
                      <a:pt x="90997" y="58120"/>
                    </a:cubicBezTo>
                    <a:cubicBezTo>
                      <a:pt x="80300" y="60347"/>
                      <a:pt x="70265" y="64989"/>
                      <a:pt x="61640" y="71693"/>
                    </a:cubicBezTo>
                    <a:cubicBezTo>
                      <a:pt x="53022" y="78398"/>
                      <a:pt x="46047" y="86985"/>
                      <a:pt x="41254" y="96799"/>
                    </a:cubicBezTo>
                    <a:cubicBezTo>
                      <a:pt x="36461" y="106613"/>
                      <a:pt x="33977" y="117393"/>
                      <a:pt x="33996" y="128314"/>
                    </a:cubicBezTo>
                    <a:cubicBezTo>
                      <a:pt x="34016" y="139105"/>
                      <a:pt x="36454" y="149754"/>
                      <a:pt x="41138" y="159476"/>
                    </a:cubicBezTo>
                    <a:cubicBezTo>
                      <a:pt x="45816" y="169199"/>
                      <a:pt x="52624" y="177747"/>
                      <a:pt x="61043" y="184491"/>
                    </a:cubicBezTo>
                    <a:lnTo>
                      <a:pt x="52028" y="184491"/>
                    </a:lnTo>
                    <a:cubicBezTo>
                      <a:pt x="38174" y="184704"/>
                      <a:pt x="24955" y="190352"/>
                      <a:pt x="15221" y="200222"/>
                    </a:cubicBezTo>
                    <a:cubicBezTo>
                      <a:pt x="5486" y="210084"/>
                      <a:pt x="19" y="223380"/>
                      <a:pt x="0" y="237240"/>
                    </a:cubicBezTo>
                    <a:lnTo>
                      <a:pt x="0" y="378719"/>
                    </a:lnTo>
                    <a:lnTo>
                      <a:pt x="513347" y="378719"/>
                    </a:lnTo>
                    <a:lnTo>
                      <a:pt x="513347" y="237240"/>
                    </a:lnTo>
                    <a:cubicBezTo>
                      <a:pt x="513322" y="223258"/>
                      <a:pt x="507758" y="209853"/>
                      <a:pt x="497870" y="199965"/>
                    </a:cubicBezTo>
                    <a:cubicBezTo>
                      <a:pt x="487982" y="190083"/>
                      <a:pt x="474577" y="184515"/>
                      <a:pt x="460594" y="184491"/>
                    </a:cubicBezTo>
                    <a:lnTo>
                      <a:pt x="451579" y="184491"/>
                    </a:lnTo>
                    <a:cubicBezTo>
                      <a:pt x="461133" y="176996"/>
                      <a:pt x="468628" y="167193"/>
                      <a:pt x="473351" y="156004"/>
                    </a:cubicBezTo>
                    <a:cubicBezTo>
                      <a:pt x="478081" y="144815"/>
                      <a:pt x="479877" y="132608"/>
                      <a:pt x="478587" y="120532"/>
                    </a:cubicBezTo>
                    <a:cubicBezTo>
                      <a:pt x="477291" y="108456"/>
                      <a:pt x="472947" y="96906"/>
                      <a:pt x="465959" y="86972"/>
                    </a:cubicBezTo>
                    <a:cubicBezTo>
                      <a:pt x="458977" y="77037"/>
                      <a:pt x="449577" y="69043"/>
                      <a:pt x="438649" y="63740"/>
                    </a:cubicBezTo>
                    <a:cubicBezTo>
                      <a:pt x="427721" y="58439"/>
                      <a:pt x="415625" y="56004"/>
                      <a:pt x="403497" y="56665"/>
                    </a:cubicBezTo>
                    <a:cubicBezTo>
                      <a:pt x="391370" y="57326"/>
                      <a:pt x="379614" y="61061"/>
                      <a:pt x="369328" y="67519"/>
                    </a:cubicBezTo>
                    <a:cubicBezTo>
                      <a:pt x="359042" y="73977"/>
                      <a:pt x="350565" y="82945"/>
                      <a:pt x="344700" y="93581"/>
                    </a:cubicBezTo>
                    <a:cubicBezTo>
                      <a:pt x="338835" y="104217"/>
                      <a:pt x="335774" y="116169"/>
                      <a:pt x="335800" y="128314"/>
                    </a:cubicBezTo>
                    <a:cubicBezTo>
                      <a:pt x="335813" y="140406"/>
                      <a:pt x="338918" y="152294"/>
                      <a:pt x="344816" y="162850"/>
                    </a:cubicBezTo>
                    <a:cubicBezTo>
                      <a:pt x="337366" y="159838"/>
                      <a:pt x="329409" y="158278"/>
                      <a:pt x="321375" y="158252"/>
                    </a:cubicBezTo>
                    <a:lnTo>
                      <a:pt x="302253" y="158252"/>
                    </a:lnTo>
                    <a:lnTo>
                      <a:pt x="302253" y="155907"/>
                    </a:lnTo>
                    <a:cubicBezTo>
                      <a:pt x="317602" y="145970"/>
                      <a:pt x="329319" y="131338"/>
                      <a:pt x="335671" y="114195"/>
                    </a:cubicBezTo>
                    <a:cubicBezTo>
                      <a:pt x="342018" y="97052"/>
                      <a:pt x="342653" y="78315"/>
                      <a:pt x="337481" y="60781"/>
                    </a:cubicBezTo>
                    <a:cubicBezTo>
                      <a:pt x="332309" y="43247"/>
                      <a:pt x="321606" y="27855"/>
                      <a:pt x="306969" y="16901"/>
                    </a:cubicBezTo>
                    <a:cubicBezTo>
                      <a:pt x="292332" y="5947"/>
                      <a:pt x="274551" y="19"/>
                      <a:pt x="256270" y="0"/>
                    </a:cubicBezTo>
                    <a:lnTo>
                      <a:pt x="256270" y="0"/>
                    </a:lnTo>
                    <a:close/>
                  </a:path>
                </a:pathLst>
              </a:custGeom>
              <a:solidFill>
                <a:srgbClr val="FFFFFF"/>
              </a:solidFill>
              <a:ln w="6417" cap="flat">
                <a:noFill/>
                <a:prstDash val="solid"/>
                <a:miter/>
              </a:ln>
            </p:spPr>
            <p:txBody>
              <a:bodyPr rtlCol="0" anchor="ctr"/>
              <a:lstStyle/>
              <a:p>
                <a:endParaRPr lang="en-US" sz="3052"/>
              </a:p>
            </p:txBody>
          </p:sp>
          <p:sp>
            <p:nvSpPr>
              <p:cNvPr id="13" name="Freeform: Shape 337">
                <a:extLst>
                  <a:ext uri="{FF2B5EF4-FFF2-40B4-BE49-F238E27FC236}">
                    <a16:creationId xmlns:a16="http://schemas.microsoft.com/office/drawing/2014/main" id="{B5ED2281-AFB9-3C01-1193-9486A868623E}"/>
                  </a:ext>
                </a:extLst>
              </p:cNvPr>
              <p:cNvSpPr/>
              <p:nvPr/>
            </p:nvSpPr>
            <p:spPr>
              <a:xfrm>
                <a:off x="5603783" y="1921700"/>
                <a:ext cx="125341" cy="125336"/>
              </a:xfrm>
              <a:custGeom>
                <a:avLst/>
                <a:gdLst>
                  <a:gd name="connsiteX0" fmla="*/ 62583 w 125341"/>
                  <a:gd name="connsiteY0" fmla="*/ 125337 h 125336"/>
                  <a:gd name="connsiteX1" fmla="*/ 97433 w 125341"/>
                  <a:gd name="connsiteY1" fmla="*/ 114815 h 125336"/>
                  <a:gd name="connsiteX2" fmla="*/ 120553 w 125341"/>
                  <a:gd name="connsiteY2" fmla="*/ 86693 h 125336"/>
                  <a:gd name="connsiteX3" fmla="*/ 124140 w 125341"/>
                  <a:gd name="connsiteY3" fmla="*/ 50465 h 125336"/>
                  <a:gd name="connsiteX4" fmla="*/ 106988 w 125341"/>
                  <a:gd name="connsiteY4" fmla="*/ 18356 h 125336"/>
                  <a:gd name="connsiteX5" fmla="*/ 74878 w 125341"/>
                  <a:gd name="connsiteY5" fmla="*/ 1200 h 125336"/>
                  <a:gd name="connsiteX6" fmla="*/ 38648 w 125341"/>
                  <a:gd name="connsiteY6" fmla="*/ 4788 h 125336"/>
                  <a:gd name="connsiteX7" fmla="*/ 10523 w 125341"/>
                  <a:gd name="connsiteY7" fmla="*/ 27909 h 125336"/>
                  <a:gd name="connsiteX8" fmla="*/ 0 w 125341"/>
                  <a:gd name="connsiteY8" fmla="*/ 62760 h 125336"/>
                  <a:gd name="connsiteX9" fmla="*/ 18487 w 125341"/>
                  <a:gd name="connsiteY9" fmla="*/ 106854 h 125336"/>
                  <a:gd name="connsiteX10" fmla="*/ 62583 w 125341"/>
                  <a:gd name="connsiteY10" fmla="*/ 125337 h 125336"/>
                  <a:gd name="connsiteX11" fmla="*/ 62583 w 125341"/>
                  <a:gd name="connsiteY11" fmla="*/ 15600 h 125336"/>
                  <a:gd name="connsiteX12" fmla="*/ 89143 w 125341"/>
                  <a:gd name="connsiteY12" fmla="*/ 23414 h 125336"/>
                  <a:gd name="connsiteX13" fmla="*/ 106840 w 125341"/>
                  <a:gd name="connsiteY13" fmla="*/ 44705 h 125336"/>
                  <a:gd name="connsiteX14" fmla="*/ 109664 w 125341"/>
                  <a:gd name="connsiteY14" fmla="*/ 72245 h 125336"/>
                  <a:gd name="connsiteX15" fmla="*/ 96663 w 125341"/>
                  <a:gd name="connsiteY15" fmla="*/ 96688 h 125336"/>
                  <a:gd name="connsiteX16" fmla="*/ 72247 w 125341"/>
                  <a:gd name="connsiteY16" fmla="*/ 109736 h 125336"/>
                  <a:gd name="connsiteX17" fmla="*/ 44699 w 125341"/>
                  <a:gd name="connsiteY17" fmla="*/ 106961 h 125336"/>
                  <a:gd name="connsiteX18" fmla="*/ 23376 w 125341"/>
                  <a:gd name="connsiteY18" fmla="*/ 89304 h 125336"/>
                  <a:gd name="connsiteX19" fmla="*/ 15509 w 125341"/>
                  <a:gd name="connsiteY19" fmla="*/ 62760 h 125336"/>
                  <a:gd name="connsiteX20" fmla="*/ 29421 w 125341"/>
                  <a:gd name="connsiteY20" fmla="*/ 29574 h 125336"/>
                  <a:gd name="connsiteX21" fmla="*/ 62583 w 125341"/>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1" h="125336">
                    <a:moveTo>
                      <a:pt x="62583" y="125337"/>
                    </a:moveTo>
                    <a:cubicBezTo>
                      <a:pt x="74987" y="125356"/>
                      <a:pt x="87115" y="121692"/>
                      <a:pt x="97433" y="114815"/>
                    </a:cubicBezTo>
                    <a:cubicBezTo>
                      <a:pt x="107752" y="107935"/>
                      <a:pt x="115798" y="98149"/>
                      <a:pt x="120553" y="86693"/>
                    </a:cubicBezTo>
                    <a:cubicBezTo>
                      <a:pt x="125308" y="75239"/>
                      <a:pt x="126559" y="62630"/>
                      <a:pt x="124140" y="50465"/>
                    </a:cubicBezTo>
                    <a:cubicBezTo>
                      <a:pt x="121727" y="38300"/>
                      <a:pt x="115753" y="27125"/>
                      <a:pt x="106988" y="18356"/>
                    </a:cubicBezTo>
                    <a:cubicBezTo>
                      <a:pt x="98216" y="9586"/>
                      <a:pt x="87038" y="3615"/>
                      <a:pt x="74878" y="1200"/>
                    </a:cubicBezTo>
                    <a:cubicBezTo>
                      <a:pt x="62712" y="-1215"/>
                      <a:pt x="50103" y="33"/>
                      <a:pt x="38648" y="4788"/>
                    </a:cubicBezTo>
                    <a:cubicBezTo>
                      <a:pt x="27194" y="9542"/>
                      <a:pt x="17409" y="17588"/>
                      <a:pt x="10523" y="27909"/>
                    </a:cubicBezTo>
                    <a:cubicBezTo>
                      <a:pt x="3645" y="38228"/>
                      <a:pt x="-13" y="50357"/>
                      <a:pt x="0" y="62760"/>
                    </a:cubicBezTo>
                    <a:cubicBezTo>
                      <a:pt x="141" y="79313"/>
                      <a:pt x="6782" y="95148"/>
                      <a:pt x="18487" y="106854"/>
                    </a:cubicBezTo>
                    <a:cubicBezTo>
                      <a:pt x="30191" y="118559"/>
                      <a:pt x="46028" y="125196"/>
                      <a:pt x="62583" y="125337"/>
                    </a:cubicBezTo>
                    <a:close/>
                    <a:moveTo>
                      <a:pt x="62583" y="15600"/>
                    </a:moveTo>
                    <a:cubicBezTo>
                      <a:pt x="72016" y="15511"/>
                      <a:pt x="81263" y="18231"/>
                      <a:pt x="89143" y="23414"/>
                    </a:cubicBezTo>
                    <a:cubicBezTo>
                      <a:pt x="97023" y="28597"/>
                      <a:pt x="103183" y="36009"/>
                      <a:pt x="106840" y="44705"/>
                    </a:cubicBezTo>
                    <a:cubicBezTo>
                      <a:pt x="110492" y="53401"/>
                      <a:pt x="111480" y="62988"/>
                      <a:pt x="109664" y="72245"/>
                    </a:cubicBezTo>
                    <a:cubicBezTo>
                      <a:pt x="107854" y="81503"/>
                      <a:pt x="103330" y="90011"/>
                      <a:pt x="96663" y="96688"/>
                    </a:cubicBezTo>
                    <a:cubicBezTo>
                      <a:pt x="90002" y="103364"/>
                      <a:pt x="81500" y="107907"/>
                      <a:pt x="72247" y="109736"/>
                    </a:cubicBezTo>
                    <a:cubicBezTo>
                      <a:pt x="62994" y="111566"/>
                      <a:pt x="53407" y="110600"/>
                      <a:pt x="44699" y="106961"/>
                    </a:cubicBezTo>
                    <a:cubicBezTo>
                      <a:pt x="35998" y="103323"/>
                      <a:pt x="28574" y="97176"/>
                      <a:pt x="23376" y="89304"/>
                    </a:cubicBezTo>
                    <a:cubicBezTo>
                      <a:pt x="18179" y="81433"/>
                      <a:pt x="15439" y="72193"/>
                      <a:pt x="15509" y="62760"/>
                    </a:cubicBezTo>
                    <a:cubicBezTo>
                      <a:pt x="15631" y="50304"/>
                      <a:pt x="20624" y="38390"/>
                      <a:pt x="29421" y="29574"/>
                    </a:cubicBezTo>
                    <a:cubicBezTo>
                      <a:pt x="38225" y="20758"/>
                      <a:pt x="50128" y="15741"/>
                      <a:pt x="62583" y="15600"/>
                    </a:cubicBezTo>
                    <a:close/>
                  </a:path>
                </a:pathLst>
              </a:custGeom>
              <a:solidFill>
                <a:srgbClr val="2D5967"/>
              </a:solidFill>
              <a:ln w="6417" cap="flat">
                <a:noFill/>
                <a:prstDash val="solid"/>
                <a:miter/>
              </a:ln>
            </p:spPr>
            <p:txBody>
              <a:bodyPr rtlCol="0" anchor="ctr"/>
              <a:lstStyle/>
              <a:p>
                <a:endParaRPr lang="en-US" sz="3052"/>
              </a:p>
            </p:txBody>
          </p:sp>
          <p:sp>
            <p:nvSpPr>
              <p:cNvPr id="14" name="Freeform: Shape 338">
                <a:extLst>
                  <a:ext uri="{FF2B5EF4-FFF2-40B4-BE49-F238E27FC236}">
                    <a16:creationId xmlns:a16="http://schemas.microsoft.com/office/drawing/2014/main" id="{6D12B56D-4FC6-C847-4967-20A7588BDA52}"/>
                  </a:ext>
                </a:extLst>
              </p:cNvPr>
              <p:cNvSpPr/>
              <p:nvPr/>
            </p:nvSpPr>
            <p:spPr>
              <a:xfrm>
                <a:off x="5267624" y="2023410"/>
                <a:ext cx="495316" cy="202437"/>
              </a:xfrm>
              <a:custGeom>
                <a:avLst/>
                <a:gdLst>
                  <a:gd name="connsiteX0" fmla="*/ 451579 w 495316"/>
                  <a:gd name="connsiteY0" fmla="*/ 26238 h 202437"/>
                  <a:gd name="connsiteX1" fmla="*/ 438687 w 495316"/>
                  <a:gd name="connsiteY1" fmla="*/ 26238 h 202437"/>
                  <a:gd name="connsiteX2" fmla="*/ 436435 w 495316"/>
                  <a:gd name="connsiteY2" fmla="*/ 29215 h 202437"/>
                  <a:gd name="connsiteX3" fmla="*/ 419751 w 495316"/>
                  <a:gd name="connsiteY3" fmla="*/ 42896 h 202437"/>
                  <a:gd name="connsiteX4" fmla="*/ 398743 w 495316"/>
                  <a:gd name="connsiteY4" fmla="*/ 47798 h 202437"/>
                  <a:gd name="connsiteX5" fmla="*/ 377727 w 495316"/>
                  <a:gd name="connsiteY5" fmla="*/ 42896 h 202437"/>
                  <a:gd name="connsiteX6" fmla="*/ 361050 w 495316"/>
                  <a:gd name="connsiteY6" fmla="*/ 29215 h 202437"/>
                  <a:gd name="connsiteX7" fmla="*/ 358798 w 495316"/>
                  <a:gd name="connsiteY7" fmla="*/ 26238 h 202437"/>
                  <a:gd name="connsiteX8" fmla="*/ 358073 w 495316"/>
                  <a:gd name="connsiteY8" fmla="*/ 26238 h 202437"/>
                  <a:gd name="connsiteX9" fmla="*/ 339021 w 495316"/>
                  <a:gd name="connsiteY9" fmla="*/ 7121 h 202437"/>
                  <a:gd name="connsiteX10" fmla="*/ 312988 w 495316"/>
                  <a:gd name="connsiteY10" fmla="*/ 0 h 202437"/>
                  <a:gd name="connsiteX11" fmla="*/ 297568 w 495316"/>
                  <a:gd name="connsiteY11" fmla="*/ 0 h 202437"/>
                  <a:gd name="connsiteX12" fmla="*/ 295316 w 495316"/>
                  <a:gd name="connsiteY12" fmla="*/ 2976 h 202437"/>
                  <a:gd name="connsiteX13" fmla="*/ 274044 w 495316"/>
                  <a:gd name="connsiteY13" fmla="*/ 20424 h 202437"/>
                  <a:gd name="connsiteX14" fmla="*/ 247254 w 495316"/>
                  <a:gd name="connsiteY14" fmla="*/ 26668 h 202437"/>
                  <a:gd name="connsiteX15" fmla="*/ 220463 w 495316"/>
                  <a:gd name="connsiteY15" fmla="*/ 20424 h 202437"/>
                  <a:gd name="connsiteX16" fmla="*/ 199192 w 495316"/>
                  <a:gd name="connsiteY16" fmla="*/ 2976 h 202437"/>
                  <a:gd name="connsiteX17" fmla="*/ 196939 w 495316"/>
                  <a:gd name="connsiteY17" fmla="*/ 0 h 202437"/>
                  <a:gd name="connsiteX18" fmla="*/ 181879 w 495316"/>
                  <a:gd name="connsiteY18" fmla="*/ 0 h 202437"/>
                  <a:gd name="connsiteX19" fmla="*/ 155840 w 495316"/>
                  <a:gd name="connsiteY19" fmla="*/ 7110 h 202437"/>
                  <a:gd name="connsiteX20" fmla="*/ 136794 w 495316"/>
                  <a:gd name="connsiteY20" fmla="*/ 26238 h 202437"/>
                  <a:gd name="connsiteX21" fmla="*/ 134536 w 495316"/>
                  <a:gd name="connsiteY21" fmla="*/ 29215 h 202437"/>
                  <a:gd name="connsiteX22" fmla="*/ 117858 w 495316"/>
                  <a:gd name="connsiteY22" fmla="*/ 42896 h 202437"/>
                  <a:gd name="connsiteX23" fmla="*/ 96843 w 495316"/>
                  <a:gd name="connsiteY23" fmla="*/ 47798 h 202437"/>
                  <a:gd name="connsiteX24" fmla="*/ 75834 w 495316"/>
                  <a:gd name="connsiteY24" fmla="*/ 42896 h 202437"/>
                  <a:gd name="connsiteX25" fmla="*/ 59157 w 495316"/>
                  <a:gd name="connsiteY25" fmla="*/ 29215 h 202437"/>
                  <a:gd name="connsiteX26" fmla="*/ 56898 w 495316"/>
                  <a:gd name="connsiteY26" fmla="*/ 26238 h 202437"/>
                  <a:gd name="connsiteX27" fmla="*/ 43737 w 495316"/>
                  <a:gd name="connsiteY27" fmla="*/ 26238 h 202437"/>
                  <a:gd name="connsiteX28" fmla="*/ 12840 w 495316"/>
                  <a:gd name="connsiteY28" fmla="*/ 39078 h 202437"/>
                  <a:gd name="connsiteX29" fmla="*/ 0 w 495316"/>
                  <a:gd name="connsiteY29" fmla="*/ 69975 h 202437"/>
                  <a:gd name="connsiteX30" fmla="*/ 0 w 495316"/>
                  <a:gd name="connsiteY30" fmla="*/ 202438 h 202437"/>
                  <a:gd name="connsiteX31" fmla="*/ 15150 w 495316"/>
                  <a:gd name="connsiteY31" fmla="*/ 202438 h 202437"/>
                  <a:gd name="connsiteX32" fmla="*/ 15150 w 495316"/>
                  <a:gd name="connsiteY32" fmla="*/ 69975 h 202437"/>
                  <a:gd name="connsiteX33" fmla="*/ 23518 w 495316"/>
                  <a:gd name="connsiteY33" fmla="*/ 49730 h 202437"/>
                  <a:gd name="connsiteX34" fmla="*/ 43737 w 495316"/>
                  <a:gd name="connsiteY34" fmla="*/ 41298 h 202437"/>
                  <a:gd name="connsiteX35" fmla="*/ 49326 w 495316"/>
                  <a:gd name="connsiteY35" fmla="*/ 41298 h 202437"/>
                  <a:gd name="connsiteX36" fmla="*/ 87179 w 495316"/>
                  <a:gd name="connsiteY36" fmla="*/ 62005 h 202437"/>
                  <a:gd name="connsiteX37" fmla="*/ 129486 w 495316"/>
                  <a:gd name="connsiteY37" fmla="*/ 53561 h 202437"/>
                  <a:gd name="connsiteX38" fmla="*/ 129486 w 495316"/>
                  <a:gd name="connsiteY38" fmla="*/ 202438 h 202437"/>
                  <a:gd name="connsiteX39" fmla="*/ 144276 w 495316"/>
                  <a:gd name="connsiteY39" fmla="*/ 202438 h 202437"/>
                  <a:gd name="connsiteX40" fmla="*/ 144276 w 495316"/>
                  <a:gd name="connsiteY40" fmla="*/ 52393 h 202437"/>
                  <a:gd name="connsiteX41" fmla="*/ 155185 w 495316"/>
                  <a:gd name="connsiteY41" fmla="*/ 26058 h 202437"/>
                  <a:gd name="connsiteX42" fmla="*/ 181519 w 495316"/>
                  <a:gd name="connsiteY42" fmla="*/ 15149 h 202437"/>
                  <a:gd name="connsiteX43" fmla="*/ 189361 w 495316"/>
                  <a:gd name="connsiteY43" fmla="*/ 15149 h 202437"/>
                  <a:gd name="connsiteX44" fmla="*/ 215279 w 495316"/>
                  <a:gd name="connsiteY44" fmla="*/ 34766 h 202437"/>
                  <a:gd name="connsiteX45" fmla="*/ 247029 w 495316"/>
                  <a:gd name="connsiteY45" fmla="*/ 41734 h 202437"/>
                  <a:gd name="connsiteX46" fmla="*/ 278773 w 495316"/>
                  <a:gd name="connsiteY46" fmla="*/ 34766 h 202437"/>
                  <a:gd name="connsiteX47" fmla="*/ 304691 w 495316"/>
                  <a:gd name="connsiteY47" fmla="*/ 15149 h 202437"/>
                  <a:gd name="connsiteX48" fmla="*/ 312449 w 495316"/>
                  <a:gd name="connsiteY48" fmla="*/ 15149 h 202437"/>
                  <a:gd name="connsiteX49" fmla="*/ 338777 w 495316"/>
                  <a:gd name="connsiteY49" fmla="*/ 26058 h 202437"/>
                  <a:gd name="connsiteX50" fmla="*/ 349686 w 495316"/>
                  <a:gd name="connsiteY50" fmla="*/ 52393 h 202437"/>
                  <a:gd name="connsiteX51" fmla="*/ 349686 w 495316"/>
                  <a:gd name="connsiteY51" fmla="*/ 202438 h 202437"/>
                  <a:gd name="connsiteX52" fmla="*/ 364836 w 495316"/>
                  <a:gd name="connsiteY52" fmla="*/ 202438 h 202437"/>
                  <a:gd name="connsiteX53" fmla="*/ 364836 w 495316"/>
                  <a:gd name="connsiteY53" fmla="*/ 53022 h 202437"/>
                  <a:gd name="connsiteX54" fmla="*/ 407604 w 495316"/>
                  <a:gd name="connsiteY54" fmla="*/ 62333 h 202437"/>
                  <a:gd name="connsiteX55" fmla="*/ 445990 w 495316"/>
                  <a:gd name="connsiteY55" fmla="*/ 41298 h 202437"/>
                  <a:gd name="connsiteX56" fmla="*/ 451579 w 495316"/>
                  <a:gd name="connsiteY56" fmla="*/ 41298 h 202437"/>
                  <a:gd name="connsiteX57" fmla="*/ 471830 w 495316"/>
                  <a:gd name="connsiteY57" fmla="*/ 49723 h 202437"/>
                  <a:gd name="connsiteX58" fmla="*/ 480256 w 495316"/>
                  <a:gd name="connsiteY58" fmla="*/ 69975 h 202437"/>
                  <a:gd name="connsiteX59" fmla="*/ 480256 w 495316"/>
                  <a:gd name="connsiteY59" fmla="*/ 202438 h 202437"/>
                  <a:gd name="connsiteX60" fmla="*/ 495316 w 495316"/>
                  <a:gd name="connsiteY60" fmla="*/ 202438 h 202437"/>
                  <a:gd name="connsiteX61" fmla="*/ 495316 w 495316"/>
                  <a:gd name="connsiteY61" fmla="*/ 69975 h 202437"/>
                  <a:gd name="connsiteX62" fmla="*/ 482482 w 495316"/>
                  <a:gd name="connsiteY62" fmla="*/ 39078 h 202437"/>
                  <a:gd name="connsiteX63" fmla="*/ 451579 w 495316"/>
                  <a:gd name="connsiteY63" fmla="*/ 26238 h 20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95316" h="202437">
                    <a:moveTo>
                      <a:pt x="451579" y="26238"/>
                    </a:moveTo>
                    <a:lnTo>
                      <a:pt x="438687" y="26238"/>
                    </a:lnTo>
                    <a:lnTo>
                      <a:pt x="436435" y="29215"/>
                    </a:lnTo>
                    <a:cubicBezTo>
                      <a:pt x="431995" y="34997"/>
                      <a:pt x="426290" y="39675"/>
                      <a:pt x="419751" y="42896"/>
                    </a:cubicBezTo>
                    <a:cubicBezTo>
                      <a:pt x="413219" y="46124"/>
                      <a:pt x="406026" y="47798"/>
                      <a:pt x="398743" y="47798"/>
                    </a:cubicBezTo>
                    <a:cubicBezTo>
                      <a:pt x="391453" y="47798"/>
                      <a:pt x="384266" y="46124"/>
                      <a:pt x="377727" y="42896"/>
                    </a:cubicBezTo>
                    <a:cubicBezTo>
                      <a:pt x="371195" y="39675"/>
                      <a:pt x="365484" y="34997"/>
                      <a:pt x="361050" y="29215"/>
                    </a:cubicBezTo>
                    <a:lnTo>
                      <a:pt x="358798" y="26238"/>
                    </a:lnTo>
                    <a:lnTo>
                      <a:pt x="358073" y="26238"/>
                    </a:lnTo>
                    <a:cubicBezTo>
                      <a:pt x="353497" y="18315"/>
                      <a:pt x="346933" y="11724"/>
                      <a:pt x="339021" y="7121"/>
                    </a:cubicBezTo>
                    <a:cubicBezTo>
                      <a:pt x="331116" y="2519"/>
                      <a:pt x="322138" y="63"/>
                      <a:pt x="312988" y="0"/>
                    </a:cubicBezTo>
                    <a:lnTo>
                      <a:pt x="297568" y="0"/>
                    </a:lnTo>
                    <a:lnTo>
                      <a:pt x="295316" y="2976"/>
                    </a:lnTo>
                    <a:cubicBezTo>
                      <a:pt x="289656" y="10345"/>
                      <a:pt x="282379" y="16315"/>
                      <a:pt x="274044" y="20424"/>
                    </a:cubicBezTo>
                    <a:cubicBezTo>
                      <a:pt x="265709" y="24531"/>
                      <a:pt x="256545" y="26668"/>
                      <a:pt x="247254" y="26668"/>
                    </a:cubicBezTo>
                    <a:cubicBezTo>
                      <a:pt x="237962" y="26668"/>
                      <a:pt x="228792" y="24531"/>
                      <a:pt x="220463" y="20424"/>
                    </a:cubicBezTo>
                    <a:cubicBezTo>
                      <a:pt x="212128" y="16315"/>
                      <a:pt x="204851" y="10345"/>
                      <a:pt x="199192" y="2976"/>
                    </a:cubicBezTo>
                    <a:lnTo>
                      <a:pt x="196939" y="0"/>
                    </a:lnTo>
                    <a:lnTo>
                      <a:pt x="181879" y="0"/>
                    </a:lnTo>
                    <a:cubicBezTo>
                      <a:pt x="172728" y="55"/>
                      <a:pt x="163745" y="2506"/>
                      <a:pt x="155840" y="7110"/>
                    </a:cubicBezTo>
                    <a:cubicBezTo>
                      <a:pt x="147927" y="11713"/>
                      <a:pt x="141363" y="18309"/>
                      <a:pt x="136794" y="26238"/>
                    </a:cubicBezTo>
                    <a:lnTo>
                      <a:pt x="134536" y="29215"/>
                    </a:lnTo>
                    <a:cubicBezTo>
                      <a:pt x="130102" y="34997"/>
                      <a:pt x="124391" y="39675"/>
                      <a:pt x="117858" y="42896"/>
                    </a:cubicBezTo>
                    <a:cubicBezTo>
                      <a:pt x="111320" y="46124"/>
                      <a:pt x="104132" y="47798"/>
                      <a:pt x="96843" y="47798"/>
                    </a:cubicBezTo>
                    <a:cubicBezTo>
                      <a:pt x="89560" y="47798"/>
                      <a:pt x="82373" y="46124"/>
                      <a:pt x="75834" y="42896"/>
                    </a:cubicBezTo>
                    <a:cubicBezTo>
                      <a:pt x="69302" y="39675"/>
                      <a:pt x="63591" y="34997"/>
                      <a:pt x="59157" y="29215"/>
                    </a:cubicBezTo>
                    <a:lnTo>
                      <a:pt x="56898" y="26238"/>
                    </a:lnTo>
                    <a:lnTo>
                      <a:pt x="43737" y="26238"/>
                    </a:lnTo>
                    <a:cubicBezTo>
                      <a:pt x="32142" y="26263"/>
                      <a:pt x="21035" y="30877"/>
                      <a:pt x="12840" y="39078"/>
                    </a:cubicBezTo>
                    <a:cubicBezTo>
                      <a:pt x="4640" y="47272"/>
                      <a:pt x="25" y="58380"/>
                      <a:pt x="0" y="69975"/>
                    </a:cubicBezTo>
                    <a:lnTo>
                      <a:pt x="0" y="202438"/>
                    </a:lnTo>
                    <a:lnTo>
                      <a:pt x="15150" y="202438"/>
                    </a:lnTo>
                    <a:lnTo>
                      <a:pt x="15150" y="69975"/>
                    </a:lnTo>
                    <a:cubicBezTo>
                      <a:pt x="15150" y="62384"/>
                      <a:pt x="18160" y="55107"/>
                      <a:pt x="23518" y="49730"/>
                    </a:cubicBezTo>
                    <a:cubicBezTo>
                      <a:pt x="28876" y="44353"/>
                      <a:pt x="36146" y="41324"/>
                      <a:pt x="43737" y="41298"/>
                    </a:cubicBezTo>
                    <a:lnTo>
                      <a:pt x="49326" y="41298"/>
                    </a:lnTo>
                    <a:cubicBezTo>
                      <a:pt x="59118" y="52431"/>
                      <a:pt x="72517" y="59766"/>
                      <a:pt x="87179" y="62005"/>
                    </a:cubicBezTo>
                    <a:cubicBezTo>
                      <a:pt x="101835" y="64251"/>
                      <a:pt x="116812" y="61261"/>
                      <a:pt x="129486" y="53561"/>
                    </a:cubicBezTo>
                    <a:lnTo>
                      <a:pt x="129486" y="202438"/>
                    </a:lnTo>
                    <a:lnTo>
                      <a:pt x="144276" y="202438"/>
                    </a:lnTo>
                    <a:lnTo>
                      <a:pt x="144276" y="52393"/>
                    </a:lnTo>
                    <a:cubicBezTo>
                      <a:pt x="144276" y="42511"/>
                      <a:pt x="148197" y="33040"/>
                      <a:pt x="155185" y="26058"/>
                    </a:cubicBezTo>
                    <a:cubicBezTo>
                      <a:pt x="162166" y="19073"/>
                      <a:pt x="171638" y="15149"/>
                      <a:pt x="181519" y="15149"/>
                    </a:cubicBezTo>
                    <a:lnTo>
                      <a:pt x="189361" y="15149"/>
                    </a:lnTo>
                    <a:cubicBezTo>
                      <a:pt x="196484" y="23485"/>
                      <a:pt x="205326" y="30178"/>
                      <a:pt x="215279" y="34766"/>
                    </a:cubicBezTo>
                    <a:cubicBezTo>
                      <a:pt x="225231" y="39354"/>
                      <a:pt x="236063" y="41734"/>
                      <a:pt x="247029" y="41734"/>
                    </a:cubicBezTo>
                    <a:cubicBezTo>
                      <a:pt x="257989" y="41734"/>
                      <a:pt x="268821" y="39354"/>
                      <a:pt x="278773" y="34766"/>
                    </a:cubicBezTo>
                    <a:cubicBezTo>
                      <a:pt x="288732" y="30178"/>
                      <a:pt x="297575" y="23485"/>
                      <a:pt x="304691" y="15149"/>
                    </a:cubicBezTo>
                    <a:lnTo>
                      <a:pt x="312449" y="15149"/>
                    </a:lnTo>
                    <a:cubicBezTo>
                      <a:pt x="322325" y="15149"/>
                      <a:pt x="331795" y="19073"/>
                      <a:pt x="338777" y="26058"/>
                    </a:cubicBezTo>
                    <a:cubicBezTo>
                      <a:pt x="345765" y="33040"/>
                      <a:pt x="349686" y="42511"/>
                      <a:pt x="349686" y="52393"/>
                    </a:cubicBezTo>
                    <a:lnTo>
                      <a:pt x="349686" y="202438"/>
                    </a:lnTo>
                    <a:lnTo>
                      <a:pt x="364836" y="202438"/>
                    </a:lnTo>
                    <a:lnTo>
                      <a:pt x="364836" y="53022"/>
                    </a:lnTo>
                    <a:cubicBezTo>
                      <a:pt x="377503" y="61178"/>
                      <a:pt x="392692" y="64489"/>
                      <a:pt x="407604" y="62333"/>
                    </a:cubicBezTo>
                    <a:cubicBezTo>
                      <a:pt x="422517" y="60176"/>
                      <a:pt x="436153" y="52707"/>
                      <a:pt x="445990" y="41298"/>
                    </a:cubicBezTo>
                    <a:lnTo>
                      <a:pt x="451579" y="41298"/>
                    </a:lnTo>
                    <a:cubicBezTo>
                      <a:pt x="459176" y="41324"/>
                      <a:pt x="466459" y="44353"/>
                      <a:pt x="471830" y="49723"/>
                    </a:cubicBezTo>
                    <a:cubicBezTo>
                      <a:pt x="477201" y="55094"/>
                      <a:pt x="480230" y="62377"/>
                      <a:pt x="480256" y="69975"/>
                    </a:cubicBezTo>
                    <a:lnTo>
                      <a:pt x="480256" y="202438"/>
                    </a:lnTo>
                    <a:lnTo>
                      <a:pt x="495316" y="202438"/>
                    </a:lnTo>
                    <a:lnTo>
                      <a:pt x="495316" y="69975"/>
                    </a:lnTo>
                    <a:cubicBezTo>
                      <a:pt x="495290" y="58380"/>
                      <a:pt x="490677" y="47272"/>
                      <a:pt x="482482" y="39078"/>
                    </a:cubicBezTo>
                    <a:cubicBezTo>
                      <a:pt x="474282" y="30877"/>
                      <a:pt x="463174" y="26263"/>
                      <a:pt x="451579" y="26238"/>
                    </a:cubicBezTo>
                    <a:close/>
                  </a:path>
                </a:pathLst>
              </a:custGeom>
              <a:solidFill>
                <a:srgbClr val="2D5967"/>
              </a:solidFill>
              <a:ln w="6417" cap="flat">
                <a:noFill/>
                <a:prstDash val="solid"/>
                <a:miter/>
              </a:ln>
            </p:spPr>
            <p:txBody>
              <a:bodyPr rtlCol="0" anchor="ctr"/>
              <a:lstStyle/>
              <a:p>
                <a:endParaRPr lang="en-US" sz="3052"/>
              </a:p>
            </p:txBody>
          </p:sp>
          <p:sp>
            <p:nvSpPr>
              <p:cNvPr id="15" name="Freeform: Shape 339">
                <a:extLst>
                  <a:ext uri="{FF2B5EF4-FFF2-40B4-BE49-F238E27FC236}">
                    <a16:creationId xmlns:a16="http://schemas.microsoft.com/office/drawing/2014/main" id="{308D0A65-A45A-B438-FC88-B293439024D9}"/>
                  </a:ext>
                </a:extLst>
              </p:cNvPr>
              <p:cNvSpPr/>
              <p:nvPr/>
            </p:nvSpPr>
            <p:spPr>
              <a:xfrm>
                <a:off x="5301601" y="1921700"/>
                <a:ext cx="125342" cy="125336"/>
              </a:xfrm>
              <a:custGeom>
                <a:avLst/>
                <a:gdLst>
                  <a:gd name="connsiteX0" fmla="*/ 62583 w 125342"/>
                  <a:gd name="connsiteY0" fmla="*/ 125337 h 125336"/>
                  <a:gd name="connsiteX1" fmla="*/ 97434 w 125342"/>
                  <a:gd name="connsiteY1" fmla="*/ 114815 h 125336"/>
                  <a:gd name="connsiteX2" fmla="*/ 120553 w 125342"/>
                  <a:gd name="connsiteY2" fmla="*/ 86693 h 125336"/>
                  <a:gd name="connsiteX3" fmla="*/ 124140 w 125342"/>
                  <a:gd name="connsiteY3" fmla="*/ 50465 h 125336"/>
                  <a:gd name="connsiteX4" fmla="*/ 106988 w 125342"/>
                  <a:gd name="connsiteY4" fmla="*/ 18356 h 125336"/>
                  <a:gd name="connsiteX5" fmla="*/ 74878 w 125342"/>
                  <a:gd name="connsiteY5" fmla="*/ 1200 h 125336"/>
                  <a:gd name="connsiteX6" fmla="*/ 38649 w 125342"/>
                  <a:gd name="connsiteY6" fmla="*/ 4788 h 125336"/>
                  <a:gd name="connsiteX7" fmla="*/ 10530 w 125342"/>
                  <a:gd name="connsiteY7" fmla="*/ 27909 h 125336"/>
                  <a:gd name="connsiteX8" fmla="*/ 0 w 125342"/>
                  <a:gd name="connsiteY8" fmla="*/ 62760 h 125336"/>
                  <a:gd name="connsiteX9" fmla="*/ 18487 w 125342"/>
                  <a:gd name="connsiteY9" fmla="*/ 106854 h 125336"/>
                  <a:gd name="connsiteX10" fmla="*/ 62583 w 125342"/>
                  <a:gd name="connsiteY10" fmla="*/ 125337 h 125336"/>
                  <a:gd name="connsiteX11" fmla="*/ 62583 w 125342"/>
                  <a:gd name="connsiteY11" fmla="*/ 15600 h 125336"/>
                  <a:gd name="connsiteX12" fmla="*/ 88982 w 125342"/>
                  <a:gd name="connsiteY12" fmla="*/ 23609 h 125336"/>
                  <a:gd name="connsiteX13" fmla="*/ 106488 w 125342"/>
                  <a:gd name="connsiteY13" fmla="*/ 44935 h 125336"/>
                  <a:gd name="connsiteX14" fmla="*/ 109189 w 125342"/>
                  <a:gd name="connsiteY14" fmla="*/ 72391 h 125336"/>
                  <a:gd name="connsiteX15" fmla="*/ 96182 w 125342"/>
                  <a:gd name="connsiteY15" fmla="*/ 96722 h 125336"/>
                  <a:gd name="connsiteX16" fmla="*/ 71856 w 125342"/>
                  <a:gd name="connsiteY16" fmla="*/ 109728 h 125336"/>
                  <a:gd name="connsiteX17" fmla="*/ 44398 w 125342"/>
                  <a:gd name="connsiteY17" fmla="*/ 107023 h 125336"/>
                  <a:gd name="connsiteX18" fmla="*/ 23069 w 125342"/>
                  <a:gd name="connsiteY18" fmla="*/ 89521 h 125336"/>
                  <a:gd name="connsiteX19" fmla="*/ 15060 w 125342"/>
                  <a:gd name="connsiteY19" fmla="*/ 63120 h 125336"/>
                  <a:gd name="connsiteX20" fmla="*/ 28978 w 125342"/>
                  <a:gd name="connsiteY20" fmla="*/ 29518 h 125336"/>
                  <a:gd name="connsiteX21" fmla="*/ 62583 w 125342"/>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2" h="125336">
                    <a:moveTo>
                      <a:pt x="62583" y="125337"/>
                    </a:moveTo>
                    <a:cubicBezTo>
                      <a:pt x="74987" y="125356"/>
                      <a:pt x="87115" y="121692"/>
                      <a:pt x="97434" y="114815"/>
                    </a:cubicBezTo>
                    <a:cubicBezTo>
                      <a:pt x="107752" y="107935"/>
                      <a:pt x="115799" y="98149"/>
                      <a:pt x="120553" y="86693"/>
                    </a:cubicBezTo>
                    <a:cubicBezTo>
                      <a:pt x="125308" y="75239"/>
                      <a:pt x="126560" y="62630"/>
                      <a:pt x="124140" y="50465"/>
                    </a:cubicBezTo>
                    <a:cubicBezTo>
                      <a:pt x="121728" y="38300"/>
                      <a:pt x="115753" y="27125"/>
                      <a:pt x="106988" y="18356"/>
                    </a:cubicBezTo>
                    <a:cubicBezTo>
                      <a:pt x="98216" y="9586"/>
                      <a:pt x="87038" y="3615"/>
                      <a:pt x="74878" y="1200"/>
                    </a:cubicBezTo>
                    <a:cubicBezTo>
                      <a:pt x="62712" y="-1215"/>
                      <a:pt x="50103" y="33"/>
                      <a:pt x="38649" y="4788"/>
                    </a:cubicBezTo>
                    <a:cubicBezTo>
                      <a:pt x="27195" y="9542"/>
                      <a:pt x="17409" y="17588"/>
                      <a:pt x="10530" y="27909"/>
                    </a:cubicBezTo>
                    <a:cubicBezTo>
                      <a:pt x="3645" y="38228"/>
                      <a:pt x="-13" y="50357"/>
                      <a:pt x="0" y="62760"/>
                    </a:cubicBezTo>
                    <a:cubicBezTo>
                      <a:pt x="141" y="79313"/>
                      <a:pt x="6783" y="95148"/>
                      <a:pt x="18487" y="106854"/>
                    </a:cubicBezTo>
                    <a:cubicBezTo>
                      <a:pt x="30191" y="118559"/>
                      <a:pt x="46028" y="125196"/>
                      <a:pt x="62583" y="125337"/>
                    </a:cubicBezTo>
                    <a:close/>
                    <a:moveTo>
                      <a:pt x="62583" y="15600"/>
                    </a:moveTo>
                    <a:cubicBezTo>
                      <a:pt x="71978" y="15600"/>
                      <a:pt x="81167" y="18387"/>
                      <a:pt x="88982" y="23609"/>
                    </a:cubicBezTo>
                    <a:cubicBezTo>
                      <a:pt x="96798" y="28830"/>
                      <a:pt x="102888" y="36252"/>
                      <a:pt x="106488" y="44935"/>
                    </a:cubicBezTo>
                    <a:cubicBezTo>
                      <a:pt x="110081" y="53618"/>
                      <a:pt x="111024" y="63173"/>
                      <a:pt x="109189" y="72391"/>
                    </a:cubicBezTo>
                    <a:cubicBezTo>
                      <a:pt x="107354" y="81609"/>
                      <a:pt x="102830" y="90076"/>
                      <a:pt x="96182" y="96722"/>
                    </a:cubicBezTo>
                    <a:cubicBezTo>
                      <a:pt x="89541" y="103368"/>
                      <a:pt x="81071" y="107894"/>
                      <a:pt x="71856" y="109728"/>
                    </a:cubicBezTo>
                    <a:cubicBezTo>
                      <a:pt x="62635" y="111561"/>
                      <a:pt x="53080" y="110620"/>
                      <a:pt x="44398" y="107023"/>
                    </a:cubicBezTo>
                    <a:cubicBezTo>
                      <a:pt x="35716" y="103427"/>
                      <a:pt x="28292" y="97336"/>
                      <a:pt x="23069" y="89521"/>
                    </a:cubicBezTo>
                    <a:cubicBezTo>
                      <a:pt x="17845" y="81707"/>
                      <a:pt x="15060" y="72519"/>
                      <a:pt x="15060" y="63120"/>
                    </a:cubicBezTo>
                    <a:cubicBezTo>
                      <a:pt x="15060" y="50517"/>
                      <a:pt x="20066" y="38430"/>
                      <a:pt x="28978" y="29518"/>
                    </a:cubicBezTo>
                    <a:cubicBezTo>
                      <a:pt x="37892" y="20606"/>
                      <a:pt x="49981" y="15600"/>
                      <a:pt x="62583" y="15600"/>
                    </a:cubicBezTo>
                    <a:close/>
                  </a:path>
                </a:pathLst>
              </a:custGeom>
              <a:solidFill>
                <a:srgbClr val="2D5967"/>
              </a:solidFill>
              <a:ln w="6417" cap="flat">
                <a:noFill/>
                <a:prstDash val="solid"/>
                <a:miter/>
              </a:ln>
            </p:spPr>
            <p:txBody>
              <a:bodyPr rtlCol="0" anchor="ctr"/>
              <a:lstStyle/>
              <a:p>
                <a:endParaRPr lang="en-US" sz="3052"/>
              </a:p>
            </p:txBody>
          </p:sp>
          <p:sp>
            <p:nvSpPr>
              <p:cNvPr id="16" name="Freeform: Shape 340">
                <a:extLst>
                  <a:ext uri="{FF2B5EF4-FFF2-40B4-BE49-F238E27FC236}">
                    <a16:creationId xmlns:a16="http://schemas.microsoft.com/office/drawing/2014/main" id="{E6E974AC-EA09-4317-1596-F2D80871566A}"/>
                  </a:ext>
                </a:extLst>
              </p:cNvPr>
              <p:cNvSpPr/>
              <p:nvPr/>
            </p:nvSpPr>
            <p:spPr>
              <a:xfrm>
                <a:off x="5438934" y="1865065"/>
                <a:ext cx="151491" cy="151488"/>
              </a:xfrm>
              <a:custGeom>
                <a:avLst/>
                <a:gdLst>
                  <a:gd name="connsiteX0" fmla="*/ 75924 w 151491"/>
                  <a:gd name="connsiteY0" fmla="*/ 151488 h 151488"/>
                  <a:gd name="connsiteX1" fmla="*/ 117967 w 151491"/>
                  <a:gd name="connsiteY1" fmla="*/ 138629 h 151488"/>
                  <a:gd name="connsiteX2" fmla="*/ 145784 w 151491"/>
                  <a:gd name="connsiteY2" fmla="*/ 104584 h 151488"/>
                  <a:gd name="connsiteX3" fmla="*/ 150006 w 151491"/>
                  <a:gd name="connsiteY3" fmla="*/ 60824 h 151488"/>
                  <a:gd name="connsiteX4" fmla="*/ 129209 w 151491"/>
                  <a:gd name="connsiteY4" fmla="*/ 22089 h 151488"/>
                  <a:gd name="connsiteX5" fmla="*/ 90400 w 151491"/>
                  <a:gd name="connsiteY5" fmla="*/ 1431 h 151488"/>
                  <a:gd name="connsiteX6" fmla="*/ 46657 w 151491"/>
                  <a:gd name="connsiteY6" fmla="*/ 5809 h 151488"/>
                  <a:gd name="connsiteX7" fmla="*/ 12712 w 151491"/>
                  <a:gd name="connsiteY7" fmla="*/ 33747 h 151488"/>
                  <a:gd name="connsiteX8" fmla="*/ 0 w 151491"/>
                  <a:gd name="connsiteY8" fmla="*/ 75834 h 151488"/>
                  <a:gd name="connsiteX9" fmla="*/ 5813 w 151491"/>
                  <a:gd name="connsiteY9" fmla="*/ 104834 h 151488"/>
                  <a:gd name="connsiteX10" fmla="*/ 22279 w 151491"/>
                  <a:gd name="connsiteY10" fmla="*/ 129399 h 151488"/>
                  <a:gd name="connsiteX11" fmla="*/ 46907 w 151491"/>
                  <a:gd name="connsiteY11" fmla="*/ 145783 h 151488"/>
                  <a:gd name="connsiteX12" fmla="*/ 75924 w 151491"/>
                  <a:gd name="connsiteY12" fmla="*/ 151488 h 151488"/>
                  <a:gd name="connsiteX13" fmla="*/ 75924 w 151491"/>
                  <a:gd name="connsiteY13" fmla="*/ 15238 h 151488"/>
                  <a:gd name="connsiteX14" fmla="*/ 109593 w 151491"/>
                  <a:gd name="connsiteY14" fmla="*/ 25451 h 151488"/>
                  <a:gd name="connsiteX15" fmla="*/ 131911 w 151491"/>
                  <a:gd name="connsiteY15" fmla="*/ 52645 h 151488"/>
                  <a:gd name="connsiteX16" fmla="*/ 135357 w 151491"/>
                  <a:gd name="connsiteY16" fmla="*/ 87656 h 151488"/>
                  <a:gd name="connsiteX17" fmla="*/ 118775 w 151491"/>
                  <a:gd name="connsiteY17" fmla="*/ 118681 h 151488"/>
                  <a:gd name="connsiteX18" fmla="*/ 87750 w 151491"/>
                  <a:gd name="connsiteY18" fmla="*/ 135265 h 151488"/>
                  <a:gd name="connsiteX19" fmla="*/ 52740 w 151491"/>
                  <a:gd name="connsiteY19" fmla="*/ 131817 h 151488"/>
                  <a:gd name="connsiteX20" fmla="*/ 25545 w 151491"/>
                  <a:gd name="connsiteY20" fmla="*/ 109499 h 151488"/>
                  <a:gd name="connsiteX21" fmla="*/ 15330 w 151491"/>
                  <a:gd name="connsiteY21" fmla="*/ 75834 h 151488"/>
                  <a:gd name="connsiteX22" fmla="*/ 33104 w 151491"/>
                  <a:gd name="connsiteY22" fmla="*/ 33013 h 151488"/>
                  <a:gd name="connsiteX23" fmla="*/ 75924 w 151491"/>
                  <a:gd name="connsiteY23" fmla="*/ 15238 h 15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491" h="151488">
                    <a:moveTo>
                      <a:pt x="75924" y="151488"/>
                    </a:moveTo>
                    <a:cubicBezTo>
                      <a:pt x="90901" y="151453"/>
                      <a:pt x="105531" y="146978"/>
                      <a:pt x="117967" y="138629"/>
                    </a:cubicBezTo>
                    <a:cubicBezTo>
                      <a:pt x="130403" y="130280"/>
                      <a:pt x="140079" y="118433"/>
                      <a:pt x="145784" y="104584"/>
                    </a:cubicBezTo>
                    <a:cubicBezTo>
                      <a:pt x="151489" y="90735"/>
                      <a:pt x="152958" y="75507"/>
                      <a:pt x="150006" y="60824"/>
                    </a:cubicBezTo>
                    <a:cubicBezTo>
                      <a:pt x="147055" y="46140"/>
                      <a:pt x="139817" y="32661"/>
                      <a:pt x="129209" y="22089"/>
                    </a:cubicBezTo>
                    <a:cubicBezTo>
                      <a:pt x="118602" y="11518"/>
                      <a:pt x="105095" y="4329"/>
                      <a:pt x="90400" y="1431"/>
                    </a:cubicBezTo>
                    <a:cubicBezTo>
                      <a:pt x="75706" y="-1466"/>
                      <a:pt x="60485" y="57"/>
                      <a:pt x="46657" y="5809"/>
                    </a:cubicBezTo>
                    <a:cubicBezTo>
                      <a:pt x="32828" y="11561"/>
                      <a:pt x="21015" y="21283"/>
                      <a:pt x="12712" y="33747"/>
                    </a:cubicBezTo>
                    <a:cubicBezTo>
                      <a:pt x="4408" y="46211"/>
                      <a:pt x="-13" y="60857"/>
                      <a:pt x="0" y="75834"/>
                    </a:cubicBezTo>
                    <a:cubicBezTo>
                      <a:pt x="13" y="85788"/>
                      <a:pt x="1989" y="95643"/>
                      <a:pt x="5813" y="104834"/>
                    </a:cubicBezTo>
                    <a:cubicBezTo>
                      <a:pt x="9632" y="114025"/>
                      <a:pt x="15233" y="122373"/>
                      <a:pt x="22279" y="129399"/>
                    </a:cubicBezTo>
                    <a:cubicBezTo>
                      <a:pt x="29331" y="136425"/>
                      <a:pt x="37699" y="141992"/>
                      <a:pt x="46907" y="145783"/>
                    </a:cubicBezTo>
                    <a:cubicBezTo>
                      <a:pt x="56109" y="149573"/>
                      <a:pt x="65971" y="151512"/>
                      <a:pt x="75924" y="151488"/>
                    </a:cubicBezTo>
                    <a:close/>
                    <a:moveTo>
                      <a:pt x="75924" y="15238"/>
                    </a:moveTo>
                    <a:cubicBezTo>
                      <a:pt x="87910" y="15238"/>
                      <a:pt x="99628" y="18793"/>
                      <a:pt x="109593" y="25451"/>
                    </a:cubicBezTo>
                    <a:cubicBezTo>
                      <a:pt x="119558" y="32109"/>
                      <a:pt x="127323" y="41573"/>
                      <a:pt x="131911" y="52645"/>
                    </a:cubicBezTo>
                    <a:cubicBezTo>
                      <a:pt x="136493" y="63718"/>
                      <a:pt x="137692" y="75901"/>
                      <a:pt x="135357" y="87656"/>
                    </a:cubicBezTo>
                    <a:cubicBezTo>
                      <a:pt x="133021" y="99410"/>
                      <a:pt x="127246" y="110207"/>
                      <a:pt x="118775" y="118681"/>
                    </a:cubicBezTo>
                    <a:cubicBezTo>
                      <a:pt x="110299" y="127156"/>
                      <a:pt x="99499" y="132927"/>
                      <a:pt x="87750" y="135265"/>
                    </a:cubicBezTo>
                    <a:cubicBezTo>
                      <a:pt x="75994" y="137603"/>
                      <a:pt x="63809" y="136403"/>
                      <a:pt x="52740" y="131817"/>
                    </a:cubicBezTo>
                    <a:cubicBezTo>
                      <a:pt x="41664" y="127230"/>
                      <a:pt x="32199" y="119464"/>
                      <a:pt x="25545" y="109499"/>
                    </a:cubicBezTo>
                    <a:cubicBezTo>
                      <a:pt x="18885" y="99534"/>
                      <a:pt x="15330" y="87819"/>
                      <a:pt x="15330" y="75834"/>
                    </a:cubicBezTo>
                    <a:cubicBezTo>
                      <a:pt x="15355" y="59771"/>
                      <a:pt x="21747" y="44372"/>
                      <a:pt x="33104" y="33013"/>
                    </a:cubicBezTo>
                    <a:cubicBezTo>
                      <a:pt x="44462" y="21654"/>
                      <a:pt x="59863" y="15262"/>
                      <a:pt x="75924" y="15238"/>
                    </a:cubicBezTo>
                    <a:close/>
                  </a:path>
                </a:pathLst>
              </a:custGeom>
              <a:solidFill>
                <a:srgbClr val="2D5967"/>
              </a:solidFill>
              <a:ln w="6417" cap="flat">
                <a:noFill/>
                <a:prstDash val="solid"/>
                <a:miter/>
              </a:ln>
            </p:spPr>
            <p:txBody>
              <a:bodyPr rtlCol="0" anchor="ctr"/>
              <a:lstStyle/>
              <a:p>
                <a:endParaRPr lang="en-US" sz="3052"/>
              </a:p>
            </p:txBody>
          </p:sp>
          <p:sp>
            <p:nvSpPr>
              <p:cNvPr id="17" name="Freeform: Shape 341">
                <a:extLst>
                  <a:ext uri="{FF2B5EF4-FFF2-40B4-BE49-F238E27FC236}">
                    <a16:creationId xmlns:a16="http://schemas.microsoft.com/office/drawing/2014/main" id="{A02816D9-C969-2424-B1FF-CF363A3EAFA7}"/>
                  </a:ext>
                </a:extLst>
              </p:cNvPr>
              <p:cNvSpPr/>
              <p:nvPr/>
            </p:nvSpPr>
            <p:spPr>
              <a:xfrm>
                <a:off x="5441918" y="2132432"/>
                <a:ext cx="15143" cy="93416"/>
              </a:xfrm>
              <a:custGeom>
                <a:avLst/>
                <a:gdLst>
                  <a:gd name="connsiteX0" fmla="*/ 7572 w 15143"/>
                  <a:gd name="connsiteY0" fmla="*/ 0 h 93416"/>
                  <a:gd name="connsiteX1" fmla="*/ 0 w 15143"/>
                  <a:gd name="connsiteY1" fmla="*/ 0 h 93416"/>
                  <a:gd name="connsiteX2" fmla="*/ 0 w 15143"/>
                  <a:gd name="connsiteY2" fmla="*/ 93416 h 93416"/>
                  <a:gd name="connsiteX3" fmla="*/ 3786 w 15143"/>
                  <a:gd name="connsiteY3" fmla="*/ 93416 h 93416"/>
                  <a:gd name="connsiteX4" fmla="*/ 15144 w 15143"/>
                  <a:gd name="connsiteY4" fmla="*/ 93416 h 93416"/>
                  <a:gd name="connsiteX5" fmla="*/ 15144 w 15143"/>
                  <a:gd name="connsiteY5" fmla="*/ 15150 h 93416"/>
                  <a:gd name="connsiteX6" fmla="*/ 7572 w 15143"/>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43" h="93416">
                    <a:moveTo>
                      <a:pt x="7572" y="0"/>
                    </a:moveTo>
                    <a:lnTo>
                      <a:pt x="0" y="0"/>
                    </a:lnTo>
                    <a:lnTo>
                      <a:pt x="0" y="93416"/>
                    </a:lnTo>
                    <a:lnTo>
                      <a:pt x="3786" y="93416"/>
                    </a:lnTo>
                    <a:lnTo>
                      <a:pt x="15144" y="93416"/>
                    </a:lnTo>
                    <a:lnTo>
                      <a:pt x="15144" y="15150"/>
                    </a:lnTo>
                    <a:lnTo>
                      <a:pt x="7572" y="0"/>
                    </a:lnTo>
                    <a:close/>
                  </a:path>
                </a:pathLst>
              </a:custGeom>
              <a:solidFill>
                <a:srgbClr val="2D5967"/>
              </a:solidFill>
              <a:ln w="6417" cap="flat">
                <a:noFill/>
                <a:prstDash val="solid"/>
                <a:miter/>
              </a:ln>
            </p:spPr>
            <p:txBody>
              <a:bodyPr rtlCol="0" anchor="ctr"/>
              <a:lstStyle/>
              <a:p>
                <a:endParaRPr lang="en-US" sz="3052"/>
              </a:p>
            </p:txBody>
          </p:sp>
          <p:sp>
            <p:nvSpPr>
              <p:cNvPr id="18" name="Freeform: Shape 342">
                <a:extLst>
                  <a:ext uri="{FF2B5EF4-FFF2-40B4-BE49-F238E27FC236}">
                    <a16:creationId xmlns:a16="http://schemas.microsoft.com/office/drawing/2014/main" id="{09F771F1-12AA-B176-B5CF-DBD50C2819F7}"/>
                  </a:ext>
                </a:extLst>
              </p:cNvPr>
              <p:cNvSpPr/>
              <p:nvPr/>
            </p:nvSpPr>
            <p:spPr>
              <a:xfrm>
                <a:off x="5572231" y="2132432"/>
                <a:ext cx="15150" cy="93416"/>
              </a:xfrm>
              <a:custGeom>
                <a:avLst/>
                <a:gdLst>
                  <a:gd name="connsiteX0" fmla="*/ 7572 w 15150"/>
                  <a:gd name="connsiteY0" fmla="*/ 0 h 93416"/>
                  <a:gd name="connsiteX1" fmla="*/ 0 w 15150"/>
                  <a:gd name="connsiteY1" fmla="*/ 15150 h 93416"/>
                  <a:gd name="connsiteX2" fmla="*/ 0 w 15150"/>
                  <a:gd name="connsiteY2" fmla="*/ 93416 h 93416"/>
                  <a:gd name="connsiteX3" fmla="*/ 12622 w 15150"/>
                  <a:gd name="connsiteY3" fmla="*/ 93416 h 93416"/>
                  <a:gd name="connsiteX4" fmla="*/ 15150 w 15150"/>
                  <a:gd name="connsiteY4" fmla="*/ 93416 h 93416"/>
                  <a:gd name="connsiteX5" fmla="*/ 15150 w 15150"/>
                  <a:gd name="connsiteY5" fmla="*/ 0 h 93416"/>
                  <a:gd name="connsiteX6" fmla="*/ 7572 w 15150"/>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50" h="93416">
                    <a:moveTo>
                      <a:pt x="7572" y="0"/>
                    </a:moveTo>
                    <a:lnTo>
                      <a:pt x="0" y="15150"/>
                    </a:lnTo>
                    <a:lnTo>
                      <a:pt x="0" y="93416"/>
                    </a:lnTo>
                    <a:lnTo>
                      <a:pt x="12622" y="93416"/>
                    </a:lnTo>
                    <a:lnTo>
                      <a:pt x="15150" y="93416"/>
                    </a:lnTo>
                    <a:lnTo>
                      <a:pt x="15150" y="0"/>
                    </a:lnTo>
                    <a:lnTo>
                      <a:pt x="7572" y="0"/>
                    </a:lnTo>
                    <a:close/>
                  </a:path>
                </a:pathLst>
              </a:custGeom>
              <a:solidFill>
                <a:srgbClr val="2D5967"/>
              </a:solidFill>
              <a:ln w="6417" cap="flat">
                <a:noFill/>
                <a:prstDash val="solid"/>
                <a:miter/>
              </a:ln>
            </p:spPr>
            <p:txBody>
              <a:bodyPr rtlCol="0" anchor="ctr"/>
              <a:lstStyle/>
              <a:p>
                <a:endParaRPr lang="en-US" sz="3052"/>
              </a:p>
            </p:txBody>
          </p:sp>
          <p:sp>
            <p:nvSpPr>
              <p:cNvPr id="19" name="Freeform: Shape 343">
                <a:extLst>
                  <a:ext uri="{FF2B5EF4-FFF2-40B4-BE49-F238E27FC236}">
                    <a16:creationId xmlns:a16="http://schemas.microsoft.com/office/drawing/2014/main" id="{257CA872-7457-7DD2-DE2B-0257132F4640}"/>
                  </a:ext>
                </a:extLst>
              </p:cNvPr>
              <p:cNvSpPr/>
              <p:nvPr/>
            </p:nvSpPr>
            <p:spPr>
              <a:xfrm>
                <a:off x="5710091" y="2147569"/>
                <a:ext cx="15150" cy="78272"/>
              </a:xfrm>
              <a:custGeom>
                <a:avLst/>
                <a:gdLst>
                  <a:gd name="connsiteX0" fmla="*/ 0 w 15150"/>
                  <a:gd name="connsiteY0" fmla="*/ 15060 h 78272"/>
                  <a:gd name="connsiteX1" fmla="*/ 0 w 15150"/>
                  <a:gd name="connsiteY1" fmla="*/ 78273 h 78272"/>
                  <a:gd name="connsiteX2" fmla="*/ 15150 w 15150"/>
                  <a:gd name="connsiteY2" fmla="*/ 78273 h 78272"/>
                  <a:gd name="connsiteX3" fmla="*/ 15150 w 15150"/>
                  <a:gd name="connsiteY3" fmla="*/ 0 h 78272"/>
                  <a:gd name="connsiteX4" fmla="*/ 7578 w 15150"/>
                  <a:gd name="connsiteY4" fmla="*/ 0 h 78272"/>
                  <a:gd name="connsiteX5" fmla="*/ 0 w 15150"/>
                  <a:gd name="connsiteY5" fmla="*/ 1506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50" h="78272">
                    <a:moveTo>
                      <a:pt x="0" y="15060"/>
                    </a:moveTo>
                    <a:lnTo>
                      <a:pt x="0" y="78273"/>
                    </a:lnTo>
                    <a:lnTo>
                      <a:pt x="15150" y="78273"/>
                    </a:lnTo>
                    <a:lnTo>
                      <a:pt x="15150" y="0"/>
                    </a:lnTo>
                    <a:lnTo>
                      <a:pt x="7578" y="0"/>
                    </a:lnTo>
                    <a:lnTo>
                      <a:pt x="0" y="15060"/>
                    </a:lnTo>
                    <a:close/>
                  </a:path>
                </a:pathLst>
              </a:custGeom>
              <a:solidFill>
                <a:srgbClr val="2D5967"/>
              </a:solidFill>
              <a:ln w="6417" cap="flat">
                <a:noFill/>
                <a:prstDash val="solid"/>
                <a:miter/>
              </a:ln>
            </p:spPr>
            <p:txBody>
              <a:bodyPr rtlCol="0" anchor="ctr"/>
              <a:lstStyle/>
              <a:p>
                <a:endParaRPr lang="en-US" sz="3052"/>
              </a:p>
            </p:txBody>
          </p:sp>
          <p:sp>
            <p:nvSpPr>
              <p:cNvPr id="20" name="Freeform: Shape 344">
                <a:extLst>
                  <a:ext uri="{FF2B5EF4-FFF2-40B4-BE49-F238E27FC236}">
                    <a16:creationId xmlns:a16="http://schemas.microsoft.com/office/drawing/2014/main" id="{EDB10598-3C48-2F16-D097-C8F2C1E5F6A6}"/>
                  </a:ext>
                </a:extLst>
              </p:cNvPr>
              <p:cNvSpPr/>
              <p:nvPr/>
            </p:nvSpPr>
            <p:spPr>
              <a:xfrm>
                <a:off x="5305310" y="2147569"/>
                <a:ext cx="15053" cy="78272"/>
              </a:xfrm>
              <a:custGeom>
                <a:avLst/>
                <a:gdLst>
                  <a:gd name="connsiteX0" fmla="*/ 0 w 15053"/>
                  <a:gd name="connsiteY0" fmla="*/ 0 h 78272"/>
                  <a:gd name="connsiteX1" fmla="*/ 0 w 15053"/>
                  <a:gd name="connsiteY1" fmla="*/ 78273 h 78272"/>
                  <a:gd name="connsiteX2" fmla="*/ 15054 w 15053"/>
                  <a:gd name="connsiteY2" fmla="*/ 78273 h 78272"/>
                  <a:gd name="connsiteX3" fmla="*/ 15054 w 15053"/>
                  <a:gd name="connsiteY3" fmla="*/ 15060 h 78272"/>
                  <a:gd name="connsiteX4" fmla="*/ 7482 w 15053"/>
                  <a:gd name="connsiteY4" fmla="*/ 0 h 78272"/>
                  <a:gd name="connsiteX5" fmla="*/ 0 w 15053"/>
                  <a:gd name="connsiteY5" fmla="*/ 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53" h="78272">
                    <a:moveTo>
                      <a:pt x="0" y="0"/>
                    </a:moveTo>
                    <a:lnTo>
                      <a:pt x="0" y="78273"/>
                    </a:lnTo>
                    <a:lnTo>
                      <a:pt x="15054" y="78273"/>
                    </a:lnTo>
                    <a:lnTo>
                      <a:pt x="15054" y="15060"/>
                    </a:lnTo>
                    <a:lnTo>
                      <a:pt x="7482" y="0"/>
                    </a:lnTo>
                    <a:lnTo>
                      <a:pt x="0" y="0"/>
                    </a:lnTo>
                    <a:close/>
                  </a:path>
                </a:pathLst>
              </a:custGeom>
              <a:solidFill>
                <a:srgbClr val="2D5967"/>
              </a:solidFill>
              <a:ln w="6417" cap="flat">
                <a:noFill/>
                <a:prstDash val="solid"/>
                <a:miter/>
              </a:ln>
            </p:spPr>
            <p:txBody>
              <a:bodyPr rtlCol="0" anchor="ctr"/>
              <a:lstStyle/>
              <a:p>
                <a:endParaRPr lang="en-US" sz="3052"/>
              </a:p>
            </p:txBody>
          </p:sp>
        </p:grpSp>
        <p:sp>
          <p:nvSpPr>
            <p:cNvPr id="10" name="TextBox 345">
              <a:extLst>
                <a:ext uri="{FF2B5EF4-FFF2-40B4-BE49-F238E27FC236}">
                  <a16:creationId xmlns:a16="http://schemas.microsoft.com/office/drawing/2014/main" id="{B0071606-9940-B7BE-04B2-EE38D1321920}"/>
                </a:ext>
              </a:extLst>
            </p:cNvPr>
            <p:cNvSpPr txBox="1"/>
            <p:nvPr/>
          </p:nvSpPr>
          <p:spPr>
            <a:xfrm>
              <a:off x="5145635" y="2211761"/>
              <a:ext cx="662531" cy="277998"/>
            </a:xfrm>
            <a:prstGeom prst="rect">
              <a:avLst/>
            </a:prstGeom>
            <a:noFill/>
          </p:spPr>
          <p:txBody>
            <a:bodyPr wrap="none" rtlCol="0">
              <a:spAutoFit/>
            </a:bodyPr>
            <a:lstStyle/>
            <a:p>
              <a:pPr algn="l"/>
              <a:r>
                <a:rPr lang="ja-JP" altLang="en-US" dirty="0">
                  <a:latin typeface="Meiryo UI" panose="020B0604030504040204" pitchFamily="50" charset="-128"/>
                  <a:ea typeface="Meiryo UI" panose="020B0604030504040204" pitchFamily="50" charset="-128"/>
                  <a:cs typeface="Oracle Sans"/>
                  <a:sym typeface="Oracle Sans"/>
                  <a:rtl val="0"/>
                </a:rPr>
                <a:t>利用者</a:t>
              </a:r>
              <a:endParaRPr lang="en-US" dirty="0">
                <a:latin typeface="Meiryo UI" panose="020B0604030504040204" pitchFamily="50" charset="-128"/>
                <a:ea typeface="Meiryo UI" panose="020B0604030504040204" pitchFamily="50" charset="-128"/>
                <a:cs typeface="Oracle Sans"/>
                <a:sym typeface="Oracle Sans"/>
                <a:rtl val="0"/>
              </a:endParaRPr>
            </a:p>
          </p:txBody>
        </p:sp>
      </p:grpSp>
      <p:sp>
        <p:nvSpPr>
          <p:cNvPr id="282" name="正方形/長方形 281">
            <a:extLst>
              <a:ext uri="{FF2B5EF4-FFF2-40B4-BE49-F238E27FC236}">
                <a16:creationId xmlns:a16="http://schemas.microsoft.com/office/drawing/2014/main" id="{1AB603BC-2C1E-5FC6-6AF4-6BE3F9DDA14F}"/>
              </a:ext>
            </a:extLst>
          </p:cNvPr>
          <p:cNvSpPr/>
          <p:nvPr/>
        </p:nvSpPr>
        <p:spPr>
          <a:xfrm>
            <a:off x="13770161" y="4423078"/>
            <a:ext cx="3252759" cy="2483794"/>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dirty="0">
                <a:solidFill>
                  <a:schemeClr val="tx1"/>
                </a:solidFill>
                <a:latin typeface="Meiryo UI" panose="020B0604030504040204" pitchFamily="50" charset="-128"/>
                <a:ea typeface="Meiryo UI" panose="020B0604030504040204" pitchFamily="50" charset="-128"/>
              </a:rPr>
              <a:t>連携機能</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sz="1772" dirty="0">
                <a:solidFill>
                  <a:schemeClr val="tx1"/>
                </a:solidFill>
                <a:latin typeface="Meiryo UI" panose="020B0604030504040204" pitchFamily="50" charset="-128"/>
                <a:ea typeface="Meiryo UI" panose="020B0604030504040204" pitchFamily="50" charset="-128"/>
              </a:rPr>
              <a:t>交付用の公文書を作成する他の機能</a:t>
            </a:r>
            <a:endParaRPr kumimoji="1" lang="en-US" altLang="ja-JP" sz="1772" dirty="0">
              <a:solidFill>
                <a:schemeClr val="tx1"/>
              </a:solidFill>
              <a:latin typeface="Meiryo UI" panose="020B0604030504040204" pitchFamily="50" charset="-128"/>
              <a:ea typeface="Meiryo UI" panose="020B0604030504040204" pitchFamily="50" charset="-128"/>
            </a:endParaRPr>
          </a:p>
          <a:p>
            <a:endParaRPr lang="en-US" altLang="ja-JP" sz="1772" dirty="0">
              <a:solidFill>
                <a:schemeClr val="tx1"/>
              </a:solidFill>
              <a:latin typeface="Meiryo UI" panose="020B0604030504040204" pitchFamily="50" charset="-128"/>
              <a:ea typeface="Meiryo UI" panose="020B0604030504040204" pitchFamily="50" charset="-128"/>
            </a:endParaRPr>
          </a:p>
          <a:p>
            <a:r>
              <a:rPr kumimoji="1" lang="ja-JP" altLang="en-US" sz="1772" dirty="0">
                <a:solidFill>
                  <a:schemeClr val="tx1"/>
                </a:solidFill>
                <a:latin typeface="Meiryo UI" panose="020B0604030504040204" pitchFamily="50" charset="-128"/>
                <a:ea typeface="Meiryo UI" panose="020B0604030504040204" pitchFamily="50" charset="-128"/>
              </a:rPr>
              <a:t>例</a:t>
            </a:r>
            <a:endParaRPr kumimoji="1" lang="en-US" altLang="ja-JP" sz="1772" dirty="0">
              <a:solidFill>
                <a:schemeClr val="tx1"/>
              </a:solidFill>
              <a:latin typeface="Meiryo UI" panose="020B0604030504040204" pitchFamily="50" charset="-128"/>
              <a:ea typeface="Meiryo UI" panose="020B0604030504040204" pitchFamily="50" charset="-128"/>
            </a:endParaRPr>
          </a:p>
          <a:p>
            <a:pPr marL="421881" indent="-421881">
              <a:buFont typeface="Arial" panose="020B0604020202020204" pitchFamily="34" charset="0"/>
              <a:buChar char="•"/>
            </a:pPr>
            <a:r>
              <a:rPr lang="ja-JP" altLang="en-US" sz="1772" dirty="0">
                <a:solidFill>
                  <a:schemeClr val="tx1"/>
                </a:solidFill>
                <a:latin typeface="Meiryo UI" panose="020B0604030504040204" pitchFamily="50" charset="-128"/>
                <a:ea typeface="Meiryo UI" panose="020B0604030504040204" pitchFamily="50" charset="-128"/>
              </a:rPr>
              <a:t>書類出力</a:t>
            </a:r>
            <a:r>
              <a:rPr lang="en-US" altLang="ja-JP" sz="1772" dirty="0">
                <a:solidFill>
                  <a:schemeClr val="tx1"/>
                </a:solidFill>
                <a:latin typeface="Meiryo UI" panose="020B0604030504040204" pitchFamily="50" charset="-128"/>
                <a:ea typeface="Meiryo UI" panose="020B0604030504040204" pitchFamily="50" charset="-128"/>
              </a:rPr>
              <a:t>_</a:t>
            </a:r>
            <a:r>
              <a:rPr lang="ja-JP" altLang="en-US" sz="1772" dirty="0">
                <a:solidFill>
                  <a:schemeClr val="tx1"/>
                </a:solidFill>
                <a:latin typeface="Meiryo UI" panose="020B0604030504040204" pitchFamily="50" charset="-128"/>
                <a:ea typeface="Meiryo UI" panose="020B0604030504040204" pitchFamily="50" charset="-128"/>
              </a:rPr>
              <a:t>法廷帳票作成</a:t>
            </a:r>
            <a:endParaRPr kumimoji="1" lang="ja-JP" altLang="en-US" sz="1772" dirty="0">
              <a:solidFill>
                <a:schemeClr val="tx1"/>
              </a:solidFill>
              <a:latin typeface="Meiryo UI" panose="020B0604030504040204" pitchFamily="50" charset="-128"/>
              <a:ea typeface="Meiryo UI" panose="020B0604030504040204" pitchFamily="50" charset="-128"/>
            </a:endParaRPr>
          </a:p>
        </p:txBody>
      </p:sp>
      <p:cxnSp>
        <p:nvCxnSpPr>
          <p:cNvPr id="283" name="Straight Arrow Connector 43">
            <a:extLst>
              <a:ext uri="{FF2B5EF4-FFF2-40B4-BE49-F238E27FC236}">
                <a16:creationId xmlns:a16="http://schemas.microsoft.com/office/drawing/2014/main" id="{71858F65-9AA8-F904-C252-5DC1D001BDD6}"/>
              </a:ext>
            </a:extLst>
          </p:cNvPr>
          <p:cNvCxnSpPr>
            <a:cxnSpLocks/>
          </p:cNvCxnSpPr>
          <p:nvPr/>
        </p:nvCxnSpPr>
        <p:spPr bwMode="auto">
          <a:xfrm flipH="1">
            <a:off x="12631817" y="6465688"/>
            <a:ext cx="1132396" cy="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89" name="正方形/長方形 288">
            <a:extLst>
              <a:ext uri="{FF2B5EF4-FFF2-40B4-BE49-F238E27FC236}">
                <a16:creationId xmlns:a16="http://schemas.microsoft.com/office/drawing/2014/main" id="{DC9F4050-5A2E-D000-DC1A-8138EF90EC5D}"/>
              </a:ext>
            </a:extLst>
          </p:cNvPr>
          <p:cNvSpPr/>
          <p:nvPr/>
        </p:nvSpPr>
        <p:spPr>
          <a:xfrm>
            <a:off x="5052768" y="1973057"/>
            <a:ext cx="5876454" cy="1188583"/>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dirty="0">
                <a:solidFill>
                  <a:schemeClr val="tx1"/>
                </a:solidFill>
                <a:latin typeface="Meiryo UI" panose="020B0604030504040204" pitchFamily="50" charset="-128"/>
                <a:ea typeface="Meiryo UI" panose="020B0604030504040204" pitchFamily="50" charset="-128"/>
              </a:rPr>
              <a:t>連携機能</a:t>
            </a:r>
            <a:endParaRPr kumimoji="1" lang="en-US" altLang="ja-JP" dirty="0">
              <a:solidFill>
                <a:schemeClr val="tx1"/>
              </a:solidFill>
              <a:latin typeface="Meiryo UI" panose="020B0604030504040204" pitchFamily="50" charset="-128"/>
              <a:ea typeface="Meiryo UI" panose="020B0604030504040204" pitchFamily="50" charset="-128"/>
            </a:endParaRPr>
          </a:p>
          <a:p>
            <a:r>
              <a:rPr lang="ja-JP" altLang="en-US" sz="1772" dirty="0">
                <a:solidFill>
                  <a:schemeClr val="tx1"/>
                </a:solidFill>
                <a:latin typeface="Meiryo UI" panose="020B0604030504040204" pitchFamily="50" charset="-128"/>
                <a:ea typeface="Meiryo UI" panose="020B0604030504040204" pitchFamily="50" charset="-128"/>
              </a:rPr>
              <a:t>ブラウザ上で動作するフロントエンドアプリを配信する</a:t>
            </a:r>
            <a:endParaRPr lang="en-US" altLang="ja-JP" sz="1772" dirty="0">
              <a:solidFill>
                <a:schemeClr val="tx1"/>
              </a:solidFill>
              <a:latin typeface="Meiryo UI" panose="020B0604030504040204" pitchFamily="50" charset="-128"/>
              <a:ea typeface="Meiryo UI" panose="020B0604030504040204" pitchFamily="50" charset="-128"/>
            </a:endParaRPr>
          </a:p>
          <a:p>
            <a:r>
              <a:rPr kumimoji="1" lang="ja-JP" altLang="en-US" sz="1772" dirty="0">
                <a:solidFill>
                  <a:schemeClr val="tx1"/>
                </a:solidFill>
                <a:latin typeface="Meiryo UI" panose="020B0604030504040204" pitchFamily="50" charset="-128"/>
                <a:ea typeface="Meiryo UI" panose="020B0604030504040204" pitchFamily="50" charset="-128"/>
              </a:rPr>
              <a:t>例</a:t>
            </a:r>
            <a:endParaRPr kumimoji="1" lang="en-US" altLang="ja-JP" sz="1772" dirty="0">
              <a:solidFill>
                <a:schemeClr val="tx1"/>
              </a:solidFill>
              <a:latin typeface="Meiryo UI" panose="020B0604030504040204" pitchFamily="50" charset="-128"/>
              <a:ea typeface="Meiryo UI" panose="020B0604030504040204" pitchFamily="50" charset="-128"/>
            </a:endParaRPr>
          </a:p>
          <a:p>
            <a:pPr marL="253129" indent="-253129">
              <a:buFont typeface="Arial" panose="020B0604020202020204" pitchFamily="34" charset="0"/>
              <a:buChar char="•"/>
            </a:pPr>
            <a:r>
              <a:rPr lang="ja-JP" altLang="en-US" sz="1772" dirty="0">
                <a:solidFill>
                  <a:schemeClr val="tx1"/>
                </a:solidFill>
                <a:latin typeface="Meiryo UI" panose="020B0604030504040204" pitchFamily="50" charset="-128"/>
                <a:ea typeface="Meiryo UI" panose="020B0604030504040204" pitchFamily="50" charset="-128"/>
              </a:rPr>
              <a:t>コンテンツ管理</a:t>
            </a:r>
            <a:r>
              <a:rPr lang="en-US" altLang="ja-JP" sz="1772" dirty="0">
                <a:solidFill>
                  <a:schemeClr val="tx1"/>
                </a:solidFill>
                <a:latin typeface="Meiryo UI" panose="020B0604030504040204" pitchFamily="50" charset="-128"/>
                <a:ea typeface="Meiryo UI" panose="020B0604030504040204" pitchFamily="50" charset="-128"/>
              </a:rPr>
              <a:t>_Web</a:t>
            </a:r>
            <a:r>
              <a:rPr lang="ja-JP" altLang="en-US" sz="1772" dirty="0">
                <a:solidFill>
                  <a:schemeClr val="tx1"/>
                </a:solidFill>
                <a:latin typeface="Meiryo UI" panose="020B0604030504040204" pitchFamily="50" charset="-128"/>
                <a:ea typeface="Meiryo UI" panose="020B0604030504040204" pitchFamily="50" charset="-128"/>
              </a:rPr>
              <a:t>ページ</a:t>
            </a:r>
            <a:r>
              <a:rPr lang="en-US" altLang="ja-JP" sz="1772" dirty="0">
                <a:solidFill>
                  <a:schemeClr val="tx1"/>
                </a:solidFill>
                <a:latin typeface="Meiryo UI" panose="020B0604030504040204" pitchFamily="50" charset="-128"/>
                <a:ea typeface="Meiryo UI" panose="020B0604030504040204" pitchFamily="50" charset="-128"/>
              </a:rPr>
              <a:t>(</a:t>
            </a:r>
            <a:r>
              <a:rPr lang="ja-JP" altLang="en-US" sz="1772" dirty="0">
                <a:solidFill>
                  <a:schemeClr val="tx1"/>
                </a:solidFill>
                <a:latin typeface="Meiryo UI" panose="020B0604030504040204" pitchFamily="50" charset="-128"/>
                <a:ea typeface="Meiryo UI" panose="020B0604030504040204" pitchFamily="50" charset="-128"/>
              </a:rPr>
              <a:t>静的コンテンツ</a:t>
            </a:r>
            <a:r>
              <a:rPr lang="en-US" altLang="ja-JP" sz="1772" dirty="0">
                <a:solidFill>
                  <a:schemeClr val="tx1"/>
                </a:solidFill>
                <a:latin typeface="Meiryo UI" panose="020B0604030504040204" pitchFamily="50" charset="-128"/>
                <a:ea typeface="Meiryo UI" panose="020B0604030504040204" pitchFamily="50" charset="-128"/>
              </a:rPr>
              <a:t>)</a:t>
            </a:r>
            <a:r>
              <a:rPr lang="ja-JP" altLang="en-US" sz="1772" dirty="0">
                <a:solidFill>
                  <a:schemeClr val="tx1"/>
                </a:solidFill>
                <a:latin typeface="Meiryo UI" panose="020B0604030504040204" pitchFamily="50" charset="-128"/>
                <a:ea typeface="Meiryo UI" panose="020B0604030504040204" pitchFamily="50" charset="-128"/>
              </a:rPr>
              <a:t>公開機能</a:t>
            </a:r>
            <a:endParaRPr kumimoji="1" lang="en-US" altLang="ja-JP" sz="1772" dirty="0">
              <a:solidFill>
                <a:schemeClr val="tx1"/>
              </a:solidFill>
              <a:latin typeface="Meiryo UI" panose="020B0604030504040204" pitchFamily="50" charset="-128"/>
              <a:ea typeface="Meiryo UI" panose="020B0604030504040204" pitchFamily="50" charset="-128"/>
            </a:endParaRPr>
          </a:p>
        </p:txBody>
      </p:sp>
      <p:sp>
        <p:nvSpPr>
          <p:cNvPr id="290" name="正方形/長方形 289">
            <a:extLst>
              <a:ext uri="{FF2B5EF4-FFF2-40B4-BE49-F238E27FC236}">
                <a16:creationId xmlns:a16="http://schemas.microsoft.com/office/drawing/2014/main" id="{6885A28D-428E-C41C-C140-3192C5D3F999}"/>
              </a:ext>
            </a:extLst>
          </p:cNvPr>
          <p:cNvSpPr/>
          <p:nvPr/>
        </p:nvSpPr>
        <p:spPr>
          <a:xfrm>
            <a:off x="4858754" y="7675705"/>
            <a:ext cx="5876454" cy="1476454"/>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dirty="0">
                <a:solidFill>
                  <a:schemeClr val="tx1"/>
                </a:solidFill>
                <a:latin typeface="Meiryo UI" panose="020B0604030504040204" pitchFamily="50" charset="-128"/>
                <a:ea typeface="Meiryo UI" panose="020B0604030504040204" pitchFamily="50" charset="-128"/>
              </a:rPr>
              <a:t>連携機能</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sz="1772" dirty="0">
                <a:solidFill>
                  <a:schemeClr val="tx1"/>
                </a:solidFill>
                <a:latin typeface="Meiryo UI" panose="020B0604030504040204" pitchFamily="50" charset="-128"/>
                <a:ea typeface="Meiryo UI" panose="020B0604030504040204" pitchFamily="50" charset="-128"/>
              </a:rPr>
              <a:t>ユーザー認証を行い認証トークンを発行する</a:t>
            </a:r>
            <a:endParaRPr kumimoji="1" lang="en-US" altLang="ja-JP" sz="1772" dirty="0">
              <a:solidFill>
                <a:schemeClr val="tx1"/>
              </a:solidFill>
              <a:latin typeface="Meiryo UI" panose="020B0604030504040204" pitchFamily="50" charset="-128"/>
              <a:ea typeface="Meiryo UI" panose="020B0604030504040204" pitchFamily="50" charset="-128"/>
            </a:endParaRPr>
          </a:p>
          <a:p>
            <a:r>
              <a:rPr kumimoji="1" lang="ja-JP" altLang="en-US" sz="1772" dirty="0">
                <a:solidFill>
                  <a:schemeClr val="tx1"/>
                </a:solidFill>
                <a:latin typeface="Meiryo UI" panose="020B0604030504040204" pitchFamily="50" charset="-128"/>
                <a:ea typeface="Meiryo UI" panose="020B0604030504040204" pitchFamily="50" charset="-128"/>
              </a:rPr>
              <a:t>例</a:t>
            </a:r>
            <a:endParaRPr kumimoji="1" lang="en-US" altLang="ja-JP" sz="1772" dirty="0">
              <a:solidFill>
                <a:schemeClr val="tx1"/>
              </a:solidFill>
              <a:latin typeface="Meiryo UI" panose="020B0604030504040204" pitchFamily="50" charset="-128"/>
              <a:ea typeface="Meiryo UI" panose="020B0604030504040204" pitchFamily="50" charset="-128"/>
            </a:endParaRPr>
          </a:p>
          <a:p>
            <a:pPr marL="253129" indent="-253129">
              <a:buFont typeface="Arial" panose="020B0604020202020204" pitchFamily="34" charset="0"/>
              <a:buChar char="•"/>
            </a:pPr>
            <a:r>
              <a:rPr kumimoji="1" lang="ja-JP" altLang="en-US" sz="1772" dirty="0">
                <a:solidFill>
                  <a:schemeClr val="tx1"/>
                </a:solidFill>
                <a:latin typeface="Meiryo UI" panose="020B0604030504040204" pitchFamily="50" charset="-128"/>
                <a:ea typeface="Meiryo UI" panose="020B0604030504040204" pitchFamily="50" charset="-128"/>
              </a:rPr>
              <a:t>利用者認証</a:t>
            </a:r>
            <a:r>
              <a:rPr kumimoji="1" lang="en-US" altLang="ja-JP" sz="1772" dirty="0">
                <a:solidFill>
                  <a:schemeClr val="tx1"/>
                </a:solidFill>
                <a:latin typeface="Meiryo UI" panose="020B0604030504040204" pitchFamily="50" charset="-128"/>
                <a:ea typeface="Meiryo UI" panose="020B0604030504040204" pitchFamily="50" charset="-128"/>
              </a:rPr>
              <a:t>_</a:t>
            </a:r>
            <a:r>
              <a:rPr kumimoji="1" lang="ja-JP" altLang="en-US" sz="1772" dirty="0">
                <a:solidFill>
                  <a:schemeClr val="tx1"/>
                </a:solidFill>
                <a:latin typeface="Meiryo UI" panose="020B0604030504040204" pitchFamily="50" charset="-128"/>
                <a:ea typeface="Meiryo UI" panose="020B0604030504040204" pitchFamily="50" charset="-128"/>
              </a:rPr>
              <a:t>ユーザ認証機能（国民向け）</a:t>
            </a:r>
            <a:endParaRPr kumimoji="1" lang="en-US" altLang="ja-JP" sz="1772" dirty="0">
              <a:solidFill>
                <a:schemeClr val="tx1"/>
              </a:solidFill>
              <a:latin typeface="Meiryo UI" panose="020B0604030504040204" pitchFamily="50" charset="-128"/>
              <a:ea typeface="Meiryo UI" panose="020B0604030504040204" pitchFamily="50" charset="-128"/>
            </a:endParaRPr>
          </a:p>
          <a:p>
            <a:pPr marL="253129" indent="-253129">
              <a:buFont typeface="Arial" panose="020B0604020202020204" pitchFamily="34" charset="0"/>
              <a:buChar char="•"/>
            </a:pPr>
            <a:r>
              <a:rPr lang="ja-JP" altLang="en-US" sz="1772" dirty="0">
                <a:solidFill>
                  <a:schemeClr val="tx1"/>
                </a:solidFill>
                <a:latin typeface="Meiryo UI" panose="020B0604030504040204" pitchFamily="50" charset="-128"/>
                <a:ea typeface="Meiryo UI" panose="020B0604030504040204" pitchFamily="50" charset="-128"/>
              </a:rPr>
              <a:t>利用者認証</a:t>
            </a:r>
            <a:r>
              <a:rPr lang="en-US" altLang="ja-JP" sz="1772" dirty="0">
                <a:solidFill>
                  <a:schemeClr val="tx1"/>
                </a:solidFill>
                <a:latin typeface="Meiryo UI" panose="020B0604030504040204" pitchFamily="50" charset="-128"/>
                <a:ea typeface="Meiryo UI" panose="020B0604030504040204" pitchFamily="50" charset="-128"/>
              </a:rPr>
              <a:t>_</a:t>
            </a:r>
            <a:r>
              <a:rPr lang="ja-JP" altLang="en-US" sz="1772" dirty="0">
                <a:solidFill>
                  <a:schemeClr val="tx1"/>
                </a:solidFill>
                <a:latin typeface="Meiryo UI" panose="020B0604030504040204" pitchFamily="50" charset="-128"/>
                <a:ea typeface="Meiryo UI" panose="020B0604030504040204" pitchFamily="50" charset="-128"/>
              </a:rPr>
              <a:t>ユーザ認証機能（企業ユーザ向け）</a:t>
            </a:r>
            <a:endParaRPr kumimoji="1" lang="en-US" altLang="ja-JP" sz="1772" dirty="0">
              <a:solidFill>
                <a:schemeClr val="tx1"/>
              </a:solidFill>
              <a:latin typeface="Meiryo UI" panose="020B0604030504040204" pitchFamily="50" charset="-128"/>
              <a:ea typeface="Meiryo UI" panose="020B0604030504040204" pitchFamily="50" charset="-128"/>
            </a:endParaRPr>
          </a:p>
        </p:txBody>
      </p:sp>
      <p:grpSp>
        <p:nvGrpSpPr>
          <p:cNvPr id="291" name="グループ化 290">
            <a:extLst>
              <a:ext uri="{FF2B5EF4-FFF2-40B4-BE49-F238E27FC236}">
                <a16:creationId xmlns:a16="http://schemas.microsoft.com/office/drawing/2014/main" id="{49A357E6-7672-6D31-623A-29B7A506E62E}"/>
              </a:ext>
            </a:extLst>
          </p:cNvPr>
          <p:cNvGrpSpPr/>
          <p:nvPr/>
        </p:nvGrpSpPr>
        <p:grpSpPr>
          <a:xfrm>
            <a:off x="4429418" y="4229904"/>
            <a:ext cx="825011" cy="1125362"/>
            <a:chOff x="7614115" y="1315164"/>
            <a:chExt cx="558803" cy="762240"/>
          </a:xfrm>
        </p:grpSpPr>
        <p:pic>
          <p:nvPicPr>
            <p:cNvPr id="292" name="グラフィックス 291">
              <a:extLst>
                <a:ext uri="{FF2B5EF4-FFF2-40B4-BE49-F238E27FC236}">
                  <a16:creationId xmlns:a16="http://schemas.microsoft.com/office/drawing/2014/main" id="{17B39C5F-E955-9834-2589-2550F9C835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14115" y="1315164"/>
              <a:ext cx="547293" cy="534565"/>
            </a:xfrm>
            <a:prstGeom prst="rect">
              <a:avLst/>
            </a:prstGeom>
          </p:spPr>
        </p:pic>
        <p:sp>
          <p:nvSpPr>
            <p:cNvPr id="293" name="TextBox 12">
              <a:extLst>
                <a:ext uri="{FF2B5EF4-FFF2-40B4-BE49-F238E27FC236}">
                  <a16:creationId xmlns:a16="http://schemas.microsoft.com/office/drawing/2014/main" id="{3E51F847-B5C4-6D97-12A8-2F921FC3A685}"/>
                </a:ext>
              </a:extLst>
            </p:cNvPr>
            <p:cNvSpPr txBox="1">
              <a:spLocks noChangeArrowheads="1"/>
            </p:cNvSpPr>
            <p:nvPr/>
          </p:nvSpPr>
          <p:spPr bwMode="auto">
            <a:xfrm>
              <a:off x="7643936" y="1799406"/>
              <a:ext cx="528982" cy="277998"/>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dirty="0">
                  <a:latin typeface="Meiryo UI" panose="020B0604030504040204" pitchFamily="34" charset="-128"/>
                  <a:ea typeface="Meiryo UI" panose="020B0604030504040204" pitchFamily="34" charset="-128"/>
                  <a:cs typeface="Amazon Ember" panose="020B0603020204020204" pitchFamily="34" charset="0"/>
                </a:rPr>
                <a:t>WAF</a:t>
              </a:r>
            </a:p>
          </p:txBody>
        </p:sp>
      </p:grpSp>
      <p:cxnSp>
        <p:nvCxnSpPr>
          <p:cNvPr id="295" name="Straight Arrow Connector 43">
            <a:extLst>
              <a:ext uri="{FF2B5EF4-FFF2-40B4-BE49-F238E27FC236}">
                <a16:creationId xmlns:a16="http://schemas.microsoft.com/office/drawing/2014/main" id="{AC1DDEF2-F9C9-BCF0-5C91-425327401F3E}"/>
              </a:ext>
            </a:extLst>
          </p:cNvPr>
          <p:cNvCxnSpPr>
            <a:cxnSpLocks/>
          </p:cNvCxnSpPr>
          <p:nvPr/>
        </p:nvCxnSpPr>
        <p:spPr bwMode="auto">
          <a:xfrm>
            <a:off x="4868970" y="5306606"/>
            <a:ext cx="0" cy="767456"/>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03" name="Straight Arrow Connector 43">
            <a:extLst>
              <a:ext uri="{FF2B5EF4-FFF2-40B4-BE49-F238E27FC236}">
                <a16:creationId xmlns:a16="http://schemas.microsoft.com/office/drawing/2014/main" id="{F46DEA74-E149-E468-B742-EC76AF9EDAC0}"/>
              </a:ext>
            </a:extLst>
          </p:cNvPr>
          <p:cNvCxnSpPr>
            <a:cxnSpLocks/>
          </p:cNvCxnSpPr>
          <p:nvPr/>
        </p:nvCxnSpPr>
        <p:spPr bwMode="auto">
          <a:xfrm>
            <a:off x="3252165" y="8504679"/>
            <a:ext cx="1532818" cy="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25" name="グループ化 24">
            <a:extLst>
              <a:ext uri="{FF2B5EF4-FFF2-40B4-BE49-F238E27FC236}">
                <a16:creationId xmlns:a16="http://schemas.microsoft.com/office/drawing/2014/main" id="{FFF95EAF-3D03-3CDE-8DD6-BFC43DF32461}"/>
              </a:ext>
            </a:extLst>
          </p:cNvPr>
          <p:cNvGrpSpPr/>
          <p:nvPr/>
        </p:nvGrpSpPr>
        <p:grpSpPr>
          <a:xfrm>
            <a:off x="4323604" y="6140315"/>
            <a:ext cx="1019831" cy="1135195"/>
            <a:chOff x="8074941" y="5554286"/>
            <a:chExt cx="670025" cy="697870"/>
          </a:xfrm>
        </p:grpSpPr>
        <p:pic>
          <p:nvPicPr>
            <p:cNvPr id="26" name="グラフィックス 8">
              <a:extLst>
                <a:ext uri="{FF2B5EF4-FFF2-40B4-BE49-F238E27FC236}">
                  <a16:creationId xmlns:a16="http://schemas.microsoft.com/office/drawing/2014/main" id="{63BA8123-2DF7-1CC9-8F76-97369297253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41133" y="5554286"/>
              <a:ext cx="400050" cy="400050"/>
            </a:xfrm>
            <a:prstGeom prst="rect">
              <a:avLst/>
            </a:prstGeom>
          </p:spPr>
        </p:pic>
        <p:sp>
          <p:nvSpPr>
            <p:cNvPr id="27" name="TextBox 12">
              <a:extLst>
                <a:ext uri="{FF2B5EF4-FFF2-40B4-BE49-F238E27FC236}">
                  <a16:creationId xmlns:a16="http://schemas.microsoft.com/office/drawing/2014/main" id="{778C5E7B-93A0-1C54-D106-50FBAFB1C5B4}"/>
                </a:ext>
              </a:extLst>
            </p:cNvPr>
            <p:cNvSpPr txBox="1">
              <a:spLocks noChangeArrowheads="1"/>
            </p:cNvSpPr>
            <p:nvPr/>
          </p:nvSpPr>
          <p:spPr bwMode="auto">
            <a:xfrm>
              <a:off x="8074941" y="5902121"/>
              <a:ext cx="670025" cy="35003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550" dirty="0">
                  <a:latin typeface="Meiryo UI" panose="020B0604030504040204" pitchFamily="34" charset="-128"/>
                  <a:ea typeface="Meiryo UI" panose="020B0604030504040204" pitchFamily="34" charset="-128"/>
                  <a:cs typeface="Amazon Ember" panose="020B0603020204020204" pitchFamily="34" charset="0"/>
                </a:rPr>
                <a:t>Load</a:t>
              </a:r>
            </a:p>
            <a:p>
              <a:pPr algn="ctr" eaLnBrk="1" hangingPunct="1"/>
              <a:r>
                <a:rPr lang="en-US" altLang="en-US" sz="1550" dirty="0">
                  <a:latin typeface="Meiryo UI" panose="020B0604030504040204" pitchFamily="34" charset="-128"/>
                  <a:ea typeface="Meiryo UI" panose="020B0604030504040204" pitchFamily="34" charset="-128"/>
                  <a:cs typeface="Amazon Ember" panose="020B0603020204020204" pitchFamily="34" charset="0"/>
                </a:rPr>
                <a:t>Balancer</a:t>
              </a:r>
            </a:p>
          </p:txBody>
        </p:sp>
      </p:grpSp>
      <p:sp>
        <p:nvSpPr>
          <p:cNvPr id="28" name="Rectangle 46">
            <a:extLst>
              <a:ext uri="{FF2B5EF4-FFF2-40B4-BE49-F238E27FC236}">
                <a16:creationId xmlns:a16="http://schemas.microsoft.com/office/drawing/2014/main" id="{17FE058B-4088-D1BE-03BF-FD9AFBF60688}"/>
              </a:ext>
            </a:extLst>
          </p:cNvPr>
          <p:cNvSpPr/>
          <p:nvPr/>
        </p:nvSpPr>
        <p:spPr>
          <a:xfrm>
            <a:off x="9858163" y="4331963"/>
            <a:ext cx="2773653" cy="2825659"/>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sz="1624"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蓄積データ保存</a:t>
            </a:r>
            <a:endParaRPr lang="en-US" altLang="ja-JP" sz="1624"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55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grpSp>
        <p:nvGrpSpPr>
          <p:cNvPr id="31" name="グループ化 30">
            <a:extLst>
              <a:ext uri="{FF2B5EF4-FFF2-40B4-BE49-F238E27FC236}">
                <a16:creationId xmlns:a16="http://schemas.microsoft.com/office/drawing/2014/main" id="{9EA906DF-976F-35F3-8274-8D35BE6866B2}"/>
              </a:ext>
            </a:extLst>
          </p:cNvPr>
          <p:cNvGrpSpPr/>
          <p:nvPr/>
        </p:nvGrpSpPr>
        <p:grpSpPr>
          <a:xfrm>
            <a:off x="11244996" y="4772510"/>
            <a:ext cx="926067" cy="1206359"/>
            <a:chOff x="3139133" y="3477320"/>
            <a:chExt cx="457200" cy="570329"/>
          </a:xfrm>
        </p:grpSpPr>
        <p:grpSp>
          <p:nvGrpSpPr>
            <p:cNvPr id="245" name="Graphic 2">
              <a:extLst>
                <a:ext uri="{FF2B5EF4-FFF2-40B4-BE49-F238E27FC236}">
                  <a16:creationId xmlns:a16="http://schemas.microsoft.com/office/drawing/2014/main" id="{3BD7707F-6C96-C14E-1A65-B63AD36FE405}"/>
                </a:ext>
              </a:extLst>
            </p:cNvPr>
            <p:cNvGrpSpPr>
              <a:grpSpLocks noChangeAspect="1"/>
            </p:cNvGrpSpPr>
            <p:nvPr/>
          </p:nvGrpSpPr>
          <p:grpSpPr>
            <a:xfrm>
              <a:off x="3165726" y="3488082"/>
              <a:ext cx="394653" cy="559567"/>
              <a:chOff x="1068768" y="749622"/>
              <a:chExt cx="525821" cy="745549"/>
            </a:xfrm>
          </p:grpSpPr>
          <p:grpSp>
            <p:nvGrpSpPr>
              <p:cNvPr id="249" name="Graphic 2">
                <a:extLst>
                  <a:ext uri="{FF2B5EF4-FFF2-40B4-BE49-F238E27FC236}">
                    <a16:creationId xmlns:a16="http://schemas.microsoft.com/office/drawing/2014/main" id="{0EACD2CF-4C66-12F6-52CC-BF08409C0C79}"/>
                  </a:ext>
                </a:extLst>
              </p:cNvPr>
              <p:cNvGrpSpPr/>
              <p:nvPr/>
            </p:nvGrpSpPr>
            <p:grpSpPr>
              <a:xfrm>
                <a:off x="1081237" y="749622"/>
                <a:ext cx="513352" cy="484277"/>
                <a:chOff x="1081237" y="749622"/>
                <a:chExt cx="513352" cy="484277"/>
              </a:xfrm>
            </p:grpSpPr>
            <p:sp>
              <p:nvSpPr>
                <p:cNvPr id="251" name="Freeform: Shape 32">
                  <a:extLst>
                    <a:ext uri="{FF2B5EF4-FFF2-40B4-BE49-F238E27FC236}">
                      <a16:creationId xmlns:a16="http://schemas.microsoft.com/office/drawing/2014/main" id="{29157187-503C-06D6-8162-8C38B5A661D9}"/>
                    </a:ext>
                  </a:extLst>
                </p:cNvPr>
                <p:cNvSpPr>
                  <a:spLocks noChangeAspect="1"/>
                </p:cNvSpPr>
                <p:nvPr/>
              </p:nvSpPr>
              <p:spPr>
                <a:xfrm>
                  <a:off x="1087808" y="754955"/>
                  <a:ext cx="504000" cy="476350"/>
                </a:xfrm>
                <a:custGeom>
                  <a:avLst/>
                  <a:gdLst>
                    <a:gd name="connsiteX0" fmla="*/ 250103 w 501130"/>
                    <a:gd name="connsiteY0" fmla="*/ 473638 h 473637"/>
                    <a:gd name="connsiteX1" fmla="*/ 228876 w 501130"/>
                    <a:gd name="connsiteY1" fmla="*/ 473638 h 473637"/>
                    <a:gd name="connsiteX2" fmla="*/ 159080 w 501130"/>
                    <a:gd name="connsiteY2" fmla="*/ 465565 h 473637"/>
                    <a:gd name="connsiteX3" fmla="*/ 138431 w 501130"/>
                    <a:gd name="connsiteY3" fmla="*/ 459912 h 473637"/>
                    <a:gd name="connsiteX4" fmla="*/ 121246 w 501130"/>
                    <a:gd name="connsiteY4" fmla="*/ 452295 h 473637"/>
                    <a:gd name="connsiteX5" fmla="*/ 109080 w 501130"/>
                    <a:gd name="connsiteY5" fmla="*/ 442253 h 473637"/>
                    <a:gd name="connsiteX6" fmla="*/ 103824 w 501130"/>
                    <a:gd name="connsiteY6" fmla="*/ 427379 h 473637"/>
                    <a:gd name="connsiteX7" fmla="*/ 103824 w 501130"/>
                    <a:gd name="connsiteY7" fmla="*/ 256302 h 473637"/>
                    <a:gd name="connsiteX8" fmla="*/ 0 w 501130"/>
                    <a:gd name="connsiteY8" fmla="*/ 256302 h 473637"/>
                    <a:gd name="connsiteX9" fmla="*/ 1271 w 501130"/>
                    <a:gd name="connsiteY9" fmla="*/ 238768 h 473637"/>
                    <a:gd name="connsiteX10" fmla="*/ 20810 w 501130"/>
                    <a:gd name="connsiteY10" fmla="*/ 181136 h 473637"/>
                    <a:gd name="connsiteX11" fmla="*/ 65984 w 501130"/>
                    <a:gd name="connsiteY11" fmla="*/ 140367 h 473637"/>
                    <a:gd name="connsiteX12" fmla="*/ 76123 w 501130"/>
                    <a:gd name="connsiteY12" fmla="*/ 131815 h 473637"/>
                    <a:gd name="connsiteX13" fmla="*/ 81558 w 501130"/>
                    <a:gd name="connsiteY13" fmla="*/ 119718 h 473637"/>
                    <a:gd name="connsiteX14" fmla="*/ 100109 w 501130"/>
                    <a:gd name="connsiteY14" fmla="*/ 79740 h 473637"/>
                    <a:gd name="connsiteX15" fmla="*/ 135087 w 501130"/>
                    <a:gd name="connsiteY15" fmla="*/ 52925 h 473637"/>
                    <a:gd name="connsiteX16" fmla="*/ 172350 w 501130"/>
                    <a:gd name="connsiteY16" fmla="*/ 45081 h 473637"/>
                    <a:gd name="connsiteX17" fmla="*/ 181000 w 501130"/>
                    <a:gd name="connsiteY17" fmla="*/ 45081 h 473637"/>
                    <a:gd name="connsiteX18" fmla="*/ 183881 w 501130"/>
                    <a:gd name="connsiteY18" fmla="*/ 45081 h 473637"/>
                    <a:gd name="connsiteX19" fmla="*/ 195245 w 501130"/>
                    <a:gd name="connsiteY19" fmla="*/ 42807 h 473637"/>
                    <a:gd name="connsiteX20" fmla="*/ 204761 w 501130"/>
                    <a:gd name="connsiteY20" fmla="*/ 36198 h 473637"/>
                    <a:gd name="connsiteX21" fmla="*/ 250058 w 501130"/>
                    <a:gd name="connsiteY21" fmla="*/ 6486 h 473637"/>
                    <a:gd name="connsiteX22" fmla="*/ 303959 w 501130"/>
                    <a:gd name="connsiteY22" fmla="*/ 1145 h 473637"/>
                    <a:gd name="connsiteX23" fmla="*/ 354197 w 501130"/>
                    <a:gd name="connsiteY23" fmla="*/ 21391 h 473637"/>
                    <a:gd name="connsiteX24" fmla="*/ 389335 w 501130"/>
                    <a:gd name="connsiteY24" fmla="*/ 62615 h 473637"/>
                    <a:gd name="connsiteX25" fmla="*/ 397863 w 501130"/>
                    <a:gd name="connsiteY25" fmla="*/ 73078 h 473637"/>
                    <a:gd name="connsiteX26" fmla="*/ 410100 w 501130"/>
                    <a:gd name="connsiteY26" fmla="*/ 78765 h 473637"/>
                    <a:gd name="connsiteX27" fmla="*/ 457976 w 501130"/>
                    <a:gd name="connsiteY27" fmla="*/ 101824 h 473637"/>
                    <a:gd name="connsiteX28" fmla="*/ 490568 w 501130"/>
                    <a:gd name="connsiteY28" fmla="*/ 143788 h 473637"/>
                    <a:gd name="connsiteX29" fmla="*/ 501072 w 501130"/>
                    <a:gd name="connsiteY29" fmla="*/ 195875 h 473637"/>
                    <a:gd name="connsiteX30" fmla="*/ 487276 w 501130"/>
                    <a:gd name="connsiteY30" fmla="*/ 247189 h 473637"/>
                    <a:gd name="connsiteX31" fmla="*/ 482662 w 501130"/>
                    <a:gd name="connsiteY31" fmla="*/ 255726 h 473637"/>
                    <a:gd name="connsiteX32" fmla="*/ 396375 w 501130"/>
                    <a:gd name="connsiteY32" fmla="*/ 255726 h 473637"/>
                    <a:gd name="connsiteX33" fmla="*/ 396375 w 501130"/>
                    <a:gd name="connsiteY33" fmla="*/ 426455 h 473637"/>
                    <a:gd name="connsiteX34" fmla="*/ 393481 w 501130"/>
                    <a:gd name="connsiteY34" fmla="*/ 438114 h 473637"/>
                    <a:gd name="connsiteX35" fmla="*/ 385646 w 501130"/>
                    <a:gd name="connsiteY35" fmla="*/ 447220 h 473637"/>
                    <a:gd name="connsiteX36" fmla="*/ 378728 w 501130"/>
                    <a:gd name="connsiteY36" fmla="*/ 451949 h 473637"/>
                    <a:gd name="connsiteX37" fmla="*/ 282514 w 501130"/>
                    <a:gd name="connsiteY37" fmla="*/ 472598 h 473637"/>
                    <a:gd name="connsiteX38" fmla="*/ 250103 w 501130"/>
                    <a:gd name="connsiteY38" fmla="*/ 473638 h 47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01130" h="473637">
                      <a:moveTo>
                        <a:pt x="250103" y="473638"/>
                      </a:moveTo>
                      <a:lnTo>
                        <a:pt x="228876" y="473638"/>
                      </a:lnTo>
                      <a:cubicBezTo>
                        <a:pt x="205429" y="472823"/>
                        <a:pt x="182091" y="470128"/>
                        <a:pt x="159080" y="465565"/>
                      </a:cubicBezTo>
                      <a:cubicBezTo>
                        <a:pt x="152086" y="464115"/>
                        <a:pt x="145187" y="462229"/>
                        <a:pt x="138431" y="459912"/>
                      </a:cubicBezTo>
                      <a:cubicBezTo>
                        <a:pt x="132431" y="458038"/>
                        <a:pt x="126662" y="455484"/>
                        <a:pt x="121246" y="452295"/>
                      </a:cubicBezTo>
                      <a:cubicBezTo>
                        <a:pt x="116357" y="450114"/>
                        <a:pt x="112147" y="446642"/>
                        <a:pt x="109080" y="442253"/>
                      </a:cubicBezTo>
                      <a:cubicBezTo>
                        <a:pt x="106013" y="437864"/>
                        <a:pt x="104197" y="432724"/>
                        <a:pt x="103824" y="427379"/>
                      </a:cubicBezTo>
                      <a:lnTo>
                        <a:pt x="103824" y="256302"/>
                      </a:lnTo>
                      <a:lnTo>
                        <a:pt x="0" y="256302"/>
                      </a:lnTo>
                      <a:lnTo>
                        <a:pt x="1271" y="238768"/>
                      </a:lnTo>
                      <a:cubicBezTo>
                        <a:pt x="2753" y="218204"/>
                        <a:pt x="9478" y="198362"/>
                        <a:pt x="20810" y="181136"/>
                      </a:cubicBezTo>
                      <a:cubicBezTo>
                        <a:pt x="32136" y="163910"/>
                        <a:pt x="47690" y="149873"/>
                        <a:pt x="65984" y="140367"/>
                      </a:cubicBezTo>
                      <a:cubicBezTo>
                        <a:pt x="69963" y="138311"/>
                        <a:pt x="73428" y="135389"/>
                        <a:pt x="76123" y="131815"/>
                      </a:cubicBezTo>
                      <a:cubicBezTo>
                        <a:pt x="78818" y="128241"/>
                        <a:pt x="80679" y="124107"/>
                        <a:pt x="81558" y="119718"/>
                      </a:cubicBezTo>
                      <a:cubicBezTo>
                        <a:pt x="84426" y="105090"/>
                        <a:pt x="90792" y="91372"/>
                        <a:pt x="100109" y="79740"/>
                      </a:cubicBezTo>
                      <a:cubicBezTo>
                        <a:pt x="109433" y="68109"/>
                        <a:pt x="121432" y="58908"/>
                        <a:pt x="135087" y="52925"/>
                      </a:cubicBezTo>
                      <a:cubicBezTo>
                        <a:pt x="146843" y="47802"/>
                        <a:pt x="159523" y="45133"/>
                        <a:pt x="172350" y="45081"/>
                      </a:cubicBezTo>
                      <a:cubicBezTo>
                        <a:pt x="175231" y="44908"/>
                        <a:pt x="178119" y="44908"/>
                        <a:pt x="181000" y="45081"/>
                      </a:cubicBezTo>
                      <a:lnTo>
                        <a:pt x="183881" y="45081"/>
                      </a:lnTo>
                      <a:cubicBezTo>
                        <a:pt x="187789" y="45109"/>
                        <a:pt x="191652" y="44336"/>
                        <a:pt x="195245" y="42807"/>
                      </a:cubicBezTo>
                      <a:cubicBezTo>
                        <a:pt x="198839" y="41279"/>
                        <a:pt x="202079" y="39029"/>
                        <a:pt x="204761" y="36198"/>
                      </a:cubicBezTo>
                      <a:cubicBezTo>
                        <a:pt x="217242" y="22784"/>
                        <a:pt x="232784" y="12590"/>
                        <a:pt x="250058" y="6486"/>
                      </a:cubicBezTo>
                      <a:cubicBezTo>
                        <a:pt x="267332" y="382"/>
                        <a:pt x="285825" y="-1451"/>
                        <a:pt x="303959" y="1145"/>
                      </a:cubicBezTo>
                      <a:cubicBezTo>
                        <a:pt x="322093" y="3741"/>
                        <a:pt x="339329" y="10688"/>
                        <a:pt x="354197" y="21391"/>
                      </a:cubicBezTo>
                      <a:cubicBezTo>
                        <a:pt x="369065" y="32096"/>
                        <a:pt x="381122" y="46239"/>
                        <a:pt x="389335" y="62615"/>
                      </a:cubicBezTo>
                      <a:cubicBezTo>
                        <a:pt x="391350" y="66703"/>
                        <a:pt x="394264" y="70280"/>
                        <a:pt x="397863" y="73078"/>
                      </a:cubicBezTo>
                      <a:cubicBezTo>
                        <a:pt x="401463" y="75876"/>
                        <a:pt x="405647" y="77820"/>
                        <a:pt x="410100" y="78765"/>
                      </a:cubicBezTo>
                      <a:cubicBezTo>
                        <a:pt x="427625" y="82650"/>
                        <a:pt x="444013" y="90543"/>
                        <a:pt x="457976" y="101824"/>
                      </a:cubicBezTo>
                      <a:cubicBezTo>
                        <a:pt x="471933" y="113106"/>
                        <a:pt x="483092" y="127469"/>
                        <a:pt x="490568" y="143788"/>
                      </a:cubicBezTo>
                      <a:cubicBezTo>
                        <a:pt x="498050" y="160106"/>
                        <a:pt x="501643" y="177934"/>
                        <a:pt x="501072" y="195875"/>
                      </a:cubicBezTo>
                      <a:cubicBezTo>
                        <a:pt x="500501" y="213816"/>
                        <a:pt x="495778" y="231380"/>
                        <a:pt x="487276" y="247189"/>
                      </a:cubicBezTo>
                      <a:lnTo>
                        <a:pt x="482662" y="255726"/>
                      </a:lnTo>
                      <a:lnTo>
                        <a:pt x="396375" y="255726"/>
                      </a:lnTo>
                      <a:lnTo>
                        <a:pt x="396375" y="426455"/>
                      </a:lnTo>
                      <a:cubicBezTo>
                        <a:pt x="396336" y="430517"/>
                        <a:pt x="395342" y="434508"/>
                        <a:pt x="393481" y="438114"/>
                      </a:cubicBezTo>
                      <a:cubicBezTo>
                        <a:pt x="391620" y="441720"/>
                        <a:pt x="388931" y="444839"/>
                        <a:pt x="385646" y="447220"/>
                      </a:cubicBezTo>
                      <a:cubicBezTo>
                        <a:pt x="383445" y="448946"/>
                        <a:pt x="381128" y="450524"/>
                        <a:pt x="378728" y="451949"/>
                      </a:cubicBezTo>
                      <a:cubicBezTo>
                        <a:pt x="354267" y="466374"/>
                        <a:pt x="308008" y="471103"/>
                        <a:pt x="282514" y="472598"/>
                      </a:cubicBezTo>
                      <a:cubicBezTo>
                        <a:pt x="271901" y="473291"/>
                        <a:pt x="260601" y="473638"/>
                        <a:pt x="250103" y="473638"/>
                      </a:cubicBezTo>
                      <a:close/>
                    </a:path>
                  </a:pathLst>
                </a:custGeom>
                <a:solidFill>
                  <a:srgbClr val="FFFFFF"/>
                </a:solidFill>
                <a:ln w="6417" cap="flat">
                  <a:noFill/>
                  <a:prstDash val="solid"/>
                  <a:miter/>
                </a:ln>
              </p:spPr>
              <p:txBody>
                <a:bodyPr rtlCol="0" anchor="ctr"/>
                <a:lstStyle/>
                <a:p>
                  <a:endParaRPr lang="en-US" sz="2362"/>
                </a:p>
              </p:txBody>
            </p:sp>
            <p:sp>
              <p:nvSpPr>
                <p:cNvPr id="269" name="Freeform: Shape 34">
                  <a:extLst>
                    <a:ext uri="{FF2B5EF4-FFF2-40B4-BE49-F238E27FC236}">
                      <a16:creationId xmlns:a16="http://schemas.microsoft.com/office/drawing/2014/main" id="{2583748B-059E-AB88-84FB-C94289EB4BCF}"/>
                    </a:ext>
                  </a:extLst>
                </p:cNvPr>
                <p:cNvSpPr/>
                <p:nvPr/>
              </p:nvSpPr>
              <p:spPr>
                <a:xfrm>
                  <a:off x="1081237" y="749622"/>
                  <a:ext cx="513352" cy="484277"/>
                </a:xfrm>
                <a:custGeom>
                  <a:avLst/>
                  <a:gdLst>
                    <a:gd name="connsiteX0" fmla="*/ 294167 w 513352"/>
                    <a:gd name="connsiteY0" fmla="*/ 11538 h 484277"/>
                    <a:gd name="connsiteX1" fmla="*/ 350931 w 513352"/>
                    <a:gd name="connsiteY1" fmla="*/ 27541 h 484277"/>
                    <a:gd name="connsiteX2" fmla="*/ 390606 w 513352"/>
                    <a:gd name="connsiteY2" fmla="*/ 71179 h 484277"/>
                    <a:gd name="connsiteX3" fmla="*/ 400796 w 513352"/>
                    <a:gd name="connsiteY3" fmla="*/ 83532 h 484277"/>
                    <a:gd name="connsiteX4" fmla="*/ 415292 w 513352"/>
                    <a:gd name="connsiteY4" fmla="*/ 90328 h 484277"/>
                    <a:gd name="connsiteX5" fmla="*/ 449898 w 513352"/>
                    <a:gd name="connsiteY5" fmla="*/ 104633 h 484277"/>
                    <a:gd name="connsiteX6" fmla="*/ 497941 w 513352"/>
                    <a:gd name="connsiteY6" fmla="*/ 169857 h 484277"/>
                    <a:gd name="connsiteX7" fmla="*/ 488662 w 513352"/>
                    <a:gd name="connsiteY7" fmla="*/ 250331 h 484277"/>
                    <a:gd name="connsiteX8" fmla="*/ 485659 w 513352"/>
                    <a:gd name="connsiteY8" fmla="*/ 255868 h 484277"/>
                    <a:gd name="connsiteX9" fmla="*/ 397183 w 513352"/>
                    <a:gd name="connsiteY9" fmla="*/ 255868 h 484277"/>
                    <a:gd name="connsiteX10" fmla="*/ 397183 w 513352"/>
                    <a:gd name="connsiteY10" fmla="*/ 432365 h 484277"/>
                    <a:gd name="connsiteX11" fmla="*/ 394771 w 513352"/>
                    <a:gd name="connsiteY11" fmla="*/ 441176 h 484277"/>
                    <a:gd name="connsiteX12" fmla="*/ 388758 w 513352"/>
                    <a:gd name="connsiteY12" fmla="*/ 448054 h 484277"/>
                    <a:gd name="connsiteX13" fmla="*/ 382643 w 513352"/>
                    <a:gd name="connsiteY13" fmla="*/ 452322 h 484277"/>
                    <a:gd name="connsiteX14" fmla="*/ 288976 w 513352"/>
                    <a:gd name="connsiteY14" fmla="*/ 472284 h 484277"/>
                    <a:gd name="connsiteX15" fmla="*/ 256674 w 513352"/>
                    <a:gd name="connsiteY15" fmla="*/ 473202 h 484277"/>
                    <a:gd name="connsiteX16" fmla="*/ 235678 w 513352"/>
                    <a:gd name="connsiteY16" fmla="*/ 473202 h 484277"/>
                    <a:gd name="connsiteX17" fmla="*/ 166466 w 513352"/>
                    <a:gd name="connsiteY17" fmla="*/ 465245 h 484277"/>
                    <a:gd name="connsiteX18" fmla="*/ 146503 w 513352"/>
                    <a:gd name="connsiteY18" fmla="*/ 459823 h 484277"/>
                    <a:gd name="connsiteX19" fmla="*/ 130358 w 513352"/>
                    <a:gd name="connsiteY19" fmla="*/ 452668 h 484277"/>
                    <a:gd name="connsiteX20" fmla="*/ 120341 w 513352"/>
                    <a:gd name="connsiteY20" fmla="*/ 444692 h 484277"/>
                    <a:gd name="connsiteX21" fmla="*/ 115818 w 513352"/>
                    <a:gd name="connsiteY21" fmla="*/ 432712 h 484277"/>
                    <a:gd name="connsiteX22" fmla="*/ 115818 w 513352"/>
                    <a:gd name="connsiteY22" fmla="*/ 255868 h 484277"/>
                    <a:gd name="connsiteX23" fmla="*/ 11999 w 513352"/>
                    <a:gd name="connsiteY23" fmla="*/ 255868 h 484277"/>
                    <a:gd name="connsiteX24" fmla="*/ 12808 w 513352"/>
                    <a:gd name="connsiteY24" fmla="*/ 244333 h 484277"/>
                    <a:gd name="connsiteX25" fmla="*/ 31462 w 513352"/>
                    <a:gd name="connsiteY25" fmla="*/ 189510 h 484277"/>
                    <a:gd name="connsiteX26" fmla="*/ 74410 w 513352"/>
                    <a:gd name="connsiteY26" fmla="*/ 150661 h 484277"/>
                    <a:gd name="connsiteX27" fmla="*/ 86711 w 513352"/>
                    <a:gd name="connsiteY27" fmla="*/ 140602 h 484277"/>
                    <a:gd name="connsiteX28" fmla="*/ 93442 w 513352"/>
                    <a:gd name="connsiteY28" fmla="*/ 126205 h 484277"/>
                    <a:gd name="connsiteX29" fmla="*/ 123479 w 513352"/>
                    <a:gd name="connsiteY29" fmla="*/ 75959 h 484277"/>
                    <a:gd name="connsiteX30" fmla="*/ 178574 w 513352"/>
                    <a:gd name="connsiteY30" fmla="*/ 56182 h 484277"/>
                    <a:gd name="connsiteX31" fmla="*/ 186653 w 513352"/>
                    <a:gd name="connsiteY31" fmla="*/ 56182 h 484277"/>
                    <a:gd name="connsiteX32" fmla="*/ 190112 w 513352"/>
                    <a:gd name="connsiteY32" fmla="*/ 56182 h 484277"/>
                    <a:gd name="connsiteX33" fmla="*/ 203677 w 513352"/>
                    <a:gd name="connsiteY33" fmla="*/ 53778 h 484277"/>
                    <a:gd name="connsiteX34" fmla="*/ 215144 w 513352"/>
                    <a:gd name="connsiteY34" fmla="*/ 46146 h 484277"/>
                    <a:gd name="connsiteX35" fmla="*/ 251059 w 513352"/>
                    <a:gd name="connsiteY35" fmla="*/ 20636 h 484277"/>
                    <a:gd name="connsiteX36" fmla="*/ 294167 w 513352"/>
                    <a:gd name="connsiteY36" fmla="*/ 11538 h 484277"/>
                    <a:gd name="connsiteX37" fmla="*/ 294167 w 513352"/>
                    <a:gd name="connsiteY37" fmla="*/ 2 h 484277"/>
                    <a:gd name="connsiteX38" fmla="*/ 246464 w 513352"/>
                    <a:gd name="connsiteY38" fmla="*/ 9979 h 484277"/>
                    <a:gd name="connsiteX39" fmla="*/ 206725 w 513352"/>
                    <a:gd name="connsiteY39" fmla="*/ 38186 h 484277"/>
                    <a:gd name="connsiteX40" fmla="*/ 199134 w 513352"/>
                    <a:gd name="connsiteY40" fmla="*/ 43395 h 484277"/>
                    <a:gd name="connsiteX41" fmla="*/ 190112 w 513352"/>
                    <a:gd name="connsiteY41" fmla="*/ 45222 h 484277"/>
                    <a:gd name="connsiteX42" fmla="*/ 187802 w 513352"/>
                    <a:gd name="connsiteY42" fmla="*/ 45222 h 484277"/>
                    <a:gd name="connsiteX43" fmla="*/ 178574 w 513352"/>
                    <a:gd name="connsiteY43" fmla="*/ 45222 h 484277"/>
                    <a:gd name="connsiteX44" fmla="*/ 139008 w 513352"/>
                    <a:gd name="connsiteY44" fmla="*/ 53528 h 484277"/>
                    <a:gd name="connsiteX45" fmla="*/ 101829 w 513352"/>
                    <a:gd name="connsiteY45" fmla="*/ 82061 h 484277"/>
                    <a:gd name="connsiteX46" fmla="*/ 82136 w 513352"/>
                    <a:gd name="connsiteY46" fmla="*/ 124590 h 484277"/>
                    <a:gd name="connsiteX47" fmla="*/ 77458 w 513352"/>
                    <a:gd name="connsiteY47" fmla="*/ 134040 h 484277"/>
                    <a:gd name="connsiteX48" fmla="*/ 69218 w 513352"/>
                    <a:gd name="connsiteY48" fmla="*/ 140625 h 484277"/>
                    <a:gd name="connsiteX49" fmla="*/ 22138 w 513352"/>
                    <a:gd name="connsiteY49" fmla="*/ 183397 h 484277"/>
                    <a:gd name="connsiteX50" fmla="*/ 1733 w 513352"/>
                    <a:gd name="connsiteY50" fmla="*/ 243640 h 484277"/>
                    <a:gd name="connsiteX51" fmla="*/ 924 w 513352"/>
                    <a:gd name="connsiteY51" fmla="*/ 255176 h 484277"/>
                    <a:gd name="connsiteX52" fmla="*/ 0 w 513352"/>
                    <a:gd name="connsiteY52" fmla="*/ 267404 h 484277"/>
                    <a:gd name="connsiteX53" fmla="*/ 104633 w 513352"/>
                    <a:gd name="connsiteY53" fmla="*/ 267404 h 484277"/>
                    <a:gd name="connsiteX54" fmla="*/ 104633 w 513352"/>
                    <a:gd name="connsiteY54" fmla="*/ 432365 h 484277"/>
                    <a:gd name="connsiteX55" fmla="*/ 110575 w 513352"/>
                    <a:gd name="connsiteY55" fmla="*/ 450166 h 484277"/>
                    <a:gd name="connsiteX56" fmla="*/ 124936 w 513352"/>
                    <a:gd name="connsiteY56" fmla="*/ 462242 h 484277"/>
                    <a:gd name="connsiteX57" fmla="*/ 143044 w 513352"/>
                    <a:gd name="connsiteY57" fmla="*/ 470436 h 484277"/>
                    <a:gd name="connsiteX58" fmla="*/ 164387 w 513352"/>
                    <a:gd name="connsiteY58" fmla="*/ 476205 h 484277"/>
                    <a:gd name="connsiteX59" fmla="*/ 235216 w 513352"/>
                    <a:gd name="connsiteY59" fmla="*/ 484278 h 484277"/>
                    <a:gd name="connsiteX60" fmla="*/ 256674 w 513352"/>
                    <a:gd name="connsiteY60" fmla="*/ 484278 h 484277"/>
                    <a:gd name="connsiteX61" fmla="*/ 289785 w 513352"/>
                    <a:gd name="connsiteY61" fmla="*/ 483238 h 484277"/>
                    <a:gd name="connsiteX62" fmla="*/ 388411 w 513352"/>
                    <a:gd name="connsiteY62" fmla="*/ 461787 h 484277"/>
                    <a:gd name="connsiteX63" fmla="*/ 396144 w 513352"/>
                    <a:gd name="connsiteY63" fmla="*/ 456480 h 484277"/>
                    <a:gd name="connsiteX64" fmla="*/ 405262 w 513352"/>
                    <a:gd name="connsiteY64" fmla="*/ 445642 h 484277"/>
                    <a:gd name="connsiteX65" fmla="*/ 408714 w 513352"/>
                    <a:gd name="connsiteY65" fmla="*/ 431903 h 484277"/>
                    <a:gd name="connsiteX66" fmla="*/ 408714 w 513352"/>
                    <a:gd name="connsiteY66" fmla="*/ 267404 h 484277"/>
                    <a:gd name="connsiteX67" fmla="*/ 492583 w 513352"/>
                    <a:gd name="connsiteY67" fmla="*/ 267404 h 484277"/>
                    <a:gd name="connsiteX68" fmla="*/ 495810 w 513352"/>
                    <a:gd name="connsiteY68" fmla="*/ 261290 h 484277"/>
                    <a:gd name="connsiteX69" fmla="*/ 498813 w 513352"/>
                    <a:gd name="connsiteY69" fmla="*/ 255753 h 484277"/>
                    <a:gd name="connsiteX70" fmla="*/ 513290 w 513352"/>
                    <a:gd name="connsiteY70" fmla="*/ 201956 h 484277"/>
                    <a:gd name="connsiteX71" fmla="*/ 502323 w 513352"/>
                    <a:gd name="connsiteY71" fmla="*/ 147336 h 484277"/>
                    <a:gd name="connsiteX72" fmla="*/ 468205 w 513352"/>
                    <a:gd name="connsiteY72" fmla="*/ 103294 h 484277"/>
                    <a:gd name="connsiteX73" fmla="*/ 418064 w 513352"/>
                    <a:gd name="connsiteY73" fmla="*/ 79023 h 484277"/>
                    <a:gd name="connsiteX74" fmla="*/ 408156 w 513352"/>
                    <a:gd name="connsiteY74" fmla="*/ 74425 h 484277"/>
                    <a:gd name="connsiteX75" fmla="*/ 401219 w 513352"/>
                    <a:gd name="connsiteY75" fmla="*/ 65987 h 484277"/>
                    <a:gd name="connsiteX76" fmla="*/ 357136 w 513352"/>
                    <a:gd name="connsiteY76" fmla="*/ 17671 h 484277"/>
                    <a:gd name="connsiteX77" fmla="*/ 294167 w 513352"/>
                    <a:gd name="connsiteY77" fmla="*/ 2 h 48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13352" h="484277">
                      <a:moveTo>
                        <a:pt x="294167" y="11538"/>
                      </a:moveTo>
                      <a:cubicBezTo>
                        <a:pt x="314213" y="11452"/>
                        <a:pt x="333881" y="16997"/>
                        <a:pt x="350931" y="27541"/>
                      </a:cubicBezTo>
                      <a:cubicBezTo>
                        <a:pt x="367980" y="38085"/>
                        <a:pt x="381725" y="53205"/>
                        <a:pt x="390606" y="71179"/>
                      </a:cubicBezTo>
                      <a:cubicBezTo>
                        <a:pt x="393044" y="76001"/>
                        <a:pt x="396522" y="80220"/>
                        <a:pt x="400796" y="83532"/>
                      </a:cubicBezTo>
                      <a:cubicBezTo>
                        <a:pt x="405063" y="86844"/>
                        <a:pt x="410017" y="89166"/>
                        <a:pt x="415292" y="90328"/>
                      </a:cubicBezTo>
                      <a:cubicBezTo>
                        <a:pt x="427541" y="93147"/>
                        <a:pt x="439233" y="97981"/>
                        <a:pt x="449898" y="104633"/>
                      </a:cubicBezTo>
                      <a:cubicBezTo>
                        <a:pt x="473582" y="119518"/>
                        <a:pt x="490747" y="142823"/>
                        <a:pt x="497941" y="169857"/>
                      </a:cubicBezTo>
                      <a:cubicBezTo>
                        <a:pt x="505134" y="196890"/>
                        <a:pt x="501816" y="225644"/>
                        <a:pt x="488662" y="250331"/>
                      </a:cubicBezTo>
                      <a:lnTo>
                        <a:pt x="485659" y="255868"/>
                      </a:lnTo>
                      <a:lnTo>
                        <a:pt x="397183" y="255868"/>
                      </a:lnTo>
                      <a:lnTo>
                        <a:pt x="397183" y="432365"/>
                      </a:lnTo>
                      <a:cubicBezTo>
                        <a:pt x="397055" y="435452"/>
                        <a:pt x="396227" y="438461"/>
                        <a:pt x="394771" y="441176"/>
                      </a:cubicBezTo>
                      <a:cubicBezTo>
                        <a:pt x="393314" y="443896"/>
                        <a:pt x="391254" y="446245"/>
                        <a:pt x="388758" y="448054"/>
                      </a:cubicBezTo>
                      <a:cubicBezTo>
                        <a:pt x="386833" y="449633"/>
                        <a:pt x="384792" y="451064"/>
                        <a:pt x="382643" y="452322"/>
                      </a:cubicBezTo>
                      <a:cubicBezTo>
                        <a:pt x="362109" y="463859"/>
                        <a:pt x="323582" y="470090"/>
                        <a:pt x="288976" y="472284"/>
                      </a:cubicBezTo>
                      <a:cubicBezTo>
                        <a:pt x="277439" y="472971"/>
                        <a:pt x="266479" y="473202"/>
                        <a:pt x="256674" y="473202"/>
                      </a:cubicBezTo>
                      <a:lnTo>
                        <a:pt x="235678" y="473202"/>
                      </a:lnTo>
                      <a:cubicBezTo>
                        <a:pt x="212430" y="472445"/>
                        <a:pt x="189278" y="469782"/>
                        <a:pt x="166466" y="465245"/>
                      </a:cubicBezTo>
                      <a:cubicBezTo>
                        <a:pt x="159709" y="463840"/>
                        <a:pt x="153042" y="462030"/>
                        <a:pt x="146503" y="459823"/>
                      </a:cubicBezTo>
                      <a:cubicBezTo>
                        <a:pt x="140907" y="457962"/>
                        <a:pt x="135498" y="455569"/>
                        <a:pt x="130358" y="452668"/>
                      </a:cubicBezTo>
                      <a:cubicBezTo>
                        <a:pt x="126360" y="450961"/>
                        <a:pt x="122895" y="448208"/>
                        <a:pt x="120341" y="444692"/>
                      </a:cubicBezTo>
                      <a:cubicBezTo>
                        <a:pt x="117781" y="441182"/>
                        <a:pt x="116222" y="437043"/>
                        <a:pt x="115818" y="432712"/>
                      </a:cubicBezTo>
                      <a:lnTo>
                        <a:pt x="115818" y="255868"/>
                      </a:lnTo>
                      <a:lnTo>
                        <a:pt x="11999" y="255868"/>
                      </a:lnTo>
                      <a:lnTo>
                        <a:pt x="12808" y="244333"/>
                      </a:lnTo>
                      <a:cubicBezTo>
                        <a:pt x="14258" y="224769"/>
                        <a:pt x="20682" y="205900"/>
                        <a:pt x="31462" y="189510"/>
                      </a:cubicBezTo>
                      <a:cubicBezTo>
                        <a:pt x="42242" y="173119"/>
                        <a:pt x="57020" y="159748"/>
                        <a:pt x="74410" y="150661"/>
                      </a:cubicBezTo>
                      <a:cubicBezTo>
                        <a:pt x="79209" y="148273"/>
                        <a:pt x="83412" y="144835"/>
                        <a:pt x="86711" y="140602"/>
                      </a:cubicBezTo>
                      <a:cubicBezTo>
                        <a:pt x="90003" y="136368"/>
                        <a:pt x="92306" y="131447"/>
                        <a:pt x="93442" y="126205"/>
                      </a:cubicBezTo>
                      <a:cubicBezTo>
                        <a:pt x="97337" y="106485"/>
                        <a:pt x="107957" y="88728"/>
                        <a:pt x="123479" y="75959"/>
                      </a:cubicBezTo>
                      <a:cubicBezTo>
                        <a:pt x="139002" y="63190"/>
                        <a:pt x="158477" y="56201"/>
                        <a:pt x="178574" y="56182"/>
                      </a:cubicBezTo>
                      <a:cubicBezTo>
                        <a:pt x="181231" y="56182"/>
                        <a:pt x="183997" y="56182"/>
                        <a:pt x="186653" y="56182"/>
                      </a:cubicBezTo>
                      <a:lnTo>
                        <a:pt x="190112" y="56182"/>
                      </a:lnTo>
                      <a:cubicBezTo>
                        <a:pt x="194751" y="56324"/>
                        <a:pt x="199371" y="55505"/>
                        <a:pt x="203677" y="53778"/>
                      </a:cubicBezTo>
                      <a:cubicBezTo>
                        <a:pt x="207983" y="52051"/>
                        <a:pt x="211891" y="49452"/>
                        <a:pt x="215144" y="46146"/>
                      </a:cubicBezTo>
                      <a:cubicBezTo>
                        <a:pt x="225244" y="35272"/>
                        <a:pt x="237468" y="26589"/>
                        <a:pt x="251059" y="20636"/>
                      </a:cubicBezTo>
                      <a:cubicBezTo>
                        <a:pt x="264656" y="14683"/>
                        <a:pt x="279325" y="11586"/>
                        <a:pt x="294167" y="11538"/>
                      </a:cubicBezTo>
                      <a:close/>
                      <a:moveTo>
                        <a:pt x="294167" y="2"/>
                      </a:moveTo>
                      <a:cubicBezTo>
                        <a:pt x="277747" y="13"/>
                        <a:pt x="261512" y="3410"/>
                        <a:pt x="246464" y="9979"/>
                      </a:cubicBezTo>
                      <a:cubicBezTo>
                        <a:pt x="231417" y="16549"/>
                        <a:pt x="217890" y="26152"/>
                        <a:pt x="206725" y="38186"/>
                      </a:cubicBezTo>
                      <a:cubicBezTo>
                        <a:pt x="204569" y="40414"/>
                        <a:pt x="201989" y="42186"/>
                        <a:pt x="199134" y="43395"/>
                      </a:cubicBezTo>
                      <a:cubicBezTo>
                        <a:pt x="196278" y="44604"/>
                        <a:pt x="193211" y="45226"/>
                        <a:pt x="190112" y="45222"/>
                      </a:cubicBezTo>
                      <a:lnTo>
                        <a:pt x="187802" y="45222"/>
                      </a:lnTo>
                      <a:cubicBezTo>
                        <a:pt x="184728" y="45050"/>
                        <a:pt x="181648" y="45050"/>
                        <a:pt x="178574" y="45222"/>
                      </a:cubicBezTo>
                      <a:cubicBezTo>
                        <a:pt x="164958" y="45249"/>
                        <a:pt x="151489" y="48077"/>
                        <a:pt x="139008" y="53528"/>
                      </a:cubicBezTo>
                      <a:cubicBezTo>
                        <a:pt x="124493" y="59894"/>
                        <a:pt x="111730" y="69685"/>
                        <a:pt x="101829" y="82061"/>
                      </a:cubicBezTo>
                      <a:cubicBezTo>
                        <a:pt x="91921" y="94437"/>
                        <a:pt x="85164" y="109030"/>
                        <a:pt x="82136" y="124590"/>
                      </a:cubicBezTo>
                      <a:cubicBezTo>
                        <a:pt x="81282" y="128044"/>
                        <a:pt x="79684" y="131270"/>
                        <a:pt x="77458" y="134040"/>
                      </a:cubicBezTo>
                      <a:cubicBezTo>
                        <a:pt x="75225" y="136811"/>
                        <a:pt x="72408" y="139058"/>
                        <a:pt x="69218" y="140625"/>
                      </a:cubicBezTo>
                      <a:cubicBezTo>
                        <a:pt x="50148" y="150654"/>
                        <a:pt x="33945" y="165374"/>
                        <a:pt x="22138" y="183397"/>
                      </a:cubicBezTo>
                      <a:cubicBezTo>
                        <a:pt x="10331" y="201420"/>
                        <a:pt x="3311" y="222152"/>
                        <a:pt x="1733" y="243640"/>
                      </a:cubicBezTo>
                      <a:lnTo>
                        <a:pt x="924" y="255176"/>
                      </a:lnTo>
                      <a:lnTo>
                        <a:pt x="0" y="267404"/>
                      </a:lnTo>
                      <a:lnTo>
                        <a:pt x="104633" y="267404"/>
                      </a:lnTo>
                      <a:lnTo>
                        <a:pt x="104633" y="432365"/>
                      </a:lnTo>
                      <a:cubicBezTo>
                        <a:pt x="104935" y="438737"/>
                        <a:pt x="106994" y="444891"/>
                        <a:pt x="110575" y="450166"/>
                      </a:cubicBezTo>
                      <a:cubicBezTo>
                        <a:pt x="114156" y="455440"/>
                        <a:pt x="119129" y="459618"/>
                        <a:pt x="124936" y="462242"/>
                      </a:cubicBezTo>
                      <a:cubicBezTo>
                        <a:pt x="130679" y="465579"/>
                        <a:pt x="136749" y="468325"/>
                        <a:pt x="143044" y="470436"/>
                      </a:cubicBezTo>
                      <a:cubicBezTo>
                        <a:pt x="149391" y="472509"/>
                        <a:pt x="156545" y="474473"/>
                        <a:pt x="164387" y="476205"/>
                      </a:cubicBezTo>
                      <a:cubicBezTo>
                        <a:pt x="187738" y="480819"/>
                        <a:pt x="211429" y="483520"/>
                        <a:pt x="235216" y="484278"/>
                      </a:cubicBezTo>
                      <a:cubicBezTo>
                        <a:pt x="242486" y="484278"/>
                        <a:pt x="249750" y="484278"/>
                        <a:pt x="256674" y="484278"/>
                      </a:cubicBezTo>
                      <a:cubicBezTo>
                        <a:pt x="267287" y="484278"/>
                        <a:pt x="278709" y="484278"/>
                        <a:pt x="289785" y="483238"/>
                      </a:cubicBezTo>
                      <a:cubicBezTo>
                        <a:pt x="321388" y="481396"/>
                        <a:pt x="364303" y="476090"/>
                        <a:pt x="388411" y="461787"/>
                      </a:cubicBezTo>
                      <a:cubicBezTo>
                        <a:pt x="391132" y="460234"/>
                        <a:pt x="393718" y="458456"/>
                        <a:pt x="396144" y="456480"/>
                      </a:cubicBezTo>
                      <a:cubicBezTo>
                        <a:pt x="399968" y="453605"/>
                        <a:pt x="403087" y="449902"/>
                        <a:pt x="405262" y="445642"/>
                      </a:cubicBezTo>
                      <a:cubicBezTo>
                        <a:pt x="407444" y="441387"/>
                        <a:pt x="408624" y="436690"/>
                        <a:pt x="408714" y="431903"/>
                      </a:cubicBezTo>
                      <a:lnTo>
                        <a:pt x="408714" y="267404"/>
                      </a:lnTo>
                      <a:lnTo>
                        <a:pt x="492583" y="267404"/>
                      </a:lnTo>
                      <a:lnTo>
                        <a:pt x="495810" y="261290"/>
                      </a:lnTo>
                      <a:lnTo>
                        <a:pt x="498813" y="255753"/>
                      </a:lnTo>
                      <a:cubicBezTo>
                        <a:pt x="507726" y="239178"/>
                        <a:pt x="512680" y="220765"/>
                        <a:pt x="513290" y="201956"/>
                      </a:cubicBezTo>
                      <a:cubicBezTo>
                        <a:pt x="513893" y="183147"/>
                        <a:pt x="510145" y="164452"/>
                        <a:pt x="502323" y="147336"/>
                      </a:cubicBezTo>
                      <a:cubicBezTo>
                        <a:pt x="494501" y="130219"/>
                        <a:pt x="482822" y="115145"/>
                        <a:pt x="468205" y="103294"/>
                      </a:cubicBezTo>
                      <a:cubicBezTo>
                        <a:pt x="453587" y="91442"/>
                        <a:pt x="436422" y="83135"/>
                        <a:pt x="418064" y="79023"/>
                      </a:cubicBezTo>
                      <a:cubicBezTo>
                        <a:pt x="414457" y="78252"/>
                        <a:pt x="411069" y="76681"/>
                        <a:pt x="408156" y="74425"/>
                      </a:cubicBezTo>
                      <a:cubicBezTo>
                        <a:pt x="405236" y="72168"/>
                        <a:pt x="402869" y="69284"/>
                        <a:pt x="401219" y="65987"/>
                      </a:cubicBezTo>
                      <a:cubicBezTo>
                        <a:pt x="391331" y="46075"/>
                        <a:pt x="376059" y="29336"/>
                        <a:pt x="357136" y="17671"/>
                      </a:cubicBezTo>
                      <a:cubicBezTo>
                        <a:pt x="338213" y="6007"/>
                        <a:pt x="316395" y="-115"/>
                        <a:pt x="294167" y="2"/>
                      </a:cubicBezTo>
                      <a:close/>
                    </a:path>
                  </a:pathLst>
                </a:custGeom>
                <a:solidFill>
                  <a:srgbClr val="FFFFFF"/>
                </a:solidFill>
                <a:ln w="6417" cap="flat">
                  <a:noFill/>
                  <a:prstDash val="solid"/>
                  <a:miter/>
                </a:ln>
              </p:spPr>
              <p:txBody>
                <a:bodyPr rtlCol="0" anchor="ctr"/>
                <a:lstStyle/>
                <a:p>
                  <a:endParaRPr lang="en-US" sz="2362"/>
                </a:p>
              </p:txBody>
            </p:sp>
          </p:grpSp>
          <p:sp>
            <p:nvSpPr>
              <p:cNvPr id="250" name="TextBox 38">
                <a:extLst>
                  <a:ext uri="{FF2B5EF4-FFF2-40B4-BE49-F238E27FC236}">
                    <a16:creationId xmlns:a16="http://schemas.microsoft.com/office/drawing/2014/main" id="{9EF31A2E-4A40-8C9E-1D17-776E56BDD3C4}"/>
                  </a:ext>
                </a:extLst>
              </p:cNvPr>
              <p:cNvSpPr txBox="1"/>
              <p:nvPr/>
            </p:nvSpPr>
            <p:spPr>
              <a:xfrm>
                <a:off x="1068768" y="1236639"/>
                <a:ext cx="470490" cy="258532"/>
              </a:xfrm>
              <a:prstGeom prst="rect">
                <a:avLst/>
              </a:prstGeom>
              <a:noFill/>
            </p:spPr>
            <p:txBody>
              <a:bodyPr wrap="none" rtlCol="0">
                <a:spAutoFit/>
              </a:bodyPr>
              <a:lstStyle/>
              <a:p>
                <a:pPr algn="l"/>
                <a:r>
                  <a:rPr lang="en-US" dirty="0">
                    <a:latin typeface="Oracle Sans"/>
                    <a:cs typeface="Oracle Sans"/>
                    <a:sym typeface="Oracle Sans"/>
                    <a:rtl val="0"/>
                  </a:rPr>
                  <a:t>ADB</a:t>
                </a:r>
              </a:p>
            </p:txBody>
          </p:sp>
        </p:grpSp>
        <p:pic>
          <p:nvPicPr>
            <p:cNvPr id="246" name="グラフィックス 245">
              <a:extLst>
                <a:ext uri="{FF2B5EF4-FFF2-40B4-BE49-F238E27FC236}">
                  <a16:creationId xmlns:a16="http://schemas.microsoft.com/office/drawing/2014/main" id="{4A0BE9FA-ABEC-673F-B4D2-001FF40DE0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39133" y="3477320"/>
              <a:ext cx="457200" cy="400050"/>
            </a:xfrm>
            <a:prstGeom prst="rect">
              <a:avLst/>
            </a:prstGeom>
          </p:spPr>
        </p:pic>
      </p:grpSp>
      <p:grpSp>
        <p:nvGrpSpPr>
          <p:cNvPr id="270" name="Graphic 3">
            <a:extLst>
              <a:ext uri="{FF2B5EF4-FFF2-40B4-BE49-F238E27FC236}">
                <a16:creationId xmlns:a16="http://schemas.microsoft.com/office/drawing/2014/main" id="{02EF6D0C-0AF7-2F59-1367-CFC4EB3BE280}"/>
              </a:ext>
            </a:extLst>
          </p:cNvPr>
          <p:cNvGrpSpPr/>
          <p:nvPr/>
        </p:nvGrpSpPr>
        <p:grpSpPr>
          <a:xfrm>
            <a:off x="9863520" y="5983823"/>
            <a:ext cx="1952780" cy="1108562"/>
            <a:chOff x="780875" y="3801176"/>
            <a:chExt cx="1322673" cy="750861"/>
          </a:xfrm>
        </p:grpSpPr>
        <p:grpSp>
          <p:nvGrpSpPr>
            <p:cNvPr id="271" name="Graphic 3">
              <a:extLst>
                <a:ext uri="{FF2B5EF4-FFF2-40B4-BE49-F238E27FC236}">
                  <a16:creationId xmlns:a16="http://schemas.microsoft.com/office/drawing/2014/main" id="{88ED6529-0FEA-DFF2-0EF8-1444F583B5E5}"/>
                </a:ext>
              </a:extLst>
            </p:cNvPr>
            <p:cNvGrpSpPr/>
            <p:nvPr/>
          </p:nvGrpSpPr>
          <p:grpSpPr>
            <a:xfrm>
              <a:off x="1167865" y="3801176"/>
              <a:ext cx="513347" cy="513347"/>
              <a:chOff x="1167865" y="3801176"/>
              <a:chExt cx="513347" cy="513347"/>
            </a:xfrm>
          </p:grpSpPr>
          <p:grpSp>
            <p:nvGrpSpPr>
              <p:cNvPr id="274" name="Graphic 3">
                <a:extLst>
                  <a:ext uri="{FF2B5EF4-FFF2-40B4-BE49-F238E27FC236}">
                    <a16:creationId xmlns:a16="http://schemas.microsoft.com/office/drawing/2014/main" id="{8B57BCA2-CD53-1558-DFCD-08812A83E675}"/>
                  </a:ext>
                </a:extLst>
              </p:cNvPr>
              <p:cNvGrpSpPr/>
              <p:nvPr/>
            </p:nvGrpSpPr>
            <p:grpSpPr>
              <a:xfrm>
                <a:off x="1167865" y="3801176"/>
                <a:ext cx="513347" cy="513347"/>
                <a:chOff x="1167865" y="3801176"/>
                <a:chExt cx="513347" cy="513347"/>
              </a:xfrm>
              <a:solidFill>
                <a:srgbClr val="FFFFFF"/>
              </a:solidFill>
            </p:grpSpPr>
            <p:sp>
              <p:nvSpPr>
                <p:cNvPr id="299" name="Freeform: Shape 567">
                  <a:extLst>
                    <a:ext uri="{FF2B5EF4-FFF2-40B4-BE49-F238E27FC236}">
                      <a16:creationId xmlns:a16="http://schemas.microsoft.com/office/drawing/2014/main" id="{171FC488-F28F-3BEB-9645-65AC8D7B98D7}"/>
                    </a:ext>
                  </a:extLst>
                </p:cNvPr>
                <p:cNvSpPr/>
                <p:nvPr/>
              </p:nvSpPr>
              <p:spPr>
                <a:xfrm>
                  <a:off x="1173974" y="3807285"/>
                  <a:ext cx="501155" cy="502348"/>
                </a:xfrm>
                <a:custGeom>
                  <a:avLst/>
                  <a:gdLst>
                    <a:gd name="connsiteX0" fmla="*/ 26829 w 501155"/>
                    <a:gd name="connsiteY0" fmla="*/ 501123 h 502348"/>
                    <a:gd name="connsiteX1" fmla="*/ 0 w 501155"/>
                    <a:gd name="connsiteY1" fmla="*/ 474237 h 502348"/>
                    <a:gd name="connsiteX2" fmla="*/ 0 w 501155"/>
                    <a:gd name="connsiteY2" fmla="*/ 26893 h 502348"/>
                    <a:gd name="connsiteX3" fmla="*/ 26829 w 501155"/>
                    <a:gd name="connsiteY3" fmla="*/ 0 h 502348"/>
                    <a:gd name="connsiteX4" fmla="*/ 474333 w 501155"/>
                    <a:gd name="connsiteY4" fmla="*/ 0 h 502348"/>
                    <a:gd name="connsiteX5" fmla="*/ 501155 w 501155"/>
                    <a:gd name="connsiteY5" fmla="*/ 26893 h 502348"/>
                    <a:gd name="connsiteX6" fmla="*/ 501155 w 501155"/>
                    <a:gd name="connsiteY6" fmla="*/ 475456 h 502348"/>
                    <a:gd name="connsiteX7" fmla="*/ 474333 w 501155"/>
                    <a:gd name="connsiteY7" fmla="*/ 502349 h 502348"/>
                    <a:gd name="connsiteX8" fmla="*/ 26829 w 501155"/>
                    <a:gd name="connsiteY8" fmla="*/ 501123 h 5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155" h="502348">
                      <a:moveTo>
                        <a:pt x="26829" y="501123"/>
                      </a:moveTo>
                      <a:cubicBezTo>
                        <a:pt x="12198" y="501123"/>
                        <a:pt x="0" y="488906"/>
                        <a:pt x="0" y="474237"/>
                      </a:cubicBezTo>
                      <a:lnTo>
                        <a:pt x="0" y="26893"/>
                      </a:lnTo>
                      <a:cubicBezTo>
                        <a:pt x="0" y="12224"/>
                        <a:pt x="12198" y="0"/>
                        <a:pt x="26829" y="0"/>
                      </a:cubicBezTo>
                      <a:lnTo>
                        <a:pt x="474333" y="0"/>
                      </a:lnTo>
                      <a:cubicBezTo>
                        <a:pt x="488963" y="0"/>
                        <a:pt x="501155" y="12224"/>
                        <a:pt x="501155" y="26893"/>
                      </a:cubicBezTo>
                      <a:lnTo>
                        <a:pt x="501155" y="475456"/>
                      </a:lnTo>
                      <a:cubicBezTo>
                        <a:pt x="501155" y="490125"/>
                        <a:pt x="488963" y="502349"/>
                        <a:pt x="474333" y="502349"/>
                      </a:cubicBezTo>
                      <a:lnTo>
                        <a:pt x="26829" y="501123"/>
                      </a:lnTo>
                      <a:close/>
                    </a:path>
                  </a:pathLst>
                </a:custGeom>
                <a:solidFill>
                  <a:srgbClr val="FFFFFF"/>
                </a:solidFill>
                <a:ln w="6417" cap="flat">
                  <a:noFill/>
                  <a:prstDash val="solid"/>
                  <a:miter/>
                </a:ln>
              </p:spPr>
              <p:txBody>
                <a:bodyPr rtlCol="0" anchor="ctr"/>
                <a:lstStyle/>
                <a:p>
                  <a:endParaRPr lang="en-US" sz="3052"/>
                </a:p>
              </p:txBody>
            </p:sp>
            <p:sp>
              <p:nvSpPr>
                <p:cNvPr id="300" name="Freeform: Shape 568">
                  <a:extLst>
                    <a:ext uri="{FF2B5EF4-FFF2-40B4-BE49-F238E27FC236}">
                      <a16:creationId xmlns:a16="http://schemas.microsoft.com/office/drawing/2014/main" id="{42D4EE89-C3A6-0BB9-8E54-9A0FF7BA65CC}"/>
                    </a:ext>
                  </a:extLst>
                </p:cNvPr>
                <p:cNvSpPr/>
                <p:nvPr/>
              </p:nvSpPr>
              <p:spPr>
                <a:xfrm>
                  <a:off x="1167865" y="3801176"/>
                  <a:ext cx="513347" cy="513347"/>
                </a:xfrm>
                <a:custGeom>
                  <a:avLst/>
                  <a:gdLst>
                    <a:gd name="connsiteX0" fmla="*/ 479203 w 513347"/>
                    <a:gd name="connsiteY0" fmla="*/ 12224 h 513347"/>
                    <a:gd name="connsiteX1" fmla="*/ 499936 w 513347"/>
                    <a:gd name="connsiteY1" fmla="*/ 33002 h 513347"/>
                    <a:gd name="connsiteX2" fmla="*/ 499936 w 513347"/>
                    <a:gd name="connsiteY2" fmla="*/ 481571 h 513347"/>
                    <a:gd name="connsiteX3" fmla="*/ 479203 w 513347"/>
                    <a:gd name="connsiteY3" fmla="*/ 502349 h 513347"/>
                    <a:gd name="connsiteX4" fmla="*/ 32925 w 513347"/>
                    <a:gd name="connsiteY4" fmla="*/ 502349 h 513347"/>
                    <a:gd name="connsiteX5" fmla="*/ 12192 w 513347"/>
                    <a:gd name="connsiteY5" fmla="*/ 480345 h 513347"/>
                    <a:gd name="connsiteX6" fmla="*/ 12192 w 513347"/>
                    <a:gd name="connsiteY6" fmla="*/ 33002 h 513347"/>
                    <a:gd name="connsiteX7" fmla="*/ 32925 w 513347"/>
                    <a:gd name="connsiteY7" fmla="*/ 12224 h 513347"/>
                    <a:gd name="connsiteX8" fmla="*/ 479203 w 513347"/>
                    <a:gd name="connsiteY8" fmla="*/ 12224 h 513347"/>
                    <a:gd name="connsiteX9" fmla="*/ 479203 w 513347"/>
                    <a:gd name="connsiteY9" fmla="*/ 0 h 513347"/>
                    <a:gd name="connsiteX10" fmla="*/ 32925 w 513347"/>
                    <a:gd name="connsiteY10" fmla="*/ 0 h 513347"/>
                    <a:gd name="connsiteX11" fmla="*/ 0 w 513347"/>
                    <a:gd name="connsiteY11" fmla="*/ 33002 h 513347"/>
                    <a:gd name="connsiteX12" fmla="*/ 0 w 513347"/>
                    <a:gd name="connsiteY12" fmla="*/ 481571 h 513347"/>
                    <a:gd name="connsiteX13" fmla="*/ 32925 w 513347"/>
                    <a:gd name="connsiteY13" fmla="*/ 513347 h 513347"/>
                    <a:gd name="connsiteX14" fmla="*/ 480422 w 513347"/>
                    <a:gd name="connsiteY14" fmla="*/ 513347 h 513347"/>
                    <a:gd name="connsiteX15" fmla="*/ 513347 w 513347"/>
                    <a:gd name="connsiteY15" fmla="*/ 480345 h 513347"/>
                    <a:gd name="connsiteX16" fmla="*/ 513347 w 513347"/>
                    <a:gd name="connsiteY16" fmla="*/ 33002 h 513347"/>
                    <a:gd name="connsiteX17" fmla="*/ 479203 w 513347"/>
                    <a:gd name="connsiteY17" fmla="*/ 0 h 5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3347" h="513347">
                      <a:moveTo>
                        <a:pt x="479203" y="12224"/>
                      </a:moveTo>
                      <a:cubicBezTo>
                        <a:pt x="490183" y="12224"/>
                        <a:pt x="499936" y="22003"/>
                        <a:pt x="499936" y="33002"/>
                      </a:cubicBezTo>
                      <a:lnTo>
                        <a:pt x="499936" y="481571"/>
                      </a:lnTo>
                      <a:cubicBezTo>
                        <a:pt x="499936" y="492570"/>
                        <a:pt x="490183" y="502349"/>
                        <a:pt x="479203" y="502349"/>
                      </a:cubicBezTo>
                      <a:lnTo>
                        <a:pt x="32925" y="502349"/>
                      </a:lnTo>
                      <a:cubicBezTo>
                        <a:pt x="21946" y="501123"/>
                        <a:pt x="12192" y="491344"/>
                        <a:pt x="12192" y="480345"/>
                      </a:cubicBezTo>
                      <a:lnTo>
                        <a:pt x="12192" y="33002"/>
                      </a:lnTo>
                      <a:cubicBezTo>
                        <a:pt x="12192" y="22003"/>
                        <a:pt x="21946" y="12224"/>
                        <a:pt x="32925" y="12224"/>
                      </a:cubicBezTo>
                      <a:lnTo>
                        <a:pt x="479203" y="12224"/>
                      </a:lnTo>
                      <a:close/>
                      <a:moveTo>
                        <a:pt x="479203" y="0"/>
                      </a:moveTo>
                      <a:lnTo>
                        <a:pt x="32925" y="0"/>
                      </a:lnTo>
                      <a:cubicBezTo>
                        <a:pt x="14630" y="0"/>
                        <a:pt x="0" y="14669"/>
                        <a:pt x="0" y="33002"/>
                      </a:cubicBezTo>
                      <a:lnTo>
                        <a:pt x="0" y="481571"/>
                      </a:lnTo>
                      <a:cubicBezTo>
                        <a:pt x="0" y="498678"/>
                        <a:pt x="14630" y="513347"/>
                        <a:pt x="32925" y="513347"/>
                      </a:cubicBezTo>
                      <a:lnTo>
                        <a:pt x="480422" y="513347"/>
                      </a:lnTo>
                      <a:cubicBezTo>
                        <a:pt x="498717" y="513347"/>
                        <a:pt x="513347" y="498678"/>
                        <a:pt x="513347" y="480345"/>
                      </a:cubicBezTo>
                      <a:lnTo>
                        <a:pt x="513347" y="33002"/>
                      </a:lnTo>
                      <a:cubicBezTo>
                        <a:pt x="512128" y="14669"/>
                        <a:pt x="497498" y="0"/>
                        <a:pt x="479203" y="0"/>
                      </a:cubicBezTo>
                      <a:close/>
                    </a:path>
                  </a:pathLst>
                </a:custGeom>
                <a:solidFill>
                  <a:srgbClr val="FFFFFF"/>
                </a:solidFill>
                <a:ln w="6417" cap="flat">
                  <a:noFill/>
                  <a:prstDash val="solid"/>
                  <a:miter/>
                </a:ln>
              </p:spPr>
              <p:txBody>
                <a:bodyPr rtlCol="0" anchor="ctr"/>
                <a:lstStyle/>
                <a:p>
                  <a:endParaRPr lang="en-US" sz="3052"/>
                </a:p>
              </p:txBody>
            </p:sp>
          </p:grpSp>
          <p:grpSp>
            <p:nvGrpSpPr>
              <p:cNvPr id="287" name="Graphic 3">
                <a:extLst>
                  <a:ext uri="{FF2B5EF4-FFF2-40B4-BE49-F238E27FC236}">
                    <a16:creationId xmlns:a16="http://schemas.microsoft.com/office/drawing/2014/main" id="{3DA125DE-CA70-1D07-C2CA-AA8AFB9949DD}"/>
                  </a:ext>
                </a:extLst>
              </p:cNvPr>
              <p:cNvGrpSpPr/>
              <p:nvPr/>
            </p:nvGrpSpPr>
            <p:grpSpPr>
              <a:xfrm>
                <a:off x="1250777" y="3920959"/>
                <a:ext cx="342640" cy="331231"/>
                <a:chOff x="1250777" y="3920959"/>
                <a:chExt cx="342640" cy="331231"/>
              </a:xfrm>
              <a:solidFill>
                <a:srgbClr val="2D5967"/>
              </a:solidFill>
            </p:grpSpPr>
            <p:sp>
              <p:nvSpPr>
                <p:cNvPr id="296" name="Freeform: Shape 570">
                  <a:extLst>
                    <a:ext uri="{FF2B5EF4-FFF2-40B4-BE49-F238E27FC236}">
                      <a16:creationId xmlns:a16="http://schemas.microsoft.com/office/drawing/2014/main" id="{9668A7DF-3817-0344-62BC-092EAD251C17}"/>
                    </a:ext>
                  </a:extLst>
                </p:cNvPr>
                <p:cNvSpPr/>
                <p:nvPr/>
              </p:nvSpPr>
              <p:spPr>
                <a:xfrm>
                  <a:off x="1417826" y="3925849"/>
                  <a:ext cx="175590" cy="151559"/>
                </a:xfrm>
                <a:custGeom>
                  <a:avLst/>
                  <a:gdLst>
                    <a:gd name="connsiteX0" fmla="*/ 120720 w 175590"/>
                    <a:gd name="connsiteY0" fmla="*/ 17114 h 151559"/>
                    <a:gd name="connsiteX1" fmla="*/ 153639 w 175590"/>
                    <a:gd name="connsiteY1" fmla="*/ 74557 h 151559"/>
                    <a:gd name="connsiteX2" fmla="*/ 120720 w 175590"/>
                    <a:gd name="connsiteY2" fmla="*/ 132007 h 151559"/>
                    <a:gd name="connsiteX3" fmla="*/ 54870 w 175590"/>
                    <a:gd name="connsiteY3" fmla="*/ 132007 h 151559"/>
                    <a:gd name="connsiteX4" fmla="*/ 21952 w 175590"/>
                    <a:gd name="connsiteY4" fmla="*/ 74557 h 151559"/>
                    <a:gd name="connsiteX5" fmla="*/ 54870 w 175590"/>
                    <a:gd name="connsiteY5" fmla="*/ 17114 h 151559"/>
                    <a:gd name="connsiteX6" fmla="*/ 120720 w 175590"/>
                    <a:gd name="connsiteY6" fmla="*/ 17114 h 151559"/>
                    <a:gd name="connsiteX7" fmla="*/ 120720 w 175590"/>
                    <a:gd name="connsiteY7" fmla="*/ 17114 h 151559"/>
                    <a:gd name="connsiteX8" fmla="*/ 131693 w 175590"/>
                    <a:gd name="connsiteY8" fmla="*/ 0 h 151559"/>
                    <a:gd name="connsiteX9" fmla="*/ 43898 w 175590"/>
                    <a:gd name="connsiteY9" fmla="*/ 0 h 151559"/>
                    <a:gd name="connsiteX10" fmla="*/ 0 w 175590"/>
                    <a:gd name="connsiteY10" fmla="*/ 75783 h 151559"/>
                    <a:gd name="connsiteX11" fmla="*/ 43898 w 175590"/>
                    <a:gd name="connsiteY11" fmla="*/ 151560 h 151559"/>
                    <a:gd name="connsiteX12" fmla="*/ 131693 w 175590"/>
                    <a:gd name="connsiteY12" fmla="*/ 151560 h 151559"/>
                    <a:gd name="connsiteX13" fmla="*/ 175590 w 175590"/>
                    <a:gd name="connsiteY13" fmla="*/ 75783 h 151559"/>
                    <a:gd name="connsiteX14" fmla="*/ 131693 w 175590"/>
                    <a:gd name="connsiteY14" fmla="*/ 0 h 15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590" h="151559">
                      <a:moveTo>
                        <a:pt x="120720" y="17114"/>
                      </a:moveTo>
                      <a:lnTo>
                        <a:pt x="153639" y="74557"/>
                      </a:lnTo>
                      <a:lnTo>
                        <a:pt x="120720" y="132007"/>
                      </a:lnTo>
                      <a:lnTo>
                        <a:pt x="54870" y="132007"/>
                      </a:lnTo>
                      <a:lnTo>
                        <a:pt x="21952" y="74557"/>
                      </a:lnTo>
                      <a:lnTo>
                        <a:pt x="54870" y="17114"/>
                      </a:lnTo>
                      <a:lnTo>
                        <a:pt x="120720" y="17114"/>
                      </a:lnTo>
                      <a:lnTo>
                        <a:pt x="120720" y="17114"/>
                      </a:lnTo>
                      <a:close/>
                      <a:moveTo>
                        <a:pt x="131693" y="0"/>
                      </a:moveTo>
                      <a:lnTo>
                        <a:pt x="43898" y="0"/>
                      </a:lnTo>
                      <a:lnTo>
                        <a:pt x="0" y="75783"/>
                      </a:lnTo>
                      <a:lnTo>
                        <a:pt x="43898" y="151560"/>
                      </a:lnTo>
                      <a:lnTo>
                        <a:pt x="131693" y="151560"/>
                      </a:lnTo>
                      <a:lnTo>
                        <a:pt x="175590" y="75783"/>
                      </a:lnTo>
                      <a:lnTo>
                        <a:pt x="131693" y="0"/>
                      </a:lnTo>
                      <a:close/>
                    </a:path>
                  </a:pathLst>
                </a:custGeom>
                <a:solidFill>
                  <a:srgbClr val="2D5967"/>
                </a:solidFill>
                <a:ln w="6417" cap="flat">
                  <a:noFill/>
                  <a:prstDash val="solid"/>
                  <a:miter/>
                </a:ln>
              </p:spPr>
              <p:txBody>
                <a:bodyPr rtlCol="0" anchor="ctr"/>
                <a:lstStyle/>
                <a:p>
                  <a:endParaRPr lang="en-US" sz="3052"/>
                </a:p>
              </p:txBody>
            </p:sp>
            <p:sp>
              <p:nvSpPr>
                <p:cNvPr id="297" name="Freeform: Shape 571">
                  <a:extLst>
                    <a:ext uri="{FF2B5EF4-FFF2-40B4-BE49-F238E27FC236}">
                      <a16:creationId xmlns:a16="http://schemas.microsoft.com/office/drawing/2014/main" id="{B5A70834-7822-8E95-1592-6A964DF0676E}"/>
                    </a:ext>
                  </a:extLst>
                </p:cNvPr>
                <p:cNvSpPr/>
                <p:nvPr/>
              </p:nvSpPr>
              <p:spPr>
                <a:xfrm>
                  <a:off x="1344655" y="4100631"/>
                  <a:ext cx="151200" cy="151559"/>
                </a:xfrm>
                <a:custGeom>
                  <a:avLst/>
                  <a:gdLst>
                    <a:gd name="connsiteX0" fmla="*/ 75603 w 151200"/>
                    <a:gd name="connsiteY0" fmla="*/ 17107 h 151559"/>
                    <a:gd name="connsiteX1" fmla="*/ 132912 w 151200"/>
                    <a:gd name="connsiteY1" fmla="*/ 74557 h 151559"/>
                    <a:gd name="connsiteX2" fmla="*/ 75603 w 151200"/>
                    <a:gd name="connsiteY2" fmla="*/ 132001 h 151559"/>
                    <a:gd name="connsiteX3" fmla="*/ 18294 w 151200"/>
                    <a:gd name="connsiteY3" fmla="*/ 74557 h 151559"/>
                    <a:gd name="connsiteX4" fmla="*/ 75603 w 151200"/>
                    <a:gd name="connsiteY4" fmla="*/ 17107 h 151559"/>
                    <a:gd name="connsiteX5" fmla="*/ 75603 w 151200"/>
                    <a:gd name="connsiteY5" fmla="*/ 0 h 151559"/>
                    <a:gd name="connsiteX6" fmla="*/ 0 w 151200"/>
                    <a:gd name="connsiteY6" fmla="*/ 75777 h 151559"/>
                    <a:gd name="connsiteX7" fmla="*/ 75603 w 151200"/>
                    <a:gd name="connsiteY7" fmla="*/ 151560 h 151559"/>
                    <a:gd name="connsiteX8" fmla="*/ 151200 w 151200"/>
                    <a:gd name="connsiteY8" fmla="*/ 75777 h 151559"/>
                    <a:gd name="connsiteX9" fmla="*/ 75603 w 151200"/>
                    <a:gd name="connsiteY9" fmla="*/ 0 h 15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00" h="151559">
                      <a:moveTo>
                        <a:pt x="75603" y="17107"/>
                      </a:moveTo>
                      <a:cubicBezTo>
                        <a:pt x="107302" y="17107"/>
                        <a:pt x="132912" y="42775"/>
                        <a:pt x="132912" y="74557"/>
                      </a:cubicBezTo>
                      <a:cubicBezTo>
                        <a:pt x="132912" y="106334"/>
                        <a:pt x="107302" y="132001"/>
                        <a:pt x="75603" y="132001"/>
                      </a:cubicBezTo>
                      <a:cubicBezTo>
                        <a:pt x="43898" y="132001"/>
                        <a:pt x="18294" y="106334"/>
                        <a:pt x="18294" y="74557"/>
                      </a:cubicBezTo>
                      <a:cubicBezTo>
                        <a:pt x="18294" y="42775"/>
                        <a:pt x="43898" y="17107"/>
                        <a:pt x="75603" y="17107"/>
                      </a:cubicBezTo>
                      <a:close/>
                      <a:moveTo>
                        <a:pt x="75603" y="0"/>
                      </a:moveTo>
                      <a:cubicBezTo>
                        <a:pt x="34144" y="0"/>
                        <a:pt x="0" y="34221"/>
                        <a:pt x="0" y="75777"/>
                      </a:cubicBezTo>
                      <a:cubicBezTo>
                        <a:pt x="0" y="117332"/>
                        <a:pt x="34144" y="151560"/>
                        <a:pt x="75603" y="151560"/>
                      </a:cubicBezTo>
                      <a:cubicBezTo>
                        <a:pt x="117056" y="151560"/>
                        <a:pt x="151200" y="117332"/>
                        <a:pt x="151200" y="75777"/>
                      </a:cubicBezTo>
                      <a:cubicBezTo>
                        <a:pt x="151200" y="32995"/>
                        <a:pt x="117056" y="0"/>
                        <a:pt x="75603" y="0"/>
                      </a:cubicBezTo>
                      <a:close/>
                    </a:path>
                  </a:pathLst>
                </a:custGeom>
                <a:solidFill>
                  <a:srgbClr val="2D5967"/>
                </a:solidFill>
                <a:ln w="6417" cap="flat">
                  <a:noFill/>
                  <a:prstDash val="solid"/>
                  <a:miter/>
                </a:ln>
              </p:spPr>
              <p:txBody>
                <a:bodyPr rtlCol="0" anchor="ctr"/>
                <a:lstStyle/>
                <a:p>
                  <a:endParaRPr lang="en-US" sz="3052"/>
                </a:p>
              </p:txBody>
            </p:sp>
            <p:sp>
              <p:nvSpPr>
                <p:cNvPr id="298" name="Freeform: Shape 572">
                  <a:extLst>
                    <a:ext uri="{FF2B5EF4-FFF2-40B4-BE49-F238E27FC236}">
                      <a16:creationId xmlns:a16="http://schemas.microsoft.com/office/drawing/2014/main" id="{3335C64F-1699-83FB-DC54-2F0E1C064DEC}"/>
                    </a:ext>
                  </a:extLst>
                </p:cNvPr>
                <p:cNvSpPr/>
                <p:nvPr/>
              </p:nvSpPr>
              <p:spPr>
                <a:xfrm>
                  <a:off x="1250777" y="3920959"/>
                  <a:ext cx="167049" cy="151565"/>
                </a:xfrm>
                <a:custGeom>
                  <a:avLst/>
                  <a:gdLst>
                    <a:gd name="connsiteX0" fmla="*/ 82912 w 167049"/>
                    <a:gd name="connsiteY0" fmla="*/ 36672 h 151565"/>
                    <a:gd name="connsiteX1" fmla="*/ 136563 w 167049"/>
                    <a:gd name="connsiteY1" fmla="*/ 133226 h 151565"/>
                    <a:gd name="connsiteX2" fmla="*/ 30480 w 167049"/>
                    <a:gd name="connsiteY2" fmla="*/ 133226 h 151565"/>
                    <a:gd name="connsiteX3" fmla="*/ 82912 w 167049"/>
                    <a:gd name="connsiteY3" fmla="*/ 36672 h 151565"/>
                    <a:gd name="connsiteX4" fmla="*/ 82912 w 167049"/>
                    <a:gd name="connsiteY4" fmla="*/ 0 h 151565"/>
                    <a:gd name="connsiteX5" fmla="*/ 0 w 167049"/>
                    <a:gd name="connsiteY5" fmla="*/ 151566 h 151565"/>
                    <a:gd name="connsiteX6" fmla="*/ 167050 w 167049"/>
                    <a:gd name="connsiteY6" fmla="*/ 151566 h 151565"/>
                    <a:gd name="connsiteX7" fmla="*/ 82912 w 167049"/>
                    <a:gd name="connsiteY7" fmla="*/ 0 h 15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049" h="151565">
                      <a:moveTo>
                        <a:pt x="82912" y="36672"/>
                      </a:moveTo>
                      <a:lnTo>
                        <a:pt x="136563" y="133226"/>
                      </a:lnTo>
                      <a:lnTo>
                        <a:pt x="30480" y="133226"/>
                      </a:lnTo>
                      <a:lnTo>
                        <a:pt x="82912" y="36672"/>
                      </a:lnTo>
                      <a:close/>
                      <a:moveTo>
                        <a:pt x="82912" y="0"/>
                      </a:moveTo>
                      <a:lnTo>
                        <a:pt x="0" y="151566"/>
                      </a:lnTo>
                      <a:lnTo>
                        <a:pt x="167050" y="151566"/>
                      </a:lnTo>
                      <a:lnTo>
                        <a:pt x="82912" y="0"/>
                      </a:lnTo>
                      <a:close/>
                    </a:path>
                  </a:pathLst>
                </a:custGeom>
                <a:solidFill>
                  <a:srgbClr val="2D5967"/>
                </a:solidFill>
                <a:ln w="6417" cap="flat">
                  <a:noFill/>
                  <a:prstDash val="solid"/>
                  <a:miter/>
                </a:ln>
              </p:spPr>
              <p:txBody>
                <a:bodyPr rtlCol="0" anchor="ctr"/>
                <a:lstStyle/>
                <a:p>
                  <a:endParaRPr lang="en-US" sz="3052"/>
                </a:p>
              </p:txBody>
            </p:sp>
          </p:grpSp>
          <p:sp>
            <p:nvSpPr>
              <p:cNvPr id="288" name="Freeform: Shape 573">
                <a:extLst>
                  <a:ext uri="{FF2B5EF4-FFF2-40B4-BE49-F238E27FC236}">
                    <a16:creationId xmlns:a16="http://schemas.microsoft.com/office/drawing/2014/main" id="{7F7EC085-0E05-D6A2-0740-97583A5DA6DA}"/>
                  </a:ext>
                </a:extLst>
              </p:cNvPr>
              <p:cNvSpPr/>
              <p:nvPr/>
            </p:nvSpPr>
            <p:spPr>
              <a:xfrm>
                <a:off x="1180063" y="3862296"/>
                <a:ext cx="487737" cy="440009"/>
              </a:xfrm>
              <a:custGeom>
                <a:avLst/>
                <a:gdLst>
                  <a:gd name="connsiteX0" fmla="*/ 467011 w 487737"/>
                  <a:gd name="connsiteY0" fmla="*/ 440009 h 440009"/>
                  <a:gd name="connsiteX1" fmla="*/ 20726 w 487737"/>
                  <a:gd name="connsiteY1" fmla="*/ 440009 h 440009"/>
                  <a:gd name="connsiteX2" fmla="*/ 0 w 487737"/>
                  <a:gd name="connsiteY2" fmla="*/ 419232 h 440009"/>
                  <a:gd name="connsiteX3" fmla="*/ 0 w 487737"/>
                  <a:gd name="connsiteY3" fmla="*/ 0 h 440009"/>
                  <a:gd name="connsiteX4" fmla="*/ 487738 w 487737"/>
                  <a:gd name="connsiteY4" fmla="*/ 0 h 440009"/>
                  <a:gd name="connsiteX5" fmla="*/ 487738 w 487737"/>
                  <a:gd name="connsiteY5" fmla="*/ 419232 h 440009"/>
                  <a:gd name="connsiteX6" fmla="*/ 467011 w 487737"/>
                  <a:gd name="connsiteY6" fmla="*/ 440009 h 440009"/>
                  <a:gd name="connsiteX7" fmla="*/ 18288 w 487737"/>
                  <a:gd name="connsiteY7" fmla="*/ 18333 h 440009"/>
                  <a:gd name="connsiteX8" fmla="*/ 18288 w 487737"/>
                  <a:gd name="connsiteY8" fmla="*/ 420457 h 440009"/>
                  <a:gd name="connsiteX9" fmla="*/ 20726 w 487737"/>
                  <a:gd name="connsiteY9" fmla="*/ 422902 h 440009"/>
                  <a:gd name="connsiteX10" fmla="*/ 468231 w 487737"/>
                  <a:gd name="connsiteY10" fmla="*/ 422902 h 440009"/>
                  <a:gd name="connsiteX11" fmla="*/ 470669 w 487737"/>
                  <a:gd name="connsiteY11" fmla="*/ 420457 h 440009"/>
                  <a:gd name="connsiteX12" fmla="*/ 470669 w 487737"/>
                  <a:gd name="connsiteY12" fmla="*/ 18333 h 440009"/>
                  <a:gd name="connsiteX13" fmla="*/ 18288 w 487737"/>
                  <a:gd name="connsiteY13" fmla="*/ 18333 h 440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7737" h="440009">
                    <a:moveTo>
                      <a:pt x="467011" y="440009"/>
                    </a:moveTo>
                    <a:lnTo>
                      <a:pt x="20726" y="440009"/>
                    </a:lnTo>
                    <a:cubicBezTo>
                      <a:pt x="9754" y="440009"/>
                      <a:pt x="0" y="430236"/>
                      <a:pt x="0" y="419232"/>
                    </a:cubicBezTo>
                    <a:lnTo>
                      <a:pt x="0" y="0"/>
                    </a:lnTo>
                    <a:lnTo>
                      <a:pt x="487738" y="0"/>
                    </a:lnTo>
                    <a:lnTo>
                      <a:pt x="487738" y="419232"/>
                    </a:lnTo>
                    <a:cubicBezTo>
                      <a:pt x="487738" y="430236"/>
                      <a:pt x="477984" y="440009"/>
                      <a:pt x="467011" y="440009"/>
                    </a:cubicBezTo>
                    <a:close/>
                    <a:moveTo>
                      <a:pt x="18288" y="18333"/>
                    </a:moveTo>
                    <a:lnTo>
                      <a:pt x="18288" y="420457"/>
                    </a:lnTo>
                    <a:cubicBezTo>
                      <a:pt x="18288" y="421676"/>
                      <a:pt x="19507" y="422902"/>
                      <a:pt x="20726" y="422902"/>
                    </a:cubicBezTo>
                    <a:lnTo>
                      <a:pt x="468231" y="422902"/>
                    </a:lnTo>
                    <a:cubicBezTo>
                      <a:pt x="469450" y="422902"/>
                      <a:pt x="470669" y="421676"/>
                      <a:pt x="470669" y="420457"/>
                    </a:cubicBezTo>
                    <a:lnTo>
                      <a:pt x="470669" y="18333"/>
                    </a:lnTo>
                    <a:lnTo>
                      <a:pt x="18288" y="18333"/>
                    </a:lnTo>
                    <a:close/>
                  </a:path>
                </a:pathLst>
              </a:custGeom>
              <a:solidFill>
                <a:srgbClr val="2D5967"/>
              </a:solidFill>
              <a:ln w="6417" cap="flat">
                <a:noFill/>
                <a:prstDash val="solid"/>
                <a:miter/>
              </a:ln>
            </p:spPr>
            <p:txBody>
              <a:bodyPr rtlCol="0" anchor="ctr"/>
              <a:lstStyle/>
              <a:p>
                <a:endParaRPr lang="en-US" sz="3052"/>
              </a:p>
            </p:txBody>
          </p:sp>
          <p:sp>
            <p:nvSpPr>
              <p:cNvPr id="294" name="Freeform: Shape 574">
                <a:extLst>
                  <a:ext uri="{FF2B5EF4-FFF2-40B4-BE49-F238E27FC236}">
                    <a16:creationId xmlns:a16="http://schemas.microsoft.com/office/drawing/2014/main" id="{B3D3DBCC-D938-94AB-9309-FF9151AD514E}"/>
                  </a:ext>
                </a:extLst>
              </p:cNvPr>
              <p:cNvSpPr/>
              <p:nvPr/>
            </p:nvSpPr>
            <p:spPr>
              <a:xfrm>
                <a:off x="1180063" y="3813400"/>
                <a:ext cx="487737" cy="35446"/>
              </a:xfrm>
              <a:custGeom>
                <a:avLst/>
                <a:gdLst>
                  <a:gd name="connsiteX0" fmla="*/ 487738 w 487737"/>
                  <a:gd name="connsiteY0" fmla="*/ 35447 h 35446"/>
                  <a:gd name="connsiteX1" fmla="*/ 0 w 487737"/>
                  <a:gd name="connsiteY1" fmla="*/ 35447 h 35446"/>
                  <a:gd name="connsiteX2" fmla="*/ 0 w 487737"/>
                  <a:gd name="connsiteY2" fmla="*/ 20778 h 35446"/>
                  <a:gd name="connsiteX3" fmla="*/ 20726 w 487737"/>
                  <a:gd name="connsiteY3" fmla="*/ 0 h 35446"/>
                  <a:gd name="connsiteX4" fmla="*/ 468231 w 487737"/>
                  <a:gd name="connsiteY4" fmla="*/ 0 h 35446"/>
                  <a:gd name="connsiteX5" fmla="*/ 487738 w 487737"/>
                  <a:gd name="connsiteY5" fmla="*/ 20778 h 35446"/>
                  <a:gd name="connsiteX6" fmla="*/ 487738 w 487737"/>
                  <a:gd name="connsiteY6" fmla="*/ 35447 h 3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37" h="35446">
                    <a:moveTo>
                      <a:pt x="487738" y="35447"/>
                    </a:moveTo>
                    <a:lnTo>
                      <a:pt x="0" y="35447"/>
                    </a:lnTo>
                    <a:lnTo>
                      <a:pt x="0" y="20778"/>
                    </a:lnTo>
                    <a:cubicBezTo>
                      <a:pt x="0" y="9779"/>
                      <a:pt x="9754" y="0"/>
                      <a:pt x="20726" y="0"/>
                    </a:cubicBezTo>
                    <a:lnTo>
                      <a:pt x="468231" y="0"/>
                    </a:lnTo>
                    <a:cubicBezTo>
                      <a:pt x="477984" y="0"/>
                      <a:pt x="487738" y="9779"/>
                      <a:pt x="487738" y="20778"/>
                    </a:cubicBezTo>
                    <a:lnTo>
                      <a:pt x="487738" y="35447"/>
                    </a:lnTo>
                    <a:close/>
                  </a:path>
                </a:pathLst>
              </a:custGeom>
              <a:solidFill>
                <a:srgbClr val="2D5967"/>
              </a:solidFill>
              <a:ln w="6417" cap="flat">
                <a:noFill/>
                <a:prstDash val="solid"/>
                <a:miter/>
              </a:ln>
            </p:spPr>
            <p:txBody>
              <a:bodyPr rtlCol="0" anchor="ctr"/>
              <a:lstStyle/>
              <a:p>
                <a:endParaRPr lang="en-US" sz="3052"/>
              </a:p>
            </p:txBody>
          </p:sp>
        </p:grpSp>
        <p:sp>
          <p:nvSpPr>
            <p:cNvPr id="273" name="TextBox 575">
              <a:extLst>
                <a:ext uri="{FF2B5EF4-FFF2-40B4-BE49-F238E27FC236}">
                  <a16:creationId xmlns:a16="http://schemas.microsoft.com/office/drawing/2014/main" id="{793584F6-91E1-5B68-D1CC-D82511E74B47}"/>
                </a:ext>
              </a:extLst>
            </p:cNvPr>
            <p:cNvSpPr txBox="1"/>
            <p:nvPr/>
          </p:nvSpPr>
          <p:spPr>
            <a:xfrm>
              <a:off x="780875" y="4274039"/>
              <a:ext cx="1322673" cy="277998"/>
            </a:xfrm>
            <a:prstGeom prst="rect">
              <a:avLst/>
            </a:prstGeom>
            <a:noFill/>
          </p:spPr>
          <p:txBody>
            <a:bodyPr wrap="none" rtlCol="0">
              <a:spAutoFit/>
            </a:bodyPr>
            <a:lstStyle/>
            <a:p>
              <a:pPr algn="l"/>
              <a:r>
                <a:rPr lang="en-US" dirty="0">
                  <a:latin typeface="Oracle Sans"/>
                  <a:cs typeface="Oracle Sans"/>
                  <a:sym typeface="Oracle Sans"/>
                  <a:rtl val="0"/>
                </a:rPr>
                <a:t>Object Storage</a:t>
              </a:r>
            </a:p>
          </p:txBody>
        </p:sp>
      </p:grpSp>
      <p:grpSp>
        <p:nvGrpSpPr>
          <p:cNvPr id="224" name="Graphic 3">
            <a:extLst>
              <a:ext uri="{FF2B5EF4-FFF2-40B4-BE49-F238E27FC236}">
                <a16:creationId xmlns:a16="http://schemas.microsoft.com/office/drawing/2014/main" id="{89CC765D-E5B3-A77F-212E-708EF9838AE7}"/>
              </a:ext>
            </a:extLst>
          </p:cNvPr>
          <p:cNvGrpSpPr/>
          <p:nvPr/>
        </p:nvGrpSpPr>
        <p:grpSpPr>
          <a:xfrm>
            <a:off x="6114995" y="6154582"/>
            <a:ext cx="1189749" cy="1059168"/>
            <a:chOff x="2908794" y="2312469"/>
            <a:chExt cx="805851" cy="717404"/>
          </a:xfrm>
        </p:grpSpPr>
        <p:grpSp>
          <p:nvGrpSpPr>
            <p:cNvPr id="225" name="Graphic 3">
              <a:extLst>
                <a:ext uri="{FF2B5EF4-FFF2-40B4-BE49-F238E27FC236}">
                  <a16:creationId xmlns:a16="http://schemas.microsoft.com/office/drawing/2014/main" id="{9A8C7D37-17DE-8E68-FBBD-CEE023A60797}"/>
                </a:ext>
              </a:extLst>
            </p:cNvPr>
            <p:cNvGrpSpPr/>
            <p:nvPr/>
          </p:nvGrpSpPr>
          <p:grpSpPr>
            <a:xfrm>
              <a:off x="3044791" y="2312469"/>
              <a:ext cx="513347" cy="513347"/>
              <a:chOff x="3044791" y="2312469"/>
              <a:chExt cx="513347" cy="513347"/>
            </a:xfrm>
          </p:grpSpPr>
          <p:grpSp>
            <p:nvGrpSpPr>
              <p:cNvPr id="227" name="Graphic 3">
                <a:extLst>
                  <a:ext uri="{FF2B5EF4-FFF2-40B4-BE49-F238E27FC236}">
                    <a16:creationId xmlns:a16="http://schemas.microsoft.com/office/drawing/2014/main" id="{DF6C3DA7-B606-F4FD-CCE4-A842CC81388A}"/>
                  </a:ext>
                </a:extLst>
              </p:cNvPr>
              <p:cNvGrpSpPr/>
              <p:nvPr/>
            </p:nvGrpSpPr>
            <p:grpSpPr>
              <a:xfrm>
                <a:off x="3044791" y="2312469"/>
                <a:ext cx="513347" cy="513347"/>
                <a:chOff x="3044791" y="2312469"/>
                <a:chExt cx="513347" cy="513347"/>
              </a:xfrm>
              <a:solidFill>
                <a:srgbClr val="FFFFFF"/>
              </a:solidFill>
            </p:grpSpPr>
            <p:sp>
              <p:nvSpPr>
                <p:cNvPr id="236" name="Freeform: Shape 75">
                  <a:extLst>
                    <a:ext uri="{FF2B5EF4-FFF2-40B4-BE49-F238E27FC236}">
                      <a16:creationId xmlns:a16="http://schemas.microsoft.com/office/drawing/2014/main" id="{C24837AD-8EC8-85DA-F0A6-235746A7BC9E}"/>
                    </a:ext>
                  </a:extLst>
                </p:cNvPr>
                <p:cNvSpPr/>
                <p:nvPr/>
              </p:nvSpPr>
              <p:spPr>
                <a:xfrm>
                  <a:off x="3051176" y="2318854"/>
                  <a:ext cx="500577" cy="500577"/>
                </a:xfrm>
                <a:custGeom>
                  <a:avLst/>
                  <a:gdLst>
                    <a:gd name="connsiteX0" fmla="*/ 26816 w 500577"/>
                    <a:gd name="connsiteY0" fmla="*/ 500577 h 500577"/>
                    <a:gd name="connsiteX1" fmla="*/ 0 w 500577"/>
                    <a:gd name="connsiteY1" fmla="*/ 473761 h 500577"/>
                    <a:gd name="connsiteX2" fmla="*/ 0 w 500577"/>
                    <a:gd name="connsiteY2" fmla="*/ 26817 h 500577"/>
                    <a:gd name="connsiteX3" fmla="*/ 26816 w 500577"/>
                    <a:gd name="connsiteY3" fmla="*/ 0 h 500577"/>
                    <a:gd name="connsiteX4" fmla="*/ 473762 w 500577"/>
                    <a:gd name="connsiteY4" fmla="*/ 0 h 500577"/>
                    <a:gd name="connsiteX5" fmla="*/ 500578 w 500577"/>
                    <a:gd name="connsiteY5" fmla="*/ 26817 h 500577"/>
                    <a:gd name="connsiteX6" fmla="*/ 500578 w 500577"/>
                    <a:gd name="connsiteY6" fmla="*/ 473761 h 500577"/>
                    <a:gd name="connsiteX7" fmla="*/ 473762 w 500577"/>
                    <a:gd name="connsiteY7" fmla="*/ 500577 h 500577"/>
                    <a:gd name="connsiteX8" fmla="*/ 26816 w 500577"/>
                    <a:gd name="connsiteY8" fmla="*/ 500577 h 50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577" h="500577">
                      <a:moveTo>
                        <a:pt x="26816" y="500577"/>
                      </a:moveTo>
                      <a:cubicBezTo>
                        <a:pt x="12769" y="500577"/>
                        <a:pt x="0" y="489085"/>
                        <a:pt x="0" y="473761"/>
                      </a:cubicBezTo>
                      <a:lnTo>
                        <a:pt x="0" y="26817"/>
                      </a:lnTo>
                      <a:cubicBezTo>
                        <a:pt x="0" y="12770"/>
                        <a:pt x="11493" y="0"/>
                        <a:pt x="26816" y="0"/>
                      </a:cubicBezTo>
                      <a:lnTo>
                        <a:pt x="473762" y="0"/>
                      </a:lnTo>
                      <a:cubicBezTo>
                        <a:pt x="489085" y="0"/>
                        <a:pt x="500578" y="11493"/>
                        <a:pt x="500578" y="26817"/>
                      </a:cubicBezTo>
                      <a:lnTo>
                        <a:pt x="500578" y="473761"/>
                      </a:lnTo>
                      <a:cubicBezTo>
                        <a:pt x="500578" y="489085"/>
                        <a:pt x="489085" y="500577"/>
                        <a:pt x="473762" y="500577"/>
                      </a:cubicBezTo>
                      <a:lnTo>
                        <a:pt x="26816" y="500577"/>
                      </a:lnTo>
                      <a:close/>
                    </a:path>
                  </a:pathLst>
                </a:custGeom>
                <a:solidFill>
                  <a:srgbClr val="FFFFFF"/>
                </a:solidFill>
                <a:ln w="6417" cap="flat">
                  <a:noFill/>
                  <a:prstDash val="solid"/>
                  <a:miter/>
                </a:ln>
              </p:spPr>
              <p:txBody>
                <a:bodyPr rtlCol="0" anchor="ctr"/>
                <a:lstStyle/>
                <a:p>
                  <a:endParaRPr lang="en-US" sz="3052"/>
                </a:p>
              </p:txBody>
            </p:sp>
            <p:sp>
              <p:nvSpPr>
                <p:cNvPr id="237" name="Freeform: Shape 76">
                  <a:extLst>
                    <a:ext uri="{FF2B5EF4-FFF2-40B4-BE49-F238E27FC236}">
                      <a16:creationId xmlns:a16="http://schemas.microsoft.com/office/drawing/2014/main" id="{E7323A0E-390D-FED9-4B1B-128CBA4D77CB}"/>
                    </a:ext>
                  </a:extLst>
                </p:cNvPr>
                <p:cNvSpPr/>
                <p:nvPr/>
              </p:nvSpPr>
              <p:spPr>
                <a:xfrm>
                  <a:off x="3044791" y="2312469"/>
                  <a:ext cx="513347" cy="513347"/>
                </a:xfrm>
                <a:custGeom>
                  <a:avLst/>
                  <a:gdLst>
                    <a:gd name="connsiteX0" fmla="*/ 480147 w 513347"/>
                    <a:gd name="connsiteY0" fmla="*/ 12770 h 513347"/>
                    <a:gd name="connsiteX1" fmla="*/ 500578 w 513347"/>
                    <a:gd name="connsiteY1" fmla="*/ 33201 h 513347"/>
                    <a:gd name="connsiteX2" fmla="*/ 500578 w 513347"/>
                    <a:gd name="connsiteY2" fmla="*/ 480147 h 513347"/>
                    <a:gd name="connsiteX3" fmla="*/ 480147 w 513347"/>
                    <a:gd name="connsiteY3" fmla="*/ 500578 h 513347"/>
                    <a:gd name="connsiteX4" fmla="*/ 33201 w 513347"/>
                    <a:gd name="connsiteY4" fmla="*/ 500578 h 513347"/>
                    <a:gd name="connsiteX5" fmla="*/ 12769 w 513347"/>
                    <a:gd name="connsiteY5" fmla="*/ 480147 h 513347"/>
                    <a:gd name="connsiteX6" fmla="*/ 12769 w 513347"/>
                    <a:gd name="connsiteY6" fmla="*/ 33201 h 513347"/>
                    <a:gd name="connsiteX7" fmla="*/ 33201 w 513347"/>
                    <a:gd name="connsiteY7" fmla="*/ 12770 h 513347"/>
                    <a:gd name="connsiteX8" fmla="*/ 480147 w 513347"/>
                    <a:gd name="connsiteY8" fmla="*/ 12770 h 513347"/>
                    <a:gd name="connsiteX9" fmla="*/ 480147 w 513347"/>
                    <a:gd name="connsiteY9" fmla="*/ 0 h 513347"/>
                    <a:gd name="connsiteX10" fmla="*/ 33201 w 513347"/>
                    <a:gd name="connsiteY10" fmla="*/ 0 h 513347"/>
                    <a:gd name="connsiteX11" fmla="*/ 0 w 513347"/>
                    <a:gd name="connsiteY11" fmla="*/ 33201 h 513347"/>
                    <a:gd name="connsiteX12" fmla="*/ 0 w 513347"/>
                    <a:gd name="connsiteY12" fmla="*/ 480147 h 513347"/>
                    <a:gd name="connsiteX13" fmla="*/ 33201 w 513347"/>
                    <a:gd name="connsiteY13" fmla="*/ 513347 h 513347"/>
                    <a:gd name="connsiteX14" fmla="*/ 480147 w 513347"/>
                    <a:gd name="connsiteY14" fmla="*/ 513347 h 513347"/>
                    <a:gd name="connsiteX15" fmla="*/ 513347 w 513347"/>
                    <a:gd name="connsiteY15" fmla="*/ 480147 h 513347"/>
                    <a:gd name="connsiteX16" fmla="*/ 513347 w 513347"/>
                    <a:gd name="connsiteY16" fmla="*/ 33201 h 513347"/>
                    <a:gd name="connsiteX17" fmla="*/ 480147 w 513347"/>
                    <a:gd name="connsiteY17" fmla="*/ 0 h 5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3347" h="513347">
                      <a:moveTo>
                        <a:pt x="480147" y="12770"/>
                      </a:moveTo>
                      <a:cubicBezTo>
                        <a:pt x="491639" y="12770"/>
                        <a:pt x="500578" y="21709"/>
                        <a:pt x="500578" y="33201"/>
                      </a:cubicBezTo>
                      <a:lnTo>
                        <a:pt x="500578" y="480147"/>
                      </a:lnTo>
                      <a:cubicBezTo>
                        <a:pt x="500578" y="491639"/>
                        <a:pt x="491639" y="500578"/>
                        <a:pt x="480147" y="500578"/>
                      </a:cubicBezTo>
                      <a:lnTo>
                        <a:pt x="33201" y="500578"/>
                      </a:lnTo>
                      <a:cubicBezTo>
                        <a:pt x="21708" y="500578"/>
                        <a:pt x="12769" y="491639"/>
                        <a:pt x="12769" y="480147"/>
                      </a:cubicBezTo>
                      <a:lnTo>
                        <a:pt x="12769" y="33201"/>
                      </a:lnTo>
                      <a:cubicBezTo>
                        <a:pt x="12769" y="21709"/>
                        <a:pt x="21708" y="12770"/>
                        <a:pt x="33201" y="12770"/>
                      </a:cubicBezTo>
                      <a:lnTo>
                        <a:pt x="480147" y="12770"/>
                      </a:lnTo>
                      <a:close/>
                      <a:moveTo>
                        <a:pt x="480147" y="0"/>
                      </a:moveTo>
                      <a:lnTo>
                        <a:pt x="33201" y="0"/>
                      </a:lnTo>
                      <a:cubicBezTo>
                        <a:pt x="15323" y="0"/>
                        <a:pt x="0" y="15324"/>
                        <a:pt x="0" y="33201"/>
                      </a:cubicBezTo>
                      <a:lnTo>
                        <a:pt x="0" y="480147"/>
                      </a:lnTo>
                      <a:cubicBezTo>
                        <a:pt x="0" y="498024"/>
                        <a:pt x="15323" y="513347"/>
                        <a:pt x="33201" y="513347"/>
                      </a:cubicBezTo>
                      <a:lnTo>
                        <a:pt x="480147" y="513347"/>
                      </a:lnTo>
                      <a:cubicBezTo>
                        <a:pt x="498024" y="513347"/>
                        <a:pt x="513347" y="498024"/>
                        <a:pt x="513347" y="480147"/>
                      </a:cubicBezTo>
                      <a:lnTo>
                        <a:pt x="513347" y="33201"/>
                      </a:lnTo>
                      <a:cubicBezTo>
                        <a:pt x="513347" y="15324"/>
                        <a:pt x="499301" y="0"/>
                        <a:pt x="480147" y="0"/>
                      </a:cubicBezTo>
                      <a:close/>
                    </a:path>
                  </a:pathLst>
                </a:custGeom>
                <a:solidFill>
                  <a:srgbClr val="FFFFFF"/>
                </a:solidFill>
                <a:ln w="6417" cap="flat">
                  <a:noFill/>
                  <a:prstDash val="solid"/>
                  <a:miter/>
                </a:ln>
              </p:spPr>
              <p:txBody>
                <a:bodyPr rtlCol="0" anchor="ctr"/>
                <a:lstStyle/>
                <a:p>
                  <a:endParaRPr lang="en-US" sz="3052"/>
                </a:p>
              </p:txBody>
            </p:sp>
          </p:grpSp>
          <p:grpSp>
            <p:nvGrpSpPr>
              <p:cNvPr id="228" name="Graphic 3">
                <a:extLst>
                  <a:ext uri="{FF2B5EF4-FFF2-40B4-BE49-F238E27FC236}">
                    <a16:creationId xmlns:a16="http://schemas.microsoft.com/office/drawing/2014/main" id="{D027451C-7BE0-EEFC-0D85-3373FBDCD8D8}"/>
                  </a:ext>
                </a:extLst>
              </p:cNvPr>
              <p:cNvGrpSpPr/>
              <p:nvPr/>
            </p:nvGrpSpPr>
            <p:grpSpPr>
              <a:xfrm>
                <a:off x="3057561" y="2325238"/>
                <a:ext cx="487808" cy="487808"/>
                <a:chOff x="3057561" y="2325238"/>
                <a:chExt cx="487808" cy="487808"/>
              </a:xfrm>
              <a:solidFill>
                <a:srgbClr val="2D5967"/>
              </a:solidFill>
            </p:grpSpPr>
            <p:sp>
              <p:nvSpPr>
                <p:cNvPr id="229" name="Freeform: Shape 78">
                  <a:extLst>
                    <a:ext uri="{FF2B5EF4-FFF2-40B4-BE49-F238E27FC236}">
                      <a16:creationId xmlns:a16="http://schemas.microsoft.com/office/drawing/2014/main" id="{8043A83F-8CFB-13D7-8E73-B8EC9D0AC877}"/>
                    </a:ext>
                  </a:extLst>
                </p:cNvPr>
                <p:cNvSpPr/>
                <p:nvPr/>
              </p:nvSpPr>
              <p:spPr>
                <a:xfrm>
                  <a:off x="3057561" y="2325238"/>
                  <a:ext cx="487808" cy="487808"/>
                </a:xfrm>
                <a:custGeom>
                  <a:avLst/>
                  <a:gdLst>
                    <a:gd name="connsiteX0" fmla="*/ 467377 w 487808"/>
                    <a:gd name="connsiteY0" fmla="*/ 0 h 487808"/>
                    <a:gd name="connsiteX1" fmla="*/ 20431 w 487808"/>
                    <a:gd name="connsiteY1" fmla="*/ 0 h 487808"/>
                    <a:gd name="connsiteX2" fmla="*/ 0 w 487808"/>
                    <a:gd name="connsiteY2" fmla="*/ 20432 h 487808"/>
                    <a:gd name="connsiteX3" fmla="*/ 0 w 487808"/>
                    <a:gd name="connsiteY3" fmla="*/ 467377 h 487808"/>
                    <a:gd name="connsiteX4" fmla="*/ 20431 w 487808"/>
                    <a:gd name="connsiteY4" fmla="*/ 487808 h 487808"/>
                    <a:gd name="connsiteX5" fmla="*/ 467377 w 487808"/>
                    <a:gd name="connsiteY5" fmla="*/ 487808 h 487808"/>
                    <a:gd name="connsiteX6" fmla="*/ 487808 w 487808"/>
                    <a:gd name="connsiteY6" fmla="*/ 467377 h 487808"/>
                    <a:gd name="connsiteX7" fmla="*/ 487808 w 487808"/>
                    <a:gd name="connsiteY7" fmla="*/ 20432 h 487808"/>
                    <a:gd name="connsiteX8" fmla="*/ 467377 w 487808"/>
                    <a:gd name="connsiteY8" fmla="*/ 0 h 487808"/>
                    <a:gd name="connsiteX9" fmla="*/ 469931 w 487808"/>
                    <a:gd name="connsiteY9" fmla="*/ 467377 h 487808"/>
                    <a:gd name="connsiteX10" fmla="*/ 467377 w 487808"/>
                    <a:gd name="connsiteY10" fmla="*/ 469931 h 487808"/>
                    <a:gd name="connsiteX11" fmla="*/ 20431 w 487808"/>
                    <a:gd name="connsiteY11" fmla="*/ 469931 h 487808"/>
                    <a:gd name="connsiteX12" fmla="*/ 17877 w 487808"/>
                    <a:gd name="connsiteY12" fmla="*/ 467377 h 487808"/>
                    <a:gd name="connsiteX13" fmla="*/ 17877 w 487808"/>
                    <a:gd name="connsiteY13" fmla="*/ 20432 h 487808"/>
                    <a:gd name="connsiteX14" fmla="*/ 20431 w 487808"/>
                    <a:gd name="connsiteY14" fmla="*/ 17878 h 487808"/>
                    <a:gd name="connsiteX15" fmla="*/ 467377 w 487808"/>
                    <a:gd name="connsiteY15" fmla="*/ 17878 h 487808"/>
                    <a:gd name="connsiteX16" fmla="*/ 469931 w 487808"/>
                    <a:gd name="connsiteY16" fmla="*/ 20432 h 487808"/>
                    <a:gd name="connsiteX17" fmla="*/ 469931 w 487808"/>
                    <a:gd name="connsiteY17" fmla="*/ 467377 h 48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7808" h="487808">
                      <a:moveTo>
                        <a:pt x="467377" y="0"/>
                      </a:moveTo>
                      <a:lnTo>
                        <a:pt x="20431" y="0"/>
                      </a:lnTo>
                      <a:cubicBezTo>
                        <a:pt x="8939" y="0"/>
                        <a:pt x="0" y="8939"/>
                        <a:pt x="0" y="20432"/>
                      </a:cubicBezTo>
                      <a:lnTo>
                        <a:pt x="0" y="467377"/>
                      </a:lnTo>
                      <a:cubicBezTo>
                        <a:pt x="0" y="478870"/>
                        <a:pt x="8939" y="487808"/>
                        <a:pt x="20431" y="487808"/>
                      </a:cubicBezTo>
                      <a:lnTo>
                        <a:pt x="467377" y="487808"/>
                      </a:lnTo>
                      <a:cubicBezTo>
                        <a:pt x="478870" y="487808"/>
                        <a:pt x="487808" y="478870"/>
                        <a:pt x="487808" y="467377"/>
                      </a:cubicBezTo>
                      <a:lnTo>
                        <a:pt x="487808" y="20432"/>
                      </a:lnTo>
                      <a:cubicBezTo>
                        <a:pt x="487808" y="8939"/>
                        <a:pt x="478870" y="0"/>
                        <a:pt x="467377" y="0"/>
                      </a:cubicBezTo>
                      <a:close/>
                      <a:moveTo>
                        <a:pt x="469931" y="467377"/>
                      </a:moveTo>
                      <a:cubicBezTo>
                        <a:pt x="469931" y="468654"/>
                        <a:pt x="468654" y="469931"/>
                        <a:pt x="467377" y="469931"/>
                      </a:cubicBezTo>
                      <a:lnTo>
                        <a:pt x="20431" y="469931"/>
                      </a:lnTo>
                      <a:cubicBezTo>
                        <a:pt x="19154" y="469931"/>
                        <a:pt x="17877" y="468654"/>
                        <a:pt x="17877" y="467377"/>
                      </a:cubicBezTo>
                      <a:lnTo>
                        <a:pt x="17877" y="20432"/>
                      </a:lnTo>
                      <a:cubicBezTo>
                        <a:pt x="17877" y="19155"/>
                        <a:pt x="19154" y="17878"/>
                        <a:pt x="20431" y="17878"/>
                      </a:cubicBezTo>
                      <a:lnTo>
                        <a:pt x="467377" y="17878"/>
                      </a:lnTo>
                      <a:cubicBezTo>
                        <a:pt x="468654" y="17878"/>
                        <a:pt x="469931" y="19155"/>
                        <a:pt x="469931" y="20432"/>
                      </a:cubicBezTo>
                      <a:lnTo>
                        <a:pt x="469931" y="467377"/>
                      </a:lnTo>
                      <a:close/>
                    </a:path>
                  </a:pathLst>
                </a:custGeom>
                <a:solidFill>
                  <a:srgbClr val="2D5967"/>
                </a:solidFill>
                <a:ln w="6417" cap="flat">
                  <a:noFill/>
                  <a:prstDash val="solid"/>
                  <a:miter/>
                </a:ln>
              </p:spPr>
              <p:txBody>
                <a:bodyPr rtlCol="0" anchor="ctr"/>
                <a:lstStyle/>
                <a:p>
                  <a:endParaRPr lang="en-US" sz="3052"/>
                </a:p>
              </p:txBody>
            </p:sp>
            <p:sp>
              <p:nvSpPr>
                <p:cNvPr id="230" name="Freeform: Shape 80">
                  <a:extLst>
                    <a:ext uri="{FF2B5EF4-FFF2-40B4-BE49-F238E27FC236}">
                      <a16:creationId xmlns:a16="http://schemas.microsoft.com/office/drawing/2014/main" id="{AE3E5CF5-8D8B-B4F6-23D0-BD692879A3BC}"/>
                    </a:ext>
                  </a:extLst>
                </p:cNvPr>
                <p:cNvSpPr/>
                <p:nvPr/>
              </p:nvSpPr>
              <p:spPr>
                <a:xfrm>
                  <a:off x="3111193" y="2648313"/>
                  <a:ext cx="380544" cy="108547"/>
                </a:xfrm>
                <a:custGeom>
                  <a:avLst/>
                  <a:gdLst>
                    <a:gd name="connsiteX0" fmla="*/ 0 w 380544"/>
                    <a:gd name="connsiteY0" fmla="*/ 108547 h 108547"/>
                    <a:gd name="connsiteX1" fmla="*/ 380544 w 380544"/>
                    <a:gd name="connsiteY1" fmla="*/ 108547 h 108547"/>
                    <a:gd name="connsiteX2" fmla="*/ 380544 w 380544"/>
                    <a:gd name="connsiteY2" fmla="*/ 0 h 108547"/>
                    <a:gd name="connsiteX3" fmla="*/ 0 w 380544"/>
                    <a:gd name="connsiteY3" fmla="*/ 0 h 108547"/>
                    <a:gd name="connsiteX4" fmla="*/ 0 w 380544"/>
                    <a:gd name="connsiteY4" fmla="*/ 108547 h 108547"/>
                    <a:gd name="connsiteX5" fmla="*/ 19154 w 380544"/>
                    <a:gd name="connsiteY5" fmla="*/ 17877 h 108547"/>
                    <a:gd name="connsiteX6" fmla="*/ 362667 w 380544"/>
                    <a:gd name="connsiteY6" fmla="*/ 17877 h 108547"/>
                    <a:gd name="connsiteX7" fmla="*/ 362667 w 380544"/>
                    <a:gd name="connsiteY7" fmla="*/ 90670 h 108547"/>
                    <a:gd name="connsiteX8" fmla="*/ 19154 w 380544"/>
                    <a:gd name="connsiteY8" fmla="*/ 90670 h 108547"/>
                    <a:gd name="connsiteX9" fmla="*/ 19154 w 380544"/>
                    <a:gd name="connsiteY9" fmla="*/ 17877 h 108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0544" h="108547">
                      <a:moveTo>
                        <a:pt x="0" y="108547"/>
                      </a:moveTo>
                      <a:lnTo>
                        <a:pt x="380544" y="108547"/>
                      </a:lnTo>
                      <a:lnTo>
                        <a:pt x="380544" y="0"/>
                      </a:lnTo>
                      <a:lnTo>
                        <a:pt x="0" y="0"/>
                      </a:lnTo>
                      <a:lnTo>
                        <a:pt x="0" y="108547"/>
                      </a:lnTo>
                      <a:close/>
                      <a:moveTo>
                        <a:pt x="19154" y="17877"/>
                      </a:moveTo>
                      <a:lnTo>
                        <a:pt x="362667" y="17877"/>
                      </a:lnTo>
                      <a:lnTo>
                        <a:pt x="362667" y="90670"/>
                      </a:lnTo>
                      <a:lnTo>
                        <a:pt x="19154" y="90670"/>
                      </a:lnTo>
                      <a:lnTo>
                        <a:pt x="19154" y="17877"/>
                      </a:lnTo>
                      <a:close/>
                    </a:path>
                  </a:pathLst>
                </a:custGeom>
                <a:solidFill>
                  <a:srgbClr val="2D5967"/>
                </a:solidFill>
                <a:ln w="6417" cap="flat">
                  <a:noFill/>
                  <a:prstDash val="solid"/>
                  <a:miter/>
                </a:ln>
              </p:spPr>
              <p:txBody>
                <a:bodyPr rtlCol="0" anchor="ctr"/>
                <a:lstStyle/>
                <a:p>
                  <a:endParaRPr lang="en-US" sz="3052"/>
                </a:p>
              </p:txBody>
            </p:sp>
            <p:sp>
              <p:nvSpPr>
                <p:cNvPr id="231" name="Freeform: Shape 81">
                  <a:extLst>
                    <a:ext uri="{FF2B5EF4-FFF2-40B4-BE49-F238E27FC236}">
                      <a16:creationId xmlns:a16="http://schemas.microsoft.com/office/drawing/2014/main" id="{63754268-4ECA-825D-EB43-2FC673DD9E36}"/>
                    </a:ext>
                  </a:extLst>
                </p:cNvPr>
                <p:cNvSpPr/>
                <p:nvPr/>
              </p:nvSpPr>
              <p:spPr>
                <a:xfrm>
                  <a:off x="3418944" y="2689176"/>
                  <a:ext cx="28099" cy="28092"/>
                </a:xfrm>
                <a:custGeom>
                  <a:avLst/>
                  <a:gdLst>
                    <a:gd name="connsiteX0" fmla="*/ 14047 w 28099"/>
                    <a:gd name="connsiteY0" fmla="*/ 28093 h 28092"/>
                    <a:gd name="connsiteX1" fmla="*/ 28100 w 28099"/>
                    <a:gd name="connsiteY1" fmla="*/ 14046 h 28092"/>
                    <a:gd name="connsiteX2" fmla="*/ 14047 w 28099"/>
                    <a:gd name="connsiteY2" fmla="*/ 0 h 28092"/>
                    <a:gd name="connsiteX3" fmla="*/ 0 w 28099"/>
                    <a:gd name="connsiteY3" fmla="*/ 14046 h 28092"/>
                    <a:gd name="connsiteX4" fmla="*/ 14047 w 28099"/>
                    <a:gd name="connsiteY4" fmla="*/ 28093 h 28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99" h="28092">
                      <a:moveTo>
                        <a:pt x="14047" y="28093"/>
                      </a:moveTo>
                      <a:cubicBezTo>
                        <a:pt x="21804" y="28093"/>
                        <a:pt x="28100" y="21804"/>
                        <a:pt x="28100" y="14046"/>
                      </a:cubicBezTo>
                      <a:cubicBezTo>
                        <a:pt x="28100" y="6288"/>
                        <a:pt x="21804" y="0"/>
                        <a:pt x="14047" y="0"/>
                      </a:cubicBezTo>
                      <a:cubicBezTo>
                        <a:pt x="6289" y="0"/>
                        <a:pt x="0" y="6288"/>
                        <a:pt x="0" y="14046"/>
                      </a:cubicBezTo>
                      <a:cubicBezTo>
                        <a:pt x="0" y="21804"/>
                        <a:pt x="6289" y="28093"/>
                        <a:pt x="14047" y="28093"/>
                      </a:cubicBezTo>
                      <a:close/>
                    </a:path>
                  </a:pathLst>
                </a:custGeom>
                <a:solidFill>
                  <a:srgbClr val="2D5967"/>
                </a:solidFill>
                <a:ln w="6417" cap="flat">
                  <a:noFill/>
                  <a:prstDash val="solid"/>
                  <a:miter/>
                </a:ln>
              </p:spPr>
              <p:txBody>
                <a:bodyPr rtlCol="0" anchor="ctr"/>
                <a:lstStyle/>
                <a:p>
                  <a:endParaRPr lang="en-US" sz="3052"/>
                </a:p>
              </p:txBody>
            </p:sp>
            <p:sp>
              <p:nvSpPr>
                <p:cNvPr id="232" name="Freeform: Shape 82">
                  <a:extLst>
                    <a:ext uri="{FF2B5EF4-FFF2-40B4-BE49-F238E27FC236}">
                      <a16:creationId xmlns:a16="http://schemas.microsoft.com/office/drawing/2014/main" id="{0C4F813E-200F-46EB-DAD7-6A7518D1C059}"/>
                    </a:ext>
                  </a:extLst>
                </p:cNvPr>
                <p:cNvSpPr/>
                <p:nvPr/>
              </p:nvSpPr>
              <p:spPr>
                <a:xfrm>
                  <a:off x="3111193" y="2378873"/>
                  <a:ext cx="176225" cy="108543"/>
                </a:xfrm>
                <a:custGeom>
                  <a:avLst/>
                  <a:gdLst>
                    <a:gd name="connsiteX0" fmla="*/ 176226 w 176225"/>
                    <a:gd name="connsiteY0" fmla="*/ 0 h 108543"/>
                    <a:gd name="connsiteX1" fmla="*/ 0 w 176225"/>
                    <a:gd name="connsiteY1" fmla="*/ 0 h 108543"/>
                    <a:gd name="connsiteX2" fmla="*/ 0 w 176225"/>
                    <a:gd name="connsiteY2" fmla="*/ 108543 h 108543"/>
                    <a:gd name="connsiteX3" fmla="*/ 176226 w 176225"/>
                    <a:gd name="connsiteY3" fmla="*/ 108543 h 108543"/>
                    <a:gd name="connsiteX4" fmla="*/ 176226 w 176225"/>
                    <a:gd name="connsiteY4" fmla="*/ 0 h 108543"/>
                    <a:gd name="connsiteX5" fmla="*/ 81731 w 176225"/>
                    <a:gd name="connsiteY5" fmla="*/ 19155 h 108543"/>
                    <a:gd name="connsiteX6" fmla="*/ 95778 w 176225"/>
                    <a:gd name="connsiteY6" fmla="*/ 19155 h 108543"/>
                    <a:gd name="connsiteX7" fmla="*/ 95778 w 176225"/>
                    <a:gd name="connsiteY7" fmla="*/ 91942 h 108543"/>
                    <a:gd name="connsiteX8" fmla="*/ 81731 w 176225"/>
                    <a:gd name="connsiteY8" fmla="*/ 91942 h 108543"/>
                    <a:gd name="connsiteX9" fmla="*/ 81731 w 176225"/>
                    <a:gd name="connsiteY9" fmla="*/ 19155 h 108543"/>
                    <a:gd name="connsiteX10" fmla="*/ 63854 w 176225"/>
                    <a:gd name="connsiteY10" fmla="*/ 90665 h 108543"/>
                    <a:gd name="connsiteX11" fmla="*/ 49801 w 176225"/>
                    <a:gd name="connsiteY11" fmla="*/ 90665 h 108543"/>
                    <a:gd name="connsiteX12" fmla="*/ 49801 w 176225"/>
                    <a:gd name="connsiteY12" fmla="*/ 19155 h 108543"/>
                    <a:gd name="connsiteX13" fmla="*/ 63854 w 176225"/>
                    <a:gd name="connsiteY13" fmla="*/ 19155 h 108543"/>
                    <a:gd name="connsiteX14" fmla="*/ 63854 w 176225"/>
                    <a:gd name="connsiteY14" fmla="*/ 90665 h 108543"/>
                    <a:gd name="connsiteX15" fmla="*/ 113655 w 176225"/>
                    <a:gd name="connsiteY15" fmla="*/ 19155 h 108543"/>
                    <a:gd name="connsiteX16" fmla="*/ 127702 w 176225"/>
                    <a:gd name="connsiteY16" fmla="*/ 19155 h 108543"/>
                    <a:gd name="connsiteX17" fmla="*/ 127702 w 176225"/>
                    <a:gd name="connsiteY17" fmla="*/ 91942 h 108543"/>
                    <a:gd name="connsiteX18" fmla="*/ 113655 w 176225"/>
                    <a:gd name="connsiteY18" fmla="*/ 91942 h 108543"/>
                    <a:gd name="connsiteX19" fmla="*/ 113655 w 176225"/>
                    <a:gd name="connsiteY19" fmla="*/ 19155 h 108543"/>
                    <a:gd name="connsiteX20" fmla="*/ 19154 w 176225"/>
                    <a:gd name="connsiteY20" fmla="*/ 19155 h 108543"/>
                    <a:gd name="connsiteX21" fmla="*/ 33201 w 176225"/>
                    <a:gd name="connsiteY21" fmla="*/ 19155 h 108543"/>
                    <a:gd name="connsiteX22" fmla="*/ 33201 w 176225"/>
                    <a:gd name="connsiteY22" fmla="*/ 91942 h 108543"/>
                    <a:gd name="connsiteX23" fmla="*/ 19154 w 176225"/>
                    <a:gd name="connsiteY23" fmla="*/ 91942 h 108543"/>
                    <a:gd name="connsiteX24" fmla="*/ 19154 w 176225"/>
                    <a:gd name="connsiteY24" fmla="*/ 19155 h 108543"/>
                    <a:gd name="connsiteX25" fmla="*/ 158348 w 176225"/>
                    <a:gd name="connsiteY25" fmla="*/ 90665 h 108543"/>
                    <a:gd name="connsiteX26" fmla="*/ 144302 w 176225"/>
                    <a:gd name="connsiteY26" fmla="*/ 90665 h 108543"/>
                    <a:gd name="connsiteX27" fmla="*/ 144302 w 176225"/>
                    <a:gd name="connsiteY27" fmla="*/ 19155 h 108543"/>
                    <a:gd name="connsiteX28" fmla="*/ 158348 w 176225"/>
                    <a:gd name="connsiteY28" fmla="*/ 19155 h 108543"/>
                    <a:gd name="connsiteX29" fmla="*/ 158348 w 176225"/>
                    <a:gd name="connsiteY29" fmla="*/ 90665 h 10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6225" h="108543">
                      <a:moveTo>
                        <a:pt x="176226" y="0"/>
                      </a:moveTo>
                      <a:lnTo>
                        <a:pt x="0" y="0"/>
                      </a:lnTo>
                      <a:lnTo>
                        <a:pt x="0" y="108543"/>
                      </a:lnTo>
                      <a:lnTo>
                        <a:pt x="176226" y="108543"/>
                      </a:lnTo>
                      <a:lnTo>
                        <a:pt x="176226" y="0"/>
                      </a:lnTo>
                      <a:close/>
                      <a:moveTo>
                        <a:pt x="81731" y="19155"/>
                      </a:moveTo>
                      <a:lnTo>
                        <a:pt x="95778" y="19155"/>
                      </a:lnTo>
                      <a:lnTo>
                        <a:pt x="95778" y="91942"/>
                      </a:lnTo>
                      <a:lnTo>
                        <a:pt x="81731" y="91942"/>
                      </a:lnTo>
                      <a:cubicBezTo>
                        <a:pt x="81731" y="90665"/>
                        <a:pt x="81731" y="19155"/>
                        <a:pt x="81731" y="19155"/>
                      </a:cubicBezTo>
                      <a:close/>
                      <a:moveTo>
                        <a:pt x="63854" y="90665"/>
                      </a:moveTo>
                      <a:lnTo>
                        <a:pt x="49801" y="90665"/>
                      </a:lnTo>
                      <a:lnTo>
                        <a:pt x="49801" y="19155"/>
                      </a:lnTo>
                      <a:lnTo>
                        <a:pt x="63854" y="19155"/>
                      </a:lnTo>
                      <a:lnTo>
                        <a:pt x="63854" y="90665"/>
                      </a:lnTo>
                      <a:close/>
                      <a:moveTo>
                        <a:pt x="113655" y="19155"/>
                      </a:moveTo>
                      <a:lnTo>
                        <a:pt x="127702" y="19155"/>
                      </a:lnTo>
                      <a:lnTo>
                        <a:pt x="127702" y="91942"/>
                      </a:lnTo>
                      <a:lnTo>
                        <a:pt x="113655" y="91942"/>
                      </a:lnTo>
                      <a:lnTo>
                        <a:pt x="113655" y="19155"/>
                      </a:lnTo>
                      <a:close/>
                      <a:moveTo>
                        <a:pt x="19154" y="19155"/>
                      </a:moveTo>
                      <a:lnTo>
                        <a:pt x="33201" y="19155"/>
                      </a:lnTo>
                      <a:lnTo>
                        <a:pt x="33201" y="91942"/>
                      </a:lnTo>
                      <a:lnTo>
                        <a:pt x="19154" y="91942"/>
                      </a:lnTo>
                      <a:lnTo>
                        <a:pt x="19154" y="19155"/>
                      </a:lnTo>
                      <a:close/>
                      <a:moveTo>
                        <a:pt x="158348" y="90665"/>
                      </a:moveTo>
                      <a:lnTo>
                        <a:pt x="144302" y="90665"/>
                      </a:lnTo>
                      <a:lnTo>
                        <a:pt x="144302" y="19155"/>
                      </a:lnTo>
                      <a:lnTo>
                        <a:pt x="158348" y="19155"/>
                      </a:lnTo>
                      <a:lnTo>
                        <a:pt x="158348" y="90665"/>
                      </a:lnTo>
                      <a:close/>
                    </a:path>
                  </a:pathLst>
                </a:custGeom>
                <a:solidFill>
                  <a:srgbClr val="2D5967"/>
                </a:solidFill>
                <a:ln w="6417" cap="flat">
                  <a:noFill/>
                  <a:prstDash val="solid"/>
                  <a:miter/>
                </a:ln>
              </p:spPr>
              <p:txBody>
                <a:bodyPr rtlCol="0" anchor="ctr"/>
                <a:lstStyle/>
                <a:p>
                  <a:endParaRPr lang="en-US" sz="3052"/>
                </a:p>
              </p:txBody>
            </p:sp>
            <p:sp>
              <p:nvSpPr>
                <p:cNvPr id="233" name="Freeform: Shape 84">
                  <a:extLst>
                    <a:ext uri="{FF2B5EF4-FFF2-40B4-BE49-F238E27FC236}">
                      <a16:creationId xmlns:a16="http://schemas.microsoft.com/office/drawing/2014/main" id="{C0311CB7-D75A-2C95-F9F3-F4AD8C951480}"/>
                    </a:ext>
                  </a:extLst>
                </p:cNvPr>
                <p:cNvSpPr/>
                <p:nvPr/>
              </p:nvSpPr>
              <p:spPr>
                <a:xfrm>
                  <a:off x="3315511" y="2378873"/>
                  <a:ext cx="176225" cy="108543"/>
                </a:xfrm>
                <a:custGeom>
                  <a:avLst/>
                  <a:gdLst>
                    <a:gd name="connsiteX0" fmla="*/ 0 w 176225"/>
                    <a:gd name="connsiteY0" fmla="*/ 108543 h 108543"/>
                    <a:gd name="connsiteX1" fmla="*/ 176225 w 176225"/>
                    <a:gd name="connsiteY1" fmla="*/ 108543 h 108543"/>
                    <a:gd name="connsiteX2" fmla="*/ 176225 w 176225"/>
                    <a:gd name="connsiteY2" fmla="*/ 0 h 108543"/>
                    <a:gd name="connsiteX3" fmla="*/ 0 w 176225"/>
                    <a:gd name="connsiteY3" fmla="*/ 0 h 108543"/>
                    <a:gd name="connsiteX4" fmla="*/ 0 w 176225"/>
                    <a:gd name="connsiteY4" fmla="*/ 108543 h 108543"/>
                    <a:gd name="connsiteX5" fmla="*/ 94494 w 176225"/>
                    <a:gd name="connsiteY5" fmla="*/ 90665 h 108543"/>
                    <a:gd name="connsiteX6" fmla="*/ 80448 w 176225"/>
                    <a:gd name="connsiteY6" fmla="*/ 90665 h 108543"/>
                    <a:gd name="connsiteX7" fmla="*/ 80448 w 176225"/>
                    <a:gd name="connsiteY7" fmla="*/ 19155 h 108543"/>
                    <a:gd name="connsiteX8" fmla="*/ 94494 w 176225"/>
                    <a:gd name="connsiteY8" fmla="*/ 19155 h 108543"/>
                    <a:gd name="connsiteX9" fmla="*/ 94494 w 176225"/>
                    <a:gd name="connsiteY9" fmla="*/ 90665 h 108543"/>
                    <a:gd name="connsiteX10" fmla="*/ 112378 w 176225"/>
                    <a:gd name="connsiteY10" fmla="*/ 19155 h 108543"/>
                    <a:gd name="connsiteX11" fmla="*/ 126424 w 176225"/>
                    <a:gd name="connsiteY11" fmla="*/ 19155 h 108543"/>
                    <a:gd name="connsiteX12" fmla="*/ 126424 w 176225"/>
                    <a:gd name="connsiteY12" fmla="*/ 91942 h 108543"/>
                    <a:gd name="connsiteX13" fmla="*/ 112378 w 176225"/>
                    <a:gd name="connsiteY13" fmla="*/ 91942 h 108543"/>
                    <a:gd name="connsiteX14" fmla="*/ 112378 w 176225"/>
                    <a:gd name="connsiteY14" fmla="*/ 19155 h 108543"/>
                    <a:gd name="connsiteX15" fmla="*/ 62570 w 176225"/>
                    <a:gd name="connsiteY15" fmla="*/ 90665 h 108543"/>
                    <a:gd name="connsiteX16" fmla="*/ 48524 w 176225"/>
                    <a:gd name="connsiteY16" fmla="*/ 90665 h 108543"/>
                    <a:gd name="connsiteX17" fmla="*/ 48524 w 176225"/>
                    <a:gd name="connsiteY17" fmla="*/ 19155 h 108543"/>
                    <a:gd name="connsiteX18" fmla="*/ 62570 w 176225"/>
                    <a:gd name="connsiteY18" fmla="*/ 19155 h 108543"/>
                    <a:gd name="connsiteX19" fmla="*/ 62570 w 176225"/>
                    <a:gd name="connsiteY19" fmla="*/ 90665 h 108543"/>
                    <a:gd name="connsiteX20" fmla="*/ 158348 w 176225"/>
                    <a:gd name="connsiteY20" fmla="*/ 90665 h 108543"/>
                    <a:gd name="connsiteX21" fmla="*/ 144302 w 176225"/>
                    <a:gd name="connsiteY21" fmla="*/ 90665 h 108543"/>
                    <a:gd name="connsiteX22" fmla="*/ 144302 w 176225"/>
                    <a:gd name="connsiteY22" fmla="*/ 19155 h 108543"/>
                    <a:gd name="connsiteX23" fmla="*/ 158348 w 176225"/>
                    <a:gd name="connsiteY23" fmla="*/ 19155 h 108543"/>
                    <a:gd name="connsiteX24" fmla="*/ 158348 w 176225"/>
                    <a:gd name="connsiteY24" fmla="*/ 90665 h 108543"/>
                    <a:gd name="connsiteX25" fmla="*/ 17877 w 176225"/>
                    <a:gd name="connsiteY25" fmla="*/ 19155 h 108543"/>
                    <a:gd name="connsiteX26" fmla="*/ 31924 w 176225"/>
                    <a:gd name="connsiteY26" fmla="*/ 19155 h 108543"/>
                    <a:gd name="connsiteX27" fmla="*/ 31924 w 176225"/>
                    <a:gd name="connsiteY27" fmla="*/ 91942 h 108543"/>
                    <a:gd name="connsiteX28" fmla="*/ 17877 w 176225"/>
                    <a:gd name="connsiteY28" fmla="*/ 91942 h 108543"/>
                    <a:gd name="connsiteX29" fmla="*/ 17877 w 176225"/>
                    <a:gd name="connsiteY29" fmla="*/ 19155 h 10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6225" h="108543">
                      <a:moveTo>
                        <a:pt x="0" y="108543"/>
                      </a:moveTo>
                      <a:lnTo>
                        <a:pt x="176225" y="108543"/>
                      </a:lnTo>
                      <a:lnTo>
                        <a:pt x="176225" y="0"/>
                      </a:lnTo>
                      <a:lnTo>
                        <a:pt x="0" y="0"/>
                      </a:lnTo>
                      <a:lnTo>
                        <a:pt x="0" y="108543"/>
                      </a:lnTo>
                      <a:close/>
                      <a:moveTo>
                        <a:pt x="94494" y="90665"/>
                      </a:moveTo>
                      <a:lnTo>
                        <a:pt x="80448" y="90665"/>
                      </a:lnTo>
                      <a:lnTo>
                        <a:pt x="80448" y="19155"/>
                      </a:lnTo>
                      <a:lnTo>
                        <a:pt x="94494" y="19155"/>
                      </a:lnTo>
                      <a:lnTo>
                        <a:pt x="94494" y="90665"/>
                      </a:lnTo>
                      <a:close/>
                      <a:moveTo>
                        <a:pt x="112378" y="19155"/>
                      </a:moveTo>
                      <a:lnTo>
                        <a:pt x="126424" y="19155"/>
                      </a:lnTo>
                      <a:lnTo>
                        <a:pt x="126424" y="91942"/>
                      </a:lnTo>
                      <a:lnTo>
                        <a:pt x="112378" y="91942"/>
                      </a:lnTo>
                      <a:lnTo>
                        <a:pt x="112378" y="19155"/>
                      </a:lnTo>
                      <a:close/>
                      <a:moveTo>
                        <a:pt x="62570" y="90665"/>
                      </a:moveTo>
                      <a:lnTo>
                        <a:pt x="48524" y="90665"/>
                      </a:lnTo>
                      <a:lnTo>
                        <a:pt x="48524" y="19155"/>
                      </a:lnTo>
                      <a:lnTo>
                        <a:pt x="62570" y="19155"/>
                      </a:lnTo>
                      <a:lnTo>
                        <a:pt x="62570" y="90665"/>
                      </a:lnTo>
                      <a:close/>
                      <a:moveTo>
                        <a:pt x="158348" y="90665"/>
                      </a:moveTo>
                      <a:lnTo>
                        <a:pt x="144302" y="90665"/>
                      </a:lnTo>
                      <a:lnTo>
                        <a:pt x="144302" y="19155"/>
                      </a:lnTo>
                      <a:lnTo>
                        <a:pt x="158348" y="19155"/>
                      </a:lnTo>
                      <a:lnTo>
                        <a:pt x="158348" y="90665"/>
                      </a:lnTo>
                      <a:close/>
                      <a:moveTo>
                        <a:pt x="17877" y="19155"/>
                      </a:moveTo>
                      <a:lnTo>
                        <a:pt x="31924" y="19155"/>
                      </a:lnTo>
                      <a:lnTo>
                        <a:pt x="31924" y="91942"/>
                      </a:lnTo>
                      <a:lnTo>
                        <a:pt x="17877" y="91942"/>
                      </a:lnTo>
                      <a:lnTo>
                        <a:pt x="17877" y="19155"/>
                      </a:lnTo>
                      <a:close/>
                    </a:path>
                  </a:pathLst>
                </a:custGeom>
                <a:solidFill>
                  <a:srgbClr val="2D5967"/>
                </a:solidFill>
                <a:ln w="6417" cap="flat">
                  <a:noFill/>
                  <a:prstDash val="solid"/>
                  <a:miter/>
                </a:ln>
              </p:spPr>
              <p:txBody>
                <a:bodyPr rtlCol="0" anchor="ctr"/>
                <a:lstStyle/>
                <a:p>
                  <a:endParaRPr lang="en-US" sz="3052"/>
                </a:p>
              </p:txBody>
            </p:sp>
            <p:sp>
              <p:nvSpPr>
                <p:cNvPr id="234" name="Freeform: Shape 89">
                  <a:extLst>
                    <a:ext uri="{FF2B5EF4-FFF2-40B4-BE49-F238E27FC236}">
                      <a16:creationId xmlns:a16="http://schemas.microsoft.com/office/drawing/2014/main" id="{6B7891E4-9DE8-690C-ED74-A08853BC161B}"/>
                    </a:ext>
                  </a:extLst>
                </p:cNvPr>
                <p:cNvSpPr/>
                <p:nvPr/>
              </p:nvSpPr>
              <p:spPr>
                <a:xfrm>
                  <a:off x="3111193" y="2515508"/>
                  <a:ext cx="176225" cy="108543"/>
                </a:xfrm>
                <a:custGeom>
                  <a:avLst/>
                  <a:gdLst>
                    <a:gd name="connsiteX0" fmla="*/ 176226 w 176225"/>
                    <a:gd name="connsiteY0" fmla="*/ 0 h 108543"/>
                    <a:gd name="connsiteX1" fmla="*/ 0 w 176225"/>
                    <a:gd name="connsiteY1" fmla="*/ 0 h 108543"/>
                    <a:gd name="connsiteX2" fmla="*/ 0 w 176225"/>
                    <a:gd name="connsiteY2" fmla="*/ 108543 h 108543"/>
                    <a:gd name="connsiteX3" fmla="*/ 176226 w 176225"/>
                    <a:gd name="connsiteY3" fmla="*/ 108543 h 108543"/>
                    <a:gd name="connsiteX4" fmla="*/ 176226 w 176225"/>
                    <a:gd name="connsiteY4" fmla="*/ 0 h 108543"/>
                    <a:gd name="connsiteX5" fmla="*/ 81731 w 176225"/>
                    <a:gd name="connsiteY5" fmla="*/ 17878 h 108543"/>
                    <a:gd name="connsiteX6" fmla="*/ 95778 w 176225"/>
                    <a:gd name="connsiteY6" fmla="*/ 17878 h 108543"/>
                    <a:gd name="connsiteX7" fmla="*/ 95778 w 176225"/>
                    <a:gd name="connsiteY7" fmla="*/ 90666 h 108543"/>
                    <a:gd name="connsiteX8" fmla="*/ 81731 w 176225"/>
                    <a:gd name="connsiteY8" fmla="*/ 90666 h 108543"/>
                    <a:gd name="connsiteX9" fmla="*/ 81731 w 176225"/>
                    <a:gd name="connsiteY9" fmla="*/ 17878 h 108543"/>
                    <a:gd name="connsiteX10" fmla="*/ 63854 w 176225"/>
                    <a:gd name="connsiteY10" fmla="*/ 90666 h 108543"/>
                    <a:gd name="connsiteX11" fmla="*/ 49801 w 176225"/>
                    <a:gd name="connsiteY11" fmla="*/ 90666 h 108543"/>
                    <a:gd name="connsiteX12" fmla="*/ 49801 w 176225"/>
                    <a:gd name="connsiteY12" fmla="*/ 17878 h 108543"/>
                    <a:gd name="connsiteX13" fmla="*/ 63854 w 176225"/>
                    <a:gd name="connsiteY13" fmla="*/ 17878 h 108543"/>
                    <a:gd name="connsiteX14" fmla="*/ 63854 w 176225"/>
                    <a:gd name="connsiteY14" fmla="*/ 90666 h 108543"/>
                    <a:gd name="connsiteX15" fmla="*/ 113655 w 176225"/>
                    <a:gd name="connsiteY15" fmla="*/ 17878 h 108543"/>
                    <a:gd name="connsiteX16" fmla="*/ 127702 w 176225"/>
                    <a:gd name="connsiteY16" fmla="*/ 17878 h 108543"/>
                    <a:gd name="connsiteX17" fmla="*/ 127702 w 176225"/>
                    <a:gd name="connsiteY17" fmla="*/ 90666 h 108543"/>
                    <a:gd name="connsiteX18" fmla="*/ 113655 w 176225"/>
                    <a:gd name="connsiteY18" fmla="*/ 90666 h 108543"/>
                    <a:gd name="connsiteX19" fmla="*/ 113655 w 176225"/>
                    <a:gd name="connsiteY19" fmla="*/ 17878 h 108543"/>
                    <a:gd name="connsiteX20" fmla="*/ 19154 w 176225"/>
                    <a:gd name="connsiteY20" fmla="*/ 17878 h 108543"/>
                    <a:gd name="connsiteX21" fmla="*/ 33201 w 176225"/>
                    <a:gd name="connsiteY21" fmla="*/ 17878 h 108543"/>
                    <a:gd name="connsiteX22" fmla="*/ 33201 w 176225"/>
                    <a:gd name="connsiteY22" fmla="*/ 90666 h 108543"/>
                    <a:gd name="connsiteX23" fmla="*/ 19154 w 176225"/>
                    <a:gd name="connsiteY23" fmla="*/ 90666 h 108543"/>
                    <a:gd name="connsiteX24" fmla="*/ 19154 w 176225"/>
                    <a:gd name="connsiteY24" fmla="*/ 17878 h 108543"/>
                    <a:gd name="connsiteX25" fmla="*/ 158348 w 176225"/>
                    <a:gd name="connsiteY25" fmla="*/ 90666 h 108543"/>
                    <a:gd name="connsiteX26" fmla="*/ 144302 w 176225"/>
                    <a:gd name="connsiteY26" fmla="*/ 90666 h 108543"/>
                    <a:gd name="connsiteX27" fmla="*/ 144302 w 176225"/>
                    <a:gd name="connsiteY27" fmla="*/ 17878 h 108543"/>
                    <a:gd name="connsiteX28" fmla="*/ 158348 w 176225"/>
                    <a:gd name="connsiteY28" fmla="*/ 17878 h 108543"/>
                    <a:gd name="connsiteX29" fmla="*/ 158348 w 176225"/>
                    <a:gd name="connsiteY29" fmla="*/ 90666 h 10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6225" h="108543">
                      <a:moveTo>
                        <a:pt x="176226" y="0"/>
                      </a:moveTo>
                      <a:lnTo>
                        <a:pt x="0" y="0"/>
                      </a:lnTo>
                      <a:lnTo>
                        <a:pt x="0" y="108543"/>
                      </a:lnTo>
                      <a:lnTo>
                        <a:pt x="176226" y="108543"/>
                      </a:lnTo>
                      <a:lnTo>
                        <a:pt x="176226" y="0"/>
                      </a:lnTo>
                      <a:close/>
                      <a:moveTo>
                        <a:pt x="81731" y="17878"/>
                      </a:moveTo>
                      <a:lnTo>
                        <a:pt x="95778" y="17878"/>
                      </a:lnTo>
                      <a:lnTo>
                        <a:pt x="95778" y="90666"/>
                      </a:lnTo>
                      <a:lnTo>
                        <a:pt x="81731" y="90666"/>
                      </a:lnTo>
                      <a:cubicBezTo>
                        <a:pt x="81731" y="89389"/>
                        <a:pt x="81731" y="17878"/>
                        <a:pt x="81731" y="17878"/>
                      </a:cubicBezTo>
                      <a:close/>
                      <a:moveTo>
                        <a:pt x="63854" y="90666"/>
                      </a:moveTo>
                      <a:lnTo>
                        <a:pt x="49801" y="90666"/>
                      </a:lnTo>
                      <a:lnTo>
                        <a:pt x="49801" y="17878"/>
                      </a:lnTo>
                      <a:lnTo>
                        <a:pt x="63854" y="17878"/>
                      </a:lnTo>
                      <a:lnTo>
                        <a:pt x="63854" y="90666"/>
                      </a:lnTo>
                      <a:close/>
                      <a:moveTo>
                        <a:pt x="113655" y="17878"/>
                      </a:moveTo>
                      <a:lnTo>
                        <a:pt x="127702" y="17878"/>
                      </a:lnTo>
                      <a:lnTo>
                        <a:pt x="127702" y="90666"/>
                      </a:lnTo>
                      <a:lnTo>
                        <a:pt x="113655" y="90666"/>
                      </a:lnTo>
                      <a:lnTo>
                        <a:pt x="113655" y="17878"/>
                      </a:lnTo>
                      <a:close/>
                      <a:moveTo>
                        <a:pt x="19154" y="17878"/>
                      </a:moveTo>
                      <a:lnTo>
                        <a:pt x="33201" y="17878"/>
                      </a:lnTo>
                      <a:lnTo>
                        <a:pt x="33201" y="90666"/>
                      </a:lnTo>
                      <a:lnTo>
                        <a:pt x="19154" y="90666"/>
                      </a:lnTo>
                      <a:lnTo>
                        <a:pt x="19154" y="17878"/>
                      </a:lnTo>
                      <a:close/>
                      <a:moveTo>
                        <a:pt x="158348" y="90666"/>
                      </a:moveTo>
                      <a:lnTo>
                        <a:pt x="144302" y="90666"/>
                      </a:lnTo>
                      <a:lnTo>
                        <a:pt x="144302" y="17878"/>
                      </a:lnTo>
                      <a:lnTo>
                        <a:pt x="158348" y="17878"/>
                      </a:lnTo>
                      <a:lnTo>
                        <a:pt x="158348" y="90666"/>
                      </a:lnTo>
                      <a:close/>
                    </a:path>
                  </a:pathLst>
                </a:custGeom>
                <a:solidFill>
                  <a:srgbClr val="2D5967"/>
                </a:solidFill>
                <a:ln w="6417" cap="flat">
                  <a:noFill/>
                  <a:prstDash val="solid"/>
                  <a:miter/>
                </a:ln>
              </p:spPr>
              <p:txBody>
                <a:bodyPr rtlCol="0" anchor="ctr"/>
                <a:lstStyle/>
                <a:p>
                  <a:endParaRPr lang="en-US" sz="3052"/>
                </a:p>
              </p:txBody>
            </p:sp>
            <p:sp>
              <p:nvSpPr>
                <p:cNvPr id="235" name="Freeform: Shape 90">
                  <a:extLst>
                    <a:ext uri="{FF2B5EF4-FFF2-40B4-BE49-F238E27FC236}">
                      <a16:creationId xmlns:a16="http://schemas.microsoft.com/office/drawing/2014/main" id="{E63A5F0B-787A-DDE4-7453-9CAE00BBE0F9}"/>
                    </a:ext>
                  </a:extLst>
                </p:cNvPr>
                <p:cNvSpPr/>
                <p:nvPr/>
              </p:nvSpPr>
              <p:spPr>
                <a:xfrm>
                  <a:off x="3315511" y="2515508"/>
                  <a:ext cx="176225" cy="108543"/>
                </a:xfrm>
                <a:custGeom>
                  <a:avLst/>
                  <a:gdLst>
                    <a:gd name="connsiteX0" fmla="*/ 0 w 176225"/>
                    <a:gd name="connsiteY0" fmla="*/ 108543 h 108543"/>
                    <a:gd name="connsiteX1" fmla="*/ 176225 w 176225"/>
                    <a:gd name="connsiteY1" fmla="*/ 108543 h 108543"/>
                    <a:gd name="connsiteX2" fmla="*/ 176225 w 176225"/>
                    <a:gd name="connsiteY2" fmla="*/ 0 h 108543"/>
                    <a:gd name="connsiteX3" fmla="*/ 0 w 176225"/>
                    <a:gd name="connsiteY3" fmla="*/ 0 h 108543"/>
                    <a:gd name="connsiteX4" fmla="*/ 0 w 176225"/>
                    <a:gd name="connsiteY4" fmla="*/ 108543 h 108543"/>
                    <a:gd name="connsiteX5" fmla="*/ 94494 w 176225"/>
                    <a:gd name="connsiteY5" fmla="*/ 90666 h 108543"/>
                    <a:gd name="connsiteX6" fmla="*/ 80448 w 176225"/>
                    <a:gd name="connsiteY6" fmla="*/ 90666 h 108543"/>
                    <a:gd name="connsiteX7" fmla="*/ 80448 w 176225"/>
                    <a:gd name="connsiteY7" fmla="*/ 17878 h 108543"/>
                    <a:gd name="connsiteX8" fmla="*/ 94494 w 176225"/>
                    <a:gd name="connsiteY8" fmla="*/ 17878 h 108543"/>
                    <a:gd name="connsiteX9" fmla="*/ 94494 w 176225"/>
                    <a:gd name="connsiteY9" fmla="*/ 90666 h 108543"/>
                    <a:gd name="connsiteX10" fmla="*/ 112378 w 176225"/>
                    <a:gd name="connsiteY10" fmla="*/ 17878 h 108543"/>
                    <a:gd name="connsiteX11" fmla="*/ 126424 w 176225"/>
                    <a:gd name="connsiteY11" fmla="*/ 17878 h 108543"/>
                    <a:gd name="connsiteX12" fmla="*/ 126424 w 176225"/>
                    <a:gd name="connsiteY12" fmla="*/ 90666 h 108543"/>
                    <a:gd name="connsiteX13" fmla="*/ 112378 w 176225"/>
                    <a:gd name="connsiteY13" fmla="*/ 90666 h 108543"/>
                    <a:gd name="connsiteX14" fmla="*/ 112378 w 176225"/>
                    <a:gd name="connsiteY14" fmla="*/ 17878 h 108543"/>
                    <a:gd name="connsiteX15" fmla="*/ 62570 w 176225"/>
                    <a:gd name="connsiteY15" fmla="*/ 90666 h 108543"/>
                    <a:gd name="connsiteX16" fmla="*/ 48524 w 176225"/>
                    <a:gd name="connsiteY16" fmla="*/ 90666 h 108543"/>
                    <a:gd name="connsiteX17" fmla="*/ 48524 w 176225"/>
                    <a:gd name="connsiteY17" fmla="*/ 17878 h 108543"/>
                    <a:gd name="connsiteX18" fmla="*/ 62570 w 176225"/>
                    <a:gd name="connsiteY18" fmla="*/ 17878 h 108543"/>
                    <a:gd name="connsiteX19" fmla="*/ 62570 w 176225"/>
                    <a:gd name="connsiteY19" fmla="*/ 90666 h 108543"/>
                    <a:gd name="connsiteX20" fmla="*/ 158348 w 176225"/>
                    <a:gd name="connsiteY20" fmla="*/ 90666 h 108543"/>
                    <a:gd name="connsiteX21" fmla="*/ 144302 w 176225"/>
                    <a:gd name="connsiteY21" fmla="*/ 90666 h 108543"/>
                    <a:gd name="connsiteX22" fmla="*/ 144302 w 176225"/>
                    <a:gd name="connsiteY22" fmla="*/ 17878 h 108543"/>
                    <a:gd name="connsiteX23" fmla="*/ 158348 w 176225"/>
                    <a:gd name="connsiteY23" fmla="*/ 17878 h 108543"/>
                    <a:gd name="connsiteX24" fmla="*/ 158348 w 176225"/>
                    <a:gd name="connsiteY24" fmla="*/ 90666 h 108543"/>
                    <a:gd name="connsiteX25" fmla="*/ 17877 w 176225"/>
                    <a:gd name="connsiteY25" fmla="*/ 17878 h 108543"/>
                    <a:gd name="connsiteX26" fmla="*/ 31924 w 176225"/>
                    <a:gd name="connsiteY26" fmla="*/ 17878 h 108543"/>
                    <a:gd name="connsiteX27" fmla="*/ 31924 w 176225"/>
                    <a:gd name="connsiteY27" fmla="*/ 90666 h 108543"/>
                    <a:gd name="connsiteX28" fmla="*/ 17877 w 176225"/>
                    <a:gd name="connsiteY28" fmla="*/ 90666 h 108543"/>
                    <a:gd name="connsiteX29" fmla="*/ 17877 w 176225"/>
                    <a:gd name="connsiteY29" fmla="*/ 17878 h 10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6225" h="108543">
                      <a:moveTo>
                        <a:pt x="0" y="108543"/>
                      </a:moveTo>
                      <a:lnTo>
                        <a:pt x="176225" y="108543"/>
                      </a:lnTo>
                      <a:lnTo>
                        <a:pt x="176225" y="0"/>
                      </a:lnTo>
                      <a:lnTo>
                        <a:pt x="0" y="0"/>
                      </a:lnTo>
                      <a:lnTo>
                        <a:pt x="0" y="108543"/>
                      </a:lnTo>
                      <a:close/>
                      <a:moveTo>
                        <a:pt x="94494" y="90666"/>
                      </a:moveTo>
                      <a:lnTo>
                        <a:pt x="80448" y="90666"/>
                      </a:lnTo>
                      <a:lnTo>
                        <a:pt x="80448" y="17878"/>
                      </a:lnTo>
                      <a:lnTo>
                        <a:pt x="94494" y="17878"/>
                      </a:lnTo>
                      <a:lnTo>
                        <a:pt x="94494" y="90666"/>
                      </a:lnTo>
                      <a:close/>
                      <a:moveTo>
                        <a:pt x="112378" y="17878"/>
                      </a:moveTo>
                      <a:lnTo>
                        <a:pt x="126424" y="17878"/>
                      </a:lnTo>
                      <a:lnTo>
                        <a:pt x="126424" y="90666"/>
                      </a:lnTo>
                      <a:lnTo>
                        <a:pt x="112378" y="90666"/>
                      </a:lnTo>
                      <a:lnTo>
                        <a:pt x="112378" y="17878"/>
                      </a:lnTo>
                      <a:close/>
                      <a:moveTo>
                        <a:pt x="62570" y="90666"/>
                      </a:moveTo>
                      <a:lnTo>
                        <a:pt x="48524" y="90666"/>
                      </a:lnTo>
                      <a:lnTo>
                        <a:pt x="48524" y="17878"/>
                      </a:lnTo>
                      <a:lnTo>
                        <a:pt x="62570" y="17878"/>
                      </a:lnTo>
                      <a:lnTo>
                        <a:pt x="62570" y="90666"/>
                      </a:lnTo>
                      <a:close/>
                      <a:moveTo>
                        <a:pt x="158348" y="90666"/>
                      </a:moveTo>
                      <a:lnTo>
                        <a:pt x="144302" y="90666"/>
                      </a:lnTo>
                      <a:lnTo>
                        <a:pt x="144302" y="17878"/>
                      </a:lnTo>
                      <a:lnTo>
                        <a:pt x="158348" y="17878"/>
                      </a:lnTo>
                      <a:lnTo>
                        <a:pt x="158348" y="90666"/>
                      </a:lnTo>
                      <a:close/>
                      <a:moveTo>
                        <a:pt x="17877" y="17878"/>
                      </a:moveTo>
                      <a:lnTo>
                        <a:pt x="31924" y="17878"/>
                      </a:lnTo>
                      <a:lnTo>
                        <a:pt x="31924" y="90666"/>
                      </a:lnTo>
                      <a:lnTo>
                        <a:pt x="17877" y="90666"/>
                      </a:lnTo>
                      <a:lnTo>
                        <a:pt x="17877" y="17878"/>
                      </a:lnTo>
                      <a:close/>
                    </a:path>
                  </a:pathLst>
                </a:custGeom>
                <a:solidFill>
                  <a:srgbClr val="2D5967"/>
                </a:solidFill>
                <a:ln w="6417" cap="flat">
                  <a:noFill/>
                  <a:prstDash val="solid"/>
                  <a:miter/>
                </a:ln>
              </p:spPr>
              <p:txBody>
                <a:bodyPr rtlCol="0" anchor="ctr"/>
                <a:lstStyle/>
                <a:p>
                  <a:endParaRPr lang="en-US" sz="3052"/>
                </a:p>
              </p:txBody>
            </p:sp>
          </p:grpSp>
        </p:grpSp>
        <p:sp>
          <p:nvSpPr>
            <p:cNvPr id="226" name="TextBox 91">
              <a:extLst>
                <a:ext uri="{FF2B5EF4-FFF2-40B4-BE49-F238E27FC236}">
                  <a16:creationId xmlns:a16="http://schemas.microsoft.com/office/drawing/2014/main" id="{29F87066-E38F-B629-0CF3-76086283B4B0}"/>
                </a:ext>
              </a:extLst>
            </p:cNvPr>
            <p:cNvSpPr txBox="1"/>
            <p:nvPr/>
          </p:nvSpPr>
          <p:spPr>
            <a:xfrm>
              <a:off x="2908794" y="2782624"/>
              <a:ext cx="805851" cy="247249"/>
            </a:xfrm>
            <a:prstGeom prst="rect">
              <a:avLst/>
            </a:prstGeom>
            <a:noFill/>
          </p:spPr>
          <p:txBody>
            <a:bodyPr wrap="none" rtlCol="0">
              <a:spAutoFit/>
            </a:bodyPr>
            <a:lstStyle/>
            <a:p>
              <a:pPr algn="l"/>
              <a:r>
                <a:rPr lang="en-US" sz="1772">
                  <a:latin typeface="Oracle Sans"/>
                  <a:cs typeface="Oracle Sans"/>
                  <a:sym typeface="Oracle Sans"/>
                  <a:rtl val="0"/>
                </a:rPr>
                <a:t>Container</a:t>
              </a:r>
            </a:p>
          </p:txBody>
        </p:sp>
      </p:grpSp>
      <p:grpSp>
        <p:nvGrpSpPr>
          <p:cNvPr id="240" name="Graphic 3">
            <a:extLst>
              <a:ext uri="{FF2B5EF4-FFF2-40B4-BE49-F238E27FC236}">
                <a16:creationId xmlns:a16="http://schemas.microsoft.com/office/drawing/2014/main" id="{69D126D0-E211-0F2B-7AE2-5B4476920234}"/>
              </a:ext>
            </a:extLst>
          </p:cNvPr>
          <p:cNvGrpSpPr/>
          <p:nvPr/>
        </p:nvGrpSpPr>
        <p:grpSpPr>
          <a:xfrm>
            <a:off x="5800540" y="4196246"/>
            <a:ext cx="1683474" cy="1108562"/>
            <a:chOff x="8059757" y="2312469"/>
            <a:chExt cx="1140265" cy="750861"/>
          </a:xfrm>
        </p:grpSpPr>
        <p:grpSp>
          <p:nvGrpSpPr>
            <p:cNvPr id="241" name="Graphic 3">
              <a:extLst>
                <a:ext uri="{FF2B5EF4-FFF2-40B4-BE49-F238E27FC236}">
                  <a16:creationId xmlns:a16="http://schemas.microsoft.com/office/drawing/2014/main" id="{8D1B0CD0-574D-E9D8-584F-17ED0F69B635}"/>
                </a:ext>
              </a:extLst>
            </p:cNvPr>
            <p:cNvGrpSpPr/>
            <p:nvPr/>
          </p:nvGrpSpPr>
          <p:grpSpPr>
            <a:xfrm>
              <a:off x="8368267" y="2312469"/>
              <a:ext cx="500256" cy="513347"/>
              <a:chOff x="8368267" y="2312469"/>
              <a:chExt cx="500256" cy="513347"/>
            </a:xfrm>
          </p:grpSpPr>
          <p:sp>
            <p:nvSpPr>
              <p:cNvPr id="243" name="Freeform: Shape 172">
                <a:extLst>
                  <a:ext uri="{FF2B5EF4-FFF2-40B4-BE49-F238E27FC236}">
                    <a16:creationId xmlns:a16="http://schemas.microsoft.com/office/drawing/2014/main" id="{1AA9F3B8-671A-8BF6-4E69-A5DD5D87A525}"/>
                  </a:ext>
                </a:extLst>
              </p:cNvPr>
              <p:cNvSpPr/>
              <p:nvPr/>
            </p:nvSpPr>
            <p:spPr>
              <a:xfrm>
                <a:off x="8374235" y="2325572"/>
                <a:ext cx="120315" cy="481186"/>
              </a:xfrm>
              <a:custGeom>
                <a:avLst/>
                <a:gdLst>
                  <a:gd name="connsiteX0" fmla="*/ 0 w 120315"/>
                  <a:gd name="connsiteY0" fmla="*/ 376373 h 481186"/>
                  <a:gd name="connsiteX1" fmla="*/ 0 w 120315"/>
                  <a:gd name="connsiteY1" fmla="*/ 103622 h 481186"/>
                  <a:gd name="connsiteX2" fmla="*/ 120316 w 120315"/>
                  <a:gd name="connsiteY2" fmla="*/ 0 h 481186"/>
                  <a:gd name="connsiteX3" fmla="*/ 120316 w 120315"/>
                  <a:gd name="connsiteY3" fmla="*/ 481186 h 481186"/>
                  <a:gd name="connsiteX4" fmla="*/ 0 w 120315"/>
                  <a:gd name="connsiteY4" fmla="*/ 376373 h 481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15" h="481186">
                    <a:moveTo>
                      <a:pt x="0" y="376373"/>
                    </a:moveTo>
                    <a:lnTo>
                      <a:pt x="0" y="103622"/>
                    </a:lnTo>
                    <a:lnTo>
                      <a:pt x="120316" y="0"/>
                    </a:lnTo>
                    <a:lnTo>
                      <a:pt x="120316" y="481186"/>
                    </a:lnTo>
                    <a:lnTo>
                      <a:pt x="0" y="376373"/>
                    </a:lnTo>
                    <a:close/>
                  </a:path>
                </a:pathLst>
              </a:custGeom>
              <a:solidFill>
                <a:srgbClr val="FFFFFF"/>
              </a:solidFill>
              <a:ln w="6417" cap="flat">
                <a:noFill/>
                <a:prstDash val="solid"/>
                <a:miter/>
              </a:ln>
            </p:spPr>
            <p:txBody>
              <a:bodyPr rtlCol="0" anchor="ctr"/>
              <a:lstStyle/>
              <a:p>
                <a:endParaRPr lang="en-US" sz="3052"/>
              </a:p>
            </p:txBody>
          </p:sp>
          <p:sp>
            <p:nvSpPr>
              <p:cNvPr id="244" name="Freeform: Shape 173">
                <a:extLst>
                  <a:ext uri="{FF2B5EF4-FFF2-40B4-BE49-F238E27FC236}">
                    <a16:creationId xmlns:a16="http://schemas.microsoft.com/office/drawing/2014/main" id="{99FBEBFB-7686-3B3D-8E51-9538C5D42BF2}"/>
                  </a:ext>
                </a:extLst>
              </p:cNvPr>
              <p:cNvSpPr/>
              <p:nvPr/>
            </p:nvSpPr>
            <p:spPr>
              <a:xfrm>
                <a:off x="8368267" y="2312469"/>
                <a:ext cx="132186" cy="508585"/>
              </a:xfrm>
              <a:custGeom>
                <a:avLst/>
                <a:gdLst>
                  <a:gd name="connsiteX0" fmla="*/ 120316 w 132186"/>
                  <a:gd name="connsiteY0" fmla="*/ 26203 h 508585"/>
                  <a:gd name="connsiteX1" fmla="*/ 120316 w 132186"/>
                  <a:gd name="connsiteY1" fmla="*/ 481186 h 508585"/>
                  <a:gd name="connsiteX2" fmla="*/ 11935 w 132186"/>
                  <a:gd name="connsiteY2" fmla="*/ 385902 h 508585"/>
                  <a:gd name="connsiteX3" fmla="*/ 11935 w 132186"/>
                  <a:gd name="connsiteY3" fmla="*/ 119106 h 508585"/>
                  <a:gd name="connsiteX4" fmla="*/ 120316 w 132186"/>
                  <a:gd name="connsiteY4" fmla="*/ 26203 h 508585"/>
                  <a:gd name="connsiteX5" fmla="*/ 132187 w 132186"/>
                  <a:gd name="connsiteY5" fmla="*/ 0 h 508585"/>
                  <a:gd name="connsiteX6" fmla="*/ 111974 w 132186"/>
                  <a:gd name="connsiteY6" fmla="*/ 16675 h 508585"/>
                  <a:gd name="connsiteX7" fmla="*/ 3594 w 132186"/>
                  <a:gd name="connsiteY7" fmla="*/ 110769 h 508585"/>
                  <a:gd name="connsiteX8" fmla="*/ 0 w 132186"/>
                  <a:gd name="connsiteY8" fmla="*/ 114342 h 508585"/>
                  <a:gd name="connsiteX9" fmla="*/ 0 w 132186"/>
                  <a:gd name="connsiteY9" fmla="*/ 119106 h 508585"/>
                  <a:gd name="connsiteX10" fmla="*/ 0 w 132186"/>
                  <a:gd name="connsiteY10" fmla="*/ 385902 h 508585"/>
                  <a:gd name="connsiteX11" fmla="*/ 0 w 132186"/>
                  <a:gd name="connsiteY11" fmla="*/ 391857 h 508585"/>
                  <a:gd name="connsiteX12" fmla="*/ 3594 w 132186"/>
                  <a:gd name="connsiteY12" fmla="*/ 395431 h 508585"/>
                  <a:gd name="connsiteX13" fmla="*/ 111974 w 132186"/>
                  <a:gd name="connsiteY13" fmla="*/ 490715 h 508585"/>
                  <a:gd name="connsiteX14" fmla="*/ 132187 w 132186"/>
                  <a:gd name="connsiteY14" fmla="*/ 508586 h 508585"/>
                  <a:gd name="connsiteX15" fmla="*/ 132187 w 132186"/>
                  <a:gd name="connsiteY15" fmla="*/ 482380 h 508585"/>
                  <a:gd name="connsiteX16" fmla="*/ 132187 w 132186"/>
                  <a:gd name="connsiteY16" fmla="*/ 26203 h 508585"/>
                  <a:gd name="connsiteX17" fmla="*/ 132187 w 132186"/>
                  <a:gd name="connsiteY17" fmla="*/ 0 h 50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2186" h="508585">
                    <a:moveTo>
                      <a:pt x="120316" y="26203"/>
                    </a:moveTo>
                    <a:lnTo>
                      <a:pt x="120316" y="481186"/>
                    </a:lnTo>
                    <a:lnTo>
                      <a:pt x="11935" y="385902"/>
                    </a:lnTo>
                    <a:lnTo>
                      <a:pt x="11935" y="119106"/>
                    </a:lnTo>
                    <a:lnTo>
                      <a:pt x="120316" y="26203"/>
                    </a:lnTo>
                    <a:close/>
                    <a:moveTo>
                      <a:pt x="132187" y="0"/>
                    </a:moveTo>
                    <a:lnTo>
                      <a:pt x="111974" y="16675"/>
                    </a:lnTo>
                    <a:lnTo>
                      <a:pt x="3594" y="110769"/>
                    </a:lnTo>
                    <a:lnTo>
                      <a:pt x="0" y="114342"/>
                    </a:lnTo>
                    <a:lnTo>
                      <a:pt x="0" y="119106"/>
                    </a:lnTo>
                    <a:lnTo>
                      <a:pt x="0" y="385902"/>
                    </a:lnTo>
                    <a:lnTo>
                      <a:pt x="0" y="391857"/>
                    </a:lnTo>
                    <a:lnTo>
                      <a:pt x="3594" y="395431"/>
                    </a:lnTo>
                    <a:lnTo>
                      <a:pt x="111974" y="490715"/>
                    </a:lnTo>
                    <a:lnTo>
                      <a:pt x="132187" y="508586"/>
                    </a:lnTo>
                    <a:lnTo>
                      <a:pt x="132187" y="482380"/>
                    </a:lnTo>
                    <a:lnTo>
                      <a:pt x="132187" y="26203"/>
                    </a:lnTo>
                    <a:lnTo>
                      <a:pt x="132187" y="0"/>
                    </a:lnTo>
                    <a:close/>
                  </a:path>
                </a:pathLst>
              </a:custGeom>
              <a:solidFill>
                <a:srgbClr val="FFFFFF"/>
              </a:solidFill>
              <a:ln w="6417" cap="flat">
                <a:noFill/>
                <a:prstDash val="solid"/>
                <a:miter/>
              </a:ln>
            </p:spPr>
            <p:txBody>
              <a:bodyPr rtlCol="0" anchor="ctr"/>
              <a:lstStyle/>
              <a:p>
                <a:endParaRPr lang="en-US" sz="3052"/>
              </a:p>
            </p:txBody>
          </p:sp>
          <p:sp>
            <p:nvSpPr>
              <p:cNvPr id="247" name="Freeform: Shape 174">
                <a:extLst>
                  <a:ext uri="{FF2B5EF4-FFF2-40B4-BE49-F238E27FC236}">
                    <a16:creationId xmlns:a16="http://schemas.microsoft.com/office/drawing/2014/main" id="{A198728E-45D0-6D75-4F14-7FF4580630A7}"/>
                  </a:ext>
                </a:extLst>
              </p:cNvPr>
              <p:cNvSpPr/>
              <p:nvPr/>
            </p:nvSpPr>
            <p:spPr>
              <a:xfrm>
                <a:off x="8742241" y="2325572"/>
                <a:ext cx="120315" cy="481186"/>
              </a:xfrm>
              <a:custGeom>
                <a:avLst/>
                <a:gdLst>
                  <a:gd name="connsiteX0" fmla="*/ 0 w 120315"/>
                  <a:gd name="connsiteY0" fmla="*/ 0 h 481186"/>
                  <a:gd name="connsiteX1" fmla="*/ 120316 w 120315"/>
                  <a:gd name="connsiteY1" fmla="*/ 103622 h 481186"/>
                  <a:gd name="connsiteX2" fmla="*/ 120316 w 120315"/>
                  <a:gd name="connsiteY2" fmla="*/ 376373 h 481186"/>
                  <a:gd name="connsiteX3" fmla="*/ 0 w 120315"/>
                  <a:gd name="connsiteY3" fmla="*/ 481186 h 481186"/>
                  <a:gd name="connsiteX4" fmla="*/ 0 w 120315"/>
                  <a:gd name="connsiteY4" fmla="*/ 0 h 481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15" h="481186">
                    <a:moveTo>
                      <a:pt x="0" y="0"/>
                    </a:moveTo>
                    <a:lnTo>
                      <a:pt x="120316" y="103622"/>
                    </a:lnTo>
                    <a:lnTo>
                      <a:pt x="120316" y="376373"/>
                    </a:lnTo>
                    <a:lnTo>
                      <a:pt x="0" y="481186"/>
                    </a:lnTo>
                    <a:lnTo>
                      <a:pt x="0" y="0"/>
                    </a:lnTo>
                    <a:close/>
                  </a:path>
                </a:pathLst>
              </a:custGeom>
              <a:solidFill>
                <a:srgbClr val="FFFFFF"/>
              </a:solidFill>
              <a:ln w="6417" cap="flat">
                <a:noFill/>
                <a:prstDash val="solid"/>
                <a:miter/>
              </a:ln>
            </p:spPr>
            <p:txBody>
              <a:bodyPr rtlCol="0" anchor="ctr"/>
              <a:lstStyle/>
              <a:p>
                <a:endParaRPr lang="en-US" sz="3052"/>
              </a:p>
            </p:txBody>
          </p:sp>
          <p:sp>
            <p:nvSpPr>
              <p:cNvPr id="248" name="Freeform: Shape 175">
                <a:extLst>
                  <a:ext uri="{FF2B5EF4-FFF2-40B4-BE49-F238E27FC236}">
                    <a16:creationId xmlns:a16="http://schemas.microsoft.com/office/drawing/2014/main" id="{3BBD67DE-DF83-E1A4-D104-AB4A20388244}"/>
                  </a:ext>
                </a:extLst>
              </p:cNvPr>
              <p:cNvSpPr/>
              <p:nvPr/>
            </p:nvSpPr>
            <p:spPr>
              <a:xfrm>
                <a:off x="8736337" y="2312469"/>
                <a:ext cx="132186" cy="507392"/>
              </a:xfrm>
              <a:custGeom>
                <a:avLst/>
                <a:gdLst>
                  <a:gd name="connsiteX0" fmla="*/ 11871 w 132186"/>
                  <a:gd name="connsiteY0" fmla="*/ 26203 h 507392"/>
                  <a:gd name="connsiteX1" fmla="*/ 120252 w 132186"/>
                  <a:gd name="connsiteY1" fmla="*/ 119106 h 507392"/>
                  <a:gd name="connsiteX2" fmla="*/ 120252 w 132186"/>
                  <a:gd name="connsiteY2" fmla="*/ 385902 h 507392"/>
                  <a:gd name="connsiteX3" fmla="*/ 11871 w 132186"/>
                  <a:gd name="connsiteY3" fmla="*/ 481186 h 507392"/>
                  <a:gd name="connsiteX4" fmla="*/ 11871 w 132186"/>
                  <a:gd name="connsiteY4" fmla="*/ 26203 h 507392"/>
                  <a:gd name="connsiteX5" fmla="*/ 0 w 132186"/>
                  <a:gd name="connsiteY5" fmla="*/ 0 h 507392"/>
                  <a:gd name="connsiteX6" fmla="*/ 0 w 132186"/>
                  <a:gd name="connsiteY6" fmla="*/ 26203 h 507392"/>
                  <a:gd name="connsiteX7" fmla="*/ 0 w 132186"/>
                  <a:gd name="connsiteY7" fmla="*/ 481186 h 507392"/>
                  <a:gd name="connsiteX8" fmla="*/ 0 w 132186"/>
                  <a:gd name="connsiteY8" fmla="*/ 507393 h 507392"/>
                  <a:gd name="connsiteX9" fmla="*/ 20213 w 132186"/>
                  <a:gd name="connsiteY9" fmla="*/ 489528 h 507392"/>
                  <a:gd name="connsiteX10" fmla="*/ 128594 w 132186"/>
                  <a:gd name="connsiteY10" fmla="*/ 394244 h 507392"/>
                  <a:gd name="connsiteX11" fmla="*/ 132187 w 132186"/>
                  <a:gd name="connsiteY11" fmla="*/ 390670 h 507392"/>
                  <a:gd name="connsiteX12" fmla="*/ 132187 w 132186"/>
                  <a:gd name="connsiteY12" fmla="*/ 384715 h 507392"/>
                  <a:gd name="connsiteX13" fmla="*/ 132187 w 132186"/>
                  <a:gd name="connsiteY13" fmla="*/ 119106 h 507392"/>
                  <a:gd name="connsiteX14" fmla="*/ 132187 w 132186"/>
                  <a:gd name="connsiteY14" fmla="*/ 114342 h 507392"/>
                  <a:gd name="connsiteX15" fmla="*/ 128594 w 132186"/>
                  <a:gd name="connsiteY15" fmla="*/ 110769 h 507392"/>
                  <a:gd name="connsiteX16" fmla="*/ 20213 w 132186"/>
                  <a:gd name="connsiteY16" fmla="*/ 17866 h 507392"/>
                  <a:gd name="connsiteX17" fmla="*/ 0 w 132186"/>
                  <a:gd name="connsiteY17" fmla="*/ 0 h 50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2186" h="507392">
                    <a:moveTo>
                      <a:pt x="11871" y="26203"/>
                    </a:moveTo>
                    <a:lnTo>
                      <a:pt x="120252" y="119106"/>
                    </a:lnTo>
                    <a:lnTo>
                      <a:pt x="120252" y="385902"/>
                    </a:lnTo>
                    <a:lnTo>
                      <a:pt x="11871" y="481186"/>
                    </a:lnTo>
                    <a:lnTo>
                      <a:pt x="11871" y="26203"/>
                    </a:lnTo>
                    <a:close/>
                    <a:moveTo>
                      <a:pt x="0" y="0"/>
                    </a:moveTo>
                    <a:lnTo>
                      <a:pt x="0" y="26203"/>
                    </a:lnTo>
                    <a:lnTo>
                      <a:pt x="0" y="481186"/>
                    </a:lnTo>
                    <a:lnTo>
                      <a:pt x="0" y="507393"/>
                    </a:lnTo>
                    <a:lnTo>
                      <a:pt x="20213" y="489528"/>
                    </a:lnTo>
                    <a:lnTo>
                      <a:pt x="128594" y="394244"/>
                    </a:lnTo>
                    <a:lnTo>
                      <a:pt x="132187" y="390670"/>
                    </a:lnTo>
                    <a:lnTo>
                      <a:pt x="132187" y="384715"/>
                    </a:lnTo>
                    <a:lnTo>
                      <a:pt x="132187" y="119106"/>
                    </a:lnTo>
                    <a:lnTo>
                      <a:pt x="132187" y="114342"/>
                    </a:lnTo>
                    <a:lnTo>
                      <a:pt x="128594" y="110769"/>
                    </a:lnTo>
                    <a:lnTo>
                      <a:pt x="20213" y="17866"/>
                    </a:lnTo>
                    <a:lnTo>
                      <a:pt x="0" y="0"/>
                    </a:lnTo>
                    <a:close/>
                  </a:path>
                </a:pathLst>
              </a:custGeom>
              <a:solidFill>
                <a:srgbClr val="FFFFFF"/>
              </a:solidFill>
              <a:ln w="6417" cap="flat">
                <a:noFill/>
                <a:prstDash val="solid"/>
                <a:miter/>
              </a:ln>
            </p:spPr>
            <p:txBody>
              <a:bodyPr rtlCol="0" anchor="ctr"/>
              <a:lstStyle/>
              <a:p>
                <a:endParaRPr lang="en-US" sz="3052"/>
              </a:p>
            </p:txBody>
          </p:sp>
          <p:sp>
            <p:nvSpPr>
              <p:cNvPr id="252" name="Freeform: Shape 176">
                <a:extLst>
                  <a:ext uri="{FF2B5EF4-FFF2-40B4-BE49-F238E27FC236}">
                    <a16:creationId xmlns:a16="http://schemas.microsoft.com/office/drawing/2014/main" id="{BDBF9962-8AC3-3101-3B6A-8213A4073FBF}"/>
                  </a:ext>
                </a:extLst>
              </p:cNvPr>
              <p:cNvSpPr/>
              <p:nvPr/>
            </p:nvSpPr>
            <p:spPr>
              <a:xfrm>
                <a:off x="8493332" y="2331519"/>
                <a:ext cx="250128" cy="488335"/>
              </a:xfrm>
              <a:custGeom>
                <a:avLst/>
                <a:gdLst>
                  <a:gd name="connsiteX0" fmla="*/ 129813 w 250128"/>
                  <a:gd name="connsiteY0" fmla="*/ 488336 h 488335"/>
                  <a:gd name="connsiteX1" fmla="*/ 125064 w 250128"/>
                  <a:gd name="connsiteY1" fmla="*/ 445458 h 488335"/>
                  <a:gd name="connsiteX2" fmla="*/ 120316 w 250128"/>
                  <a:gd name="connsiteY2" fmla="*/ 488336 h 488335"/>
                  <a:gd name="connsiteX3" fmla="*/ 0 w 250128"/>
                  <a:gd name="connsiteY3" fmla="*/ 488336 h 488335"/>
                  <a:gd name="connsiteX4" fmla="*/ 79826 w 250128"/>
                  <a:gd name="connsiteY4" fmla="*/ 0 h 488335"/>
                  <a:gd name="connsiteX5" fmla="*/ 172677 w 250128"/>
                  <a:gd name="connsiteY5" fmla="*/ 0 h 488335"/>
                  <a:gd name="connsiteX6" fmla="*/ 250128 w 250128"/>
                  <a:gd name="connsiteY6" fmla="*/ 488336 h 488335"/>
                  <a:gd name="connsiteX7" fmla="*/ 129813 w 250128"/>
                  <a:gd name="connsiteY7" fmla="*/ 488336 h 488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128" h="488335">
                    <a:moveTo>
                      <a:pt x="129813" y="488336"/>
                    </a:moveTo>
                    <a:lnTo>
                      <a:pt x="125064" y="445458"/>
                    </a:lnTo>
                    <a:lnTo>
                      <a:pt x="120316" y="488336"/>
                    </a:lnTo>
                    <a:lnTo>
                      <a:pt x="0" y="488336"/>
                    </a:lnTo>
                    <a:lnTo>
                      <a:pt x="79826" y="0"/>
                    </a:lnTo>
                    <a:lnTo>
                      <a:pt x="172677" y="0"/>
                    </a:lnTo>
                    <a:lnTo>
                      <a:pt x="250128" y="488336"/>
                    </a:lnTo>
                    <a:lnTo>
                      <a:pt x="129813" y="488336"/>
                    </a:lnTo>
                    <a:close/>
                  </a:path>
                </a:pathLst>
              </a:custGeom>
              <a:solidFill>
                <a:srgbClr val="FFFFFF"/>
              </a:solidFill>
              <a:ln w="6417" cap="flat">
                <a:noFill/>
                <a:prstDash val="solid"/>
                <a:miter/>
              </a:ln>
            </p:spPr>
            <p:txBody>
              <a:bodyPr rtlCol="0" anchor="ctr"/>
              <a:lstStyle/>
              <a:p>
                <a:endParaRPr lang="en-US" sz="3052"/>
              </a:p>
            </p:txBody>
          </p:sp>
          <p:sp>
            <p:nvSpPr>
              <p:cNvPr id="253" name="Freeform: Shape 177">
                <a:extLst>
                  <a:ext uri="{FF2B5EF4-FFF2-40B4-BE49-F238E27FC236}">
                    <a16:creationId xmlns:a16="http://schemas.microsoft.com/office/drawing/2014/main" id="{5FBFB9E1-025B-92E0-8816-A486A823D3C2}"/>
                  </a:ext>
                </a:extLst>
              </p:cNvPr>
              <p:cNvSpPr/>
              <p:nvPr/>
            </p:nvSpPr>
            <p:spPr>
              <a:xfrm>
                <a:off x="8486209" y="2325572"/>
                <a:ext cx="264373" cy="500244"/>
              </a:xfrm>
              <a:custGeom>
                <a:avLst/>
                <a:gdLst>
                  <a:gd name="connsiteX0" fmla="*/ 175052 w 264373"/>
                  <a:gd name="connsiteY0" fmla="*/ 11910 h 500244"/>
                  <a:gd name="connsiteX1" fmla="*/ 251284 w 264373"/>
                  <a:gd name="connsiteY1" fmla="*/ 488334 h 500244"/>
                  <a:gd name="connsiteX2" fmla="*/ 142903 w 264373"/>
                  <a:gd name="connsiteY2" fmla="*/ 488334 h 500244"/>
                  <a:gd name="connsiteX3" fmla="*/ 133406 w 264373"/>
                  <a:gd name="connsiteY3" fmla="*/ 393051 h 500244"/>
                  <a:gd name="connsiteX4" fmla="*/ 123845 w 264373"/>
                  <a:gd name="connsiteY4" fmla="*/ 488334 h 500244"/>
                  <a:gd name="connsiteX5" fmla="*/ 15465 w 264373"/>
                  <a:gd name="connsiteY5" fmla="*/ 488334 h 500244"/>
                  <a:gd name="connsiteX6" fmla="*/ 92916 w 264373"/>
                  <a:gd name="connsiteY6" fmla="*/ 11910 h 500244"/>
                  <a:gd name="connsiteX7" fmla="*/ 175052 w 264373"/>
                  <a:gd name="connsiteY7" fmla="*/ 11910 h 500244"/>
                  <a:gd name="connsiteX8" fmla="*/ 185767 w 264373"/>
                  <a:gd name="connsiteY8" fmla="*/ 0 h 500244"/>
                  <a:gd name="connsiteX9" fmla="*/ 175052 w 264373"/>
                  <a:gd name="connsiteY9" fmla="*/ 0 h 500244"/>
                  <a:gd name="connsiteX10" fmla="*/ 91697 w 264373"/>
                  <a:gd name="connsiteY10" fmla="*/ 0 h 500244"/>
                  <a:gd name="connsiteX11" fmla="*/ 80981 w 264373"/>
                  <a:gd name="connsiteY11" fmla="*/ 0 h 500244"/>
                  <a:gd name="connsiteX12" fmla="*/ 79762 w 264373"/>
                  <a:gd name="connsiteY12" fmla="*/ 9528 h 500244"/>
                  <a:gd name="connsiteX13" fmla="*/ 2374 w 264373"/>
                  <a:gd name="connsiteY13" fmla="*/ 485954 h 500244"/>
                  <a:gd name="connsiteX14" fmla="*/ 0 w 264373"/>
                  <a:gd name="connsiteY14" fmla="*/ 500244 h 500244"/>
                  <a:gd name="connsiteX15" fmla="*/ 14309 w 264373"/>
                  <a:gd name="connsiteY15" fmla="*/ 500244 h 500244"/>
                  <a:gd name="connsiteX16" fmla="*/ 122690 w 264373"/>
                  <a:gd name="connsiteY16" fmla="*/ 500244 h 500244"/>
                  <a:gd name="connsiteX17" fmla="*/ 133406 w 264373"/>
                  <a:gd name="connsiteY17" fmla="*/ 500244 h 500244"/>
                  <a:gd name="connsiteX18" fmla="*/ 141748 w 264373"/>
                  <a:gd name="connsiteY18" fmla="*/ 500244 h 500244"/>
                  <a:gd name="connsiteX19" fmla="*/ 250128 w 264373"/>
                  <a:gd name="connsiteY19" fmla="*/ 500244 h 500244"/>
                  <a:gd name="connsiteX20" fmla="*/ 264374 w 264373"/>
                  <a:gd name="connsiteY20" fmla="*/ 500244 h 500244"/>
                  <a:gd name="connsiteX21" fmla="*/ 261999 w 264373"/>
                  <a:gd name="connsiteY21" fmla="*/ 485954 h 500244"/>
                  <a:gd name="connsiteX22" fmla="*/ 185767 w 264373"/>
                  <a:gd name="connsiteY22" fmla="*/ 9528 h 500244"/>
                  <a:gd name="connsiteX23" fmla="*/ 185767 w 264373"/>
                  <a:gd name="connsiteY23" fmla="*/ 0 h 50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4373" h="500244">
                    <a:moveTo>
                      <a:pt x="175052" y="11910"/>
                    </a:moveTo>
                    <a:lnTo>
                      <a:pt x="251284" y="488334"/>
                    </a:lnTo>
                    <a:lnTo>
                      <a:pt x="142903" y="488334"/>
                    </a:lnTo>
                    <a:lnTo>
                      <a:pt x="133406" y="393051"/>
                    </a:lnTo>
                    <a:lnTo>
                      <a:pt x="123845" y="488334"/>
                    </a:lnTo>
                    <a:lnTo>
                      <a:pt x="15465" y="488334"/>
                    </a:lnTo>
                    <a:lnTo>
                      <a:pt x="92916" y="11910"/>
                    </a:lnTo>
                    <a:lnTo>
                      <a:pt x="175052" y="11910"/>
                    </a:lnTo>
                    <a:close/>
                    <a:moveTo>
                      <a:pt x="185767" y="0"/>
                    </a:moveTo>
                    <a:lnTo>
                      <a:pt x="175052" y="0"/>
                    </a:lnTo>
                    <a:lnTo>
                      <a:pt x="91697" y="0"/>
                    </a:lnTo>
                    <a:lnTo>
                      <a:pt x="80981" y="0"/>
                    </a:lnTo>
                    <a:lnTo>
                      <a:pt x="79762" y="9528"/>
                    </a:lnTo>
                    <a:lnTo>
                      <a:pt x="2374" y="485954"/>
                    </a:lnTo>
                    <a:lnTo>
                      <a:pt x="0" y="500244"/>
                    </a:lnTo>
                    <a:lnTo>
                      <a:pt x="14309" y="500244"/>
                    </a:lnTo>
                    <a:lnTo>
                      <a:pt x="122690" y="500244"/>
                    </a:lnTo>
                    <a:lnTo>
                      <a:pt x="133406" y="500244"/>
                    </a:lnTo>
                    <a:lnTo>
                      <a:pt x="141748" y="500244"/>
                    </a:lnTo>
                    <a:lnTo>
                      <a:pt x="250128" y="500244"/>
                    </a:lnTo>
                    <a:lnTo>
                      <a:pt x="264374" y="500244"/>
                    </a:lnTo>
                    <a:lnTo>
                      <a:pt x="261999" y="485954"/>
                    </a:lnTo>
                    <a:lnTo>
                      <a:pt x="185767" y="9528"/>
                    </a:lnTo>
                    <a:lnTo>
                      <a:pt x="185767" y="0"/>
                    </a:lnTo>
                    <a:close/>
                  </a:path>
                </a:pathLst>
              </a:custGeom>
              <a:solidFill>
                <a:srgbClr val="FFFFFF"/>
              </a:solidFill>
              <a:ln w="6417" cap="flat">
                <a:noFill/>
                <a:prstDash val="solid"/>
                <a:miter/>
              </a:ln>
            </p:spPr>
            <p:txBody>
              <a:bodyPr rtlCol="0" anchor="ctr"/>
              <a:lstStyle/>
              <a:p>
                <a:endParaRPr lang="en-US" sz="3052"/>
              </a:p>
            </p:txBody>
          </p:sp>
          <p:sp>
            <p:nvSpPr>
              <p:cNvPr id="254" name="Freeform: Shape 178">
                <a:extLst>
                  <a:ext uri="{FF2B5EF4-FFF2-40B4-BE49-F238E27FC236}">
                    <a16:creationId xmlns:a16="http://schemas.microsoft.com/office/drawing/2014/main" id="{7080A246-0210-5003-F1B8-D4AA69A3383B}"/>
                  </a:ext>
                </a:extLst>
              </p:cNvPr>
              <p:cNvSpPr/>
              <p:nvPr/>
            </p:nvSpPr>
            <p:spPr>
              <a:xfrm>
                <a:off x="8398042" y="2376790"/>
                <a:ext cx="72638" cy="377567"/>
              </a:xfrm>
              <a:custGeom>
                <a:avLst/>
                <a:gdLst>
                  <a:gd name="connsiteX0" fmla="*/ 72638 w 72638"/>
                  <a:gd name="connsiteY0" fmla="*/ 0 h 377567"/>
                  <a:gd name="connsiteX1" fmla="*/ 0 w 72638"/>
                  <a:gd name="connsiteY1" fmla="*/ 63126 h 377567"/>
                  <a:gd name="connsiteX2" fmla="*/ 0 w 72638"/>
                  <a:gd name="connsiteY2" fmla="*/ 314439 h 377567"/>
                  <a:gd name="connsiteX3" fmla="*/ 72638 w 72638"/>
                  <a:gd name="connsiteY3" fmla="*/ 377568 h 377567"/>
                  <a:gd name="connsiteX4" fmla="*/ 72638 w 72638"/>
                  <a:gd name="connsiteY4" fmla="*/ 0 h 377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38" h="377567">
                    <a:moveTo>
                      <a:pt x="72638" y="0"/>
                    </a:moveTo>
                    <a:lnTo>
                      <a:pt x="0" y="63126"/>
                    </a:lnTo>
                    <a:lnTo>
                      <a:pt x="0" y="314439"/>
                    </a:lnTo>
                    <a:lnTo>
                      <a:pt x="72638" y="377568"/>
                    </a:lnTo>
                    <a:lnTo>
                      <a:pt x="72638" y="0"/>
                    </a:lnTo>
                    <a:close/>
                  </a:path>
                </a:pathLst>
              </a:custGeom>
              <a:solidFill>
                <a:srgbClr val="FFFFFF"/>
              </a:solidFill>
              <a:ln w="6417" cap="flat">
                <a:noFill/>
                <a:prstDash val="solid"/>
                <a:miter/>
              </a:ln>
            </p:spPr>
            <p:txBody>
              <a:bodyPr rtlCol="0" anchor="ctr"/>
              <a:lstStyle/>
              <a:p>
                <a:endParaRPr lang="en-US" sz="3052"/>
              </a:p>
            </p:txBody>
          </p:sp>
          <p:sp>
            <p:nvSpPr>
              <p:cNvPr id="255" name="Freeform: Shape 179">
                <a:extLst>
                  <a:ext uri="{FF2B5EF4-FFF2-40B4-BE49-F238E27FC236}">
                    <a16:creationId xmlns:a16="http://schemas.microsoft.com/office/drawing/2014/main" id="{BEC83ABE-0AA1-44A9-6D1A-3F1DAEBCEB96}"/>
                  </a:ext>
                </a:extLst>
              </p:cNvPr>
              <p:cNvSpPr/>
              <p:nvPr/>
            </p:nvSpPr>
            <p:spPr>
              <a:xfrm>
                <a:off x="8380203" y="2338676"/>
                <a:ext cx="108380" cy="456178"/>
              </a:xfrm>
              <a:custGeom>
                <a:avLst/>
                <a:gdLst>
                  <a:gd name="connsiteX0" fmla="*/ 0 w 108380"/>
                  <a:gd name="connsiteY0" fmla="*/ 360895 h 456178"/>
                  <a:gd name="connsiteX1" fmla="*/ 108381 w 108380"/>
                  <a:gd name="connsiteY1" fmla="*/ 456178 h 456178"/>
                  <a:gd name="connsiteX2" fmla="*/ 108381 w 108380"/>
                  <a:gd name="connsiteY2" fmla="*/ 0 h 456178"/>
                  <a:gd name="connsiteX3" fmla="*/ 0 w 108380"/>
                  <a:gd name="connsiteY3" fmla="*/ 92903 h 456178"/>
                  <a:gd name="connsiteX4" fmla="*/ 0 w 108380"/>
                  <a:gd name="connsiteY4" fmla="*/ 360895 h 456178"/>
                  <a:gd name="connsiteX5" fmla="*/ 17839 w 108380"/>
                  <a:gd name="connsiteY5" fmla="*/ 101240 h 456178"/>
                  <a:gd name="connsiteX6" fmla="*/ 90542 w 108380"/>
                  <a:gd name="connsiteY6" fmla="*/ 38114 h 456178"/>
                  <a:gd name="connsiteX7" fmla="*/ 90542 w 108380"/>
                  <a:gd name="connsiteY7" fmla="*/ 415682 h 456178"/>
                  <a:gd name="connsiteX8" fmla="*/ 17839 w 108380"/>
                  <a:gd name="connsiteY8" fmla="*/ 351366 h 456178"/>
                  <a:gd name="connsiteX9" fmla="*/ 17839 w 108380"/>
                  <a:gd name="connsiteY9" fmla="*/ 101240 h 45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380" h="456178">
                    <a:moveTo>
                      <a:pt x="0" y="360895"/>
                    </a:moveTo>
                    <a:lnTo>
                      <a:pt x="108381" y="456178"/>
                    </a:lnTo>
                    <a:lnTo>
                      <a:pt x="108381" y="0"/>
                    </a:lnTo>
                    <a:lnTo>
                      <a:pt x="0" y="92903"/>
                    </a:lnTo>
                    <a:lnTo>
                      <a:pt x="0" y="360895"/>
                    </a:lnTo>
                    <a:close/>
                    <a:moveTo>
                      <a:pt x="17839" y="101240"/>
                    </a:moveTo>
                    <a:lnTo>
                      <a:pt x="90542" y="38114"/>
                    </a:lnTo>
                    <a:lnTo>
                      <a:pt x="90542" y="415682"/>
                    </a:lnTo>
                    <a:lnTo>
                      <a:pt x="17839" y="351366"/>
                    </a:lnTo>
                    <a:lnTo>
                      <a:pt x="17839" y="101240"/>
                    </a:lnTo>
                    <a:close/>
                  </a:path>
                </a:pathLst>
              </a:custGeom>
              <a:solidFill>
                <a:srgbClr val="2D5967"/>
              </a:solidFill>
              <a:ln w="6417" cap="flat">
                <a:noFill/>
                <a:prstDash val="solid"/>
                <a:miter/>
              </a:ln>
            </p:spPr>
            <p:txBody>
              <a:bodyPr rtlCol="0" anchor="ctr"/>
              <a:lstStyle/>
              <a:p>
                <a:endParaRPr lang="en-US" sz="3052"/>
              </a:p>
            </p:txBody>
          </p:sp>
          <p:sp>
            <p:nvSpPr>
              <p:cNvPr id="256" name="Freeform: Shape 180">
                <a:extLst>
                  <a:ext uri="{FF2B5EF4-FFF2-40B4-BE49-F238E27FC236}">
                    <a16:creationId xmlns:a16="http://schemas.microsoft.com/office/drawing/2014/main" id="{0BAFBE3B-49EE-A3A0-EBDB-63F806D4E552}"/>
                  </a:ext>
                </a:extLst>
              </p:cNvPr>
              <p:cNvSpPr/>
              <p:nvPr/>
            </p:nvSpPr>
            <p:spPr>
              <a:xfrm>
                <a:off x="8766112" y="2376790"/>
                <a:ext cx="72639" cy="377567"/>
              </a:xfrm>
              <a:custGeom>
                <a:avLst/>
                <a:gdLst>
                  <a:gd name="connsiteX0" fmla="*/ 0 w 72639"/>
                  <a:gd name="connsiteY0" fmla="*/ 377568 h 377567"/>
                  <a:gd name="connsiteX1" fmla="*/ 72639 w 72639"/>
                  <a:gd name="connsiteY1" fmla="*/ 314439 h 377567"/>
                  <a:gd name="connsiteX2" fmla="*/ 72639 w 72639"/>
                  <a:gd name="connsiteY2" fmla="*/ 63126 h 377567"/>
                  <a:gd name="connsiteX3" fmla="*/ 0 w 72639"/>
                  <a:gd name="connsiteY3" fmla="*/ 0 h 377567"/>
                  <a:gd name="connsiteX4" fmla="*/ 0 w 72639"/>
                  <a:gd name="connsiteY4" fmla="*/ 377568 h 377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39" h="377567">
                    <a:moveTo>
                      <a:pt x="0" y="377568"/>
                    </a:moveTo>
                    <a:lnTo>
                      <a:pt x="72639" y="314439"/>
                    </a:lnTo>
                    <a:lnTo>
                      <a:pt x="72639" y="63126"/>
                    </a:lnTo>
                    <a:lnTo>
                      <a:pt x="0" y="0"/>
                    </a:lnTo>
                    <a:lnTo>
                      <a:pt x="0" y="377568"/>
                    </a:lnTo>
                    <a:close/>
                  </a:path>
                </a:pathLst>
              </a:custGeom>
              <a:solidFill>
                <a:srgbClr val="FFFFFF"/>
              </a:solidFill>
              <a:ln w="6417" cap="flat">
                <a:noFill/>
                <a:prstDash val="solid"/>
                <a:miter/>
              </a:ln>
            </p:spPr>
            <p:txBody>
              <a:bodyPr rtlCol="0" anchor="ctr"/>
              <a:lstStyle/>
              <a:p>
                <a:endParaRPr lang="en-US" sz="3052"/>
              </a:p>
            </p:txBody>
          </p:sp>
          <p:sp>
            <p:nvSpPr>
              <p:cNvPr id="257" name="Freeform: Shape 181">
                <a:extLst>
                  <a:ext uri="{FF2B5EF4-FFF2-40B4-BE49-F238E27FC236}">
                    <a16:creationId xmlns:a16="http://schemas.microsoft.com/office/drawing/2014/main" id="{364F3983-88D7-B524-A300-4756503E56FF}"/>
                  </a:ext>
                </a:extLst>
              </p:cNvPr>
              <p:cNvSpPr/>
              <p:nvPr/>
            </p:nvSpPr>
            <p:spPr>
              <a:xfrm>
                <a:off x="8748208" y="2338676"/>
                <a:ext cx="108380" cy="454984"/>
              </a:xfrm>
              <a:custGeom>
                <a:avLst/>
                <a:gdLst>
                  <a:gd name="connsiteX0" fmla="*/ 0 w 108380"/>
                  <a:gd name="connsiteY0" fmla="*/ 0 h 454984"/>
                  <a:gd name="connsiteX1" fmla="*/ 0 w 108380"/>
                  <a:gd name="connsiteY1" fmla="*/ 454985 h 454984"/>
                  <a:gd name="connsiteX2" fmla="*/ 108381 w 108380"/>
                  <a:gd name="connsiteY2" fmla="*/ 359701 h 454984"/>
                  <a:gd name="connsiteX3" fmla="*/ 108381 w 108380"/>
                  <a:gd name="connsiteY3" fmla="*/ 92903 h 454984"/>
                  <a:gd name="connsiteX4" fmla="*/ 0 w 108380"/>
                  <a:gd name="connsiteY4" fmla="*/ 0 h 454984"/>
                  <a:gd name="connsiteX5" fmla="*/ 90542 w 108380"/>
                  <a:gd name="connsiteY5" fmla="*/ 352553 h 454984"/>
                  <a:gd name="connsiteX6" fmla="*/ 17903 w 108380"/>
                  <a:gd name="connsiteY6" fmla="*/ 416869 h 454984"/>
                  <a:gd name="connsiteX7" fmla="*/ 17903 w 108380"/>
                  <a:gd name="connsiteY7" fmla="*/ 38114 h 454984"/>
                  <a:gd name="connsiteX8" fmla="*/ 90542 w 108380"/>
                  <a:gd name="connsiteY8" fmla="*/ 101240 h 454984"/>
                  <a:gd name="connsiteX9" fmla="*/ 90542 w 108380"/>
                  <a:gd name="connsiteY9" fmla="*/ 352553 h 4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380" h="454984">
                    <a:moveTo>
                      <a:pt x="0" y="0"/>
                    </a:moveTo>
                    <a:lnTo>
                      <a:pt x="0" y="454985"/>
                    </a:lnTo>
                    <a:lnTo>
                      <a:pt x="108381" y="359701"/>
                    </a:lnTo>
                    <a:lnTo>
                      <a:pt x="108381" y="92903"/>
                    </a:lnTo>
                    <a:lnTo>
                      <a:pt x="0" y="0"/>
                    </a:lnTo>
                    <a:close/>
                    <a:moveTo>
                      <a:pt x="90542" y="352553"/>
                    </a:moveTo>
                    <a:lnTo>
                      <a:pt x="17903" y="416869"/>
                    </a:lnTo>
                    <a:lnTo>
                      <a:pt x="17903" y="38114"/>
                    </a:lnTo>
                    <a:lnTo>
                      <a:pt x="90542" y="101240"/>
                    </a:lnTo>
                    <a:lnTo>
                      <a:pt x="90542" y="352553"/>
                    </a:lnTo>
                    <a:close/>
                  </a:path>
                </a:pathLst>
              </a:custGeom>
              <a:solidFill>
                <a:srgbClr val="2D5967"/>
              </a:solidFill>
              <a:ln w="6417" cap="flat">
                <a:noFill/>
                <a:prstDash val="solid"/>
                <a:miter/>
              </a:ln>
            </p:spPr>
            <p:txBody>
              <a:bodyPr rtlCol="0" anchor="ctr"/>
              <a:lstStyle/>
              <a:p>
                <a:endParaRPr lang="en-US" sz="3052"/>
              </a:p>
            </p:txBody>
          </p:sp>
          <p:sp>
            <p:nvSpPr>
              <p:cNvPr id="258" name="Freeform: Shape 182">
                <a:extLst>
                  <a:ext uri="{FF2B5EF4-FFF2-40B4-BE49-F238E27FC236}">
                    <a16:creationId xmlns:a16="http://schemas.microsoft.com/office/drawing/2014/main" id="{5DC26ED6-A542-1983-4983-0B8759FF591F}"/>
                  </a:ext>
                </a:extLst>
              </p:cNvPr>
              <p:cNvSpPr/>
              <p:nvPr/>
            </p:nvSpPr>
            <p:spPr>
              <a:xfrm>
                <a:off x="8520732" y="2355345"/>
                <a:ext cx="195329" cy="440690"/>
              </a:xfrm>
              <a:custGeom>
                <a:avLst/>
                <a:gdLst>
                  <a:gd name="connsiteX0" fmla="*/ 72638 w 195329"/>
                  <a:gd name="connsiteY0" fmla="*/ 0 h 440690"/>
                  <a:gd name="connsiteX1" fmla="*/ 0 w 195329"/>
                  <a:gd name="connsiteY1" fmla="*/ 440690 h 440690"/>
                  <a:gd name="connsiteX2" fmla="*/ 72638 w 195329"/>
                  <a:gd name="connsiteY2" fmla="*/ 440690 h 440690"/>
                  <a:gd name="connsiteX3" fmla="*/ 97664 w 195329"/>
                  <a:gd name="connsiteY3" fmla="*/ 188187 h 440690"/>
                  <a:gd name="connsiteX4" fmla="*/ 122690 w 195329"/>
                  <a:gd name="connsiteY4" fmla="*/ 440690 h 440690"/>
                  <a:gd name="connsiteX5" fmla="*/ 195329 w 195329"/>
                  <a:gd name="connsiteY5" fmla="*/ 440690 h 440690"/>
                  <a:gd name="connsiteX6" fmla="*/ 125064 w 195329"/>
                  <a:gd name="connsiteY6" fmla="*/ 0 h 440690"/>
                  <a:gd name="connsiteX7" fmla="*/ 72638 w 195329"/>
                  <a:gd name="connsiteY7" fmla="*/ 0 h 44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329" h="440690">
                    <a:moveTo>
                      <a:pt x="72638" y="0"/>
                    </a:moveTo>
                    <a:lnTo>
                      <a:pt x="0" y="440690"/>
                    </a:lnTo>
                    <a:lnTo>
                      <a:pt x="72638" y="440690"/>
                    </a:lnTo>
                    <a:lnTo>
                      <a:pt x="97664" y="188187"/>
                    </a:lnTo>
                    <a:lnTo>
                      <a:pt x="122690" y="440690"/>
                    </a:lnTo>
                    <a:lnTo>
                      <a:pt x="195329" y="440690"/>
                    </a:lnTo>
                    <a:lnTo>
                      <a:pt x="125064" y="0"/>
                    </a:lnTo>
                    <a:lnTo>
                      <a:pt x="72638" y="0"/>
                    </a:lnTo>
                    <a:close/>
                  </a:path>
                </a:pathLst>
              </a:custGeom>
              <a:solidFill>
                <a:srgbClr val="FFFFFF"/>
              </a:solidFill>
              <a:ln w="6417" cap="flat">
                <a:noFill/>
                <a:prstDash val="solid"/>
                <a:miter/>
              </a:ln>
            </p:spPr>
            <p:txBody>
              <a:bodyPr rtlCol="0" anchor="ctr"/>
              <a:lstStyle/>
              <a:p>
                <a:endParaRPr lang="en-US" sz="3052"/>
              </a:p>
            </p:txBody>
          </p:sp>
          <p:sp>
            <p:nvSpPr>
              <p:cNvPr id="259" name="Freeform: Shape 183">
                <a:extLst>
                  <a:ext uri="{FF2B5EF4-FFF2-40B4-BE49-F238E27FC236}">
                    <a16:creationId xmlns:a16="http://schemas.microsoft.com/office/drawing/2014/main" id="{17AFCDAD-C991-5542-C264-A941FC324393}"/>
                  </a:ext>
                </a:extLst>
              </p:cNvPr>
              <p:cNvSpPr/>
              <p:nvPr/>
            </p:nvSpPr>
            <p:spPr>
              <a:xfrm>
                <a:off x="8500454" y="2337478"/>
                <a:ext cx="235883" cy="476421"/>
              </a:xfrm>
              <a:custGeom>
                <a:avLst/>
                <a:gdLst>
                  <a:gd name="connsiteX0" fmla="*/ 77452 w 235883"/>
                  <a:gd name="connsiteY0" fmla="*/ 0 h 476421"/>
                  <a:gd name="connsiteX1" fmla="*/ 0 w 235883"/>
                  <a:gd name="connsiteY1" fmla="*/ 476422 h 476421"/>
                  <a:gd name="connsiteX2" fmla="*/ 108445 w 235883"/>
                  <a:gd name="connsiteY2" fmla="*/ 476422 h 476421"/>
                  <a:gd name="connsiteX3" fmla="*/ 117942 w 235883"/>
                  <a:gd name="connsiteY3" fmla="*/ 381138 h 476421"/>
                  <a:gd name="connsiteX4" fmla="*/ 127503 w 235883"/>
                  <a:gd name="connsiteY4" fmla="*/ 476422 h 476421"/>
                  <a:gd name="connsiteX5" fmla="*/ 235883 w 235883"/>
                  <a:gd name="connsiteY5" fmla="*/ 476422 h 476421"/>
                  <a:gd name="connsiteX6" fmla="*/ 159651 w 235883"/>
                  <a:gd name="connsiteY6" fmla="*/ 0 h 476421"/>
                  <a:gd name="connsiteX7" fmla="*/ 77452 w 235883"/>
                  <a:gd name="connsiteY7" fmla="*/ 0 h 476421"/>
                  <a:gd name="connsiteX8" fmla="*/ 142967 w 235883"/>
                  <a:gd name="connsiteY8" fmla="*/ 458557 h 476421"/>
                  <a:gd name="connsiteX9" fmla="*/ 117942 w 235883"/>
                  <a:gd name="connsiteY9" fmla="*/ 206053 h 476421"/>
                  <a:gd name="connsiteX10" fmla="*/ 92916 w 235883"/>
                  <a:gd name="connsiteY10" fmla="*/ 458557 h 476421"/>
                  <a:gd name="connsiteX11" fmla="*/ 20277 w 235883"/>
                  <a:gd name="connsiteY11" fmla="*/ 458557 h 476421"/>
                  <a:gd name="connsiteX12" fmla="*/ 92916 w 235883"/>
                  <a:gd name="connsiteY12" fmla="*/ 17866 h 476421"/>
                  <a:gd name="connsiteX13" fmla="*/ 146497 w 235883"/>
                  <a:gd name="connsiteY13" fmla="*/ 17866 h 476421"/>
                  <a:gd name="connsiteX14" fmla="*/ 216825 w 235883"/>
                  <a:gd name="connsiteY14" fmla="*/ 458557 h 476421"/>
                  <a:gd name="connsiteX15" fmla="*/ 142967 w 235883"/>
                  <a:gd name="connsiteY15" fmla="*/ 458557 h 47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5883" h="476421">
                    <a:moveTo>
                      <a:pt x="77452" y="0"/>
                    </a:moveTo>
                    <a:lnTo>
                      <a:pt x="0" y="476422"/>
                    </a:lnTo>
                    <a:lnTo>
                      <a:pt x="108445" y="476422"/>
                    </a:lnTo>
                    <a:lnTo>
                      <a:pt x="117942" y="381138"/>
                    </a:lnTo>
                    <a:lnTo>
                      <a:pt x="127503" y="476422"/>
                    </a:lnTo>
                    <a:lnTo>
                      <a:pt x="235883" y="476422"/>
                    </a:lnTo>
                    <a:lnTo>
                      <a:pt x="159651" y="0"/>
                    </a:lnTo>
                    <a:cubicBezTo>
                      <a:pt x="160806" y="0"/>
                      <a:pt x="77452" y="0"/>
                      <a:pt x="77452" y="0"/>
                    </a:cubicBezTo>
                    <a:close/>
                    <a:moveTo>
                      <a:pt x="142967" y="458557"/>
                    </a:moveTo>
                    <a:lnTo>
                      <a:pt x="117942" y="206053"/>
                    </a:lnTo>
                    <a:lnTo>
                      <a:pt x="92916" y="458557"/>
                    </a:lnTo>
                    <a:lnTo>
                      <a:pt x="20277" y="458557"/>
                    </a:lnTo>
                    <a:lnTo>
                      <a:pt x="92916" y="17866"/>
                    </a:lnTo>
                    <a:lnTo>
                      <a:pt x="146497" y="17866"/>
                    </a:lnTo>
                    <a:lnTo>
                      <a:pt x="216825" y="458557"/>
                    </a:lnTo>
                    <a:lnTo>
                      <a:pt x="142967" y="458557"/>
                    </a:lnTo>
                    <a:close/>
                  </a:path>
                </a:pathLst>
              </a:custGeom>
              <a:solidFill>
                <a:srgbClr val="2D5967"/>
              </a:solidFill>
              <a:ln w="6417" cap="flat">
                <a:noFill/>
                <a:prstDash val="solid"/>
                <a:miter/>
              </a:ln>
            </p:spPr>
            <p:txBody>
              <a:bodyPr rtlCol="0" anchor="ctr"/>
              <a:lstStyle/>
              <a:p>
                <a:endParaRPr lang="en-US" sz="3052"/>
              </a:p>
            </p:txBody>
          </p:sp>
        </p:grpSp>
        <p:sp>
          <p:nvSpPr>
            <p:cNvPr id="242" name="TextBox 184">
              <a:extLst>
                <a:ext uri="{FF2B5EF4-FFF2-40B4-BE49-F238E27FC236}">
                  <a16:creationId xmlns:a16="http://schemas.microsoft.com/office/drawing/2014/main" id="{7A56A00B-7175-C36D-F9DF-D5E42AAF156D}"/>
                </a:ext>
              </a:extLst>
            </p:cNvPr>
            <p:cNvSpPr txBox="1"/>
            <p:nvPr/>
          </p:nvSpPr>
          <p:spPr>
            <a:xfrm>
              <a:off x="8059757" y="2785332"/>
              <a:ext cx="1140265" cy="277998"/>
            </a:xfrm>
            <a:prstGeom prst="rect">
              <a:avLst/>
            </a:prstGeom>
            <a:noFill/>
          </p:spPr>
          <p:txBody>
            <a:bodyPr wrap="none" rtlCol="0">
              <a:spAutoFit/>
            </a:bodyPr>
            <a:lstStyle/>
            <a:p>
              <a:pPr algn="l"/>
              <a:r>
                <a:rPr lang="en-US" dirty="0">
                  <a:latin typeface="Oracle Sans"/>
                  <a:cs typeface="Oracle Sans"/>
                  <a:sym typeface="Oracle Sans"/>
                  <a:rtl val="0"/>
                </a:rPr>
                <a:t>API Gateway</a:t>
              </a:r>
            </a:p>
          </p:txBody>
        </p:sp>
      </p:grpSp>
      <p:grpSp>
        <p:nvGrpSpPr>
          <p:cNvPr id="260" name="Graphic 2">
            <a:extLst>
              <a:ext uri="{FF2B5EF4-FFF2-40B4-BE49-F238E27FC236}">
                <a16:creationId xmlns:a16="http://schemas.microsoft.com/office/drawing/2014/main" id="{E1FB9763-38C8-3382-D242-63AAA04F0F05}"/>
              </a:ext>
            </a:extLst>
          </p:cNvPr>
          <p:cNvGrpSpPr/>
          <p:nvPr/>
        </p:nvGrpSpPr>
        <p:grpSpPr>
          <a:xfrm>
            <a:off x="7663828" y="4234539"/>
            <a:ext cx="1366080" cy="1098000"/>
            <a:chOff x="2590193" y="3005488"/>
            <a:chExt cx="925285" cy="743707"/>
          </a:xfrm>
        </p:grpSpPr>
        <p:grpSp>
          <p:nvGrpSpPr>
            <p:cNvPr id="261" name="Graphic 2">
              <a:extLst>
                <a:ext uri="{FF2B5EF4-FFF2-40B4-BE49-F238E27FC236}">
                  <a16:creationId xmlns:a16="http://schemas.microsoft.com/office/drawing/2014/main" id="{6F73CAEF-73C6-FD01-2665-E21FE4208937}"/>
                </a:ext>
              </a:extLst>
            </p:cNvPr>
            <p:cNvGrpSpPr/>
            <p:nvPr/>
          </p:nvGrpSpPr>
          <p:grpSpPr>
            <a:xfrm>
              <a:off x="2818071" y="3005488"/>
              <a:ext cx="513347" cy="513347"/>
              <a:chOff x="2818071" y="3005488"/>
              <a:chExt cx="513347" cy="513347"/>
            </a:xfrm>
          </p:grpSpPr>
          <p:grpSp>
            <p:nvGrpSpPr>
              <p:cNvPr id="263" name="Graphic 2">
                <a:extLst>
                  <a:ext uri="{FF2B5EF4-FFF2-40B4-BE49-F238E27FC236}">
                    <a16:creationId xmlns:a16="http://schemas.microsoft.com/office/drawing/2014/main" id="{D3928412-0013-4334-0A4F-FF118B8BB01B}"/>
                  </a:ext>
                </a:extLst>
              </p:cNvPr>
              <p:cNvGrpSpPr/>
              <p:nvPr/>
            </p:nvGrpSpPr>
            <p:grpSpPr>
              <a:xfrm>
                <a:off x="2818071" y="3005488"/>
                <a:ext cx="513347" cy="513347"/>
                <a:chOff x="2818071" y="3005488"/>
                <a:chExt cx="513347" cy="513347"/>
              </a:xfrm>
              <a:solidFill>
                <a:srgbClr val="FFFFFF"/>
              </a:solidFill>
            </p:grpSpPr>
            <p:sp>
              <p:nvSpPr>
                <p:cNvPr id="279" name="Freeform: Shape 717">
                  <a:extLst>
                    <a:ext uri="{FF2B5EF4-FFF2-40B4-BE49-F238E27FC236}">
                      <a16:creationId xmlns:a16="http://schemas.microsoft.com/office/drawing/2014/main" id="{19F396BA-E6CF-5E18-421D-260276A236EA}"/>
                    </a:ext>
                  </a:extLst>
                </p:cNvPr>
                <p:cNvSpPr/>
                <p:nvPr/>
              </p:nvSpPr>
              <p:spPr>
                <a:xfrm>
                  <a:off x="2824154" y="3011600"/>
                  <a:ext cx="501155" cy="502344"/>
                </a:xfrm>
                <a:custGeom>
                  <a:avLst/>
                  <a:gdLst>
                    <a:gd name="connsiteX0" fmla="*/ 26829 w 501155"/>
                    <a:gd name="connsiteY0" fmla="*/ 501126 h 502344"/>
                    <a:gd name="connsiteX1" fmla="*/ 0 w 501155"/>
                    <a:gd name="connsiteY1" fmla="*/ 474233 h 502344"/>
                    <a:gd name="connsiteX2" fmla="*/ 0 w 501155"/>
                    <a:gd name="connsiteY2" fmla="*/ 26890 h 502344"/>
                    <a:gd name="connsiteX3" fmla="*/ 26829 w 501155"/>
                    <a:gd name="connsiteY3" fmla="*/ 0 h 502344"/>
                    <a:gd name="connsiteX4" fmla="*/ 474333 w 501155"/>
                    <a:gd name="connsiteY4" fmla="*/ 0 h 502344"/>
                    <a:gd name="connsiteX5" fmla="*/ 501155 w 501155"/>
                    <a:gd name="connsiteY5" fmla="*/ 26890 h 502344"/>
                    <a:gd name="connsiteX6" fmla="*/ 501155 w 501155"/>
                    <a:gd name="connsiteY6" fmla="*/ 475458 h 502344"/>
                    <a:gd name="connsiteX7" fmla="*/ 474333 w 501155"/>
                    <a:gd name="connsiteY7" fmla="*/ 502345 h 502344"/>
                    <a:gd name="connsiteX8" fmla="*/ 26829 w 501155"/>
                    <a:gd name="connsiteY8" fmla="*/ 501126 h 5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155" h="502344">
                      <a:moveTo>
                        <a:pt x="26829" y="501126"/>
                      </a:moveTo>
                      <a:cubicBezTo>
                        <a:pt x="12198" y="501126"/>
                        <a:pt x="0" y="488902"/>
                        <a:pt x="0" y="474233"/>
                      </a:cubicBezTo>
                      <a:lnTo>
                        <a:pt x="0" y="26890"/>
                      </a:lnTo>
                      <a:cubicBezTo>
                        <a:pt x="0" y="12223"/>
                        <a:pt x="12198" y="0"/>
                        <a:pt x="26829" y="0"/>
                      </a:cubicBezTo>
                      <a:lnTo>
                        <a:pt x="474333" y="0"/>
                      </a:lnTo>
                      <a:cubicBezTo>
                        <a:pt x="488963" y="0"/>
                        <a:pt x="501155" y="12223"/>
                        <a:pt x="501155" y="26890"/>
                      </a:cubicBezTo>
                      <a:lnTo>
                        <a:pt x="501155" y="475458"/>
                      </a:lnTo>
                      <a:cubicBezTo>
                        <a:pt x="501155" y="490127"/>
                        <a:pt x="488963" y="502345"/>
                        <a:pt x="474333" y="502345"/>
                      </a:cubicBezTo>
                      <a:lnTo>
                        <a:pt x="26829" y="501126"/>
                      </a:lnTo>
                      <a:close/>
                    </a:path>
                  </a:pathLst>
                </a:custGeom>
                <a:solidFill>
                  <a:srgbClr val="FFFFFF"/>
                </a:solidFill>
                <a:ln w="6417" cap="flat">
                  <a:noFill/>
                  <a:prstDash val="solid"/>
                  <a:miter/>
                </a:ln>
              </p:spPr>
              <p:txBody>
                <a:bodyPr rtlCol="0" anchor="ctr"/>
                <a:lstStyle/>
                <a:p>
                  <a:endParaRPr lang="en-US" sz="3052"/>
                </a:p>
              </p:txBody>
            </p:sp>
            <p:sp>
              <p:nvSpPr>
                <p:cNvPr id="280" name="Freeform: Shape 718">
                  <a:extLst>
                    <a:ext uri="{FF2B5EF4-FFF2-40B4-BE49-F238E27FC236}">
                      <a16:creationId xmlns:a16="http://schemas.microsoft.com/office/drawing/2014/main" id="{BA68C57C-5161-6932-7E59-7605E235208B}"/>
                    </a:ext>
                  </a:extLst>
                </p:cNvPr>
                <p:cNvSpPr/>
                <p:nvPr/>
              </p:nvSpPr>
              <p:spPr>
                <a:xfrm>
                  <a:off x="2818071" y="3005488"/>
                  <a:ext cx="513347" cy="513347"/>
                </a:xfrm>
                <a:custGeom>
                  <a:avLst/>
                  <a:gdLst>
                    <a:gd name="connsiteX0" fmla="*/ 479203 w 513347"/>
                    <a:gd name="connsiteY0" fmla="*/ 12223 h 513347"/>
                    <a:gd name="connsiteX1" fmla="*/ 499936 w 513347"/>
                    <a:gd name="connsiteY1" fmla="*/ 33001 h 513347"/>
                    <a:gd name="connsiteX2" fmla="*/ 499936 w 513347"/>
                    <a:gd name="connsiteY2" fmla="*/ 481571 h 513347"/>
                    <a:gd name="connsiteX3" fmla="*/ 479203 w 513347"/>
                    <a:gd name="connsiteY3" fmla="*/ 502349 h 513347"/>
                    <a:gd name="connsiteX4" fmla="*/ 32925 w 513347"/>
                    <a:gd name="connsiteY4" fmla="*/ 502349 h 513347"/>
                    <a:gd name="connsiteX5" fmla="*/ 12192 w 513347"/>
                    <a:gd name="connsiteY5" fmla="*/ 480345 h 513347"/>
                    <a:gd name="connsiteX6" fmla="*/ 12192 w 513347"/>
                    <a:gd name="connsiteY6" fmla="*/ 33001 h 513347"/>
                    <a:gd name="connsiteX7" fmla="*/ 32925 w 513347"/>
                    <a:gd name="connsiteY7" fmla="*/ 12223 h 513347"/>
                    <a:gd name="connsiteX8" fmla="*/ 479203 w 513347"/>
                    <a:gd name="connsiteY8" fmla="*/ 12223 h 513347"/>
                    <a:gd name="connsiteX9" fmla="*/ 479203 w 513347"/>
                    <a:gd name="connsiteY9" fmla="*/ 0 h 513347"/>
                    <a:gd name="connsiteX10" fmla="*/ 32925 w 513347"/>
                    <a:gd name="connsiteY10" fmla="*/ 0 h 513347"/>
                    <a:gd name="connsiteX11" fmla="*/ 0 w 513347"/>
                    <a:gd name="connsiteY11" fmla="*/ 33001 h 513347"/>
                    <a:gd name="connsiteX12" fmla="*/ 0 w 513347"/>
                    <a:gd name="connsiteY12" fmla="*/ 481571 h 513347"/>
                    <a:gd name="connsiteX13" fmla="*/ 32925 w 513347"/>
                    <a:gd name="connsiteY13" fmla="*/ 513347 h 513347"/>
                    <a:gd name="connsiteX14" fmla="*/ 480422 w 513347"/>
                    <a:gd name="connsiteY14" fmla="*/ 513347 h 513347"/>
                    <a:gd name="connsiteX15" fmla="*/ 513348 w 513347"/>
                    <a:gd name="connsiteY15" fmla="*/ 480345 h 513347"/>
                    <a:gd name="connsiteX16" fmla="*/ 513348 w 513347"/>
                    <a:gd name="connsiteY16" fmla="*/ 33001 h 513347"/>
                    <a:gd name="connsiteX17" fmla="*/ 479203 w 513347"/>
                    <a:gd name="connsiteY17" fmla="*/ 0 h 5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3347" h="513347">
                      <a:moveTo>
                        <a:pt x="479203" y="12223"/>
                      </a:moveTo>
                      <a:cubicBezTo>
                        <a:pt x="490182" y="12223"/>
                        <a:pt x="499936" y="22001"/>
                        <a:pt x="499936" y="33001"/>
                      </a:cubicBezTo>
                      <a:lnTo>
                        <a:pt x="499936" y="481571"/>
                      </a:lnTo>
                      <a:cubicBezTo>
                        <a:pt x="499936" y="492570"/>
                        <a:pt x="490182" y="502349"/>
                        <a:pt x="479203" y="502349"/>
                      </a:cubicBezTo>
                      <a:lnTo>
                        <a:pt x="32925" y="502349"/>
                      </a:lnTo>
                      <a:cubicBezTo>
                        <a:pt x="21946" y="501123"/>
                        <a:pt x="12192" y="491344"/>
                        <a:pt x="12192" y="480345"/>
                      </a:cubicBezTo>
                      <a:lnTo>
                        <a:pt x="12192" y="33001"/>
                      </a:lnTo>
                      <a:cubicBezTo>
                        <a:pt x="12192" y="22001"/>
                        <a:pt x="21946" y="12223"/>
                        <a:pt x="32925" y="12223"/>
                      </a:cubicBezTo>
                      <a:lnTo>
                        <a:pt x="479203" y="12223"/>
                      </a:lnTo>
                      <a:close/>
                      <a:moveTo>
                        <a:pt x="479203" y="0"/>
                      </a:moveTo>
                      <a:lnTo>
                        <a:pt x="32925" y="0"/>
                      </a:lnTo>
                      <a:cubicBezTo>
                        <a:pt x="14630" y="0"/>
                        <a:pt x="0" y="14667"/>
                        <a:pt x="0" y="33001"/>
                      </a:cubicBezTo>
                      <a:lnTo>
                        <a:pt x="0" y="481571"/>
                      </a:lnTo>
                      <a:cubicBezTo>
                        <a:pt x="0" y="498678"/>
                        <a:pt x="14630" y="513347"/>
                        <a:pt x="32925" y="513347"/>
                      </a:cubicBezTo>
                      <a:lnTo>
                        <a:pt x="480422" y="513347"/>
                      </a:lnTo>
                      <a:cubicBezTo>
                        <a:pt x="498717" y="513347"/>
                        <a:pt x="513348" y="498678"/>
                        <a:pt x="513348" y="480345"/>
                      </a:cubicBezTo>
                      <a:lnTo>
                        <a:pt x="513348" y="33001"/>
                      </a:lnTo>
                      <a:cubicBezTo>
                        <a:pt x="512128" y="14667"/>
                        <a:pt x="497498" y="0"/>
                        <a:pt x="479203" y="0"/>
                      </a:cubicBezTo>
                      <a:close/>
                    </a:path>
                  </a:pathLst>
                </a:custGeom>
                <a:solidFill>
                  <a:srgbClr val="FFFFFF"/>
                </a:solidFill>
                <a:ln w="6417" cap="flat">
                  <a:noFill/>
                  <a:prstDash val="solid"/>
                  <a:miter/>
                </a:ln>
              </p:spPr>
              <p:txBody>
                <a:bodyPr rtlCol="0" anchor="ctr"/>
                <a:lstStyle/>
                <a:p>
                  <a:endParaRPr lang="en-US" sz="3052"/>
                </a:p>
              </p:txBody>
            </p:sp>
          </p:grpSp>
          <p:grpSp>
            <p:nvGrpSpPr>
              <p:cNvPr id="264" name="Graphic 2">
                <a:extLst>
                  <a:ext uri="{FF2B5EF4-FFF2-40B4-BE49-F238E27FC236}">
                    <a16:creationId xmlns:a16="http://schemas.microsoft.com/office/drawing/2014/main" id="{553E00C8-B6A9-29EA-CB11-2F44AA0C37E0}"/>
                  </a:ext>
                </a:extLst>
              </p:cNvPr>
              <p:cNvGrpSpPr/>
              <p:nvPr/>
            </p:nvGrpSpPr>
            <p:grpSpPr>
              <a:xfrm>
                <a:off x="2830270" y="3017714"/>
                <a:ext cx="488956" cy="488903"/>
                <a:chOff x="2830270" y="3017714"/>
                <a:chExt cx="488956" cy="488903"/>
              </a:xfrm>
              <a:solidFill>
                <a:srgbClr val="2D5967"/>
              </a:solidFill>
            </p:grpSpPr>
            <p:sp>
              <p:nvSpPr>
                <p:cNvPr id="265" name="Freeform: Shape 720">
                  <a:extLst>
                    <a:ext uri="{FF2B5EF4-FFF2-40B4-BE49-F238E27FC236}">
                      <a16:creationId xmlns:a16="http://schemas.microsoft.com/office/drawing/2014/main" id="{9D5403BF-E1FE-5733-E969-383A22BC5EB4}"/>
                    </a:ext>
                  </a:extLst>
                </p:cNvPr>
                <p:cNvSpPr/>
                <p:nvPr/>
              </p:nvSpPr>
              <p:spPr>
                <a:xfrm>
                  <a:off x="2830270" y="3017714"/>
                  <a:ext cx="488956" cy="488903"/>
                </a:xfrm>
                <a:custGeom>
                  <a:avLst/>
                  <a:gdLst>
                    <a:gd name="connsiteX0" fmla="*/ 467012 w 488956"/>
                    <a:gd name="connsiteY0" fmla="*/ 0 h 488903"/>
                    <a:gd name="connsiteX1" fmla="*/ 20726 w 488956"/>
                    <a:gd name="connsiteY1" fmla="*/ 0 h 488903"/>
                    <a:gd name="connsiteX2" fmla="*/ 0 w 488956"/>
                    <a:gd name="connsiteY2" fmla="*/ 20778 h 488903"/>
                    <a:gd name="connsiteX3" fmla="*/ 0 w 488956"/>
                    <a:gd name="connsiteY3" fmla="*/ 469345 h 488903"/>
                    <a:gd name="connsiteX4" fmla="*/ 20726 w 488956"/>
                    <a:gd name="connsiteY4" fmla="*/ 488904 h 488903"/>
                    <a:gd name="connsiteX5" fmla="*/ 468231 w 488956"/>
                    <a:gd name="connsiteY5" fmla="*/ 488904 h 488903"/>
                    <a:gd name="connsiteX6" fmla="*/ 488957 w 488956"/>
                    <a:gd name="connsiteY6" fmla="*/ 468126 h 488903"/>
                    <a:gd name="connsiteX7" fmla="*/ 488957 w 488956"/>
                    <a:gd name="connsiteY7" fmla="*/ 20778 h 488903"/>
                    <a:gd name="connsiteX8" fmla="*/ 467012 w 488956"/>
                    <a:gd name="connsiteY8" fmla="*/ 0 h 488903"/>
                    <a:gd name="connsiteX9" fmla="*/ 469450 w 488956"/>
                    <a:gd name="connsiteY9" fmla="*/ 468126 h 488903"/>
                    <a:gd name="connsiteX10" fmla="*/ 467012 w 488956"/>
                    <a:gd name="connsiteY10" fmla="*/ 470571 h 488903"/>
                    <a:gd name="connsiteX11" fmla="*/ 20726 w 488956"/>
                    <a:gd name="connsiteY11" fmla="*/ 470571 h 488903"/>
                    <a:gd name="connsiteX12" fmla="*/ 18288 w 488956"/>
                    <a:gd name="connsiteY12" fmla="*/ 468126 h 488903"/>
                    <a:gd name="connsiteX13" fmla="*/ 18288 w 488956"/>
                    <a:gd name="connsiteY13" fmla="*/ 20778 h 488903"/>
                    <a:gd name="connsiteX14" fmla="*/ 20726 w 488956"/>
                    <a:gd name="connsiteY14" fmla="*/ 18334 h 488903"/>
                    <a:gd name="connsiteX15" fmla="*/ 468231 w 488956"/>
                    <a:gd name="connsiteY15" fmla="*/ 18334 h 488903"/>
                    <a:gd name="connsiteX16" fmla="*/ 470669 w 488956"/>
                    <a:gd name="connsiteY16" fmla="*/ 20778 h 488903"/>
                    <a:gd name="connsiteX17" fmla="*/ 469450 w 488956"/>
                    <a:gd name="connsiteY17" fmla="*/ 468126 h 48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956" h="488903">
                      <a:moveTo>
                        <a:pt x="467012" y="0"/>
                      </a:moveTo>
                      <a:lnTo>
                        <a:pt x="20726" y="0"/>
                      </a:lnTo>
                      <a:cubicBezTo>
                        <a:pt x="9754" y="0"/>
                        <a:pt x="0" y="9778"/>
                        <a:pt x="0" y="20778"/>
                      </a:cubicBezTo>
                      <a:lnTo>
                        <a:pt x="0" y="469345"/>
                      </a:lnTo>
                      <a:cubicBezTo>
                        <a:pt x="0" y="479124"/>
                        <a:pt x="9754" y="488904"/>
                        <a:pt x="20726" y="488904"/>
                      </a:cubicBezTo>
                      <a:lnTo>
                        <a:pt x="468231" y="488904"/>
                      </a:lnTo>
                      <a:cubicBezTo>
                        <a:pt x="479203" y="488904"/>
                        <a:pt x="488957" y="479124"/>
                        <a:pt x="488957" y="468126"/>
                      </a:cubicBezTo>
                      <a:lnTo>
                        <a:pt x="488957" y="20778"/>
                      </a:lnTo>
                      <a:cubicBezTo>
                        <a:pt x="487738" y="9778"/>
                        <a:pt x="477984" y="0"/>
                        <a:pt x="467012" y="0"/>
                      </a:cubicBezTo>
                      <a:close/>
                      <a:moveTo>
                        <a:pt x="469450" y="468126"/>
                      </a:moveTo>
                      <a:cubicBezTo>
                        <a:pt x="469450" y="469345"/>
                        <a:pt x="468231" y="470571"/>
                        <a:pt x="467012" y="470571"/>
                      </a:cubicBezTo>
                      <a:lnTo>
                        <a:pt x="20726" y="470571"/>
                      </a:lnTo>
                      <a:cubicBezTo>
                        <a:pt x="19507" y="470571"/>
                        <a:pt x="18288" y="469345"/>
                        <a:pt x="18288" y="468126"/>
                      </a:cubicBezTo>
                      <a:lnTo>
                        <a:pt x="18288" y="20778"/>
                      </a:lnTo>
                      <a:cubicBezTo>
                        <a:pt x="18288" y="19556"/>
                        <a:pt x="19507" y="18334"/>
                        <a:pt x="20726" y="18334"/>
                      </a:cubicBezTo>
                      <a:lnTo>
                        <a:pt x="468231" y="18334"/>
                      </a:lnTo>
                      <a:cubicBezTo>
                        <a:pt x="469450" y="18334"/>
                        <a:pt x="470669" y="19556"/>
                        <a:pt x="470669" y="20778"/>
                      </a:cubicBezTo>
                      <a:lnTo>
                        <a:pt x="469450" y="468126"/>
                      </a:lnTo>
                      <a:close/>
                    </a:path>
                  </a:pathLst>
                </a:custGeom>
                <a:solidFill>
                  <a:srgbClr val="2D5967"/>
                </a:solidFill>
                <a:ln w="6417" cap="flat">
                  <a:noFill/>
                  <a:prstDash val="solid"/>
                  <a:miter/>
                </a:ln>
              </p:spPr>
              <p:txBody>
                <a:bodyPr rtlCol="0" anchor="ctr"/>
                <a:lstStyle/>
                <a:p>
                  <a:endParaRPr lang="en-US" sz="3052"/>
                </a:p>
              </p:txBody>
            </p:sp>
            <p:sp>
              <p:nvSpPr>
                <p:cNvPr id="266" name="Freeform: Shape 721">
                  <a:extLst>
                    <a:ext uri="{FF2B5EF4-FFF2-40B4-BE49-F238E27FC236}">
                      <a16:creationId xmlns:a16="http://schemas.microsoft.com/office/drawing/2014/main" id="{5B408098-21BD-4FAA-DF5A-74FAC636FD22}"/>
                    </a:ext>
                  </a:extLst>
                </p:cNvPr>
                <p:cNvSpPr/>
                <p:nvPr/>
              </p:nvSpPr>
              <p:spPr>
                <a:xfrm>
                  <a:off x="2883921" y="3341602"/>
                  <a:ext cx="137788" cy="108784"/>
                </a:xfrm>
                <a:custGeom>
                  <a:avLst/>
                  <a:gdLst>
                    <a:gd name="connsiteX0" fmla="*/ 0 w 137788"/>
                    <a:gd name="connsiteY0" fmla="*/ 108785 h 108784"/>
                    <a:gd name="connsiteX1" fmla="*/ 137789 w 137788"/>
                    <a:gd name="connsiteY1" fmla="*/ 108785 h 108784"/>
                    <a:gd name="connsiteX2" fmla="*/ 137789 w 137788"/>
                    <a:gd name="connsiteY2" fmla="*/ 0 h 108784"/>
                    <a:gd name="connsiteX3" fmla="*/ 0 w 137788"/>
                    <a:gd name="connsiteY3" fmla="*/ 0 h 108784"/>
                    <a:gd name="connsiteX4" fmla="*/ 0 w 137788"/>
                    <a:gd name="connsiteY4" fmla="*/ 108785 h 108784"/>
                    <a:gd name="connsiteX5" fmla="*/ 18288 w 137788"/>
                    <a:gd name="connsiteY5" fmla="*/ 18339 h 108784"/>
                    <a:gd name="connsiteX6" fmla="*/ 119494 w 137788"/>
                    <a:gd name="connsiteY6" fmla="*/ 18339 h 108784"/>
                    <a:gd name="connsiteX7" fmla="*/ 119494 w 137788"/>
                    <a:gd name="connsiteY7" fmla="*/ 90452 h 108784"/>
                    <a:gd name="connsiteX8" fmla="*/ 18288 w 137788"/>
                    <a:gd name="connsiteY8" fmla="*/ 90452 h 108784"/>
                    <a:gd name="connsiteX9" fmla="*/ 18288 w 137788"/>
                    <a:gd name="connsiteY9" fmla="*/ 18339 h 10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88" h="108784">
                      <a:moveTo>
                        <a:pt x="0" y="108785"/>
                      </a:moveTo>
                      <a:lnTo>
                        <a:pt x="137789" y="108785"/>
                      </a:lnTo>
                      <a:lnTo>
                        <a:pt x="137789" y="0"/>
                      </a:lnTo>
                      <a:lnTo>
                        <a:pt x="0" y="0"/>
                      </a:lnTo>
                      <a:lnTo>
                        <a:pt x="0" y="108785"/>
                      </a:lnTo>
                      <a:close/>
                      <a:moveTo>
                        <a:pt x="18288" y="18339"/>
                      </a:moveTo>
                      <a:lnTo>
                        <a:pt x="119494" y="18339"/>
                      </a:lnTo>
                      <a:lnTo>
                        <a:pt x="119494" y="90452"/>
                      </a:lnTo>
                      <a:lnTo>
                        <a:pt x="18288" y="90452"/>
                      </a:lnTo>
                      <a:lnTo>
                        <a:pt x="18288" y="18339"/>
                      </a:lnTo>
                      <a:close/>
                    </a:path>
                  </a:pathLst>
                </a:custGeom>
                <a:solidFill>
                  <a:srgbClr val="2D5967"/>
                </a:solidFill>
                <a:ln w="6417" cap="flat">
                  <a:noFill/>
                  <a:prstDash val="solid"/>
                  <a:miter/>
                </a:ln>
              </p:spPr>
              <p:txBody>
                <a:bodyPr rtlCol="0" anchor="ctr"/>
                <a:lstStyle/>
                <a:p>
                  <a:endParaRPr lang="en-US" sz="3052"/>
                </a:p>
              </p:txBody>
            </p:sp>
            <p:sp>
              <p:nvSpPr>
                <p:cNvPr id="267" name="Freeform: Shape 722">
                  <a:extLst>
                    <a:ext uri="{FF2B5EF4-FFF2-40B4-BE49-F238E27FC236}">
                      <a16:creationId xmlns:a16="http://schemas.microsoft.com/office/drawing/2014/main" id="{2716D4B3-5F59-FF45-CBB3-AA88800784D1}"/>
                    </a:ext>
                  </a:extLst>
                </p:cNvPr>
                <p:cNvSpPr/>
                <p:nvPr/>
              </p:nvSpPr>
              <p:spPr>
                <a:xfrm>
                  <a:off x="2883921" y="3071492"/>
                  <a:ext cx="379216" cy="108780"/>
                </a:xfrm>
                <a:custGeom>
                  <a:avLst/>
                  <a:gdLst>
                    <a:gd name="connsiteX0" fmla="*/ 0 w 379216"/>
                    <a:gd name="connsiteY0" fmla="*/ 108781 h 108780"/>
                    <a:gd name="connsiteX1" fmla="*/ 379216 w 379216"/>
                    <a:gd name="connsiteY1" fmla="*/ 108781 h 108780"/>
                    <a:gd name="connsiteX2" fmla="*/ 379216 w 379216"/>
                    <a:gd name="connsiteY2" fmla="*/ 0 h 108780"/>
                    <a:gd name="connsiteX3" fmla="*/ 0 w 379216"/>
                    <a:gd name="connsiteY3" fmla="*/ 0 h 108780"/>
                    <a:gd name="connsiteX4" fmla="*/ 0 w 379216"/>
                    <a:gd name="connsiteY4" fmla="*/ 108781 h 108780"/>
                    <a:gd name="connsiteX5" fmla="*/ 18288 w 379216"/>
                    <a:gd name="connsiteY5" fmla="*/ 18334 h 108780"/>
                    <a:gd name="connsiteX6" fmla="*/ 360928 w 379216"/>
                    <a:gd name="connsiteY6" fmla="*/ 18334 h 108780"/>
                    <a:gd name="connsiteX7" fmla="*/ 360928 w 379216"/>
                    <a:gd name="connsiteY7" fmla="*/ 90447 h 108780"/>
                    <a:gd name="connsiteX8" fmla="*/ 18288 w 379216"/>
                    <a:gd name="connsiteY8" fmla="*/ 90447 h 108780"/>
                    <a:gd name="connsiteX9" fmla="*/ 18288 w 379216"/>
                    <a:gd name="connsiteY9" fmla="*/ 18334 h 10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16" h="108780">
                      <a:moveTo>
                        <a:pt x="0" y="108781"/>
                      </a:moveTo>
                      <a:lnTo>
                        <a:pt x="379216" y="108781"/>
                      </a:lnTo>
                      <a:lnTo>
                        <a:pt x="379216" y="0"/>
                      </a:lnTo>
                      <a:lnTo>
                        <a:pt x="0" y="0"/>
                      </a:lnTo>
                      <a:lnTo>
                        <a:pt x="0" y="108781"/>
                      </a:lnTo>
                      <a:close/>
                      <a:moveTo>
                        <a:pt x="18288" y="18334"/>
                      </a:moveTo>
                      <a:lnTo>
                        <a:pt x="360928" y="18334"/>
                      </a:lnTo>
                      <a:lnTo>
                        <a:pt x="360928" y="90447"/>
                      </a:lnTo>
                      <a:lnTo>
                        <a:pt x="18288" y="90447"/>
                      </a:lnTo>
                      <a:lnTo>
                        <a:pt x="18288" y="18334"/>
                      </a:lnTo>
                      <a:close/>
                    </a:path>
                  </a:pathLst>
                </a:custGeom>
                <a:solidFill>
                  <a:srgbClr val="2D5967"/>
                </a:solidFill>
                <a:ln w="6417" cap="flat">
                  <a:noFill/>
                  <a:prstDash val="solid"/>
                  <a:miter/>
                </a:ln>
              </p:spPr>
              <p:txBody>
                <a:bodyPr rtlCol="0" anchor="ctr"/>
                <a:lstStyle/>
                <a:p>
                  <a:endParaRPr lang="en-US" sz="3052"/>
                </a:p>
              </p:txBody>
            </p:sp>
            <p:sp>
              <p:nvSpPr>
                <p:cNvPr id="268" name="Freeform: Shape 723">
                  <a:extLst>
                    <a:ext uri="{FF2B5EF4-FFF2-40B4-BE49-F238E27FC236}">
                      <a16:creationId xmlns:a16="http://schemas.microsoft.com/office/drawing/2014/main" id="{10B77141-021A-BBEB-094E-7B4C8212625E}"/>
                    </a:ext>
                  </a:extLst>
                </p:cNvPr>
                <p:cNvSpPr/>
                <p:nvPr/>
              </p:nvSpPr>
              <p:spPr>
                <a:xfrm>
                  <a:off x="2883921" y="3208380"/>
                  <a:ext cx="256064" cy="108780"/>
                </a:xfrm>
                <a:custGeom>
                  <a:avLst/>
                  <a:gdLst>
                    <a:gd name="connsiteX0" fmla="*/ 256064 w 256064"/>
                    <a:gd name="connsiteY0" fmla="*/ 0 h 108780"/>
                    <a:gd name="connsiteX1" fmla="*/ 0 w 256064"/>
                    <a:gd name="connsiteY1" fmla="*/ 0 h 108780"/>
                    <a:gd name="connsiteX2" fmla="*/ 0 w 256064"/>
                    <a:gd name="connsiteY2" fmla="*/ 108780 h 108780"/>
                    <a:gd name="connsiteX3" fmla="*/ 254845 w 256064"/>
                    <a:gd name="connsiteY3" fmla="*/ 108780 h 108780"/>
                    <a:gd name="connsiteX4" fmla="*/ 254845 w 256064"/>
                    <a:gd name="connsiteY4" fmla="*/ 0 h 108780"/>
                    <a:gd name="connsiteX5" fmla="*/ 256064 w 256064"/>
                    <a:gd name="connsiteY5" fmla="*/ 0 h 108780"/>
                    <a:gd name="connsiteX6" fmla="*/ 237770 w 256064"/>
                    <a:gd name="connsiteY6" fmla="*/ 90447 h 108780"/>
                    <a:gd name="connsiteX7" fmla="*/ 18288 w 256064"/>
                    <a:gd name="connsiteY7" fmla="*/ 90447 h 108780"/>
                    <a:gd name="connsiteX8" fmla="*/ 18288 w 256064"/>
                    <a:gd name="connsiteY8" fmla="*/ 17111 h 108780"/>
                    <a:gd name="connsiteX9" fmla="*/ 237770 w 256064"/>
                    <a:gd name="connsiteY9" fmla="*/ 17111 h 108780"/>
                    <a:gd name="connsiteX10" fmla="*/ 237770 w 256064"/>
                    <a:gd name="connsiteY10" fmla="*/ 90447 h 10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064" h="108780">
                      <a:moveTo>
                        <a:pt x="256064" y="0"/>
                      </a:moveTo>
                      <a:lnTo>
                        <a:pt x="0" y="0"/>
                      </a:lnTo>
                      <a:lnTo>
                        <a:pt x="0" y="108780"/>
                      </a:lnTo>
                      <a:lnTo>
                        <a:pt x="254845" y="108780"/>
                      </a:lnTo>
                      <a:lnTo>
                        <a:pt x="254845" y="0"/>
                      </a:lnTo>
                      <a:lnTo>
                        <a:pt x="256064" y="0"/>
                      </a:lnTo>
                      <a:close/>
                      <a:moveTo>
                        <a:pt x="237770" y="90447"/>
                      </a:moveTo>
                      <a:lnTo>
                        <a:pt x="18288" y="90447"/>
                      </a:lnTo>
                      <a:lnTo>
                        <a:pt x="18288" y="17111"/>
                      </a:lnTo>
                      <a:lnTo>
                        <a:pt x="237770" y="17111"/>
                      </a:lnTo>
                      <a:lnTo>
                        <a:pt x="237770" y="90447"/>
                      </a:lnTo>
                      <a:close/>
                    </a:path>
                  </a:pathLst>
                </a:custGeom>
                <a:solidFill>
                  <a:srgbClr val="2D5967"/>
                </a:solidFill>
                <a:ln w="6417" cap="flat">
                  <a:noFill/>
                  <a:prstDash val="solid"/>
                  <a:miter/>
                </a:ln>
              </p:spPr>
              <p:txBody>
                <a:bodyPr rtlCol="0" anchor="ctr"/>
                <a:lstStyle/>
                <a:p>
                  <a:endParaRPr lang="en-US" sz="3052"/>
                </a:p>
              </p:txBody>
            </p:sp>
            <p:sp>
              <p:nvSpPr>
                <p:cNvPr id="276" name="Freeform: Shape 724">
                  <a:extLst>
                    <a:ext uri="{FF2B5EF4-FFF2-40B4-BE49-F238E27FC236}">
                      <a16:creationId xmlns:a16="http://schemas.microsoft.com/office/drawing/2014/main" id="{C24BC8EE-4AA1-373D-9EF3-FBE1EEF2DB3F}"/>
                    </a:ext>
                  </a:extLst>
                </p:cNvPr>
                <p:cNvSpPr/>
                <p:nvPr/>
              </p:nvSpPr>
              <p:spPr>
                <a:xfrm>
                  <a:off x="3161931" y="3216946"/>
                  <a:ext cx="92671" cy="90447"/>
                </a:xfrm>
                <a:custGeom>
                  <a:avLst/>
                  <a:gdLst>
                    <a:gd name="connsiteX0" fmla="*/ 92672 w 92671"/>
                    <a:gd name="connsiteY0" fmla="*/ 0 h 90447"/>
                    <a:gd name="connsiteX1" fmla="*/ 0 w 92671"/>
                    <a:gd name="connsiteY1" fmla="*/ 0 h 90447"/>
                    <a:gd name="connsiteX2" fmla="*/ 0 w 92671"/>
                    <a:gd name="connsiteY2" fmla="*/ 90447 h 90447"/>
                    <a:gd name="connsiteX3" fmla="*/ 92672 w 92671"/>
                    <a:gd name="connsiteY3" fmla="*/ 90447 h 90447"/>
                    <a:gd name="connsiteX4" fmla="*/ 92672 w 92671"/>
                    <a:gd name="connsiteY4" fmla="*/ 0 h 90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71" h="90447">
                      <a:moveTo>
                        <a:pt x="92672" y="0"/>
                      </a:moveTo>
                      <a:lnTo>
                        <a:pt x="0" y="0"/>
                      </a:lnTo>
                      <a:lnTo>
                        <a:pt x="0" y="90447"/>
                      </a:lnTo>
                      <a:lnTo>
                        <a:pt x="92672" y="90447"/>
                      </a:lnTo>
                      <a:lnTo>
                        <a:pt x="92672" y="0"/>
                      </a:lnTo>
                      <a:close/>
                    </a:path>
                  </a:pathLst>
                </a:custGeom>
                <a:solidFill>
                  <a:srgbClr val="2D5967"/>
                </a:solidFill>
                <a:ln w="6417" cap="flat">
                  <a:noFill/>
                  <a:prstDash val="solid"/>
                  <a:miter/>
                </a:ln>
              </p:spPr>
              <p:txBody>
                <a:bodyPr rtlCol="0" anchor="ctr"/>
                <a:lstStyle/>
                <a:p>
                  <a:endParaRPr lang="en-US" sz="3052"/>
                </a:p>
              </p:txBody>
            </p:sp>
            <p:sp>
              <p:nvSpPr>
                <p:cNvPr id="277" name="Freeform: Shape 725">
                  <a:extLst>
                    <a:ext uri="{FF2B5EF4-FFF2-40B4-BE49-F238E27FC236}">
                      <a16:creationId xmlns:a16="http://schemas.microsoft.com/office/drawing/2014/main" id="{96B6021F-39D6-690B-232C-6ACADFB149A2}"/>
                    </a:ext>
                  </a:extLst>
                </p:cNvPr>
                <p:cNvSpPr/>
                <p:nvPr/>
              </p:nvSpPr>
              <p:spPr>
                <a:xfrm>
                  <a:off x="3161931" y="3350168"/>
                  <a:ext cx="92671" cy="90451"/>
                </a:xfrm>
                <a:custGeom>
                  <a:avLst/>
                  <a:gdLst>
                    <a:gd name="connsiteX0" fmla="*/ 92672 w 92671"/>
                    <a:gd name="connsiteY0" fmla="*/ 0 h 90451"/>
                    <a:gd name="connsiteX1" fmla="*/ 0 w 92671"/>
                    <a:gd name="connsiteY1" fmla="*/ 0 h 90451"/>
                    <a:gd name="connsiteX2" fmla="*/ 0 w 92671"/>
                    <a:gd name="connsiteY2" fmla="*/ 90452 h 90451"/>
                    <a:gd name="connsiteX3" fmla="*/ 92672 w 92671"/>
                    <a:gd name="connsiteY3" fmla="*/ 90452 h 90451"/>
                    <a:gd name="connsiteX4" fmla="*/ 92672 w 92671"/>
                    <a:gd name="connsiteY4" fmla="*/ 0 h 90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71" h="90451">
                      <a:moveTo>
                        <a:pt x="92672" y="0"/>
                      </a:moveTo>
                      <a:lnTo>
                        <a:pt x="0" y="0"/>
                      </a:lnTo>
                      <a:lnTo>
                        <a:pt x="0" y="90452"/>
                      </a:lnTo>
                      <a:lnTo>
                        <a:pt x="92672" y="90452"/>
                      </a:lnTo>
                      <a:lnTo>
                        <a:pt x="92672" y="0"/>
                      </a:lnTo>
                      <a:close/>
                    </a:path>
                  </a:pathLst>
                </a:custGeom>
                <a:solidFill>
                  <a:srgbClr val="2D5967"/>
                </a:solidFill>
                <a:ln w="6417" cap="flat">
                  <a:noFill/>
                  <a:prstDash val="solid"/>
                  <a:miter/>
                </a:ln>
              </p:spPr>
              <p:txBody>
                <a:bodyPr rtlCol="0" anchor="ctr"/>
                <a:lstStyle/>
                <a:p>
                  <a:endParaRPr lang="en-US" sz="3052"/>
                </a:p>
              </p:txBody>
            </p:sp>
            <p:sp>
              <p:nvSpPr>
                <p:cNvPr id="278" name="Freeform: Shape 726">
                  <a:extLst>
                    <a:ext uri="{FF2B5EF4-FFF2-40B4-BE49-F238E27FC236}">
                      <a16:creationId xmlns:a16="http://schemas.microsoft.com/office/drawing/2014/main" id="{465CF200-3AE7-9687-11D5-70BAA9C7A450}"/>
                    </a:ext>
                  </a:extLst>
                </p:cNvPr>
                <p:cNvSpPr/>
                <p:nvPr/>
              </p:nvSpPr>
              <p:spPr>
                <a:xfrm>
                  <a:off x="3047319" y="3350168"/>
                  <a:ext cx="92671" cy="90451"/>
                </a:xfrm>
                <a:custGeom>
                  <a:avLst/>
                  <a:gdLst>
                    <a:gd name="connsiteX0" fmla="*/ 92672 w 92671"/>
                    <a:gd name="connsiteY0" fmla="*/ 0 h 90451"/>
                    <a:gd name="connsiteX1" fmla="*/ 0 w 92671"/>
                    <a:gd name="connsiteY1" fmla="*/ 0 h 90451"/>
                    <a:gd name="connsiteX2" fmla="*/ 0 w 92671"/>
                    <a:gd name="connsiteY2" fmla="*/ 90452 h 90451"/>
                    <a:gd name="connsiteX3" fmla="*/ 92672 w 92671"/>
                    <a:gd name="connsiteY3" fmla="*/ 90452 h 90451"/>
                    <a:gd name="connsiteX4" fmla="*/ 92672 w 92671"/>
                    <a:gd name="connsiteY4" fmla="*/ 0 h 90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71" h="90451">
                      <a:moveTo>
                        <a:pt x="92672" y="0"/>
                      </a:moveTo>
                      <a:lnTo>
                        <a:pt x="0" y="0"/>
                      </a:lnTo>
                      <a:lnTo>
                        <a:pt x="0" y="90452"/>
                      </a:lnTo>
                      <a:lnTo>
                        <a:pt x="92672" y="90452"/>
                      </a:lnTo>
                      <a:lnTo>
                        <a:pt x="92672" y="0"/>
                      </a:lnTo>
                      <a:close/>
                    </a:path>
                  </a:pathLst>
                </a:custGeom>
                <a:solidFill>
                  <a:srgbClr val="2D5967"/>
                </a:solidFill>
                <a:ln w="6417" cap="flat">
                  <a:noFill/>
                  <a:prstDash val="solid"/>
                  <a:miter/>
                </a:ln>
              </p:spPr>
              <p:txBody>
                <a:bodyPr rtlCol="0" anchor="ctr"/>
                <a:lstStyle/>
                <a:p>
                  <a:endParaRPr lang="en-US" sz="3052"/>
                </a:p>
              </p:txBody>
            </p:sp>
          </p:grpSp>
        </p:grpSp>
        <p:sp>
          <p:nvSpPr>
            <p:cNvPr id="262" name="TextBox 727">
              <a:extLst>
                <a:ext uri="{FF2B5EF4-FFF2-40B4-BE49-F238E27FC236}">
                  <a16:creationId xmlns:a16="http://schemas.microsoft.com/office/drawing/2014/main" id="{9AE35BCB-93D8-F2B3-4DCA-766B14F9E2C5}"/>
                </a:ext>
              </a:extLst>
            </p:cNvPr>
            <p:cNvSpPr txBox="1"/>
            <p:nvPr/>
          </p:nvSpPr>
          <p:spPr>
            <a:xfrm>
              <a:off x="2590193" y="3471197"/>
              <a:ext cx="925285" cy="277998"/>
            </a:xfrm>
            <a:prstGeom prst="rect">
              <a:avLst/>
            </a:prstGeom>
            <a:noFill/>
          </p:spPr>
          <p:txBody>
            <a:bodyPr wrap="none" rtlCol="0">
              <a:spAutoFit/>
            </a:bodyPr>
            <a:lstStyle/>
            <a:p>
              <a:pPr algn="l"/>
              <a:r>
                <a:rPr lang="en-US" dirty="0">
                  <a:latin typeface="Oracle Sans"/>
                  <a:cs typeface="Oracle Sans"/>
                  <a:sym typeface="Oracle Sans"/>
                  <a:rtl val="0"/>
                </a:rPr>
                <a:t>Functions</a:t>
              </a:r>
            </a:p>
          </p:txBody>
        </p:sp>
      </p:grpSp>
      <p:cxnSp>
        <p:nvCxnSpPr>
          <p:cNvPr id="286" name="Straight Arrow Connector 43">
            <a:extLst>
              <a:ext uri="{FF2B5EF4-FFF2-40B4-BE49-F238E27FC236}">
                <a16:creationId xmlns:a16="http://schemas.microsoft.com/office/drawing/2014/main" id="{CE76863B-842F-AEE7-9612-3BC83ECF1D49}"/>
              </a:ext>
            </a:extLst>
          </p:cNvPr>
          <p:cNvCxnSpPr>
            <a:cxnSpLocks/>
          </p:cNvCxnSpPr>
          <p:nvPr/>
        </p:nvCxnSpPr>
        <p:spPr bwMode="auto">
          <a:xfrm>
            <a:off x="8913952" y="4638285"/>
            <a:ext cx="909487" cy="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07" name="Straight Arrow Connector 43">
            <a:extLst>
              <a:ext uri="{FF2B5EF4-FFF2-40B4-BE49-F238E27FC236}">
                <a16:creationId xmlns:a16="http://schemas.microsoft.com/office/drawing/2014/main" id="{869D025A-EBAB-6F38-7F26-B5906E4528CE}"/>
              </a:ext>
            </a:extLst>
          </p:cNvPr>
          <p:cNvCxnSpPr>
            <a:cxnSpLocks/>
          </p:cNvCxnSpPr>
          <p:nvPr/>
        </p:nvCxnSpPr>
        <p:spPr bwMode="auto">
          <a:xfrm>
            <a:off x="7064253" y="4638285"/>
            <a:ext cx="817094" cy="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08" name="Straight Arrow Connector 43">
            <a:extLst>
              <a:ext uri="{FF2B5EF4-FFF2-40B4-BE49-F238E27FC236}">
                <a16:creationId xmlns:a16="http://schemas.microsoft.com/office/drawing/2014/main" id="{BFF68877-D90B-078D-677C-34C6271FC12D}"/>
              </a:ext>
            </a:extLst>
          </p:cNvPr>
          <p:cNvCxnSpPr>
            <a:cxnSpLocks/>
          </p:cNvCxnSpPr>
          <p:nvPr/>
        </p:nvCxnSpPr>
        <p:spPr bwMode="auto">
          <a:xfrm flipV="1">
            <a:off x="6546652" y="5373257"/>
            <a:ext cx="0" cy="731679"/>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1" name="Straight Arrow Connector 43">
            <a:extLst>
              <a:ext uri="{FF2B5EF4-FFF2-40B4-BE49-F238E27FC236}">
                <a16:creationId xmlns:a16="http://schemas.microsoft.com/office/drawing/2014/main" id="{54148E44-D223-8B51-72EB-A3669959AA55}"/>
              </a:ext>
            </a:extLst>
          </p:cNvPr>
          <p:cNvCxnSpPr>
            <a:cxnSpLocks/>
          </p:cNvCxnSpPr>
          <p:nvPr/>
        </p:nvCxnSpPr>
        <p:spPr bwMode="auto">
          <a:xfrm>
            <a:off x="6702530" y="7213956"/>
            <a:ext cx="0" cy="461749"/>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9" name="Straight Arrow Connector 43">
            <a:extLst>
              <a:ext uri="{FF2B5EF4-FFF2-40B4-BE49-F238E27FC236}">
                <a16:creationId xmlns:a16="http://schemas.microsoft.com/office/drawing/2014/main" id="{112D6C67-6C3E-91DB-97DB-5D0578484A7E}"/>
              </a:ext>
            </a:extLst>
          </p:cNvPr>
          <p:cNvCxnSpPr>
            <a:cxnSpLocks/>
          </p:cNvCxnSpPr>
          <p:nvPr/>
        </p:nvCxnSpPr>
        <p:spPr bwMode="auto">
          <a:xfrm>
            <a:off x="7446968" y="6103632"/>
            <a:ext cx="0" cy="1572074"/>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39" name="Straight Arrow Connector 42">
            <a:extLst>
              <a:ext uri="{FF2B5EF4-FFF2-40B4-BE49-F238E27FC236}">
                <a16:creationId xmlns:a16="http://schemas.microsoft.com/office/drawing/2014/main" id="{623AC552-5E1E-FE7B-054D-A358C840D074}"/>
              </a:ext>
            </a:extLst>
          </p:cNvPr>
          <p:cNvCxnSpPr>
            <a:cxnSpLocks/>
          </p:cNvCxnSpPr>
          <p:nvPr/>
        </p:nvCxnSpPr>
        <p:spPr bwMode="auto">
          <a:xfrm>
            <a:off x="6802189" y="5400009"/>
            <a:ext cx="0" cy="704927"/>
          </a:xfrm>
          <a:prstGeom prst="straightConnector1">
            <a:avLst/>
          </a:prstGeom>
          <a:solidFill>
            <a:srgbClr val="00B8FF"/>
          </a:solidFill>
          <a:ln w="12700" cap="flat" cmpd="sng" algn="ctr">
            <a:solidFill>
              <a:srgbClr val="312D2A"/>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02" name="Straight Arrow Connector 42">
            <a:extLst>
              <a:ext uri="{FF2B5EF4-FFF2-40B4-BE49-F238E27FC236}">
                <a16:creationId xmlns:a16="http://schemas.microsoft.com/office/drawing/2014/main" id="{0CE370AC-008A-C273-7E7E-816780541580}"/>
              </a:ext>
            </a:extLst>
          </p:cNvPr>
          <p:cNvCxnSpPr>
            <a:cxnSpLocks/>
          </p:cNvCxnSpPr>
          <p:nvPr/>
        </p:nvCxnSpPr>
        <p:spPr bwMode="auto">
          <a:xfrm flipH="1">
            <a:off x="6795262" y="6104935"/>
            <a:ext cx="651706" cy="0"/>
          </a:xfrm>
          <a:prstGeom prst="straightConnector1">
            <a:avLst/>
          </a:prstGeom>
          <a:solidFill>
            <a:srgbClr val="00B8FF"/>
          </a:solidFill>
          <a:ln w="12700" cap="flat" cmpd="sng" algn="ctr">
            <a:solidFill>
              <a:srgbClr val="312D2A"/>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38" name="Straight Arrow Connector 42">
            <a:extLst>
              <a:ext uri="{FF2B5EF4-FFF2-40B4-BE49-F238E27FC236}">
                <a16:creationId xmlns:a16="http://schemas.microsoft.com/office/drawing/2014/main" id="{9C4F6CF0-4DF3-5DCB-D22A-C78349BCE0C9}"/>
              </a:ext>
            </a:extLst>
          </p:cNvPr>
          <p:cNvCxnSpPr>
            <a:cxnSpLocks/>
          </p:cNvCxnSpPr>
          <p:nvPr/>
        </p:nvCxnSpPr>
        <p:spPr bwMode="auto">
          <a:xfrm flipH="1">
            <a:off x="5239220" y="6265627"/>
            <a:ext cx="436087" cy="0"/>
          </a:xfrm>
          <a:prstGeom prst="straightConnector1">
            <a:avLst/>
          </a:prstGeom>
          <a:solidFill>
            <a:srgbClr val="00B8FF"/>
          </a:solidFill>
          <a:ln w="12700" cap="flat" cmpd="sng" algn="ctr">
            <a:solidFill>
              <a:srgbClr val="312D2A"/>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05" name="Straight Arrow Connector 42">
            <a:extLst>
              <a:ext uri="{FF2B5EF4-FFF2-40B4-BE49-F238E27FC236}">
                <a16:creationId xmlns:a16="http://schemas.microsoft.com/office/drawing/2014/main" id="{6CE7201B-5C6E-176A-FDB6-E43C8E83FBFF}"/>
              </a:ext>
            </a:extLst>
          </p:cNvPr>
          <p:cNvCxnSpPr>
            <a:cxnSpLocks/>
          </p:cNvCxnSpPr>
          <p:nvPr/>
        </p:nvCxnSpPr>
        <p:spPr bwMode="auto">
          <a:xfrm>
            <a:off x="5675307" y="4638285"/>
            <a:ext cx="0" cy="1633592"/>
          </a:xfrm>
          <a:prstGeom prst="straightConnector1">
            <a:avLst/>
          </a:prstGeom>
          <a:solidFill>
            <a:srgbClr val="00B8FF"/>
          </a:solidFill>
          <a:ln w="12700" cap="flat" cmpd="sng" algn="ctr">
            <a:solidFill>
              <a:srgbClr val="312D2A"/>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0" name="Straight Arrow Connector 43">
            <a:extLst>
              <a:ext uri="{FF2B5EF4-FFF2-40B4-BE49-F238E27FC236}">
                <a16:creationId xmlns:a16="http://schemas.microsoft.com/office/drawing/2014/main" id="{7FA74D57-1608-E952-CD1D-84865C679ACD}"/>
              </a:ext>
            </a:extLst>
          </p:cNvPr>
          <p:cNvCxnSpPr>
            <a:cxnSpLocks/>
          </p:cNvCxnSpPr>
          <p:nvPr/>
        </p:nvCxnSpPr>
        <p:spPr bwMode="auto">
          <a:xfrm>
            <a:off x="5675307" y="4638285"/>
            <a:ext cx="563555" cy="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504127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BBFA350-3A10-E461-7BF3-D25CB6411127}"/>
              </a:ext>
            </a:extLst>
          </p:cNvPr>
          <p:cNvSpPr>
            <a:spLocks noGrp="1"/>
          </p:cNvSpPr>
          <p:nvPr>
            <p:ph type="title"/>
          </p:nvPr>
        </p:nvSpPr>
        <p:spPr/>
        <p:txBody>
          <a:bodyPr>
            <a:normAutofit fontScale="90000"/>
          </a:bodyPr>
          <a:lstStyle/>
          <a:p>
            <a:r>
              <a:rPr kumimoji="1" lang="en-US" altLang="ja-JP" dirty="0">
                <a:latin typeface="+mj-lt"/>
              </a:rPr>
              <a:t>8-1-2-4. </a:t>
            </a:r>
            <a:r>
              <a:rPr kumimoji="1" lang="ja-JP" altLang="en-US" dirty="0">
                <a:latin typeface="+mj-lt"/>
              </a:rPr>
              <a:t>申請・届出</a:t>
            </a:r>
            <a:r>
              <a:rPr kumimoji="1" lang="en-US" altLang="ja-JP" dirty="0">
                <a:latin typeface="+mj-lt"/>
              </a:rPr>
              <a:t>_</a:t>
            </a:r>
            <a:r>
              <a:rPr kumimoji="1" lang="ja-JP" altLang="en-US" dirty="0">
                <a:latin typeface="+mj-lt"/>
              </a:rPr>
              <a:t>公文書ダウンロード機能（パターン</a:t>
            </a:r>
            <a:r>
              <a:rPr kumimoji="1" lang="en-US" altLang="ja-JP" dirty="0">
                <a:latin typeface="+mj-lt"/>
              </a:rPr>
              <a:t>3 Object Storage </a:t>
            </a:r>
            <a:r>
              <a:rPr kumimoji="1" lang="ja-JP" altLang="en-US" dirty="0">
                <a:latin typeface="+mj-lt"/>
              </a:rPr>
              <a:t>の事前認証済みリクエストを利用したダウンロード）</a:t>
            </a:r>
          </a:p>
        </p:txBody>
      </p:sp>
      <p:sp>
        <p:nvSpPr>
          <p:cNvPr id="14" name="正方形/長方形 13">
            <a:extLst>
              <a:ext uri="{FF2B5EF4-FFF2-40B4-BE49-F238E27FC236}">
                <a16:creationId xmlns:a16="http://schemas.microsoft.com/office/drawing/2014/main" id="{EC331B9C-AA29-92C1-AA2B-E55FB2EB29D7}"/>
              </a:ext>
            </a:extLst>
          </p:cNvPr>
          <p:cNvSpPr/>
          <p:nvPr/>
        </p:nvSpPr>
        <p:spPr>
          <a:xfrm>
            <a:off x="4007324" y="3237660"/>
            <a:ext cx="7497866" cy="4665791"/>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lang="ja-JP" altLang="en-US" sz="1772" dirty="0">
                <a:solidFill>
                  <a:schemeClr val="tx1"/>
                </a:solidFill>
                <a:latin typeface="Meiryo UI" panose="020B0604030504040204" pitchFamily="34" charset="-128"/>
                <a:ea typeface="Meiryo UI" panose="020B0604030504040204" pitchFamily="34" charset="-128"/>
              </a:rPr>
              <a:t>申請・届出</a:t>
            </a:r>
            <a:r>
              <a:rPr lang="en-US" altLang="ja-JP" sz="1772" dirty="0">
                <a:solidFill>
                  <a:schemeClr val="tx1"/>
                </a:solidFill>
                <a:latin typeface="Meiryo UI" panose="020B0604030504040204" pitchFamily="34" charset="-128"/>
                <a:ea typeface="Meiryo UI" panose="020B0604030504040204" pitchFamily="34" charset="-128"/>
              </a:rPr>
              <a:t>_</a:t>
            </a:r>
            <a:r>
              <a:rPr lang="ja-JP" altLang="en-US" sz="1772" dirty="0">
                <a:solidFill>
                  <a:schemeClr val="tx1"/>
                </a:solidFill>
                <a:latin typeface="Meiryo UI" panose="020B0604030504040204" pitchFamily="34" charset="-128"/>
                <a:ea typeface="Meiryo UI" panose="020B0604030504040204" pitchFamily="34" charset="-128"/>
              </a:rPr>
              <a:t>公文書ダウンロード機能</a:t>
            </a:r>
            <a:endParaRPr kumimoji="1" lang="en-US" altLang="ja-JP" sz="1772" dirty="0">
              <a:solidFill>
                <a:schemeClr val="tx1"/>
              </a:solidFill>
              <a:latin typeface="Meiryo UI" panose="020B0604030504040204" pitchFamily="34" charset="-128"/>
              <a:ea typeface="Meiryo UI" panose="020B0604030504040204" pitchFamily="34" charset="-128"/>
            </a:endParaRPr>
          </a:p>
        </p:txBody>
      </p:sp>
      <p:grpSp>
        <p:nvGrpSpPr>
          <p:cNvPr id="21" name="グループ化 20">
            <a:extLst>
              <a:ext uri="{FF2B5EF4-FFF2-40B4-BE49-F238E27FC236}">
                <a16:creationId xmlns:a16="http://schemas.microsoft.com/office/drawing/2014/main" id="{F915C869-57DE-1C70-B045-C6330DA46E05}"/>
              </a:ext>
            </a:extLst>
          </p:cNvPr>
          <p:cNvGrpSpPr>
            <a:grpSpLocks noChangeAspect="1"/>
          </p:cNvGrpSpPr>
          <p:nvPr/>
        </p:nvGrpSpPr>
        <p:grpSpPr>
          <a:xfrm>
            <a:off x="2919673" y="1858157"/>
            <a:ext cx="13110178" cy="7971644"/>
            <a:chOff x="2572150" y="863437"/>
            <a:chExt cx="7141505" cy="5694563"/>
          </a:xfrm>
        </p:grpSpPr>
        <p:sp>
          <p:nvSpPr>
            <p:cNvPr id="26" name="正方形/長方形 25">
              <a:extLst>
                <a:ext uri="{FF2B5EF4-FFF2-40B4-BE49-F238E27FC236}">
                  <a16:creationId xmlns:a16="http://schemas.microsoft.com/office/drawing/2014/main" id="{BCD2185C-E15C-C6D2-C683-4044315EB282}"/>
                </a:ext>
              </a:extLst>
            </p:cNvPr>
            <p:cNvSpPr/>
            <p:nvPr/>
          </p:nvSpPr>
          <p:spPr>
            <a:xfrm>
              <a:off x="2576357" y="863437"/>
              <a:ext cx="7137298" cy="5694563"/>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052">
                <a:latin typeface="Meiryo UI" panose="020B0604030504040204" pitchFamily="34" charset="-128"/>
                <a:ea typeface="Meiryo UI" panose="020B0604030504040204" pitchFamily="34" charset="-128"/>
              </a:endParaRPr>
            </a:p>
          </p:txBody>
        </p:sp>
        <p:pic>
          <p:nvPicPr>
            <p:cNvPr id="27" name="OTag">
              <a:extLst>
                <a:ext uri="{FF2B5EF4-FFF2-40B4-BE49-F238E27FC236}">
                  <a16:creationId xmlns:a16="http://schemas.microsoft.com/office/drawing/2014/main" id="{ABCE09A8-17C4-DF8A-BFC1-90C83B384B58}"/>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72150" y="868103"/>
              <a:ext cx="370591" cy="485988"/>
            </a:xfrm>
            <a:prstGeom prst="rect">
              <a:avLst/>
            </a:prstGeom>
          </p:spPr>
        </p:pic>
        <p:sp>
          <p:nvSpPr>
            <p:cNvPr id="28" name="TextBox 12">
              <a:extLst>
                <a:ext uri="{FF2B5EF4-FFF2-40B4-BE49-F238E27FC236}">
                  <a16:creationId xmlns:a16="http://schemas.microsoft.com/office/drawing/2014/main" id="{53494A15-354E-11DA-DB4D-5516DF793347}"/>
                </a:ext>
              </a:extLst>
            </p:cNvPr>
            <p:cNvSpPr txBox="1">
              <a:spLocks noChangeArrowheads="1"/>
            </p:cNvSpPr>
            <p:nvPr/>
          </p:nvSpPr>
          <p:spPr bwMode="auto">
            <a:xfrm>
              <a:off x="2969895" y="960634"/>
              <a:ext cx="327626" cy="260764"/>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772" dirty="0">
                  <a:latin typeface="Meiryo UI" panose="020B0604030504040204" pitchFamily="34" charset="-128"/>
                  <a:ea typeface="Meiryo UI" panose="020B0604030504040204" pitchFamily="34" charset="-128"/>
                  <a:cs typeface="Amazon Ember" panose="020B0603020204020204" pitchFamily="34" charset="0"/>
                </a:rPr>
                <a:t>OCI</a:t>
              </a:r>
            </a:p>
          </p:txBody>
        </p:sp>
      </p:grpSp>
      <p:cxnSp>
        <p:nvCxnSpPr>
          <p:cNvPr id="29" name="Straight Arrow Connector 43">
            <a:extLst>
              <a:ext uri="{FF2B5EF4-FFF2-40B4-BE49-F238E27FC236}">
                <a16:creationId xmlns:a16="http://schemas.microsoft.com/office/drawing/2014/main" id="{E16A0A2B-AB28-31B8-6F18-574181C851AC}"/>
              </a:ext>
            </a:extLst>
          </p:cNvPr>
          <p:cNvCxnSpPr>
            <a:cxnSpLocks/>
          </p:cNvCxnSpPr>
          <p:nvPr/>
        </p:nvCxnSpPr>
        <p:spPr bwMode="auto">
          <a:xfrm>
            <a:off x="2272561" y="5597096"/>
            <a:ext cx="2167887" cy="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3" name="Straight Arrow Connector 42">
            <a:extLst>
              <a:ext uri="{FF2B5EF4-FFF2-40B4-BE49-F238E27FC236}">
                <a16:creationId xmlns:a16="http://schemas.microsoft.com/office/drawing/2014/main" id="{EA641D92-F208-DC52-4B59-60FA7BA6A83F}"/>
              </a:ext>
            </a:extLst>
          </p:cNvPr>
          <p:cNvCxnSpPr>
            <a:cxnSpLocks/>
          </p:cNvCxnSpPr>
          <p:nvPr/>
        </p:nvCxnSpPr>
        <p:spPr bwMode="auto">
          <a:xfrm>
            <a:off x="3264938" y="2578550"/>
            <a:ext cx="0" cy="6288079"/>
          </a:xfrm>
          <a:prstGeom prst="straightConnector1">
            <a:avLst/>
          </a:prstGeom>
          <a:solidFill>
            <a:srgbClr val="00B8FF"/>
          </a:solidFill>
          <a:ln w="12700" cap="flat" cmpd="sng" algn="ctr">
            <a:solidFill>
              <a:srgbClr val="312D2A"/>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4" name="Straight Arrow Connector 43">
            <a:extLst>
              <a:ext uri="{FF2B5EF4-FFF2-40B4-BE49-F238E27FC236}">
                <a16:creationId xmlns:a16="http://schemas.microsoft.com/office/drawing/2014/main" id="{DE36D11A-0D57-DB42-BDEE-AEC4C48D8D95}"/>
              </a:ext>
            </a:extLst>
          </p:cNvPr>
          <p:cNvCxnSpPr>
            <a:cxnSpLocks/>
          </p:cNvCxnSpPr>
          <p:nvPr/>
        </p:nvCxnSpPr>
        <p:spPr bwMode="auto">
          <a:xfrm>
            <a:off x="5309484" y="5608438"/>
            <a:ext cx="929378" cy="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5" name="Straight Arrow Connector 43">
            <a:extLst>
              <a:ext uri="{FF2B5EF4-FFF2-40B4-BE49-F238E27FC236}">
                <a16:creationId xmlns:a16="http://schemas.microsoft.com/office/drawing/2014/main" id="{3D50D489-C8B0-D10B-1C45-993E29FCC22A}"/>
              </a:ext>
            </a:extLst>
          </p:cNvPr>
          <p:cNvCxnSpPr>
            <a:cxnSpLocks/>
            <a:stCxn id="13" idx="2"/>
          </p:cNvCxnSpPr>
          <p:nvPr/>
        </p:nvCxnSpPr>
        <p:spPr bwMode="auto">
          <a:xfrm>
            <a:off x="7666387" y="6090467"/>
            <a:ext cx="0" cy="392688"/>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6" name="Straight Arrow Connector 43">
            <a:extLst>
              <a:ext uri="{FF2B5EF4-FFF2-40B4-BE49-F238E27FC236}">
                <a16:creationId xmlns:a16="http://schemas.microsoft.com/office/drawing/2014/main" id="{763EE502-952D-5838-04E3-1FF1661FAAF8}"/>
              </a:ext>
            </a:extLst>
          </p:cNvPr>
          <p:cNvCxnSpPr>
            <a:cxnSpLocks/>
            <a:endCxn id="59" idx="1"/>
          </p:cNvCxnSpPr>
          <p:nvPr/>
        </p:nvCxnSpPr>
        <p:spPr bwMode="auto">
          <a:xfrm flipV="1">
            <a:off x="3247216" y="2567349"/>
            <a:ext cx="1805552" cy="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37" name="Graphic 3">
            <a:extLst>
              <a:ext uri="{FF2B5EF4-FFF2-40B4-BE49-F238E27FC236}">
                <a16:creationId xmlns:a16="http://schemas.microsoft.com/office/drawing/2014/main" id="{F4B2E92B-FF77-A21B-8A07-288A3D1770FC}"/>
              </a:ext>
            </a:extLst>
          </p:cNvPr>
          <p:cNvGrpSpPr/>
          <p:nvPr/>
        </p:nvGrpSpPr>
        <p:grpSpPr>
          <a:xfrm>
            <a:off x="1294408" y="5126326"/>
            <a:ext cx="978153" cy="935469"/>
            <a:chOff x="5145635" y="1856139"/>
            <a:chExt cx="662531" cy="633620"/>
          </a:xfrm>
        </p:grpSpPr>
        <p:grpSp>
          <p:nvGrpSpPr>
            <p:cNvPr id="38" name="Graphic 3">
              <a:extLst>
                <a:ext uri="{FF2B5EF4-FFF2-40B4-BE49-F238E27FC236}">
                  <a16:creationId xmlns:a16="http://schemas.microsoft.com/office/drawing/2014/main" id="{3937F511-0C5C-D076-177C-E9798554CDF8}"/>
                </a:ext>
              </a:extLst>
            </p:cNvPr>
            <p:cNvGrpSpPr/>
            <p:nvPr/>
          </p:nvGrpSpPr>
          <p:grpSpPr>
            <a:xfrm>
              <a:off x="5258602" y="1856139"/>
              <a:ext cx="513347" cy="378718"/>
              <a:chOff x="5258602" y="1856139"/>
              <a:chExt cx="513347" cy="378718"/>
            </a:xfrm>
          </p:grpSpPr>
          <p:sp>
            <p:nvSpPr>
              <p:cNvPr id="40" name="Freeform: Shape 251">
                <a:extLst>
                  <a:ext uri="{FF2B5EF4-FFF2-40B4-BE49-F238E27FC236}">
                    <a16:creationId xmlns:a16="http://schemas.microsoft.com/office/drawing/2014/main" id="{35458264-5B26-7AF0-6AE0-8D000C8A91D2}"/>
                  </a:ext>
                </a:extLst>
              </p:cNvPr>
              <p:cNvSpPr/>
              <p:nvPr/>
            </p:nvSpPr>
            <p:spPr>
              <a:xfrm>
                <a:off x="5263113" y="1860594"/>
                <a:ext cx="503247" cy="369758"/>
              </a:xfrm>
              <a:custGeom>
                <a:avLst/>
                <a:gdLst>
                  <a:gd name="connsiteX0" fmla="*/ 0 w 503247"/>
                  <a:gd name="connsiteY0" fmla="*/ 369759 h 369758"/>
                  <a:gd name="connsiteX1" fmla="*/ 0 w 503247"/>
                  <a:gd name="connsiteY1" fmla="*/ 232791 h 369758"/>
                  <a:gd name="connsiteX2" fmla="*/ 14284 w 503247"/>
                  <a:gd name="connsiteY2" fmla="*/ 198936 h 369758"/>
                  <a:gd name="connsiteX3" fmla="*/ 48242 w 503247"/>
                  <a:gd name="connsiteY3" fmla="*/ 184909 h 369758"/>
                  <a:gd name="connsiteX4" fmla="*/ 67627 w 503247"/>
                  <a:gd name="connsiteY4" fmla="*/ 184909 h 369758"/>
                  <a:gd name="connsiteX5" fmla="*/ 67627 w 503247"/>
                  <a:gd name="connsiteY5" fmla="*/ 182114 h 369758"/>
                  <a:gd name="connsiteX6" fmla="*/ 39451 w 503247"/>
                  <a:gd name="connsiteY6" fmla="*/ 149946 h 369758"/>
                  <a:gd name="connsiteX7" fmla="*/ 36428 w 503247"/>
                  <a:gd name="connsiteY7" fmla="*/ 107285 h 369758"/>
                  <a:gd name="connsiteX8" fmla="*/ 59805 w 503247"/>
                  <a:gd name="connsiteY8" fmla="*/ 71469 h 369758"/>
                  <a:gd name="connsiteX9" fmla="*/ 100064 w 503247"/>
                  <a:gd name="connsiteY9" fmla="*/ 57053 h 369758"/>
                  <a:gd name="connsiteX10" fmla="*/ 140863 w 503247"/>
                  <a:gd name="connsiteY10" fmla="*/ 69896 h 369758"/>
                  <a:gd name="connsiteX11" fmla="*/ 165606 w 503247"/>
                  <a:gd name="connsiteY11" fmla="*/ 104778 h 369758"/>
                  <a:gd name="connsiteX12" fmla="*/ 164246 w 503247"/>
                  <a:gd name="connsiteY12" fmla="*/ 147524 h 369758"/>
                  <a:gd name="connsiteX13" fmla="*/ 137333 w 503247"/>
                  <a:gd name="connsiteY13" fmla="*/ 180762 h 369758"/>
                  <a:gd name="connsiteX14" fmla="*/ 141838 w 503247"/>
                  <a:gd name="connsiteY14" fmla="*/ 180762 h 369758"/>
                  <a:gd name="connsiteX15" fmla="*/ 161813 w 503247"/>
                  <a:gd name="connsiteY15" fmla="*/ 164465 h 369758"/>
                  <a:gd name="connsiteX16" fmla="*/ 186929 w 503247"/>
                  <a:gd name="connsiteY16" fmla="*/ 158670 h 369758"/>
                  <a:gd name="connsiteX17" fmla="*/ 210370 w 503247"/>
                  <a:gd name="connsiteY17" fmla="*/ 158670 h 369758"/>
                  <a:gd name="connsiteX18" fmla="*/ 210370 w 503247"/>
                  <a:gd name="connsiteY18" fmla="*/ 148841 h 369758"/>
                  <a:gd name="connsiteX19" fmla="*/ 177239 w 503247"/>
                  <a:gd name="connsiteY19" fmla="*/ 109822 h 369758"/>
                  <a:gd name="connsiteX20" fmla="*/ 174474 w 503247"/>
                  <a:gd name="connsiteY20" fmla="*/ 58708 h 369758"/>
                  <a:gd name="connsiteX21" fmla="*/ 203208 w 503247"/>
                  <a:gd name="connsiteY21" fmla="*/ 16343 h 369758"/>
                  <a:gd name="connsiteX22" fmla="*/ 251713 w 503247"/>
                  <a:gd name="connsiteY22" fmla="*/ 0 h 369758"/>
                  <a:gd name="connsiteX23" fmla="*/ 300225 w 503247"/>
                  <a:gd name="connsiteY23" fmla="*/ 16343 h 369758"/>
                  <a:gd name="connsiteX24" fmla="*/ 328953 w 503247"/>
                  <a:gd name="connsiteY24" fmla="*/ 58708 h 369758"/>
                  <a:gd name="connsiteX25" fmla="*/ 326187 w 503247"/>
                  <a:gd name="connsiteY25" fmla="*/ 109822 h 369758"/>
                  <a:gd name="connsiteX26" fmla="*/ 293057 w 503247"/>
                  <a:gd name="connsiteY26" fmla="*/ 148841 h 369758"/>
                  <a:gd name="connsiteX27" fmla="*/ 293057 w 503247"/>
                  <a:gd name="connsiteY27" fmla="*/ 157859 h 369758"/>
                  <a:gd name="connsiteX28" fmla="*/ 317043 w 503247"/>
                  <a:gd name="connsiteY28" fmla="*/ 157859 h 369758"/>
                  <a:gd name="connsiteX29" fmla="*/ 342101 w 503247"/>
                  <a:gd name="connsiteY29" fmla="*/ 163780 h 369758"/>
                  <a:gd name="connsiteX30" fmla="*/ 362128 w 503247"/>
                  <a:gd name="connsiteY30" fmla="*/ 179951 h 369758"/>
                  <a:gd name="connsiteX31" fmla="*/ 366639 w 503247"/>
                  <a:gd name="connsiteY31" fmla="*/ 179951 h 369758"/>
                  <a:gd name="connsiteX32" fmla="*/ 339765 w 503247"/>
                  <a:gd name="connsiteY32" fmla="*/ 146794 h 369758"/>
                  <a:gd name="connsiteX33" fmla="*/ 338328 w 503247"/>
                  <a:gd name="connsiteY33" fmla="*/ 104138 h 369758"/>
                  <a:gd name="connsiteX34" fmla="*/ 362904 w 503247"/>
                  <a:gd name="connsiteY34" fmla="*/ 69246 h 369758"/>
                  <a:gd name="connsiteX35" fmla="*/ 403555 w 503247"/>
                  <a:gd name="connsiteY35" fmla="*/ 56242 h 369758"/>
                  <a:gd name="connsiteX36" fmla="*/ 443827 w 503247"/>
                  <a:gd name="connsiteY36" fmla="*/ 70387 h 369758"/>
                  <a:gd name="connsiteX37" fmla="*/ 467415 w 503247"/>
                  <a:gd name="connsiteY37" fmla="*/ 105958 h 369758"/>
                  <a:gd name="connsiteX38" fmla="*/ 464772 w 503247"/>
                  <a:gd name="connsiteY38" fmla="*/ 148557 h 369758"/>
                  <a:gd name="connsiteX39" fmla="*/ 436974 w 503247"/>
                  <a:gd name="connsiteY39" fmla="*/ 180943 h 369758"/>
                  <a:gd name="connsiteX40" fmla="*/ 436974 w 503247"/>
                  <a:gd name="connsiteY40" fmla="*/ 184909 h 369758"/>
                  <a:gd name="connsiteX41" fmla="*/ 455006 w 503247"/>
                  <a:gd name="connsiteY41" fmla="*/ 184909 h 369758"/>
                  <a:gd name="connsiteX42" fmla="*/ 489092 w 503247"/>
                  <a:gd name="connsiteY42" fmla="*/ 199065 h 369758"/>
                  <a:gd name="connsiteX43" fmla="*/ 503247 w 503247"/>
                  <a:gd name="connsiteY43" fmla="*/ 233151 h 369758"/>
                  <a:gd name="connsiteX44" fmla="*/ 503247 w 503247"/>
                  <a:gd name="connsiteY44" fmla="*/ 369759 h 369758"/>
                  <a:gd name="connsiteX45" fmla="*/ 0 w 503247"/>
                  <a:gd name="connsiteY45" fmla="*/ 369759 h 369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03247" h="369758">
                    <a:moveTo>
                      <a:pt x="0" y="369759"/>
                    </a:moveTo>
                    <a:lnTo>
                      <a:pt x="0" y="232791"/>
                    </a:lnTo>
                    <a:cubicBezTo>
                      <a:pt x="122" y="220067"/>
                      <a:pt x="5249" y="207901"/>
                      <a:pt x="14284" y="198936"/>
                    </a:cubicBezTo>
                    <a:cubicBezTo>
                      <a:pt x="23312" y="189972"/>
                      <a:pt x="35517" y="184935"/>
                      <a:pt x="48242" y="184909"/>
                    </a:cubicBezTo>
                    <a:lnTo>
                      <a:pt x="67627" y="184909"/>
                    </a:lnTo>
                    <a:lnTo>
                      <a:pt x="67627" y="182114"/>
                    </a:lnTo>
                    <a:cubicBezTo>
                      <a:pt x="54979" y="174753"/>
                      <a:pt x="45078" y="163456"/>
                      <a:pt x="39451" y="149946"/>
                    </a:cubicBezTo>
                    <a:cubicBezTo>
                      <a:pt x="33817" y="136436"/>
                      <a:pt x="32758" y="121453"/>
                      <a:pt x="36428" y="107285"/>
                    </a:cubicBezTo>
                    <a:cubicBezTo>
                      <a:pt x="40105" y="93116"/>
                      <a:pt x="48312" y="80538"/>
                      <a:pt x="59805" y="71469"/>
                    </a:cubicBezTo>
                    <a:cubicBezTo>
                      <a:pt x="71291" y="62400"/>
                      <a:pt x="85434" y="57337"/>
                      <a:pt x="100064" y="57053"/>
                    </a:cubicBezTo>
                    <a:cubicBezTo>
                      <a:pt x="114701" y="56769"/>
                      <a:pt x="129030" y="61280"/>
                      <a:pt x="140863" y="69896"/>
                    </a:cubicBezTo>
                    <a:cubicBezTo>
                      <a:pt x="152695" y="78513"/>
                      <a:pt x="161384" y="90763"/>
                      <a:pt x="165606" y="104778"/>
                    </a:cubicBezTo>
                    <a:cubicBezTo>
                      <a:pt x="169828" y="118794"/>
                      <a:pt x="169347" y="133805"/>
                      <a:pt x="164246" y="147524"/>
                    </a:cubicBezTo>
                    <a:cubicBezTo>
                      <a:pt x="159138" y="161243"/>
                      <a:pt x="149692" y="172915"/>
                      <a:pt x="137333" y="180762"/>
                    </a:cubicBezTo>
                    <a:lnTo>
                      <a:pt x="141838" y="180762"/>
                    </a:lnTo>
                    <a:cubicBezTo>
                      <a:pt x="147164" y="173871"/>
                      <a:pt x="153991" y="168296"/>
                      <a:pt x="161813" y="164465"/>
                    </a:cubicBezTo>
                    <a:cubicBezTo>
                      <a:pt x="169629" y="160635"/>
                      <a:pt x="178221" y="158652"/>
                      <a:pt x="186929" y="158670"/>
                    </a:cubicBezTo>
                    <a:lnTo>
                      <a:pt x="210370" y="158670"/>
                    </a:lnTo>
                    <a:lnTo>
                      <a:pt x="210370" y="148841"/>
                    </a:lnTo>
                    <a:cubicBezTo>
                      <a:pt x="195361" y="139805"/>
                      <a:pt x="183720" y="126099"/>
                      <a:pt x="177239" y="109822"/>
                    </a:cubicBezTo>
                    <a:cubicBezTo>
                      <a:pt x="170759" y="93543"/>
                      <a:pt x="169790" y="75590"/>
                      <a:pt x="174474" y="58708"/>
                    </a:cubicBezTo>
                    <a:cubicBezTo>
                      <a:pt x="179165" y="41826"/>
                      <a:pt x="189258" y="26946"/>
                      <a:pt x="203208" y="16343"/>
                    </a:cubicBezTo>
                    <a:cubicBezTo>
                      <a:pt x="217152" y="5741"/>
                      <a:pt x="234196" y="0"/>
                      <a:pt x="251713" y="0"/>
                    </a:cubicBezTo>
                    <a:cubicBezTo>
                      <a:pt x="269238" y="0"/>
                      <a:pt x="286274" y="5741"/>
                      <a:pt x="300225" y="16343"/>
                    </a:cubicBezTo>
                    <a:cubicBezTo>
                      <a:pt x="314175" y="26946"/>
                      <a:pt x="324262" y="41826"/>
                      <a:pt x="328953" y="58708"/>
                    </a:cubicBezTo>
                    <a:cubicBezTo>
                      <a:pt x="333644" y="75590"/>
                      <a:pt x="332675" y="93543"/>
                      <a:pt x="326187" y="109822"/>
                    </a:cubicBezTo>
                    <a:cubicBezTo>
                      <a:pt x="319706" y="126099"/>
                      <a:pt x="308073" y="139805"/>
                      <a:pt x="293057" y="148841"/>
                    </a:cubicBezTo>
                    <a:lnTo>
                      <a:pt x="293057" y="157859"/>
                    </a:lnTo>
                    <a:lnTo>
                      <a:pt x="317043" y="157859"/>
                    </a:lnTo>
                    <a:cubicBezTo>
                      <a:pt x="325732" y="157933"/>
                      <a:pt x="334298" y="159956"/>
                      <a:pt x="342101" y="163780"/>
                    </a:cubicBezTo>
                    <a:cubicBezTo>
                      <a:pt x="349904" y="167603"/>
                      <a:pt x="356744" y="173130"/>
                      <a:pt x="362128" y="179951"/>
                    </a:cubicBezTo>
                    <a:lnTo>
                      <a:pt x="366639" y="179951"/>
                    </a:lnTo>
                    <a:cubicBezTo>
                      <a:pt x="354312" y="172119"/>
                      <a:pt x="344873" y="160477"/>
                      <a:pt x="339765" y="146794"/>
                    </a:cubicBezTo>
                    <a:cubicBezTo>
                      <a:pt x="334651" y="133111"/>
                      <a:pt x="334150" y="118134"/>
                      <a:pt x="338328" y="104138"/>
                    </a:cubicBezTo>
                    <a:cubicBezTo>
                      <a:pt x="342505" y="90141"/>
                      <a:pt x="351129" y="77891"/>
                      <a:pt x="362904" y="69246"/>
                    </a:cubicBezTo>
                    <a:cubicBezTo>
                      <a:pt x="374680" y="60601"/>
                      <a:pt x="388951" y="56036"/>
                      <a:pt x="403555" y="56242"/>
                    </a:cubicBezTo>
                    <a:cubicBezTo>
                      <a:pt x="418160" y="56448"/>
                      <a:pt x="432303" y="61414"/>
                      <a:pt x="443827" y="70387"/>
                    </a:cubicBezTo>
                    <a:cubicBezTo>
                      <a:pt x="455352" y="79360"/>
                      <a:pt x="463630" y="91849"/>
                      <a:pt x="467415" y="105958"/>
                    </a:cubicBezTo>
                    <a:cubicBezTo>
                      <a:pt x="471195" y="120067"/>
                      <a:pt x="470265" y="135023"/>
                      <a:pt x="464772" y="148557"/>
                    </a:cubicBezTo>
                    <a:cubicBezTo>
                      <a:pt x="459279" y="162091"/>
                      <a:pt x="449519" y="173461"/>
                      <a:pt x="436974" y="180943"/>
                    </a:cubicBezTo>
                    <a:lnTo>
                      <a:pt x="436974" y="184909"/>
                    </a:lnTo>
                    <a:lnTo>
                      <a:pt x="455006" y="184909"/>
                    </a:lnTo>
                    <a:cubicBezTo>
                      <a:pt x="467794" y="184935"/>
                      <a:pt x="480050" y="190023"/>
                      <a:pt x="489092" y="199065"/>
                    </a:cubicBezTo>
                    <a:cubicBezTo>
                      <a:pt x="498133" y="208106"/>
                      <a:pt x="503228" y="220362"/>
                      <a:pt x="503247" y="233151"/>
                    </a:cubicBezTo>
                    <a:lnTo>
                      <a:pt x="503247" y="369759"/>
                    </a:lnTo>
                    <a:lnTo>
                      <a:pt x="0" y="369759"/>
                    </a:lnTo>
                    <a:close/>
                  </a:path>
                </a:pathLst>
              </a:custGeom>
              <a:solidFill>
                <a:srgbClr val="FFFFFF"/>
              </a:solidFill>
              <a:ln w="6417" cap="flat">
                <a:noFill/>
                <a:prstDash val="solid"/>
                <a:miter/>
              </a:ln>
            </p:spPr>
            <p:txBody>
              <a:bodyPr rtlCol="0" anchor="ctr"/>
              <a:lstStyle/>
              <a:p>
                <a:endParaRPr lang="en-US" sz="3052"/>
              </a:p>
            </p:txBody>
          </p:sp>
          <p:sp>
            <p:nvSpPr>
              <p:cNvPr id="43" name="Freeform: Shape 253">
                <a:extLst>
                  <a:ext uri="{FF2B5EF4-FFF2-40B4-BE49-F238E27FC236}">
                    <a16:creationId xmlns:a16="http://schemas.microsoft.com/office/drawing/2014/main" id="{DE44098A-B3BE-E74B-22B4-7D0D8B1B109E}"/>
                  </a:ext>
                </a:extLst>
              </p:cNvPr>
              <p:cNvSpPr/>
              <p:nvPr/>
            </p:nvSpPr>
            <p:spPr>
              <a:xfrm>
                <a:off x="5258602" y="1856139"/>
                <a:ext cx="513347" cy="378718"/>
              </a:xfrm>
              <a:custGeom>
                <a:avLst/>
                <a:gdLst>
                  <a:gd name="connsiteX0" fmla="*/ 256270 w 513347"/>
                  <a:gd name="connsiteY0" fmla="*/ 9017 h 378718"/>
                  <a:gd name="connsiteX1" fmla="*/ 302618 w 513347"/>
                  <a:gd name="connsiteY1" fmla="*/ 24755 h 378718"/>
                  <a:gd name="connsiteX2" fmla="*/ 329633 w 513347"/>
                  <a:gd name="connsiteY2" fmla="*/ 65578 h 378718"/>
                  <a:gd name="connsiteX3" fmla="*/ 326001 w 513347"/>
                  <a:gd name="connsiteY3" fmla="*/ 114395 h 378718"/>
                  <a:gd name="connsiteX4" fmla="*/ 293237 w 513347"/>
                  <a:gd name="connsiteY4" fmla="*/ 150767 h 378718"/>
                  <a:gd name="connsiteX5" fmla="*/ 293237 w 513347"/>
                  <a:gd name="connsiteY5" fmla="*/ 167268 h 378718"/>
                  <a:gd name="connsiteX6" fmla="*/ 321734 w 513347"/>
                  <a:gd name="connsiteY6" fmla="*/ 167268 h 378718"/>
                  <a:gd name="connsiteX7" fmla="*/ 345996 w 513347"/>
                  <a:gd name="connsiteY7" fmla="*/ 173182 h 378718"/>
                  <a:gd name="connsiteX8" fmla="*/ 365015 w 513347"/>
                  <a:gd name="connsiteY8" fmla="*/ 189358 h 378718"/>
                  <a:gd name="connsiteX9" fmla="*/ 394142 w 513347"/>
                  <a:gd name="connsiteY9" fmla="*/ 189358 h 378718"/>
                  <a:gd name="connsiteX10" fmla="*/ 356808 w 513347"/>
                  <a:gd name="connsiteY10" fmla="*/ 164724 h 378718"/>
                  <a:gd name="connsiteX11" fmla="*/ 345457 w 513347"/>
                  <a:gd name="connsiteY11" fmla="*/ 121457 h 378718"/>
                  <a:gd name="connsiteX12" fmla="*/ 365888 w 513347"/>
                  <a:gd name="connsiteY12" fmla="*/ 81667 h 378718"/>
                  <a:gd name="connsiteX13" fmla="*/ 407668 w 513347"/>
                  <a:gd name="connsiteY13" fmla="*/ 65682 h 378718"/>
                  <a:gd name="connsiteX14" fmla="*/ 449442 w 513347"/>
                  <a:gd name="connsiteY14" fmla="*/ 81667 h 378718"/>
                  <a:gd name="connsiteX15" fmla="*/ 469873 w 513347"/>
                  <a:gd name="connsiteY15" fmla="*/ 121457 h 378718"/>
                  <a:gd name="connsiteX16" fmla="*/ 458522 w 513347"/>
                  <a:gd name="connsiteY16" fmla="*/ 164724 h 378718"/>
                  <a:gd name="connsiteX17" fmla="*/ 421189 w 513347"/>
                  <a:gd name="connsiteY17" fmla="*/ 189358 h 378718"/>
                  <a:gd name="connsiteX18" fmla="*/ 437423 w 513347"/>
                  <a:gd name="connsiteY18" fmla="*/ 189358 h 378718"/>
                  <a:gd name="connsiteX19" fmla="*/ 437423 w 513347"/>
                  <a:gd name="connsiteY19" fmla="*/ 193510 h 378718"/>
                  <a:gd name="connsiteX20" fmla="*/ 460415 w 513347"/>
                  <a:gd name="connsiteY20" fmla="*/ 193510 h 378718"/>
                  <a:gd name="connsiteX21" fmla="*/ 491312 w 513347"/>
                  <a:gd name="connsiteY21" fmla="*/ 206343 h 378718"/>
                  <a:gd name="connsiteX22" fmla="*/ 504152 w 513347"/>
                  <a:gd name="connsiteY22" fmla="*/ 237240 h 378718"/>
                  <a:gd name="connsiteX23" fmla="*/ 504152 w 513347"/>
                  <a:gd name="connsiteY23" fmla="*/ 369703 h 378718"/>
                  <a:gd name="connsiteX24" fmla="*/ 9016 w 513347"/>
                  <a:gd name="connsiteY24" fmla="*/ 369703 h 378718"/>
                  <a:gd name="connsiteX25" fmla="*/ 9016 w 513347"/>
                  <a:gd name="connsiteY25" fmla="*/ 237240 h 378718"/>
                  <a:gd name="connsiteX26" fmla="*/ 21856 w 513347"/>
                  <a:gd name="connsiteY26" fmla="*/ 206343 h 378718"/>
                  <a:gd name="connsiteX27" fmla="*/ 52753 w 513347"/>
                  <a:gd name="connsiteY27" fmla="*/ 193510 h 378718"/>
                  <a:gd name="connsiteX28" fmla="*/ 76373 w 513347"/>
                  <a:gd name="connsiteY28" fmla="*/ 193510 h 378718"/>
                  <a:gd name="connsiteX29" fmla="*/ 76373 w 513347"/>
                  <a:gd name="connsiteY29" fmla="*/ 189358 h 378718"/>
                  <a:gd name="connsiteX30" fmla="*/ 91973 w 513347"/>
                  <a:gd name="connsiteY30" fmla="*/ 189358 h 378718"/>
                  <a:gd name="connsiteX31" fmla="*/ 54640 w 513347"/>
                  <a:gd name="connsiteY31" fmla="*/ 164724 h 378718"/>
                  <a:gd name="connsiteX32" fmla="*/ 43294 w 513347"/>
                  <a:gd name="connsiteY32" fmla="*/ 121457 h 378718"/>
                  <a:gd name="connsiteX33" fmla="*/ 63726 w 513347"/>
                  <a:gd name="connsiteY33" fmla="*/ 81667 h 378718"/>
                  <a:gd name="connsiteX34" fmla="*/ 105499 w 513347"/>
                  <a:gd name="connsiteY34" fmla="*/ 65682 h 378718"/>
                  <a:gd name="connsiteX35" fmla="*/ 147280 w 513347"/>
                  <a:gd name="connsiteY35" fmla="*/ 81667 h 378718"/>
                  <a:gd name="connsiteX36" fmla="*/ 167711 w 513347"/>
                  <a:gd name="connsiteY36" fmla="*/ 121457 h 378718"/>
                  <a:gd name="connsiteX37" fmla="*/ 156359 w 513347"/>
                  <a:gd name="connsiteY37" fmla="*/ 164724 h 378718"/>
                  <a:gd name="connsiteX38" fmla="*/ 119026 w 513347"/>
                  <a:gd name="connsiteY38" fmla="*/ 189358 h 378718"/>
                  <a:gd name="connsiteX39" fmla="*/ 148152 w 513347"/>
                  <a:gd name="connsiteY39" fmla="*/ 189358 h 378718"/>
                  <a:gd name="connsiteX40" fmla="*/ 166742 w 513347"/>
                  <a:gd name="connsiteY40" fmla="*/ 173129 h 378718"/>
                  <a:gd name="connsiteX41" fmla="*/ 190715 w 513347"/>
                  <a:gd name="connsiteY41" fmla="*/ 167268 h 378718"/>
                  <a:gd name="connsiteX42" fmla="*/ 218667 w 513347"/>
                  <a:gd name="connsiteY42" fmla="*/ 167268 h 378718"/>
                  <a:gd name="connsiteX43" fmla="*/ 218667 w 513347"/>
                  <a:gd name="connsiteY43" fmla="*/ 150406 h 378718"/>
                  <a:gd name="connsiteX44" fmla="*/ 186332 w 513347"/>
                  <a:gd name="connsiteY44" fmla="*/ 113889 h 378718"/>
                  <a:gd name="connsiteX45" fmla="*/ 183002 w 513347"/>
                  <a:gd name="connsiteY45" fmla="*/ 65227 h 378718"/>
                  <a:gd name="connsiteX46" fmla="*/ 210062 w 513347"/>
                  <a:gd name="connsiteY46" fmla="*/ 24647 h 378718"/>
                  <a:gd name="connsiteX47" fmla="*/ 256270 w 513347"/>
                  <a:gd name="connsiteY47" fmla="*/ 9017 h 378718"/>
                  <a:gd name="connsiteX48" fmla="*/ 256270 w 513347"/>
                  <a:gd name="connsiteY48" fmla="*/ 0 h 378718"/>
                  <a:gd name="connsiteX49" fmla="*/ 205698 w 513347"/>
                  <a:gd name="connsiteY49" fmla="*/ 16777 h 378718"/>
                  <a:gd name="connsiteX50" fmla="*/ 175161 w 513347"/>
                  <a:gd name="connsiteY50" fmla="*/ 60436 h 378718"/>
                  <a:gd name="connsiteX51" fmla="*/ 176752 w 513347"/>
                  <a:gd name="connsiteY51" fmla="*/ 113691 h 378718"/>
                  <a:gd name="connsiteX52" fmla="*/ 209831 w 513347"/>
                  <a:gd name="connsiteY52" fmla="*/ 155456 h 378718"/>
                  <a:gd name="connsiteX53" fmla="*/ 209831 w 513347"/>
                  <a:gd name="connsiteY53" fmla="*/ 158252 h 378718"/>
                  <a:gd name="connsiteX54" fmla="*/ 190895 w 513347"/>
                  <a:gd name="connsiteY54" fmla="*/ 158252 h 378718"/>
                  <a:gd name="connsiteX55" fmla="*/ 168352 w 513347"/>
                  <a:gd name="connsiteY55" fmla="*/ 162670 h 378718"/>
                  <a:gd name="connsiteX56" fmla="*/ 177111 w 513347"/>
                  <a:gd name="connsiteY56" fmla="*/ 131538 h 378718"/>
                  <a:gd name="connsiteX57" fmla="*/ 171278 w 513347"/>
                  <a:gd name="connsiteY57" fmla="*/ 99728 h 378718"/>
                  <a:gd name="connsiteX58" fmla="*/ 152040 w 513347"/>
                  <a:gd name="connsiteY58" fmla="*/ 73730 h 378718"/>
                  <a:gd name="connsiteX59" fmla="*/ 123325 w 513347"/>
                  <a:gd name="connsiteY59" fmla="*/ 58848 h 378718"/>
                  <a:gd name="connsiteX60" fmla="*/ 90997 w 513347"/>
                  <a:gd name="connsiteY60" fmla="*/ 58120 h 378718"/>
                  <a:gd name="connsiteX61" fmla="*/ 61640 w 513347"/>
                  <a:gd name="connsiteY61" fmla="*/ 71693 h 378718"/>
                  <a:gd name="connsiteX62" fmla="*/ 41254 w 513347"/>
                  <a:gd name="connsiteY62" fmla="*/ 96799 h 378718"/>
                  <a:gd name="connsiteX63" fmla="*/ 33996 w 513347"/>
                  <a:gd name="connsiteY63" fmla="*/ 128314 h 378718"/>
                  <a:gd name="connsiteX64" fmla="*/ 41138 w 513347"/>
                  <a:gd name="connsiteY64" fmla="*/ 159476 h 378718"/>
                  <a:gd name="connsiteX65" fmla="*/ 61043 w 513347"/>
                  <a:gd name="connsiteY65" fmla="*/ 184491 h 378718"/>
                  <a:gd name="connsiteX66" fmla="*/ 52028 w 513347"/>
                  <a:gd name="connsiteY66" fmla="*/ 184491 h 378718"/>
                  <a:gd name="connsiteX67" fmla="*/ 15221 w 513347"/>
                  <a:gd name="connsiteY67" fmla="*/ 200222 h 378718"/>
                  <a:gd name="connsiteX68" fmla="*/ 0 w 513347"/>
                  <a:gd name="connsiteY68" fmla="*/ 237240 h 378718"/>
                  <a:gd name="connsiteX69" fmla="*/ 0 w 513347"/>
                  <a:gd name="connsiteY69" fmla="*/ 378719 h 378718"/>
                  <a:gd name="connsiteX70" fmla="*/ 513347 w 513347"/>
                  <a:gd name="connsiteY70" fmla="*/ 378719 h 378718"/>
                  <a:gd name="connsiteX71" fmla="*/ 513347 w 513347"/>
                  <a:gd name="connsiteY71" fmla="*/ 237240 h 378718"/>
                  <a:gd name="connsiteX72" fmla="*/ 497870 w 513347"/>
                  <a:gd name="connsiteY72" fmla="*/ 199965 h 378718"/>
                  <a:gd name="connsiteX73" fmla="*/ 460594 w 513347"/>
                  <a:gd name="connsiteY73" fmla="*/ 184491 h 378718"/>
                  <a:gd name="connsiteX74" fmla="*/ 451579 w 513347"/>
                  <a:gd name="connsiteY74" fmla="*/ 184491 h 378718"/>
                  <a:gd name="connsiteX75" fmla="*/ 473351 w 513347"/>
                  <a:gd name="connsiteY75" fmla="*/ 156004 h 378718"/>
                  <a:gd name="connsiteX76" fmla="*/ 478587 w 513347"/>
                  <a:gd name="connsiteY76" fmla="*/ 120532 h 378718"/>
                  <a:gd name="connsiteX77" fmla="*/ 465959 w 513347"/>
                  <a:gd name="connsiteY77" fmla="*/ 86972 h 378718"/>
                  <a:gd name="connsiteX78" fmla="*/ 438649 w 513347"/>
                  <a:gd name="connsiteY78" fmla="*/ 63740 h 378718"/>
                  <a:gd name="connsiteX79" fmla="*/ 403497 w 513347"/>
                  <a:gd name="connsiteY79" fmla="*/ 56665 h 378718"/>
                  <a:gd name="connsiteX80" fmla="*/ 369328 w 513347"/>
                  <a:gd name="connsiteY80" fmla="*/ 67519 h 378718"/>
                  <a:gd name="connsiteX81" fmla="*/ 344700 w 513347"/>
                  <a:gd name="connsiteY81" fmla="*/ 93581 h 378718"/>
                  <a:gd name="connsiteX82" fmla="*/ 335800 w 513347"/>
                  <a:gd name="connsiteY82" fmla="*/ 128314 h 378718"/>
                  <a:gd name="connsiteX83" fmla="*/ 344816 w 513347"/>
                  <a:gd name="connsiteY83" fmla="*/ 162850 h 378718"/>
                  <a:gd name="connsiteX84" fmla="*/ 321375 w 513347"/>
                  <a:gd name="connsiteY84" fmla="*/ 158252 h 378718"/>
                  <a:gd name="connsiteX85" fmla="*/ 302253 w 513347"/>
                  <a:gd name="connsiteY85" fmla="*/ 158252 h 378718"/>
                  <a:gd name="connsiteX86" fmla="*/ 302253 w 513347"/>
                  <a:gd name="connsiteY86" fmla="*/ 155907 h 378718"/>
                  <a:gd name="connsiteX87" fmla="*/ 335671 w 513347"/>
                  <a:gd name="connsiteY87" fmla="*/ 114195 h 378718"/>
                  <a:gd name="connsiteX88" fmla="*/ 337481 w 513347"/>
                  <a:gd name="connsiteY88" fmla="*/ 60781 h 378718"/>
                  <a:gd name="connsiteX89" fmla="*/ 306969 w 513347"/>
                  <a:gd name="connsiteY89" fmla="*/ 16901 h 378718"/>
                  <a:gd name="connsiteX90" fmla="*/ 256270 w 513347"/>
                  <a:gd name="connsiteY90" fmla="*/ 0 h 378718"/>
                  <a:gd name="connsiteX91" fmla="*/ 256270 w 513347"/>
                  <a:gd name="connsiteY91" fmla="*/ 0 h 37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13347" h="378718">
                    <a:moveTo>
                      <a:pt x="256270" y="9017"/>
                    </a:moveTo>
                    <a:cubicBezTo>
                      <a:pt x="273037" y="8981"/>
                      <a:pt x="289342" y="14517"/>
                      <a:pt x="302618" y="24755"/>
                    </a:cubicBezTo>
                    <a:cubicBezTo>
                      <a:pt x="315901" y="34993"/>
                      <a:pt x="325404" y="49353"/>
                      <a:pt x="329633" y="65578"/>
                    </a:cubicBezTo>
                    <a:cubicBezTo>
                      <a:pt x="333868" y="81803"/>
                      <a:pt x="332591" y="98975"/>
                      <a:pt x="326001" y="114395"/>
                    </a:cubicBezTo>
                    <a:cubicBezTo>
                      <a:pt x="319411" y="129815"/>
                      <a:pt x="307887" y="142609"/>
                      <a:pt x="293237" y="150767"/>
                    </a:cubicBezTo>
                    <a:lnTo>
                      <a:pt x="293237" y="167268"/>
                    </a:lnTo>
                    <a:lnTo>
                      <a:pt x="321734" y="167268"/>
                    </a:lnTo>
                    <a:cubicBezTo>
                      <a:pt x="330172" y="167320"/>
                      <a:pt x="338476" y="169346"/>
                      <a:pt x="345996" y="173182"/>
                    </a:cubicBezTo>
                    <a:cubicBezTo>
                      <a:pt x="353510" y="177018"/>
                      <a:pt x="360023" y="182558"/>
                      <a:pt x="365015" y="189358"/>
                    </a:cubicBezTo>
                    <a:lnTo>
                      <a:pt x="394142" y="189358"/>
                    </a:lnTo>
                    <a:cubicBezTo>
                      <a:pt x="379088" y="186028"/>
                      <a:pt x="365792" y="177254"/>
                      <a:pt x="356808" y="164724"/>
                    </a:cubicBezTo>
                    <a:cubicBezTo>
                      <a:pt x="347825" y="152192"/>
                      <a:pt x="343782" y="136785"/>
                      <a:pt x="345457" y="121457"/>
                    </a:cubicBezTo>
                    <a:cubicBezTo>
                      <a:pt x="347132" y="106129"/>
                      <a:pt x="354409" y="91960"/>
                      <a:pt x="365888" y="81667"/>
                    </a:cubicBezTo>
                    <a:cubicBezTo>
                      <a:pt x="377368" y="71374"/>
                      <a:pt x="392249" y="65682"/>
                      <a:pt x="407668" y="65682"/>
                    </a:cubicBezTo>
                    <a:cubicBezTo>
                      <a:pt x="423088" y="65682"/>
                      <a:pt x="437962" y="71374"/>
                      <a:pt x="449442" y="81667"/>
                    </a:cubicBezTo>
                    <a:cubicBezTo>
                      <a:pt x="460922" y="91960"/>
                      <a:pt x="468198" y="106129"/>
                      <a:pt x="469873" y="121457"/>
                    </a:cubicBezTo>
                    <a:cubicBezTo>
                      <a:pt x="471548" y="136785"/>
                      <a:pt x="467512" y="152192"/>
                      <a:pt x="458522" y="164724"/>
                    </a:cubicBezTo>
                    <a:cubicBezTo>
                      <a:pt x="449539" y="177254"/>
                      <a:pt x="436249" y="186028"/>
                      <a:pt x="421189" y="189358"/>
                    </a:cubicBezTo>
                    <a:lnTo>
                      <a:pt x="437423" y="189358"/>
                    </a:lnTo>
                    <a:lnTo>
                      <a:pt x="437423" y="193510"/>
                    </a:lnTo>
                    <a:lnTo>
                      <a:pt x="460415" y="193510"/>
                    </a:lnTo>
                    <a:cubicBezTo>
                      <a:pt x="472010" y="193535"/>
                      <a:pt x="483118" y="198149"/>
                      <a:pt x="491312" y="206343"/>
                    </a:cubicBezTo>
                    <a:cubicBezTo>
                      <a:pt x="499513" y="214538"/>
                      <a:pt x="504126" y="225651"/>
                      <a:pt x="504152" y="237240"/>
                    </a:cubicBezTo>
                    <a:lnTo>
                      <a:pt x="504152" y="369703"/>
                    </a:lnTo>
                    <a:lnTo>
                      <a:pt x="9016" y="369703"/>
                    </a:lnTo>
                    <a:lnTo>
                      <a:pt x="9016" y="237240"/>
                    </a:lnTo>
                    <a:cubicBezTo>
                      <a:pt x="9041" y="225651"/>
                      <a:pt x="13655" y="214538"/>
                      <a:pt x="21856" y="206343"/>
                    </a:cubicBezTo>
                    <a:cubicBezTo>
                      <a:pt x="30050" y="198149"/>
                      <a:pt x="41158" y="193535"/>
                      <a:pt x="52753" y="193510"/>
                    </a:cubicBezTo>
                    <a:lnTo>
                      <a:pt x="76373" y="193510"/>
                    </a:lnTo>
                    <a:lnTo>
                      <a:pt x="76373" y="189358"/>
                    </a:lnTo>
                    <a:lnTo>
                      <a:pt x="91973" y="189358"/>
                    </a:lnTo>
                    <a:cubicBezTo>
                      <a:pt x="76919" y="186028"/>
                      <a:pt x="63630" y="177254"/>
                      <a:pt x="54640" y="164724"/>
                    </a:cubicBezTo>
                    <a:cubicBezTo>
                      <a:pt x="45656" y="152192"/>
                      <a:pt x="41613" y="136785"/>
                      <a:pt x="43294" y="121457"/>
                    </a:cubicBezTo>
                    <a:cubicBezTo>
                      <a:pt x="44969" y="106129"/>
                      <a:pt x="52246" y="91960"/>
                      <a:pt x="63726" y="81667"/>
                    </a:cubicBezTo>
                    <a:cubicBezTo>
                      <a:pt x="75205" y="71374"/>
                      <a:pt x="90080" y="65682"/>
                      <a:pt x="105499" y="65682"/>
                    </a:cubicBezTo>
                    <a:cubicBezTo>
                      <a:pt x="120919" y="65682"/>
                      <a:pt x="135793" y="71374"/>
                      <a:pt x="147280" y="81667"/>
                    </a:cubicBezTo>
                    <a:cubicBezTo>
                      <a:pt x="158759" y="91960"/>
                      <a:pt x="166036" y="106129"/>
                      <a:pt x="167711" y="121457"/>
                    </a:cubicBezTo>
                    <a:cubicBezTo>
                      <a:pt x="169385" y="136785"/>
                      <a:pt x="165343" y="152192"/>
                      <a:pt x="156359" y="164724"/>
                    </a:cubicBezTo>
                    <a:cubicBezTo>
                      <a:pt x="147375" y="177254"/>
                      <a:pt x="134080" y="186028"/>
                      <a:pt x="119026" y="189358"/>
                    </a:cubicBezTo>
                    <a:lnTo>
                      <a:pt x="148152" y="189358"/>
                    </a:lnTo>
                    <a:cubicBezTo>
                      <a:pt x="152958" y="182540"/>
                      <a:pt x="159337" y="176973"/>
                      <a:pt x="166742" y="173129"/>
                    </a:cubicBezTo>
                    <a:cubicBezTo>
                      <a:pt x="174147" y="169285"/>
                      <a:pt x="182367" y="167275"/>
                      <a:pt x="190715" y="167268"/>
                    </a:cubicBezTo>
                    <a:lnTo>
                      <a:pt x="218667" y="167268"/>
                    </a:lnTo>
                    <a:lnTo>
                      <a:pt x="218667" y="150406"/>
                    </a:lnTo>
                    <a:cubicBezTo>
                      <a:pt x="204152" y="142138"/>
                      <a:pt x="192781" y="129297"/>
                      <a:pt x="186332" y="113889"/>
                    </a:cubicBezTo>
                    <a:cubicBezTo>
                      <a:pt x="179877" y="98481"/>
                      <a:pt x="178709" y="81371"/>
                      <a:pt x="183002" y="65227"/>
                    </a:cubicBezTo>
                    <a:cubicBezTo>
                      <a:pt x="187295" y="49084"/>
                      <a:pt x="196811" y="34815"/>
                      <a:pt x="210062" y="24647"/>
                    </a:cubicBezTo>
                    <a:cubicBezTo>
                      <a:pt x="223319" y="14479"/>
                      <a:pt x="239566" y="8984"/>
                      <a:pt x="256270" y="9017"/>
                    </a:cubicBezTo>
                    <a:close/>
                    <a:moveTo>
                      <a:pt x="256270" y="0"/>
                    </a:moveTo>
                    <a:cubicBezTo>
                      <a:pt x="238046" y="5"/>
                      <a:pt x="220309" y="5889"/>
                      <a:pt x="205698" y="16777"/>
                    </a:cubicBezTo>
                    <a:cubicBezTo>
                      <a:pt x="191087" y="27665"/>
                      <a:pt x="180377" y="42976"/>
                      <a:pt x="175161" y="60436"/>
                    </a:cubicBezTo>
                    <a:cubicBezTo>
                      <a:pt x="169950" y="77896"/>
                      <a:pt x="170502" y="96573"/>
                      <a:pt x="176752" y="113691"/>
                    </a:cubicBezTo>
                    <a:cubicBezTo>
                      <a:pt x="182996" y="130810"/>
                      <a:pt x="194597" y="145457"/>
                      <a:pt x="209831" y="155456"/>
                    </a:cubicBezTo>
                    <a:lnTo>
                      <a:pt x="209831" y="158252"/>
                    </a:lnTo>
                    <a:lnTo>
                      <a:pt x="190895" y="158252"/>
                    </a:lnTo>
                    <a:cubicBezTo>
                      <a:pt x="183162" y="158253"/>
                      <a:pt x="175507" y="159754"/>
                      <a:pt x="168352" y="162670"/>
                    </a:cubicBezTo>
                    <a:cubicBezTo>
                      <a:pt x="173608" y="153096"/>
                      <a:pt x="176604" y="142448"/>
                      <a:pt x="177111" y="131538"/>
                    </a:cubicBezTo>
                    <a:cubicBezTo>
                      <a:pt x="177618" y="120628"/>
                      <a:pt x="175623" y="109747"/>
                      <a:pt x="171278" y="99728"/>
                    </a:cubicBezTo>
                    <a:cubicBezTo>
                      <a:pt x="166934" y="89708"/>
                      <a:pt x="160351" y="80815"/>
                      <a:pt x="152040" y="73730"/>
                    </a:cubicBezTo>
                    <a:cubicBezTo>
                      <a:pt x="143731" y="66644"/>
                      <a:pt x="133907" y="61554"/>
                      <a:pt x="123325" y="58848"/>
                    </a:cubicBezTo>
                    <a:cubicBezTo>
                      <a:pt x="112744" y="56143"/>
                      <a:pt x="101688" y="55894"/>
                      <a:pt x="90997" y="58120"/>
                    </a:cubicBezTo>
                    <a:cubicBezTo>
                      <a:pt x="80300" y="60347"/>
                      <a:pt x="70265" y="64989"/>
                      <a:pt x="61640" y="71693"/>
                    </a:cubicBezTo>
                    <a:cubicBezTo>
                      <a:pt x="53022" y="78398"/>
                      <a:pt x="46047" y="86985"/>
                      <a:pt x="41254" y="96799"/>
                    </a:cubicBezTo>
                    <a:cubicBezTo>
                      <a:pt x="36461" y="106613"/>
                      <a:pt x="33977" y="117393"/>
                      <a:pt x="33996" y="128314"/>
                    </a:cubicBezTo>
                    <a:cubicBezTo>
                      <a:pt x="34016" y="139105"/>
                      <a:pt x="36454" y="149754"/>
                      <a:pt x="41138" y="159476"/>
                    </a:cubicBezTo>
                    <a:cubicBezTo>
                      <a:pt x="45816" y="169199"/>
                      <a:pt x="52624" y="177747"/>
                      <a:pt x="61043" y="184491"/>
                    </a:cubicBezTo>
                    <a:lnTo>
                      <a:pt x="52028" y="184491"/>
                    </a:lnTo>
                    <a:cubicBezTo>
                      <a:pt x="38174" y="184704"/>
                      <a:pt x="24955" y="190352"/>
                      <a:pt x="15221" y="200222"/>
                    </a:cubicBezTo>
                    <a:cubicBezTo>
                      <a:pt x="5486" y="210084"/>
                      <a:pt x="19" y="223380"/>
                      <a:pt x="0" y="237240"/>
                    </a:cubicBezTo>
                    <a:lnTo>
                      <a:pt x="0" y="378719"/>
                    </a:lnTo>
                    <a:lnTo>
                      <a:pt x="513347" y="378719"/>
                    </a:lnTo>
                    <a:lnTo>
                      <a:pt x="513347" y="237240"/>
                    </a:lnTo>
                    <a:cubicBezTo>
                      <a:pt x="513322" y="223258"/>
                      <a:pt x="507758" y="209853"/>
                      <a:pt x="497870" y="199965"/>
                    </a:cubicBezTo>
                    <a:cubicBezTo>
                      <a:pt x="487982" y="190083"/>
                      <a:pt x="474577" y="184515"/>
                      <a:pt x="460594" y="184491"/>
                    </a:cubicBezTo>
                    <a:lnTo>
                      <a:pt x="451579" y="184491"/>
                    </a:lnTo>
                    <a:cubicBezTo>
                      <a:pt x="461133" y="176996"/>
                      <a:pt x="468628" y="167193"/>
                      <a:pt x="473351" y="156004"/>
                    </a:cubicBezTo>
                    <a:cubicBezTo>
                      <a:pt x="478081" y="144815"/>
                      <a:pt x="479877" y="132608"/>
                      <a:pt x="478587" y="120532"/>
                    </a:cubicBezTo>
                    <a:cubicBezTo>
                      <a:pt x="477291" y="108456"/>
                      <a:pt x="472947" y="96906"/>
                      <a:pt x="465959" y="86972"/>
                    </a:cubicBezTo>
                    <a:cubicBezTo>
                      <a:pt x="458977" y="77037"/>
                      <a:pt x="449577" y="69043"/>
                      <a:pt x="438649" y="63740"/>
                    </a:cubicBezTo>
                    <a:cubicBezTo>
                      <a:pt x="427721" y="58439"/>
                      <a:pt x="415625" y="56004"/>
                      <a:pt x="403497" y="56665"/>
                    </a:cubicBezTo>
                    <a:cubicBezTo>
                      <a:pt x="391370" y="57326"/>
                      <a:pt x="379614" y="61061"/>
                      <a:pt x="369328" y="67519"/>
                    </a:cubicBezTo>
                    <a:cubicBezTo>
                      <a:pt x="359042" y="73977"/>
                      <a:pt x="350565" y="82945"/>
                      <a:pt x="344700" y="93581"/>
                    </a:cubicBezTo>
                    <a:cubicBezTo>
                      <a:pt x="338835" y="104217"/>
                      <a:pt x="335774" y="116169"/>
                      <a:pt x="335800" y="128314"/>
                    </a:cubicBezTo>
                    <a:cubicBezTo>
                      <a:pt x="335813" y="140406"/>
                      <a:pt x="338918" y="152294"/>
                      <a:pt x="344816" y="162850"/>
                    </a:cubicBezTo>
                    <a:cubicBezTo>
                      <a:pt x="337366" y="159838"/>
                      <a:pt x="329409" y="158278"/>
                      <a:pt x="321375" y="158252"/>
                    </a:cubicBezTo>
                    <a:lnTo>
                      <a:pt x="302253" y="158252"/>
                    </a:lnTo>
                    <a:lnTo>
                      <a:pt x="302253" y="155907"/>
                    </a:lnTo>
                    <a:cubicBezTo>
                      <a:pt x="317602" y="145970"/>
                      <a:pt x="329319" y="131338"/>
                      <a:pt x="335671" y="114195"/>
                    </a:cubicBezTo>
                    <a:cubicBezTo>
                      <a:pt x="342018" y="97052"/>
                      <a:pt x="342653" y="78315"/>
                      <a:pt x="337481" y="60781"/>
                    </a:cubicBezTo>
                    <a:cubicBezTo>
                      <a:pt x="332309" y="43247"/>
                      <a:pt x="321606" y="27855"/>
                      <a:pt x="306969" y="16901"/>
                    </a:cubicBezTo>
                    <a:cubicBezTo>
                      <a:pt x="292332" y="5947"/>
                      <a:pt x="274551" y="19"/>
                      <a:pt x="256270" y="0"/>
                    </a:cubicBezTo>
                    <a:lnTo>
                      <a:pt x="256270" y="0"/>
                    </a:lnTo>
                    <a:close/>
                  </a:path>
                </a:pathLst>
              </a:custGeom>
              <a:solidFill>
                <a:srgbClr val="FFFFFF"/>
              </a:solidFill>
              <a:ln w="6417" cap="flat">
                <a:noFill/>
                <a:prstDash val="solid"/>
                <a:miter/>
              </a:ln>
            </p:spPr>
            <p:txBody>
              <a:bodyPr rtlCol="0" anchor="ctr"/>
              <a:lstStyle/>
              <a:p>
                <a:endParaRPr lang="en-US" sz="3052"/>
              </a:p>
            </p:txBody>
          </p:sp>
          <p:sp>
            <p:nvSpPr>
              <p:cNvPr id="46" name="Freeform: Shape 337">
                <a:extLst>
                  <a:ext uri="{FF2B5EF4-FFF2-40B4-BE49-F238E27FC236}">
                    <a16:creationId xmlns:a16="http://schemas.microsoft.com/office/drawing/2014/main" id="{2FD73A57-5711-2FB6-B83D-DD79026072AB}"/>
                  </a:ext>
                </a:extLst>
              </p:cNvPr>
              <p:cNvSpPr/>
              <p:nvPr/>
            </p:nvSpPr>
            <p:spPr>
              <a:xfrm>
                <a:off x="5603783" y="1921700"/>
                <a:ext cx="125341" cy="125336"/>
              </a:xfrm>
              <a:custGeom>
                <a:avLst/>
                <a:gdLst>
                  <a:gd name="connsiteX0" fmla="*/ 62583 w 125341"/>
                  <a:gd name="connsiteY0" fmla="*/ 125337 h 125336"/>
                  <a:gd name="connsiteX1" fmla="*/ 97433 w 125341"/>
                  <a:gd name="connsiteY1" fmla="*/ 114815 h 125336"/>
                  <a:gd name="connsiteX2" fmla="*/ 120553 w 125341"/>
                  <a:gd name="connsiteY2" fmla="*/ 86693 h 125336"/>
                  <a:gd name="connsiteX3" fmla="*/ 124140 w 125341"/>
                  <a:gd name="connsiteY3" fmla="*/ 50465 h 125336"/>
                  <a:gd name="connsiteX4" fmla="*/ 106988 w 125341"/>
                  <a:gd name="connsiteY4" fmla="*/ 18356 h 125336"/>
                  <a:gd name="connsiteX5" fmla="*/ 74878 w 125341"/>
                  <a:gd name="connsiteY5" fmla="*/ 1200 h 125336"/>
                  <a:gd name="connsiteX6" fmla="*/ 38648 w 125341"/>
                  <a:gd name="connsiteY6" fmla="*/ 4788 h 125336"/>
                  <a:gd name="connsiteX7" fmla="*/ 10523 w 125341"/>
                  <a:gd name="connsiteY7" fmla="*/ 27909 h 125336"/>
                  <a:gd name="connsiteX8" fmla="*/ 0 w 125341"/>
                  <a:gd name="connsiteY8" fmla="*/ 62760 h 125336"/>
                  <a:gd name="connsiteX9" fmla="*/ 18487 w 125341"/>
                  <a:gd name="connsiteY9" fmla="*/ 106854 h 125336"/>
                  <a:gd name="connsiteX10" fmla="*/ 62583 w 125341"/>
                  <a:gd name="connsiteY10" fmla="*/ 125337 h 125336"/>
                  <a:gd name="connsiteX11" fmla="*/ 62583 w 125341"/>
                  <a:gd name="connsiteY11" fmla="*/ 15600 h 125336"/>
                  <a:gd name="connsiteX12" fmla="*/ 89143 w 125341"/>
                  <a:gd name="connsiteY12" fmla="*/ 23414 h 125336"/>
                  <a:gd name="connsiteX13" fmla="*/ 106840 w 125341"/>
                  <a:gd name="connsiteY13" fmla="*/ 44705 h 125336"/>
                  <a:gd name="connsiteX14" fmla="*/ 109664 w 125341"/>
                  <a:gd name="connsiteY14" fmla="*/ 72245 h 125336"/>
                  <a:gd name="connsiteX15" fmla="*/ 96663 w 125341"/>
                  <a:gd name="connsiteY15" fmla="*/ 96688 h 125336"/>
                  <a:gd name="connsiteX16" fmla="*/ 72247 w 125341"/>
                  <a:gd name="connsiteY16" fmla="*/ 109736 h 125336"/>
                  <a:gd name="connsiteX17" fmla="*/ 44699 w 125341"/>
                  <a:gd name="connsiteY17" fmla="*/ 106961 h 125336"/>
                  <a:gd name="connsiteX18" fmla="*/ 23376 w 125341"/>
                  <a:gd name="connsiteY18" fmla="*/ 89304 h 125336"/>
                  <a:gd name="connsiteX19" fmla="*/ 15509 w 125341"/>
                  <a:gd name="connsiteY19" fmla="*/ 62760 h 125336"/>
                  <a:gd name="connsiteX20" fmla="*/ 29421 w 125341"/>
                  <a:gd name="connsiteY20" fmla="*/ 29574 h 125336"/>
                  <a:gd name="connsiteX21" fmla="*/ 62583 w 125341"/>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1" h="125336">
                    <a:moveTo>
                      <a:pt x="62583" y="125337"/>
                    </a:moveTo>
                    <a:cubicBezTo>
                      <a:pt x="74987" y="125356"/>
                      <a:pt x="87115" y="121692"/>
                      <a:pt x="97433" y="114815"/>
                    </a:cubicBezTo>
                    <a:cubicBezTo>
                      <a:pt x="107752" y="107935"/>
                      <a:pt x="115798" y="98149"/>
                      <a:pt x="120553" y="86693"/>
                    </a:cubicBezTo>
                    <a:cubicBezTo>
                      <a:pt x="125308" y="75239"/>
                      <a:pt x="126559" y="62630"/>
                      <a:pt x="124140" y="50465"/>
                    </a:cubicBezTo>
                    <a:cubicBezTo>
                      <a:pt x="121727" y="38300"/>
                      <a:pt x="115753" y="27125"/>
                      <a:pt x="106988" y="18356"/>
                    </a:cubicBezTo>
                    <a:cubicBezTo>
                      <a:pt x="98216" y="9586"/>
                      <a:pt x="87038" y="3615"/>
                      <a:pt x="74878" y="1200"/>
                    </a:cubicBezTo>
                    <a:cubicBezTo>
                      <a:pt x="62712" y="-1215"/>
                      <a:pt x="50103" y="33"/>
                      <a:pt x="38648" y="4788"/>
                    </a:cubicBezTo>
                    <a:cubicBezTo>
                      <a:pt x="27194" y="9542"/>
                      <a:pt x="17409" y="17588"/>
                      <a:pt x="10523" y="27909"/>
                    </a:cubicBezTo>
                    <a:cubicBezTo>
                      <a:pt x="3645" y="38228"/>
                      <a:pt x="-13" y="50357"/>
                      <a:pt x="0" y="62760"/>
                    </a:cubicBezTo>
                    <a:cubicBezTo>
                      <a:pt x="141" y="79313"/>
                      <a:pt x="6782" y="95148"/>
                      <a:pt x="18487" y="106854"/>
                    </a:cubicBezTo>
                    <a:cubicBezTo>
                      <a:pt x="30191" y="118559"/>
                      <a:pt x="46028" y="125196"/>
                      <a:pt x="62583" y="125337"/>
                    </a:cubicBezTo>
                    <a:close/>
                    <a:moveTo>
                      <a:pt x="62583" y="15600"/>
                    </a:moveTo>
                    <a:cubicBezTo>
                      <a:pt x="72016" y="15511"/>
                      <a:pt x="81263" y="18231"/>
                      <a:pt x="89143" y="23414"/>
                    </a:cubicBezTo>
                    <a:cubicBezTo>
                      <a:pt x="97023" y="28597"/>
                      <a:pt x="103183" y="36009"/>
                      <a:pt x="106840" y="44705"/>
                    </a:cubicBezTo>
                    <a:cubicBezTo>
                      <a:pt x="110492" y="53401"/>
                      <a:pt x="111480" y="62988"/>
                      <a:pt x="109664" y="72245"/>
                    </a:cubicBezTo>
                    <a:cubicBezTo>
                      <a:pt x="107854" y="81503"/>
                      <a:pt x="103330" y="90011"/>
                      <a:pt x="96663" y="96688"/>
                    </a:cubicBezTo>
                    <a:cubicBezTo>
                      <a:pt x="90002" y="103364"/>
                      <a:pt x="81500" y="107907"/>
                      <a:pt x="72247" y="109736"/>
                    </a:cubicBezTo>
                    <a:cubicBezTo>
                      <a:pt x="62994" y="111566"/>
                      <a:pt x="53407" y="110600"/>
                      <a:pt x="44699" y="106961"/>
                    </a:cubicBezTo>
                    <a:cubicBezTo>
                      <a:pt x="35998" y="103323"/>
                      <a:pt x="28574" y="97176"/>
                      <a:pt x="23376" y="89304"/>
                    </a:cubicBezTo>
                    <a:cubicBezTo>
                      <a:pt x="18179" y="81433"/>
                      <a:pt x="15439" y="72193"/>
                      <a:pt x="15509" y="62760"/>
                    </a:cubicBezTo>
                    <a:cubicBezTo>
                      <a:pt x="15631" y="50304"/>
                      <a:pt x="20624" y="38390"/>
                      <a:pt x="29421" y="29574"/>
                    </a:cubicBezTo>
                    <a:cubicBezTo>
                      <a:pt x="38225" y="20758"/>
                      <a:pt x="50128" y="15741"/>
                      <a:pt x="62583" y="15600"/>
                    </a:cubicBezTo>
                    <a:close/>
                  </a:path>
                </a:pathLst>
              </a:custGeom>
              <a:solidFill>
                <a:srgbClr val="2D5967"/>
              </a:solidFill>
              <a:ln w="6417" cap="flat">
                <a:noFill/>
                <a:prstDash val="solid"/>
                <a:miter/>
              </a:ln>
            </p:spPr>
            <p:txBody>
              <a:bodyPr rtlCol="0" anchor="ctr"/>
              <a:lstStyle/>
              <a:p>
                <a:endParaRPr lang="en-US" sz="3052"/>
              </a:p>
            </p:txBody>
          </p:sp>
          <p:sp>
            <p:nvSpPr>
              <p:cNvPr id="47" name="Freeform: Shape 338">
                <a:extLst>
                  <a:ext uri="{FF2B5EF4-FFF2-40B4-BE49-F238E27FC236}">
                    <a16:creationId xmlns:a16="http://schemas.microsoft.com/office/drawing/2014/main" id="{FA97E830-6CC1-F890-AB09-C4D5405B10D4}"/>
                  </a:ext>
                </a:extLst>
              </p:cNvPr>
              <p:cNvSpPr/>
              <p:nvPr/>
            </p:nvSpPr>
            <p:spPr>
              <a:xfrm>
                <a:off x="5267624" y="2023410"/>
                <a:ext cx="495316" cy="202437"/>
              </a:xfrm>
              <a:custGeom>
                <a:avLst/>
                <a:gdLst>
                  <a:gd name="connsiteX0" fmla="*/ 451579 w 495316"/>
                  <a:gd name="connsiteY0" fmla="*/ 26238 h 202437"/>
                  <a:gd name="connsiteX1" fmla="*/ 438687 w 495316"/>
                  <a:gd name="connsiteY1" fmla="*/ 26238 h 202437"/>
                  <a:gd name="connsiteX2" fmla="*/ 436435 w 495316"/>
                  <a:gd name="connsiteY2" fmla="*/ 29215 h 202437"/>
                  <a:gd name="connsiteX3" fmla="*/ 419751 w 495316"/>
                  <a:gd name="connsiteY3" fmla="*/ 42896 h 202437"/>
                  <a:gd name="connsiteX4" fmla="*/ 398743 w 495316"/>
                  <a:gd name="connsiteY4" fmla="*/ 47798 h 202437"/>
                  <a:gd name="connsiteX5" fmla="*/ 377727 w 495316"/>
                  <a:gd name="connsiteY5" fmla="*/ 42896 h 202437"/>
                  <a:gd name="connsiteX6" fmla="*/ 361050 w 495316"/>
                  <a:gd name="connsiteY6" fmla="*/ 29215 h 202437"/>
                  <a:gd name="connsiteX7" fmla="*/ 358798 w 495316"/>
                  <a:gd name="connsiteY7" fmla="*/ 26238 h 202437"/>
                  <a:gd name="connsiteX8" fmla="*/ 358073 w 495316"/>
                  <a:gd name="connsiteY8" fmla="*/ 26238 h 202437"/>
                  <a:gd name="connsiteX9" fmla="*/ 339021 w 495316"/>
                  <a:gd name="connsiteY9" fmla="*/ 7121 h 202437"/>
                  <a:gd name="connsiteX10" fmla="*/ 312988 w 495316"/>
                  <a:gd name="connsiteY10" fmla="*/ 0 h 202437"/>
                  <a:gd name="connsiteX11" fmla="*/ 297568 w 495316"/>
                  <a:gd name="connsiteY11" fmla="*/ 0 h 202437"/>
                  <a:gd name="connsiteX12" fmla="*/ 295316 w 495316"/>
                  <a:gd name="connsiteY12" fmla="*/ 2976 h 202437"/>
                  <a:gd name="connsiteX13" fmla="*/ 274044 w 495316"/>
                  <a:gd name="connsiteY13" fmla="*/ 20424 h 202437"/>
                  <a:gd name="connsiteX14" fmla="*/ 247254 w 495316"/>
                  <a:gd name="connsiteY14" fmla="*/ 26668 h 202437"/>
                  <a:gd name="connsiteX15" fmla="*/ 220463 w 495316"/>
                  <a:gd name="connsiteY15" fmla="*/ 20424 h 202437"/>
                  <a:gd name="connsiteX16" fmla="*/ 199192 w 495316"/>
                  <a:gd name="connsiteY16" fmla="*/ 2976 h 202437"/>
                  <a:gd name="connsiteX17" fmla="*/ 196939 w 495316"/>
                  <a:gd name="connsiteY17" fmla="*/ 0 h 202437"/>
                  <a:gd name="connsiteX18" fmla="*/ 181879 w 495316"/>
                  <a:gd name="connsiteY18" fmla="*/ 0 h 202437"/>
                  <a:gd name="connsiteX19" fmla="*/ 155840 w 495316"/>
                  <a:gd name="connsiteY19" fmla="*/ 7110 h 202437"/>
                  <a:gd name="connsiteX20" fmla="*/ 136794 w 495316"/>
                  <a:gd name="connsiteY20" fmla="*/ 26238 h 202437"/>
                  <a:gd name="connsiteX21" fmla="*/ 134536 w 495316"/>
                  <a:gd name="connsiteY21" fmla="*/ 29215 h 202437"/>
                  <a:gd name="connsiteX22" fmla="*/ 117858 w 495316"/>
                  <a:gd name="connsiteY22" fmla="*/ 42896 h 202437"/>
                  <a:gd name="connsiteX23" fmla="*/ 96843 w 495316"/>
                  <a:gd name="connsiteY23" fmla="*/ 47798 h 202437"/>
                  <a:gd name="connsiteX24" fmla="*/ 75834 w 495316"/>
                  <a:gd name="connsiteY24" fmla="*/ 42896 h 202437"/>
                  <a:gd name="connsiteX25" fmla="*/ 59157 w 495316"/>
                  <a:gd name="connsiteY25" fmla="*/ 29215 h 202437"/>
                  <a:gd name="connsiteX26" fmla="*/ 56898 w 495316"/>
                  <a:gd name="connsiteY26" fmla="*/ 26238 h 202437"/>
                  <a:gd name="connsiteX27" fmla="*/ 43737 w 495316"/>
                  <a:gd name="connsiteY27" fmla="*/ 26238 h 202437"/>
                  <a:gd name="connsiteX28" fmla="*/ 12840 w 495316"/>
                  <a:gd name="connsiteY28" fmla="*/ 39078 h 202437"/>
                  <a:gd name="connsiteX29" fmla="*/ 0 w 495316"/>
                  <a:gd name="connsiteY29" fmla="*/ 69975 h 202437"/>
                  <a:gd name="connsiteX30" fmla="*/ 0 w 495316"/>
                  <a:gd name="connsiteY30" fmla="*/ 202438 h 202437"/>
                  <a:gd name="connsiteX31" fmla="*/ 15150 w 495316"/>
                  <a:gd name="connsiteY31" fmla="*/ 202438 h 202437"/>
                  <a:gd name="connsiteX32" fmla="*/ 15150 w 495316"/>
                  <a:gd name="connsiteY32" fmla="*/ 69975 h 202437"/>
                  <a:gd name="connsiteX33" fmla="*/ 23518 w 495316"/>
                  <a:gd name="connsiteY33" fmla="*/ 49730 h 202437"/>
                  <a:gd name="connsiteX34" fmla="*/ 43737 w 495316"/>
                  <a:gd name="connsiteY34" fmla="*/ 41298 h 202437"/>
                  <a:gd name="connsiteX35" fmla="*/ 49326 w 495316"/>
                  <a:gd name="connsiteY35" fmla="*/ 41298 h 202437"/>
                  <a:gd name="connsiteX36" fmla="*/ 87179 w 495316"/>
                  <a:gd name="connsiteY36" fmla="*/ 62005 h 202437"/>
                  <a:gd name="connsiteX37" fmla="*/ 129486 w 495316"/>
                  <a:gd name="connsiteY37" fmla="*/ 53561 h 202437"/>
                  <a:gd name="connsiteX38" fmla="*/ 129486 w 495316"/>
                  <a:gd name="connsiteY38" fmla="*/ 202438 h 202437"/>
                  <a:gd name="connsiteX39" fmla="*/ 144276 w 495316"/>
                  <a:gd name="connsiteY39" fmla="*/ 202438 h 202437"/>
                  <a:gd name="connsiteX40" fmla="*/ 144276 w 495316"/>
                  <a:gd name="connsiteY40" fmla="*/ 52393 h 202437"/>
                  <a:gd name="connsiteX41" fmla="*/ 155185 w 495316"/>
                  <a:gd name="connsiteY41" fmla="*/ 26058 h 202437"/>
                  <a:gd name="connsiteX42" fmla="*/ 181519 w 495316"/>
                  <a:gd name="connsiteY42" fmla="*/ 15149 h 202437"/>
                  <a:gd name="connsiteX43" fmla="*/ 189361 w 495316"/>
                  <a:gd name="connsiteY43" fmla="*/ 15149 h 202437"/>
                  <a:gd name="connsiteX44" fmla="*/ 215279 w 495316"/>
                  <a:gd name="connsiteY44" fmla="*/ 34766 h 202437"/>
                  <a:gd name="connsiteX45" fmla="*/ 247029 w 495316"/>
                  <a:gd name="connsiteY45" fmla="*/ 41734 h 202437"/>
                  <a:gd name="connsiteX46" fmla="*/ 278773 w 495316"/>
                  <a:gd name="connsiteY46" fmla="*/ 34766 h 202437"/>
                  <a:gd name="connsiteX47" fmla="*/ 304691 w 495316"/>
                  <a:gd name="connsiteY47" fmla="*/ 15149 h 202437"/>
                  <a:gd name="connsiteX48" fmla="*/ 312449 w 495316"/>
                  <a:gd name="connsiteY48" fmla="*/ 15149 h 202437"/>
                  <a:gd name="connsiteX49" fmla="*/ 338777 w 495316"/>
                  <a:gd name="connsiteY49" fmla="*/ 26058 h 202437"/>
                  <a:gd name="connsiteX50" fmla="*/ 349686 w 495316"/>
                  <a:gd name="connsiteY50" fmla="*/ 52393 h 202437"/>
                  <a:gd name="connsiteX51" fmla="*/ 349686 w 495316"/>
                  <a:gd name="connsiteY51" fmla="*/ 202438 h 202437"/>
                  <a:gd name="connsiteX52" fmla="*/ 364836 w 495316"/>
                  <a:gd name="connsiteY52" fmla="*/ 202438 h 202437"/>
                  <a:gd name="connsiteX53" fmla="*/ 364836 w 495316"/>
                  <a:gd name="connsiteY53" fmla="*/ 53022 h 202437"/>
                  <a:gd name="connsiteX54" fmla="*/ 407604 w 495316"/>
                  <a:gd name="connsiteY54" fmla="*/ 62333 h 202437"/>
                  <a:gd name="connsiteX55" fmla="*/ 445990 w 495316"/>
                  <a:gd name="connsiteY55" fmla="*/ 41298 h 202437"/>
                  <a:gd name="connsiteX56" fmla="*/ 451579 w 495316"/>
                  <a:gd name="connsiteY56" fmla="*/ 41298 h 202437"/>
                  <a:gd name="connsiteX57" fmla="*/ 471830 w 495316"/>
                  <a:gd name="connsiteY57" fmla="*/ 49723 h 202437"/>
                  <a:gd name="connsiteX58" fmla="*/ 480256 w 495316"/>
                  <a:gd name="connsiteY58" fmla="*/ 69975 h 202437"/>
                  <a:gd name="connsiteX59" fmla="*/ 480256 w 495316"/>
                  <a:gd name="connsiteY59" fmla="*/ 202438 h 202437"/>
                  <a:gd name="connsiteX60" fmla="*/ 495316 w 495316"/>
                  <a:gd name="connsiteY60" fmla="*/ 202438 h 202437"/>
                  <a:gd name="connsiteX61" fmla="*/ 495316 w 495316"/>
                  <a:gd name="connsiteY61" fmla="*/ 69975 h 202437"/>
                  <a:gd name="connsiteX62" fmla="*/ 482482 w 495316"/>
                  <a:gd name="connsiteY62" fmla="*/ 39078 h 202437"/>
                  <a:gd name="connsiteX63" fmla="*/ 451579 w 495316"/>
                  <a:gd name="connsiteY63" fmla="*/ 26238 h 20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95316" h="202437">
                    <a:moveTo>
                      <a:pt x="451579" y="26238"/>
                    </a:moveTo>
                    <a:lnTo>
                      <a:pt x="438687" y="26238"/>
                    </a:lnTo>
                    <a:lnTo>
                      <a:pt x="436435" y="29215"/>
                    </a:lnTo>
                    <a:cubicBezTo>
                      <a:pt x="431995" y="34997"/>
                      <a:pt x="426290" y="39675"/>
                      <a:pt x="419751" y="42896"/>
                    </a:cubicBezTo>
                    <a:cubicBezTo>
                      <a:pt x="413219" y="46124"/>
                      <a:pt x="406026" y="47798"/>
                      <a:pt x="398743" y="47798"/>
                    </a:cubicBezTo>
                    <a:cubicBezTo>
                      <a:pt x="391453" y="47798"/>
                      <a:pt x="384266" y="46124"/>
                      <a:pt x="377727" y="42896"/>
                    </a:cubicBezTo>
                    <a:cubicBezTo>
                      <a:pt x="371195" y="39675"/>
                      <a:pt x="365484" y="34997"/>
                      <a:pt x="361050" y="29215"/>
                    </a:cubicBezTo>
                    <a:lnTo>
                      <a:pt x="358798" y="26238"/>
                    </a:lnTo>
                    <a:lnTo>
                      <a:pt x="358073" y="26238"/>
                    </a:lnTo>
                    <a:cubicBezTo>
                      <a:pt x="353497" y="18315"/>
                      <a:pt x="346933" y="11724"/>
                      <a:pt x="339021" y="7121"/>
                    </a:cubicBezTo>
                    <a:cubicBezTo>
                      <a:pt x="331116" y="2519"/>
                      <a:pt x="322138" y="63"/>
                      <a:pt x="312988" y="0"/>
                    </a:cubicBezTo>
                    <a:lnTo>
                      <a:pt x="297568" y="0"/>
                    </a:lnTo>
                    <a:lnTo>
                      <a:pt x="295316" y="2976"/>
                    </a:lnTo>
                    <a:cubicBezTo>
                      <a:pt x="289656" y="10345"/>
                      <a:pt x="282379" y="16315"/>
                      <a:pt x="274044" y="20424"/>
                    </a:cubicBezTo>
                    <a:cubicBezTo>
                      <a:pt x="265709" y="24531"/>
                      <a:pt x="256545" y="26668"/>
                      <a:pt x="247254" y="26668"/>
                    </a:cubicBezTo>
                    <a:cubicBezTo>
                      <a:pt x="237962" y="26668"/>
                      <a:pt x="228792" y="24531"/>
                      <a:pt x="220463" y="20424"/>
                    </a:cubicBezTo>
                    <a:cubicBezTo>
                      <a:pt x="212128" y="16315"/>
                      <a:pt x="204851" y="10345"/>
                      <a:pt x="199192" y="2976"/>
                    </a:cubicBezTo>
                    <a:lnTo>
                      <a:pt x="196939" y="0"/>
                    </a:lnTo>
                    <a:lnTo>
                      <a:pt x="181879" y="0"/>
                    </a:lnTo>
                    <a:cubicBezTo>
                      <a:pt x="172728" y="55"/>
                      <a:pt x="163745" y="2506"/>
                      <a:pt x="155840" y="7110"/>
                    </a:cubicBezTo>
                    <a:cubicBezTo>
                      <a:pt x="147927" y="11713"/>
                      <a:pt x="141363" y="18309"/>
                      <a:pt x="136794" y="26238"/>
                    </a:cubicBezTo>
                    <a:lnTo>
                      <a:pt x="134536" y="29215"/>
                    </a:lnTo>
                    <a:cubicBezTo>
                      <a:pt x="130102" y="34997"/>
                      <a:pt x="124391" y="39675"/>
                      <a:pt x="117858" y="42896"/>
                    </a:cubicBezTo>
                    <a:cubicBezTo>
                      <a:pt x="111320" y="46124"/>
                      <a:pt x="104132" y="47798"/>
                      <a:pt x="96843" y="47798"/>
                    </a:cubicBezTo>
                    <a:cubicBezTo>
                      <a:pt x="89560" y="47798"/>
                      <a:pt x="82373" y="46124"/>
                      <a:pt x="75834" y="42896"/>
                    </a:cubicBezTo>
                    <a:cubicBezTo>
                      <a:pt x="69302" y="39675"/>
                      <a:pt x="63591" y="34997"/>
                      <a:pt x="59157" y="29215"/>
                    </a:cubicBezTo>
                    <a:lnTo>
                      <a:pt x="56898" y="26238"/>
                    </a:lnTo>
                    <a:lnTo>
                      <a:pt x="43737" y="26238"/>
                    </a:lnTo>
                    <a:cubicBezTo>
                      <a:pt x="32142" y="26263"/>
                      <a:pt x="21035" y="30877"/>
                      <a:pt x="12840" y="39078"/>
                    </a:cubicBezTo>
                    <a:cubicBezTo>
                      <a:pt x="4640" y="47272"/>
                      <a:pt x="25" y="58380"/>
                      <a:pt x="0" y="69975"/>
                    </a:cubicBezTo>
                    <a:lnTo>
                      <a:pt x="0" y="202438"/>
                    </a:lnTo>
                    <a:lnTo>
                      <a:pt x="15150" y="202438"/>
                    </a:lnTo>
                    <a:lnTo>
                      <a:pt x="15150" y="69975"/>
                    </a:lnTo>
                    <a:cubicBezTo>
                      <a:pt x="15150" y="62384"/>
                      <a:pt x="18160" y="55107"/>
                      <a:pt x="23518" y="49730"/>
                    </a:cubicBezTo>
                    <a:cubicBezTo>
                      <a:pt x="28876" y="44353"/>
                      <a:pt x="36146" y="41324"/>
                      <a:pt x="43737" y="41298"/>
                    </a:cubicBezTo>
                    <a:lnTo>
                      <a:pt x="49326" y="41298"/>
                    </a:lnTo>
                    <a:cubicBezTo>
                      <a:pt x="59118" y="52431"/>
                      <a:pt x="72517" y="59766"/>
                      <a:pt x="87179" y="62005"/>
                    </a:cubicBezTo>
                    <a:cubicBezTo>
                      <a:pt x="101835" y="64251"/>
                      <a:pt x="116812" y="61261"/>
                      <a:pt x="129486" y="53561"/>
                    </a:cubicBezTo>
                    <a:lnTo>
                      <a:pt x="129486" y="202438"/>
                    </a:lnTo>
                    <a:lnTo>
                      <a:pt x="144276" y="202438"/>
                    </a:lnTo>
                    <a:lnTo>
                      <a:pt x="144276" y="52393"/>
                    </a:lnTo>
                    <a:cubicBezTo>
                      <a:pt x="144276" y="42511"/>
                      <a:pt x="148197" y="33040"/>
                      <a:pt x="155185" y="26058"/>
                    </a:cubicBezTo>
                    <a:cubicBezTo>
                      <a:pt x="162166" y="19073"/>
                      <a:pt x="171638" y="15149"/>
                      <a:pt x="181519" y="15149"/>
                    </a:cubicBezTo>
                    <a:lnTo>
                      <a:pt x="189361" y="15149"/>
                    </a:lnTo>
                    <a:cubicBezTo>
                      <a:pt x="196484" y="23485"/>
                      <a:pt x="205326" y="30178"/>
                      <a:pt x="215279" y="34766"/>
                    </a:cubicBezTo>
                    <a:cubicBezTo>
                      <a:pt x="225231" y="39354"/>
                      <a:pt x="236063" y="41734"/>
                      <a:pt x="247029" y="41734"/>
                    </a:cubicBezTo>
                    <a:cubicBezTo>
                      <a:pt x="257989" y="41734"/>
                      <a:pt x="268821" y="39354"/>
                      <a:pt x="278773" y="34766"/>
                    </a:cubicBezTo>
                    <a:cubicBezTo>
                      <a:pt x="288732" y="30178"/>
                      <a:pt x="297575" y="23485"/>
                      <a:pt x="304691" y="15149"/>
                    </a:cubicBezTo>
                    <a:lnTo>
                      <a:pt x="312449" y="15149"/>
                    </a:lnTo>
                    <a:cubicBezTo>
                      <a:pt x="322325" y="15149"/>
                      <a:pt x="331795" y="19073"/>
                      <a:pt x="338777" y="26058"/>
                    </a:cubicBezTo>
                    <a:cubicBezTo>
                      <a:pt x="345765" y="33040"/>
                      <a:pt x="349686" y="42511"/>
                      <a:pt x="349686" y="52393"/>
                    </a:cubicBezTo>
                    <a:lnTo>
                      <a:pt x="349686" y="202438"/>
                    </a:lnTo>
                    <a:lnTo>
                      <a:pt x="364836" y="202438"/>
                    </a:lnTo>
                    <a:lnTo>
                      <a:pt x="364836" y="53022"/>
                    </a:lnTo>
                    <a:cubicBezTo>
                      <a:pt x="377503" y="61178"/>
                      <a:pt x="392692" y="64489"/>
                      <a:pt x="407604" y="62333"/>
                    </a:cubicBezTo>
                    <a:cubicBezTo>
                      <a:pt x="422517" y="60176"/>
                      <a:pt x="436153" y="52707"/>
                      <a:pt x="445990" y="41298"/>
                    </a:cubicBezTo>
                    <a:lnTo>
                      <a:pt x="451579" y="41298"/>
                    </a:lnTo>
                    <a:cubicBezTo>
                      <a:pt x="459176" y="41324"/>
                      <a:pt x="466459" y="44353"/>
                      <a:pt x="471830" y="49723"/>
                    </a:cubicBezTo>
                    <a:cubicBezTo>
                      <a:pt x="477201" y="55094"/>
                      <a:pt x="480230" y="62377"/>
                      <a:pt x="480256" y="69975"/>
                    </a:cubicBezTo>
                    <a:lnTo>
                      <a:pt x="480256" y="202438"/>
                    </a:lnTo>
                    <a:lnTo>
                      <a:pt x="495316" y="202438"/>
                    </a:lnTo>
                    <a:lnTo>
                      <a:pt x="495316" y="69975"/>
                    </a:lnTo>
                    <a:cubicBezTo>
                      <a:pt x="495290" y="58380"/>
                      <a:pt x="490677" y="47272"/>
                      <a:pt x="482482" y="39078"/>
                    </a:cubicBezTo>
                    <a:cubicBezTo>
                      <a:pt x="474282" y="30877"/>
                      <a:pt x="463174" y="26263"/>
                      <a:pt x="451579" y="26238"/>
                    </a:cubicBezTo>
                    <a:close/>
                  </a:path>
                </a:pathLst>
              </a:custGeom>
              <a:solidFill>
                <a:srgbClr val="2D5967"/>
              </a:solidFill>
              <a:ln w="6417" cap="flat">
                <a:noFill/>
                <a:prstDash val="solid"/>
                <a:miter/>
              </a:ln>
            </p:spPr>
            <p:txBody>
              <a:bodyPr rtlCol="0" anchor="ctr"/>
              <a:lstStyle/>
              <a:p>
                <a:endParaRPr lang="en-US" sz="3052"/>
              </a:p>
            </p:txBody>
          </p:sp>
          <p:sp>
            <p:nvSpPr>
              <p:cNvPr id="48" name="Freeform: Shape 339">
                <a:extLst>
                  <a:ext uri="{FF2B5EF4-FFF2-40B4-BE49-F238E27FC236}">
                    <a16:creationId xmlns:a16="http://schemas.microsoft.com/office/drawing/2014/main" id="{47B1CC64-50D0-421C-8A2F-A377A85FF3BD}"/>
                  </a:ext>
                </a:extLst>
              </p:cNvPr>
              <p:cNvSpPr/>
              <p:nvPr/>
            </p:nvSpPr>
            <p:spPr>
              <a:xfrm>
                <a:off x="5301601" y="1921700"/>
                <a:ext cx="125342" cy="125336"/>
              </a:xfrm>
              <a:custGeom>
                <a:avLst/>
                <a:gdLst>
                  <a:gd name="connsiteX0" fmla="*/ 62583 w 125342"/>
                  <a:gd name="connsiteY0" fmla="*/ 125337 h 125336"/>
                  <a:gd name="connsiteX1" fmla="*/ 97434 w 125342"/>
                  <a:gd name="connsiteY1" fmla="*/ 114815 h 125336"/>
                  <a:gd name="connsiteX2" fmla="*/ 120553 w 125342"/>
                  <a:gd name="connsiteY2" fmla="*/ 86693 h 125336"/>
                  <a:gd name="connsiteX3" fmla="*/ 124140 w 125342"/>
                  <a:gd name="connsiteY3" fmla="*/ 50465 h 125336"/>
                  <a:gd name="connsiteX4" fmla="*/ 106988 w 125342"/>
                  <a:gd name="connsiteY4" fmla="*/ 18356 h 125336"/>
                  <a:gd name="connsiteX5" fmla="*/ 74878 w 125342"/>
                  <a:gd name="connsiteY5" fmla="*/ 1200 h 125336"/>
                  <a:gd name="connsiteX6" fmla="*/ 38649 w 125342"/>
                  <a:gd name="connsiteY6" fmla="*/ 4788 h 125336"/>
                  <a:gd name="connsiteX7" fmla="*/ 10530 w 125342"/>
                  <a:gd name="connsiteY7" fmla="*/ 27909 h 125336"/>
                  <a:gd name="connsiteX8" fmla="*/ 0 w 125342"/>
                  <a:gd name="connsiteY8" fmla="*/ 62760 h 125336"/>
                  <a:gd name="connsiteX9" fmla="*/ 18487 w 125342"/>
                  <a:gd name="connsiteY9" fmla="*/ 106854 h 125336"/>
                  <a:gd name="connsiteX10" fmla="*/ 62583 w 125342"/>
                  <a:gd name="connsiteY10" fmla="*/ 125337 h 125336"/>
                  <a:gd name="connsiteX11" fmla="*/ 62583 w 125342"/>
                  <a:gd name="connsiteY11" fmla="*/ 15600 h 125336"/>
                  <a:gd name="connsiteX12" fmla="*/ 88982 w 125342"/>
                  <a:gd name="connsiteY12" fmla="*/ 23609 h 125336"/>
                  <a:gd name="connsiteX13" fmla="*/ 106488 w 125342"/>
                  <a:gd name="connsiteY13" fmla="*/ 44935 h 125336"/>
                  <a:gd name="connsiteX14" fmla="*/ 109189 w 125342"/>
                  <a:gd name="connsiteY14" fmla="*/ 72391 h 125336"/>
                  <a:gd name="connsiteX15" fmla="*/ 96182 w 125342"/>
                  <a:gd name="connsiteY15" fmla="*/ 96722 h 125336"/>
                  <a:gd name="connsiteX16" fmla="*/ 71856 w 125342"/>
                  <a:gd name="connsiteY16" fmla="*/ 109728 h 125336"/>
                  <a:gd name="connsiteX17" fmla="*/ 44398 w 125342"/>
                  <a:gd name="connsiteY17" fmla="*/ 107023 h 125336"/>
                  <a:gd name="connsiteX18" fmla="*/ 23069 w 125342"/>
                  <a:gd name="connsiteY18" fmla="*/ 89521 h 125336"/>
                  <a:gd name="connsiteX19" fmla="*/ 15060 w 125342"/>
                  <a:gd name="connsiteY19" fmla="*/ 63120 h 125336"/>
                  <a:gd name="connsiteX20" fmla="*/ 28978 w 125342"/>
                  <a:gd name="connsiteY20" fmla="*/ 29518 h 125336"/>
                  <a:gd name="connsiteX21" fmla="*/ 62583 w 125342"/>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2" h="125336">
                    <a:moveTo>
                      <a:pt x="62583" y="125337"/>
                    </a:moveTo>
                    <a:cubicBezTo>
                      <a:pt x="74987" y="125356"/>
                      <a:pt x="87115" y="121692"/>
                      <a:pt x="97434" y="114815"/>
                    </a:cubicBezTo>
                    <a:cubicBezTo>
                      <a:pt x="107752" y="107935"/>
                      <a:pt x="115799" y="98149"/>
                      <a:pt x="120553" y="86693"/>
                    </a:cubicBezTo>
                    <a:cubicBezTo>
                      <a:pt x="125308" y="75239"/>
                      <a:pt x="126560" y="62630"/>
                      <a:pt x="124140" y="50465"/>
                    </a:cubicBezTo>
                    <a:cubicBezTo>
                      <a:pt x="121728" y="38300"/>
                      <a:pt x="115753" y="27125"/>
                      <a:pt x="106988" y="18356"/>
                    </a:cubicBezTo>
                    <a:cubicBezTo>
                      <a:pt x="98216" y="9586"/>
                      <a:pt x="87038" y="3615"/>
                      <a:pt x="74878" y="1200"/>
                    </a:cubicBezTo>
                    <a:cubicBezTo>
                      <a:pt x="62712" y="-1215"/>
                      <a:pt x="50103" y="33"/>
                      <a:pt x="38649" y="4788"/>
                    </a:cubicBezTo>
                    <a:cubicBezTo>
                      <a:pt x="27195" y="9542"/>
                      <a:pt x="17409" y="17588"/>
                      <a:pt x="10530" y="27909"/>
                    </a:cubicBezTo>
                    <a:cubicBezTo>
                      <a:pt x="3645" y="38228"/>
                      <a:pt x="-13" y="50357"/>
                      <a:pt x="0" y="62760"/>
                    </a:cubicBezTo>
                    <a:cubicBezTo>
                      <a:pt x="141" y="79313"/>
                      <a:pt x="6783" y="95148"/>
                      <a:pt x="18487" y="106854"/>
                    </a:cubicBezTo>
                    <a:cubicBezTo>
                      <a:pt x="30191" y="118559"/>
                      <a:pt x="46028" y="125196"/>
                      <a:pt x="62583" y="125337"/>
                    </a:cubicBezTo>
                    <a:close/>
                    <a:moveTo>
                      <a:pt x="62583" y="15600"/>
                    </a:moveTo>
                    <a:cubicBezTo>
                      <a:pt x="71978" y="15600"/>
                      <a:pt x="81167" y="18387"/>
                      <a:pt x="88982" y="23609"/>
                    </a:cubicBezTo>
                    <a:cubicBezTo>
                      <a:pt x="96798" y="28830"/>
                      <a:pt x="102888" y="36252"/>
                      <a:pt x="106488" y="44935"/>
                    </a:cubicBezTo>
                    <a:cubicBezTo>
                      <a:pt x="110081" y="53618"/>
                      <a:pt x="111024" y="63173"/>
                      <a:pt x="109189" y="72391"/>
                    </a:cubicBezTo>
                    <a:cubicBezTo>
                      <a:pt x="107354" y="81609"/>
                      <a:pt x="102830" y="90076"/>
                      <a:pt x="96182" y="96722"/>
                    </a:cubicBezTo>
                    <a:cubicBezTo>
                      <a:pt x="89541" y="103368"/>
                      <a:pt x="81071" y="107894"/>
                      <a:pt x="71856" y="109728"/>
                    </a:cubicBezTo>
                    <a:cubicBezTo>
                      <a:pt x="62635" y="111561"/>
                      <a:pt x="53080" y="110620"/>
                      <a:pt x="44398" y="107023"/>
                    </a:cubicBezTo>
                    <a:cubicBezTo>
                      <a:pt x="35716" y="103427"/>
                      <a:pt x="28292" y="97336"/>
                      <a:pt x="23069" y="89521"/>
                    </a:cubicBezTo>
                    <a:cubicBezTo>
                      <a:pt x="17845" y="81707"/>
                      <a:pt x="15060" y="72519"/>
                      <a:pt x="15060" y="63120"/>
                    </a:cubicBezTo>
                    <a:cubicBezTo>
                      <a:pt x="15060" y="50517"/>
                      <a:pt x="20066" y="38430"/>
                      <a:pt x="28978" y="29518"/>
                    </a:cubicBezTo>
                    <a:cubicBezTo>
                      <a:pt x="37892" y="20606"/>
                      <a:pt x="49981" y="15600"/>
                      <a:pt x="62583" y="15600"/>
                    </a:cubicBezTo>
                    <a:close/>
                  </a:path>
                </a:pathLst>
              </a:custGeom>
              <a:solidFill>
                <a:srgbClr val="2D5967"/>
              </a:solidFill>
              <a:ln w="6417" cap="flat">
                <a:noFill/>
                <a:prstDash val="solid"/>
                <a:miter/>
              </a:ln>
            </p:spPr>
            <p:txBody>
              <a:bodyPr rtlCol="0" anchor="ctr"/>
              <a:lstStyle/>
              <a:p>
                <a:endParaRPr lang="en-US" sz="3052"/>
              </a:p>
            </p:txBody>
          </p:sp>
          <p:sp>
            <p:nvSpPr>
              <p:cNvPr id="49" name="Freeform: Shape 340">
                <a:extLst>
                  <a:ext uri="{FF2B5EF4-FFF2-40B4-BE49-F238E27FC236}">
                    <a16:creationId xmlns:a16="http://schemas.microsoft.com/office/drawing/2014/main" id="{423B7CA8-6B42-36B7-14CA-ADC1AF550301}"/>
                  </a:ext>
                </a:extLst>
              </p:cNvPr>
              <p:cNvSpPr/>
              <p:nvPr/>
            </p:nvSpPr>
            <p:spPr>
              <a:xfrm>
                <a:off x="5438934" y="1865065"/>
                <a:ext cx="151491" cy="151488"/>
              </a:xfrm>
              <a:custGeom>
                <a:avLst/>
                <a:gdLst>
                  <a:gd name="connsiteX0" fmla="*/ 75924 w 151491"/>
                  <a:gd name="connsiteY0" fmla="*/ 151488 h 151488"/>
                  <a:gd name="connsiteX1" fmla="*/ 117967 w 151491"/>
                  <a:gd name="connsiteY1" fmla="*/ 138629 h 151488"/>
                  <a:gd name="connsiteX2" fmla="*/ 145784 w 151491"/>
                  <a:gd name="connsiteY2" fmla="*/ 104584 h 151488"/>
                  <a:gd name="connsiteX3" fmla="*/ 150006 w 151491"/>
                  <a:gd name="connsiteY3" fmla="*/ 60824 h 151488"/>
                  <a:gd name="connsiteX4" fmla="*/ 129209 w 151491"/>
                  <a:gd name="connsiteY4" fmla="*/ 22089 h 151488"/>
                  <a:gd name="connsiteX5" fmla="*/ 90400 w 151491"/>
                  <a:gd name="connsiteY5" fmla="*/ 1431 h 151488"/>
                  <a:gd name="connsiteX6" fmla="*/ 46657 w 151491"/>
                  <a:gd name="connsiteY6" fmla="*/ 5809 h 151488"/>
                  <a:gd name="connsiteX7" fmla="*/ 12712 w 151491"/>
                  <a:gd name="connsiteY7" fmla="*/ 33747 h 151488"/>
                  <a:gd name="connsiteX8" fmla="*/ 0 w 151491"/>
                  <a:gd name="connsiteY8" fmla="*/ 75834 h 151488"/>
                  <a:gd name="connsiteX9" fmla="*/ 5813 w 151491"/>
                  <a:gd name="connsiteY9" fmla="*/ 104834 h 151488"/>
                  <a:gd name="connsiteX10" fmla="*/ 22279 w 151491"/>
                  <a:gd name="connsiteY10" fmla="*/ 129399 h 151488"/>
                  <a:gd name="connsiteX11" fmla="*/ 46907 w 151491"/>
                  <a:gd name="connsiteY11" fmla="*/ 145783 h 151488"/>
                  <a:gd name="connsiteX12" fmla="*/ 75924 w 151491"/>
                  <a:gd name="connsiteY12" fmla="*/ 151488 h 151488"/>
                  <a:gd name="connsiteX13" fmla="*/ 75924 w 151491"/>
                  <a:gd name="connsiteY13" fmla="*/ 15238 h 151488"/>
                  <a:gd name="connsiteX14" fmla="*/ 109593 w 151491"/>
                  <a:gd name="connsiteY14" fmla="*/ 25451 h 151488"/>
                  <a:gd name="connsiteX15" fmla="*/ 131911 w 151491"/>
                  <a:gd name="connsiteY15" fmla="*/ 52645 h 151488"/>
                  <a:gd name="connsiteX16" fmla="*/ 135357 w 151491"/>
                  <a:gd name="connsiteY16" fmla="*/ 87656 h 151488"/>
                  <a:gd name="connsiteX17" fmla="*/ 118775 w 151491"/>
                  <a:gd name="connsiteY17" fmla="*/ 118681 h 151488"/>
                  <a:gd name="connsiteX18" fmla="*/ 87750 w 151491"/>
                  <a:gd name="connsiteY18" fmla="*/ 135265 h 151488"/>
                  <a:gd name="connsiteX19" fmla="*/ 52740 w 151491"/>
                  <a:gd name="connsiteY19" fmla="*/ 131817 h 151488"/>
                  <a:gd name="connsiteX20" fmla="*/ 25545 w 151491"/>
                  <a:gd name="connsiteY20" fmla="*/ 109499 h 151488"/>
                  <a:gd name="connsiteX21" fmla="*/ 15330 w 151491"/>
                  <a:gd name="connsiteY21" fmla="*/ 75834 h 151488"/>
                  <a:gd name="connsiteX22" fmla="*/ 33104 w 151491"/>
                  <a:gd name="connsiteY22" fmla="*/ 33013 h 151488"/>
                  <a:gd name="connsiteX23" fmla="*/ 75924 w 151491"/>
                  <a:gd name="connsiteY23" fmla="*/ 15238 h 15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491" h="151488">
                    <a:moveTo>
                      <a:pt x="75924" y="151488"/>
                    </a:moveTo>
                    <a:cubicBezTo>
                      <a:pt x="90901" y="151453"/>
                      <a:pt x="105531" y="146978"/>
                      <a:pt x="117967" y="138629"/>
                    </a:cubicBezTo>
                    <a:cubicBezTo>
                      <a:pt x="130403" y="130280"/>
                      <a:pt x="140079" y="118433"/>
                      <a:pt x="145784" y="104584"/>
                    </a:cubicBezTo>
                    <a:cubicBezTo>
                      <a:pt x="151489" y="90735"/>
                      <a:pt x="152958" y="75507"/>
                      <a:pt x="150006" y="60824"/>
                    </a:cubicBezTo>
                    <a:cubicBezTo>
                      <a:pt x="147055" y="46140"/>
                      <a:pt x="139817" y="32661"/>
                      <a:pt x="129209" y="22089"/>
                    </a:cubicBezTo>
                    <a:cubicBezTo>
                      <a:pt x="118602" y="11518"/>
                      <a:pt x="105095" y="4329"/>
                      <a:pt x="90400" y="1431"/>
                    </a:cubicBezTo>
                    <a:cubicBezTo>
                      <a:pt x="75706" y="-1466"/>
                      <a:pt x="60485" y="57"/>
                      <a:pt x="46657" y="5809"/>
                    </a:cubicBezTo>
                    <a:cubicBezTo>
                      <a:pt x="32828" y="11561"/>
                      <a:pt x="21015" y="21283"/>
                      <a:pt x="12712" y="33747"/>
                    </a:cubicBezTo>
                    <a:cubicBezTo>
                      <a:pt x="4408" y="46211"/>
                      <a:pt x="-13" y="60857"/>
                      <a:pt x="0" y="75834"/>
                    </a:cubicBezTo>
                    <a:cubicBezTo>
                      <a:pt x="13" y="85788"/>
                      <a:pt x="1989" y="95643"/>
                      <a:pt x="5813" y="104834"/>
                    </a:cubicBezTo>
                    <a:cubicBezTo>
                      <a:pt x="9632" y="114025"/>
                      <a:pt x="15233" y="122373"/>
                      <a:pt x="22279" y="129399"/>
                    </a:cubicBezTo>
                    <a:cubicBezTo>
                      <a:pt x="29331" y="136425"/>
                      <a:pt x="37699" y="141992"/>
                      <a:pt x="46907" y="145783"/>
                    </a:cubicBezTo>
                    <a:cubicBezTo>
                      <a:pt x="56109" y="149573"/>
                      <a:pt x="65971" y="151512"/>
                      <a:pt x="75924" y="151488"/>
                    </a:cubicBezTo>
                    <a:close/>
                    <a:moveTo>
                      <a:pt x="75924" y="15238"/>
                    </a:moveTo>
                    <a:cubicBezTo>
                      <a:pt x="87910" y="15238"/>
                      <a:pt x="99628" y="18793"/>
                      <a:pt x="109593" y="25451"/>
                    </a:cubicBezTo>
                    <a:cubicBezTo>
                      <a:pt x="119558" y="32109"/>
                      <a:pt x="127323" y="41573"/>
                      <a:pt x="131911" y="52645"/>
                    </a:cubicBezTo>
                    <a:cubicBezTo>
                      <a:pt x="136493" y="63718"/>
                      <a:pt x="137692" y="75901"/>
                      <a:pt x="135357" y="87656"/>
                    </a:cubicBezTo>
                    <a:cubicBezTo>
                      <a:pt x="133021" y="99410"/>
                      <a:pt x="127246" y="110207"/>
                      <a:pt x="118775" y="118681"/>
                    </a:cubicBezTo>
                    <a:cubicBezTo>
                      <a:pt x="110299" y="127156"/>
                      <a:pt x="99499" y="132927"/>
                      <a:pt x="87750" y="135265"/>
                    </a:cubicBezTo>
                    <a:cubicBezTo>
                      <a:pt x="75994" y="137603"/>
                      <a:pt x="63809" y="136403"/>
                      <a:pt x="52740" y="131817"/>
                    </a:cubicBezTo>
                    <a:cubicBezTo>
                      <a:pt x="41664" y="127230"/>
                      <a:pt x="32199" y="119464"/>
                      <a:pt x="25545" y="109499"/>
                    </a:cubicBezTo>
                    <a:cubicBezTo>
                      <a:pt x="18885" y="99534"/>
                      <a:pt x="15330" y="87819"/>
                      <a:pt x="15330" y="75834"/>
                    </a:cubicBezTo>
                    <a:cubicBezTo>
                      <a:pt x="15355" y="59771"/>
                      <a:pt x="21747" y="44372"/>
                      <a:pt x="33104" y="33013"/>
                    </a:cubicBezTo>
                    <a:cubicBezTo>
                      <a:pt x="44462" y="21654"/>
                      <a:pt x="59863" y="15262"/>
                      <a:pt x="75924" y="15238"/>
                    </a:cubicBezTo>
                    <a:close/>
                  </a:path>
                </a:pathLst>
              </a:custGeom>
              <a:solidFill>
                <a:srgbClr val="2D5967"/>
              </a:solidFill>
              <a:ln w="6417" cap="flat">
                <a:noFill/>
                <a:prstDash val="solid"/>
                <a:miter/>
              </a:ln>
            </p:spPr>
            <p:txBody>
              <a:bodyPr rtlCol="0" anchor="ctr"/>
              <a:lstStyle/>
              <a:p>
                <a:endParaRPr lang="en-US" sz="3052"/>
              </a:p>
            </p:txBody>
          </p:sp>
          <p:sp>
            <p:nvSpPr>
              <p:cNvPr id="50" name="Freeform: Shape 341">
                <a:extLst>
                  <a:ext uri="{FF2B5EF4-FFF2-40B4-BE49-F238E27FC236}">
                    <a16:creationId xmlns:a16="http://schemas.microsoft.com/office/drawing/2014/main" id="{2A81C9CF-1889-8362-5263-3D3861F25412}"/>
                  </a:ext>
                </a:extLst>
              </p:cNvPr>
              <p:cNvSpPr/>
              <p:nvPr/>
            </p:nvSpPr>
            <p:spPr>
              <a:xfrm>
                <a:off x="5441918" y="2132432"/>
                <a:ext cx="15143" cy="93416"/>
              </a:xfrm>
              <a:custGeom>
                <a:avLst/>
                <a:gdLst>
                  <a:gd name="connsiteX0" fmla="*/ 7572 w 15143"/>
                  <a:gd name="connsiteY0" fmla="*/ 0 h 93416"/>
                  <a:gd name="connsiteX1" fmla="*/ 0 w 15143"/>
                  <a:gd name="connsiteY1" fmla="*/ 0 h 93416"/>
                  <a:gd name="connsiteX2" fmla="*/ 0 w 15143"/>
                  <a:gd name="connsiteY2" fmla="*/ 93416 h 93416"/>
                  <a:gd name="connsiteX3" fmla="*/ 3786 w 15143"/>
                  <a:gd name="connsiteY3" fmla="*/ 93416 h 93416"/>
                  <a:gd name="connsiteX4" fmla="*/ 15144 w 15143"/>
                  <a:gd name="connsiteY4" fmla="*/ 93416 h 93416"/>
                  <a:gd name="connsiteX5" fmla="*/ 15144 w 15143"/>
                  <a:gd name="connsiteY5" fmla="*/ 15150 h 93416"/>
                  <a:gd name="connsiteX6" fmla="*/ 7572 w 15143"/>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43" h="93416">
                    <a:moveTo>
                      <a:pt x="7572" y="0"/>
                    </a:moveTo>
                    <a:lnTo>
                      <a:pt x="0" y="0"/>
                    </a:lnTo>
                    <a:lnTo>
                      <a:pt x="0" y="93416"/>
                    </a:lnTo>
                    <a:lnTo>
                      <a:pt x="3786" y="93416"/>
                    </a:lnTo>
                    <a:lnTo>
                      <a:pt x="15144" y="93416"/>
                    </a:lnTo>
                    <a:lnTo>
                      <a:pt x="15144" y="15150"/>
                    </a:lnTo>
                    <a:lnTo>
                      <a:pt x="7572" y="0"/>
                    </a:lnTo>
                    <a:close/>
                  </a:path>
                </a:pathLst>
              </a:custGeom>
              <a:solidFill>
                <a:srgbClr val="2D5967"/>
              </a:solidFill>
              <a:ln w="6417" cap="flat">
                <a:noFill/>
                <a:prstDash val="solid"/>
                <a:miter/>
              </a:ln>
            </p:spPr>
            <p:txBody>
              <a:bodyPr rtlCol="0" anchor="ctr"/>
              <a:lstStyle/>
              <a:p>
                <a:endParaRPr lang="en-US" sz="3052"/>
              </a:p>
            </p:txBody>
          </p:sp>
          <p:sp>
            <p:nvSpPr>
              <p:cNvPr id="53" name="Freeform: Shape 342">
                <a:extLst>
                  <a:ext uri="{FF2B5EF4-FFF2-40B4-BE49-F238E27FC236}">
                    <a16:creationId xmlns:a16="http://schemas.microsoft.com/office/drawing/2014/main" id="{C11E22FE-B322-0D38-59CD-BE7166D2847C}"/>
                  </a:ext>
                </a:extLst>
              </p:cNvPr>
              <p:cNvSpPr/>
              <p:nvPr/>
            </p:nvSpPr>
            <p:spPr>
              <a:xfrm>
                <a:off x="5572231" y="2132432"/>
                <a:ext cx="15150" cy="93416"/>
              </a:xfrm>
              <a:custGeom>
                <a:avLst/>
                <a:gdLst>
                  <a:gd name="connsiteX0" fmla="*/ 7572 w 15150"/>
                  <a:gd name="connsiteY0" fmla="*/ 0 h 93416"/>
                  <a:gd name="connsiteX1" fmla="*/ 0 w 15150"/>
                  <a:gd name="connsiteY1" fmla="*/ 15150 h 93416"/>
                  <a:gd name="connsiteX2" fmla="*/ 0 w 15150"/>
                  <a:gd name="connsiteY2" fmla="*/ 93416 h 93416"/>
                  <a:gd name="connsiteX3" fmla="*/ 12622 w 15150"/>
                  <a:gd name="connsiteY3" fmla="*/ 93416 h 93416"/>
                  <a:gd name="connsiteX4" fmla="*/ 15150 w 15150"/>
                  <a:gd name="connsiteY4" fmla="*/ 93416 h 93416"/>
                  <a:gd name="connsiteX5" fmla="*/ 15150 w 15150"/>
                  <a:gd name="connsiteY5" fmla="*/ 0 h 93416"/>
                  <a:gd name="connsiteX6" fmla="*/ 7572 w 15150"/>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50" h="93416">
                    <a:moveTo>
                      <a:pt x="7572" y="0"/>
                    </a:moveTo>
                    <a:lnTo>
                      <a:pt x="0" y="15150"/>
                    </a:lnTo>
                    <a:lnTo>
                      <a:pt x="0" y="93416"/>
                    </a:lnTo>
                    <a:lnTo>
                      <a:pt x="12622" y="93416"/>
                    </a:lnTo>
                    <a:lnTo>
                      <a:pt x="15150" y="93416"/>
                    </a:lnTo>
                    <a:lnTo>
                      <a:pt x="15150" y="0"/>
                    </a:lnTo>
                    <a:lnTo>
                      <a:pt x="7572" y="0"/>
                    </a:lnTo>
                    <a:close/>
                  </a:path>
                </a:pathLst>
              </a:custGeom>
              <a:solidFill>
                <a:srgbClr val="2D5967"/>
              </a:solidFill>
              <a:ln w="6417" cap="flat">
                <a:noFill/>
                <a:prstDash val="solid"/>
                <a:miter/>
              </a:ln>
            </p:spPr>
            <p:txBody>
              <a:bodyPr rtlCol="0" anchor="ctr"/>
              <a:lstStyle/>
              <a:p>
                <a:endParaRPr lang="en-US" sz="3052"/>
              </a:p>
            </p:txBody>
          </p:sp>
          <p:sp>
            <p:nvSpPr>
              <p:cNvPr id="54" name="Freeform: Shape 343">
                <a:extLst>
                  <a:ext uri="{FF2B5EF4-FFF2-40B4-BE49-F238E27FC236}">
                    <a16:creationId xmlns:a16="http://schemas.microsoft.com/office/drawing/2014/main" id="{F2965F96-68FF-734F-AF5A-D33DE3384E1C}"/>
                  </a:ext>
                </a:extLst>
              </p:cNvPr>
              <p:cNvSpPr/>
              <p:nvPr/>
            </p:nvSpPr>
            <p:spPr>
              <a:xfrm>
                <a:off x="5710091" y="2147569"/>
                <a:ext cx="15150" cy="78272"/>
              </a:xfrm>
              <a:custGeom>
                <a:avLst/>
                <a:gdLst>
                  <a:gd name="connsiteX0" fmla="*/ 0 w 15150"/>
                  <a:gd name="connsiteY0" fmla="*/ 15060 h 78272"/>
                  <a:gd name="connsiteX1" fmla="*/ 0 w 15150"/>
                  <a:gd name="connsiteY1" fmla="*/ 78273 h 78272"/>
                  <a:gd name="connsiteX2" fmla="*/ 15150 w 15150"/>
                  <a:gd name="connsiteY2" fmla="*/ 78273 h 78272"/>
                  <a:gd name="connsiteX3" fmla="*/ 15150 w 15150"/>
                  <a:gd name="connsiteY3" fmla="*/ 0 h 78272"/>
                  <a:gd name="connsiteX4" fmla="*/ 7578 w 15150"/>
                  <a:gd name="connsiteY4" fmla="*/ 0 h 78272"/>
                  <a:gd name="connsiteX5" fmla="*/ 0 w 15150"/>
                  <a:gd name="connsiteY5" fmla="*/ 1506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50" h="78272">
                    <a:moveTo>
                      <a:pt x="0" y="15060"/>
                    </a:moveTo>
                    <a:lnTo>
                      <a:pt x="0" y="78273"/>
                    </a:lnTo>
                    <a:lnTo>
                      <a:pt x="15150" y="78273"/>
                    </a:lnTo>
                    <a:lnTo>
                      <a:pt x="15150" y="0"/>
                    </a:lnTo>
                    <a:lnTo>
                      <a:pt x="7578" y="0"/>
                    </a:lnTo>
                    <a:lnTo>
                      <a:pt x="0" y="15060"/>
                    </a:lnTo>
                    <a:close/>
                  </a:path>
                </a:pathLst>
              </a:custGeom>
              <a:solidFill>
                <a:srgbClr val="2D5967"/>
              </a:solidFill>
              <a:ln w="6417" cap="flat">
                <a:noFill/>
                <a:prstDash val="solid"/>
                <a:miter/>
              </a:ln>
            </p:spPr>
            <p:txBody>
              <a:bodyPr rtlCol="0" anchor="ctr"/>
              <a:lstStyle/>
              <a:p>
                <a:endParaRPr lang="en-US" sz="3052"/>
              </a:p>
            </p:txBody>
          </p:sp>
          <p:sp>
            <p:nvSpPr>
              <p:cNvPr id="55" name="Freeform: Shape 344">
                <a:extLst>
                  <a:ext uri="{FF2B5EF4-FFF2-40B4-BE49-F238E27FC236}">
                    <a16:creationId xmlns:a16="http://schemas.microsoft.com/office/drawing/2014/main" id="{7EC3FBC9-B8A6-A1AC-41A3-2C4FD3773E3A}"/>
                  </a:ext>
                </a:extLst>
              </p:cNvPr>
              <p:cNvSpPr/>
              <p:nvPr/>
            </p:nvSpPr>
            <p:spPr>
              <a:xfrm>
                <a:off x="5305310" y="2147569"/>
                <a:ext cx="15053" cy="78272"/>
              </a:xfrm>
              <a:custGeom>
                <a:avLst/>
                <a:gdLst>
                  <a:gd name="connsiteX0" fmla="*/ 0 w 15053"/>
                  <a:gd name="connsiteY0" fmla="*/ 0 h 78272"/>
                  <a:gd name="connsiteX1" fmla="*/ 0 w 15053"/>
                  <a:gd name="connsiteY1" fmla="*/ 78273 h 78272"/>
                  <a:gd name="connsiteX2" fmla="*/ 15054 w 15053"/>
                  <a:gd name="connsiteY2" fmla="*/ 78273 h 78272"/>
                  <a:gd name="connsiteX3" fmla="*/ 15054 w 15053"/>
                  <a:gd name="connsiteY3" fmla="*/ 15060 h 78272"/>
                  <a:gd name="connsiteX4" fmla="*/ 7482 w 15053"/>
                  <a:gd name="connsiteY4" fmla="*/ 0 h 78272"/>
                  <a:gd name="connsiteX5" fmla="*/ 0 w 15053"/>
                  <a:gd name="connsiteY5" fmla="*/ 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53" h="78272">
                    <a:moveTo>
                      <a:pt x="0" y="0"/>
                    </a:moveTo>
                    <a:lnTo>
                      <a:pt x="0" y="78273"/>
                    </a:lnTo>
                    <a:lnTo>
                      <a:pt x="15054" y="78273"/>
                    </a:lnTo>
                    <a:lnTo>
                      <a:pt x="15054" y="15060"/>
                    </a:lnTo>
                    <a:lnTo>
                      <a:pt x="7482" y="0"/>
                    </a:lnTo>
                    <a:lnTo>
                      <a:pt x="0" y="0"/>
                    </a:lnTo>
                    <a:close/>
                  </a:path>
                </a:pathLst>
              </a:custGeom>
              <a:solidFill>
                <a:srgbClr val="2D5967"/>
              </a:solidFill>
              <a:ln w="6417" cap="flat">
                <a:noFill/>
                <a:prstDash val="solid"/>
                <a:miter/>
              </a:ln>
            </p:spPr>
            <p:txBody>
              <a:bodyPr rtlCol="0" anchor="ctr"/>
              <a:lstStyle/>
              <a:p>
                <a:endParaRPr lang="en-US" sz="3052"/>
              </a:p>
            </p:txBody>
          </p:sp>
        </p:grpSp>
        <p:sp>
          <p:nvSpPr>
            <p:cNvPr id="39" name="TextBox 345">
              <a:extLst>
                <a:ext uri="{FF2B5EF4-FFF2-40B4-BE49-F238E27FC236}">
                  <a16:creationId xmlns:a16="http://schemas.microsoft.com/office/drawing/2014/main" id="{B3D7E250-D6F2-721C-563E-717CEEDB5224}"/>
                </a:ext>
              </a:extLst>
            </p:cNvPr>
            <p:cNvSpPr txBox="1"/>
            <p:nvPr/>
          </p:nvSpPr>
          <p:spPr>
            <a:xfrm>
              <a:off x="5145635" y="2211761"/>
              <a:ext cx="662531" cy="277998"/>
            </a:xfrm>
            <a:prstGeom prst="rect">
              <a:avLst/>
            </a:prstGeom>
            <a:noFill/>
          </p:spPr>
          <p:txBody>
            <a:bodyPr wrap="none" rtlCol="0">
              <a:spAutoFit/>
            </a:bodyPr>
            <a:lstStyle/>
            <a:p>
              <a:pPr algn="l"/>
              <a:r>
                <a:rPr lang="ja-JP" altLang="en-US" dirty="0">
                  <a:latin typeface="Meiryo UI" panose="020B0604030504040204" pitchFamily="50" charset="-128"/>
                  <a:ea typeface="Meiryo UI" panose="020B0604030504040204" pitchFamily="50" charset="-128"/>
                  <a:cs typeface="Oracle Sans"/>
                  <a:sym typeface="Oracle Sans"/>
                  <a:rtl val="0"/>
                </a:rPr>
                <a:t>利用者</a:t>
              </a:r>
              <a:endParaRPr lang="en-US" dirty="0">
                <a:latin typeface="Meiryo UI" panose="020B0604030504040204" pitchFamily="50" charset="-128"/>
                <a:ea typeface="Meiryo UI" panose="020B0604030504040204" pitchFamily="50" charset="-128"/>
                <a:cs typeface="Oracle Sans"/>
                <a:sym typeface="Oracle Sans"/>
                <a:rtl val="0"/>
              </a:endParaRPr>
            </a:p>
          </p:txBody>
        </p:sp>
      </p:grpSp>
      <p:sp>
        <p:nvSpPr>
          <p:cNvPr id="57" name="正方形/長方形 56">
            <a:extLst>
              <a:ext uri="{FF2B5EF4-FFF2-40B4-BE49-F238E27FC236}">
                <a16:creationId xmlns:a16="http://schemas.microsoft.com/office/drawing/2014/main" id="{DB07A989-EE66-EE00-39C4-93FCAB9618FC}"/>
              </a:ext>
            </a:extLst>
          </p:cNvPr>
          <p:cNvSpPr/>
          <p:nvPr/>
        </p:nvSpPr>
        <p:spPr>
          <a:xfrm>
            <a:off x="12531954" y="5743530"/>
            <a:ext cx="3252759" cy="2483794"/>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dirty="0">
                <a:solidFill>
                  <a:schemeClr val="tx1"/>
                </a:solidFill>
                <a:latin typeface="Meiryo UI" panose="020B0604030504040204" pitchFamily="50" charset="-128"/>
                <a:ea typeface="Meiryo UI" panose="020B0604030504040204" pitchFamily="50" charset="-128"/>
              </a:rPr>
              <a:t>連携機能</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sz="1772" dirty="0">
                <a:solidFill>
                  <a:schemeClr val="tx1"/>
                </a:solidFill>
                <a:latin typeface="Meiryo UI" panose="020B0604030504040204" pitchFamily="50" charset="-128"/>
                <a:ea typeface="Meiryo UI" panose="020B0604030504040204" pitchFamily="50" charset="-128"/>
              </a:rPr>
              <a:t>交付用の公文書を作成する他の機能</a:t>
            </a:r>
            <a:endParaRPr kumimoji="1" lang="en-US" altLang="ja-JP" sz="1772" dirty="0">
              <a:solidFill>
                <a:schemeClr val="tx1"/>
              </a:solidFill>
              <a:latin typeface="Meiryo UI" panose="020B0604030504040204" pitchFamily="50" charset="-128"/>
              <a:ea typeface="Meiryo UI" panose="020B0604030504040204" pitchFamily="50" charset="-128"/>
            </a:endParaRPr>
          </a:p>
          <a:p>
            <a:endParaRPr lang="en-US" altLang="ja-JP" sz="1772" dirty="0">
              <a:solidFill>
                <a:schemeClr val="tx1"/>
              </a:solidFill>
              <a:latin typeface="Meiryo UI" panose="020B0604030504040204" pitchFamily="50" charset="-128"/>
              <a:ea typeface="Meiryo UI" panose="020B0604030504040204" pitchFamily="50" charset="-128"/>
            </a:endParaRPr>
          </a:p>
          <a:p>
            <a:r>
              <a:rPr kumimoji="1" lang="ja-JP" altLang="en-US" sz="1772" dirty="0">
                <a:solidFill>
                  <a:schemeClr val="tx1"/>
                </a:solidFill>
                <a:latin typeface="Meiryo UI" panose="020B0604030504040204" pitchFamily="50" charset="-128"/>
                <a:ea typeface="Meiryo UI" panose="020B0604030504040204" pitchFamily="50" charset="-128"/>
              </a:rPr>
              <a:t>例</a:t>
            </a:r>
            <a:endParaRPr kumimoji="1" lang="en-US" altLang="ja-JP" sz="1772" dirty="0">
              <a:solidFill>
                <a:schemeClr val="tx1"/>
              </a:solidFill>
              <a:latin typeface="Meiryo UI" panose="020B0604030504040204" pitchFamily="50" charset="-128"/>
              <a:ea typeface="Meiryo UI" panose="020B0604030504040204" pitchFamily="50" charset="-128"/>
            </a:endParaRPr>
          </a:p>
          <a:p>
            <a:pPr marL="421881" indent="-421881">
              <a:buFont typeface="Arial" panose="020B0604020202020204" pitchFamily="34" charset="0"/>
              <a:buChar char="•"/>
            </a:pPr>
            <a:r>
              <a:rPr lang="ja-JP" altLang="en-US" sz="1772" dirty="0">
                <a:solidFill>
                  <a:schemeClr val="tx1"/>
                </a:solidFill>
                <a:latin typeface="Meiryo UI" panose="020B0604030504040204" pitchFamily="50" charset="-128"/>
                <a:ea typeface="Meiryo UI" panose="020B0604030504040204" pitchFamily="50" charset="-128"/>
              </a:rPr>
              <a:t>書類出力</a:t>
            </a:r>
            <a:r>
              <a:rPr lang="en-US" altLang="ja-JP" sz="1772" dirty="0">
                <a:solidFill>
                  <a:schemeClr val="tx1"/>
                </a:solidFill>
                <a:latin typeface="Meiryo UI" panose="020B0604030504040204" pitchFamily="50" charset="-128"/>
                <a:ea typeface="Meiryo UI" panose="020B0604030504040204" pitchFamily="50" charset="-128"/>
              </a:rPr>
              <a:t>_</a:t>
            </a:r>
            <a:r>
              <a:rPr lang="ja-JP" altLang="en-US" sz="1772" dirty="0">
                <a:solidFill>
                  <a:schemeClr val="tx1"/>
                </a:solidFill>
                <a:latin typeface="Meiryo UI" panose="020B0604030504040204" pitchFamily="50" charset="-128"/>
                <a:ea typeface="Meiryo UI" panose="020B0604030504040204" pitchFamily="50" charset="-128"/>
              </a:rPr>
              <a:t>法廷帳票作成</a:t>
            </a:r>
            <a:endParaRPr kumimoji="1" lang="ja-JP" altLang="en-US" sz="1772" dirty="0">
              <a:solidFill>
                <a:schemeClr val="tx1"/>
              </a:solidFill>
              <a:latin typeface="Meiryo UI" panose="020B0604030504040204" pitchFamily="50" charset="-128"/>
              <a:ea typeface="Meiryo UI" panose="020B0604030504040204" pitchFamily="50" charset="-128"/>
            </a:endParaRPr>
          </a:p>
        </p:txBody>
      </p:sp>
      <p:cxnSp>
        <p:nvCxnSpPr>
          <p:cNvPr id="58" name="Straight Arrow Connector 43">
            <a:extLst>
              <a:ext uri="{FF2B5EF4-FFF2-40B4-BE49-F238E27FC236}">
                <a16:creationId xmlns:a16="http://schemas.microsoft.com/office/drawing/2014/main" id="{647A5786-BC20-11D5-475C-50B05A181129}"/>
              </a:ext>
            </a:extLst>
          </p:cNvPr>
          <p:cNvCxnSpPr>
            <a:cxnSpLocks/>
          </p:cNvCxnSpPr>
          <p:nvPr/>
        </p:nvCxnSpPr>
        <p:spPr bwMode="auto">
          <a:xfrm flipH="1" flipV="1">
            <a:off x="8062209" y="6909840"/>
            <a:ext cx="4450695" cy="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59" name="正方形/長方形 58">
            <a:extLst>
              <a:ext uri="{FF2B5EF4-FFF2-40B4-BE49-F238E27FC236}">
                <a16:creationId xmlns:a16="http://schemas.microsoft.com/office/drawing/2014/main" id="{81BD927E-CDE0-D94D-70F8-03D532DC5F33}"/>
              </a:ext>
            </a:extLst>
          </p:cNvPr>
          <p:cNvSpPr/>
          <p:nvPr/>
        </p:nvSpPr>
        <p:spPr>
          <a:xfrm>
            <a:off x="5052768" y="1973057"/>
            <a:ext cx="5876454" cy="1188583"/>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dirty="0">
                <a:solidFill>
                  <a:schemeClr val="tx1"/>
                </a:solidFill>
                <a:latin typeface="Meiryo UI" panose="020B0604030504040204" pitchFamily="50" charset="-128"/>
                <a:ea typeface="Meiryo UI" panose="020B0604030504040204" pitchFamily="50" charset="-128"/>
              </a:rPr>
              <a:t>連携機能</a:t>
            </a:r>
            <a:endParaRPr kumimoji="1" lang="en-US" altLang="ja-JP" dirty="0">
              <a:solidFill>
                <a:schemeClr val="tx1"/>
              </a:solidFill>
              <a:latin typeface="Meiryo UI" panose="020B0604030504040204" pitchFamily="50" charset="-128"/>
              <a:ea typeface="Meiryo UI" panose="020B0604030504040204" pitchFamily="50" charset="-128"/>
            </a:endParaRPr>
          </a:p>
          <a:p>
            <a:r>
              <a:rPr lang="ja-JP" altLang="en-US" sz="1772" dirty="0">
                <a:solidFill>
                  <a:schemeClr val="tx1"/>
                </a:solidFill>
                <a:latin typeface="Meiryo UI" panose="020B0604030504040204" pitchFamily="50" charset="-128"/>
                <a:ea typeface="Meiryo UI" panose="020B0604030504040204" pitchFamily="50" charset="-128"/>
              </a:rPr>
              <a:t>ブラウザ上で動作するフロントエンドアプリを配信する</a:t>
            </a:r>
            <a:endParaRPr lang="en-US" altLang="ja-JP" sz="1772" dirty="0">
              <a:solidFill>
                <a:schemeClr val="tx1"/>
              </a:solidFill>
              <a:latin typeface="Meiryo UI" panose="020B0604030504040204" pitchFamily="50" charset="-128"/>
              <a:ea typeface="Meiryo UI" panose="020B0604030504040204" pitchFamily="50" charset="-128"/>
            </a:endParaRPr>
          </a:p>
          <a:p>
            <a:r>
              <a:rPr kumimoji="1" lang="ja-JP" altLang="en-US" sz="1772" dirty="0">
                <a:solidFill>
                  <a:schemeClr val="tx1"/>
                </a:solidFill>
                <a:latin typeface="Meiryo UI" panose="020B0604030504040204" pitchFamily="50" charset="-128"/>
                <a:ea typeface="Meiryo UI" panose="020B0604030504040204" pitchFamily="50" charset="-128"/>
              </a:rPr>
              <a:t>例</a:t>
            </a:r>
            <a:endParaRPr kumimoji="1" lang="en-US" altLang="ja-JP" sz="1772" dirty="0">
              <a:solidFill>
                <a:schemeClr val="tx1"/>
              </a:solidFill>
              <a:latin typeface="Meiryo UI" panose="020B0604030504040204" pitchFamily="50" charset="-128"/>
              <a:ea typeface="Meiryo UI" panose="020B0604030504040204" pitchFamily="50" charset="-128"/>
            </a:endParaRPr>
          </a:p>
          <a:p>
            <a:pPr marL="253129" indent="-253129">
              <a:buFont typeface="Arial" panose="020B0604020202020204" pitchFamily="34" charset="0"/>
              <a:buChar char="•"/>
            </a:pPr>
            <a:r>
              <a:rPr lang="ja-JP" altLang="en-US" sz="1772" dirty="0">
                <a:solidFill>
                  <a:schemeClr val="tx1"/>
                </a:solidFill>
                <a:latin typeface="Meiryo UI" panose="020B0604030504040204" pitchFamily="50" charset="-128"/>
                <a:ea typeface="Meiryo UI" panose="020B0604030504040204" pitchFamily="50" charset="-128"/>
              </a:rPr>
              <a:t>コンテンツ管理</a:t>
            </a:r>
            <a:r>
              <a:rPr lang="en-US" altLang="ja-JP" sz="1772" dirty="0">
                <a:solidFill>
                  <a:schemeClr val="tx1"/>
                </a:solidFill>
                <a:latin typeface="Meiryo UI" panose="020B0604030504040204" pitchFamily="50" charset="-128"/>
                <a:ea typeface="Meiryo UI" panose="020B0604030504040204" pitchFamily="50" charset="-128"/>
              </a:rPr>
              <a:t>_Web</a:t>
            </a:r>
            <a:r>
              <a:rPr lang="ja-JP" altLang="en-US" sz="1772" dirty="0">
                <a:solidFill>
                  <a:schemeClr val="tx1"/>
                </a:solidFill>
                <a:latin typeface="Meiryo UI" panose="020B0604030504040204" pitchFamily="50" charset="-128"/>
                <a:ea typeface="Meiryo UI" panose="020B0604030504040204" pitchFamily="50" charset="-128"/>
              </a:rPr>
              <a:t>ページ</a:t>
            </a:r>
            <a:r>
              <a:rPr lang="en-US" altLang="ja-JP" sz="1772" dirty="0">
                <a:solidFill>
                  <a:schemeClr val="tx1"/>
                </a:solidFill>
                <a:latin typeface="Meiryo UI" panose="020B0604030504040204" pitchFamily="50" charset="-128"/>
                <a:ea typeface="Meiryo UI" panose="020B0604030504040204" pitchFamily="50" charset="-128"/>
              </a:rPr>
              <a:t>(</a:t>
            </a:r>
            <a:r>
              <a:rPr lang="ja-JP" altLang="en-US" sz="1772" dirty="0">
                <a:solidFill>
                  <a:schemeClr val="tx1"/>
                </a:solidFill>
                <a:latin typeface="Meiryo UI" panose="020B0604030504040204" pitchFamily="50" charset="-128"/>
                <a:ea typeface="Meiryo UI" panose="020B0604030504040204" pitchFamily="50" charset="-128"/>
              </a:rPr>
              <a:t>静的コンテンツ</a:t>
            </a:r>
            <a:r>
              <a:rPr lang="en-US" altLang="ja-JP" sz="1772" dirty="0">
                <a:solidFill>
                  <a:schemeClr val="tx1"/>
                </a:solidFill>
                <a:latin typeface="Meiryo UI" panose="020B0604030504040204" pitchFamily="50" charset="-128"/>
                <a:ea typeface="Meiryo UI" panose="020B0604030504040204" pitchFamily="50" charset="-128"/>
              </a:rPr>
              <a:t>)</a:t>
            </a:r>
            <a:r>
              <a:rPr lang="ja-JP" altLang="en-US" sz="1772" dirty="0">
                <a:solidFill>
                  <a:schemeClr val="tx1"/>
                </a:solidFill>
                <a:latin typeface="Meiryo UI" panose="020B0604030504040204" pitchFamily="50" charset="-128"/>
                <a:ea typeface="Meiryo UI" panose="020B0604030504040204" pitchFamily="50" charset="-128"/>
              </a:rPr>
              <a:t>公開機能</a:t>
            </a:r>
            <a:endParaRPr kumimoji="1" lang="en-US" altLang="ja-JP" sz="1772" dirty="0">
              <a:solidFill>
                <a:schemeClr val="tx1"/>
              </a:solidFill>
              <a:latin typeface="Meiryo UI" panose="020B0604030504040204" pitchFamily="50" charset="-128"/>
              <a:ea typeface="Meiryo UI" panose="020B0604030504040204" pitchFamily="50" charset="-128"/>
            </a:endParaRPr>
          </a:p>
        </p:txBody>
      </p:sp>
      <p:sp>
        <p:nvSpPr>
          <p:cNvPr id="67" name="正方形/長方形 66">
            <a:extLst>
              <a:ext uri="{FF2B5EF4-FFF2-40B4-BE49-F238E27FC236}">
                <a16:creationId xmlns:a16="http://schemas.microsoft.com/office/drawing/2014/main" id="{E99339AE-91C7-F337-B1E3-6ABF9A8CDC18}"/>
              </a:ext>
            </a:extLst>
          </p:cNvPr>
          <p:cNvSpPr/>
          <p:nvPr/>
        </p:nvSpPr>
        <p:spPr>
          <a:xfrm>
            <a:off x="4858754" y="8037655"/>
            <a:ext cx="5876454" cy="1476454"/>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dirty="0">
                <a:solidFill>
                  <a:schemeClr val="tx1"/>
                </a:solidFill>
                <a:latin typeface="Meiryo UI" panose="020B0604030504040204" pitchFamily="50" charset="-128"/>
                <a:ea typeface="Meiryo UI" panose="020B0604030504040204" pitchFamily="50" charset="-128"/>
              </a:rPr>
              <a:t>連携機能</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sz="1772" dirty="0">
                <a:solidFill>
                  <a:schemeClr val="tx1"/>
                </a:solidFill>
                <a:latin typeface="Meiryo UI" panose="020B0604030504040204" pitchFamily="50" charset="-128"/>
                <a:ea typeface="Meiryo UI" panose="020B0604030504040204" pitchFamily="50" charset="-128"/>
              </a:rPr>
              <a:t>ユーザー認証を行い認証トークンを発行する</a:t>
            </a:r>
            <a:endParaRPr kumimoji="1" lang="en-US" altLang="ja-JP" sz="1772" dirty="0">
              <a:solidFill>
                <a:schemeClr val="tx1"/>
              </a:solidFill>
              <a:latin typeface="Meiryo UI" panose="020B0604030504040204" pitchFamily="50" charset="-128"/>
              <a:ea typeface="Meiryo UI" panose="020B0604030504040204" pitchFamily="50" charset="-128"/>
            </a:endParaRPr>
          </a:p>
          <a:p>
            <a:r>
              <a:rPr kumimoji="1" lang="ja-JP" altLang="en-US" sz="1772" dirty="0">
                <a:solidFill>
                  <a:schemeClr val="tx1"/>
                </a:solidFill>
                <a:latin typeface="Meiryo UI" panose="020B0604030504040204" pitchFamily="50" charset="-128"/>
                <a:ea typeface="Meiryo UI" panose="020B0604030504040204" pitchFamily="50" charset="-128"/>
              </a:rPr>
              <a:t>例</a:t>
            </a:r>
            <a:endParaRPr kumimoji="1" lang="en-US" altLang="ja-JP" sz="1772" dirty="0">
              <a:solidFill>
                <a:schemeClr val="tx1"/>
              </a:solidFill>
              <a:latin typeface="Meiryo UI" panose="020B0604030504040204" pitchFamily="50" charset="-128"/>
              <a:ea typeface="Meiryo UI" panose="020B0604030504040204" pitchFamily="50" charset="-128"/>
            </a:endParaRPr>
          </a:p>
          <a:p>
            <a:pPr marL="253129" indent="-253129">
              <a:buFont typeface="Arial" panose="020B0604020202020204" pitchFamily="34" charset="0"/>
              <a:buChar char="•"/>
            </a:pPr>
            <a:r>
              <a:rPr kumimoji="1" lang="ja-JP" altLang="en-US" sz="1772" dirty="0">
                <a:solidFill>
                  <a:schemeClr val="tx1"/>
                </a:solidFill>
                <a:latin typeface="Meiryo UI" panose="020B0604030504040204" pitchFamily="50" charset="-128"/>
                <a:ea typeface="Meiryo UI" panose="020B0604030504040204" pitchFamily="50" charset="-128"/>
              </a:rPr>
              <a:t>利用者認証</a:t>
            </a:r>
            <a:r>
              <a:rPr kumimoji="1" lang="en-US" altLang="ja-JP" sz="1772" dirty="0">
                <a:solidFill>
                  <a:schemeClr val="tx1"/>
                </a:solidFill>
                <a:latin typeface="Meiryo UI" panose="020B0604030504040204" pitchFamily="50" charset="-128"/>
                <a:ea typeface="Meiryo UI" panose="020B0604030504040204" pitchFamily="50" charset="-128"/>
              </a:rPr>
              <a:t>_</a:t>
            </a:r>
            <a:r>
              <a:rPr kumimoji="1" lang="ja-JP" altLang="en-US" sz="1772" dirty="0">
                <a:solidFill>
                  <a:schemeClr val="tx1"/>
                </a:solidFill>
                <a:latin typeface="Meiryo UI" panose="020B0604030504040204" pitchFamily="50" charset="-128"/>
                <a:ea typeface="Meiryo UI" panose="020B0604030504040204" pitchFamily="50" charset="-128"/>
              </a:rPr>
              <a:t>ユーザ認証機能（国民向け）</a:t>
            </a:r>
            <a:endParaRPr kumimoji="1" lang="en-US" altLang="ja-JP" sz="1772" dirty="0">
              <a:solidFill>
                <a:schemeClr val="tx1"/>
              </a:solidFill>
              <a:latin typeface="Meiryo UI" panose="020B0604030504040204" pitchFamily="50" charset="-128"/>
              <a:ea typeface="Meiryo UI" panose="020B0604030504040204" pitchFamily="50" charset="-128"/>
            </a:endParaRPr>
          </a:p>
          <a:p>
            <a:pPr marL="253129" indent="-253129">
              <a:buFont typeface="Arial" panose="020B0604020202020204" pitchFamily="34" charset="0"/>
              <a:buChar char="•"/>
            </a:pPr>
            <a:r>
              <a:rPr lang="ja-JP" altLang="en-US" sz="1772" dirty="0">
                <a:solidFill>
                  <a:schemeClr val="tx1"/>
                </a:solidFill>
                <a:latin typeface="Meiryo UI" panose="020B0604030504040204" pitchFamily="50" charset="-128"/>
                <a:ea typeface="Meiryo UI" panose="020B0604030504040204" pitchFamily="50" charset="-128"/>
              </a:rPr>
              <a:t>利用者認証</a:t>
            </a:r>
            <a:r>
              <a:rPr lang="en-US" altLang="ja-JP" sz="1772" dirty="0">
                <a:solidFill>
                  <a:schemeClr val="tx1"/>
                </a:solidFill>
                <a:latin typeface="Meiryo UI" panose="020B0604030504040204" pitchFamily="50" charset="-128"/>
                <a:ea typeface="Meiryo UI" panose="020B0604030504040204" pitchFamily="50" charset="-128"/>
              </a:rPr>
              <a:t>_</a:t>
            </a:r>
            <a:r>
              <a:rPr lang="ja-JP" altLang="en-US" sz="1772" dirty="0">
                <a:solidFill>
                  <a:schemeClr val="tx1"/>
                </a:solidFill>
                <a:latin typeface="Meiryo UI" panose="020B0604030504040204" pitchFamily="50" charset="-128"/>
                <a:ea typeface="Meiryo UI" panose="020B0604030504040204" pitchFamily="50" charset="-128"/>
              </a:rPr>
              <a:t>ユーザ認証機能（企業ユーザ向け）</a:t>
            </a:r>
            <a:endParaRPr kumimoji="1" lang="en-US" altLang="ja-JP" sz="1772" dirty="0">
              <a:solidFill>
                <a:schemeClr val="tx1"/>
              </a:solidFill>
              <a:latin typeface="Meiryo UI" panose="020B0604030504040204" pitchFamily="50" charset="-128"/>
              <a:ea typeface="Meiryo UI" panose="020B0604030504040204" pitchFamily="50" charset="-128"/>
            </a:endParaRPr>
          </a:p>
        </p:txBody>
      </p:sp>
      <p:grpSp>
        <p:nvGrpSpPr>
          <p:cNvPr id="68" name="グループ化 67">
            <a:extLst>
              <a:ext uri="{FF2B5EF4-FFF2-40B4-BE49-F238E27FC236}">
                <a16:creationId xmlns:a16="http://schemas.microsoft.com/office/drawing/2014/main" id="{C4203354-6D08-11EB-65D8-E19D55B4A16A}"/>
              </a:ext>
            </a:extLst>
          </p:cNvPr>
          <p:cNvGrpSpPr/>
          <p:nvPr/>
        </p:nvGrpSpPr>
        <p:grpSpPr>
          <a:xfrm>
            <a:off x="4429418" y="3791754"/>
            <a:ext cx="825011" cy="1125362"/>
            <a:chOff x="7614115" y="1315164"/>
            <a:chExt cx="558803" cy="762240"/>
          </a:xfrm>
        </p:grpSpPr>
        <p:pic>
          <p:nvPicPr>
            <p:cNvPr id="69" name="グラフィックス 68">
              <a:extLst>
                <a:ext uri="{FF2B5EF4-FFF2-40B4-BE49-F238E27FC236}">
                  <a16:creationId xmlns:a16="http://schemas.microsoft.com/office/drawing/2014/main" id="{5FAC9551-56D8-C9AA-8585-482EECC03BA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14115" y="1315164"/>
              <a:ext cx="547293" cy="534565"/>
            </a:xfrm>
            <a:prstGeom prst="rect">
              <a:avLst/>
            </a:prstGeom>
          </p:spPr>
        </p:pic>
        <p:sp>
          <p:nvSpPr>
            <p:cNvPr id="70" name="TextBox 12">
              <a:extLst>
                <a:ext uri="{FF2B5EF4-FFF2-40B4-BE49-F238E27FC236}">
                  <a16:creationId xmlns:a16="http://schemas.microsoft.com/office/drawing/2014/main" id="{8FEEFE27-6341-2FAE-5F33-93BA12DCF134}"/>
                </a:ext>
              </a:extLst>
            </p:cNvPr>
            <p:cNvSpPr txBox="1">
              <a:spLocks noChangeArrowheads="1"/>
            </p:cNvSpPr>
            <p:nvPr/>
          </p:nvSpPr>
          <p:spPr bwMode="auto">
            <a:xfrm>
              <a:off x="7643936" y="1799406"/>
              <a:ext cx="528982" cy="277998"/>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dirty="0">
                  <a:latin typeface="Meiryo UI" panose="020B0604030504040204" pitchFamily="34" charset="-128"/>
                  <a:ea typeface="Meiryo UI" panose="020B0604030504040204" pitchFamily="34" charset="-128"/>
                  <a:cs typeface="Amazon Ember" panose="020B0603020204020204" pitchFamily="34" charset="0"/>
                </a:rPr>
                <a:t>WAF</a:t>
              </a:r>
            </a:p>
          </p:txBody>
        </p:sp>
      </p:grpSp>
      <p:cxnSp>
        <p:nvCxnSpPr>
          <p:cNvPr id="73" name="Straight Arrow Connector 43">
            <a:extLst>
              <a:ext uri="{FF2B5EF4-FFF2-40B4-BE49-F238E27FC236}">
                <a16:creationId xmlns:a16="http://schemas.microsoft.com/office/drawing/2014/main" id="{2E5C98BA-0299-BE3D-5A1C-721D097AD8DA}"/>
              </a:ext>
            </a:extLst>
          </p:cNvPr>
          <p:cNvCxnSpPr>
            <a:cxnSpLocks/>
          </p:cNvCxnSpPr>
          <p:nvPr/>
        </p:nvCxnSpPr>
        <p:spPr bwMode="auto">
          <a:xfrm>
            <a:off x="4868970" y="4811306"/>
            <a:ext cx="0" cy="411814"/>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6" name="Straight Arrow Connector 43">
            <a:extLst>
              <a:ext uri="{FF2B5EF4-FFF2-40B4-BE49-F238E27FC236}">
                <a16:creationId xmlns:a16="http://schemas.microsoft.com/office/drawing/2014/main" id="{B449C876-5111-B218-6B1F-A64DBA162E4A}"/>
              </a:ext>
            </a:extLst>
          </p:cNvPr>
          <p:cNvCxnSpPr>
            <a:cxnSpLocks/>
          </p:cNvCxnSpPr>
          <p:nvPr/>
        </p:nvCxnSpPr>
        <p:spPr bwMode="auto">
          <a:xfrm>
            <a:off x="3252165" y="8866629"/>
            <a:ext cx="1532818" cy="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79" name="グループ化 78">
            <a:extLst>
              <a:ext uri="{FF2B5EF4-FFF2-40B4-BE49-F238E27FC236}">
                <a16:creationId xmlns:a16="http://schemas.microsoft.com/office/drawing/2014/main" id="{72F0CC01-2808-FB94-EF01-3B00CB6EB1FC}"/>
              </a:ext>
            </a:extLst>
          </p:cNvPr>
          <p:cNvGrpSpPr/>
          <p:nvPr/>
        </p:nvGrpSpPr>
        <p:grpSpPr>
          <a:xfrm>
            <a:off x="4323604" y="5321165"/>
            <a:ext cx="1019831" cy="1135195"/>
            <a:chOff x="8074941" y="5554286"/>
            <a:chExt cx="670025" cy="697870"/>
          </a:xfrm>
        </p:grpSpPr>
        <p:pic>
          <p:nvPicPr>
            <p:cNvPr id="80" name="グラフィックス 8">
              <a:extLst>
                <a:ext uri="{FF2B5EF4-FFF2-40B4-BE49-F238E27FC236}">
                  <a16:creationId xmlns:a16="http://schemas.microsoft.com/office/drawing/2014/main" id="{093C4B84-DF42-6100-5E79-BB324E109DE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41133" y="5554286"/>
              <a:ext cx="400050" cy="400050"/>
            </a:xfrm>
            <a:prstGeom prst="rect">
              <a:avLst/>
            </a:prstGeom>
          </p:spPr>
        </p:pic>
        <p:sp>
          <p:nvSpPr>
            <p:cNvPr id="81" name="TextBox 12">
              <a:extLst>
                <a:ext uri="{FF2B5EF4-FFF2-40B4-BE49-F238E27FC236}">
                  <a16:creationId xmlns:a16="http://schemas.microsoft.com/office/drawing/2014/main" id="{EF79EBB5-9F11-CF75-28FE-631F13F27A52}"/>
                </a:ext>
              </a:extLst>
            </p:cNvPr>
            <p:cNvSpPr txBox="1">
              <a:spLocks noChangeArrowheads="1"/>
            </p:cNvSpPr>
            <p:nvPr/>
          </p:nvSpPr>
          <p:spPr bwMode="auto">
            <a:xfrm>
              <a:off x="8074941" y="5902121"/>
              <a:ext cx="670025" cy="35003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550" dirty="0">
                  <a:latin typeface="Meiryo UI" panose="020B0604030504040204" pitchFamily="34" charset="-128"/>
                  <a:ea typeface="Meiryo UI" panose="020B0604030504040204" pitchFamily="34" charset="-128"/>
                  <a:cs typeface="Amazon Ember" panose="020B0603020204020204" pitchFamily="34" charset="0"/>
                </a:rPr>
                <a:t>Load</a:t>
              </a:r>
            </a:p>
            <a:p>
              <a:pPr algn="ctr" eaLnBrk="1" hangingPunct="1"/>
              <a:r>
                <a:rPr lang="en-US" altLang="en-US" sz="1550" dirty="0">
                  <a:latin typeface="Meiryo UI" panose="020B0604030504040204" pitchFamily="34" charset="-128"/>
                  <a:ea typeface="Meiryo UI" panose="020B0604030504040204" pitchFamily="34" charset="-128"/>
                  <a:cs typeface="Amazon Ember" panose="020B0603020204020204" pitchFamily="34" charset="0"/>
                </a:rPr>
                <a:t>Balancer</a:t>
              </a:r>
            </a:p>
          </p:txBody>
        </p:sp>
      </p:grpSp>
      <p:grpSp>
        <p:nvGrpSpPr>
          <p:cNvPr id="91" name="Graphic 3">
            <a:extLst>
              <a:ext uri="{FF2B5EF4-FFF2-40B4-BE49-F238E27FC236}">
                <a16:creationId xmlns:a16="http://schemas.microsoft.com/office/drawing/2014/main" id="{292EC42C-4177-9CDD-06D0-8A0C772596E9}"/>
              </a:ext>
            </a:extLst>
          </p:cNvPr>
          <p:cNvGrpSpPr/>
          <p:nvPr/>
        </p:nvGrpSpPr>
        <p:grpSpPr>
          <a:xfrm>
            <a:off x="6722021" y="6517440"/>
            <a:ext cx="1952780" cy="1108562"/>
            <a:chOff x="780875" y="3801176"/>
            <a:chExt cx="1322673" cy="750861"/>
          </a:xfrm>
        </p:grpSpPr>
        <p:grpSp>
          <p:nvGrpSpPr>
            <p:cNvPr id="92" name="Graphic 3">
              <a:extLst>
                <a:ext uri="{FF2B5EF4-FFF2-40B4-BE49-F238E27FC236}">
                  <a16:creationId xmlns:a16="http://schemas.microsoft.com/office/drawing/2014/main" id="{D34C4509-E351-4364-2B6A-FF97B4D145D5}"/>
                </a:ext>
              </a:extLst>
            </p:cNvPr>
            <p:cNvGrpSpPr/>
            <p:nvPr/>
          </p:nvGrpSpPr>
          <p:grpSpPr>
            <a:xfrm>
              <a:off x="1167865" y="3801176"/>
              <a:ext cx="513347" cy="513347"/>
              <a:chOff x="1167865" y="3801176"/>
              <a:chExt cx="513347" cy="513347"/>
            </a:xfrm>
          </p:grpSpPr>
          <p:grpSp>
            <p:nvGrpSpPr>
              <p:cNvPr id="94" name="Graphic 3">
                <a:extLst>
                  <a:ext uri="{FF2B5EF4-FFF2-40B4-BE49-F238E27FC236}">
                    <a16:creationId xmlns:a16="http://schemas.microsoft.com/office/drawing/2014/main" id="{6E3332E7-04E5-350F-68C4-0AE3FDBBD999}"/>
                  </a:ext>
                </a:extLst>
              </p:cNvPr>
              <p:cNvGrpSpPr/>
              <p:nvPr/>
            </p:nvGrpSpPr>
            <p:grpSpPr>
              <a:xfrm>
                <a:off x="1167865" y="3801176"/>
                <a:ext cx="513347" cy="513347"/>
                <a:chOff x="1167865" y="3801176"/>
                <a:chExt cx="513347" cy="513347"/>
              </a:xfrm>
              <a:solidFill>
                <a:srgbClr val="FFFFFF"/>
              </a:solidFill>
            </p:grpSpPr>
            <p:sp>
              <p:nvSpPr>
                <p:cNvPr id="101" name="Freeform: Shape 567">
                  <a:extLst>
                    <a:ext uri="{FF2B5EF4-FFF2-40B4-BE49-F238E27FC236}">
                      <a16:creationId xmlns:a16="http://schemas.microsoft.com/office/drawing/2014/main" id="{8162EDF5-E582-943F-7287-007DA0AB7B74}"/>
                    </a:ext>
                  </a:extLst>
                </p:cNvPr>
                <p:cNvSpPr/>
                <p:nvPr/>
              </p:nvSpPr>
              <p:spPr>
                <a:xfrm>
                  <a:off x="1173974" y="3807285"/>
                  <a:ext cx="501155" cy="502348"/>
                </a:xfrm>
                <a:custGeom>
                  <a:avLst/>
                  <a:gdLst>
                    <a:gd name="connsiteX0" fmla="*/ 26829 w 501155"/>
                    <a:gd name="connsiteY0" fmla="*/ 501123 h 502348"/>
                    <a:gd name="connsiteX1" fmla="*/ 0 w 501155"/>
                    <a:gd name="connsiteY1" fmla="*/ 474237 h 502348"/>
                    <a:gd name="connsiteX2" fmla="*/ 0 w 501155"/>
                    <a:gd name="connsiteY2" fmla="*/ 26893 h 502348"/>
                    <a:gd name="connsiteX3" fmla="*/ 26829 w 501155"/>
                    <a:gd name="connsiteY3" fmla="*/ 0 h 502348"/>
                    <a:gd name="connsiteX4" fmla="*/ 474333 w 501155"/>
                    <a:gd name="connsiteY4" fmla="*/ 0 h 502348"/>
                    <a:gd name="connsiteX5" fmla="*/ 501155 w 501155"/>
                    <a:gd name="connsiteY5" fmla="*/ 26893 h 502348"/>
                    <a:gd name="connsiteX6" fmla="*/ 501155 w 501155"/>
                    <a:gd name="connsiteY6" fmla="*/ 475456 h 502348"/>
                    <a:gd name="connsiteX7" fmla="*/ 474333 w 501155"/>
                    <a:gd name="connsiteY7" fmla="*/ 502349 h 502348"/>
                    <a:gd name="connsiteX8" fmla="*/ 26829 w 501155"/>
                    <a:gd name="connsiteY8" fmla="*/ 501123 h 5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155" h="502348">
                      <a:moveTo>
                        <a:pt x="26829" y="501123"/>
                      </a:moveTo>
                      <a:cubicBezTo>
                        <a:pt x="12198" y="501123"/>
                        <a:pt x="0" y="488906"/>
                        <a:pt x="0" y="474237"/>
                      </a:cubicBezTo>
                      <a:lnTo>
                        <a:pt x="0" y="26893"/>
                      </a:lnTo>
                      <a:cubicBezTo>
                        <a:pt x="0" y="12224"/>
                        <a:pt x="12198" y="0"/>
                        <a:pt x="26829" y="0"/>
                      </a:cubicBezTo>
                      <a:lnTo>
                        <a:pt x="474333" y="0"/>
                      </a:lnTo>
                      <a:cubicBezTo>
                        <a:pt x="488963" y="0"/>
                        <a:pt x="501155" y="12224"/>
                        <a:pt x="501155" y="26893"/>
                      </a:cubicBezTo>
                      <a:lnTo>
                        <a:pt x="501155" y="475456"/>
                      </a:lnTo>
                      <a:cubicBezTo>
                        <a:pt x="501155" y="490125"/>
                        <a:pt x="488963" y="502349"/>
                        <a:pt x="474333" y="502349"/>
                      </a:cubicBezTo>
                      <a:lnTo>
                        <a:pt x="26829" y="501123"/>
                      </a:lnTo>
                      <a:close/>
                    </a:path>
                  </a:pathLst>
                </a:custGeom>
                <a:solidFill>
                  <a:srgbClr val="FFFFFF"/>
                </a:solidFill>
                <a:ln w="6417" cap="flat">
                  <a:noFill/>
                  <a:prstDash val="solid"/>
                  <a:miter/>
                </a:ln>
              </p:spPr>
              <p:txBody>
                <a:bodyPr rtlCol="0" anchor="ctr"/>
                <a:lstStyle/>
                <a:p>
                  <a:endParaRPr lang="en-US" sz="3052"/>
                </a:p>
              </p:txBody>
            </p:sp>
            <p:sp>
              <p:nvSpPr>
                <p:cNvPr id="102" name="Freeform: Shape 568">
                  <a:extLst>
                    <a:ext uri="{FF2B5EF4-FFF2-40B4-BE49-F238E27FC236}">
                      <a16:creationId xmlns:a16="http://schemas.microsoft.com/office/drawing/2014/main" id="{61C3A23F-C7F1-CAA2-2F44-89A642C84943}"/>
                    </a:ext>
                  </a:extLst>
                </p:cNvPr>
                <p:cNvSpPr/>
                <p:nvPr/>
              </p:nvSpPr>
              <p:spPr>
                <a:xfrm>
                  <a:off x="1167865" y="3801176"/>
                  <a:ext cx="513347" cy="513347"/>
                </a:xfrm>
                <a:custGeom>
                  <a:avLst/>
                  <a:gdLst>
                    <a:gd name="connsiteX0" fmla="*/ 479203 w 513347"/>
                    <a:gd name="connsiteY0" fmla="*/ 12224 h 513347"/>
                    <a:gd name="connsiteX1" fmla="*/ 499936 w 513347"/>
                    <a:gd name="connsiteY1" fmla="*/ 33002 h 513347"/>
                    <a:gd name="connsiteX2" fmla="*/ 499936 w 513347"/>
                    <a:gd name="connsiteY2" fmla="*/ 481571 h 513347"/>
                    <a:gd name="connsiteX3" fmla="*/ 479203 w 513347"/>
                    <a:gd name="connsiteY3" fmla="*/ 502349 h 513347"/>
                    <a:gd name="connsiteX4" fmla="*/ 32925 w 513347"/>
                    <a:gd name="connsiteY4" fmla="*/ 502349 h 513347"/>
                    <a:gd name="connsiteX5" fmla="*/ 12192 w 513347"/>
                    <a:gd name="connsiteY5" fmla="*/ 480345 h 513347"/>
                    <a:gd name="connsiteX6" fmla="*/ 12192 w 513347"/>
                    <a:gd name="connsiteY6" fmla="*/ 33002 h 513347"/>
                    <a:gd name="connsiteX7" fmla="*/ 32925 w 513347"/>
                    <a:gd name="connsiteY7" fmla="*/ 12224 h 513347"/>
                    <a:gd name="connsiteX8" fmla="*/ 479203 w 513347"/>
                    <a:gd name="connsiteY8" fmla="*/ 12224 h 513347"/>
                    <a:gd name="connsiteX9" fmla="*/ 479203 w 513347"/>
                    <a:gd name="connsiteY9" fmla="*/ 0 h 513347"/>
                    <a:gd name="connsiteX10" fmla="*/ 32925 w 513347"/>
                    <a:gd name="connsiteY10" fmla="*/ 0 h 513347"/>
                    <a:gd name="connsiteX11" fmla="*/ 0 w 513347"/>
                    <a:gd name="connsiteY11" fmla="*/ 33002 h 513347"/>
                    <a:gd name="connsiteX12" fmla="*/ 0 w 513347"/>
                    <a:gd name="connsiteY12" fmla="*/ 481571 h 513347"/>
                    <a:gd name="connsiteX13" fmla="*/ 32925 w 513347"/>
                    <a:gd name="connsiteY13" fmla="*/ 513347 h 513347"/>
                    <a:gd name="connsiteX14" fmla="*/ 480422 w 513347"/>
                    <a:gd name="connsiteY14" fmla="*/ 513347 h 513347"/>
                    <a:gd name="connsiteX15" fmla="*/ 513347 w 513347"/>
                    <a:gd name="connsiteY15" fmla="*/ 480345 h 513347"/>
                    <a:gd name="connsiteX16" fmla="*/ 513347 w 513347"/>
                    <a:gd name="connsiteY16" fmla="*/ 33002 h 513347"/>
                    <a:gd name="connsiteX17" fmla="*/ 479203 w 513347"/>
                    <a:gd name="connsiteY17" fmla="*/ 0 h 5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3347" h="513347">
                      <a:moveTo>
                        <a:pt x="479203" y="12224"/>
                      </a:moveTo>
                      <a:cubicBezTo>
                        <a:pt x="490183" y="12224"/>
                        <a:pt x="499936" y="22003"/>
                        <a:pt x="499936" y="33002"/>
                      </a:cubicBezTo>
                      <a:lnTo>
                        <a:pt x="499936" y="481571"/>
                      </a:lnTo>
                      <a:cubicBezTo>
                        <a:pt x="499936" y="492570"/>
                        <a:pt x="490183" y="502349"/>
                        <a:pt x="479203" y="502349"/>
                      </a:cubicBezTo>
                      <a:lnTo>
                        <a:pt x="32925" y="502349"/>
                      </a:lnTo>
                      <a:cubicBezTo>
                        <a:pt x="21946" y="501123"/>
                        <a:pt x="12192" y="491344"/>
                        <a:pt x="12192" y="480345"/>
                      </a:cubicBezTo>
                      <a:lnTo>
                        <a:pt x="12192" y="33002"/>
                      </a:lnTo>
                      <a:cubicBezTo>
                        <a:pt x="12192" y="22003"/>
                        <a:pt x="21946" y="12224"/>
                        <a:pt x="32925" y="12224"/>
                      </a:cubicBezTo>
                      <a:lnTo>
                        <a:pt x="479203" y="12224"/>
                      </a:lnTo>
                      <a:close/>
                      <a:moveTo>
                        <a:pt x="479203" y="0"/>
                      </a:moveTo>
                      <a:lnTo>
                        <a:pt x="32925" y="0"/>
                      </a:lnTo>
                      <a:cubicBezTo>
                        <a:pt x="14630" y="0"/>
                        <a:pt x="0" y="14669"/>
                        <a:pt x="0" y="33002"/>
                      </a:cubicBezTo>
                      <a:lnTo>
                        <a:pt x="0" y="481571"/>
                      </a:lnTo>
                      <a:cubicBezTo>
                        <a:pt x="0" y="498678"/>
                        <a:pt x="14630" y="513347"/>
                        <a:pt x="32925" y="513347"/>
                      </a:cubicBezTo>
                      <a:lnTo>
                        <a:pt x="480422" y="513347"/>
                      </a:lnTo>
                      <a:cubicBezTo>
                        <a:pt x="498717" y="513347"/>
                        <a:pt x="513347" y="498678"/>
                        <a:pt x="513347" y="480345"/>
                      </a:cubicBezTo>
                      <a:lnTo>
                        <a:pt x="513347" y="33002"/>
                      </a:lnTo>
                      <a:cubicBezTo>
                        <a:pt x="512128" y="14669"/>
                        <a:pt x="497498" y="0"/>
                        <a:pt x="479203" y="0"/>
                      </a:cubicBezTo>
                      <a:close/>
                    </a:path>
                  </a:pathLst>
                </a:custGeom>
                <a:solidFill>
                  <a:srgbClr val="FFFFFF"/>
                </a:solidFill>
                <a:ln w="6417" cap="flat">
                  <a:noFill/>
                  <a:prstDash val="solid"/>
                  <a:miter/>
                </a:ln>
              </p:spPr>
              <p:txBody>
                <a:bodyPr rtlCol="0" anchor="ctr"/>
                <a:lstStyle/>
                <a:p>
                  <a:endParaRPr lang="en-US" sz="3052"/>
                </a:p>
              </p:txBody>
            </p:sp>
          </p:grpSp>
          <p:grpSp>
            <p:nvGrpSpPr>
              <p:cNvPr id="95" name="Graphic 3">
                <a:extLst>
                  <a:ext uri="{FF2B5EF4-FFF2-40B4-BE49-F238E27FC236}">
                    <a16:creationId xmlns:a16="http://schemas.microsoft.com/office/drawing/2014/main" id="{B106C9AB-1CCD-F700-A7D4-FA634FFCFC5D}"/>
                  </a:ext>
                </a:extLst>
              </p:cNvPr>
              <p:cNvGrpSpPr/>
              <p:nvPr/>
            </p:nvGrpSpPr>
            <p:grpSpPr>
              <a:xfrm>
                <a:off x="1250777" y="3920959"/>
                <a:ext cx="342640" cy="331231"/>
                <a:chOff x="1250777" y="3920959"/>
                <a:chExt cx="342640" cy="331231"/>
              </a:xfrm>
              <a:solidFill>
                <a:srgbClr val="2D5967"/>
              </a:solidFill>
            </p:grpSpPr>
            <p:sp>
              <p:nvSpPr>
                <p:cNvPr id="98" name="Freeform: Shape 570">
                  <a:extLst>
                    <a:ext uri="{FF2B5EF4-FFF2-40B4-BE49-F238E27FC236}">
                      <a16:creationId xmlns:a16="http://schemas.microsoft.com/office/drawing/2014/main" id="{17C2DA80-6EBE-7D85-64EF-F25D5A42F341}"/>
                    </a:ext>
                  </a:extLst>
                </p:cNvPr>
                <p:cNvSpPr/>
                <p:nvPr/>
              </p:nvSpPr>
              <p:spPr>
                <a:xfrm>
                  <a:off x="1417826" y="3925849"/>
                  <a:ext cx="175590" cy="151559"/>
                </a:xfrm>
                <a:custGeom>
                  <a:avLst/>
                  <a:gdLst>
                    <a:gd name="connsiteX0" fmla="*/ 120720 w 175590"/>
                    <a:gd name="connsiteY0" fmla="*/ 17114 h 151559"/>
                    <a:gd name="connsiteX1" fmla="*/ 153639 w 175590"/>
                    <a:gd name="connsiteY1" fmla="*/ 74557 h 151559"/>
                    <a:gd name="connsiteX2" fmla="*/ 120720 w 175590"/>
                    <a:gd name="connsiteY2" fmla="*/ 132007 h 151559"/>
                    <a:gd name="connsiteX3" fmla="*/ 54870 w 175590"/>
                    <a:gd name="connsiteY3" fmla="*/ 132007 h 151559"/>
                    <a:gd name="connsiteX4" fmla="*/ 21952 w 175590"/>
                    <a:gd name="connsiteY4" fmla="*/ 74557 h 151559"/>
                    <a:gd name="connsiteX5" fmla="*/ 54870 w 175590"/>
                    <a:gd name="connsiteY5" fmla="*/ 17114 h 151559"/>
                    <a:gd name="connsiteX6" fmla="*/ 120720 w 175590"/>
                    <a:gd name="connsiteY6" fmla="*/ 17114 h 151559"/>
                    <a:gd name="connsiteX7" fmla="*/ 120720 w 175590"/>
                    <a:gd name="connsiteY7" fmla="*/ 17114 h 151559"/>
                    <a:gd name="connsiteX8" fmla="*/ 131693 w 175590"/>
                    <a:gd name="connsiteY8" fmla="*/ 0 h 151559"/>
                    <a:gd name="connsiteX9" fmla="*/ 43898 w 175590"/>
                    <a:gd name="connsiteY9" fmla="*/ 0 h 151559"/>
                    <a:gd name="connsiteX10" fmla="*/ 0 w 175590"/>
                    <a:gd name="connsiteY10" fmla="*/ 75783 h 151559"/>
                    <a:gd name="connsiteX11" fmla="*/ 43898 w 175590"/>
                    <a:gd name="connsiteY11" fmla="*/ 151560 h 151559"/>
                    <a:gd name="connsiteX12" fmla="*/ 131693 w 175590"/>
                    <a:gd name="connsiteY12" fmla="*/ 151560 h 151559"/>
                    <a:gd name="connsiteX13" fmla="*/ 175590 w 175590"/>
                    <a:gd name="connsiteY13" fmla="*/ 75783 h 151559"/>
                    <a:gd name="connsiteX14" fmla="*/ 131693 w 175590"/>
                    <a:gd name="connsiteY14" fmla="*/ 0 h 15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590" h="151559">
                      <a:moveTo>
                        <a:pt x="120720" y="17114"/>
                      </a:moveTo>
                      <a:lnTo>
                        <a:pt x="153639" y="74557"/>
                      </a:lnTo>
                      <a:lnTo>
                        <a:pt x="120720" y="132007"/>
                      </a:lnTo>
                      <a:lnTo>
                        <a:pt x="54870" y="132007"/>
                      </a:lnTo>
                      <a:lnTo>
                        <a:pt x="21952" y="74557"/>
                      </a:lnTo>
                      <a:lnTo>
                        <a:pt x="54870" y="17114"/>
                      </a:lnTo>
                      <a:lnTo>
                        <a:pt x="120720" y="17114"/>
                      </a:lnTo>
                      <a:lnTo>
                        <a:pt x="120720" y="17114"/>
                      </a:lnTo>
                      <a:close/>
                      <a:moveTo>
                        <a:pt x="131693" y="0"/>
                      </a:moveTo>
                      <a:lnTo>
                        <a:pt x="43898" y="0"/>
                      </a:lnTo>
                      <a:lnTo>
                        <a:pt x="0" y="75783"/>
                      </a:lnTo>
                      <a:lnTo>
                        <a:pt x="43898" y="151560"/>
                      </a:lnTo>
                      <a:lnTo>
                        <a:pt x="131693" y="151560"/>
                      </a:lnTo>
                      <a:lnTo>
                        <a:pt x="175590" y="75783"/>
                      </a:lnTo>
                      <a:lnTo>
                        <a:pt x="131693" y="0"/>
                      </a:lnTo>
                      <a:close/>
                    </a:path>
                  </a:pathLst>
                </a:custGeom>
                <a:solidFill>
                  <a:srgbClr val="2D5967"/>
                </a:solidFill>
                <a:ln w="6417" cap="flat">
                  <a:noFill/>
                  <a:prstDash val="solid"/>
                  <a:miter/>
                </a:ln>
              </p:spPr>
              <p:txBody>
                <a:bodyPr rtlCol="0" anchor="ctr"/>
                <a:lstStyle/>
                <a:p>
                  <a:endParaRPr lang="en-US" sz="3052"/>
                </a:p>
              </p:txBody>
            </p:sp>
            <p:sp>
              <p:nvSpPr>
                <p:cNvPr id="99" name="Freeform: Shape 571">
                  <a:extLst>
                    <a:ext uri="{FF2B5EF4-FFF2-40B4-BE49-F238E27FC236}">
                      <a16:creationId xmlns:a16="http://schemas.microsoft.com/office/drawing/2014/main" id="{23779F8A-507A-89E6-9444-E27F8CF97FD0}"/>
                    </a:ext>
                  </a:extLst>
                </p:cNvPr>
                <p:cNvSpPr/>
                <p:nvPr/>
              </p:nvSpPr>
              <p:spPr>
                <a:xfrm>
                  <a:off x="1344655" y="4100631"/>
                  <a:ext cx="151200" cy="151559"/>
                </a:xfrm>
                <a:custGeom>
                  <a:avLst/>
                  <a:gdLst>
                    <a:gd name="connsiteX0" fmla="*/ 75603 w 151200"/>
                    <a:gd name="connsiteY0" fmla="*/ 17107 h 151559"/>
                    <a:gd name="connsiteX1" fmla="*/ 132912 w 151200"/>
                    <a:gd name="connsiteY1" fmla="*/ 74557 h 151559"/>
                    <a:gd name="connsiteX2" fmla="*/ 75603 w 151200"/>
                    <a:gd name="connsiteY2" fmla="*/ 132001 h 151559"/>
                    <a:gd name="connsiteX3" fmla="*/ 18294 w 151200"/>
                    <a:gd name="connsiteY3" fmla="*/ 74557 h 151559"/>
                    <a:gd name="connsiteX4" fmla="*/ 75603 w 151200"/>
                    <a:gd name="connsiteY4" fmla="*/ 17107 h 151559"/>
                    <a:gd name="connsiteX5" fmla="*/ 75603 w 151200"/>
                    <a:gd name="connsiteY5" fmla="*/ 0 h 151559"/>
                    <a:gd name="connsiteX6" fmla="*/ 0 w 151200"/>
                    <a:gd name="connsiteY6" fmla="*/ 75777 h 151559"/>
                    <a:gd name="connsiteX7" fmla="*/ 75603 w 151200"/>
                    <a:gd name="connsiteY7" fmla="*/ 151560 h 151559"/>
                    <a:gd name="connsiteX8" fmla="*/ 151200 w 151200"/>
                    <a:gd name="connsiteY8" fmla="*/ 75777 h 151559"/>
                    <a:gd name="connsiteX9" fmla="*/ 75603 w 151200"/>
                    <a:gd name="connsiteY9" fmla="*/ 0 h 15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00" h="151559">
                      <a:moveTo>
                        <a:pt x="75603" y="17107"/>
                      </a:moveTo>
                      <a:cubicBezTo>
                        <a:pt x="107302" y="17107"/>
                        <a:pt x="132912" y="42775"/>
                        <a:pt x="132912" y="74557"/>
                      </a:cubicBezTo>
                      <a:cubicBezTo>
                        <a:pt x="132912" y="106334"/>
                        <a:pt x="107302" y="132001"/>
                        <a:pt x="75603" y="132001"/>
                      </a:cubicBezTo>
                      <a:cubicBezTo>
                        <a:pt x="43898" y="132001"/>
                        <a:pt x="18294" y="106334"/>
                        <a:pt x="18294" y="74557"/>
                      </a:cubicBezTo>
                      <a:cubicBezTo>
                        <a:pt x="18294" y="42775"/>
                        <a:pt x="43898" y="17107"/>
                        <a:pt x="75603" y="17107"/>
                      </a:cubicBezTo>
                      <a:close/>
                      <a:moveTo>
                        <a:pt x="75603" y="0"/>
                      </a:moveTo>
                      <a:cubicBezTo>
                        <a:pt x="34144" y="0"/>
                        <a:pt x="0" y="34221"/>
                        <a:pt x="0" y="75777"/>
                      </a:cubicBezTo>
                      <a:cubicBezTo>
                        <a:pt x="0" y="117332"/>
                        <a:pt x="34144" y="151560"/>
                        <a:pt x="75603" y="151560"/>
                      </a:cubicBezTo>
                      <a:cubicBezTo>
                        <a:pt x="117056" y="151560"/>
                        <a:pt x="151200" y="117332"/>
                        <a:pt x="151200" y="75777"/>
                      </a:cubicBezTo>
                      <a:cubicBezTo>
                        <a:pt x="151200" y="32995"/>
                        <a:pt x="117056" y="0"/>
                        <a:pt x="75603" y="0"/>
                      </a:cubicBezTo>
                      <a:close/>
                    </a:path>
                  </a:pathLst>
                </a:custGeom>
                <a:solidFill>
                  <a:srgbClr val="2D5967"/>
                </a:solidFill>
                <a:ln w="6417" cap="flat">
                  <a:noFill/>
                  <a:prstDash val="solid"/>
                  <a:miter/>
                </a:ln>
              </p:spPr>
              <p:txBody>
                <a:bodyPr rtlCol="0" anchor="ctr"/>
                <a:lstStyle/>
                <a:p>
                  <a:endParaRPr lang="en-US" sz="3052"/>
                </a:p>
              </p:txBody>
            </p:sp>
            <p:sp>
              <p:nvSpPr>
                <p:cNvPr id="100" name="Freeform: Shape 572">
                  <a:extLst>
                    <a:ext uri="{FF2B5EF4-FFF2-40B4-BE49-F238E27FC236}">
                      <a16:creationId xmlns:a16="http://schemas.microsoft.com/office/drawing/2014/main" id="{540BFBE1-A3FC-AC05-DA33-696E8E1178EF}"/>
                    </a:ext>
                  </a:extLst>
                </p:cNvPr>
                <p:cNvSpPr/>
                <p:nvPr/>
              </p:nvSpPr>
              <p:spPr>
                <a:xfrm>
                  <a:off x="1250777" y="3920959"/>
                  <a:ext cx="167049" cy="151565"/>
                </a:xfrm>
                <a:custGeom>
                  <a:avLst/>
                  <a:gdLst>
                    <a:gd name="connsiteX0" fmla="*/ 82912 w 167049"/>
                    <a:gd name="connsiteY0" fmla="*/ 36672 h 151565"/>
                    <a:gd name="connsiteX1" fmla="*/ 136563 w 167049"/>
                    <a:gd name="connsiteY1" fmla="*/ 133226 h 151565"/>
                    <a:gd name="connsiteX2" fmla="*/ 30480 w 167049"/>
                    <a:gd name="connsiteY2" fmla="*/ 133226 h 151565"/>
                    <a:gd name="connsiteX3" fmla="*/ 82912 w 167049"/>
                    <a:gd name="connsiteY3" fmla="*/ 36672 h 151565"/>
                    <a:gd name="connsiteX4" fmla="*/ 82912 w 167049"/>
                    <a:gd name="connsiteY4" fmla="*/ 0 h 151565"/>
                    <a:gd name="connsiteX5" fmla="*/ 0 w 167049"/>
                    <a:gd name="connsiteY5" fmla="*/ 151566 h 151565"/>
                    <a:gd name="connsiteX6" fmla="*/ 167050 w 167049"/>
                    <a:gd name="connsiteY6" fmla="*/ 151566 h 151565"/>
                    <a:gd name="connsiteX7" fmla="*/ 82912 w 167049"/>
                    <a:gd name="connsiteY7" fmla="*/ 0 h 15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049" h="151565">
                      <a:moveTo>
                        <a:pt x="82912" y="36672"/>
                      </a:moveTo>
                      <a:lnTo>
                        <a:pt x="136563" y="133226"/>
                      </a:lnTo>
                      <a:lnTo>
                        <a:pt x="30480" y="133226"/>
                      </a:lnTo>
                      <a:lnTo>
                        <a:pt x="82912" y="36672"/>
                      </a:lnTo>
                      <a:close/>
                      <a:moveTo>
                        <a:pt x="82912" y="0"/>
                      </a:moveTo>
                      <a:lnTo>
                        <a:pt x="0" y="151566"/>
                      </a:lnTo>
                      <a:lnTo>
                        <a:pt x="167050" y="151566"/>
                      </a:lnTo>
                      <a:lnTo>
                        <a:pt x="82912" y="0"/>
                      </a:lnTo>
                      <a:close/>
                    </a:path>
                  </a:pathLst>
                </a:custGeom>
                <a:solidFill>
                  <a:srgbClr val="2D5967"/>
                </a:solidFill>
                <a:ln w="6417" cap="flat">
                  <a:noFill/>
                  <a:prstDash val="solid"/>
                  <a:miter/>
                </a:ln>
              </p:spPr>
              <p:txBody>
                <a:bodyPr rtlCol="0" anchor="ctr"/>
                <a:lstStyle/>
                <a:p>
                  <a:endParaRPr lang="en-US" sz="3052"/>
                </a:p>
              </p:txBody>
            </p:sp>
          </p:grpSp>
          <p:sp>
            <p:nvSpPr>
              <p:cNvPr id="96" name="Freeform: Shape 573">
                <a:extLst>
                  <a:ext uri="{FF2B5EF4-FFF2-40B4-BE49-F238E27FC236}">
                    <a16:creationId xmlns:a16="http://schemas.microsoft.com/office/drawing/2014/main" id="{08E56B06-16E8-EF24-B8AE-5D0A165FB6B6}"/>
                  </a:ext>
                </a:extLst>
              </p:cNvPr>
              <p:cNvSpPr/>
              <p:nvPr/>
            </p:nvSpPr>
            <p:spPr>
              <a:xfrm>
                <a:off x="1180063" y="3862296"/>
                <a:ext cx="487737" cy="440009"/>
              </a:xfrm>
              <a:custGeom>
                <a:avLst/>
                <a:gdLst>
                  <a:gd name="connsiteX0" fmla="*/ 467011 w 487737"/>
                  <a:gd name="connsiteY0" fmla="*/ 440009 h 440009"/>
                  <a:gd name="connsiteX1" fmla="*/ 20726 w 487737"/>
                  <a:gd name="connsiteY1" fmla="*/ 440009 h 440009"/>
                  <a:gd name="connsiteX2" fmla="*/ 0 w 487737"/>
                  <a:gd name="connsiteY2" fmla="*/ 419232 h 440009"/>
                  <a:gd name="connsiteX3" fmla="*/ 0 w 487737"/>
                  <a:gd name="connsiteY3" fmla="*/ 0 h 440009"/>
                  <a:gd name="connsiteX4" fmla="*/ 487738 w 487737"/>
                  <a:gd name="connsiteY4" fmla="*/ 0 h 440009"/>
                  <a:gd name="connsiteX5" fmla="*/ 487738 w 487737"/>
                  <a:gd name="connsiteY5" fmla="*/ 419232 h 440009"/>
                  <a:gd name="connsiteX6" fmla="*/ 467011 w 487737"/>
                  <a:gd name="connsiteY6" fmla="*/ 440009 h 440009"/>
                  <a:gd name="connsiteX7" fmla="*/ 18288 w 487737"/>
                  <a:gd name="connsiteY7" fmla="*/ 18333 h 440009"/>
                  <a:gd name="connsiteX8" fmla="*/ 18288 w 487737"/>
                  <a:gd name="connsiteY8" fmla="*/ 420457 h 440009"/>
                  <a:gd name="connsiteX9" fmla="*/ 20726 w 487737"/>
                  <a:gd name="connsiteY9" fmla="*/ 422902 h 440009"/>
                  <a:gd name="connsiteX10" fmla="*/ 468231 w 487737"/>
                  <a:gd name="connsiteY10" fmla="*/ 422902 h 440009"/>
                  <a:gd name="connsiteX11" fmla="*/ 470669 w 487737"/>
                  <a:gd name="connsiteY11" fmla="*/ 420457 h 440009"/>
                  <a:gd name="connsiteX12" fmla="*/ 470669 w 487737"/>
                  <a:gd name="connsiteY12" fmla="*/ 18333 h 440009"/>
                  <a:gd name="connsiteX13" fmla="*/ 18288 w 487737"/>
                  <a:gd name="connsiteY13" fmla="*/ 18333 h 440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7737" h="440009">
                    <a:moveTo>
                      <a:pt x="467011" y="440009"/>
                    </a:moveTo>
                    <a:lnTo>
                      <a:pt x="20726" y="440009"/>
                    </a:lnTo>
                    <a:cubicBezTo>
                      <a:pt x="9754" y="440009"/>
                      <a:pt x="0" y="430236"/>
                      <a:pt x="0" y="419232"/>
                    </a:cubicBezTo>
                    <a:lnTo>
                      <a:pt x="0" y="0"/>
                    </a:lnTo>
                    <a:lnTo>
                      <a:pt x="487738" y="0"/>
                    </a:lnTo>
                    <a:lnTo>
                      <a:pt x="487738" y="419232"/>
                    </a:lnTo>
                    <a:cubicBezTo>
                      <a:pt x="487738" y="430236"/>
                      <a:pt x="477984" y="440009"/>
                      <a:pt x="467011" y="440009"/>
                    </a:cubicBezTo>
                    <a:close/>
                    <a:moveTo>
                      <a:pt x="18288" y="18333"/>
                    </a:moveTo>
                    <a:lnTo>
                      <a:pt x="18288" y="420457"/>
                    </a:lnTo>
                    <a:cubicBezTo>
                      <a:pt x="18288" y="421676"/>
                      <a:pt x="19507" y="422902"/>
                      <a:pt x="20726" y="422902"/>
                    </a:cubicBezTo>
                    <a:lnTo>
                      <a:pt x="468231" y="422902"/>
                    </a:lnTo>
                    <a:cubicBezTo>
                      <a:pt x="469450" y="422902"/>
                      <a:pt x="470669" y="421676"/>
                      <a:pt x="470669" y="420457"/>
                    </a:cubicBezTo>
                    <a:lnTo>
                      <a:pt x="470669" y="18333"/>
                    </a:lnTo>
                    <a:lnTo>
                      <a:pt x="18288" y="18333"/>
                    </a:lnTo>
                    <a:close/>
                  </a:path>
                </a:pathLst>
              </a:custGeom>
              <a:solidFill>
                <a:srgbClr val="2D5967"/>
              </a:solidFill>
              <a:ln w="6417" cap="flat">
                <a:noFill/>
                <a:prstDash val="solid"/>
                <a:miter/>
              </a:ln>
            </p:spPr>
            <p:txBody>
              <a:bodyPr rtlCol="0" anchor="ctr"/>
              <a:lstStyle/>
              <a:p>
                <a:endParaRPr lang="en-US" sz="3052"/>
              </a:p>
            </p:txBody>
          </p:sp>
          <p:sp>
            <p:nvSpPr>
              <p:cNvPr id="97" name="Freeform: Shape 574">
                <a:extLst>
                  <a:ext uri="{FF2B5EF4-FFF2-40B4-BE49-F238E27FC236}">
                    <a16:creationId xmlns:a16="http://schemas.microsoft.com/office/drawing/2014/main" id="{0359F9BC-DE28-1FF8-E0A5-80240E30AD70}"/>
                  </a:ext>
                </a:extLst>
              </p:cNvPr>
              <p:cNvSpPr/>
              <p:nvPr/>
            </p:nvSpPr>
            <p:spPr>
              <a:xfrm>
                <a:off x="1180063" y="3813400"/>
                <a:ext cx="487737" cy="35446"/>
              </a:xfrm>
              <a:custGeom>
                <a:avLst/>
                <a:gdLst>
                  <a:gd name="connsiteX0" fmla="*/ 487738 w 487737"/>
                  <a:gd name="connsiteY0" fmla="*/ 35447 h 35446"/>
                  <a:gd name="connsiteX1" fmla="*/ 0 w 487737"/>
                  <a:gd name="connsiteY1" fmla="*/ 35447 h 35446"/>
                  <a:gd name="connsiteX2" fmla="*/ 0 w 487737"/>
                  <a:gd name="connsiteY2" fmla="*/ 20778 h 35446"/>
                  <a:gd name="connsiteX3" fmla="*/ 20726 w 487737"/>
                  <a:gd name="connsiteY3" fmla="*/ 0 h 35446"/>
                  <a:gd name="connsiteX4" fmla="*/ 468231 w 487737"/>
                  <a:gd name="connsiteY4" fmla="*/ 0 h 35446"/>
                  <a:gd name="connsiteX5" fmla="*/ 487738 w 487737"/>
                  <a:gd name="connsiteY5" fmla="*/ 20778 h 35446"/>
                  <a:gd name="connsiteX6" fmla="*/ 487738 w 487737"/>
                  <a:gd name="connsiteY6" fmla="*/ 35447 h 3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37" h="35446">
                    <a:moveTo>
                      <a:pt x="487738" y="35447"/>
                    </a:moveTo>
                    <a:lnTo>
                      <a:pt x="0" y="35447"/>
                    </a:lnTo>
                    <a:lnTo>
                      <a:pt x="0" y="20778"/>
                    </a:lnTo>
                    <a:cubicBezTo>
                      <a:pt x="0" y="9779"/>
                      <a:pt x="9754" y="0"/>
                      <a:pt x="20726" y="0"/>
                    </a:cubicBezTo>
                    <a:lnTo>
                      <a:pt x="468231" y="0"/>
                    </a:lnTo>
                    <a:cubicBezTo>
                      <a:pt x="477984" y="0"/>
                      <a:pt x="487738" y="9779"/>
                      <a:pt x="487738" y="20778"/>
                    </a:cubicBezTo>
                    <a:lnTo>
                      <a:pt x="487738" y="35447"/>
                    </a:lnTo>
                    <a:close/>
                  </a:path>
                </a:pathLst>
              </a:custGeom>
              <a:solidFill>
                <a:srgbClr val="2D5967"/>
              </a:solidFill>
              <a:ln w="6417" cap="flat">
                <a:noFill/>
                <a:prstDash val="solid"/>
                <a:miter/>
              </a:ln>
            </p:spPr>
            <p:txBody>
              <a:bodyPr rtlCol="0" anchor="ctr"/>
              <a:lstStyle/>
              <a:p>
                <a:endParaRPr lang="en-US" sz="3052"/>
              </a:p>
            </p:txBody>
          </p:sp>
        </p:grpSp>
        <p:sp>
          <p:nvSpPr>
            <p:cNvPr id="93" name="TextBox 575">
              <a:extLst>
                <a:ext uri="{FF2B5EF4-FFF2-40B4-BE49-F238E27FC236}">
                  <a16:creationId xmlns:a16="http://schemas.microsoft.com/office/drawing/2014/main" id="{2DEE07F2-09D8-732E-F9BA-468E5E2144D3}"/>
                </a:ext>
              </a:extLst>
            </p:cNvPr>
            <p:cNvSpPr txBox="1"/>
            <p:nvPr/>
          </p:nvSpPr>
          <p:spPr>
            <a:xfrm>
              <a:off x="780875" y="4274039"/>
              <a:ext cx="1322673" cy="277998"/>
            </a:xfrm>
            <a:prstGeom prst="rect">
              <a:avLst/>
            </a:prstGeom>
            <a:noFill/>
          </p:spPr>
          <p:txBody>
            <a:bodyPr wrap="none" rtlCol="0">
              <a:spAutoFit/>
            </a:bodyPr>
            <a:lstStyle/>
            <a:p>
              <a:pPr algn="l"/>
              <a:r>
                <a:rPr lang="en-US" dirty="0">
                  <a:latin typeface="Oracle Sans"/>
                  <a:cs typeface="Oracle Sans"/>
                  <a:sym typeface="Oracle Sans"/>
                  <a:rtl val="0"/>
                </a:rPr>
                <a:t>Object Storage</a:t>
              </a:r>
            </a:p>
          </p:txBody>
        </p:sp>
      </p:grpSp>
      <p:grpSp>
        <p:nvGrpSpPr>
          <p:cNvPr id="16" name="Graphic 3">
            <a:extLst>
              <a:ext uri="{FF2B5EF4-FFF2-40B4-BE49-F238E27FC236}">
                <a16:creationId xmlns:a16="http://schemas.microsoft.com/office/drawing/2014/main" id="{9477E7BD-E1FD-0007-ACC4-B8AA210381B4}"/>
              </a:ext>
            </a:extLst>
          </p:cNvPr>
          <p:cNvGrpSpPr/>
          <p:nvPr/>
        </p:nvGrpSpPr>
        <p:grpSpPr>
          <a:xfrm>
            <a:off x="7107857" y="3791372"/>
            <a:ext cx="1189749" cy="1059168"/>
            <a:chOff x="2908794" y="2312469"/>
            <a:chExt cx="805851" cy="717404"/>
          </a:xfrm>
        </p:grpSpPr>
        <p:grpSp>
          <p:nvGrpSpPr>
            <p:cNvPr id="17" name="Graphic 3">
              <a:extLst>
                <a:ext uri="{FF2B5EF4-FFF2-40B4-BE49-F238E27FC236}">
                  <a16:creationId xmlns:a16="http://schemas.microsoft.com/office/drawing/2014/main" id="{2333ED1B-032A-D8E2-CC4D-15BB4298A32B}"/>
                </a:ext>
              </a:extLst>
            </p:cNvPr>
            <p:cNvGrpSpPr/>
            <p:nvPr/>
          </p:nvGrpSpPr>
          <p:grpSpPr>
            <a:xfrm>
              <a:off x="3044791" y="2312469"/>
              <a:ext cx="513347" cy="513347"/>
              <a:chOff x="3044791" y="2312469"/>
              <a:chExt cx="513347" cy="513347"/>
            </a:xfrm>
          </p:grpSpPr>
          <p:grpSp>
            <p:nvGrpSpPr>
              <p:cNvPr id="19" name="Graphic 3">
                <a:extLst>
                  <a:ext uri="{FF2B5EF4-FFF2-40B4-BE49-F238E27FC236}">
                    <a16:creationId xmlns:a16="http://schemas.microsoft.com/office/drawing/2014/main" id="{68233AD4-256D-2200-072C-D689C7BA9F15}"/>
                  </a:ext>
                </a:extLst>
              </p:cNvPr>
              <p:cNvGrpSpPr/>
              <p:nvPr/>
            </p:nvGrpSpPr>
            <p:grpSpPr>
              <a:xfrm>
                <a:off x="3044791" y="2312469"/>
                <a:ext cx="513347" cy="513347"/>
                <a:chOff x="3044791" y="2312469"/>
                <a:chExt cx="513347" cy="513347"/>
              </a:xfrm>
              <a:solidFill>
                <a:srgbClr val="FFFFFF"/>
              </a:solidFill>
            </p:grpSpPr>
            <p:sp>
              <p:nvSpPr>
                <p:cNvPr id="41" name="Freeform: Shape 75">
                  <a:extLst>
                    <a:ext uri="{FF2B5EF4-FFF2-40B4-BE49-F238E27FC236}">
                      <a16:creationId xmlns:a16="http://schemas.microsoft.com/office/drawing/2014/main" id="{73D22C3B-887A-288F-2E20-8DF6950D35D5}"/>
                    </a:ext>
                  </a:extLst>
                </p:cNvPr>
                <p:cNvSpPr/>
                <p:nvPr/>
              </p:nvSpPr>
              <p:spPr>
                <a:xfrm>
                  <a:off x="3051176" y="2318854"/>
                  <a:ext cx="500577" cy="500577"/>
                </a:xfrm>
                <a:custGeom>
                  <a:avLst/>
                  <a:gdLst>
                    <a:gd name="connsiteX0" fmla="*/ 26816 w 500577"/>
                    <a:gd name="connsiteY0" fmla="*/ 500577 h 500577"/>
                    <a:gd name="connsiteX1" fmla="*/ 0 w 500577"/>
                    <a:gd name="connsiteY1" fmla="*/ 473761 h 500577"/>
                    <a:gd name="connsiteX2" fmla="*/ 0 w 500577"/>
                    <a:gd name="connsiteY2" fmla="*/ 26817 h 500577"/>
                    <a:gd name="connsiteX3" fmla="*/ 26816 w 500577"/>
                    <a:gd name="connsiteY3" fmla="*/ 0 h 500577"/>
                    <a:gd name="connsiteX4" fmla="*/ 473762 w 500577"/>
                    <a:gd name="connsiteY4" fmla="*/ 0 h 500577"/>
                    <a:gd name="connsiteX5" fmla="*/ 500578 w 500577"/>
                    <a:gd name="connsiteY5" fmla="*/ 26817 h 500577"/>
                    <a:gd name="connsiteX6" fmla="*/ 500578 w 500577"/>
                    <a:gd name="connsiteY6" fmla="*/ 473761 h 500577"/>
                    <a:gd name="connsiteX7" fmla="*/ 473762 w 500577"/>
                    <a:gd name="connsiteY7" fmla="*/ 500577 h 500577"/>
                    <a:gd name="connsiteX8" fmla="*/ 26816 w 500577"/>
                    <a:gd name="connsiteY8" fmla="*/ 500577 h 50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577" h="500577">
                      <a:moveTo>
                        <a:pt x="26816" y="500577"/>
                      </a:moveTo>
                      <a:cubicBezTo>
                        <a:pt x="12769" y="500577"/>
                        <a:pt x="0" y="489085"/>
                        <a:pt x="0" y="473761"/>
                      </a:cubicBezTo>
                      <a:lnTo>
                        <a:pt x="0" y="26817"/>
                      </a:lnTo>
                      <a:cubicBezTo>
                        <a:pt x="0" y="12770"/>
                        <a:pt x="11493" y="0"/>
                        <a:pt x="26816" y="0"/>
                      </a:cubicBezTo>
                      <a:lnTo>
                        <a:pt x="473762" y="0"/>
                      </a:lnTo>
                      <a:cubicBezTo>
                        <a:pt x="489085" y="0"/>
                        <a:pt x="500578" y="11493"/>
                        <a:pt x="500578" y="26817"/>
                      </a:cubicBezTo>
                      <a:lnTo>
                        <a:pt x="500578" y="473761"/>
                      </a:lnTo>
                      <a:cubicBezTo>
                        <a:pt x="500578" y="489085"/>
                        <a:pt x="489085" y="500577"/>
                        <a:pt x="473762" y="500577"/>
                      </a:cubicBezTo>
                      <a:lnTo>
                        <a:pt x="26816" y="500577"/>
                      </a:lnTo>
                      <a:close/>
                    </a:path>
                  </a:pathLst>
                </a:custGeom>
                <a:solidFill>
                  <a:srgbClr val="FFFFFF"/>
                </a:solidFill>
                <a:ln w="6417" cap="flat">
                  <a:noFill/>
                  <a:prstDash val="solid"/>
                  <a:miter/>
                </a:ln>
              </p:spPr>
              <p:txBody>
                <a:bodyPr rtlCol="0" anchor="ctr"/>
                <a:lstStyle/>
                <a:p>
                  <a:endParaRPr lang="en-US" sz="3052"/>
                </a:p>
              </p:txBody>
            </p:sp>
            <p:sp>
              <p:nvSpPr>
                <p:cNvPr id="42" name="Freeform: Shape 76">
                  <a:extLst>
                    <a:ext uri="{FF2B5EF4-FFF2-40B4-BE49-F238E27FC236}">
                      <a16:creationId xmlns:a16="http://schemas.microsoft.com/office/drawing/2014/main" id="{145B835B-23C0-470A-62CD-1AAD24456F5E}"/>
                    </a:ext>
                  </a:extLst>
                </p:cNvPr>
                <p:cNvSpPr/>
                <p:nvPr/>
              </p:nvSpPr>
              <p:spPr>
                <a:xfrm>
                  <a:off x="3044791" y="2312469"/>
                  <a:ext cx="513347" cy="513347"/>
                </a:xfrm>
                <a:custGeom>
                  <a:avLst/>
                  <a:gdLst>
                    <a:gd name="connsiteX0" fmla="*/ 480147 w 513347"/>
                    <a:gd name="connsiteY0" fmla="*/ 12770 h 513347"/>
                    <a:gd name="connsiteX1" fmla="*/ 500578 w 513347"/>
                    <a:gd name="connsiteY1" fmla="*/ 33201 h 513347"/>
                    <a:gd name="connsiteX2" fmla="*/ 500578 w 513347"/>
                    <a:gd name="connsiteY2" fmla="*/ 480147 h 513347"/>
                    <a:gd name="connsiteX3" fmla="*/ 480147 w 513347"/>
                    <a:gd name="connsiteY3" fmla="*/ 500578 h 513347"/>
                    <a:gd name="connsiteX4" fmla="*/ 33201 w 513347"/>
                    <a:gd name="connsiteY4" fmla="*/ 500578 h 513347"/>
                    <a:gd name="connsiteX5" fmla="*/ 12769 w 513347"/>
                    <a:gd name="connsiteY5" fmla="*/ 480147 h 513347"/>
                    <a:gd name="connsiteX6" fmla="*/ 12769 w 513347"/>
                    <a:gd name="connsiteY6" fmla="*/ 33201 h 513347"/>
                    <a:gd name="connsiteX7" fmla="*/ 33201 w 513347"/>
                    <a:gd name="connsiteY7" fmla="*/ 12770 h 513347"/>
                    <a:gd name="connsiteX8" fmla="*/ 480147 w 513347"/>
                    <a:gd name="connsiteY8" fmla="*/ 12770 h 513347"/>
                    <a:gd name="connsiteX9" fmla="*/ 480147 w 513347"/>
                    <a:gd name="connsiteY9" fmla="*/ 0 h 513347"/>
                    <a:gd name="connsiteX10" fmla="*/ 33201 w 513347"/>
                    <a:gd name="connsiteY10" fmla="*/ 0 h 513347"/>
                    <a:gd name="connsiteX11" fmla="*/ 0 w 513347"/>
                    <a:gd name="connsiteY11" fmla="*/ 33201 h 513347"/>
                    <a:gd name="connsiteX12" fmla="*/ 0 w 513347"/>
                    <a:gd name="connsiteY12" fmla="*/ 480147 h 513347"/>
                    <a:gd name="connsiteX13" fmla="*/ 33201 w 513347"/>
                    <a:gd name="connsiteY13" fmla="*/ 513347 h 513347"/>
                    <a:gd name="connsiteX14" fmla="*/ 480147 w 513347"/>
                    <a:gd name="connsiteY14" fmla="*/ 513347 h 513347"/>
                    <a:gd name="connsiteX15" fmla="*/ 513347 w 513347"/>
                    <a:gd name="connsiteY15" fmla="*/ 480147 h 513347"/>
                    <a:gd name="connsiteX16" fmla="*/ 513347 w 513347"/>
                    <a:gd name="connsiteY16" fmla="*/ 33201 h 513347"/>
                    <a:gd name="connsiteX17" fmla="*/ 480147 w 513347"/>
                    <a:gd name="connsiteY17" fmla="*/ 0 h 5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3347" h="513347">
                      <a:moveTo>
                        <a:pt x="480147" y="12770"/>
                      </a:moveTo>
                      <a:cubicBezTo>
                        <a:pt x="491639" y="12770"/>
                        <a:pt x="500578" y="21709"/>
                        <a:pt x="500578" y="33201"/>
                      </a:cubicBezTo>
                      <a:lnTo>
                        <a:pt x="500578" y="480147"/>
                      </a:lnTo>
                      <a:cubicBezTo>
                        <a:pt x="500578" y="491639"/>
                        <a:pt x="491639" y="500578"/>
                        <a:pt x="480147" y="500578"/>
                      </a:cubicBezTo>
                      <a:lnTo>
                        <a:pt x="33201" y="500578"/>
                      </a:lnTo>
                      <a:cubicBezTo>
                        <a:pt x="21708" y="500578"/>
                        <a:pt x="12769" y="491639"/>
                        <a:pt x="12769" y="480147"/>
                      </a:cubicBezTo>
                      <a:lnTo>
                        <a:pt x="12769" y="33201"/>
                      </a:lnTo>
                      <a:cubicBezTo>
                        <a:pt x="12769" y="21709"/>
                        <a:pt x="21708" y="12770"/>
                        <a:pt x="33201" y="12770"/>
                      </a:cubicBezTo>
                      <a:lnTo>
                        <a:pt x="480147" y="12770"/>
                      </a:lnTo>
                      <a:close/>
                      <a:moveTo>
                        <a:pt x="480147" y="0"/>
                      </a:moveTo>
                      <a:lnTo>
                        <a:pt x="33201" y="0"/>
                      </a:lnTo>
                      <a:cubicBezTo>
                        <a:pt x="15323" y="0"/>
                        <a:pt x="0" y="15324"/>
                        <a:pt x="0" y="33201"/>
                      </a:cubicBezTo>
                      <a:lnTo>
                        <a:pt x="0" y="480147"/>
                      </a:lnTo>
                      <a:cubicBezTo>
                        <a:pt x="0" y="498024"/>
                        <a:pt x="15323" y="513347"/>
                        <a:pt x="33201" y="513347"/>
                      </a:cubicBezTo>
                      <a:lnTo>
                        <a:pt x="480147" y="513347"/>
                      </a:lnTo>
                      <a:cubicBezTo>
                        <a:pt x="498024" y="513347"/>
                        <a:pt x="513347" y="498024"/>
                        <a:pt x="513347" y="480147"/>
                      </a:cubicBezTo>
                      <a:lnTo>
                        <a:pt x="513347" y="33201"/>
                      </a:lnTo>
                      <a:cubicBezTo>
                        <a:pt x="513347" y="15324"/>
                        <a:pt x="499301" y="0"/>
                        <a:pt x="480147" y="0"/>
                      </a:cubicBezTo>
                      <a:close/>
                    </a:path>
                  </a:pathLst>
                </a:custGeom>
                <a:solidFill>
                  <a:srgbClr val="FFFFFF"/>
                </a:solidFill>
                <a:ln w="6417" cap="flat">
                  <a:noFill/>
                  <a:prstDash val="solid"/>
                  <a:miter/>
                </a:ln>
              </p:spPr>
              <p:txBody>
                <a:bodyPr rtlCol="0" anchor="ctr"/>
                <a:lstStyle/>
                <a:p>
                  <a:endParaRPr lang="en-US" sz="3052"/>
                </a:p>
              </p:txBody>
            </p:sp>
          </p:grpSp>
          <p:grpSp>
            <p:nvGrpSpPr>
              <p:cNvPr id="20" name="Graphic 3">
                <a:extLst>
                  <a:ext uri="{FF2B5EF4-FFF2-40B4-BE49-F238E27FC236}">
                    <a16:creationId xmlns:a16="http://schemas.microsoft.com/office/drawing/2014/main" id="{2C65ADE2-8756-CA9B-1C30-6EC325B27058}"/>
                  </a:ext>
                </a:extLst>
              </p:cNvPr>
              <p:cNvGrpSpPr/>
              <p:nvPr/>
            </p:nvGrpSpPr>
            <p:grpSpPr>
              <a:xfrm>
                <a:off x="3057561" y="2325238"/>
                <a:ext cx="487808" cy="487808"/>
                <a:chOff x="3057561" y="2325238"/>
                <a:chExt cx="487808" cy="487808"/>
              </a:xfrm>
              <a:solidFill>
                <a:srgbClr val="2D5967"/>
              </a:solidFill>
            </p:grpSpPr>
            <p:sp>
              <p:nvSpPr>
                <p:cNvPr id="22" name="Freeform: Shape 78">
                  <a:extLst>
                    <a:ext uri="{FF2B5EF4-FFF2-40B4-BE49-F238E27FC236}">
                      <a16:creationId xmlns:a16="http://schemas.microsoft.com/office/drawing/2014/main" id="{834A28B3-CE4E-352A-79AD-3D93923FFBDC}"/>
                    </a:ext>
                  </a:extLst>
                </p:cNvPr>
                <p:cNvSpPr/>
                <p:nvPr/>
              </p:nvSpPr>
              <p:spPr>
                <a:xfrm>
                  <a:off x="3057561" y="2325238"/>
                  <a:ext cx="487808" cy="487808"/>
                </a:xfrm>
                <a:custGeom>
                  <a:avLst/>
                  <a:gdLst>
                    <a:gd name="connsiteX0" fmla="*/ 467377 w 487808"/>
                    <a:gd name="connsiteY0" fmla="*/ 0 h 487808"/>
                    <a:gd name="connsiteX1" fmla="*/ 20431 w 487808"/>
                    <a:gd name="connsiteY1" fmla="*/ 0 h 487808"/>
                    <a:gd name="connsiteX2" fmla="*/ 0 w 487808"/>
                    <a:gd name="connsiteY2" fmla="*/ 20432 h 487808"/>
                    <a:gd name="connsiteX3" fmla="*/ 0 w 487808"/>
                    <a:gd name="connsiteY3" fmla="*/ 467377 h 487808"/>
                    <a:gd name="connsiteX4" fmla="*/ 20431 w 487808"/>
                    <a:gd name="connsiteY4" fmla="*/ 487808 h 487808"/>
                    <a:gd name="connsiteX5" fmla="*/ 467377 w 487808"/>
                    <a:gd name="connsiteY5" fmla="*/ 487808 h 487808"/>
                    <a:gd name="connsiteX6" fmla="*/ 487808 w 487808"/>
                    <a:gd name="connsiteY6" fmla="*/ 467377 h 487808"/>
                    <a:gd name="connsiteX7" fmla="*/ 487808 w 487808"/>
                    <a:gd name="connsiteY7" fmla="*/ 20432 h 487808"/>
                    <a:gd name="connsiteX8" fmla="*/ 467377 w 487808"/>
                    <a:gd name="connsiteY8" fmla="*/ 0 h 487808"/>
                    <a:gd name="connsiteX9" fmla="*/ 469931 w 487808"/>
                    <a:gd name="connsiteY9" fmla="*/ 467377 h 487808"/>
                    <a:gd name="connsiteX10" fmla="*/ 467377 w 487808"/>
                    <a:gd name="connsiteY10" fmla="*/ 469931 h 487808"/>
                    <a:gd name="connsiteX11" fmla="*/ 20431 w 487808"/>
                    <a:gd name="connsiteY11" fmla="*/ 469931 h 487808"/>
                    <a:gd name="connsiteX12" fmla="*/ 17877 w 487808"/>
                    <a:gd name="connsiteY12" fmla="*/ 467377 h 487808"/>
                    <a:gd name="connsiteX13" fmla="*/ 17877 w 487808"/>
                    <a:gd name="connsiteY13" fmla="*/ 20432 h 487808"/>
                    <a:gd name="connsiteX14" fmla="*/ 20431 w 487808"/>
                    <a:gd name="connsiteY14" fmla="*/ 17878 h 487808"/>
                    <a:gd name="connsiteX15" fmla="*/ 467377 w 487808"/>
                    <a:gd name="connsiteY15" fmla="*/ 17878 h 487808"/>
                    <a:gd name="connsiteX16" fmla="*/ 469931 w 487808"/>
                    <a:gd name="connsiteY16" fmla="*/ 20432 h 487808"/>
                    <a:gd name="connsiteX17" fmla="*/ 469931 w 487808"/>
                    <a:gd name="connsiteY17" fmla="*/ 467377 h 48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7808" h="487808">
                      <a:moveTo>
                        <a:pt x="467377" y="0"/>
                      </a:moveTo>
                      <a:lnTo>
                        <a:pt x="20431" y="0"/>
                      </a:lnTo>
                      <a:cubicBezTo>
                        <a:pt x="8939" y="0"/>
                        <a:pt x="0" y="8939"/>
                        <a:pt x="0" y="20432"/>
                      </a:cubicBezTo>
                      <a:lnTo>
                        <a:pt x="0" y="467377"/>
                      </a:lnTo>
                      <a:cubicBezTo>
                        <a:pt x="0" y="478870"/>
                        <a:pt x="8939" y="487808"/>
                        <a:pt x="20431" y="487808"/>
                      </a:cubicBezTo>
                      <a:lnTo>
                        <a:pt x="467377" y="487808"/>
                      </a:lnTo>
                      <a:cubicBezTo>
                        <a:pt x="478870" y="487808"/>
                        <a:pt x="487808" y="478870"/>
                        <a:pt x="487808" y="467377"/>
                      </a:cubicBezTo>
                      <a:lnTo>
                        <a:pt x="487808" y="20432"/>
                      </a:lnTo>
                      <a:cubicBezTo>
                        <a:pt x="487808" y="8939"/>
                        <a:pt x="478870" y="0"/>
                        <a:pt x="467377" y="0"/>
                      </a:cubicBezTo>
                      <a:close/>
                      <a:moveTo>
                        <a:pt x="469931" y="467377"/>
                      </a:moveTo>
                      <a:cubicBezTo>
                        <a:pt x="469931" y="468654"/>
                        <a:pt x="468654" y="469931"/>
                        <a:pt x="467377" y="469931"/>
                      </a:cubicBezTo>
                      <a:lnTo>
                        <a:pt x="20431" y="469931"/>
                      </a:lnTo>
                      <a:cubicBezTo>
                        <a:pt x="19154" y="469931"/>
                        <a:pt x="17877" y="468654"/>
                        <a:pt x="17877" y="467377"/>
                      </a:cubicBezTo>
                      <a:lnTo>
                        <a:pt x="17877" y="20432"/>
                      </a:lnTo>
                      <a:cubicBezTo>
                        <a:pt x="17877" y="19155"/>
                        <a:pt x="19154" y="17878"/>
                        <a:pt x="20431" y="17878"/>
                      </a:cubicBezTo>
                      <a:lnTo>
                        <a:pt x="467377" y="17878"/>
                      </a:lnTo>
                      <a:cubicBezTo>
                        <a:pt x="468654" y="17878"/>
                        <a:pt x="469931" y="19155"/>
                        <a:pt x="469931" y="20432"/>
                      </a:cubicBezTo>
                      <a:lnTo>
                        <a:pt x="469931" y="467377"/>
                      </a:lnTo>
                      <a:close/>
                    </a:path>
                  </a:pathLst>
                </a:custGeom>
                <a:solidFill>
                  <a:srgbClr val="2D5967"/>
                </a:solidFill>
                <a:ln w="6417" cap="flat">
                  <a:noFill/>
                  <a:prstDash val="solid"/>
                  <a:miter/>
                </a:ln>
              </p:spPr>
              <p:txBody>
                <a:bodyPr rtlCol="0" anchor="ctr"/>
                <a:lstStyle/>
                <a:p>
                  <a:endParaRPr lang="en-US" sz="3052"/>
                </a:p>
              </p:txBody>
            </p:sp>
            <p:sp>
              <p:nvSpPr>
                <p:cNvPr id="23" name="Freeform: Shape 80">
                  <a:extLst>
                    <a:ext uri="{FF2B5EF4-FFF2-40B4-BE49-F238E27FC236}">
                      <a16:creationId xmlns:a16="http://schemas.microsoft.com/office/drawing/2014/main" id="{8776B6A2-1DDB-2BAA-44A7-574F29A00A1C}"/>
                    </a:ext>
                  </a:extLst>
                </p:cNvPr>
                <p:cNvSpPr/>
                <p:nvPr/>
              </p:nvSpPr>
              <p:spPr>
                <a:xfrm>
                  <a:off x="3111193" y="2648313"/>
                  <a:ext cx="380544" cy="108547"/>
                </a:xfrm>
                <a:custGeom>
                  <a:avLst/>
                  <a:gdLst>
                    <a:gd name="connsiteX0" fmla="*/ 0 w 380544"/>
                    <a:gd name="connsiteY0" fmla="*/ 108547 h 108547"/>
                    <a:gd name="connsiteX1" fmla="*/ 380544 w 380544"/>
                    <a:gd name="connsiteY1" fmla="*/ 108547 h 108547"/>
                    <a:gd name="connsiteX2" fmla="*/ 380544 w 380544"/>
                    <a:gd name="connsiteY2" fmla="*/ 0 h 108547"/>
                    <a:gd name="connsiteX3" fmla="*/ 0 w 380544"/>
                    <a:gd name="connsiteY3" fmla="*/ 0 h 108547"/>
                    <a:gd name="connsiteX4" fmla="*/ 0 w 380544"/>
                    <a:gd name="connsiteY4" fmla="*/ 108547 h 108547"/>
                    <a:gd name="connsiteX5" fmla="*/ 19154 w 380544"/>
                    <a:gd name="connsiteY5" fmla="*/ 17877 h 108547"/>
                    <a:gd name="connsiteX6" fmla="*/ 362667 w 380544"/>
                    <a:gd name="connsiteY6" fmla="*/ 17877 h 108547"/>
                    <a:gd name="connsiteX7" fmla="*/ 362667 w 380544"/>
                    <a:gd name="connsiteY7" fmla="*/ 90670 h 108547"/>
                    <a:gd name="connsiteX8" fmla="*/ 19154 w 380544"/>
                    <a:gd name="connsiteY8" fmla="*/ 90670 h 108547"/>
                    <a:gd name="connsiteX9" fmla="*/ 19154 w 380544"/>
                    <a:gd name="connsiteY9" fmla="*/ 17877 h 108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0544" h="108547">
                      <a:moveTo>
                        <a:pt x="0" y="108547"/>
                      </a:moveTo>
                      <a:lnTo>
                        <a:pt x="380544" y="108547"/>
                      </a:lnTo>
                      <a:lnTo>
                        <a:pt x="380544" y="0"/>
                      </a:lnTo>
                      <a:lnTo>
                        <a:pt x="0" y="0"/>
                      </a:lnTo>
                      <a:lnTo>
                        <a:pt x="0" y="108547"/>
                      </a:lnTo>
                      <a:close/>
                      <a:moveTo>
                        <a:pt x="19154" y="17877"/>
                      </a:moveTo>
                      <a:lnTo>
                        <a:pt x="362667" y="17877"/>
                      </a:lnTo>
                      <a:lnTo>
                        <a:pt x="362667" y="90670"/>
                      </a:lnTo>
                      <a:lnTo>
                        <a:pt x="19154" y="90670"/>
                      </a:lnTo>
                      <a:lnTo>
                        <a:pt x="19154" y="17877"/>
                      </a:lnTo>
                      <a:close/>
                    </a:path>
                  </a:pathLst>
                </a:custGeom>
                <a:solidFill>
                  <a:srgbClr val="2D5967"/>
                </a:solidFill>
                <a:ln w="6417" cap="flat">
                  <a:noFill/>
                  <a:prstDash val="solid"/>
                  <a:miter/>
                </a:ln>
              </p:spPr>
              <p:txBody>
                <a:bodyPr rtlCol="0" anchor="ctr"/>
                <a:lstStyle/>
                <a:p>
                  <a:endParaRPr lang="en-US" sz="3052"/>
                </a:p>
              </p:txBody>
            </p:sp>
            <p:sp>
              <p:nvSpPr>
                <p:cNvPr id="24" name="Freeform: Shape 81">
                  <a:extLst>
                    <a:ext uri="{FF2B5EF4-FFF2-40B4-BE49-F238E27FC236}">
                      <a16:creationId xmlns:a16="http://schemas.microsoft.com/office/drawing/2014/main" id="{D6CCDBD7-E2BD-AAF1-CAD5-D796B4D02131}"/>
                    </a:ext>
                  </a:extLst>
                </p:cNvPr>
                <p:cNvSpPr/>
                <p:nvPr/>
              </p:nvSpPr>
              <p:spPr>
                <a:xfrm>
                  <a:off x="3418944" y="2689176"/>
                  <a:ext cx="28099" cy="28092"/>
                </a:xfrm>
                <a:custGeom>
                  <a:avLst/>
                  <a:gdLst>
                    <a:gd name="connsiteX0" fmla="*/ 14047 w 28099"/>
                    <a:gd name="connsiteY0" fmla="*/ 28093 h 28092"/>
                    <a:gd name="connsiteX1" fmla="*/ 28100 w 28099"/>
                    <a:gd name="connsiteY1" fmla="*/ 14046 h 28092"/>
                    <a:gd name="connsiteX2" fmla="*/ 14047 w 28099"/>
                    <a:gd name="connsiteY2" fmla="*/ 0 h 28092"/>
                    <a:gd name="connsiteX3" fmla="*/ 0 w 28099"/>
                    <a:gd name="connsiteY3" fmla="*/ 14046 h 28092"/>
                    <a:gd name="connsiteX4" fmla="*/ 14047 w 28099"/>
                    <a:gd name="connsiteY4" fmla="*/ 28093 h 28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99" h="28092">
                      <a:moveTo>
                        <a:pt x="14047" y="28093"/>
                      </a:moveTo>
                      <a:cubicBezTo>
                        <a:pt x="21804" y="28093"/>
                        <a:pt x="28100" y="21804"/>
                        <a:pt x="28100" y="14046"/>
                      </a:cubicBezTo>
                      <a:cubicBezTo>
                        <a:pt x="28100" y="6288"/>
                        <a:pt x="21804" y="0"/>
                        <a:pt x="14047" y="0"/>
                      </a:cubicBezTo>
                      <a:cubicBezTo>
                        <a:pt x="6289" y="0"/>
                        <a:pt x="0" y="6288"/>
                        <a:pt x="0" y="14046"/>
                      </a:cubicBezTo>
                      <a:cubicBezTo>
                        <a:pt x="0" y="21804"/>
                        <a:pt x="6289" y="28093"/>
                        <a:pt x="14047" y="28093"/>
                      </a:cubicBezTo>
                      <a:close/>
                    </a:path>
                  </a:pathLst>
                </a:custGeom>
                <a:solidFill>
                  <a:srgbClr val="2D5967"/>
                </a:solidFill>
                <a:ln w="6417" cap="flat">
                  <a:noFill/>
                  <a:prstDash val="solid"/>
                  <a:miter/>
                </a:ln>
              </p:spPr>
              <p:txBody>
                <a:bodyPr rtlCol="0" anchor="ctr"/>
                <a:lstStyle/>
                <a:p>
                  <a:endParaRPr lang="en-US" sz="3052"/>
                </a:p>
              </p:txBody>
            </p:sp>
            <p:sp>
              <p:nvSpPr>
                <p:cNvPr id="25" name="Freeform: Shape 82">
                  <a:extLst>
                    <a:ext uri="{FF2B5EF4-FFF2-40B4-BE49-F238E27FC236}">
                      <a16:creationId xmlns:a16="http://schemas.microsoft.com/office/drawing/2014/main" id="{14C2590B-9FAE-2663-31BE-A7EBB0590281}"/>
                    </a:ext>
                  </a:extLst>
                </p:cNvPr>
                <p:cNvSpPr/>
                <p:nvPr/>
              </p:nvSpPr>
              <p:spPr>
                <a:xfrm>
                  <a:off x="3111193" y="2378873"/>
                  <a:ext cx="176225" cy="108543"/>
                </a:xfrm>
                <a:custGeom>
                  <a:avLst/>
                  <a:gdLst>
                    <a:gd name="connsiteX0" fmla="*/ 176226 w 176225"/>
                    <a:gd name="connsiteY0" fmla="*/ 0 h 108543"/>
                    <a:gd name="connsiteX1" fmla="*/ 0 w 176225"/>
                    <a:gd name="connsiteY1" fmla="*/ 0 h 108543"/>
                    <a:gd name="connsiteX2" fmla="*/ 0 w 176225"/>
                    <a:gd name="connsiteY2" fmla="*/ 108543 h 108543"/>
                    <a:gd name="connsiteX3" fmla="*/ 176226 w 176225"/>
                    <a:gd name="connsiteY3" fmla="*/ 108543 h 108543"/>
                    <a:gd name="connsiteX4" fmla="*/ 176226 w 176225"/>
                    <a:gd name="connsiteY4" fmla="*/ 0 h 108543"/>
                    <a:gd name="connsiteX5" fmla="*/ 81731 w 176225"/>
                    <a:gd name="connsiteY5" fmla="*/ 19155 h 108543"/>
                    <a:gd name="connsiteX6" fmla="*/ 95778 w 176225"/>
                    <a:gd name="connsiteY6" fmla="*/ 19155 h 108543"/>
                    <a:gd name="connsiteX7" fmla="*/ 95778 w 176225"/>
                    <a:gd name="connsiteY7" fmla="*/ 91942 h 108543"/>
                    <a:gd name="connsiteX8" fmla="*/ 81731 w 176225"/>
                    <a:gd name="connsiteY8" fmla="*/ 91942 h 108543"/>
                    <a:gd name="connsiteX9" fmla="*/ 81731 w 176225"/>
                    <a:gd name="connsiteY9" fmla="*/ 19155 h 108543"/>
                    <a:gd name="connsiteX10" fmla="*/ 63854 w 176225"/>
                    <a:gd name="connsiteY10" fmla="*/ 90665 h 108543"/>
                    <a:gd name="connsiteX11" fmla="*/ 49801 w 176225"/>
                    <a:gd name="connsiteY11" fmla="*/ 90665 h 108543"/>
                    <a:gd name="connsiteX12" fmla="*/ 49801 w 176225"/>
                    <a:gd name="connsiteY12" fmla="*/ 19155 h 108543"/>
                    <a:gd name="connsiteX13" fmla="*/ 63854 w 176225"/>
                    <a:gd name="connsiteY13" fmla="*/ 19155 h 108543"/>
                    <a:gd name="connsiteX14" fmla="*/ 63854 w 176225"/>
                    <a:gd name="connsiteY14" fmla="*/ 90665 h 108543"/>
                    <a:gd name="connsiteX15" fmla="*/ 113655 w 176225"/>
                    <a:gd name="connsiteY15" fmla="*/ 19155 h 108543"/>
                    <a:gd name="connsiteX16" fmla="*/ 127702 w 176225"/>
                    <a:gd name="connsiteY16" fmla="*/ 19155 h 108543"/>
                    <a:gd name="connsiteX17" fmla="*/ 127702 w 176225"/>
                    <a:gd name="connsiteY17" fmla="*/ 91942 h 108543"/>
                    <a:gd name="connsiteX18" fmla="*/ 113655 w 176225"/>
                    <a:gd name="connsiteY18" fmla="*/ 91942 h 108543"/>
                    <a:gd name="connsiteX19" fmla="*/ 113655 w 176225"/>
                    <a:gd name="connsiteY19" fmla="*/ 19155 h 108543"/>
                    <a:gd name="connsiteX20" fmla="*/ 19154 w 176225"/>
                    <a:gd name="connsiteY20" fmla="*/ 19155 h 108543"/>
                    <a:gd name="connsiteX21" fmla="*/ 33201 w 176225"/>
                    <a:gd name="connsiteY21" fmla="*/ 19155 h 108543"/>
                    <a:gd name="connsiteX22" fmla="*/ 33201 w 176225"/>
                    <a:gd name="connsiteY22" fmla="*/ 91942 h 108543"/>
                    <a:gd name="connsiteX23" fmla="*/ 19154 w 176225"/>
                    <a:gd name="connsiteY23" fmla="*/ 91942 h 108543"/>
                    <a:gd name="connsiteX24" fmla="*/ 19154 w 176225"/>
                    <a:gd name="connsiteY24" fmla="*/ 19155 h 108543"/>
                    <a:gd name="connsiteX25" fmla="*/ 158348 w 176225"/>
                    <a:gd name="connsiteY25" fmla="*/ 90665 h 108543"/>
                    <a:gd name="connsiteX26" fmla="*/ 144302 w 176225"/>
                    <a:gd name="connsiteY26" fmla="*/ 90665 h 108543"/>
                    <a:gd name="connsiteX27" fmla="*/ 144302 w 176225"/>
                    <a:gd name="connsiteY27" fmla="*/ 19155 h 108543"/>
                    <a:gd name="connsiteX28" fmla="*/ 158348 w 176225"/>
                    <a:gd name="connsiteY28" fmla="*/ 19155 h 108543"/>
                    <a:gd name="connsiteX29" fmla="*/ 158348 w 176225"/>
                    <a:gd name="connsiteY29" fmla="*/ 90665 h 10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6225" h="108543">
                      <a:moveTo>
                        <a:pt x="176226" y="0"/>
                      </a:moveTo>
                      <a:lnTo>
                        <a:pt x="0" y="0"/>
                      </a:lnTo>
                      <a:lnTo>
                        <a:pt x="0" y="108543"/>
                      </a:lnTo>
                      <a:lnTo>
                        <a:pt x="176226" y="108543"/>
                      </a:lnTo>
                      <a:lnTo>
                        <a:pt x="176226" y="0"/>
                      </a:lnTo>
                      <a:close/>
                      <a:moveTo>
                        <a:pt x="81731" y="19155"/>
                      </a:moveTo>
                      <a:lnTo>
                        <a:pt x="95778" y="19155"/>
                      </a:lnTo>
                      <a:lnTo>
                        <a:pt x="95778" y="91942"/>
                      </a:lnTo>
                      <a:lnTo>
                        <a:pt x="81731" y="91942"/>
                      </a:lnTo>
                      <a:cubicBezTo>
                        <a:pt x="81731" y="90665"/>
                        <a:pt x="81731" y="19155"/>
                        <a:pt x="81731" y="19155"/>
                      </a:cubicBezTo>
                      <a:close/>
                      <a:moveTo>
                        <a:pt x="63854" y="90665"/>
                      </a:moveTo>
                      <a:lnTo>
                        <a:pt x="49801" y="90665"/>
                      </a:lnTo>
                      <a:lnTo>
                        <a:pt x="49801" y="19155"/>
                      </a:lnTo>
                      <a:lnTo>
                        <a:pt x="63854" y="19155"/>
                      </a:lnTo>
                      <a:lnTo>
                        <a:pt x="63854" y="90665"/>
                      </a:lnTo>
                      <a:close/>
                      <a:moveTo>
                        <a:pt x="113655" y="19155"/>
                      </a:moveTo>
                      <a:lnTo>
                        <a:pt x="127702" y="19155"/>
                      </a:lnTo>
                      <a:lnTo>
                        <a:pt x="127702" y="91942"/>
                      </a:lnTo>
                      <a:lnTo>
                        <a:pt x="113655" y="91942"/>
                      </a:lnTo>
                      <a:lnTo>
                        <a:pt x="113655" y="19155"/>
                      </a:lnTo>
                      <a:close/>
                      <a:moveTo>
                        <a:pt x="19154" y="19155"/>
                      </a:moveTo>
                      <a:lnTo>
                        <a:pt x="33201" y="19155"/>
                      </a:lnTo>
                      <a:lnTo>
                        <a:pt x="33201" y="91942"/>
                      </a:lnTo>
                      <a:lnTo>
                        <a:pt x="19154" y="91942"/>
                      </a:lnTo>
                      <a:lnTo>
                        <a:pt x="19154" y="19155"/>
                      </a:lnTo>
                      <a:close/>
                      <a:moveTo>
                        <a:pt x="158348" y="90665"/>
                      </a:moveTo>
                      <a:lnTo>
                        <a:pt x="144302" y="90665"/>
                      </a:lnTo>
                      <a:lnTo>
                        <a:pt x="144302" y="19155"/>
                      </a:lnTo>
                      <a:lnTo>
                        <a:pt x="158348" y="19155"/>
                      </a:lnTo>
                      <a:lnTo>
                        <a:pt x="158348" y="90665"/>
                      </a:lnTo>
                      <a:close/>
                    </a:path>
                  </a:pathLst>
                </a:custGeom>
                <a:solidFill>
                  <a:srgbClr val="2D5967"/>
                </a:solidFill>
                <a:ln w="6417" cap="flat">
                  <a:noFill/>
                  <a:prstDash val="solid"/>
                  <a:miter/>
                </a:ln>
              </p:spPr>
              <p:txBody>
                <a:bodyPr rtlCol="0" anchor="ctr"/>
                <a:lstStyle/>
                <a:p>
                  <a:endParaRPr lang="en-US" sz="3052"/>
                </a:p>
              </p:txBody>
            </p:sp>
            <p:sp>
              <p:nvSpPr>
                <p:cNvPr id="30" name="Freeform: Shape 84">
                  <a:extLst>
                    <a:ext uri="{FF2B5EF4-FFF2-40B4-BE49-F238E27FC236}">
                      <a16:creationId xmlns:a16="http://schemas.microsoft.com/office/drawing/2014/main" id="{4CD25A33-D1D5-4AD9-7485-5EFA630ACB3F}"/>
                    </a:ext>
                  </a:extLst>
                </p:cNvPr>
                <p:cNvSpPr/>
                <p:nvPr/>
              </p:nvSpPr>
              <p:spPr>
                <a:xfrm>
                  <a:off x="3315511" y="2378873"/>
                  <a:ext cx="176225" cy="108543"/>
                </a:xfrm>
                <a:custGeom>
                  <a:avLst/>
                  <a:gdLst>
                    <a:gd name="connsiteX0" fmla="*/ 0 w 176225"/>
                    <a:gd name="connsiteY0" fmla="*/ 108543 h 108543"/>
                    <a:gd name="connsiteX1" fmla="*/ 176225 w 176225"/>
                    <a:gd name="connsiteY1" fmla="*/ 108543 h 108543"/>
                    <a:gd name="connsiteX2" fmla="*/ 176225 w 176225"/>
                    <a:gd name="connsiteY2" fmla="*/ 0 h 108543"/>
                    <a:gd name="connsiteX3" fmla="*/ 0 w 176225"/>
                    <a:gd name="connsiteY3" fmla="*/ 0 h 108543"/>
                    <a:gd name="connsiteX4" fmla="*/ 0 w 176225"/>
                    <a:gd name="connsiteY4" fmla="*/ 108543 h 108543"/>
                    <a:gd name="connsiteX5" fmla="*/ 94494 w 176225"/>
                    <a:gd name="connsiteY5" fmla="*/ 90665 h 108543"/>
                    <a:gd name="connsiteX6" fmla="*/ 80448 w 176225"/>
                    <a:gd name="connsiteY6" fmla="*/ 90665 h 108543"/>
                    <a:gd name="connsiteX7" fmla="*/ 80448 w 176225"/>
                    <a:gd name="connsiteY7" fmla="*/ 19155 h 108543"/>
                    <a:gd name="connsiteX8" fmla="*/ 94494 w 176225"/>
                    <a:gd name="connsiteY8" fmla="*/ 19155 h 108543"/>
                    <a:gd name="connsiteX9" fmla="*/ 94494 w 176225"/>
                    <a:gd name="connsiteY9" fmla="*/ 90665 h 108543"/>
                    <a:gd name="connsiteX10" fmla="*/ 112378 w 176225"/>
                    <a:gd name="connsiteY10" fmla="*/ 19155 h 108543"/>
                    <a:gd name="connsiteX11" fmla="*/ 126424 w 176225"/>
                    <a:gd name="connsiteY11" fmla="*/ 19155 h 108543"/>
                    <a:gd name="connsiteX12" fmla="*/ 126424 w 176225"/>
                    <a:gd name="connsiteY12" fmla="*/ 91942 h 108543"/>
                    <a:gd name="connsiteX13" fmla="*/ 112378 w 176225"/>
                    <a:gd name="connsiteY13" fmla="*/ 91942 h 108543"/>
                    <a:gd name="connsiteX14" fmla="*/ 112378 w 176225"/>
                    <a:gd name="connsiteY14" fmla="*/ 19155 h 108543"/>
                    <a:gd name="connsiteX15" fmla="*/ 62570 w 176225"/>
                    <a:gd name="connsiteY15" fmla="*/ 90665 h 108543"/>
                    <a:gd name="connsiteX16" fmla="*/ 48524 w 176225"/>
                    <a:gd name="connsiteY16" fmla="*/ 90665 h 108543"/>
                    <a:gd name="connsiteX17" fmla="*/ 48524 w 176225"/>
                    <a:gd name="connsiteY17" fmla="*/ 19155 h 108543"/>
                    <a:gd name="connsiteX18" fmla="*/ 62570 w 176225"/>
                    <a:gd name="connsiteY18" fmla="*/ 19155 h 108543"/>
                    <a:gd name="connsiteX19" fmla="*/ 62570 w 176225"/>
                    <a:gd name="connsiteY19" fmla="*/ 90665 h 108543"/>
                    <a:gd name="connsiteX20" fmla="*/ 158348 w 176225"/>
                    <a:gd name="connsiteY20" fmla="*/ 90665 h 108543"/>
                    <a:gd name="connsiteX21" fmla="*/ 144302 w 176225"/>
                    <a:gd name="connsiteY21" fmla="*/ 90665 h 108543"/>
                    <a:gd name="connsiteX22" fmla="*/ 144302 w 176225"/>
                    <a:gd name="connsiteY22" fmla="*/ 19155 h 108543"/>
                    <a:gd name="connsiteX23" fmla="*/ 158348 w 176225"/>
                    <a:gd name="connsiteY23" fmla="*/ 19155 h 108543"/>
                    <a:gd name="connsiteX24" fmla="*/ 158348 w 176225"/>
                    <a:gd name="connsiteY24" fmla="*/ 90665 h 108543"/>
                    <a:gd name="connsiteX25" fmla="*/ 17877 w 176225"/>
                    <a:gd name="connsiteY25" fmla="*/ 19155 h 108543"/>
                    <a:gd name="connsiteX26" fmla="*/ 31924 w 176225"/>
                    <a:gd name="connsiteY26" fmla="*/ 19155 h 108543"/>
                    <a:gd name="connsiteX27" fmla="*/ 31924 w 176225"/>
                    <a:gd name="connsiteY27" fmla="*/ 91942 h 108543"/>
                    <a:gd name="connsiteX28" fmla="*/ 17877 w 176225"/>
                    <a:gd name="connsiteY28" fmla="*/ 91942 h 108543"/>
                    <a:gd name="connsiteX29" fmla="*/ 17877 w 176225"/>
                    <a:gd name="connsiteY29" fmla="*/ 19155 h 10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6225" h="108543">
                      <a:moveTo>
                        <a:pt x="0" y="108543"/>
                      </a:moveTo>
                      <a:lnTo>
                        <a:pt x="176225" y="108543"/>
                      </a:lnTo>
                      <a:lnTo>
                        <a:pt x="176225" y="0"/>
                      </a:lnTo>
                      <a:lnTo>
                        <a:pt x="0" y="0"/>
                      </a:lnTo>
                      <a:lnTo>
                        <a:pt x="0" y="108543"/>
                      </a:lnTo>
                      <a:close/>
                      <a:moveTo>
                        <a:pt x="94494" y="90665"/>
                      </a:moveTo>
                      <a:lnTo>
                        <a:pt x="80448" y="90665"/>
                      </a:lnTo>
                      <a:lnTo>
                        <a:pt x="80448" y="19155"/>
                      </a:lnTo>
                      <a:lnTo>
                        <a:pt x="94494" y="19155"/>
                      </a:lnTo>
                      <a:lnTo>
                        <a:pt x="94494" y="90665"/>
                      </a:lnTo>
                      <a:close/>
                      <a:moveTo>
                        <a:pt x="112378" y="19155"/>
                      </a:moveTo>
                      <a:lnTo>
                        <a:pt x="126424" y="19155"/>
                      </a:lnTo>
                      <a:lnTo>
                        <a:pt x="126424" y="91942"/>
                      </a:lnTo>
                      <a:lnTo>
                        <a:pt x="112378" y="91942"/>
                      </a:lnTo>
                      <a:lnTo>
                        <a:pt x="112378" y="19155"/>
                      </a:lnTo>
                      <a:close/>
                      <a:moveTo>
                        <a:pt x="62570" y="90665"/>
                      </a:moveTo>
                      <a:lnTo>
                        <a:pt x="48524" y="90665"/>
                      </a:lnTo>
                      <a:lnTo>
                        <a:pt x="48524" y="19155"/>
                      </a:lnTo>
                      <a:lnTo>
                        <a:pt x="62570" y="19155"/>
                      </a:lnTo>
                      <a:lnTo>
                        <a:pt x="62570" y="90665"/>
                      </a:lnTo>
                      <a:close/>
                      <a:moveTo>
                        <a:pt x="158348" y="90665"/>
                      </a:moveTo>
                      <a:lnTo>
                        <a:pt x="144302" y="90665"/>
                      </a:lnTo>
                      <a:lnTo>
                        <a:pt x="144302" y="19155"/>
                      </a:lnTo>
                      <a:lnTo>
                        <a:pt x="158348" y="19155"/>
                      </a:lnTo>
                      <a:lnTo>
                        <a:pt x="158348" y="90665"/>
                      </a:lnTo>
                      <a:close/>
                      <a:moveTo>
                        <a:pt x="17877" y="19155"/>
                      </a:moveTo>
                      <a:lnTo>
                        <a:pt x="31924" y="19155"/>
                      </a:lnTo>
                      <a:lnTo>
                        <a:pt x="31924" y="91942"/>
                      </a:lnTo>
                      <a:lnTo>
                        <a:pt x="17877" y="91942"/>
                      </a:lnTo>
                      <a:lnTo>
                        <a:pt x="17877" y="19155"/>
                      </a:lnTo>
                      <a:close/>
                    </a:path>
                  </a:pathLst>
                </a:custGeom>
                <a:solidFill>
                  <a:srgbClr val="2D5967"/>
                </a:solidFill>
                <a:ln w="6417" cap="flat">
                  <a:noFill/>
                  <a:prstDash val="solid"/>
                  <a:miter/>
                </a:ln>
              </p:spPr>
              <p:txBody>
                <a:bodyPr rtlCol="0" anchor="ctr"/>
                <a:lstStyle/>
                <a:p>
                  <a:endParaRPr lang="en-US" sz="3052"/>
                </a:p>
              </p:txBody>
            </p:sp>
            <p:sp>
              <p:nvSpPr>
                <p:cNvPr id="31" name="Freeform: Shape 89">
                  <a:extLst>
                    <a:ext uri="{FF2B5EF4-FFF2-40B4-BE49-F238E27FC236}">
                      <a16:creationId xmlns:a16="http://schemas.microsoft.com/office/drawing/2014/main" id="{8F2F9010-87FD-4600-8A3C-4FD6CF40873C}"/>
                    </a:ext>
                  </a:extLst>
                </p:cNvPr>
                <p:cNvSpPr/>
                <p:nvPr/>
              </p:nvSpPr>
              <p:spPr>
                <a:xfrm>
                  <a:off x="3111193" y="2515508"/>
                  <a:ext cx="176225" cy="108543"/>
                </a:xfrm>
                <a:custGeom>
                  <a:avLst/>
                  <a:gdLst>
                    <a:gd name="connsiteX0" fmla="*/ 176226 w 176225"/>
                    <a:gd name="connsiteY0" fmla="*/ 0 h 108543"/>
                    <a:gd name="connsiteX1" fmla="*/ 0 w 176225"/>
                    <a:gd name="connsiteY1" fmla="*/ 0 h 108543"/>
                    <a:gd name="connsiteX2" fmla="*/ 0 w 176225"/>
                    <a:gd name="connsiteY2" fmla="*/ 108543 h 108543"/>
                    <a:gd name="connsiteX3" fmla="*/ 176226 w 176225"/>
                    <a:gd name="connsiteY3" fmla="*/ 108543 h 108543"/>
                    <a:gd name="connsiteX4" fmla="*/ 176226 w 176225"/>
                    <a:gd name="connsiteY4" fmla="*/ 0 h 108543"/>
                    <a:gd name="connsiteX5" fmla="*/ 81731 w 176225"/>
                    <a:gd name="connsiteY5" fmla="*/ 17878 h 108543"/>
                    <a:gd name="connsiteX6" fmla="*/ 95778 w 176225"/>
                    <a:gd name="connsiteY6" fmla="*/ 17878 h 108543"/>
                    <a:gd name="connsiteX7" fmla="*/ 95778 w 176225"/>
                    <a:gd name="connsiteY7" fmla="*/ 90666 h 108543"/>
                    <a:gd name="connsiteX8" fmla="*/ 81731 w 176225"/>
                    <a:gd name="connsiteY8" fmla="*/ 90666 h 108543"/>
                    <a:gd name="connsiteX9" fmla="*/ 81731 w 176225"/>
                    <a:gd name="connsiteY9" fmla="*/ 17878 h 108543"/>
                    <a:gd name="connsiteX10" fmla="*/ 63854 w 176225"/>
                    <a:gd name="connsiteY10" fmla="*/ 90666 h 108543"/>
                    <a:gd name="connsiteX11" fmla="*/ 49801 w 176225"/>
                    <a:gd name="connsiteY11" fmla="*/ 90666 h 108543"/>
                    <a:gd name="connsiteX12" fmla="*/ 49801 w 176225"/>
                    <a:gd name="connsiteY12" fmla="*/ 17878 h 108543"/>
                    <a:gd name="connsiteX13" fmla="*/ 63854 w 176225"/>
                    <a:gd name="connsiteY13" fmla="*/ 17878 h 108543"/>
                    <a:gd name="connsiteX14" fmla="*/ 63854 w 176225"/>
                    <a:gd name="connsiteY14" fmla="*/ 90666 h 108543"/>
                    <a:gd name="connsiteX15" fmla="*/ 113655 w 176225"/>
                    <a:gd name="connsiteY15" fmla="*/ 17878 h 108543"/>
                    <a:gd name="connsiteX16" fmla="*/ 127702 w 176225"/>
                    <a:gd name="connsiteY16" fmla="*/ 17878 h 108543"/>
                    <a:gd name="connsiteX17" fmla="*/ 127702 w 176225"/>
                    <a:gd name="connsiteY17" fmla="*/ 90666 h 108543"/>
                    <a:gd name="connsiteX18" fmla="*/ 113655 w 176225"/>
                    <a:gd name="connsiteY18" fmla="*/ 90666 h 108543"/>
                    <a:gd name="connsiteX19" fmla="*/ 113655 w 176225"/>
                    <a:gd name="connsiteY19" fmla="*/ 17878 h 108543"/>
                    <a:gd name="connsiteX20" fmla="*/ 19154 w 176225"/>
                    <a:gd name="connsiteY20" fmla="*/ 17878 h 108543"/>
                    <a:gd name="connsiteX21" fmla="*/ 33201 w 176225"/>
                    <a:gd name="connsiteY21" fmla="*/ 17878 h 108543"/>
                    <a:gd name="connsiteX22" fmla="*/ 33201 w 176225"/>
                    <a:gd name="connsiteY22" fmla="*/ 90666 h 108543"/>
                    <a:gd name="connsiteX23" fmla="*/ 19154 w 176225"/>
                    <a:gd name="connsiteY23" fmla="*/ 90666 h 108543"/>
                    <a:gd name="connsiteX24" fmla="*/ 19154 w 176225"/>
                    <a:gd name="connsiteY24" fmla="*/ 17878 h 108543"/>
                    <a:gd name="connsiteX25" fmla="*/ 158348 w 176225"/>
                    <a:gd name="connsiteY25" fmla="*/ 90666 h 108543"/>
                    <a:gd name="connsiteX26" fmla="*/ 144302 w 176225"/>
                    <a:gd name="connsiteY26" fmla="*/ 90666 h 108543"/>
                    <a:gd name="connsiteX27" fmla="*/ 144302 w 176225"/>
                    <a:gd name="connsiteY27" fmla="*/ 17878 h 108543"/>
                    <a:gd name="connsiteX28" fmla="*/ 158348 w 176225"/>
                    <a:gd name="connsiteY28" fmla="*/ 17878 h 108543"/>
                    <a:gd name="connsiteX29" fmla="*/ 158348 w 176225"/>
                    <a:gd name="connsiteY29" fmla="*/ 90666 h 10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6225" h="108543">
                      <a:moveTo>
                        <a:pt x="176226" y="0"/>
                      </a:moveTo>
                      <a:lnTo>
                        <a:pt x="0" y="0"/>
                      </a:lnTo>
                      <a:lnTo>
                        <a:pt x="0" y="108543"/>
                      </a:lnTo>
                      <a:lnTo>
                        <a:pt x="176226" y="108543"/>
                      </a:lnTo>
                      <a:lnTo>
                        <a:pt x="176226" y="0"/>
                      </a:lnTo>
                      <a:close/>
                      <a:moveTo>
                        <a:pt x="81731" y="17878"/>
                      </a:moveTo>
                      <a:lnTo>
                        <a:pt x="95778" y="17878"/>
                      </a:lnTo>
                      <a:lnTo>
                        <a:pt x="95778" y="90666"/>
                      </a:lnTo>
                      <a:lnTo>
                        <a:pt x="81731" y="90666"/>
                      </a:lnTo>
                      <a:cubicBezTo>
                        <a:pt x="81731" y="89389"/>
                        <a:pt x="81731" y="17878"/>
                        <a:pt x="81731" y="17878"/>
                      </a:cubicBezTo>
                      <a:close/>
                      <a:moveTo>
                        <a:pt x="63854" y="90666"/>
                      </a:moveTo>
                      <a:lnTo>
                        <a:pt x="49801" y="90666"/>
                      </a:lnTo>
                      <a:lnTo>
                        <a:pt x="49801" y="17878"/>
                      </a:lnTo>
                      <a:lnTo>
                        <a:pt x="63854" y="17878"/>
                      </a:lnTo>
                      <a:lnTo>
                        <a:pt x="63854" y="90666"/>
                      </a:lnTo>
                      <a:close/>
                      <a:moveTo>
                        <a:pt x="113655" y="17878"/>
                      </a:moveTo>
                      <a:lnTo>
                        <a:pt x="127702" y="17878"/>
                      </a:lnTo>
                      <a:lnTo>
                        <a:pt x="127702" y="90666"/>
                      </a:lnTo>
                      <a:lnTo>
                        <a:pt x="113655" y="90666"/>
                      </a:lnTo>
                      <a:lnTo>
                        <a:pt x="113655" y="17878"/>
                      </a:lnTo>
                      <a:close/>
                      <a:moveTo>
                        <a:pt x="19154" y="17878"/>
                      </a:moveTo>
                      <a:lnTo>
                        <a:pt x="33201" y="17878"/>
                      </a:lnTo>
                      <a:lnTo>
                        <a:pt x="33201" y="90666"/>
                      </a:lnTo>
                      <a:lnTo>
                        <a:pt x="19154" y="90666"/>
                      </a:lnTo>
                      <a:lnTo>
                        <a:pt x="19154" y="17878"/>
                      </a:lnTo>
                      <a:close/>
                      <a:moveTo>
                        <a:pt x="158348" y="90666"/>
                      </a:moveTo>
                      <a:lnTo>
                        <a:pt x="144302" y="90666"/>
                      </a:lnTo>
                      <a:lnTo>
                        <a:pt x="144302" y="17878"/>
                      </a:lnTo>
                      <a:lnTo>
                        <a:pt x="158348" y="17878"/>
                      </a:lnTo>
                      <a:lnTo>
                        <a:pt x="158348" y="90666"/>
                      </a:lnTo>
                      <a:close/>
                    </a:path>
                  </a:pathLst>
                </a:custGeom>
                <a:solidFill>
                  <a:srgbClr val="2D5967"/>
                </a:solidFill>
                <a:ln w="6417" cap="flat">
                  <a:noFill/>
                  <a:prstDash val="solid"/>
                  <a:miter/>
                </a:ln>
              </p:spPr>
              <p:txBody>
                <a:bodyPr rtlCol="0" anchor="ctr"/>
                <a:lstStyle/>
                <a:p>
                  <a:endParaRPr lang="en-US" sz="3052"/>
                </a:p>
              </p:txBody>
            </p:sp>
            <p:sp>
              <p:nvSpPr>
                <p:cNvPr id="32" name="Freeform: Shape 90">
                  <a:extLst>
                    <a:ext uri="{FF2B5EF4-FFF2-40B4-BE49-F238E27FC236}">
                      <a16:creationId xmlns:a16="http://schemas.microsoft.com/office/drawing/2014/main" id="{62411562-8A11-B27A-E840-2BAF32487D24}"/>
                    </a:ext>
                  </a:extLst>
                </p:cNvPr>
                <p:cNvSpPr/>
                <p:nvPr/>
              </p:nvSpPr>
              <p:spPr>
                <a:xfrm>
                  <a:off x="3315511" y="2515508"/>
                  <a:ext cx="176225" cy="108543"/>
                </a:xfrm>
                <a:custGeom>
                  <a:avLst/>
                  <a:gdLst>
                    <a:gd name="connsiteX0" fmla="*/ 0 w 176225"/>
                    <a:gd name="connsiteY0" fmla="*/ 108543 h 108543"/>
                    <a:gd name="connsiteX1" fmla="*/ 176225 w 176225"/>
                    <a:gd name="connsiteY1" fmla="*/ 108543 h 108543"/>
                    <a:gd name="connsiteX2" fmla="*/ 176225 w 176225"/>
                    <a:gd name="connsiteY2" fmla="*/ 0 h 108543"/>
                    <a:gd name="connsiteX3" fmla="*/ 0 w 176225"/>
                    <a:gd name="connsiteY3" fmla="*/ 0 h 108543"/>
                    <a:gd name="connsiteX4" fmla="*/ 0 w 176225"/>
                    <a:gd name="connsiteY4" fmla="*/ 108543 h 108543"/>
                    <a:gd name="connsiteX5" fmla="*/ 94494 w 176225"/>
                    <a:gd name="connsiteY5" fmla="*/ 90666 h 108543"/>
                    <a:gd name="connsiteX6" fmla="*/ 80448 w 176225"/>
                    <a:gd name="connsiteY6" fmla="*/ 90666 h 108543"/>
                    <a:gd name="connsiteX7" fmla="*/ 80448 w 176225"/>
                    <a:gd name="connsiteY7" fmla="*/ 17878 h 108543"/>
                    <a:gd name="connsiteX8" fmla="*/ 94494 w 176225"/>
                    <a:gd name="connsiteY8" fmla="*/ 17878 h 108543"/>
                    <a:gd name="connsiteX9" fmla="*/ 94494 w 176225"/>
                    <a:gd name="connsiteY9" fmla="*/ 90666 h 108543"/>
                    <a:gd name="connsiteX10" fmla="*/ 112378 w 176225"/>
                    <a:gd name="connsiteY10" fmla="*/ 17878 h 108543"/>
                    <a:gd name="connsiteX11" fmla="*/ 126424 w 176225"/>
                    <a:gd name="connsiteY11" fmla="*/ 17878 h 108543"/>
                    <a:gd name="connsiteX12" fmla="*/ 126424 w 176225"/>
                    <a:gd name="connsiteY12" fmla="*/ 90666 h 108543"/>
                    <a:gd name="connsiteX13" fmla="*/ 112378 w 176225"/>
                    <a:gd name="connsiteY13" fmla="*/ 90666 h 108543"/>
                    <a:gd name="connsiteX14" fmla="*/ 112378 w 176225"/>
                    <a:gd name="connsiteY14" fmla="*/ 17878 h 108543"/>
                    <a:gd name="connsiteX15" fmla="*/ 62570 w 176225"/>
                    <a:gd name="connsiteY15" fmla="*/ 90666 h 108543"/>
                    <a:gd name="connsiteX16" fmla="*/ 48524 w 176225"/>
                    <a:gd name="connsiteY16" fmla="*/ 90666 h 108543"/>
                    <a:gd name="connsiteX17" fmla="*/ 48524 w 176225"/>
                    <a:gd name="connsiteY17" fmla="*/ 17878 h 108543"/>
                    <a:gd name="connsiteX18" fmla="*/ 62570 w 176225"/>
                    <a:gd name="connsiteY18" fmla="*/ 17878 h 108543"/>
                    <a:gd name="connsiteX19" fmla="*/ 62570 w 176225"/>
                    <a:gd name="connsiteY19" fmla="*/ 90666 h 108543"/>
                    <a:gd name="connsiteX20" fmla="*/ 158348 w 176225"/>
                    <a:gd name="connsiteY20" fmla="*/ 90666 h 108543"/>
                    <a:gd name="connsiteX21" fmla="*/ 144302 w 176225"/>
                    <a:gd name="connsiteY21" fmla="*/ 90666 h 108543"/>
                    <a:gd name="connsiteX22" fmla="*/ 144302 w 176225"/>
                    <a:gd name="connsiteY22" fmla="*/ 17878 h 108543"/>
                    <a:gd name="connsiteX23" fmla="*/ 158348 w 176225"/>
                    <a:gd name="connsiteY23" fmla="*/ 17878 h 108543"/>
                    <a:gd name="connsiteX24" fmla="*/ 158348 w 176225"/>
                    <a:gd name="connsiteY24" fmla="*/ 90666 h 108543"/>
                    <a:gd name="connsiteX25" fmla="*/ 17877 w 176225"/>
                    <a:gd name="connsiteY25" fmla="*/ 17878 h 108543"/>
                    <a:gd name="connsiteX26" fmla="*/ 31924 w 176225"/>
                    <a:gd name="connsiteY26" fmla="*/ 17878 h 108543"/>
                    <a:gd name="connsiteX27" fmla="*/ 31924 w 176225"/>
                    <a:gd name="connsiteY27" fmla="*/ 90666 h 108543"/>
                    <a:gd name="connsiteX28" fmla="*/ 17877 w 176225"/>
                    <a:gd name="connsiteY28" fmla="*/ 90666 h 108543"/>
                    <a:gd name="connsiteX29" fmla="*/ 17877 w 176225"/>
                    <a:gd name="connsiteY29" fmla="*/ 17878 h 10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6225" h="108543">
                      <a:moveTo>
                        <a:pt x="0" y="108543"/>
                      </a:moveTo>
                      <a:lnTo>
                        <a:pt x="176225" y="108543"/>
                      </a:lnTo>
                      <a:lnTo>
                        <a:pt x="176225" y="0"/>
                      </a:lnTo>
                      <a:lnTo>
                        <a:pt x="0" y="0"/>
                      </a:lnTo>
                      <a:lnTo>
                        <a:pt x="0" y="108543"/>
                      </a:lnTo>
                      <a:close/>
                      <a:moveTo>
                        <a:pt x="94494" y="90666"/>
                      </a:moveTo>
                      <a:lnTo>
                        <a:pt x="80448" y="90666"/>
                      </a:lnTo>
                      <a:lnTo>
                        <a:pt x="80448" y="17878"/>
                      </a:lnTo>
                      <a:lnTo>
                        <a:pt x="94494" y="17878"/>
                      </a:lnTo>
                      <a:lnTo>
                        <a:pt x="94494" y="90666"/>
                      </a:lnTo>
                      <a:close/>
                      <a:moveTo>
                        <a:pt x="112378" y="17878"/>
                      </a:moveTo>
                      <a:lnTo>
                        <a:pt x="126424" y="17878"/>
                      </a:lnTo>
                      <a:lnTo>
                        <a:pt x="126424" y="90666"/>
                      </a:lnTo>
                      <a:lnTo>
                        <a:pt x="112378" y="90666"/>
                      </a:lnTo>
                      <a:lnTo>
                        <a:pt x="112378" y="17878"/>
                      </a:lnTo>
                      <a:close/>
                      <a:moveTo>
                        <a:pt x="62570" y="90666"/>
                      </a:moveTo>
                      <a:lnTo>
                        <a:pt x="48524" y="90666"/>
                      </a:lnTo>
                      <a:lnTo>
                        <a:pt x="48524" y="17878"/>
                      </a:lnTo>
                      <a:lnTo>
                        <a:pt x="62570" y="17878"/>
                      </a:lnTo>
                      <a:lnTo>
                        <a:pt x="62570" y="90666"/>
                      </a:lnTo>
                      <a:close/>
                      <a:moveTo>
                        <a:pt x="158348" y="90666"/>
                      </a:moveTo>
                      <a:lnTo>
                        <a:pt x="144302" y="90666"/>
                      </a:lnTo>
                      <a:lnTo>
                        <a:pt x="144302" y="17878"/>
                      </a:lnTo>
                      <a:lnTo>
                        <a:pt x="158348" y="17878"/>
                      </a:lnTo>
                      <a:lnTo>
                        <a:pt x="158348" y="90666"/>
                      </a:lnTo>
                      <a:close/>
                      <a:moveTo>
                        <a:pt x="17877" y="17878"/>
                      </a:moveTo>
                      <a:lnTo>
                        <a:pt x="31924" y="17878"/>
                      </a:lnTo>
                      <a:lnTo>
                        <a:pt x="31924" y="90666"/>
                      </a:lnTo>
                      <a:lnTo>
                        <a:pt x="17877" y="90666"/>
                      </a:lnTo>
                      <a:lnTo>
                        <a:pt x="17877" y="17878"/>
                      </a:lnTo>
                      <a:close/>
                    </a:path>
                  </a:pathLst>
                </a:custGeom>
                <a:solidFill>
                  <a:srgbClr val="2D5967"/>
                </a:solidFill>
                <a:ln w="6417" cap="flat">
                  <a:noFill/>
                  <a:prstDash val="solid"/>
                  <a:miter/>
                </a:ln>
              </p:spPr>
              <p:txBody>
                <a:bodyPr rtlCol="0" anchor="ctr"/>
                <a:lstStyle/>
                <a:p>
                  <a:endParaRPr lang="en-US" sz="3052"/>
                </a:p>
              </p:txBody>
            </p:sp>
          </p:grpSp>
        </p:grpSp>
        <p:sp>
          <p:nvSpPr>
            <p:cNvPr id="18" name="TextBox 91">
              <a:extLst>
                <a:ext uri="{FF2B5EF4-FFF2-40B4-BE49-F238E27FC236}">
                  <a16:creationId xmlns:a16="http://schemas.microsoft.com/office/drawing/2014/main" id="{7CC4C709-3785-AA0D-0C1F-90D2886B46D8}"/>
                </a:ext>
              </a:extLst>
            </p:cNvPr>
            <p:cNvSpPr txBox="1"/>
            <p:nvPr/>
          </p:nvSpPr>
          <p:spPr>
            <a:xfrm>
              <a:off x="2908794" y="2782624"/>
              <a:ext cx="805851" cy="247249"/>
            </a:xfrm>
            <a:prstGeom prst="rect">
              <a:avLst/>
            </a:prstGeom>
            <a:noFill/>
          </p:spPr>
          <p:txBody>
            <a:bodyPr wrap="none" rtlCol="0">
              <a:spAutoFit/>
            </a:bodyPr>
            <a:lstStyle/>
            <a:p>
              <a:pPr algn="l"/>
              <a:r>
                <a:rPr lang="en-US" sz="1772">
                  <a:latin typeface="Oracle Sans"/>
                  <a:cs typeface="Oracle Sans"/>
                  <a:sym typeface="Oracle Sans"/>
                  <a:rtl val="0"/>
                </a:rPr>
                <a:t>Container</a:t>
              </a:r>
            </a:p>
          </p:txBody>
        </p:sp>
      </p:grpSp>
      <p:sp>
        <p:nvSpPr>
          <p:cNvPr id="13" name="Rectangle 134">
            <a:extLst>
              <a:ext uri="{FF2B5EF4-FFF2-40B4-BE49-F238E27FC236}">
                <a16:creationId xmlns:a16="http://schemas.microsoft.com/office/drawing/2014/main" id="{AA849FF5-D11F-BD91-B8E5-4AA45C4579E8}"/>
              </a:ext>
            </a:extLst>
          </p:cNvPr>
          <p:cNvSpPr/>
          <p:nvPr/>
        </p:nvSpPr>
        <p:spPr>
          <a:xfrm>
            <a:off x="6343263" y="3593231"/>
            <a:ext cx="2646247" cy="2497236"/>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Arial" panose="020B0604020202020204" pitchFamily="34" charset="0"/>
              <a:cs typeface="Arial" panose="020B0604020202020204" pitchFamily="34" charset="0"/>
            </a:endParaRPr>
          </a:p>
        </p:txBody>
      </p:sp>
      <p:grpSp>
        <p:nvGrpSpPr>
          <p:cNvPr id="44" name="グループ化 43">
            <a:extLst>
              <a:ext uri="{FF2B5EF4-FFF2-40B4-BE49-F238E27FC236}">
                <a16:creationId xmlns:a16="http://schemas.microsoft.com/office/drawing/2014/main" id="{F2F744A6-C92C-0108-297D-541CB1ACFAF0}"/>
              </a:ext>
            </a:extLst>
          </p:cNvPr>
          <p:cNvGrpSpPr/>
          <p:nvPr/>
        </p:nvGrpSpPr>
        <p:grpSpPr>
          <a:xfrm>
            <a:off x="7237167" y="4878042"/>
            <a:ext cx="844092" cy="1174325"/>
            <a:chOff x="8522715" y="4919653"/>
            <a:chExt cx="710472" cy="1023738"/>
          </a:xfrm>
        </p:grpSpPr>
        <p:pic>
          <p:nvPicPr>
            <p:cNvPr id="45" name="グラフィックス 44">
              <a:extLst>
                <a:ext uri="{FF2B5EF4-FFF2-40B4-BE49-F238E27FC236}">
                  <a16:creationId xmlns:a16="http://schemas.microsoft.com/office/drawing/2014/main" id="{293EF7FC-E2DC-75C3-826F-E8EEF89B5C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40369" y="4919653"/>
              <a:ext cx="692818" cy="692818"/>
            </a:xfrm>
            <a:prstGeom prst="rect">
              <a:avLst/>
            </a:prstGeom>
          </p:spPr>
        </p:pic>
        <p:sp>
          <p:nvSpPr>
            <p:cNvPr id="51" name="TextBox 183">
              <a:extLst>
                <a:ext uri="{FF2B5EF4-FFF2-40B4-BE49-F238E27FC236}">
                  <a16:creationId xmlns:a16="http://schemas.microsoft.com/office/drawing/2014/main" id="{82CE47FB-34D9-3398-0721-DD5E8AAD7874}"/>
                </a:ext>
              </a:extLst>
            </p:cNvPr>
            <p:cNvSpPr txBox="1"/>
            <p:nvPr/>
          </p:nvSpPr>
          <p:spPr>
            <a:xfrm>
              <a:off x="8522715" y="5585589"/>
              <a:ext cx="708623" cy="357802"/>
            </a:xfrm>
            <a:prstGeom prst="rect">
              <a:avLst/>
            </a:prstGeom>
            <a:noFill/>
          </p:spPr>
          <p:txBody>
            <a:bodyPr wrap="none" rtlCol="0">
              <a:spAutoFit/>
            </a:bodyPr>
            <a:lstStyle/>
            <a:p>
              <a:pPr algn="l"/>
              <a:r>
                <a:rPr lang="en-US" dirty="0">
                  <a:latin typeface="Oracle Sans"/>
                  <a:cs typeface="Oracle Sans"/>
                  <a:sym typeface="Oracle Sans"/>
                  <a:rtl val="0"/>
                </a:rPr>
                <a:t>APEX</a:t>
              </a:r>
            </a:p>
          </p:txBody>
        </p:sp>
      </p:grpSp>
      <p:cxnSp>
        <p:nvCxnSpPr>
          <p:cNvPr id="72" name="Straight Arrow Connector 43">
            <a:extLst>
              <a:ext uri="{FF2B5EF4-FFF2-40B4-BE49-F238E27FC236}">
                <a16:creationId xmlns:a16="http://schemas.microsoft.com/office/drawing/2014/main" id="{8F516099-A68B-DFD7-9B19-663BA83EA6E4}"/>
              </a:ext>
            </a:extLst>
          </p:cNvPr>
          <p:cNvCxnSpPr>
            <a:cxnSpLocks/>
            <a:stCxn id="39" idx="2"/>
          </p:cNvCxnSpPr>
          <p:nvPr/>
        </p:nvCxnSpPr>
        <p:spPr bwMode="auto">
          <a:xfrm rot="16200000" flipH="1">
            <a:off x="4106692" y="3738588"/>
            <a:ext cx="863471" cy="5509884"/>
          </a:xfrm>
          <a:prstGeom prst="bentConnector2">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865897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7" name="Straight Arrow Connector 43">
            <a:extLst>
              <a:ext uri="{FF2B5EF4-FFF2-40B4-BE49-F238E27FC236}">
                <a16:creationId xmlns:a16="http://schemas.microsoft.com/office/drawing/2014/main" id="{262182A5-056A-4988-9E75-0A312FA6065E}"/>
              </a:ext>
            </a:extLst>
          </p:cNvPr>
          <p:cNvCxnSpPr>
            <a:cxnSpLocks/>
          </p:cNvCxnSpPr>
          <p:nvPr/>
        </p:nvCxnSpPr>
        <p:spPr bwMode="auto">
          <a:xfrm>
            <a:off x="2947359" y="2883963"/>
            <a:ext cx="1027781" cy="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01" name="Straight Arrow Connector 43">
            <a:extLst>
              <a:ext uri="{FF2B5EF4-FFF2-40B4-BE49-F238E27FC236}">
                <a16:creationId xmlns:a16="http://schemas.microsoft.com/office/drawing/2014/main" id="{8816AF69-5BB0-4184-B498-30A8F188BCC9}"/>
              </a:ext>
            </a:extLst>
          </p:cNvPr>
          <p:cNvCxnSpPr>
            <a:cxnSpLocks/>
          </p:cNvCxnSpPr>
          <p:nvPr/>
        </p:nvCxnSpPr>
        <p:spPr bwMode="auto">
          <a:xfrm flipV="1">
            <a:off x="1586153" y="6303588"/>
            <a:ext cx="2913117" cy="14473"/>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89" name="Rectangle 46">
            <a:extLst>
              <a:ext uri="{FF2B5EF4-FFF2-40B4-BE49-F238E27FC236}">
                <a16:creationId xmlns:a16="http://schemas.microsoft.com/office/drawing/2014/main" id="{16FB16BB-2B05-49B5-B2A6-E567B542066C}"/>
              </a:ext>
            </a:extLst>
          </p:cNvPr>
          <p:cNvSpPr/>
          <p:nvPr/>
        </p:nvSpPr>
        <p:spPr>
          <a:xfrm>
            <a:off x="4075024" y="2137932"/>
            <a:ext cx="5687573" cy="1556944"/>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sz="18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連携機能</a:t>
            </a:r>
            <a:endParaRPr lang="en-US" altLang="ja-JP" sz="18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手数料等の納付が必要な申請を受け付ける</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例</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・申請・届出</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申請・届出機能</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cxnSp>
        <p:nvCxnSpPr>
          <p:cNvPr id="290" name="Straight Arrow Connector 42">
            <a:extLst>
              <a:ext uri="{FF2B5EF4-FFF2-40B4-BE49-F238E27FC236}">
                <a16:creationId xmlns:a16="http://schemas.microsoft.com/office/drawing/2014/main" id="{E973B95F-E422-48EA-AEED-06DF55932996}"/>
              </a:ext>
            </a:extLst>
          </p:cNvPr>
          <p:cNvCxnSpPr>
            <a:cxnSpLocks/>
          </p:cNvCxnSpPr>
          <p:nvPr/>
        </p:nvCxnSpPr>
        <p:spPr bwMode="auto">
          <a:xfrm flipV="1">
            <a:off x="2940924" y="2874438"/>
            <a:ext cx="6435" cy="5468763"/>
          </a:xfrm>
          <a:prstGeom prst="straightConnector1">
            <a:avLst/>
          </a:prstGeom>
          <a:solidFill>
            <a:srgbClr val="00B8FF"/>
          </a:solidFill>
          <a:ln w="12700" cap="flat" cmpd="sng" algn="ctr">
            <a:solidFill>
              <a:srgbClr val="312D2A"/>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1" name="タイトル 2">
            <a:extLst>
              <a:ext uri="{FF2B5EF4-FFF2-40B4-BE49-F238E27FC236}">
                <a16:creationId xmlns:a16="http://schemas.microsoft.com/office/drawing/2014/main" id="{50379A8D-ED0A-1ACA-DD7A-9DE3137622AD}"/>
              </a:ext>
            </a:extLst>
          </p:cNvPr>
          <p:cNvSpPr>
            <a:spLocks noGrp="1"/>
          </p:cNvSpPr>
          <p:nvPr>
            <p:ph type="title"/>
          </p:nvPr>
        </p:nvSpPr>
        <p:spPr>
          <a:xfrm>
            <a:off x="1237546" y="684811"/>
            <a:ext cx="15525572" cy="1037260"/>
          </a:xfrm>
        </p:spPr>
        <p:txBody>
          <a:bodyPr>
            <a:normAutofit fontScale="90000"/>
          </a:bodyPr>
          <a:lstStyle/>
          <a:p>
            <a:r>
              <a:rPr kumimoji="1" lang="en-US" altLang="ja-JP" b="0" dirty="0">
                <a:latin typeface="+mj-lt"/>
              </a:rPr>
              <a:t>8-1-2-6.</a:t>
            </a:r>
            <a:r>
              <a:rPr kumimoji="1" lang="ja-JP" altLang="en-US" sz="4400" b="0" dirty="0">
                <a:solidFill>
                  <a:schemeClr val="tx1"/>
                </a:solidFill>
                <a:latin typeface="+mj-lt"/>
                <a:ea typeface="Meiryo UI" panose="020B0604030504040204" pitchFamily="34" charset="-128"/>
              </a:rPr>
              <a:t>申請・届出</a:t>
            </a:r>
            <a:r>
              <a:rPr kumimoji="1" lang="en-US" altLang="ja-JP" sz="4400" b="0" dirty="0">
                <a:solidFill>
                  <a:schemeClr val="tx1"/>
                </a:solidFill>
                <a:latin typeface="+mj-lt"/>
                <a:ea typeface="Meiryo UI" panose="020B0604030504040204" pitchFamily="34" charset="-128"/>
              </a:rPr>
              <a:t>_</a:t>
            </a:r>
            <a:r>
              <a:rPr kumimoji="1" lang="ja-JP" altLang="en-US" sz="4400" b="0" dirty="0">
                <a:solidFill>
                  <a:schemeClr val="tx1"/>
                </a:solidFill>
                <a:latin typeface="+mj-lt"/>
                <a:ea typeface="Meiryo UI" panose="020B0604030504040204" pitchFamily="34" charset="-128"/>
              </a:rPr>
              <a:t>手数料等電子納付機能（パターン</a:t>
            </a:r>
            <a:r>
              <a:rPr kumimoji="1" lang="en-US" altLang="ja-JP" sz="4400" b="0" dirty="0">
                <a:solidFill>
                  <a:schemeClr val="tx1"/>
                </a:solidFill>
                <a:latin typeface="+mj-lt"/>
                <a:ea typeface="Meiryo UI" panose="020B0604030504040204" pitchFamily="34" charset="-128"/>
              </a:rPr>
              <a:t>1 APEX</a:t>
            </a:r>
            <a:r>
              <a:rPr kumimoji="1" lang="ja-JP" altLang="en-US" sz="4400" b="0" dirty="0">
                <a:solidFill>
                  <a:schemeClr val="tx1"/>
                </a:solidFill>
                <a:latin typeface="+mj-lt"/>
                <a:ea typeface="Meiryo UI" panose="020B0604030504040204" pitchFamily="34" charset="-128"/>
              </a:rPr>
              <a:t>利用）</a:t>
            </a:r>
            <a:endParaRPr kumimoji="1" lang="ja-JP" altLang="en-US" b="0" dirty="0">
              <a:latin typeface="+mj-lt"/>
            </a:endParaRPr>
          </a:p>
        </p:txBody>
      </p:sp>
      <p:sp>
        <p:nvSpPr>
          <p:cNvPr id="246" name="Rectangle 46">
            <a:extLst>
              <a:ext uri="{FF2B5EF4-FFF2-40B4-BE49-F238E27FC236}">
                <a16:creationId xmlns:a16="http://schemas.microsoft.com/office/drawing/2014/main" id="{DD6F8AE2-CB4E-CFA5-726A-59FB5C64A055}"/>
              </a:ext>
            </a:extLst>
          </p:cNvPr>
          <p:cNvSpPr/>
          <p:nvPr/>
        </p:nvSpPr>
        <p:spPr>
          <a:xfrm>
            <a:off x="4075023" y="7645861"/>
            <a:ext cx="5687573" cy="1389489"/>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sz="18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連携機能</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利用者のユーザー認証を行う</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例</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・利用者認証</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ユーザ認証機能（国民向け）</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・利用者認証</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ユーザ認証機能（企業ユーザ向け）</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cxnSp>
        <p:nvCxnSpPr>
          <p:cNvPr id="248" name="Straight Arrow Connector 43">
            <a:extLst>
              <a:ext uri="{FF2B5EF4-FFF2-40B4-BE49-F238E27FC236}">
                <a16:creationId xmlns:a16="http://schemas.microsoft.com/office/drawing/2014/main" id="{8DDFF04B-0F1F-D104-9D96-8D864D092834}"/>
              </a:ext>
            </a:extLst>
          </p:cNvPr>
          <p:cNvCxnSpPr>
            <a:cxnSpLocks/>
          </p:cNvCxnSpPr>
          <p:nvPr/>
        </p:nvCxnSpPr>
        <p:spPr bwMode="auto">
          <a:xfrm>
            <a:off x="2947359" y="8341112"/>
            <a:ext cx="1027781" cy="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51" name="Rectangle 46">
            <a:extLst>
              <a:ext uri="{FF2B5EF4-FFF2-40B4-BE49-F238E27FC236}">
                <a16:creationId xmlns:a16="http://schemas.microsoft.com/office/drawing/2014/main" id="{1458FE96-93CB-AC2A-AB61-5B73ABB740CD}"/>
              </a:ext>
            </a:extLst>
          </p:cNvPr>
          <p:cNvSpPr/>
          <p:nvPr/>
        </p:nvSpPr>
        <p:spPr>
          <a:xfrm>
            <a:off x="13270199" y="2395662"/>
            <a:ext cx="2249439" cy="2207020"/>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sz="18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外部システム</a:t>
            </a:r>
            <a:endParaRPr lang="en-US" altLang="ja-JP" sz="18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金融機関等と連携し、金銭処理を行う</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例</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・歳入金電子納付システム（</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REPS</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sp>
        <p:nvSpPr>
          <p:cNvPr id="252" name="Rectangle 46">
            <a:extLst>
              <a:ext uri="{FF2B5EF4-FFF2-40B4-BE49-F238E27FC236}">
                <a16:creationId xmlns:a16="http://schemas.microsoft.com/office/drawing/2014/main" id="{DC036B75-16B5-46D7-9508-7F4E93573F82}"/>
              </a:ext>
            </a:extLst>
          </p:cNvPr>
          <p:cNvSpPr/>
          <p:nvPr/>
        </p:nvSpPr>
        <p:spPr>
          <a:xfrm>
            <a:off x="13270199" y="5427593"/>
            <a:ext cx="2300361" cy="1217610"/>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sz="18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金融機関、コンビニ等</a:t>
            </a:r>
            <a:endParaRPr lang="en-US" altLang="ja-JP" sz="18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利用者が手数料等を支払う</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cxnSp>
        <p:nvCxnSpPr>
          <p:cNvPr id="255" name="Straight Arrow Connector 42">
            <a:extLst>
              <a:ext uri="{FF2B5EF4-FFF2-40B4-BE49-F238E27FC236}">
                <a16:creationId xmlns:a16="http://schemas.microsoft.com/office/drawing/2014/main" id="{69F4CB20-B4D5-DF3F-5F01-AB88E47E8E11}"/>
              </a:ext>
            </a:extLst>
          </p:cNvPr>
          <p:cNvCxnSpPr>
            <a:cxnSpLocks/>
          </p:cNvCxnSpPr>
          <p:nvPr/>
        </p:nvCxnSpPr>
        <p:spPr bwMode="auto">
          <a:xfrm flipV="1">
            <a:off x="833593" y="6936984"/>
            <a:ext cx="886" cy="2831484"/>
          </a:xfrm>
          <a:prstGeom prst="straightConnector1">
            <a:avLst/>
          </a:prstGeom>
          <a:solidFill>
            <a:srgbClr val="00B8FF"/>
          </a:solidFill>
          <a:ln w="12700" cap="flat" cmpd="sng" algn="ctr">
            <a:solidFill>
              <a:srgbClr val="312D2A"/>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56" name="Straight Arrow Connector 42">
            <a:extLst>
              <a:ext uri="{FF2B5EF4-FFF2-40B4-BE49-F238E27FC236}">
                <a16:creationId xmlns:a16="http://schemas.microsoft.com/office/drawing/2014/main" id="{5CEAE0D3-EB72-0338-F22A-A5320C951180}"/>
              </a:ext>
            </a:extLst>
          </p:cNvPr>
          <p:cNvCxnSpPr>
            <a:cxnSpLocks/>
          </p:cNvCxnSpPr>
          <p:nvPr/>
        </p:nvCxnSpPr>
        <p:spPr bwMode="auto">
          <a:xfrm>
            <a:off x="842252" y="9768468"/>
            <a:ext cx="13317162" cy="0"/>
          </a:xfrm>
          <a:prstGeom prst="straightConnector1">
            <a:avLst/>
          </a:prstGeom>
          <a:solidFill>
            <a:srgbClr val="00B8FF"/>
          </a:solidFill>
          <a:ln w="12700" cap="flat" cmpd="sng" algn="ctr">
            <a:solidFill>
              <a:srgbClr val="312D2A"/>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58" name="Straight Arrow Connector 43">
            <a:extLst>
              <a:ext uri="{FF2B5EF4-FFF2-40B4-BE49-F238E27FC236}">
                <a16:creationId xmlns:a16="http://schemas.microsoft.com/office/drawing/2014/main" id="{4ED313A5-4E69-70A5-70F6-8D6FFB7AF1A6}"/>
              </a:ext>
            </a:extLst>
          </p:cNvPr>
          <p:cNvCxnSpPr>
            <a:cxnSpLocks/>
          </p:cNvCxnSpPr>
          <p:nvPr/>
        </p:nvCxnSpPr>
        <p:spPr bwMode="auto">
          <a:xfrm flipV="1">
            <a:off x="14159414" y="6720111"/>
            <a:ext cx="0" cy="3048357"/>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60" name="Straight Arrow Connector 43">
            <a:extLst>
              <a:ext uri="{FF2B5EF4-FFF2-40B4-BE49-F238E27FC236}">
                <a16:creationId xmlns:a16="http://schemas.microsoft.com/office/drawing/2014/main" id="{CEAF099A-7BBA-A322-CA4E-B66C7F263356}"/>
              </a:ext>
            </a:extLst>
          </p:cNvPr>
          <p:cNvCxnSpPr>
            <a:cxnSpLocks/>
          </p:cNvCxnSpPr>
          <p:nvPr/>
        </p:nvCxnSpPr>
        <p:spPr bwMode="auto">
          <a:xfrm flipV="1">
            <a:off x="14127977" y="4708887"/>
            <a:ext cx="0" cy="628949"/>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64" name="Straight Arrow Connector 43">
            <a:extLst>
              <a:ext uri="{FF2B5EF4-FFF2-40B4-BE49-F238E27FC236}">
                <a16:creationId xmlns:a16="http://schemas.microsoft.com/office/drawing/2014/main" id="{27F83AC3-877F-36B1-FBCF-13113B2EAF97}"/>
              </a:ext>
            </a:extLst>
          </p:cNvPr>
          <p:cNvCxnSpPr>
            <a:cxnSpLocks/>
          </p:cNvCxnSpPr>
          <p:nvPr/>
        </p:nvCxnSpPr>
        <p:spPr bwMode="auto">
          <a:xfrm flipV="1">
            <a:off x="11635805" y="3222532"/>
            <a:ext cx="1575044" cy="2677"/>
          </a:xfrm>
          <a:prstGeom prst="straightConnector1">
            <a:avLst/>
          </a:prstGeom>
          <a:solidFill>
            <a:srgbClr val="00B8FF"/>
          </a:solidFill>
          <a:ln w="12700" cap="flat" cmpd="sng" algn="ctr">
            <a:solidFill>
              <a:srgbClr val="312D2A"/>
            </a:solidFill>
            <a:prstDash val="solid"/>
            <a:round/>
            <a:headEnd type="arrow" w="med" len="sm"/>
            <a:tailEnd type="arrow"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65" name="テキスト ボックス 264">
            <a:extLst>
              <a:ext uri="{FF2B5EF4-FFF2-40B4-BE49-F238E27FC236}">
                <a16:creationId xmlns:a16="http://schemas.microsoft.com/office/drawing/2014/main" id="{FDF1416D-8579-EFC0-3D2A-43C065FF8620}"/>
              </a:ext>
            </a:extLst>
          </p:cNvPr>
          <p:cNvSpPr txBox="1"/>
          <p:nvPr/>
        </p:nvSpPr>
        <p:spPr>
          <a:xfrm>
            <a:off x="11622819" y="3275271"/>
            <a:ext cx="1620957" cy="584775"/>
          </a:xfrm>
          <a:prstGeom prst="rect">
            <a:avLst/>
          </a:prstGeom>
          <a:noFill/>
        </p:spPr>
        <p:txBody>
          <a:bodyPr wrap="none" rtlCol="0">
            <a:spAutoFit/>
          </a:bodyPr>
          <a:lstStyle/>
          <a:p>
            <a:pPr algn="ctr"/>
            <a:r>
              <a:rPr kumimoji="1" lang="ja-JP" altLang="en-US" sz="1600" dirty="0">
                <a:latin typeface="+mn-ea"/>
                <a:ea typeface="+mn-ea"/>
              </a:rPr>
              <a:t>納付情報の連携</a:t>
            </a:r>
            <a:endParaRPr kumimoji="1" lang="en-US" altLang="ja-JP" sz="1600" dirty="0">
              <a:latin typeface="+mn-ea"/>
              <a:ea typeface="+mn-ea"/>
            </a:endParaRPr>
          </a:p>
          <a:p>
            <a:pPr algn="ctr"/>
            <a:r>
              <a:rPr kumimoji="1" lang="ja-JP" altLang="en-US" sz="1600" dirty="0">
                <a:latin typeface="+mn-ea"/>
                <a:ea typeface="+mn-ea"/>
              </a:rPr>
              <a:t>（注）</a:t>
            </a:r>
          </a:p>
        </p:txBody>
      </p:sp>
      <p:grpSp>
        <p:nvGrpSpPr>
          <p:cNvPr id="266" name="Graphic 3">
            <a:extLst>
              <a:ext uri="{FF2B5EF4-FFF2-40B4-BE49-F238E27FC236}">
                <a16:creationId xmlns:a16="http://schemas.microsoft.com/office/drawing/2014/main" id="{08E43169-BDFC-A3BE-07B8-14CF45DDDA24}"/>
              </a:ext>
            </a:extLst>
          </p:cNvPr>
          <p:cNvGrpSpPr/>
          <p:nvPr/>
        </p:nvGrpSpPr>
        <p:grpSpPr>
          <a:xfrm>
            <a:off x="502342" y="5891939"/>
            <a:ext cx="877163" cy="922318"/>
            <a:chOff x="5224523" y="1856139"/>
            <a:chExt cx="594128" cy="624712"/>
          </a:xfrm>
        </p:grpSpPr>
        <p:grpSp>
          <p:nvGrpSpPr>
            <p:cNvPr id="267" name="Graphic 3">
              <a:extLst>
                <a:ext uri="{FF2B5EF4-FFF2-40B4-BE49-F238E27FC236}">
                  <a16:creationId xmlns:a16="http://schemas.microsoft.com/office/drawing/2014/main" id="{F03A6987-67E3-3814-FAE1-263EA040A38F}"/>
                </a:ext>
              </a:extLst>
            </p:cNvPr>
            <p:cNvGrpSpPr/>
            <p:nvPr/>
          </p:nvGrpSpPr>
          <p:grpSpPr>
            <a:xfrm>
              <a:off x="5258602" y="1856139"/>
              <a:ext cx="513347" cy="378718"/>
              <a:chOff x="5258602" y="1856139"/>
              <a:chExt cx="513347" cy="378718"/>
            </a:xfrm>
          </p:grpSpPr>
          <p:sp>
            <p:nvSpPr>
              <p:cNvPr id="269" name="Freeform: Shape 251">
                <a:extLst>
                  <a:ext uri="{FF2B5EF4-FFF2-40B4-BE49-F238E27FC236}">
                    <a16:creationId xmlns:a16="http://schemas.microsoft.com/office/drawing/2014/main" id="{E9B5F441-3CA4-A414-6EC4-DBFDC780A0BD}"/>
                  </a:ext>
                </a:extLst>
              </p:cNvPr>
              <p:cNvSpPr/>
              <p:nvPr/>
            </p:nvSpPr>
            <p:spPr>
              <a:xfrm>
                <a:off x="5263113" y="1860594"/>
                <a:ext cx="503247" cy="369758"/>
              </a:xfrm>
              <a:custGeom>
                <a:avLst/>
                <a:gdLst>
                  <a:gd name="connsiteX0" fmla="*/ 0 w 503247"/>
                  <a:gd name="connsiteY0" fmla="*/ 369759 h 369758"/>
                  <a:gd name="connsiteX1" fmla="*/ 0 w 503247"/>
                  <a:gd name="connsiteY1" fmla="*/ 232791 h 369758"/>
                  <a:gd name="connsiteX2" fmla="*/ 14284 w 503247"/>
                  <a:gd name="connsiteY2" fmla="*/ 198936 h 369758"/>
                  <a:gd name="connsiteX3" fmla="*/ 48242 w 503247"/>
                  <a:gd name="connsiteY3" fmla="*/ 184909 h 369758"/>
                  <a:gd name="connsiteX4" fmla="*/ 67627 w 503247"/>
                  <a:gd name="connsiteY4" fmla="*/ 184909 h 369758"/>
                  <a:gd name="connsiteX5" fmla="*/ 67627 w 503247"/>
                  <a:gd name="connsiteY5" fmla="*/ 182114 h 369758"/>
                  <a:gd name="connsiteX6" fmla="*/ 39451 w 503247"/>
                  <a:gd name="connsiteY6" fmla="*/ 149946 h 369758"/>
                  <a:gd name="connsiteX7" fmla="*/ 36428 w 503247"/>
                  <a:gd name="connsiteY7" fmla="*/ 107285 h 369758"/>
                  <a:gd name="connsiteX8" fmla="*/ 59805 w 503247"/>
                  <a:gd name="connsiteY8" fmla="*/ 71469 h 369758"/>
                  <a:gd name="connsiteX9" fmla="*/ 100064 w 503247"/>
                  <a:gd name="connsiteY9" fmla="*/ 57053 h 369758"/>
                  <a:gd name="connsiteX10" fmla="*/ 140863 w 503247"/>
                  <a:gd name="connsiteY10" fmla="*/ 69896 h 369758"/>
                  <a:gd name="connsiteX11" fmla="*/ 165606 w 503247"/>
                  <a:gd name="connsiteY11" fmla="*/ 104778 h 369758"/>
                  <a:gd name="connsiteX12" fmla="*/ 164246 w 503247"/>
                  <a:gd name="connsiteY12" fmla="*/ 147524 h 369758"/>
                  <a:gd name="connsiteX13" fmla="*/ 137333 w 503247"/>
                  <a:gd name="connsiteY13" fmla="*/ 180762 h 369758"/>
                  <a:gd name="connsiteX14" fmla="*/ 141838 w 503247"/>
                  <a:gd name="connsiteY14" fmla="*/ 180762 h 369758"/>
                  <a:gd name="connsiteX15" fmla="*/ 161813 w 503247"/>
                  <a:gd name="connsiteY15" fmla="*/ 164465 h 369758"/>
                  <a:gd name="connsiteX16" fmla="*/ 186929 w 503247"/>
                  <a:gd name="connsiteY16" fmla="*/ 158670 h 369758"/>
                  <a:gd name="connsiteX17" fmla="*/ 210370 w 503247"/>
                  <a:gd name="connsiteY17" fmla="*/ 158670 h 369758"/>
                  <a:gd name="connsiteX18" fmla="*/ 210370 w 503247"/>
                  <a:gd name="connsiteY18" fmla="*/ 148841 h 369758"/>
                  <a:gd name="connsiteX19" fmla="*/ 177239 w 503247"/>
                  <a:gd name="connsiteY19" fmla="*/ 109822 h 369758"/>
                  <a:gd name="connsiteX20" fmla="*/ 174474 w 503247"/>
                  <a:gd name="connsiteY20" fmla="*/ 58708 h 369758"/>
                  <a:gd name="connsiteX21" fmla="*/ 203208 w 503247"/>
                  <a:gd name="connsiteY21" fmla="*/ 16343 h 369758"/>
                  <a:gd name="connsiteX22" fmla="*/ 251713 w 503247"/>
                  <a:gd name="connsiteY22" fmla="*/ 0 h 369758"/>
                  <a:gd name="connsiteX23" fmla="*/ 300225 w 503247"/>
                  <a:gd name="connsiteY23" fmla="*/ 16343 h 369758"/>
                  <a:gd name="connsiteX24" fmla="*/ 328953 w 503247"/>
                  <a:gd name="connsiteY24" fmla="*/ 58708 h 369758"/>
                  <a:gd name="connsiteX25" fmla="*/ 326187 w 503247"/>
                  <a:gd name="connsiteY25" fmla="*/ 109822 h 369758"/>
                  <a:gd name="connsiteX26" fmla="*/ 293057 w 503247"/>
                  <a:gd name="connsiteY26" fmla="*/ 148841 h 369758"/>
                  <a:gd name="connsiteX27" fmla="*/ 293057 w 503247"/>
                  <a:gd name="connsiteY27" fmla="*/ 157859 h 369758"/>
                  <a:gd name="connsiteX28" fmla="*/ 317043 w 503247"/>
                  <a:gd name="connsiteY28" fmla="*/ 157859 h 369758"/>
                  <a:gd name="connsiteX29" fmla="*/ 342101 w 503247"/>
                  <a:gd name="connsiteY29" fmla="*/ 163780 h 369758"/>
                  <a:gd name="connsiteX30" fmla="*/ 362128 w 503247"/>
                  <a:gd name="connsiteY30" fmla="*/ 179951 h 369758"/>
                  <a:gd name="connsiteX31" fmla="*/ 366639 w 503247"/>
                  <a:gd name="connsiteY31" fmla="*/ 179951 h 369758"/>
                  <a:gd name="connsiteX32" fmla="*/ 339765 w 503247"/>
                  <a:gd name="connsiteY32" fmla="*/ 146794 h 369758"/>
                  <a:gd name="connsiteX33" fmla="*/ 338328 w 503247"/>
                  <a:gd name="connsiteY33" fmla="*/ 104138 h 369758"/>
                  <a:gd name="connsiteX34" fmla="*/ 362904 w 503247"/>
                  <a:gd name="connsiteY34" fmla="*/ 69246 h 369758"/>
                  <a:gd name="connsiteX35" fmla="*/ 403555 w 503247"/>
                  <a:gd name="connsiteY35" fmla="*/ 56242 h 369758"/>
                  <a:gd name="connsiteX36" fmla="*/ 443827 w 503247"/>
                  <a:gd name="connsiteY36" fmla="*/ 70387 h 369758"/>
                  <a:gd name="connsiteX37" fmla="*/ 467415 w 503247"/>
                  <a:gd name="connsiteY37" fmla="*/ 105958 h 369758"/>
                  <a:gd name="connsiteX38" fmla="*/ 464772 w 503247"/>
                  <a:gd name="connsiteY38" fmla="*/ 148557 h 369758"/>
                  <a:gd name="connsiteX39" fmla="*/ 436974 w 503247"/>
                  <a:gd name="connsiteY39" fmla="*/ 180943 h 369758"/>
                  <a:gd name="connsiteX40" fmla="*/ 436974 w 503247"/>
                  <a:gd name="connsiteY40" fmla="*/ 184909 h 369758"/>
                  <a:gd name="connsiteX41" fmla="*/ 455006 w 503247"/>
                  <a:gd name="connsiteY41" fmla="*/ 184909 h 369758"/>
                  <a:gd name="connsiteX42" fmla="*/ 489092 w 503247"/>
                  <a:gd name="connsiteY42" fmla="*/ 199065 h 369758"/>
                  <a:gd name="connsiteX43" fmla="*/ 503247 w 503247"/>
                  <a:gd name="connsiteY43" fmla="*/ 233151 h 369758"/>
                  <a:gd name="connsiteX44" fmla="*/ 503247 w 503247"/>
                  <a:gd name="connsiteY44" fmla="*/ 369759 h 369758"/>
                  <a:gd name="connsiteX45" fmla="*/ 0 w 503247"/>
                  <a:gd name="connsiteY45" fmla="*/ 369759 h 369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03247" h="369758">
                    <a:moveTo>
                      <a:pt x="0" y="369759"/>
                    </a:moveTo>
                    <a:lnTo>
                      <a:pt x="0" y="232791"/>
                    </a:lnTo>
                    <a:cubicBezTo>
                      <a:pt x="122" y="220067"/>
                      <a:pt x="5249" y="207901"/>
                      <a:pt x="14284" y="198936"/>
                    </a:cubicBezTo>
                    <a:cubicBezTo>
                      <a:pt x="23312" y="189972"/>
                      <a:pt x="35517" y="184935"/>
                      <a:pt x="48242" y="184909"/>
                    </a:cubicBezTo>
                    <a:lnTo>
                      <a:pt x="67627" y="184909"/>
                    </a:lnTo>
                    <a:lnTo>
                      <a:pt x="67627" y="182114"/>
                    </a:lnTo>
                    <a:cubicBezTo>
                      <a:pt x="54979" y="174753"/>
                      <a:pt x="45078" y="163456"/>
                      <a:pt x="39451" y="149946"/>
                    </a:cubicBezTo>
                    <a:cubicBezTo>
                      <a:pt x="33817" y="136436"/>
                      <a:pt x="32758" y="121453"/>
                      <a:pt x="36428" y="107285"/>
                    </a:cubicBezTo>
                    <a:cubicBezTo>
                      <a:pt x="40105" y="93116"/>
                      <a:pt x="48312" y="80538"/>
                      <a:pt x="59805" y="71469"/>
                    </a:cubicBezTo>
                    <a:cubicBezTo>
                      <a:pt x="71291" y="62400"/>
                      <a:pt x="85434" y="57337"/>
                      <a:pt x="100064" y="57053"/>
                    </a:cubicBezTo>
                    <a:cubicBezTo>
                      <a:pt x="114701" y="56769"/>
                      <a:pt x="129030" y="61280"/>
                      <a:pt x="140863" y="69896"/>
                    </a:cubicBezTo>
                    <a:cubicBezTo>
                      <a:pt x="152695" y="78513"/>
                      <a:pt x="161384" y="90763"/>
                      <a:pt x="165606" y="104778"/>
                    </a:cubicBezTo>
                    <a:cubicBezTo>
                      <a:pt x="169828" y="118794"/>
                      <a:pt x="169347" y="133805"/>
                      <a:pt x="164246" y="147524"/>
                    </a:cubicBezTo>
                    <a:cubicBezTo>
                      <a:pt x="159138" y="161243"/>
                      <a:pt x="149692" y="172915"/>
                      <a:pt x="137333" y="180762"/>
                    </a:cubicBezTo>
                    <a:lnTo>
                      <a:pt x="141838" y="180762"/>
                    </a:lnTo>
                    <a:cubicBezTo>
                      <a:pt x="147164" y="173871"/>
                      <a:pt x="153991" y="168296"/>
                      <a:pt x="161813" y="164465"/>
                    </a:cubicBezTo>
                    <a:cubicBezTo>
                      <a:pt x="169629" y="160635"/>
                      <a:pt x="178221" y="158652"/>
                      <a:pt x="186929" y="158670"/>
                    </a:cubicBezTo>
                    <a:lnTo>
                      <a:pt x="210370" y="158670"/>
                    </a:lnTo>
                    <a:lnTo>
                      <a:pt x="210370" y="148841"/>
                    </a:lnTo>
                    <a:cubicBezTo>
                      <a:pt x="195361" y="139805"/>
                      <a:pt x="183720" y="126099"/>
                      <a:pt x="177239" y="109822"/>
                    </a:cubicBezTo>
                    <a:cubicBezTo>
                      <a:pt x="170759" y="93543"/>
                      <a:pt x="169790" y="75590"/>
                      <a:pt x="174474" y="58708"/>
                    </a:cubicBezTo>
                    <a:cubicBezTo>
                      <a:pt x="179165" y="41826"/>
                      <a:pt x="189258" y="26946"/>
                      <a:pt x="203208" y="16343"/>
                    </a:cubicBezTo>
                    <a:cubicBezTo>
                      <a:pt x="217152" y="5741"/>
                      <a:pt x="234196" y="0"/>
                      <a:pt x="251713" y="0"/>
                    </a:cubicBezTo>
                    <a:cubicBezTo>
                      <a:pt x="269238" y="0"/>
                      <a:pt x="286274" y="5741"/>
                      <a:pt x="300225" y="16343"/>
                    </a:cubicBezTo>
                    <a:cubicBezTo>
                      <a:pt x="314175" y="26946"/>
                      <a:pt x="324262" y="41826"/>
                      <a:pt x="328953" y="58708"/>
                    </a:cubicBezTo>
                    <a:cubicBezTo>
                      <a:pt x="333644" y="75590"/>
                      <a:pt x="332675" y="93543"/>
                      <a:pt x="326187" y="109822"/>
                    </a:cubicBezTo>
                    <a:cubicBezTo>
                      <a:pt x="319706" y="126099"/>
                      <a:pt x="308073" y="139805"/>
                      <a:pt x="293057" y="148841"/>
                    </a:cubicBezTo>
                    <a:lnTo>
                      <a:pt x="293057" y="157859"/>
                    </a:lnTo>
                    <a:lnTo>
                      <a:pt x="317043" y="157859"/>
                    </a:lnTo>
                    <a:cubicBezTo>
                      <a:pt x="325732" y="157933"/>
                      <a:pt x="334298" y="159956"/>
                      <a:pt x="342101" y="163780"/>
                    </a:cubicBezTo>
                    <a:cubicBezTo>
                      <a:pt x="349904" y="167603"/>
                      <a:pt x="356744" y="173130"/>
                      <a:pt x="362128" y="179951"/>
                    </a:cubicBezTo>
                    <a:lnTo>
                      <a:pt x="366639" y="179951"/>
                    </a:lnTo>
                    <a:cubicBezTo>
                      <a:pt x="354312" y="172119"/>
                      <a:pt x="344873" y="160477"/>
                      <a:pt x="339765" y="146794"/>
                    </a:cubicBezTo>
                    <a:cubicBezTo>
                      <a:pt x="334651" y="133111"/>
                      <a:pt x="334150" y="118134"/>
                      <a:pt x="338328" y="104138"/>
                    </a:cubicBezTo>
                    <a:cubicBezTo>
                      <a:pt x="342505" y="90141"/>
                      <a:pt x="351129" y="77891"/>
                      <a:pt x="362904" y="69246"/>
                    </a:cubicBezTo>
                    <a:cubicBezTo>
                      <a:pt x="374680" y="60601"/>
                      <a:pt x="388951" y="56036"/>
                      <a:pt x="403555" y="56242"/>
                    </a:cubicBezTo>
                    <a:cubicBezTo>
                      <a:pt x="418160" y="56448"/>
                      <a:pt x="432303" y="61414"/>
                      <a:pt x="443827" y="70387"/>
                    </a:cubicBezTo>
                    <a:cubicBezTo>
                      <a:pt x="455352" y="79360"/>
                      <a:pt x="463630" y="91849"/>
                      <a:pt x="467415" y="105958"/>
                    </a:cubicBezTo>
                    <a:cubicBezTo>
                      <a:pt x="471195" y="120067"/>
                      <a:pt x="470265" y="135023"/>
                      <a:pt x="464772" y="148557"/>
                    </a:cubicBezTo>
                    <a:cubicBezTo>
                      <a:pt x="459279" y="162091"/>
                      <a:pt x="449519" y="173461"/>
                      <a:pt x="436974" y="180943"/>
                    </a:cubicBezTo>
                    <a:lnTo>
                      <a:pt x="436974" y="184909"/>
                    </a:lnTo>
                    <a:lnTo>
                      <a:pt x="455006" y="184909"/>
                    </a:lnTo>
                    <a:cubicBezTo>
                      <a:pt x="467794" y="184935"/>
                      <a:pt x="480050" y="190023"/>
                      <a:pt x="489092" y="199065"/>
                    </a:cubicBezTo>
                    <a:cubicBezTo>
                      <a:pt x="498133" y="208106"/>
                      <a:pt x="503228" y="220362"/>
                      <a:pt x="503247" y="233151"/>
                    </a:cubicBezTo>
                    <a:lnTo>
                      <a:pt x="503247" y="369759"/>
                    </a:lnTo>
                    <a:lnTo>
                      <a:pt x="0" y="369759"/>
                    </a:lnTo>
                    <a:close/>
                  </a:path>
                </a:pathLst>
              </a:custGeom>
              <a:solidFill>
                <a:srgbClr val="FFFFFF"/>
              </a:solidFill>
              <a:ln w="6417" cap="flat">
                <a:noFill/>
                <a:prstDash val="solid"/>
                <a:miter/>
              </a:ln>
            </p:spPr>
            <p:txBody>
              <a:bodyPr rtlCol="0" anchor="ctr"/>
              <a:lstStyle/>
              <a:p>
                <a:endParaRPr lang="en-US" sz="3052"/>
              </a:p>
            </p:txBody>
          </p:sp>
          <p:sp>
            <p:nvSpPr>
              <p:cNvPr id="270" name="Freeform: Shape 253">
                <a:extLst>
                  <a:ext uri="{FF2B5EF4-FFF2-40B4-BE49-F238E27FC236}">
                    <a16:creationId xmlns:a16="http://schemas.microsoft.com/office/drawing/2014/main" id="{52DD13A0-E0B5-9056-CF65-136D8BAA8780}"/>
                  </a:ext>
                </a:extLst>
              </p:cNvPr>
              <p:cNvSpPr/>
              <p:nvPr/>
            </p:nvSpPr>
            <p:spPr>
              <a:xfrm>
                <a:off x="5258602" y="1856139"/>
                <a:ext cx="513347" cy="378718"/>
              </a:xfrm>
              <a:custGeom>
                <a:avLst/>
                <a:gdLst>
                  <a:gd name="connsiteX0" fmla="*/ 256270 w 513347"/>
                  <a:gd name="connsiteY0" fmla="*/ 9017 h 378718"/>
                  <a:gd name="connsiteX1" fmla="*/ 302618 w 513347"/>
                  <a:gd name="connsiteY1" fmla="*/ 24755 h 378718"/>
                  <a:gd name="connsiteX2" fmla="*/ 329633 w 513347"/>
                  <a:gd name="connsiteY2" fmla="*/ 65578 h 378718"/>
                  <a:gd name="connsiteX3" fmla="*/ 326001 w 513347"/>
                  <a:gd name="connsiteY3" fmla="*/ 114395 h 378718"/>
                  <a:gd name="connsiteX4" fmla="*/ 293237 w 513347"/>
                  <a:gd name="connsiteY4" fmla="*/ 150767 h 378718"/>
                  <a:gd name="connsiteX5" fmla="*/ 293237 w 513347"/>
                  <a:gd name="connsiteY5" fmla="*/ 167268 h 378718"/>
                  <a:gd name="connsiteX6" fmla="*/ 321734 w 513347"/>
                  <a:gd name="connsiteY6" fmla="*/ 167268 h 378718"/>
                  <a:gd name="connsiteX7" fmla="*/ 345996 w 513347"/>
                  <a:gd name="connsiteY7" fmla="*/ 173182 h 378718"/>
                  <a:gd name="connsiteX8" fmla="*/ 365015 w 513347"/>
                  <a:gd name="connsiteY8" fmla="*/ 189358 h 378718"/>
                  <a:gd name="connsiteX9" fmla="*/ 394142 w 513347"/>
                  <a:gd name="connsiteY9" fmla="*/ 189358 h 378718"/>
                  <a:gd name="connsiteX10" fmla="*/ 356808 w 513347"/>
                  <a:gd name="connsiteY10" fmla="*/ 164724 h 378718"/>
                  <a:gd name="connsiteX11" fmla="*/ 345457 w 513347"/>
                  <a:gd name="connsiteY11" fmla="*/ 121457 h 378718"/>
                  <a:gd name="connsiteX12" fmla="*/ 365888 w 513347"/>
                  <a:gd name="connsiteY12" fmla="*/ 81667 h 378718"/>
                  <a:gd name="connsiteX13" fmla="*/ 407668 w 513347"/>
                  <a:gd name="connsiteY13" fmla="*/ 65682 h 378718"/>
                  <a:gd name="connsiteX14" fmla="*/ 449442 w 513347"/>
                  <a:gd name="connsiteY14" fmla="*/ 81667 h 378718"/>
                  <a:gd name="connsiteX15" fmla="*/ 469873 w 513347"/>
                  <a:gd name="connsiteY15" fmla="*/ 121457 h 378718"/>
                  <a:gd name="connsiteX16" fmla="*/ 458522 w 513347"/>
                  <a:gd name="connsiteY16" fmla="*/ 164724 h 378718"/>
                  <a:gd name="connsiteX17" fmla="*/ 421189 w 513347"/>
                  <a:gd name="connsiteY17" fmla="*/ 189358 h 378718"/>
                  <a:gd name="connsiteX18" fmla="*/ 437423 w 513347"/>
                  <a:gd name="connsiteY18" fmla="*/ 189358 h 378718"/>
                  <a:gd name="connsiteX19" fmla="*/ 437423 w 513347"/>
                  <a:gd name="connsiteY19" fmla="*/ 193510 h 378718"/>
                  <a:gd name="connsiteX20" fmla="*/ 460415 w 513347"/>
                  <a:gd name="connsiteY20" fmla="*/ 193510 h 378718"/>
                  <a:gd name="connsiteX21" fmla="*/ 491312 w 513347"/>
                  <a:gd name="connsiteY21" fmla="*/ 206343 h 378718"/>
                  <a:gd name="connsiteX22" fmla="*/ 504152 w 513347"/>
                  <a:gd name="connsiteY22" fmla="*/ 237240 h 378718"/>
                  <a:gd name="connsiteX23" fmla="*/ 504152 w 513347"/>
                  <a:gd name="connsiteY23" fmla="*/ 369703 h 378718"/>
                  <a:gd name="connsiteX24" fmla="*/ 9016 w 513347"/>
                  <a:gd name="connsiteY24" fmla="*/ 369703 h 378718"/>
                  <a:gd name="connsiteX25" fmla="*/ 9016 w 513347"/>
                  <a:gd name="connsiteY25" fmla="*/ 237240 h 378718"/>
                  <a:gd name="connsiteX26" fmla="*/ 21856 w 513347"/>
                  <a:gd name="connsiteY26" fmla="*/ 206343 h 378718"/>
                  <a:gd name="connsiteX27" fmla="*/ 52753 w 513347"/>
                  <a:gd name="connsiteY27" fmla="*/ 193510 h 378718"/>
                  <a:gd name="connsiteX28" fmla="*/ 76373 w 513347"/>
                  <a:gd name="connsiteY28" fmla="*/ 193510 h 378718"/>
                  <a:gd name="connsiteX29" fmla="*/ 76373 w 513347"/>
                  <a:gd name="connsiteY29" fmla="*/ 189358 h 378718"/>
                  <a:gd name="connsiteX30" fmla="*/ 91973 w 513347"/>
                  <a:gd name="connsiteY30" fmla="*/ 189358 h 378718"/>
                  <a:gd name="connsiteX31" fmla="*/ 54640 w 513347"/>
                  <a:gd name="connsiteY31" fmla="*/ 164724 h 378718"/>
                  <a:gd name="connsiteX32" fmla="*/ 43294 w 513347"/>
                  <a:gd name="connsiteY32" fmla="*/ 121457 h 378718"/>
                  <a:gd name="connsiteX33" fmla="*/ 63726 w 513347"/>
                  <a:gd name="connsiteY33" fmla="*/ 81667 h 378718"/>
                  <a:gd name="connsiteX34" fmla="*/ 105499 w 513347"/>
                  <a:gd name="connsiteY34" fmla="*/ 65682 h 378718"/>
                  <a:gd name="connsiteX35" fmla="*/ 147280 w 513347"/>
                  <a:gd name="connsiteY35" fmla="*/ 81667 h 378718"/>
                  <a:gd name="connsiteX36" fmla="*/ 167711 w 513347"/>
                  <a:gd name="connsiteY36" fmla="*/ 121457 h 378718"/>
                  <a:gd name="connsiteX37" fmla="*/ 156359 w 513347"/>
                  <a:gd name="connsiteY37" fmla="*/ 164724 h 378718"/>
                  <a:gd name="connsiteX38" fmla="*/ 119026 w 513347"/>
                  <a:gd name="connsiteY38" fmla="*/ 189358 h 378718"/>
                  <a:gd name="connsiteX39" fmla="*/ 148152 w 513347"/>
                  <a:gd name="connsiteY39" fmla="*/ 189358 h 378718"/>
                  <a:gd name="connsiteX40" fmla="*/ 166742 w 513347"/>
                  <a:gd name="connsiteY40" fmla="*/ 173129 h 378718"/>
                  <a:gd name="connsiteX41" fmla="*/ 190715 w 513347"/>
                  <a:gd name="connsiteY41" fmla="*/ 167268 h 378718"/>
                  <a:gd name="connsiteX42" fmla="*/ 218667 w 513347"/>
                  <a:gd name="connsiteY42" fmla="*/ 167268 h 378718"/>
                  <a:gd name="connsiteX43" fmla="*/ 218667 w 513347"/>
                  <a:gd name="connsiteY43" fmla="*/ 150406 h 378718"/>
                  <a:gd name="connsiteX44" fmla="*/ 186332 w 513347"/>
                  <a:gd name="connsiteY44" fmla="*/ 113889 h 378718"/>
                  <a:gd name="connsiteX45" fmla="*/ 183002 w 513347"/>
                  <a:gd name="connsiteY45" fmla="*/ 65227 h 378718"/>
                  <a:gd name="connsiteX46" fmla="*/ 210062 w 513347"/>
                  <a:gd name="connsiteY46" fmla="*/ 24647 h 378718"/>
                  <a:gd name="connsiteX47" fmla="*/ 256270 w 513347"/>
                  <a:gd name="connsiteY47" fmla="*/ 9017 h 378718"/>
                  <a:gd name="connsiteX48" fmla="*/ 256270 w 513347"/>
                  <a:gd name="connsiteY48" fmla="*/ 0 h 378718"/>
                  <a:gd name="connsiteX49" fmla="*/ 205698 w 513347"/>
                  <a:gd name="connsiteY49" fmla="*/ 16777 h 378718"/>
                  <a:gd name="connsiteX50" fmla="*/ 175161 w 513347"/>
                  <a:gd name="connsiteY50" fmla="*/ 60436 h 378718"/>
                  <a:gd name="connsiteX51" fmla="*/ 176752 w 513347"/>
                  <a:gd name="connsiteY51" fmla="*/ 113691 h 378718"/>
                  <a:gd name="connsiteX52" fmla="*/ 209831 w 513347"/>
                  <a:gd name="connsiteY52" fmla="*/ 155456 h 378718"/>
                  <a:gd name="connsiteX53" fmla="*/ 209831 w 513347"/>
                  <a:gd name="connsiteY53" fmla="*/ 158252 h 378718"/>
                  <a:gd name="connsiteX54" fmla="*/ 190895 w 513347"/>
                  <a:gd name="connsiteY54" fmla="*/ 158252 h 378718"/>
                  <a:gd name="connsiteX55" fmla="*/ 168352 w 513347"/>
                  <a:gd name="connsiteY55" fmla="*/ 162670 h 378718"/>
                  <a:gd name="connsiteX56" fmla="*/ 177111 w 513347"/>
                  <a:gd name="connsiteY56" fmla="*/ 131538 h 378718"/>
                  <a:gd name="connsiteX57" fmla="*/ 171278 w 513347"/>
                  <a:gd name="connsiteY57" fmla="*/ 99728 h 378718"/>
                  <a:gd name="connsiteX58" fmla="*/ 152040 w 513347"/>
                  <a:gd name="connsiteY58" fmla="*/ 73730 h 378718"/>
                  <a:gd name="connsiteX59" fmla="*/ 123325 w 513347"/>
                  <a:gd name="connsiteY59" fmla="*/ 58848 h 378718"/>
                  <a:gd name="connsiteX60" fmla="*/ 90997 w 513347"/>
                  <a:gd name="connsiteY60" fmla="*/ 58120 h 378718"/>
                  <a:gd name="connsiteX61" fmla="*/ 61640 w 513347"/>
                  <a:gd name="connsiteY61" fmla="*/ 71693 h 378718"/>
                  <a:gd name="connsiteX62" fmla="*/ 41254 w 513347"/>
                  <a:gd name="connsiteY62" fmla="*/ 96799 h 378718"/>
                  <a:gd name="connsiteX63" fmla="*/ 33996 w 513347"/>
                  <a:gd name="connsiteY63" fmla="*/ 128314 h 378718"/>
                  <a:gd name="connsiteX64" fmla="*/ 41138 w 513347"/>
                  <a:gd name="connsiteY64" fmla="*/ 159476 h 378718"/>
                  <a:gd name="connsiteX65" fmla="*/ 61043 w 513347"/>
                  <a:gd name="connsiteY65" fmla="*/ 184491 h 378718"/>
                  <a:gd name="connsiteX66" fmla="*/ 52028 w 513347"/>
                  <a:gd name="connsiteY66" fmla="*/ 184491 h 378718"/>
                  <a:gd name="connsiteX67" fmla="*/ 15221 w 513347"/>
                  <a:gd name="connsiteY67" fmla="*/ 200222 h 378718"/>
                  <a:gd name="connsiteX68" fmla="*/ 0 w 513347"/>
                  <a:gd name="connsiteY68" fmla="*/ 237240 h 378718"/>
                  <a:gd name="connsiteX69" fmla="*/ 0 w 513347"/>
                  <a:gd name="connsiteY69" fmla="*/ 378719 h 378718"/>
                  <a:gd name="connsiteX70" fmla="*/ 513347 w 513347"/>
                  <a:gd name="connsiteY70" fmla="*/ 378719 h 378718"/>
                  <a:gd name="connsiteX71" fmla="*/ 513347 w 513347"/>
                  <a:gd name="connsiteY71" fmla="*/ 237240 h 378718"/>
                  <a:gd name="connsiteX72" fmla="*/ 497870 w 513347"/>
                  <a:gd name="connsiteY72" fmla="*/ 199965 h 378718"/>
                  <a:gd name="connsiteX73" fmla="*/ 460594 w 513347"/>
                  <a:gd name="connsiteY73" fmla="*/ 184491 h 378718"/>
                  <a:gd name="connsiteX74" fmla="*/ 451579 w 513347"/>
                  <a:gd name="connsiteY74" fmla="*/ 184491 h 378718"/>
                  <a:gd name="connsiteX75" fmla="*/ 473351 w 513347"/>
                  <a:gd name="connsiteY75" fmla="*/ 156004 h 378718"/>
                  <a:gd name="connsiteX76" fmla="*/ 478587 w 513347"/>
                  <a:gd name="connsiteY76" fmla="*/ 120532 h 378718"/>
                  <a:gd name="connsiteX77" fmla="*/ 465959 w 513347"/>
                  <a:gd name="connsiteY77" fmla="*/ 86972 h 378718"/>
                  <a:gd name="connsiteX78" fmla="*/ 438649 w 513347"/>
                  <a:gd name="connsiteY78" fmla="*/ 63740 h 378718"/>
                  <a:gd name="connsiteX79" fmla="*/ 403497 w 513347"/>
                  <a:gd name="connsiteY79" fmla="*/ 56665 h 378718"/>
                  <a:gd name="connsiteX80" fmla="*/ 369328 w 513347"/>
                  <a:gd name="connsiteY80" fmla="*/ 67519 h 378718"/>
                  <a:gd name="connsiteX81" fmla="*/ 344700 w 513347"/>
                  <a:gd name="connsiteY81" fmla="*/ 93581 h 378718"/>
                  <a:gd name="connsiteX82" fmla="*/ 335800 w 513347"/>
                  <a:gd name="connsiteY82" fmla="*/ 128314 h 378718"/>
                  <a:gd name="connsiteX83" fmla="*/ 344816 w 513347"/>
                  <a:gd name="connsiteY83" fmla="*/ 162850 h 378718"/>
                  <a:gd name="connsiteX84" fmla="*/ 321375 w 513347"/>
                  <a:gd name="connsiteY84" fmla="*/ 158252 h 378718"/>
                  <a:gd name="connsiteX85" fmla="*/ 302253 w 513347"/>
                  <a:gd name="connsiteY85" fmla="*/ 158252 h 378718"/>
                  <a:gd name="connsiteX86" fmla="*/ 302253 w 513347"/>
                  <a:gd name="connsiteY86" fmla="*/ 155907 h 378718"/>
                  <a:gd name="connsiteX87" fmla="*/ 335671 w 513347"/>
                  <a:gd name="connsiteY87" fmla="*/ 114195 h 378718"/>
                  <a:gd name="connsiteX88" fmla="*/ 337481 w 513347"/>
                  <a:gd name="connsiteY88" fmla="*/ 60781 h 378718"/>
                  <a:gd name="connsiteX89" fmla="*/ 306969 w 513347"/>
                  <a:gd name="connsiteY89" fmla="*/ 16901 h 378718"/>
                  <a:gd name="connsiteX90" fmla="*/ 256270 w 513347"/>
                  <a:gd name="connsiteY90" fmla="*/ 0 h 378718"/>
                  <a:gd name="connsiteX91" fmla="*/ 256270 w 513347"/>
                  <a:gd name="connsiteY91" fmla="*/ 0 h 37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13347" h="378718">
                    <a:moveTo>
                      <a:pt x="256270" y="9017"/>
                    </a:moveTo>
                    <a:cubicBezTo>
                      <a:pt x="273037" y="8981"/>
                      <a:pt x="289342" y="14517"/>
                      <a:pt x="302618" y="24755"/>
                    </a:cubicBezTo>
                    <a:cubicBezTo>
                      <a:pt x="315901" y="34993"/>
                      <a:pt x="325404" y="49353"/>
                      <a:pt x="329633" y="65578"/>
                    </a:cubicBezTo>
                    <a:cubicBezTo>
                      <a:pt x="333868" y="81803"/>
                      <a:pt x="332591" y="98975"/>
                      <a:pt x="326001" y="114395"/>
                    </a:cubicBezTo>
                    <a:cubicBezTo>
                      <a:pt x="319411" y="129815"/>
                      <a:pt x="307887" y="142609"/>
                      <a:pt x="293237" y="150767"/>
                    </a:cubicBezTo>
                    <a:lnTo>
                      <a:pt x="293237" y="167268"/>
                    </a:lnTo>
                    <a:lnTo>
                      <a:pt x="321734" y="167268"/>
                    </a:lnTo>
                    <a:cubicBezTo>
                      <a:pt x="330172" y="167320"/>
                      <a:pt x="338476" y="169346"/>
                      <a:pt x="345996" y="173182"/>
                    </a:cubicBezTo>
                    <a:cubicBezTo>
                      <a:pt x="353510" y="177018"/>
                      <a:pt x="360023" y="182558"/>
                      <a:pt x="365015" y="189358"/>
                    </a:cubicBezTo>
                    <a:lnTo>
                      <a:pt x="394142" y="189358"/>
                    </a:lnTo>
                    <a:cubicBezTo>
                      <a:pt x="379088" y="186028"/>
                      <a:pt x="365792" y="177254"/>
                      <a:pt x="356808" y="164724"/>
                    </a:cubicBezTo>
                    <a:cubicBezTo>
                      <a:pt x="347825" y="152192"/>
                      <a:pt x="343782" y="136785"/>
                      <a:pt x="345457" y="121457"/>
                    </a:cubicBezTo>
                    <a:cubicBezTo>
                      <a:pt x="347132" y="106129"/>
                      <a:pt x="354409" y="91960"/>
                      <a:pt x="365888" y="81667"/>
                    </a:cubicBezTo>
                    <a:cubicBezTo>
                      <a:pt x="377368" y="71374"/>
                      <a:pt x="392249" y="65682"/>
                      <a:pt x="407668" y="65682"/>
                    </a:cubicBezTo>
                    <a:cubicBezTo>
                      <a:pt x="423088" y="65682"/>
                      <a:pt x="437962" y="71374"/>
                      <a:pt x="449442" y="81667"/>
                    </a:cubicBezTo>
                    <a:cubicBezTo>
                      <a:pt x="460922" y="91960"/>
                      <a:pt x="468198" y="106129"/>
                      <a:pt x="469873" y="121457"/>
                    </a:cubicBezTo>
                    <a:cubicBezTo>
                      <a:pt x="471548" y="136785"/>
                      <a:pt x="467512" y="152192"/>
                      <a:pt x="458522" y="164724"/>
                    </a:cubicBezTo>
                    <a:cubicBezTo>
                      <a:pt x="449539" y="177254"/>
                      <a:pt x="436249" y="186028"/>
                      <a:pt x="421189" y="189358"/>
                    </a:cubicBezTo>
                    <a:lnTo>
                      <a:pt x="437423" y="189358"/>
                    </a:lnTo>
                    <a:lnTo>
                      <a:pt x="437423" y="193510"/>
                    </a:lnTo>
                    <a:lnTo>
                      <a:pt x="460415" y="193510"/>
                    </a:lnTo>
                    <a:cubicBezTo>
                      <a:pt x="472010" y="193535"/>
                      <a:pt x="483118" y="198149"/>
                      <a:pt x="491312" y="206343"/>
                    </a:cubicBezTo>
                    <a:cubicBezTo>
                      <a:pt x="499513" y="214538"/>
                      <a:pt x="504126" y="225651"/>
                      <a:pt x="504152" y="237240"/>
                    </a:cubicBezTo>
                    <a:lnTo>
                      <a:pt x="504152" y="369703"/>
                    </a:lnTo>
                    <a:lnTo>
                      <a:pt x="9016" y="369703"/>
                    </a:lnTo>
                    <a:lnTo>
                      <a:pt x="9016" y="237240"/>
                    </a:lnTo>
                    <a:cubicBezTo>
                      <a:pt x="9041" y="225651"/>
                      <a:pt x="13655" y="214538"/>
                      <a:pt x="21856" y="206343"/>
                    </a:cubicBezTo>
                    <a:cubicBezTo>
                      <a:pt x="30050" y="198149"/>
                      <a:pt x="41158" y="193535"/>
                      <a:pt x="52753" y="193510"/>
                    </a:cubicBezTo>
                    <a:lnTo>
                      <a:pt x="76373" y="193510"/>
                    </a:lnTo>
                    <a:lnTo>
                      <a:pt x="76373" y="189358"/>
                    </a:lnTo>
                    <a:lnTo>
                      <a:pt x="91973" y="189358"/>
                    </a:lnTo>
                    <a:cubicBezTo>
                      <a:pt x="76919" y="186028"/>
                      <a:pt x="63630" y="177254"/>
                      <a:pt x="54640" y="164724"/>
                    </a:cubicBezTo>
                    <a:cubicBezTo>
                      <a:pt x="45656" y="152192"/>
                      <a:pt x="41613" y="136785"/>
                      <a:pt x="43294" y="121457"/>
                    </a:cubicBezTo>
                    <a:cubicBezTo>
                      <a:pt x="44969" y="106129"/>
                      <a:pt x="52246" y="91960"/>
                      <a:pt x="63726" y="81667"/>
                    </a:cubicBezTo>
                    <a:cubicBezTo>
                      <a:pt x="75205" y="71374"/>
                      <a:pt x="90080" y="65682"/>
                      <a:pt x="105499" y="65682"/>
                    </a:cubicBezTo>
                    <a:cubicBezTo>
                      <a:pt x="120919" y="65682"/>
                      <a:pt x="135793" y="71374"/>
                      <a:pt x="147280" y="81667"/>
                    </a:cubicBezTo>
                    <a:cubicBezTo>
                      <a:pt x="158759" y="91960"/>
                      <a:pt x="166036" y="106129"/>
                      <a:pt x="167711" y="121457"/>
                    </a:cubicBezTo>
                    <a:cubicBezTo>
                      <a:pt x="169385" y="136785"/>
                      <a:pt x="165343" y="152192"/>
                      <a:pt x="156359" y="164724"/>
                    </a:cubicBezTo>
                    <a:cubicBezTo>
                      <a:pt x="147375" y="177254"/>
                      <a:pt x="134080" y="186028"/>
                      <a:pt x="119026" y="189358"/>
                    </a:cubicBezTo>
                    <a:lnTo>
                      <a:pt x="148152" y="189358"/>
                    </a:lnTo>
                    <a:cubicBezTo>
                      <a:pt x="152958" y="182540"/>
                      <a:pt x="159337" y="176973"/>
                      <a:pt x="166742" y="173129"/>
                    </a:cubicBezTo>
                    <a:cubicBezTo>
                      <a:pt x="174147" y="169285"/>
                      <a:pt x="182367" y="167275"/>
                      <a:pt x="190715" y="167268"/>
                    </a:cubicBezTo>
                    <a:lnTo>
                      <a:pt x="218667" y="167268"/>
                    </a:lnTo>
                    <a:lnTo>
                      <a:pt x="218667" y="150406"/>
                    </a:lnTo>
                    <a:cubicBezTo>
                      <a:pt x="204152" y="142138"/>
                      <a:pt x="192781" y="129297"/>
                      <a:pt x="186332" y="113889"/>
                    </a:cubicBezTo>
                    <a:cubicBezTo>
                      <a:pt x="179877" y="98481"/>
                      <a:pt x="178709" y="81371"/>
                      <a:pt x="183002" y="65227"/>
                    </a:cubicBezTo>
                    <a:cubicBezTo>
                      <a:pt x="187295" y="49084"/>
                      <a:pt x="196811" y="34815"/>
                      <a:pt x="210062" y="24647"/>
                    </a:cubicBezTo>
                    <a:cubicBezTo>
                      <a:pt x="223319" y="14479"/>
                      <a:pt x="239566" y="8984"/>
                      <a:pt x="256270" y="9017"/>
                    </a:cubicBezTo>
                    <a:close/>
                    <a:moveTo>
                      <a:pt x="256270" y="0"/>
                    </a:moveTo>
                    <a:cubicBezTo>
                      <a:pt x="238046" y="5"/>
                      <a:pt x="220309" y="5889"/>
                      <a:pt x="205698" y="16777"/>
                    </a:cubicBezTo>
                    <a:cubicBezTo>
                      <a:pt x="191087" y="27665"/>
                      <a:pt x="180377" y="42976"/>
                      <a:pt x="175161" y="60436"/>
                    </a:cubicBezTo>
                    <a:cubicBezTo>
                      <a:pt x="169950" y="77896"/>
                      <a:pt x="170502" y="96573"/>
                      <a:pt x="176752" y="113691"/>
                    </a:cubicBezTo>
                    <a:cubicBezTo>
                      <a:pt x="182996" y="130810"/>
                      <a:pt x="194597" y="145457"/>
                      <a:pt x="209831" y="155456"/>
                    </a:cubicBezTo>
                    <a:lnTo>
                      <a:pt x="209831" y="158252"/>
                    </a:lnTo>
                    <a:lnTo>
                      <a:pt x="190895" y="158252"/>
                    </a:lnTo>
                    <a:cubicBezTo>
                      <a:pt x="183162" y="158253"/>
                      <a:pt x="175507" y="159754"/>
                      <a:pt x="168352" y="162670"/>
                    </a:cubicBezTo>
                    <a:cubicBezTo>
                      <a:pt x="173608" y="153096"/>
                      <a:pt x="176604" y="142448"/>
                      <a:pt x="177111" y="131538"/>
                    </a:cubicBezTo>
                    <a:cubicBezTo>
                      <a:pt x="177618" y="120628"/>
                      <a:pt x="175623" y="109747"/>
                      <a:pt x="171278" y="99728"/>
                    </a:cubicBezTo>
                    <a:cubicBezTo>
                      <a:pt x="166934" y="89708"/>
                      <a:pt x="160351" y="80815"/>
                      <a:pt x="152040" y="73730"/>
                    </a:cubicBezTo>
                    <a:cubicBezTo>
                      <a:pt x="143731" y="66644"/>
                      <a:pt x="133907" y="61554"/>
                      <a:pt x="123325" y="58848"/>
                    </a:cubicBezTo>
                    <a:cubicBezTo>
                      <a:pt x="112744" y="56143"/>
                      <a:pt x="101688" y="55894"/>
                      <a:pt x="90997" y="58120"/>
                    </a:cubicBezTo>
                    <a:cubicBezTo>
                      <a:pt x="80300" y="60347"/>
                      <a:pt x="70265" y="64989"/>
                      <a:pt x="61640" y="71693"/>
                    </a:cubicBezTo>
                    <a:cubicBezTo>
                      <a:pt x="53022" y="78398"/>
                      <a:pt x="46047" y="86985"/>
                      <a:pt x="41254" y="96799"/>
                    </a:cubicBezTo>
                    <a:cubicBezTo>
                      <a:pt x="36461" y="106613"/>
                      <a:pt x="33977" y="117393"/>
                      <a:pt x="33996" y="128314"/>
                    </a:cubicBezTo>
                    <a:cubicBezTo>
                      <a:pt x="34016" y="139105"/>
                      <a:pt x="36454" y="149754"/>
                      <a:pt x="41138" y="159476"/>
                    </a:cubicBezTo>
                    <a:cubicBezTo>
                      <a:pt x="45816" y="169199"/>
                      <a:pt x="52624" y="177747"/>
                      <a:pt x="61043" y="184491"/>
                    </a:cubicBezTo>
                    <a:lnTo>
                      <a:pt x="52028" y="184491"/>
                    </a:lnTo>
                    <a:cubicBezTo>
                      <a:pt x="38174" y="184704"/>
                      <a:pt x="24955" y="190352"/>
                      <a:pt x="15221" y="200222"/>
                    </a:cubicBezTo>
                    <a:cubicBezTo>
                      <a:pt x="5486" y="210084"/>
                      <a:pt x="19" y="223380"/>
                      <a:pt x="0" y="237240"/>
                    </a:cubicBezTo>
                    <a:lnTo>
                      <a:pt x="0" y="378719"/>
                    </a:lnTo>
                    <a:lnTo>
                      <a:pt x="513347" y="378719"/>
                    </a:lnTo>
                    <a:lnTo>
                      <a:pt x="513347" y="237240"/>
                    </a:lnTo>
                    <a:cubicBezTo>
                      <a:pt x="513322" y="223258"/>
                      <a:pt x="507758" y="209853"/>
                      <a:pt x="497870" y="199965"/>
                    </a:cubicBezTo>
                    <a:cubicBezTo>
                      <a:pt x="487982" y="190083"/>
                      <a:pt x="474577" y="184515"/>
                      <a:pt x="460594" y="184491"/>
                    </a:cubicBezTo>
                    <a:lnTo>
                      <a:pt x="451579" y="184491"/>
                    </a:lnTo>
                    <a:cubicBezTo>
                      <a:pt x="461133" y="176996"/>
                      <a:pt x="468628" y="167193"/>
                      <a:pt x="473351" y="156004"/>
                    </a:cubicBezTo>
                    <a:cubicBezTo>
                      <a:pt x="478081" y="144815"/>
                      <a:pt x="479877" y="132608"/>
                      <a:pt x="478587" y="120532"/>
                    </a:cubicBezTo>
                    <a:cubicBezTo>
                      <a:pt x="477291" y="108456"/>
                      <a:pt x="472947" y="96906"/>
                      <a:pt x="465959" y="86972"/>
                    </a:cubicBezTo>
                    <a:cubicBezTo>
                      <a:pt x="458977" y="77037"/>
                      <a:pt x="449577" y="69043"/>
                      <a:pt x="438649" y="63740"/>
                    </a:cubicBezTo>
                    <a:cubicBezTo>
                      <a:pt x="427721" y="58439"/>
                      <a:pt x="415625" y="56004"/>
                      <a:pt x="403497" y="56665"/>
                    </a:cubicBezTo>
                    <a:cubicBezTo>
                      <a:pt x="391370" y="57326"/>
                      <a:pt x="379614" y="61061"/>
                      <a:pt x="369328" y="67519"/>
                    </a:cubicBezTo>
                    <a:cubicBezTo>
                      <a:pt x="359042" y="73977"/>
                      <a:pt x="350565" y="82945"/>
                      <a:pt x="344700" y="93581"/>
                    </a:cubicBezTo>
                    <a:cubicBezTo>
                      <a:pt x="338835" y="104217"/>
                      <a:pt x="335774" y="116169"/>
                      <a:pt x="335800" y="128314"/>
                    </a:cubicBezTo>
                    <a:cubicBezTo>
                      <a:pt x="335813" y="140406"/>
                      <a:pt x="338918" y="152294"/>
                      <a:pt x="344816" y="162850"/>
                    </a:cubicBezTo>
                    <a:cubicBezTo>
                      <a:pt x="337366" y="159838"/>
                      <a:pt x="329409" y="158278"/>
                      <a:pt x="321375" y="158252"/>
                    </a:cubicBezTo>
                    <a:lnTo>
                      <a:pt x="302253" y="158252"/>
                    </a:lnTo>
                    <a:lnTo>
                      <a:pt x="302253" y="155907"/>
                    </a:lnTo>
                    <a:cubicBezTo>
                      <a:pt x="317602" y="145970"/>
                      <a:pt x="329319" y="131338"/>
                      <a:pt x="335671" y="114195"/>
                    </a:cubicBezTo>
                    <a:cubicBezTo>
                      <a:pt x="342018" y="97052"/>
                      <a:pt x="342653" y="78315"/>
                      <a:pt x="337481" y="60781"/>
                    </a:cubicBezTo>
                    <a:cubicBezTo>
                      <a:pt x="332309" y="43247"/>
                      <a:pt x="321606" y="27855"/>
                      <a:pt x="306969" y="16901"/>
                    </a:cubicBezTo>
                    <a:cubicBezTo>
                      <a:pt x="292332" y="5947"/>
                      <a:pt x="274551" y="19"/>
                      <a:pt x="256270" y="0"/>
                    </a:cubicBezTo>
                    <a:lnTo>
                      <a:pt x="256270" y="0"/>
                    </a:lnTo>
                    <a:close/>
                  </a:path>
                </a:pathLst>
              </a:custGeom>
              <a:solidFill>
                <a:srgbClr val="FFFFFF"/>
              </a:solidFill>
              <a:ln w="6417" cap="flat">
                <a:noFill/>
                <a:prstDash val="solid"/>
                <a:miter/>
              </a:ln>
            </p:spPr>
            <p:txBody>
              <a:bodyPr rtlCol="0" anchor="ctr"/>
              <a:lstStyle/>
              <a:p>
                <a:endParaRPr lang="en-US" sz="3052"/>
              </a:p>
            </p:txBody>
          </p:sp>
          <p:sp>
            <p:nvSpPr>
              <p:cNvPr id="271" name="Freeform: Shape 337">
                <a:extLst>
                  <a:ext uri="{FF2B5EF4-FFF2-40B4-BE49-F238E27FC236}">
                    <a16:creationId xmlns:a16="http://schemas.microsoft.com/office/drawing/2014/main" id="{A30DA475-E60C-5EFF-D033-7AF5BD2C836A}"/>
                  </a:ext>
                </a:extLst>
              </p:cNvPr>
              <p:cNvSpPr/>
              <p:nvPr/>
            </p:nvSpPr>
            <p:spPr>
              <a:xfrm>
                <a:off x="5603783" y="1921700"/>
                <a:ext cx="125341" cy="125336"/>
              </a:xfrm>
              <a:custGeom>
                <a:avLst/>
                <a:gdLst>
                  <a:gd name="connsiteX0" fmla="*/ 62583 w 125341"/>
                  <a:gd name="connsiteY0" fmla="*/ 125337 h 125336"/>
                  <a:gd name="connsiteX1" fmla="*/ 97433 w 125341"/>
                  <a:gd name="connsiteY1" fmla="*/ 114815 h 125336"/>
                  <a:gd name="connsiteX2" fmla="*/ 120553 w 125341"/>
                  <a:gd name="connsiteY2" fmla="*/ 86693 h 125336"/>
                  <a:gd name="connsiteX3" fmla="*/ 124140 w 125341"/>
                  <a:gd name="connsiteY3" fmla="*/ 50465 h 125336"/>
                  <a:gd name="connsiteX4" fmla="*/ 106988 w 125341"/>
                  <a:gd name="connsiteY4" fmla="*/ 18356 h 125336"/>
                  <a:gd name="connsiteX5" fmla="*/ 74878 w 125341"/>
                  <a:gd name="connsiteY5" fmla="*/ 1200 h 125336"/>
                  <a:gd name="connsiteX6" fmla="*/ 38648 w 125341"/>
                  <a:gd name="connsiteY6" fmla="*/ 4788 h 125336"/>
                  <a:gd name="connsiteX7" fmla="*/ 10523 w 125341"/>
                  <a:gd name="connsiteY7" fmla="*/ 27909 h 125336"/>
                  <a:gd name="connsiteX8" fmla="*/ 0 w 125341"/>
                  <a:gd name="connsiteY8" fmla="*/ 62760 h 125336"/>
                  <a:gd name="connsiteX9" fmla="*/ 18487 w 125341"/>
                  <a:gd name="connsiteY9" fmla="*/ 106854 h 125336"/>
                  <a:gd name="connsiteX10" fmla="*/ 62583 w 125341"/>
                  <a:gd name="connsiteY10" fmla="*/ 125337 h 125336"/>
                  <a:gd name="connsiteX11" fmla="*/ 62583 w 125341"/>
                  <a:gd name="connsiteY11" fmla="*/ 15600 h 125336"/>
                  <a:gd name="connsiteX12" fmla="*/ 89143 w 125341"/>
                  <a:gd name="connsiteY12" fmla="*/ 23414 h 125336"/>
                  <a:gd name="connsiteX13" fmla="*/ 106840 w 125341"/>
                  <a:gd name="connsiteY13" fmla="*/ 44705 h 125336"/>
                  <a:gd name="connsiteX14" fmla="*/ 109664 w 125341"/>
                  <a:gd name="connsiteY14" fmla="*/ 72245 h 125336"/>
                  <a:gd name="connsiteX15" fmla="*/ 96663 w 125341"/>
                  <a:gd name="connsiteY15" fmla="*/ 96688 h 125336"/>
                  <a:gd name="connsiteX16" fmla="*/ 72247 w 125341"/>
                  <a:gd name="connsiteY16" fmla="*/ 109736 h 125336"/>
                  <a:gd name="connsiteX17" fmla="*/ 44699 w 125341"/>
                  <a:gd name="connsiteY17" fmla="*/ 106961 h 125336"/>
                  <a:gd name="connsiteX18" fmla="*/ 23376 w 125341"/>
                  <a:gd name="connsiteY18" fmla="*/ 89304 h 125336"/>
                  <a:gd name="connsiteX19" fmla="*/ 15509 w 125341"/>
                  <a:gd name="connsiteY19" fmla="*/ 62760 h 125336"/>
                  <a:gd name="connsiteX20" fmla="*/ 29421 w 125341"/>
                  <a:gd name="connsiteY20" fmla="*/ 29574 h 125336"/>
                  <a:gd name="connsiteX21" fmla="*/ 62583 w 125341"/>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1" h="125336">
                    <a:moveTo>
                      <a:pt x="62583" y="125337"/>
                    </a:moveTo>
                    <a:cubicBezTo>
                      <a:pt x="74987" y="125356"/>
                      <a:pt x="87115" y="121692"/>
                      <a:pt x="97433" y="114815"/>
                    </a:cubicBezTo>
                    <a:cubicBezTo>
                      <a:pt x="107752" y="107935"/>
                      <a:pt x="115798" y="98149"/>
                      <a:pt x="120553" y="86693"/>
                    </a:cubicBezTo>
                    <a:cubicBezTo>
                      <a:pt x="125308" y="75239"/>
                      <a:pt x="126559" y="62630"/>
                      <a:pt x="124140" y="50465"/>
                    </a:cubicBezTo>
                    <a:cubicBezTo>
                      <a:pt x="121727" y="38300"/>
                      <a:pt x="115753" y="27125"/>
                      <a:pt x="106988" y="18356"/>
                    </a:cubicBezTo>
                    <a:cubicBezTo>
                      <a:pt x="98216" y="9586"/>
                      <a:pt x="87038" y="3615"/>
                      <a:pt x="74878" y="1200"/>
                    </a:cubicBezTo>
                    <a:cubicBezTo>
                      <a:pt x="62712" y="-1215"/>
                      <a:pt x="50103" y="33"/>
                      <a:pt x="38648" y="4788"/>
                    </a:cubicBezTo>
                    <a:cubicBezTo>
                      <a:pt x="27194" y="9542"/>
                      <a:pt x="17409" y="17588"/>
                      <a:pt x="10523" y="27909"/>
                    </a:cubicBezTo>
                    <a:cubicBezTo>
                      <a:pt x="3645" y="38228"/>
                      <a:pt x="-13" y="50357"/>
                      <a:pt x="0" y="62760"/>
                    </a:cubicBezTo>
                    <a:cubicBezTo>
                      <a:pt x="141" y="79313"/>
                      <a:pt x="6782" y="95148"/>
                      <a:pt x="18487" y="106854"/>
                    </a:cubicBezTo>
                    <a:cubicBezTo>
                      <a:pt x="30191" y="118559"/>
                      <a:pt x="46028" y="125196"/>
                      <a:pt x="62583" y="125337"/>
                    </a:cubicBezTo>
                    <a:close/>
                    <a:moveTo>
                      <a:pt x="62583" y="15600"/>
                    </a:moveTo>
                    <a:cubicBezTo>
                      <a:pt x="72016" y="15511"/>
                      <a:pt x="81263" y="18231"/>
                      <a:pt x="89143" y="23414"/>
                    </a:cubicBezTo>
                    <a:cubicBezTo>
                      <a:pt x="97023" y="28597"/>
                      <a:pt x="103183" y="36009"/>
                      <a:pt x="106840" y="44705"/>
                    </a:cubicBezTo>
                    <a:cubicBezTo>
                      <a:pt x="110492" y="53401"/>
                      <a:pt x="111480" y="62988"/>
                      <a:pt x="109664" y="72245"/>
                    </a:cubicBezTo>
                    <a:cubicBezTo>
                      <a:pt x="107854" y="81503"/>
                      <a:pt x="103330" y="90011"/>
                      <a:pt x="96663" y="96688"/>
                    </a:cubicBezTo>
                    <a:cubicBezTo>
                      <a:pt x="90002" y="103364"/>
                      <a:pt x="81500" y="107907"/>
                      <a:pt x="72247" y="109736"/>
                    </a:cubicBezTo>
                    <a:cubicBezTo>
                      <a:pt x="62994" y="111566"/>
                      <a:pt x="53407" y="110600"/>
                      <a:pt x="44699" y="106961"/>
                    </a:cubicBezTo>
                    <a:cubicBezTo>
                      <a:pt x="35998" y="103323"/>
                      <a:pt x="28574" y="97176"/>
                      <a:pt x="23376" y="89304"/>
                    </a:cubicBezTo>
                    <a:cubicBezTo>
                      <a:pt x="18179" y="81433"/>
                      <a:pt x="15439" y="72193"/>
                      <a:pt x="15509" y="62760"/>
                    </a:cubicBezTo>
                    <a:cubicBezTo>
                      <a:pt x="15631" y="50304"/>
                      <a:pt x="20624" y="38390"/>
                      <a:pt x="29421" y="29574"/>
                    </a:cubicBezTo>
                    <a:cubicBezTo>
                      <a:pt x="38225" y="20758"/>
                      <a:pt x="50128" y="15741"/>
                      <a:pt x="62583" y="15600"/>
                    </a:cubicBezTo>
                    <a:close/>
                  </a:path>
                </a:pathLst>
              </a:custGeom>
              <a:solidFill>
                <a:srgbClr val="2D5967"/>
              </a:solidFill>
              <a:ln w="6417" cap="flat">
                <a:noFill/>
                <a:prstDash val="solid"/>
                <a:miter/>
              </a:ln>
            </p:spPr>
            <p:txBody>
              <a:bodyPr rtlCol="0" anchor="ctr"/>
              <a:lstStyle/>
              <a:p>
                <a:endParaRPr lang="en-US" sz="3052"/>
              </a:p>
            </p:txBody>
          </p:sp>
          <p:sp>
            <p:nvSpPr>
              <p:cNvPr id="272" name="Freeform: Shape 338">
                <a:extLst>
                  <a:ext uri="{FF2B5EF4-FFF2-40B4-BE49-F238E27FC236}">
                    <a16:creationId xmlns:a16="http://schemas.microsoft.com/office/drawing/2014/main" id="{D0A94DCD-0FB7-DC9D-D8B3-A1DA5677110D}"/>
                  </a:ext>
                </a:extLst>
              </p:cNvPr>
              <p:cNvSpPr/>
              <p:nvPr/>
            </p:nvSpPr>
            <p:spPr>
              <a:xfrm>
                <a:off x="5267624" y="2023410"/>
                <a:ext cx="495316" cy="202437"/>
              </a:xfrm>
              <a:custGeom>
                <a:avLst/>
                <a:gdLst>
                  <a:gd name="connsiteX0" fmla="*/ 451579 w 495316"/>
                  <a:gd name="connsiteY0" fmla="*/ 26238 h 202437"/>
                  <a:gd name="connsiteX1" fmla="*/ 438687 w 495316"/>
                  <a:gd name="connsiteY1" fmla="*/ 26238 h 202437"/>
                  <a:gd name="connsiteX2" fmla="*/ 436435 w 495316"/>
                  <a:gd name="connsiteY2" fmla="*/ 29215 h 202437"/>
                  <a:gd name="connsiteX3" fmla="*/ 419751 w 495316"/>
                  <a:gd name="connsiteY3" fmla="*/ 42896 h 202437"/>
                  <a:gd name="connsiteX4" fmla="*/ 398743 w 495316"/>
                  <a:gd name="connsiteY4" fmla="*/ 47798 h 202437"/>
                  <a:gd name="connsiteX5" fmla="*/ 377727 w 495316"/>
                  <a:gd name="connsiteY5" fmla="*/ 42896 h 202437"/>
                  <a:gd name="connsiteX6" fmla="*/ 361050 w 495316"/>
                  <a:gd name="connsiteY6" fmla="*/ 29215 h 202437"/>
                  <a:gd name="connsiteX7" fmla="*/ 358798 w 495316"/>
                  <a:gd name="connsiteY7" fmla="*/ 26238 h 202437"/>
                  <a:gd name="connsiteX8" fmla="*/ 358073 w 495316"/>
                  <a:gd name="connsiteY8" fmla="*/ 26238 h 202437"/>
                  <a:gd name="connsiteX9" fmla="*/ 339021 w 495316"/>
                  <a:gd name="connsiteY9" fmla="*/ 7121 h 202437"/>
                  <a:gd name="connsiteX10" fmla="*/ 312988 w 495316"/>
                  <a:gd name="connsiteY10" fmla="*/ 0 h 202437"/>
                  <a:gd name="connsiteX11" fmla="*/ 297568 w 495316"/>
                  <a:gd name="connsiteY11" fmla="*/ 0 h 202437"/>
                  <a:gd name="connsiteX12" fmla="*/ 295316 w 495316"/>
                  <a:gd name="connsiteY12" fmla="*/ 2976 h 202437"/>
                  <a:gd name="connsiteX13" fmla="*/ 274044 w 495316"/>
                  <a:gd name="connsiteY13" fmla="*/ 20424 h 202437"/>
                  <a:gd name="connsiteX14" fmla="*/ 247254 w 495316"/>
                  <a:gd name="connsiteY14" fmla="*/ 26668 h 202437"/>
                  <a:gd name="connsiteX15" fmla="*/ 220463 w 495316"/>
                  <a:gd name="connsiteY15" fmla="*/ 20424 h 202437"/>
                  <a:gd name="connsiteX16" fmla="*/ 199192 w 495316"/>
                  <a:gd name="connsiteY16" fmla="*/ 2976 h 202437"/>
                  <a:gd name="connsiteX17" fmla="*/ 196939 w 495316"/>
                  <a:gd name="connsiteY17" fmla="*/ 0 h 202437"/>
                  <a:gd name="connsiteX18" fmla="*/ 181879 w 495316"/>
                  <a:gd name="connsiteY18" fmla="*/ 0 h 202437"/>
                  <a:gd name="connsiteX19" fmla="*/ 155840 w 495316"/>
                  <a:gd name="connsiteY19" fmla="*/ 7110 h 202437"/>
                  <a:gd name="connsiteX20" fmla="*/ 136794 w 495316"/>
                  <a:gd name="connsiteY20" fmla="*/ 26238 h 202437"/>
                  <a:gd name="connsiteX21" fmla="*/ 134536 w 495316"/>
                  <a:gd name="connsiteY21" fmla="*/ 29215 h 202437"/>
                  <a:gd name="connsiteX22" fmla="*/ 117858 w 495316"/>
                  <a:gd name="connsiteY22" fmla="*/ 42896 h 202437"/>
                  <a:gd name="connsiteX23" fmla="*/ 96843 w 495316"/>
                  <a:gd name="connsiteY23" fmla="*/ 47798 h 202437"/>
                  <a:gd name="connsiteX24" fmla="*/ 75834 w 495316"/>
                  <a:gd name="connsiteY24" fmla="*/ 42896 h 202437"/>
                  <a:gd name="connsiteX25" fmla="*/ 59157 w 495316"/>
                  <a:gd name="connsiteY25" fmla="*/ 29215 h 202437"/>
                  <a:gd name="connsiteX26" fmla="*/ 56898 w 495316"/>
                  <a:gd name="connsiteY26" fmla="*/ 26238 h 202437"/>
                  <a:gd name="connsiteX27" fmla="*/ 43737 w 495316"/>
                  <a:gd name="connsiteY27" fmla="*/ 26238 h 202437"/>
                  <a:gd name="connsiteX28" fmla="*/ 12840 w 495316"/>
                  <a:gd name="connsiteY28" fmla="*/ 39078 h 202437"/>
                  <a:gd name="connsiteX29" fmla="*/ 0 w 495316"/>
                  <a:gd name="connsiteY29" fmla="*/ 69975 h 202437"/>
                  <a:gd name="connsiteX30" fmla="*/ 0 w 495316"/>
                  <a:gd name="connsiteY30" fmla="*/ 202438 h 202437"/>
                  <a:gd name="connsiteX31" fmla="*/ 15150 w 495316"/>
                  <a:gd name="connsiteY31" fmla="*/ 202438 h 202437"/>
                  <a:gd name="connsiteX32" fmla="*/ 15150 w 495316"/>
                  <a:gd name="connsiteY32" fmla="*/ 69975 h 202437"/>
                  <a:gd name="connsiteX33" fmla="*/ 23518 w 495316"/>
                  <a:gd name="connsiteY33" fmla="*/ 49730 h 202437"/>
                  <a:gd name="connsiteX34" fmla="*/ 43737 w 495316"/>
                  <a:gd name="connsiteY34" fmla="*/ 41298 h 202437"/>
                  <a:gd name="connsiteX35" fmla="*/ 49326 w 495316"/>
                  <a:gd name="connsiteY35" fmla="*/ 41298 h 202437"/>
                  <a:gd name="connsiteX36" fmla="*/ 87179 w 495316"/>
                  <a:gd name="connsiteY36" fmla="*/ 62005 h 202437"/>
                  <a:gd name="connsiteX37" fmla="*/ 129486 w 495316"/>
                  <a:gd name="connsiteY37" fmla="*/ 53561 h 202437"/>
                  <a:gd name="connsiteX38" fmla="*/ 129486 w 495316"/>
                  <a:gd name="connsiteY38" fmla="*/ 202438 h 202437"/>
                  <a:gd name="connsiteX39" fmla="*/ 144276 w 495316"/>
                  <a:gd name="connsiteY39" fmla="*/ 202438 h 202437"/>
                  <a:gd name="connsiteX40" fmla="*/ 144276 w 495316"/>
                  <a:gd name="connsiteY40" fmla="*/ 52393 h 202437"/>
                  <a:gd name="connsiteX41" fmla="*/ 155185 w 495316"/>
                  <a:gd name="connsiteY41" fmla="*/ 26058 h 202437"/>
                  <a:gd name="connsiteX42" fmla="*/ 181519 w 495316"/>
                  <a:gd name="connsiteY42" fmla="*/ 15149 h 202437"/>
                  <a:gd name="connsiteX43" fmla="*/ 189361 w 495316"/>
                  <a:gd name="connsiteY43" fmla="*/ 15149 h 202437"/>
                  <a:gd name="connsiteX44" fmla="*/ 215279 w 495316"/>
                  <a:gd name="connsiteY44" fmla="*/ 34766 h 202437"/>
                  <a:gd name="connsiteX45" fmla="*/ 247029 w 495316"/>
                  <a:gd name="connsiteY45" fmla="*/ 41734 h 202437"/>
                  <a:gd name="connsiteX46" fmla="*/ 278773 w 495316"/>
                  <a:gd name="connsiteY46" fmla="*/ 34766 h 202437"/>
                  <a:gd name="connsiteX47" fmla="*/ 304691 w 495316"/>
                  <a:gd name="connsiteY47" fmla="*/ 15149 h 202437"/>
                  <a:gd name="connsiteX48" fmla="*/ 312449 w 495316"/>
                  <a:gd name="connsiteY48" fmla="*/ 15149 h 202437"/>
                  <a:gd name="connsiteX49" fmla="*/ 338777 w 495316"/>
                  <a:gd name="connsiteY49" fmla="*/ 26058 h 202437"/>
                  <a:gd name="connsiteX50" fmla="*/ 349686 w 495316"/>
                  <a:gd name="connsiteY50" fmla="*/ 52393 h 202437"/>
                  <a:gd name="connsiteX51" fmla="*/ 349686 w 495316"/>
                  <a:gd name="connsiteY51" fmla="*/ 202438 h 202437"/>
                  <a:gd name="connsiteX52" fmla="*/ 364836 w 495316"/>
                  <a:gd name="connsiteY52" fmla="*/ 202438 h 202437"/>
                  <a:gd name="connsiteX53" fmla="*/ 364836 w 495316"/>
                  <a:gd name="connsiteY53" fmla="*/ 53022 h 202437"/>
                  <a:gd name="connsiteX54" fmla="*/ 407604 w 495316"/>
                  <a:gd name="connsiteY54" fmla="*/ 62333 h 202437"/>
                  <a:gd name="connsiteX55" fmla="*/ 445990 w 495316"/>
                  <a:gd name="connsiteY55" fmla="*/ 41298 h 202437"/>
                  <a:gd name="connsiteX56" fmla="*/ 451579 w 495316"/>
                  <a:gd name="connsiteY56" fmla="*/ 41298 h 202437"/>
                  <a:gd name="connsiteX57" fmla="*/ 471830 w 495316"/>
                  <a:gd name="connsiteY57" fmla="*/ 49723 h 202437"/>
                  <a:gd name="connsiteX58" fmla="*/ 480256 w 495316"/>
                  <a:gd name="connsiteY58" fmla="*/ 69975 h 202437"/>
                  <a:gd name="connsiteX59" fmla="*/ 480256 w 495316"/>
                  <a:gd name="connsiteY59" fmla="*/ 202438 h 202437"/>
                  <a:gd name="connsiteX60" fmla="*/ 495316 w 495316"/>
                  <a:gd name="connsiteY60" fmla="*/ 202438 h 202437"/>
                  <a:gd name="connsiteX61" fmla="*/ 495316 w 495316"/>
                  <a:gd name="connsiteY61" fmla="*/ 69975 h 202437"/>
                  <a:gd name="connsiteX62" fmla="*/ 482482 w 495316"/>
                  <a:gd name="connsiteY62" fmla="*/ 39078 h 202437"/>
                  <a:gd name="connsiteX63" fmla="*/ 451579 w 495316"/>
                  <a:gd name="connsiteY63" fmla="*/ 26238 h 20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95316" h="202437">
                    <a:moveTo>
                      <a:pt x="451579" y="26238"/>
                    </a:moveTo>
                    <a:lnTo>
                      <a:pt x="438687" y="26238"/>
                    </a:lnTo>
                    <a:lnTo>
                      <a:pt x="436435" y="29215"/>
                    </a:lnTo>
                    <a:cubicBezTo>
                      <a:pt x="431995" y="34997"/>
                      <a:pt x="426290" y="39675"/>
                      <a:pt x="419751" y="42896"/>
                    </a:cubicBezTo>
                    <a:cubicBezTo>
                      <a:pt x="413219" y="46124"/>
                      <a:pt x="406026" y="47798"/>
                      <a:pt x="398743" y="47798"/>
                    </a:cubicBezTo>
                    <a:cubicBezTo>
                      <a:pt x="391453" y="47798"/>
                      <a:pt x="384266" y="46124"/>
                      <a:pt x="377727" y="42896"/>
                    </a:cubicBezTo>
                    <a:cubicBezTo>
                      <a:pt x="371195" y="39675"/>
                      <a:pt x="365484" y="34997"/>
                      <a:pt x="361050" y="29215"/>
                    </a:cubicBezTo>
                    <a:lnTo>
                      <a:pt x="358798" y="26238"/>
                    </a:lnTo>
                    <a:lnTo>
                      <a:pt x="358073" y="26238"/>
                    </a:lnTo>
                    <a:cubicBezTo>
                      <a:pt x="353497" y="18315"/>
                      <a:pt x="346933" y="11724"/>
                      <a:pt x="339021" y="7121"/>
                    </a:cubicBezTo>
                    <a:cubicBezTo>
                      <a:pt x="331116" y="2519"/>
                      <a:pt x="322138" y="63"/>
                      <a:pt x="312988" y="0"/>
                    </a:cubicBezTo>
                    <a:lnTo>
                      <a:pt x="297568" y="0"/>
                    </a:lnTo>
                    <a:lnTo>
                      <a:pt x="295316" y="2976"/>
                    </a:lnTo>
                    <a:cubicBezTo>
                      <a:pt x="289656" y="10345"/>
                      <a:pt x="282379" y="16315"/>
                      <a:pt x="274044" y="20424"/>
                    </a:cubicBezTo>
                    <a:cubicBezTo>
                      <a:pt x="265709" y="24531"/>
                      <a:pt x="256545" y="26668"/>
                      <a:pt x="247254" y="26668"/>
                    </a:cubicBezTo>
                    <a:cubicBezTo>
                      <a:pt x="237962" y="26668"/>
                      <a:pt x="228792" y="24531"/>
                      <a:pt x="220463" y="20424"/>
                    </a:cubicBezTo>
                    <a:cubicBezTo>
                      <a:pt x="212128" y="16315"/>
                      <a:pt x="204851" y="10345"/>
                      <a:pt x="199192" y="2976"/>
                    </a:cubicBezTo>
                    <a:lnTo>
                      <a:pt x="196939" y="0"/>
                    </a:lnTo>
                    <a:lnTo>
                      <a:pt x="181879" y="0"/>
                    </a:lnTo>
                    <a:cubicBezTo>
                      <a:pt x="172728" y="55"/>
                      <a:pt x="163745" y="2506"/>
                      <a:pt x="155840" y="7110"/>
                    </a:cubicBezTo>
                    <a:cubicBezTo>
                      <a:pt x="147927" y="11713"/>
                      <a:pt x="141363" y="18309"/>
                      <a:pt x="136794" y="26238"/>
                    </a:cubicBezTo>
                    <a:lnTo>
                      <a:pt x="134536" y="29215"/>
                    </a:lnTo>
                    <a:cubicBezTo>
                      <a:pt x="130102" y="34997"/>
                      <a:pt x="124391" y="39675"/>
                      <a:pt x="117858" y="42896"/>
                    </a:cubicBezTo>
                    <a:cubicBezTo>
                      <a:pt x="111320" y="46124"/>
                      <a:pt x="104132" y="47798"/>
                      <a:pt x="96843" y="47798"/>
                    </a:cubicBezTo>
                    <a:cubicBezTo>
                      <a:pt x="89560" y="47798"/>
                      <a:pt x="82373" y="46124"/>
                      <a:pt x="75834" y="42896"/>
                    </a:cubicBezTo>
                    <a:cubicBezTo>
                      <a:pt x="69302" y="39675"/>
                      <a:pt x="63591" y="34997"/>
                      <a:pt x="59157" y="29215"/>
                    </a:cubicBezTo>
                    <a:lnTo>
                      <a:pt x="56898" y="26238"/>
                    </a:lnTo>
                    <a:lnTo>
                      <a:pt x="43737" y="26238"/>
                    </a:lnTo>
                    <a:cubicBezTo>
                      <a:pt x="32142" y="26263"/>
                      <a:pt x="21035" y="30877"/>
                      <a:pt x="12840" y="39078"/>
                    </a:cubicBezTo>
                    <a:cubicBezTo>
                      <a:pt x="4640" y="47272"/>
                      <a:pt x="25" y="58380"/>
                      <a:pt x="0" y="69975"/>
                    </a:cubicBezTo>
                    <a:lnTo>
                      <a:pt x="0" y="202438"/>
                    </a:lnTo>
                    <a:lnTo>
                      <a:pt x="15150" y="202438"/>
                    </a:lnTo>
                    <a:lnTo>
                      <a:pt x="15150" y="69975"/>
                    </a:lnTo>
                    <a:cubicBezTo>
                      <a:pt x="15150" y="62384"/>
                      <a:pt x="18160" y="55107"/>
                      <a:pt x="23518" y="49730"/>
                    </a:cubicBezTo>
                    <a:cubicBezTo>
                      <a:pt x="28876" y="44353"/>
                      <a:pt x="36146" y="41324"/>
                      <a:pt x="43737" y="41298"/>
                    </a:cubicBezTo>
                    <a:lnTo>
                      <a:pt x="49326" y="41298"/>
                    </a:lnTo>
                    <a:cubicBezTo>
                      <a:pt x="59118" y="52431"/>
                      <a:pt x="72517" y="59766"/>
                      <a:pt x="87179" y="62005"/>
                    </a:cubicBezTo>
                    <a:cubicBezTo>
                      <a:pt x="101835" y="64251"/>
                      <a:pt x="116812" y="61261"/>
                      <a:pt x="129486" y="53561"/>
                    </a:cubicBezTo>
                    <a:lnTo>
                      <a:pt x="129486" y="202438"/>
                    </a:lnTo>
                    <a:lnTo>
                      <a:pt x="144276" y="202438"/>
                    </a:lnTo>
                    <a:lnTo>
                      <a:pt x="144276" y="52393"/>
                    </a:lnTo>
                    <a:cubicBezTo>
                      <a:pt x="144276" y="42511"/>
                      <a:pt x="148197" y="33040"/>
                      <a:pt x="155185" y="26058"/>
                    </a:cubicBezTo>
                    <a:cubicBezTo>
                      <a:pt x="162166" y="19073"/>
                      <a:pt x="171638" y="15149"/>
                      <a:pt x="181519" y="15149"/>
                    </a:cubicBezTo>
                    <a:lnTo>
                      <a:pt x="189361" y="15149"/>
                    </a:lnTo>
                    <a:cubicBezTo>
                      <a:pt x="196484" y="23485"/>
                      <a:pt x="205326" y="30178"/>
                      <a:pt x="215279" y="34766"/>
                    </a:cubicBezTo>
                    <a:cubicBezTo>
                      <a:pt x="225231" y="39354"/>
                      <a:pt x="236063" y="41734"/>
                      <a:pt x="247029" y="41734"/>
                    </a:cubicBezTo>
                    <a:cubicBezTo>
                      <a:pt x="257989" y="41734"/>
                      <a:pt x="268821" y="39354"/>
                      <a:pt x="278773" y="34766"/>
                    </a:cubicBezTo>
                    <a:cubicBezTo>
                      <a:pt x="288732" y="30178"/>
                      <a:pt x="297575" y="23485"/>
                      <a:pt x="304691" y="15149"/>
                    </a:cubicBezTo>
                    <a:lnTo>
                      <a:pt x="312449" y="15149"/>
                    </a:lnTo>
                    <a:cubicBezTo>
                      <a:pt x="322325" y="15149"/>
                      <a:pt x="331795" y="19073"/>
                      <a:pt x="338777" y="26058"/>
                    </a:cubicBezTo>
                    <a:cubicBezTo>
                      <a:pt x="345765" y="33040"/>
                      <a:pt x="349686" y="42511"/>
                      <a:pt x="349686" y="52393"/>
                    </a:cubicBezTo>
                    <a:lnTo>
                      <a:pt x="349686" y="202438"/>
                    </a:lnTo>
                    <a:lnTo>
                      <a:pt x="364836" y="202438"/>
                    </a:lnTo>
                    <a:lnTo>
                      <a:pt x="364836" y="53022"/>
                    </a:lnTo>
                    <a:cubicBezTo>
                      <a:pt x="377503" y="61178"/>
                      <a:pt x="392692" y="64489"/>
                      <a:pt x="407604" y="62333"/>
                    </a:cubicBezTo>
                    <a:cubicBezTo>
                      <a:pt x="422517" y="60176"/>
                      <a:pt x="436153" y="52707"/>
                      <a:pt x="445990" y="41298"/>
                    </a:cubicBezTo>
                    <a:lnTo>
                      <a:pt x="451579" y="41298"/>
                    </a:lnTo>
                    <a:cubicBezTo>
                      <a:pt x="459176" y="41324"/>
                      <a:pt x="466459" y="44353"/>
                      <a:pt x="471830" y="49723"/>
                    </a:cubicBezTo>
                    <a:cubicBezTo>
                      <a:pt x="477201" y="55094"/>
                      <a:pt x="480230" y="62377"/>
                      <a:pt x="480256" y="69975"/>
                    </a:cubicBezTo>
                    <a:lnTo>
                      <a:pt x="480256" y="202438"/>
                    </a:lnTo>
                    <a:lnTo>
                      <a:pt x="495316" y="202438"/>
                    </a:lnTo>
                    <a:lnTo>
                      <a:pt x="495316" y="69975"/>
                    </a:lnTo>
                    <a:cubicBezTo>
                      <a:pt x="495290" y="58380"/>
                      <a:pt x="490677" y="47272"/>
                      <a:pt x="482482" y="39078"/>
                    </a:cubicBezTo>
                    <a:cubicBezTo>
                      <a:pt x="474282" y="30877"/>
                      <a:pt x="463174" y="26263"/>
                      <a:pt x="451579" y="26238"/>
                    </a:cubicBezTo>
                    <a:close/>
                  </a:path>
                </a:pathLst>
              </a:custGeom>
              <a:solidFill>
                <a:srgbClr val="2D5967"/>
              </a:solidFill>
              <a:ln w="6417" cap="flat">
                <a:noFill/>
                <a:prstDash val="solid"/>
                <a:miter/>
              </a:ln>
            </p:spPr>
            <p:txBody>
              <a:bodyPr rtlCol="0" anchor="ctr"/>
              <a:lstStyle/>
              <a:p>
                <a:endParaRPr lang="en-US" sz="3052"/>
              </a:p>
            </p:txBody>
          </p:sp>
          <p:sp>
            <p:nvSpPr>
              <p:cNvPr id="273" name="Freeform: Shape 339">
                <a:extLst>
                  <a:ext uri="{FF2B5EF4-FFF2-40B4-BE49-F238E27FC236}">
                    <a16:creationId xmlns:a16="http://schemas.microsoft.com/office/drawing/2014/main" id="{0B200A5B-27F0-8D59-136D-6E5B4EA2C3E9}"/>
                  </a:ext>
                </a:extLst>
              </p:cNvPr>
              <p:cNvSpPr/>
              <p:nvPr/>
            </p:nvSpPr>
            <p:spPr>
              <a:xfrm>
                <a:off x="5301601" y="1921700"/>
                <a:ext cx="125342" cy="125336"/>
              </a:xfrm>
              <a:custGeom>
                <a:avLst/>
                <a:gdLst>
                  <a:gd name="connsiteX0" fmla="*/ 62583 w 125342"/>
                  <a:gd name="connsiteY0" fmla="*/ 125337 h 125336"/>
                  <a:gd name="connsiteX1" fmla="*/ 97434 w 125342"/>
                  <a:gd name="connsiteY1" fmla="*/ 114815 h 125336"/>
                  <a:gd name="connsiteX2" fmla="*/ 120553 w 125342"/>
                  <a:gd name="connsiteY2" fmla="*/ 86693 h 125336"/>
                  <a:gd name="connsiteX3" fmla="*/ 124140 w 125342"/>
                  <a:gd name="connsiteY3" fmla="*/ 50465 h 125336"/>
                  <a:gd name="connsiteX4" fmla="*/ 106988 w 125342"/>
                  <a:gd name="connsiteY4" fmla="*/ 18356 h 125336"/>
                  <a:gd name="connsiteX5" fmla="*/ 74878 w 125342"/>
                  <a:gd name="connsiteY5" fmla="*/ 1200 h 125336"/>
                  <a:gd name="connsiteX6" fmla="*/ 38649 w 125342"/>
                  <a:gd name="connsiteY6" fmla="*/ 4788 h 125336"/>
                  <a:gd name="connsiteX7" fmla="*/ 10530 w 125342"/>
                  <a:gd name="connsiteY7" fmla="*/ 27909 h 125336"/>
                  <a:gd name="connsiteX8" fmla="*/ 0 w 125342"/>
                  <a:gd name="connsiteY8" fmla="*/ 62760 h 125336"/>
                  <a:gd name="connsiteX9" fmla="*/ 18487 w 125342"/>
                  <a:gd name="connsiteY9" fmla="*/ 106854 h 125336"/>
                  <a:gd name="connsiteX10" fmla="*/ 62583 w 125342"/>
                  <a:gd name="connsiteY10" fmla="*/ 125337 h 125336"/>
                  <a:gd name="connsiteX11" fmla="*/ 62583 w 125342"/>
                  <a:gd name="connsiteY11" fmla="*/ 15600 h 125336"/>
                  <a:gd name="connsiteX12" fmla="*/ 88982 w 125342"/>
                  <a:gd name="connsiteY12" fmla="*/ 23609 h 125336"/>
                  <a:gd name="connsiteX13" fmla="*/ 106488 w 125342"/>
                  <a:gd name="connsiteY13" fmla="*/ 44935 h 125336"/>
                  <a:gd name="connsiteX14" fmla="*/ 109189 w 125342"/>
                  <a:gd name="connsiteY14" fmla="*/ 72391 h 125336"/>
                  <a:gd name="connsiteX15" fmla="*/ 96182 w 125342"/>
                  <a:gd name="connsiteY15" fmla="*/ 96722 h 125336"/>
                  <a:gd name="connsiteX16" fmla="*/ 71856 w 125342"/>
                  <a:gd name="connsiteY16" fmla="*/ 109728 h 125336"/>
                  <a:gd name="connsiteX17" fmla="*/ 44398 w 125342"/>
                  <a:gd name="connsiteY17" fmla="*/ 107023 h 125336"/>
                  <a:gd name="connsiteX18" fmla="*/ 23069 w 125342"/>
                  <a:gd name="connsiteY18" fmla="*/ 89521 h 125336"/>
                  <a:gd name="connsiteX19" fmla="*/ 15060 w 125342"/>
                  <a:gd name="connsiteY19" fmla="*/ 63120 h 125336"/>
                  <a:gd name="connsiteX20" fmla="*/ 28978 w 125342"/>
                  <a:gd name="connsiteY20" fmla="*/ 29518 h 125336"/>
                  <a:gd name="connsiteX21" fmla="*/ 62583 w 125342"/>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2" h="125336">
                    <a:moveTo>
                      <a:pt x="62583" y="125337"/>
                    </a:moveTo>
                    <a:cubicBezTo>
                      <a:pt x="74987" y="125356"/>
                      <a:pt x="87115" y="121692"/>
                      <a:pt x="97434" y="114815"/>
                    </a:cubicBezTo>
                    <a:cubicBezTo>
                      <a:pt x="107752" y="107935"/>
                      <a:pt x="115799" y="98149"/>
                      <a:pt x="120553" y="86693"/>
                    </a:cubicBezTo>
                    <a:cubicBezTo>
                      <a:pt x="125308" y="75239"/>
                      <a:pt x="126560" y="62630"/>
                      <a:pt x="124140" y="50465"/>
                    </a:cubicBezTo>
                    <a:cubicBezTo>
                      <a:pt x="121728" y="38300"/>
                      <a:pt x="115753" y="27125"/>
                      <a:pt x="106988" y="18356"/>
                    </a:cubicBezTo>
                    <a:cubicBezTo>
                      <a:pt x="98216" y="9586"/>
                      <a:pt x="87038" y="3615"/>
                      <a:pt x="74878" y="1200"/>
                    </a:cubicBezTo>
                    <a:cubicBezTo>
                      <a:pt x="62712" y="-1215"/>
                      <a:pt x="50103" y="33"/>
                      <a:pt x="38649" y="4788"/>
                    </a:cubicBezTo>
                    <a:cubicBezTo>
                      <a:pt x="27195" y="9542"/>
                      <a:pt x="17409" y="17588"/>
                      <a:pt x="10530" y="27909"/>
                    </a:cubicBezTo>
                    <a:cubicBezTo>
                      <a:pt x="3645" y="38228"/>
                      <a:pt x="-13" y="50357"/>
                      <a:pt x="0" y="62760"/>
                    </a:cubicBezTo>
                    <a:cubicBezTo>
                      <a:pt x="141" y="79313"/>
                      <a:pt x="6783" y="95148"/>
                      <a:pt x="18487" y="106854"/>
                    </a:cubicBezTo>
                    <a:cubicBezTo>
                      <a:pt x="30191" y="118559"/>
                      <a:pt x="46028" y="125196"/>
                      <a:pt x="62583" y="125337"/>
                    </a:cubicBezTo>
                    <a:close/>
                    <a:moveTo>
                      <a:pt x="62583" y="15600"/>
                    </a:moveTo>
                    <a:cubicBezTo>
                      <a:pt x="71978" y="15600"/>
                      <a:pt x="81167" y="18387"/>
                      <a:pt x="88982" y="23609"/>
                    </a:cubicBezTo>
                    <a:cubicBezTo>
                      <a:pt x="96798" y="28830"/>
                      <a:pt x="102888" y="36252"/>
                      <a:pt x="106488" y="44935"/>
                    </a:cubicBezTo>
                    <a:cubicBezTo>
                      <a:pt x="110081" y="53618"/>
                      <a:pt x="111024" y="63173"/>
                      <a:pt x="109189" y="72391"/>
                    </a:cubicBezTo>
                    <a:cubicBezTo>
                      <a:pt x="107354" y="81609"/>
                      <a:pt x="102830" y="90076"/>
                      <a:pt x="96182" y="96722"/>
                    </a:cubicBezTo>
                    <a:cubicBezTo>
                      <a:pt x="89541" y="103368"/>
                      <a:pt x="81071" y="107894"/>
                      <a:pt x="71856" y="109728"/>
                    </a:cubicBezTo>
                    <a:cubicBezTo>
                      <a:pt x="62635" y="111561"/>
                      <a:pt x="53080" y="110620"/>
                      <a:pt x="44398" y="107023"/>
                    </a:cubicBezTo>
                    <a:cubicBezTo>
                      <a:pt x="35716" y="103427"/>
                      <a:pt x="28292" y="97336"/>
                      <a:pt x="23069" y="89521"/>
                    </a:cubicBezTo>
                    <a:cubicBezTo>
                      <a:pt x="17845" y="81707"/>
                      <a:pt x="15060" y="72519"/>
                      <a:pt x="15060" y="63120"/>
                    </a:cubicBezTo>
                    <a:cubicBezTo>
                      <a:pt x="15060" y="50517"/>
                      <a:pt x="20066" y="38430"/>
                      <a:pt x="28978" y="29518"/>
                    </a:cubicBezTo>
                    <a:cubicBezTo>
                      <a:pt x="37892" y="20606"/>
                      <a:pt x="49981" y="15600"/>
                      <a:pt x="62583" y="15600"/>
                    </a:cubicBezTo>
                    <a:close/>
                  </a:path>
                </a:pathLst>
              </a:custGeom>
              <a:solidFill>
                <a:srgbClr val="2D5967"/>
              </a:solidFill>
              <a:ln w="6417" cap="flat">
                <a:noFill/>
                <a:prstDash val="solid"/>
                <a:miter/>
              </a:ln>
            </p:spPr>
            <p:txBody>
              <a:bodyPr rtlCol="0" anchor="ctr"/>
              <a:lstStyle/>
              <a:p>
                <a:endParaRPr lang="en-US" sz="3052"/>
              </a:p>
            </p:txBody>
          </p:sp>
          <p:sp>
            <p:nvSpPr>
              <p:cNvPr id="274" name="Freeform: Shape 340">
                <a:extLst>
                  <a:ext uri="{FF2B5EF4-FFF2-40B4-BE49-F238E27FC236}">
                    <a16:creationId xmlns:a16="http://schemas.microsoft.com/office/drawing/2014/main" id="{83AF6933-B7E2-1FED-009B-4CFEB911E45E}"/>
                  </a:ext>
                </a:extLst>
              </p:cNvPr>
              <p:cNvSpPr/>
              <p:nvPr/>
            </p:nvSpPr>
            <p:spPr>
              <a:xfrm>
                <a:off x="5438934" y="1865065"/>
                <a:ext cx="151491" cy="151488"/>
              </a:xfrm>
              <a:custGeom>
                <a:avLst/>
                <a:gdLst>
                  <a:gd name="connsiteX0" fmla="*/ 75924 w 151491"/>
                  <a:gd name="connsiteY0" fmla="*/ 151488 h 151488"/>
                  <a:gd name="connsiteX1" fmla="*/ 117967 w 151491"/>
                  <a:gd name="connsiteY1" fmla="*/ 138629 h 151488"/>
                  <a:gd name="connsiteX2" fmla="*/ 145784 w 151491"/>
                  <a:gd name="connsiteY2" fmla="*/ 104584 h 151488"/>
                  <a:gd name="connsiteX3" fmla="*/ 150006 w 151491"/>
                  <a:gd name="connsiteY3" fmla="*/ 60824 h 151488"/>
                  <a:gd name="connsiteX4" fmla="*/ 129209 w 151491"/>
                  <a:gd name="connsiteY4" fmla="*/ 22089 h 151488"/>
                  <a:gd name="connsiteX5" fmla="*/ 90400 w 151491"/>
                  <a:gd name="connsiteY5" fmla="*/ 1431 h 151488"/>
                  <a:gd name="connsiteX6" fmla="*/ 46657 w 151491"/>
                  <a:gd name="connsiteY6" fmla="*/ 5809 h 151488"/>
                  <a:gd name="connsiteX7" fmla="*/ 12712 w 151491"/>
                  <a:gd name="connsiteY7" fmla="*/ 33747 h 151488"/>
                  <a:gd name="connsiteX8" fmla="*/ 0 w 151491"/>
                  <a:gd name="connsiteY8" fmla="*/ 75834 h 151488"/>
                  <a:gd name="connsiteX9" fmla="*/ 5813 w 151491"/>
                  <a:gd name="connsiteY9" fmla="*/ 104834 h 151488"/>
                  <a:gd name="connsiteX10" fmla="*/ 22279 w 151491"/>
                  <a:gd name="connsiteY10" fmla="*/ 129399 h 151488"/>
                  <a:gd name="connsiteX11" fmla="*/ 46907 w 151491"/>
                  <a:gd name="connsiteY11" fmla="*/ 145783 h 151488"/>
                  <a:gd name="connsiteX12" fmla="*/ 75924 w 151491"/>
                  <a:gd name="connsiteY12" fmla="*/ 151488 h 151488"/>
                  <a:gd name="connsiteX13" fmla="*/ 75924 w 151491"/>
                  <a:gd name="connsiteY13" fmla="*/ 15238 h 151488"/>
                  <a:gd name="connsiteX14" fmla="*/ 109593 w 151491"/>
                  <a:gd name="connsiteY14" fmla="*/ 25451 h 151488"/>
                  <a:gd name="connsiteX15" fmla="*/ 131911 w 151491"/>
                  <a:gd name="connsiteY15" fmla="*/ 52645 h 151488"/>
                  <a:gd name="connsiteX16" fmla="*/ 135357 w 151491"/>
                  <a:gd name="connsiteY16" fmla="*/ 87656 h 151488"/>
                  <a:gd name="connsiteX17" fmla="*/ 118775 w 151491"/>
                  <a:gd name="connsiteY17" fmla="*/ 118681 h 151488"/>
                  <a:gd name="connsiteX18" fmla="*/ 87750 w 151491"/>
                  <a:gd name="connsiteY18" fmla="*/ 135265 h 151488"/>
                  <a:gd name="connsiteX19" fmla="*/ 52740 w 151491"/>
                  <a:gd name="connsiteY19" fmla="*/ 131817 h 151488"/>
                  <a:gd name="connsiteX20" fmla="*/ 25545 w 151491"/>
                  <a:gd name="connsiteY20" fmla="*/ 109499 h 151488"/>
                  <a:gd name="connsiteX21" fmla="*/ 15330 w 151491"/>
                  <a:gd name="connsiteY21" fmla="*/ 75834 h 151488"/>
                  <a:gd name="connsiteX22" fmla="*/ 33104 w 151491"/>
                  <a:gd name="connsiteY22" fmla="*/ 33013 h 151488"/>
                  <a:gd name="connsiteX23" fmla="*/ 75924 w 151491"/>
                  <a:gd name="connsiteY23" fmla="*/ 15238 h 15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491" h="151488">
                    <a:moveTo>
                      <a:pt x="75924" y="151488"/>
                    </a:moveTo>
                    <a:cubicBezTo>
                      <a:pt x="90901" y="151453"/>
                      <a:pt x="105531" y="146978"/>
                      <a:pt x="117967" y="138629"/>
                    </a:cubicBezTo>
                    <a:cubicBezTo>
                      <a:pt x="130403" y="130280"/>
                      <a:pt x="140079" y="118433"/>
                      <a:pt x="145784" y="104584"/>
                    </a:cubicBezTo>
                    <a:cubicBezTo>
                      <a:pt x="151489" y="90735"/>
                      <a:pt x="152958" y="75507"/>
                      <a:pt x="150006" y="60824"/>
                    </a:cubicBezTo>
                    <a:cubicBezTo>
                      <a:pt x="147055" y="46140"/>
                      <a:pt x="139817" y="32661"/>
                      <a:pt x="129209" y="22089"/>
                    </a:cubicBezTo>
                    <a:cubicBezTo>
                      <a:pt x="118602" y="11518"/>
                      <a:pt x="105095" y="4329"/>
                      <a:pt x="90400" y="1431"/>
                    </a:cubicBezTo>
                    <a:cubicBezTo>
                      <a:pt x="75706" y="-1466"/>
                      <a:pt x="60485" y="57"/>
                      <a:pt x="46657" y="5809"/>
                    </a:cubicBezTo>
                    <a:cubicBezTo>
                      <a:pt x="32828" y="11561"/>
                      <a:pt x="21015" y="21283"/>
                      <a:pt x="12712" y="33747"/>
                    </a:cubicBezTo>
                    <a:cubicBezTo>
                      <a:pt x="4408" y="46211"/>
                      <a:pt x="-13" y="60857"/>
                      <a:pt x="0" y="75834"/>
                    </a:cubicBezTo>
                    <a:cubicBezTo>
                      <a:pt x="13" y="85788"/>
                      <a:pt x="1989" y="95643"/>
                      <a:pt x="5813" y="104834"/>
                    </a:cubicBezTo>
                    <a:cubicBezTo>
                      <a:pt x="9632" y="114025"/>
                      <a:pt x="15233" y="122373"/>
                      <a:pt x="22279" y="129399"/>
                    </a:cubicBezTo>
                    <a:cubicBezTo>
                      <a:pt x="29331" y="136425"/>
                      <a:pt x="37699" y="141992"/>
                      <a:pt x="46907" y="145783"/>
                    </a:cubicBezTo>
                    <a:cubicBezTo>
                      <a:pt x="56109" y="149573"/>
                      <a:pt x="65971" y="151512"/>
                      <a:pt x="75924" y="151488"/>
                    </a:cubicBezTo>
                    <a:close/>
                    <a:moveTo>
                      <a:pt x="75924" y="15238"/>
                    </a:moveTo>
                    <a:cubicBezTo>
                      <a:pt x="87910" y="15238"/>
                      <a:pt x="99628" y="18793"/>
                      <a:pt x="109593" y="25451"/>
                    </a:cubicBezTo>
                    <a:cubicBezTo>
                      <a:pt x="119558" y="32109"/>
                      <a:pt x="127323" y="41573"/>
                      <a:pt x="131911" y="52645"/>
                    </a:cubicBezTo>
                    <a:cubicBezTo>
                      <a:pt x="136493" y="63718"/>
                      <a:pt x="137692" y="75901"/>
                      <a:pt x="135357" y="87656"/>
                    </a:cubicBezTo>
                    <a:cubicBezTo>
                      <a:pt x="133021" y="99410"/>
                      <a:pt x="127246" y="110207"/>
                      <a:pt x="118775" y="118681"/>
                    </a:cubicBezTo>
                    <a:cubicBezTo>
                      <a:pt x="110299" y="127156"/>
                      <a:pt x="99499" y="132927"/>
                      <a:pt x="87750" y="135265"/>
                    </a:cubicBezTo>
                    <a:cubicBezTo>
                      <a:pt x="75994" y="137603"/>
                      <a:pt x="63809" y="136403"/>
                      <a:pt x="52740" y="131817"/>
                    </a:cubicBezTo>
                    <a:cubicBezTo>
                      <a:pt x="41664" y="127230"/>
                      <a:pt x="32199" y="119464"/>
                      <a:pt x="25545" y="109499"/>
                    </a:cubicBezTo>
                    <a:cubicBezTo>
                      <a:pt x="18885" y="99534"/>
                      <a:pt x="15330" y="87819"/>
                      <a:pt x="15330" y="75834"/>
                    </a:cubicBezTo>
                    <a:cubicBezTo>
                      <a:pt x="15355" y="59771"/>
                      <a:pt x="21747" y="44372"/>
                      <a:pt x="33104" y="33013"/>
                    </a:cubicBezTo>
                    <a:cubicBezTo>
                      <a:pt x="44462" y="21654"/>
                      <a:pt x="59863" y="15262"/>
                      <a:pt x="75924" y="15238"/>
                    </a:cubicBezTo>
                    <a:close/>
                  </a:path>
                </a:pathLst>
              </a:custGeom>
              <a:solidFill>
                <a:srgbClr val="2D5967"/>
              </a:solidFill>
              <a:ln w="6417" cap="flat">
                <a:noFill/>
                <a:prstDash val="solid"/>
                <a:miter/>
              </a:ln>
            </p:spPr>
            <p:txBody>
              <a:bodyPr rtlCol="0" anchor="ctr"/>
              <a:lstStyle/>
              <a:p>
                <a:endParaRPr lang="en-US" sz="3052"/>
              </a:p>
            </p:txBody>
          </p:sp>
          <p:sp>
            <p:nvSpPr>
              <p:cNvPr id="275" name="Freeform: Shape 341">
                <a:extLst>
                  <a:ext uri="{FF2B5EF4-FFF2-40B4-BE49-F238E27FC236}">
                    <a16:creationId xmlns:a16="http://schemas.microsoft.com/office/drawing/2014/main" id="{C515A5C9-C5E7-3F0E-81C3-C54CC1CB3E74}"/>
                  </a:ext>
                </a:extLst>
              </p:cNvPr>
              <p:cNvSpPr/>
              <p:nvPr/>
            </p:nvSpPr>
            <p:spPr>
              <a:xfrm>
                <a:off x="5441918" y="2132432"/>
                <a:ext cx="15143" cy="93416"/>
              </a:xfrm>
              <a:custGeom>
                <a:avLst/>
                <a:gdLst>
                  <a:gd name="connsiteX0" fmla="*/ 7572 w 15143"/>
                  <a:gd name="connsiteY0" fmla="*/ 0 h 93416"/>
                  <a:gd name="connsiteX1" fmla="*/ 0 w 15143"/>
                  <a:gd name="connsiteY1" fmla="*/ 0 h 93416"/>
                  <a:gd name="connsiteX2" fmla="*/ 0 w 15143"/>
                  <a:gd name="connsiteY2" fmla="*/ 93416 h 93416"/>
                  <a:gd name="connsiteX3" fmla="*/ 3786 w 15143"/>
                  <a:gd name="connsiteY3" fmla="*/ 93416 h 93416"/>
                  <a:gd name="connsiteX4" fmla="*/ 15144 w 15143"/>
                  <a:gd name="connsiteY4" fmla="*/ 93416 h 93416"/>
                  <a:gd name="connsiteX5" fmla="*/ 15144 w 15143"/>
                  <a:gd name="connsiteY5" fmla="*/ 15150 h 93416"/>
                  <a:gd name="connsiteX6" fmla="*/ 7572 w 15143"/>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43" h="93416">
                    <a:moveTo>
                      <a:pt x="7572" y="0"/>
                    </a:moveTo>
                    <a:lnTo>
                      <a:pt x="0" y="0"/>
                    </a:lnTo>
                    <a:lnTo>
                      <a:pt x="0" y="93416"/>
                    </a:lnTo>
                    <a:lnTo>
                      <a:pt x="3786" y="93416"/>
                    </a:lnTo>
                    <a:lnTo>
                      <a:pt x="15144" y="93416"/>
                    </a:lnTo>
                    <a:lnTo>
                      <a:pt x="15144" y="15150"/>
                    </a:lnTo>
                    <a:lnTo>
                      <a:pt x="7572" y="0"/>
                    </a:lnTo>
                    <a:close/>
                  </a:path>
                </a:pathLst>
              </a:custGeom>
              <a:solidFill>
                <a:srgbClr val="2D5967"/>
              </a:solidFill>
              <a:ln w="6417" cap="flat">
                <a:noFill/>
                <a:prstDash val="solid"/>
                <a:miter/>
              </a:ln>
            </p:spPr>
            <p:txBody>
              <a:bodyPr rtlCol="0" anchor="ctr"/>
              <a:lstStyle/>
              <a:p>
                <a:endParaRPr lang="en-US" sz="3052"/>
              </a:p>
            </p:txBody>
          </p:sp>
          <p:sp>
            <p:nvSpPr>
              <p:cNvPr id="276" name="Freeform: Shape 342">
                <a:extLst>
                  <a:ext uri="{FF2B5EF4-FFF2-40B4-BE49-F238E27FC236}">
                    <a16:creationId xmlns:a16="http://schemas.microsoft.com/office/drawing/2014/main" id="{041D7E68-0A59-13C8-59D8-9E85114F6547}"/>
                  </a:ext>
                </a:extLst>
              </p:cNvPr>
              <p:cNvSpPr/>
              <p:nvPr/>
            </p:nvSpPr>
            <p:spPr>
              <a:xfrm>
                <a:off x="5572231" y="2132432"/>
                <a:ext cx="15150" cy="93416"/>
              </a:xfrm>
              <a:custGeom>
                <a:avLst/>
                <a:gdLst>
                  <a:gd name="connsiteX0" fmla="*/ 7572 w 15150"/>
                  <a:gd name="connsiteY0" fmla="*/ 0 h 93416"/>
                  <a:gd name="connsiteX1" fmla="*/ 0 w 15150"/>
                  <a:gd name="connsiteY1" fmla="*/ 15150 h 93416"/>
                  <a:gd name="connsiteX2" fmla="*/ 0 w 15150"/>
                  <a:gd name="connsiteY2" fmla="*/ 93416 h 93416"/>
                  <a:gd name="connsiteX3" fmla="*/ 12622 w 15150"/>
                  <a:gd name="connsiteY3" fmla="*/ 93416 h 93416"/>
                  <a:gd name="connsiteX4" fmla="*/ 15150 w 15150"/>
                  <a:gd name="connsiteY4" fmla="*/ 93416 h 93416"/>
                  <a:gd name="connsiteX5" fmla="*/ 15150 w 15150"/>
                  <a:gd name="connsiteY5" fmla="*/ 0 h 93416"/>
                  <a:gd name="connsiteX6" fmla="*/ 7572 w 15150"/>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50" h="93416">
                    <a:moveTo>
                      <a:pt x="7572" y="0"/>
                    </a:moveTo>
                    <a:lnTo>
                      <a:pt x="0" y="15150"/>
                    </a:lnTo>
                    <a:lnTo>
                      <a:pt x="0" y="93416"/>
                    </a:lnTo>
                    <a:lnTo>
                      <a:pt x="12622" y="93416"/>
                    </a:lnTo>
                    <a:lnTo>
                      <a:pt x="15150" y="93416"/>
                    </a:lnTo>
                    <a:lnTo>
                      <a:pt x="15150" y="0"/>
                    </a:lnTo>
                    <a:lnTo>
                      <a:pt x="7572" y="0"/>
                    </a:lnTo>
                    <a:close/>
                  </a:path>
                </a:pathLst>
              </a:custGeom>
              <a:solidFill>
                <a:srgbClr val="2D5967"/>
              </a:solidFill>
              <a:ln w="6417" cap="flat">
                <a:noFill/>
                <a:prstDash val="solid"/>
                <a:miter/>
              </a:ln>
            </p:spPr>
            <p:txBody>
              <a:bodyPr rtlCol="0" anchor="ctr"/>
              <a:lstStyle/>
              <a:p>
                <a:endParaRPr lang="en-US" sz="3052"/>
              </a:p>
            </p:txBody>
          </p:sp>
          <p:sp>
            <p:nvSpPr>
              <p:cNvPr id="277" name="Freeform: Shape 343">
                <a:extLst>
                  <a:ext uri="{FF2B5EF4-FFF2-40B4-BE49-F238E27FC236}">
                    <a16:creationId xmlns:a16="http://schemas.microsoft.com/office/drawing/2014/main" id="{C97A5D4D-A9E5-074B-99B0-E0542DE833E1}"/>
                  </a:ext>
                </a:extLst>
              </p:cNvPr>
              <p:cNvSpPr/>
              <p:nvPr/>
            </p:nvSpPr>
            <p:spPr>
              <a:xfrm>
                <a:off x="5710091" y="2147569"/>
                <a:ext cx="15150" cy="78272"/>
              </a:xfrm>
              <a:custGeom>
                <a:avLst/>
                <a:gdLst>
                  <a:gd name="connsiteX0" fmla="*/ 0 w 15150"/>
                  <a:gd name="connsiteY0" fmla="*/ 15060 h 78272"/>
                  <a:gd name="connsiteX1" fmla="*/ 0 w 15150"/>
                  <a:gd name="connsiteY1" fmla="*/ 78273 h 78272"/>
                  <a:gd name="connsiteX2" fmla="*/ 15150 w 15150"/>
                  <a:gd name="connsiteY2" fmla="*/ 78273 h 78272"/>
                  <a:gd name="connsiteX3" fmla="*/ 15150 w 15150"/>
                  <a:gd name="connsiteY3" fmla="*/ 0 h 78272"/>
                  <a:gd name="connsiteX4" fmla="*/ 7578 w 15150"/>
                  <a:gd name="connsiteY4" fmla="*/ 0 h 78272"/>
                  <a:gd name="connsiteX5" fmla="*/ 0 w 15150"/>
                  <a:gd name="connsiteY5" fmla="*/ 1506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50" h="78272">
                    <a:moveTo>
                      <a:pt x="0" y="15060"/>
                    </a:moveTo>
                    <a:lnTo>
                      <a:pt x="0" y="78273"/>
                    </a:lnTo>
                    <a:lnTo>
                      <a:pt x="15150" y="78273"/>
                    </a:lnTo>
                    <a:lnTo>
                      <a:pt x="15150" y="0"/>
                    </a:lnTo>
                    <a:lnTo>
                      <a:pt x="7578" y="0"/>
                    </a:lnTo>
                    <a:lnTo>
                      <a:pt x="0" y="15060"/>
                    </a:lnTo>
                    <a:close/>
                  </a:path>
                </a:pathLst>
              </a:custGeom>
              <a:solidFill>
                <a:srgbClr val="2D5967"/>
              </a:solidFill>
              <a:ln w="6417" cap="flat">
                <a:noFill/>
                <a:prstDash val="solid"/>
                <a:miter/>
              </a:ln>
            </p:spPr>
            <p:txBody>
              <a:bodyPr rtlCol="0" anchor="ctr"/>
              <a:lstStyle/>
              <a:p>
                <a:endParaRPr lang="en-US" sz="3052"/>
              </a:p>
            </p:txBody>
          </p:sp>
          <p:sp>
            <p:nvSpPr>
              <p:cNvPr id="278" name="Freeform: Shape 344">
                <a:extLst>
                  <a:ext uri="{FF2B5EF4-FFF2-40B4-BE49-F238E27FC236}">
                    <a16:creationId xmlns:a16="http://schemas.microsoft.com/office/drawing/2014/main" id="{6081C7B1-98DF-F24D-55FC-15F5B39EEC50}"/>
                  </a:ext>
                </a:extLst>
              </p:cNvPr>
              <p:cNvSpPr/>
              <p:nvPr/>
            </p:nvSpPr>
            <p:spPr>
              <a:xfrm>
                <a:off x="5305310" y="2147569"/>
                <a:ext cx="15053" cy="78272"/>
              </a:xfrm>
              <a:custGeom>
                <a:avLst/>
                <a:gdLst>
                  <a:gd name="connsiteX0" fmla="*/ 0 w 15053"/>
                  <a:gd name="connsiteY0" fmla="*/ 0 h 78272"/>
                  <a:gd name="connsiteX1" fmla="*/ 0 w 15053"/>
                  <a:gd name="connsiteY1" fmla="*/ 78273 h 78272"/>
                  <a:gd name="connsiteX2" fmla="*/ 15054 w 15053"/>
                  <a:gd name="connsiteY2" fmla="*/ 78273 h 78272"/>
                  <a:gd name="connsiteX3" fmla="*/ 15054 w 15053"/>
                  <a:gd name="connsiteY3" fmla="*/ 15060 h 78272"/>
                  <a:gd name="connsiteX4" fmla="*/ 7482 w 15053"/>
                  <a:gd name="connsiteY4" fmla="*/ 0 h 78272"/>
                  <a:gd name="connsiteX5" fmla="*/ 0 w 15053"/>
                  <a:gd name="connsiteY5" fmla="*/ 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53" h="78272">
                    <a:moveTo>
                      <a:pt x="0" y="0"/>
                    </a:moveTo>
                    <a:lnTo>
                      <a:pt x="0" y="78273"/>
                    </a:lnTo>
                    <a:lnTo>
                      <a:pt x="15054" y="78273"/>
                    </a:lnTo>
                    <a:lnTo>
                      <a:pt x="15054" y="15060"/>
                    </a:lnTo>
                    <a:lnTo>
                      <a:pt x="7482" y="0"/>
                    </a:lnTo>
                    <a:lnTo>
                      <a:pt x="0" y="0"/>
                    </a:lnTo>
                    <a:close/>
                  </a:path>
                </a:pathLst>
              </a:custGeom>
              <a:solidFill>
                <a:srgbClr val="2D5967"/>
              </a:solidFill>
              <a:ln w="6417" cap="flat">
                <a:noFill/>
                <a:prstDash val="solid"/>
                <a:miter/>
              </a:ln>
            </p:spPr>
            <p:txBody>
              <a:bodyPr rtlCol="0" anchor="ctr"/>
              <a:lstStyle/>
              <a:p>
                <a:endParaRPr lang="en-US" sz="3052"/>
              </a:p>
            </p:txBody>
          </p:sp>
        </p:grpSp>
        <p:sp>
          <p:nvSpPr>
            <p:cNvPr id="268" name="TextBox 345">
              <a:extLst>
                <a:ext uri="{FF2B5EF4-FFF2-40B4-BE49-F238E27FC236}">
                  <a16:creationId xmlns:a16="http://schemas.microsoft.com/office/drawing/2014/main" id="{B1B63F36-A003-E624-45E3-37063C41A895}"/>
                </a:ext>
              </a:extLst>
            </p:cNvPr>
            <p:cNvSpPr txBox="1"/>
            <p:nvPr/>
          </p:nvSpPr>
          <p:spPr>
            <a:xfrm>
              <a:off x="5224523" y="2230692"/>
              <a:ext cx="594128" cy="250159"/>
            </a:xfrm>
            <a:prstGeom prst="rect">
              <a:avLst/>
            </a:prstGeom>
            <a:noFill/>
          </p:spPr>
          <p:txBody>
            <a:bodyPr wrap="none" rtlCol="0">
              <a:spAutoFit/>
            </a:bodyPr>
            <a:lstStyle/>
            <a:p>
              <a:pPr algn="l"/>
              <a:r>
                <a:rPr lang="ja-JP" altLang="en-US" sz="1800" dirty="0">
                  <a:latin typeface="Meiryo UI" panose="020B0604030504040204" pitchFamily="50" charset="-128"/>
                  <a:ea typeface="Meiryo UI" panose="020B0604030504040204" pitchFamily="50" charset="-128"/>
                  <a:cs typeface="Oracle Sans"/>
                  <a:sym typeface="Oracle Sans"/>
                  <a:rtl val="0"/>
                </a:rPr>
                <a:t>利用者</a:t>
              </a:r>
              <a:endParaRPr lang="en-US" sz="1800" dirty="0">
                <a:latin typeface="Meiryo UI" panose="020B0604030504040204" pitchFamily="50" charset="-128"/>
                <a:ea typeface="Meiryo UI" panose="020B0604030504040204" pitchFamily="50" charset="-128"/>
                <a:cs typeface="Oracle Sans"/>
                <a:sym typeface="Oracle Sans"/>
                <a:rtl val="0"/>
              </a:endParaRPr>
            </a:p>
          </p:txBody>
        </p:sp>
      </p:grpSp>
      <p:sp>
        <p:nvSpPr>
          <p:cNvPr id="4" name="正方形/長方形 3">
            <a:extLst>
              <a:ext uri="{FF2B5EF4-FFF2-40B4-BE49-F238E27FC236}">
                <a16:creationId xmlns:a16="http://schemas.microsoft.com/office/drawing/2014/main" id="{8BC73D7E-F901-14B5-4CAA-503CCD60B848}"/>
              </a:ext>
            </a:extLst>
          </p:cNvPr>
          <p:cNvSpPr/>
          <p:nvPr/>
        </p:nvSpPr>
        <p:spPr>
          <a:xfrm>
            <a:off x="4176099" y="3889620"/>
            <a:ext cx="5842657" cy="3509382"/>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kumimoji="1" lang="ja-JP" altLang="en-US" sz="1600" b="0" dirty="0">
                <a:solidFill>
                  <a:schemeClr val="tx1"/>
                </a:solidFill>
                <a:latin typeface="+mj-lt"/>
                <a:ea typeface="Meiryo UI" panose="020B0604030504040204" pitchFamily="34" charset="-128"/>
              </a:rPr>
              <a:t>申請・届出</a:t>
            </a:r>
            <a:r>
              <a:rPr kumimoji="1" lang="en-US" altLang="ja-JP" sz="1600" b="0" dirty="0">
                <a:solidFill>
                  <a:schemeClr val="tx1"/>
                </a:solidFill>
                <a:latin typeface="+mj-lt"/>
                <a:ea typeface="Meiryo UI" panose="020B0604030504040204" pitchFamily="34" charset="-128"/>
              </a:rPr>
              <a:t>_</a:t>
            </a:r>
            <a:r>
              <a:rPr kumimoji="1" lang="ja-JP" altLang="en-US" sz="1600" b="0" dirty="0">
                <a:solidFill>
                  <a:schemeClr val="tx1"/>
                </a:solidFill>
                <a:latin typeface="+mj-lt"/>
                <a:ea typeface="Meiryo UI" panose="020B0604030504040204" pitchFamily="34" charset="-128"/>
              </a:rPr>
              <a:t>手数料等電子納付機能</a:t>
            </a:r>
            <a:endParaRPr kumimoji="1" lang="en-US" altLang="ja-JP" sz="1600" dirty="0">
              <a:solidFill>
                <a:schemeClr val="tx1"/>
              </a:solidFill>
              <a:latin typeface="Meiryo UI" panose="020B0604030504040204" pitchFamily="34" charset="-128"/>
              <a:ea typeface="Meiryo UI" panose="020B0604030504040204" pitchFamily="34" charset="-128"/>
            </a:endParaRPr>
          </a:p>
        </p:txBody>
      </p:sp>
      <p:pic>
        <p:nvPicPr>
          <p:cNvPr id="12" name="グラフィックス 11">
            <a:extLst>
              <a:ext uri="{FF2B5EF4-FFF2-40B4-BE49-F238E27FC236}">
                <a16:creationId xmlns:a16="http://schemas.microsoft.com/office/drawing/2014/main" id="{4CFD8387-2E38-EA74-114A-CBDC324FF9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8189" y="6078327"/>
            <a:ext cx="400050" cy="400050"/>
          </a:xfrm>
          <a:prstGeom prst="rect">
            <a:avLst/>
          </a:prstGeom>
        </p:spPr>
      </p:pic>
      <p:pic>
        <p:nvPicPr>
          <p:cNvPr id="13" name="グラフィックス 12">
            <a:extLst>
              <a:ext uri="{FF2B5EF4-FFF2-40B4-BE49-F238E27FC236}">
                <a16:creationId xmlns:a16="http://schemas.microsoft.com/office/drawing/2014/main" id="{8D0C42A7-6D72-A3A8-C9E8-3A614F5D8FC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74294" y="4538856"/>
            <a:ext cx="409575" cy="400050"/>
          </a:xfrm>
          <a:prstGeom prst="rect">
            <a:avLst/>
          </a:prstGeom>
        </p:spPr>
      </p:pic>
      <p:pic>
        <p:nvPicPr>
          <p:cNvPr id="14" name="グラフィックス 13">
            <a:extLst>
              <a:ext uri="{FF2B5EF4-FFF2-40B4-BE49-F238E27FC236}">
                <a16:creationId xmlns:a16="http://schemas.microsoft.com/office/drawing/2014/main" id="{EBBB7900-FF85-BE98-9353-85680BF2D34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74567" y="6078327"/>
            <a:ext cx="457200" cy="400050"/>
          </a:xfrm>
          <a:prstGeom prst="rect">
            <a:avLst/>
          </a:prstGeom>
        </p:spPr>
      </p:pic>
      <p:sp>
        <p:nvSpPr>
          <p:cNvPr id="15" name="TextBox 12">
            <a:extLst>
              <a:ext uri="{FF2B5EF4-FFF2-40B4-BE49-F238E27FC236}">
                <a16:creationId xmlns:a16="http://schemas.microsoft.com/office/drawing/2014/main" id="{37967131-AB75-6AFC-6460-5CAFD8136F19}"/>
              </a:ext>
            </a:extLst>
          </p:cNvPr>
          <p:cNvSpPr txBox="1">
            <a:spLocks noChangeArrowheads="1"/>
          </p:cNvSpPr>
          <p:nvPr/>
        </p:nvSpPr>
        <p:spPr bwMode="auto">
          <a:xfrm>
            <a:off x="4684770" y="5081798"/>
            <a:ext cx="588623"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WAF</a:t>
            </a:r>
          </a:p>
        </p:txBody>
      </p:sp>
      <p:sp>
        <p:nvSpPr>
          <p:cNvPr id="16" name="TextBox 12">
            <a:extLst>
              <a:ext uri="{FF2B5EF4-FFF2-40B4-BE49-F238E27FC236}">
                <a16:creationId xmlns:a16="http://schemas.microsoft.com/office/drawing/2014/main" id="{6C07F8B0-DF01-7F2F-F3AA-68DEECCFF3E7}"/>
              </a:ext>
            </a:extLst>
          </p:cNvPr>
          <p:cNvSpPr txBox="1">
            <a:spLocks noChangeArrowheads="1"/>
          </p:cNvSpPr>
          <p:nvPr/>
        </p:nvSpPr>
        <p:spPr bwMode="auto">
          <a:xfrm>
            <a:off x="6505850" y="6606779"/>
            <a:ext cx="644728"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APEX</a:t>
            </a:r>
          </a:p>
        </p:txBody>
      </p:sp>
      <p:sp>
        <p:nvSpPr>
          <p:cNvPr id="17" name="TextBox 12">
            <a:extLst>
              <a:ext uri="{FF2B5EF4-FFF2-40B4-BE49-F238E27FC236}">
                <a16:creationId xmlns:a16="http://schemas.microsoft.com/office/drawing/2014/main" id="{5BDB6337-0A8D-C1F8-7B81-85AD47CCC94D}"/>
              </a:ext>
            </a:extLst>
          </p:cNvPr>
          <p:cNvSpPr txBox="1">
            <a:spLocks noChangeArrowheads="1"/>
          </p:cNvSpPr>
          <p:nvPr/>
        </p:nvSpPr>
        <p:spPr bwMode="auto">
          <a:xfrm>
            <a:off x="8422481" y="6606779"/>
            <a:ext cx="561372"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ADB</a:t>
            </a:r>
          </a:p>
        </p:txBody>
      </p:sp>
      <p:pic>
        <p:nvPicPr>
          <p:cNvPr id="19" name="グラフィックス 18">
            <a:extLst>
              <a:ext uri="{FF2B5EF4-FFF2-40B4-BE49-F238E27FC236}">
                <a16:creationId xmlns:a16="http://schemas.microsoft.com/office/drawing/2014/main" id="{7CEB1CA6-0305-BF19-8810-70D2CA0F7E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79056" y="6078327"/>
            <a:ext cx="400050" cy="400050"/>
          </a:xfrm>
          <a:prstGeom prst="rect">
            <a:avLst/>
          </a:prstGeom>
        </p:spPr>
      </p:pic>
      <p:sp>
        <p:nvSpPr>
          <p:cNvPr id="20" name="TextBox 12">
            <a:extLst>
              <a:ext uri="{FF2B5EF4-FFF2-40B4-BE49-F238E27FC236}">
                <a16:creationId xmlns:a16="http://schemas.microsoft.com/office/drawing/2014/main" id="{BFF2E99F-C5C5-234B-631C-70C0B8CD8038}"/>
              </a:ext>
            </a:extLst>
          </p:cNvPr>
          <p:cNvSpPr txBox="1">
            <a:spLocks noChangeArrowheads="1"/>
          </p:cNvSpPr>
          <p:nvPr/>
        </p:nvSpPr>
        <p:spPr bwMode="auto">
          <a:xfrm>
            <a:off x="4510043" y="6499057"/>
            <a:ext cx="938077"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Load</a:t>
            </a:r>
          </a:p>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Balancer</a:t>
            </a:r>
          </a:p>
        </p:txBody>
      </p:sp>
      <p:cxnSp>
        <p:nvCxnSpPr>
          <p:cNvPr id="21" name="直線矢印コネクタ 20">
            <a:extLst>
              <a:ext uri="{FF2B5EF4-FFF2-40B4-BE49-F238E27FC236}">
                <a16:creationId xmlns:a16="http://schemas.microsoft.com/office/drawing/2014/main" id="{56A961FB-54C0-34A7-2CA4-E45D44CA313E}"/>
              </a:ext>
            </a:extLst>
          </p:cNvPr>
          <p:cNvCxnSpPr>
            <a:cxnSpLocks/>
            <a:stCxn id="19" idx="3"/>
            <a:endCxn id="12" idx="1"/>
          </p:cNvCxnSpPr>
          <p:nvPr/>
        </p:nvCxnSpPr>
        <p:spPr>
          <a:xfrm>
            <a:off x="5179106" y="6278352"/>
            <a:ext cx="144908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直線矢印コネクタ 21">
            <a:extLst>
              <a:ext uri="{FF2B5EF4-FFF2-40B4-BE49-F238E27FC236}">
                <a16:creationId xmlns:a16="http://schemas.microsoft.com/office/drawing/2014/main" id="{E07D2171-7279-217E-D60A-A19A302FC1E4}"/>
              </a:ext>
            </a:extLst>
          </p:cNvPr>
          <p:cNvCxnSpPr>
            <a:cxnSpLocks/>
            <a:stCxn id="12" idx="3"/>
            <a:endCxn id="14" idx="1"/>
          </p:cNvCxnSpPr>
          <p:nvPr/>
        </p:nvCxnSpPr>
        <p:spPr>
          <a:xfrm>
            <a:off x="7028239" y="6278352"/>
            <a:ext cx="144632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直線矢印コネクタ 23">
            <a:extLst>
              <a:ext uri="{FF2B5EF4-FFF2-40B4-BE49-F238E27FC236}">
                <a16:creationId xmlns:a16="http://schemas.microsoft.com/office/drawing/2014/main" id="{D70197B3-6760-EFCE-4240-5C805E2ED664}"/>
              </a:ext>
            </a:extLst>
          </p:cNvPr>
          <p:cNvCxnSpPr>
            <a:cxnSpLocks/>
            <a:stCxn id="15" idx="2"/>
            <a:endCxn id="19" idx="0"/>
          </p:cNvCxnSpPr>
          <p:nvPr/>
        </p:nvCxnSpPr>
        <p:spPr>
          <a:xfrm flipH="1">
            <a:off x="4979081" y="5389575"/>
            <a:ext cx="1" cy="6887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直線矢印コネクタ 24">
            <a:extLst>
              <a:ext uri="{FF2B5EF4-FFF2-40B4-BE49-F238E27FC236}">
                <a16:creationId xmlns:a16="http://schemas.microsoft.com/office/drawing/2014/main" id="{ED899A29-9B56-5606-48DE-EC455AC2C42B}"/>
              </a:ext>
            </a:extLst>
          </p:cNvPr>
          <p:cNvCxnSpPr>
            <a:cxnSpLocks/>
          </p:cNvCxnSpPr>
          <p:nvPr/>
        </p:nvCxnSpPr>
        <p:spPr>
          <a:xfrm>
            <a:off x="6828213" y="6914563"/>
            <a:ext cx="0" cy="6785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2" name="円/楕円 26">
            <a:extLst>
              <a:ext uri="{FF2B5EF4-FFF2-40B4-BE49-F238E27FC236}">
                <a16:creationId xmlns:a16="http://schemas.microsoft.com/office/drawing/2014/main" id="{7D6B1732-3C8E-FCE1-35B0-593679753F51}"/>
              </a:ext>
            </a:extLst>
          </p:cNvPr>
          <p:cNvSpPr/>
          <p:nvPr/>
        </p:nvSpPr>
        <p:spPr>
          <a:xfrm>
            <a:off x="4417552" y="5789209"/>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3</a:t>
            </a:r>
            <a:endParaRPr kumimoji="1" lang="ja-JP" altLang="en-US" sz="1600" dirty="0"/>
          </a:p>
        </p:txBody>
      </p:sp>
      <p:sp>
        <p:nvSpPr>
          <p:cNvPr id="243" name="円/楕円 31">
            <a:extLst>
              <a:ext uri="{FF2B5EF4-FFF2-40B4-BE49-F238E27FC236}">
                <a16:creationId xmlns:a16="http://schemas.microsoft.com/office/drawing/2014/main" id="{638D3908-C2C9-2E30-2087-2A05944A1BB0}"/>
              </a:ext>
            </a:extLst>
          </p:cNvPr>
          <p:cNvSpPr/>
          <p:nvPr/>
        </p:nvSpPr>
        <p:spPr>
          <a:xfrm>
            <a:off x="4417552" y="4267766"/>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2</a:t>
            </a:r>
          </a:p>
        </p:txBody>
      </p:sp>
      <p:sp>
        <p:nvSpPr>
          <p:cNvPr id="244" name="円/楕円 32">
            <a:extLst>
              <a:ext uri="{FF2B5EF4-FFF2-40B4-BE49-F238E27FC236}">
                <a16:creationId xmlns:a16="http://schemas.microsoft.com/office/drawing/2014/main" id="{813AA22C-9767-22E7-AF55-FE92C3B0449C}"/>
              </a:ext>
            </a:extLst>
          </p:cNvPr>
          <p:cNvSpPr/>
          <p:nvPr/>
        </p:nvSpPr>
        <p:spPr>
          <a:xfrm>
            <a:off x="6321153" y="5789209"/>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4</a:t>
            </a:r>
          </a:p>
        </p:txBody>
      </p:sp>
      <p:sp>
        <p:nvSpPr>
          <p:cNvPr id="245" name="円/楕円 33">
            <a:extLst>
              <a:ext uri="{FF2B5EF4-FFF2-40B4-BE49-F238E27FC236}">
                <a16:creationId xmlns:a16="http://schemas.microsoft.com/office/drawing/2014/main" id="{EDC80DF4-008C-3921-6911-53DFB31700E9}"/>
              </a:ext>
            </a:extLst>
          </p:cNvPr>
          <p:cNvSpPr/>
          <p:nvPr/>
        </p:nvSpPr>
        <p:spPr>
          <a:xfrm>
            <a:off x="6338796" y="7033046"/>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5</a:t>
            </a:r>
          </a:p>
        </p:txBody>
      </p:sp>
      <p:sp>
        <p:nvSpPr>
          <p:cNvPr id="249" name="円/楕円 34">
            <a:extLst>
              <a:ext uri="{FF2B5EF4-FFF2-40B4-BE49-F238E27FC236}">
                <a16:creationId xmlns:a16="http://schemas.microsoft.com/office/drawing/2014/main" id="{F7000751-5197-0BCD-3C79-CBE0668B72F1}"/>
              </a:ext>
            </a:extLst>
          </p:cNvPr>
          <p:cNvSpPr/>
          <p:nvPr/>
        </p:nvSpPr>
        <p:spPr>
          <a:xfrm>
            <a:off x="8115529" y="5789209"/>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6</a:t>
            </a:r>
          </a:p>
        </p:txBody>
      </p:sp>
      <p:sp>
        <p:nvSpPr>
          <p:cNvPr id="64" name="テキスト ボックス 63">
            <a:extLst>
              <a:ext uri="{FF2B5EF4-FFF2-40B4-BE49-F238E27FC236}">
                <a16:creationId xmlns:a16="http://schemas.microsoft.com/office/drawing/2014/main" id="{168C0D55-E9F7-060F-4B57-B761E1FD843D}"/>
              </a:ext>
            </a:extLst>
          </p:cNvPr>
          <p:cNvSpPr txBox="1"/>
          <p:nvPr/>
        </p:nvSpPr>
        <p:spPr>
          <a:xfrm>
            <a:off x="7410718" y="9429914"/>
            <a:ext cx="2239700" cy="338554"/>
          </a:xfrm>
          <a:prstGeom prst="rect">
            <a:avLst/>
          </a:prstGeom>
          <a:noFill/>
        </p:spPr>
        <p:txBody>
          <a:bodyPr wrap="square" rtlCol="0">
            <a:spAutoFit/>
          </a:bodyPr>
          <a:lstStyle/>
          <a:p>
            <a:pPr algn="ctr"/>
            <a:r>
              <a:rPr kumimoji="1" lang="ja-JP" altLang="en-US" sz="1600" dirty="0">
                <a:latin typeface="+mn-ea"/>
                <a:ea typeface="+mn-ea"/>
              </a:rPr>
              <a:t>手数料等の納付</a:t>
            </a:r>
          </a:p>
        </p:txBody>
      </p:sp>
      <p:grpSp>
        <p:nvGrpSpPr>
          <p:cNvPr id="67" name="グループ化 66">
            <a:extLst>
              <a:ext uri="{FF2B5EF4-FFF2-40B4-BE49-F238E27FC236}">
                <a16:creationId xmlns:a16="http://schemas.microsoft.com/office/drawing/2014/main" id="{AFE0FF2F-8FAE-D40A-454E-18BE7C8C2AF5}"/>
              </a:ext>
            </a:extLst>
          </p:cNvPr>
          <p:cNvGrpSpPr/>
          <p:nvPr/>
        </p:nvGrpSpPr>
        <p:grpSpPr>
          <a:xfrm>
            <a:off x="1856216" y="1777505"/>
            <a:ext cx="9651081" cy="7417483"/>
            <a:chOff x="1856216" y="1777505"/>
            <a:chExt cx="9651081" cy="7417483"/>
          </a:xfrm>
        </p:grpSpPr>
        <p:grpSp>
          <p:nvGrpSpPr>
            <p:cNvPr id="5" name="グループ化 4">
              <a:extLst>
                <a:ext uri="{FF2B5EF4-FFF2-40B4-BE49-F238E27FC236}">
                  <a16:creationId xmlns:a16="http://schemas.microsoft.com/office/drawing/2014/main" id="{22505C4A-BBF2-461A-BFB5-495A69926EB8}"/>
                </a:ext>
              </a:extLst>
            </p:cNvPr>
            <p:cNvGrpSpPr>
              <a:grpSpLocks noChangeAspect="1"/>
            </p:cNvGrpSpPr>
            <p:nvPr/>
          </p:nvGrpSpPr>
          <p:grpSpPr>
            <a:xfrm>
              <a:off x="1856216" y="1777505"/>
              <a:ext cx="9651081" cy="7417483"/>
              <a:chOff x="2576357" y="863437"/>
              <a:chExt cx="7956000" cy="5298697"/>
            </a:xfrm>
          </p:grpSpPr>
          <p:sp>
            <p:nvSpPr>
              <p:cNvPr id="6" name="正方形/長方形 5">
                <a:extLst>
                  <a:ext uri="{FF2B5EF4-FFF2-40B4-BE49-F238E27FC236}">
                    <a16:creationId xmlns:a16="http://schemas.microsoft.com/office/drawing/2014/main" id="{96D01785-2BE2-454B-B811-E5384CA5F3B9}"/>
                  </a:ext>
                </a:extLst>
              </p:cNvPr>
              <p:cNvSpPr/>
              <p:nvPr/>
            </p:nvSpPr>
            <p:spPr>
              <a:xfrm>
                <a:off x="2576357" y="863437"/>
                <a:ext cx="7956000" cy="5298697"/>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052">
                  <a:latin typeface="Meiryo UI" panose="020B0604030504040204" pitchFamily="34" charset="-128"/>
                  <a:ea typeface="Meiryo UI" panose="020B0604030504040204" pitchFamily="34" charset="-128"/>
                </a:endParaRPr>
              </a:p>
            </p:txBody>
          </p:sp>
          <p:sp>
            <p:nvSpPr>
              <p:cNvPr id="8" name="TextBox 12">
                <a:extLst>
                  <a:ext uri="{FF2B5EF4-FFF2-40B4-BE49-F238E27FC236}">
                    <a16:creationId xmlns:a16="http://schemas.microsoft.com/office/drawing/2014/main" id="{6FC4AC7C-5DF7-4E2B-85A2-DB61DA0E3615}"/>
                  </a:ext>
                </a:extLst>
              </p:cNvPr>
              <p:cNvSpPr txBox="1">
                <a:spLocks noChangeArrowheads="1"/>
              </p:cNvSpPr>
              <p:nvPr/>
            </p:nvSpPr>
            <p:spPr bwMode="auto">
              <a:xfrm>
                <a:off x="3234412" y="941149"/>
                <a:ext cx="327626" cy="260764"/>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772" dirty="0">
                    <a:latin typeface="Meiryo UI" panose="020B0604030504040204" pitchFamily="34" charset="-128"/>
                    <a:ea typeface="Meiryo UI" panose="020B0604030504040204" pitchFamily="34" charset="-128"/>
                    <a:cs typeface="Amazon Ember" panose="020B0603020204020204" pitchFamily="34" charset="0"/>
                  </a:rPr>
                  <a:t>OCI</a:t>
                </a:r>
              </a:p>
            </p:txBody>
          </p:sp>
        </p:grpSp>
        <p:pic>
          <p:nvPicPr>
            <p:cNvPr id="65" name="OTag">
              <a:extLst>
                <a:ext uri="{FF2B5EF4-FFF2-40B4-BE49-F238E27FC236}">
                  <a16:creationId xmlns:a16="http://schemas.microsoft.com/office/drawing/2014/main" id="{4D2F0E68-279A-8FAC-BD13-2812BD8CDFAD}"/>
                </a:ext>
                <a:ext uri="{C183D7F6-B498-43B3-948B-1728B52AA6E4}">
                  <adec:decorative xmlns:adec="http://schemas.microsoft.com/office/drawing/2017/decorative" val="1"/>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858195" y="1791981"/>
              <a:ext cx="680321" cy="680320"/>
            </a:xfrm>
            <a:prstGeom prst="rect">
              <a:avLst/>
            </a:prstGeom>
          </p:spPr>
        </p:pic>
      </p:grpSp>
      <p:sp>
        <p:nvSpPr>
          <p:cNvPr id="68" name="円/楕円 31">
            <a:extLst>
              <a:ext uri="{FF2B5EF4-FFF2-40B4-BE49-F238E27FC236}">
                <a16:creationId xmlns:a16="http://schemas.microsoft.com/office/drawing/2014/main" id="{F4FC7BCC-38E7-536B-B29C-C296EE2106ED}"/>
              </a:ext>
            </a:extLst>
          </p:cNvPr>
          <p:cNvSpPr/>
          <p:nvPr/>
        </p:nvSpPr>
        <p:spPr>
          <a:xfrm>
            <a:off x="3363412" y="2430169"/>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1</a:t>
            </a:r>
          </a:p>
        </p:txBody>
      </p:sp>
      <p:sp>
        <p:nvSpPr>
          <p:cNvPr id="69" name="円/楕円 34">
            <a:extLst>
              <a:ext uri="{FF2B5EF4-FFF2-40B4-BE49-F238E27FC236}">
                <a16:creationId xmlns:a16="http://schemas.microsoft.com/office/drawing/2014/main" id="{17A8DA88-A91E-9019-A7E0-9BC32C2A90A8}"/>
              </a:ext>
            </a:extLst>
          </p:cNvPr>
          <p:cNvSpPr/>
          <p:nvPr/>
        </p:nvSpPr>
        <p:spPr>
          <a:xfrm>
            <a:off x="12300854" y="2764277"/>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7</a:t>
            </a:r>
          </a:p>
        </p:txBody>
      </p:sp>
    </p:spTree>
    <p:extLst>
      <p:ext uri="{BB962C8B-B14F-4D97-AF65-F5344CB8AC3E}">
        <p14:creationId xmlns:p14="http://schemas.microsoft.com/office/powerpoint/2010/main" val="2954807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aphic 3">
            <a:extLst>
              <a:ext uri="{FF2B5EF4-FFF2-40B4-BE49-F238E27FC236}">
                <a16:creationId xmlns:a16="http://schemas.microsoft.com/office/drawing/2014/main" id="{7CF4DDD4-E576-4DD6-BBBC-BD1787754815}"/>
              </a:ext>
            </a:extLst>
          </p:cNvPr>
          <p:cNvGrpSpPr/>
          <p:nvPr/>
        </p:nvGrpSpPr>
        <p:grpSpPr>
          <a:xfrm>
            <a:off x="2027128" y="4908258"/>
            <a:ext cx="877163" cy="922318"/>
            <a:chOff x="5224523" y="1856139"/>
            <a:chExt cx="594128" cy="624712"/>
          </a:xfrm>
        </p:grpSpPr>
        <p:grpSp>
          <p:nvGrpSpPr>
            <p:cNvPr id="92" name="Graphic 3">
              <a:extLst>
                <a:ext uri="{FF2B5EF4-FFF2-40B4-BE49-F238E27FC236}">
                  <a16:creationId xmlns:a16="http://schemas.microsoft.com/office/drawing/2014/main" id="{6FD80E6B-695C-4D07-91D1-6E389767097F}"/>
                </a:ext>
              </a:extLst>
            </p:cNvPr>
            <p:cNvGrpSpPr/>
            <p:nvPr/>
          </p:nvGrpSpPr>
          <p:grpSpPr>
            <a:xfrm>
              <a:off x="5258602" y="1856139"/>
              <a:ext cx="513347" cy="378718"/>
              <a:chOff x="5258602" y="1856139"/>
              <a:chExt cx="513347" cy="378718"/>
            </a:xfrm>
          </p:grpSpPr>
          <p:sp>
            <p:nvSpPr>
              <p:cNvPr id="94" name="Freeform: Shape 251">
                <a:extLst>
                  <a:ext uri="{FF2B5EF4-FFF2-40B4-BE49-F238E27FC236}">
                    <a16:creationId xmlns:a16="http://schemas.microsoft.com/office/drawing/2014/main" id="{2BE197C3-1CE7-4D32-B9A7-BF13286C9698}"/>
                  </a:ext>
                </a:extLst>
              </p:cNvPr>
              <p:cNvSpPr/>
              <p:nvPr/>
            </p:nvSpPr>
            <p:spPr>
              <a:xfrm>
                <a:off x="5263113" y="1860594"/>
                <a:ext cx="503247" cy="369758"/>
              </a:xfrm>
              <a:custGeom>
                <a:avLst/>
                <a:gdLst>
                  <a:gd name="connsiteX0" fmla="*/ 0 w 503247"/>
                  <a:gd name="connsiteY0" fmla="*/ 369759 h 369758"/>
                  <a:gd name="connsiteX1" fmla="*/ 0 w 503247"/>
                  <a:gd name="connsiteY1" fmla="*/ 232791 h 369758"/>
                  <a:gd name="connsiteX2" fmla="*/ 14284 w 503247"/>
                  <a:gd name="connsiteY2" fmla="*/ 198936 h 369758"/>
                  <a:gd name="connsiteX3" fmla="*/ 48242 w 503247"/>
                  <a:gd name="connsiteY3" fmla="*/ 184909 h 369758"/>
                  <a:gd name="connsiteX4" fmla="*/ 67627 w 503247"/>
                  <a:gd name="connsiteY4" fmla="*/ 184909 h 369758"/>
                  <a:gd name="connsiteX5" fmla="*/ 67627 w 503247"/>
                  <a:gd name="connsiteY5" fmla="*/ 182114 h 369758"/>
                  <a:gd name="connsiteX6" fmla="*/ 39451 w 503247"/>
                  <a:gd name="connsiteY6" fmla="*/ 149946 h 369758"/>
                  <a:gd name="connsiteX7" fmla="*/ 36428 w 503247"/>
                  <a:gd name="connsiteY7" fmla="*/ 107285 h 369758"/>
                  <a:gd name="connsiteX8" fmla="*/ 59805 w 503247"/>
                  <a:gd name="connsiteY8" fmla="*/ 71469 h 369758"/>
                  <a:gd name="connsiteX9" fmla="*/ 100064 w 503247"/>
                  <a:gd name="connsiteY9" fmla="*/ 57053 h 369758"/>
                  <a:gd name="connsiteX10" fmla="*/ 140863 w 503247"/>
                  <a:gd name="connsiteY10" fmla="*/ 69896 h 369758"/>
                  <a:gd name="connsiteX11" fmla="*/ 165606 w 503247"/>
                  <a:gd name="connsiteY11" fmla="*/ 104778 h 369758"/>
                  <a:gd name="connsiteX12" fmla="*/ 164246 w 503247"/>
                  <a:gd name="connsiteY12" fmla="*/ 147524 h 369758"/>
                  <a:gd name="connsiteX13" fmla="*/ 137333 w 503247"/>
                  <a:gd name="connsiteY13" fmla="*/ 180762 h 369758"/>
                  <a:gd name="connsiteX14" fmla="*/ 141838 w 503247"/>
                  <a:gd name="connsiteY14" fmla="*/ 180762 h 369758"/>
                  <a:gd name="connsiteX15" fmla="*/ 161813 w 503247"/>
                  <a:gd name="connsiteY15" fmla="*/ 164465 h 369758"/>
                  <a:gd name="connsiteX16" fmla="*/ 186929 w 503247"/>
                  <a:gd name="connsiteY16" fmla="*/ 158670 h 369758"/>
                  <a:gd name="connsiteX17" fmla="*/ 210370 w 503247"/>
                  <a:gd name="connsiteY17" fmla="*/ 158670 h 369758"/>
                  <a:gd name="connsiteX18" fmla="*/ 210370 w 503247"/>
                  <a:gd name="connsiteY18" fmla="*/ 148841 h 369758"/>
                  <a:gd name="connsiteX19" fmla="*/ 177239 w 503247"/>
                  <a:gd name="connsiteY19" fmla="*/ 109822 h 369758"/>
                  <a:gd name="connsiteX20" fmla="*/ 174474 w 503247"/>
                  <a:gd name="connsiteY20" fmla="*/ 58708 h 369758"/>
                  <a:gd name="connsiteX21" fmla="*/ 203208 w 503247"/>
                  <a:gd name="connsiteY21" fmla="*/ 16343 h 369758"/>
                  <a:gd name="connsiteX22" fmla="*/ 251713 w 503247"/>
                  <a:gd name="connsiteY22" fmla="*/ 0 h 369758"/>
                  <a:gd name="connsiteX23" fmla="*/ 300225 w 503247"/>
                  <a:gd name="connsiteY23" fmla="*/ 16343 h 369758"/>
                  <a:gd name="connsiteX24" fmla="*/ 328953 w 503247"/>
                  <a:gd name="connsiteY24" fmla="*/ 58708 h 369758"/>
                  <a:gd name="connsiteX25" fmla="*/ 326187 w 503247"/>
                  <a:gd name="connsiteY25" fmla="*/ 109822 h 369758"/>
                  <a:gd name="connsiteX26" fmla="*/ 293057 w 503247"/>
                  <a:gd name="connsiteY26" fmla="*/ 148841 h 369758"/>
                  <a:gd name="connsiteX27" fmla="*/ 293057 w 503247"/>
                  <a:gd name="connsiteY27" fmla="*/ 157859 h 369758"/>
                  <a:gd name="connsiteX28" fmla="*/ 317043 w 503247"/>
                  <a:gd name="connsiteY28" fmla="*/ 157859 h 369758"/>
                  <a:gd name="connsiteX29" fmla="*/ 342101 w 503247"/>
                  <a:gd name="connsiteY29" fmla="*/ 163780 h 369758"/>
                  <a:gd name="connsiteX30" fmla="*/ 362128 w 503247"/>
                  <a:gd name="connsiteY30" fmla="*/ 179951 h 369758"/>
                  <a:gd name="connsiteX31" fmla="*/ 366639 w 503247"/>
                  <a:gd name="connsiteY31" fmla="*/ 179951 h 369758"/>
                  <a:gd name="connsiteX32" fmla="*/ 339765 w 503247"/>
                  <a:gd name="connsiteY32" fmla="*/ 146794 h 369758"/>
                  <a:gd name="connsiteX33" fmla="*/ 338328 w 503247"/>
                  <a:gd name="connsiteY33" fmla="*/ 104138 h 369758"/>
                  <a:gd name="connsiteX34" fmla="*/ 362904 w 503247"/>
                  <a:gd name="connsiteY34" fmla="*/ 69246 h 369758"/>
                  <a:gd name="connsiteX35" fmla="*/ 403555 w 503247"/>
                  <a:gd name="connsiteY35" fmla="*/ 56242 h 369758"/>
                  <a:gd name="connsiteX36" fmla="*/ 443827 w 503247"/>
                  <a:gd name="connsiteY36" fmla="*/ 70387 h 369758"/>
                  <a:gd name="connsiteX37" fmla="*/ 467415 w 503247"/>
                  <a:gd name="connsiteY37" fmla="*/ 105958 h 369758"/>
                  <a:gd name="connsiteX38" fmla="*/ 464772 w 503247"/>
                  <a:gd name="connsiteY38" fmla="*/ 148557 h 369758"/>
                  <a:gd name="connsiteX39" fmla="*/ 436974 w 503247"/>
                  <a:gd name="connsiteY39" fmla="*/ 180943 h 369758"/>
                  <a:gd name="connsiteX40" fmla="*/ 436974 w 503247"/>
                  <a:gd name="connsiteY40" fmla="*/ 184909 h 369758"/>
                  <a:gd name="connsiteX41" fmla="*/ 455006 w 503247"/>
                  <a:gd name="connsiteY41" fmla="*/ 184909 h 369758"/>
                  <a:gd name="connsiteX42" fmla="*/ 489092 w 503247"/>
                  <a:gd name="connsiteY42" fmla="*/ 199065 h 369758"/>
                  <a:gd name="connsiteX43" fmla="*/ 503247 w 503247"/>
                  <a:gd name="connsiteY43" fmla="*/ 233151 h 369758"/>
                  <a:gd name="connsiteX44" fmla="*/ 503247 w 503247"/>
                  <a:gd name="connsiteY44" fmla="*/ 369759 h 369758"/>
                  <a:gd name="connsiteX45" fmla="*/ 0 w 503247"/>
                  <a:gd name="connsiteY45" fmla="*/ 369759 h 369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03247" h="369758">
                    <a:moveTo>
                      <a:pt x="0" y="369759"/>
                    </a:moveTo>
                    <a:lnTo>
                      <a:pt x="0" y="232791"/>
                    </a:lnTo>
                    <a:cubicBezTo>
                      <a:pt x="122" y="220067"/>
                      <a:pt x="5249" y="207901"/>
                      <a:pt x="14284" y="198936"/>
                    </a:cubicBezTo>
                    <a:cubicBezTo>
                      <a:pt x="23312" y="189972"/>
                      <a:pt x="35517" y="184935"/>
                      <a:pt x="48242" y="184909"/>
                    </a:cubicBezTo>
                    <a:lnTo>
                      <a:pt x="67627" y="184909"/>
                    </a:lnTo>
                    <a:lnTo>
                      <a:pt x="67627" y="182114"/>
                    </a:lnTo>
                    <a:cubicBezTo>
                      <a:pt x="54979" y="174753"/>
                      <a:pt x="45078" y="163456"/>
                      <a:pt x="39451" y="149946"/>
                    </a:cubicBezTo>
                    <a:cubicBezTo>
                      <a:pt x="33817" y="136436"/>
                      <a:pt x="32758" y="121453"/>
                      <a:pt x="36428" y="107285"/>
                    </a:cubicBezTo>
                    <a:cubicBezTo>
                      <a:pt x="40105" y="93116"/>
                      <a:pt x="48312" y="80538"/>
                      <a:pt x="59805" y="71469"/>
                    </a:cubicBezTo>
                    <a:cubicBezTo>
                      <a:pt x="71291" y="62400"/>
                      <a:pt x="85434" y="57337"/>
                      <a:pt x="100064" y="57053"/>
                    </a:cubicBezTo>
                    <a:cubicBezTo>
                      <a:pt x="114701" y="56769"/>
                      <a:pt x="129030" y="61280"/>
                      <a:pt x="140863" y="69896"/>
                    </a:cubicBezTo>
                    <a:cubicBezTo>
                      <a:pt x="152695" y="78513"/>
                      <a:pt x="161384" y="90763"/>
                      <a:pt x="165606" y="104778"/>
                    </a:cubicBezTo>
                    <a:cubicBezTo>
                      <a:pt x="169828" y="118794"/>
                      <a:pt x="169347" y="133805"/>
                      <a:pt x="164246" y="147524"/>
                    </a:cubicBezTo>
                    <a:cubicBezTo>
                      <a:pt x="159138" y="161243"/>
                      <a:pt x="149692" y="172915"/>
                      <a:pt x="137333" y="180762"/>
                    </a:cubicBezTo>
                    <a:lnTo>
                      <a:pt x="141838" y="180762"/>
                    </a:lnTo>
                    <a:cubicBezTo>
                      <a:pt x="147164" y="173871"/>
                      <a:pt x="153991" y="168296"/>
                      <a:pt x="161813" y="164465"/>
                    </a:cubicBezTo>
                    <a:cubicBezTo>
                      <a:pt x="169629" y="160635"/>
                      <a:pt x="178221" y="158652"/>
                      <a:pt x="186929" y="158670"/>
                    </a:cubicBezTo>
                    <a:lnTo>
                      <a:pt x="210370" y="158670"/>
                    </a:lnTo>
                    <a:lnTo>
                      <a:pt x="210370" y="148841"/>
                    </a:lnTo>
                    <a:cubicBezTo>
                      <a:pt x="195361" y="139805"/>
                      <a:pt x="183720" y="126099"/>
                      <a:pt x="177239" y="109822"/>
                    </a:cubicBezTo>
                    <a:cubicBezTo>
                      <a:pt x="170759" y="93543"/>
                      <a:pt x="169790" y="75590"/>
                      <a:pt x="174474" y="58708"/>
                    </a:cubicBezTo>
                    <a:cubicBezTo>
                      <a:pt x="179165" y="41826"/>
                      <a:pt x="189258" y="26946"/>
                      <a:pt x="203208" y="16343"/>
                    </a:cubicBezTo>
                    <a:cubicBezTo>
                      <a:pt x="217152" y="5741"/>
                      <a:pt x="234196" y="0"/>
                      <a:pt x="251713" y="0"/>
                    </a:cubicBezTo>
                    <a:cubicBezTo>
                      <a:pt x="269238" y="0"/>
                      <a:pt x="286274" y="5741"/>
                      <a:pt x="300225" y="16343"/>
                    </a:cubicBezTo>
                    <a:cubicBezTo>
                      <a:pt x="314175" y="26946"/>
                      <a:pt x="324262" y="41826"/>
                      <a:pt x="328953" y="58708"/>
                    </a:cubicBezTo>
                    <a:cubicBezTo>
                      <a:pt x="333644" y="75590"/>
                      <a:pt x="332675" y="93543"/>
                      <a:pt x="326187" y="109822"/>
                    </a:cubicBezTo>
                    <a:cubicBezTo>
                      <a:pt x="319706" y="126099"/>
                      <a:pt x="308073" y="139805"/>
                      <a:pt x="293057" y="148841"/>
                    </a:cubicBezTo>
                    <a:lnTo>
                      <a:pt x="293057" y="157859"/>
                    </a:lnTo>
                    <a:lnTo>
                      <a:pt x="317043" y="157859"/>
                    </a:lnTo>
                    <a:cubicBezTo>
                      <a:pt x="325732" y="157933"/>
                      <a:pt x="334298" y="159956"/>
                      <a:pt x="342101" y="163780"/>
                    </a:cubicBezTo>
                    <a:cubicBezTo>
                      <a:pt x="349904" y="167603"/>
                      <a:pt x="356744" y="173130"/>
                      <a:pt x="362128" y="179951"/>
                    </a:cubicBezTo>
                    <a:lnTo>
                      <a:pt x="366639" y="179951"/>
                    </a:lnTo>
                    <a:cubicBezTo>
                      <a:pt x="354312" y="172119"/>
                      <a:pt x="344873" y="160477"/>
                      <a:pt x="339765" y="146794"/>
                    </a:cubicBezTo>
                    <a:cubicBezTo>
                      <a:pt x="334651" y="133111"/>
                      <a:pt x="334150" y="118134"/>
                      <a:pt x="338328" y="104138"/>
                    </a:cubicBezTo>
                    <a:cubicBezTo>
                      <a:pt x="342505" y="90141"/>
                      <a:pt x="351129" y="77891"/>
                      <a:pt x="362904" y="69246"/>
                    </a:cubicBezTo>
                    <a:cubicBezTo>
                      <a:pt x="374680" y="60601"/>
                      <a:pt x="388951" y="56036"/>
                      <a:pt x="403555" y="56242"/>
                    </a:cubicBezTo>
                    <a:cubicBezTo>
                      <a:pt x="418160" y="56448"/>
                      <a:pt x="432303" y="61414"/>
                      <a:pt x="443827" y="70387"/>
                    </a:cubicBezTo>
                    <a:cubicBezTo>
                      <a:pt x="455352" y="79360"/>
                      <a:pt x="463630" y="91849"/>
                      <a:pt x="467415" y="105958"/>
                    </a:cubicBezTo>
                    <a:cubicBezTo>
                      <a:pt x="471195" y="120067"/>
                      <a:pt x="470265" y="135023"/>
                      <a:pt x="464772" y="148557"/>
                    </a:cubicBezTo>
                    <a:cubicBezTo>
                      <a:pt x="459279" y="162091"/>
                      <a:pt x="449519" y="173461"/>
                      <a:pt x="436974" y="180943"/>
                    </a:cubicBezTo>
                    <a:lnTo>
                      <a:pt x="436974" y="184909"/>
                    </a:lnTo>
                    <a:lnTo>
                      <a:pt x="455006" y="184909"/>
                    </a:lnTo>
                    <a:cubicBezTo>
                      <a:pt x="467794" y="184935"/>
                      <a:pt x="480050" y="190023"/>
                      <a:pt x="489092" y="199065"/>
                    </a:cubicBezTo>
                    <a:cubicBezTo>
                      <a:pt x="498133" y="208106"/>
                      <a:pt x="503228" y="220362"/>
                      <a:pt x="503247" y="233151"/>
                    </a:cubicBezTo>
                    <a:lnTo>
                      <a:pt x="503247" y="369759"/>
                    </a:lnTo>
                    <a:lnTo>
                      <a:pt x="0" y="369759"/>
                    </a:lnTo>
                    <a:close/>
                  </a:path>
                </a:pathLst>
              </a:custGeom>
              <a:solidFill>
                <a:srgbClr val="FFFFFF"/>
              </a:solidFill>
              <a:ln w="6417" cap="flat">
                <a:noFill/>
                <a:prstDash val="solid"/>
                <a:miter/>
              </a:ln>
            </p:spPr>
            <p:txBody>
              <a:bodyPr rtlCol="0" anchor="ctr"/>
              <a:lstStyle/>
              <a:p>
                <a:endParaRPr lang="en-US" sz="3052"/>
              </a:p>
            </p:txBody>
          </p:sp>
          <p:sp>
            <p:nvSpPr>
              <p:cNvPr id="95" name="Freeform: Shape 253">
                <a:extLst>
                  <a:ext uri="{FF2B5EF4-FFF2-40B4-BE49-F238E27FC236}">
                    <a16:creationId xmlns:a16="http://schemas.microsoft.com/office/drawing/2014/main" id="{7CDE5E8A-AD57-44C2-8E51-760678742D02}"/>
                  </a:ext>
                </a:extLst>
              </p:cNvPr>
              <p:cNvSpPr/>
              <p:nvPr/>
            </p:nvSpPr>
            <p:spPr>
              <a:xfrm>
                <a:off x="5258602" y="1856139"/>
                <a:ext cx="513347" cy="378718"/>
              </a:xfrm>
              <a:custGeom>
                <a:avLst/>
                <a:gdLst>
                  <a:gd name="connsiteX0" fmla="*/ 256270 w 513347"/>
                  <a:gd name="connsiteY0" fmla="*/ 9017 h 378718"/>
                  <a:gd name="connsiteX1" fmla="*/ 302618 w 513347"/>
                  <a:gd name="connsiteY1" fmla="*/ 24755 h 378718"/>
                  <a:gd name="connsiteX2" fmla="*/ 329633 w 513347"/>
                  <a:gd name="connsiteY2" fmla="*/ 65578 h 378718"/>
                  <a:gd name="connsiteX3" fmla="*/ 326001 w 513347"/>
                  <a:gd name="connsiteY3" fmla="*/ 114395 h 378718"/>
                  <a:gd name="connsiteX4" fmla="*/ 293237 w 513347"/>
                  <a:gd name="connsiteY4" fmla="*/ 150767 h 378718"/>
                  <a:gd name="connsiteX5" fmla="*/ 293237 w 513347"/>
                  <a:gd name="connsiteY5" fmla="*/ 167268 h 378718"/>
                  <a:gd name="connsiteX6" fmla="*/ 321734 w 513347"/>
                  <a:gd name="connsiteY6" fmla="*/ 167268 h 378718"/>
                  <a:gd name="connsiteX7" fmla="*/ 345996 w 513347"/>
                  <a:gd name="connsiteY7" fmla="*/ 173182 h 378718"/>
                  <a:gd name="connsiteX8" fmla="*/ 365015 w 513347"/>
                  <a:gd name="connsiteY8" fmla="*/ 189358 h 378718"/>
                  <a:gd name="connsiteX9" fmla="*/ 394142 w 513347"/>
                  <a:gd name="connsiteY9" fmla="*/ 189358 h 378718"/>
                  <a:gd name="connsiteX10" fmla="*/ 356808 w 513347"/>
                  <a:gd name="connsiteY10" fmla="*/ 164724 h 378718"/>
                  <a:gd name="connsiteX11" fmla="*/ 345457 w 513347"/>
                  <a:gd name="connsiteY11" fmla="*/ 121457 h 378718"/>
                  <a:gd name="connsiteX12" fmla="*/ 365888 w 513347"/>
                  <a:gd name="connsiteY12" fmla="*/ 81667 h 378718"/>
                  <a:gd name="connsiteX13" fmla="*/ 407668 w 513347"/>
                  <a:gd name="connsiteY13" fmla="*/ 65682 h 378718"/>
                  <a:gd name="connsiteX14" fmla="*/ 449442 w 513347"/>
                  <a:gd name="connsiteY14" fmla="*/ 81667 h 378718"/>
                  <a:gd name="connsiteX15" fmla="*/ 469873 w 513347"/>
                  <a:gd name="connsiteY15" fmla="*/ 121457 h 378718"/>
                  <a:gd name="connsiteX16" fmla="*/ 458522 w 513347"/>
                  <a:gd name="connsiteY16" fmla="*/ 164724 h 378718"/>
                  <a:gd name="connsiteX17" fmla="*/ 421189 w 513347"/>
                  <a:gd name="connsiteY17" fmla="*/ 189358 h 378718"/>
                  <a:gd name="connsiteX18" fmla="*/ 437423 w 513347"/>
                  <a:gd name="connsiteY18" fmla="*/ 189358 h 378718"/>
                  <a:gd name="connsiteX19" fmla="*/ 437423 w 513347"/>
                  <a:gd name="connsiteY19" fmla="*/ 193510 h 378718"/>
                  <a:gd name="connsiteX20" fmla="*/ 460415 w 513347"/>
                  <a:gd name="connsiteY20" fmla="*/ 193510 h 378718"/>
                  <a:gd name="connsiteX21" fmla="*/ 491312 w 513347"/>
                  <a:gd name="connsiteY21" fmla="*/ 206343 h 378718"/>
                  <a:gd name="connsiteX22" fmla="*/ 504152 w 513347"/>
                  <a:gd name="connsiteY22" fmla="*/ 237240 h 378718"/>
                  <a:gd name="connsiteX23" fmla="*/ 504152 w 513347"/>
                  <a:gd name="connsiteY23" fmla="*/ 369703 h 378718"/>
                  <a:gd name="connsiteX24" fmla="*/ 9016 w 513347"/>
                  <a:gd name="connsiteY24" fmla="*/ 369703 h 378718"/>
                  <a:gd name="connsiteX25" fmla="*/ 9016 w 513347"/>
                  <a:gd name="connsiteY25" fmla="*/ 237240 h 378718"/>
                  <a:gd name="connsiteX26" fmla="*/ 21856 w 513347"/>
                  <a:gd name="connsiteY26" fmla="*/ 206343 h 378718"/>
                  <a:gd name="connsiteX27" fmla="*/ 52753 w 513347"/>
                  <a:gd name="connsiteY27" fmla="*/ 193510 h 378718"/>
                  <a:gd name="connsiteX28" fmla="*/ 76373 w 513347"/>
                  <a:gd name="connsiteY28" fmla="*/ 193510 h 378718"/>
                  <a:gd name="connsiteX29" fmla="*/ 76373 w 513347"/>
                  <a:gd name="connsiteY29" fmla="*/ 189358 h 378718"/>
                  <a:gd name="connsiteX30" fmla="*/ 91973 w 513347"/>
                  <a:gd name="connsiteY30" fmla="*/ 189358 h 378718"/>
                  <a:gd name="connsiteX31" fmla="*/ 54640 w 513347"/>
                  <a:gd name="connsiteY31" fmla="*/ 164724 h 378718"/>
                  <a:gd name="connsiteX32" fmla="*/ 43294 w 513347"/>
                  <a:gd name="connsiteY32" fmla="*/ 121457 h 378718"/>
                  <a:gd name="connsiteX33" fmla="*/ 63726 w 513347"/>
                  <a:gd name="connsiteY33" fmla="*/ 81667 h 378718"/>
                  <a:gd name="connsiteX34" fmla="*/ 105499 w 513347"/>
                  <a:gd name="connsiteY34" fmla="*/ 65682 h 378718"/>
                  <a:gd name="connsiteX35" fmla="*/ 147280 w 513347"/>
                  <a:gd name="connsiteY35" fmla="*/ 81667 h 378718"/>
                  <a:gd name="connsiteX36" fmla="*/ 167711 w 513347"/>
                  <a:gd name="connsiteY36" fmla="*/ 121457 h 378718"/>
                  <a:gd name="connsiteX37" fmla="*/ 156359 w 513347"/>
                  <a:gd name="connsiteY37" fmla="*/ 164724 h 378718"/>
                  <a:gd name="connsiteX38" fmla="*/ 119026 w 513347"/>
                  <a:gd name="connsiteY38" fmla="*/ 189358 h 378718"/>
                  <a:gd name="connsiteX39" fmla="*/ 148152 w 513347"/>
                  <a:gd name="connsiteY39" fmla="*/ 189358 h 378718"/>
                  <a:gd name="connsiteX40" fmla="*/ 166742 w 513347"/>
                  <a:gd name="connsiteY40" fmla="*/ 173129 h 378718"/>
                  <a:gd name="connsiteX41" fmla="*/ 190715 w 513347"/>
                  <a:gd name="connsiteY41" fmla="*/ 167268 h 378718"/>
                  <a:gd name="connsiteX42" fmla="*/ 218667 w 513347"/>
                  <a:gd name="connsiteY42" fmla="*/ 167268 h 378718"/>
                  <a:gd name="connsiteX43" fmla="*/ 218667 w 513347"/>
                  <a:gd name="connsiteY43" fmla="*/ 150406 h 378718"/>
                  <a:gd name="connsiteX44" fmla="*/ 186332 w 513347"/>
                  <a:gd name="connsiteY44" fmla="*/ 113889 h 378718"/>
                  <a:gd name="connsiteX45" fmla="*/ 183002 w 513347"/>
                  <a:gd name="connsiteY45" fmla="*/ 65227 h 378718"/>
                  <a:gd name="connsiteX46" fmla="*/ 210062 w 513347"/>
                  <a:gd name="connsiteY46" fmla="*/ 24647 h 378718"/>
                  <a:gd name="connsiteX47" fmla="*/ 256270 w 513347"/>
                  <a:gd name="connsiteY47" fmla="*/ 9017 h 378718"/>
                  <a:gd name="connsiteX48" fmla="*/ 256270 w 513347"/>
                  <a:gd name="connsiteY48" fmla="*/ 0 h 378718"/>
                  <a:gd name="connsiteX49" fmla="*/ 205698 w 513347"/>
                  <a:gd name="connsiteY49" fmla="*/ 16777 h 378718"/>
                  <a:gd name="connsiteX50" fmla="*/ 175161 w 513347"/>
                  <a:gd name="connsiteY50" fmla="*/ 60436 h 378718"/>
                  <a:gd name="connsiteX51" fmla="*/ 176752 w 513347"/>
                  <a:gd name="connsiteY51" fmla="*/ 113691 h 378718"/>
                  <a:gd name="connsiteX52" fmla="*/ 209831 w 513347"/>
                  <a:gd name="connsiteY52" fmla="*/ 155456 h 378718"/>
                  <a:gd name="connsiteX53" fmla="*/ 209831 w 513347"/>
                  <a:gd name="connsiteY53" fmla="*/ 158252 h 378718"/>
                  <a:gd name="connsiteX54" fmla="*/ 190895 w 513347"/>
                  <a:gd name="connsiteY54" fmla="*/ 158252 h 378718"/>
                  <a:gd name="connsiteX55" fmla="*/ 168352 w 513347"/>
                  <a:gd name="connsiteY55" fmla="*/ 162670 h 378718"/>
                  <a:gd name="connsiteX56" fmla="*/ 177111 w 513347"/>
                  <a:gd name="connsiteY56" fmla="*/ 131538 h 378718"/>
                  <a:gd name="connsiteX57" fmla="*/ 171278 w 513347"/>
                  <a:gd name="connsiteY57" fmla="*/ 99728 h 378718"/>
                  <a:gd name="connsiteX58" fmla="*/ 152040 w 513347"/>
                  <a:gd name="connsiteY58" fmla="*/ 73730 h 378718"/>
                  <a:gd name="connsiteX59" fmla="*/ 123325 w 513347"/>
                  <a:gd name="connsiteY59" fmla="*/ 58848 h 378718"/>
                  <a:gd name="connsiteX60" fmla="*/ 90997 w 513347"/>
                  <a:gd name="connsiteY60" fmla="*/ 58120 h 378718"/>
                  <a:gd name="connsiteX61" fmla="*/ 61640 w 513347"/>
                  <a:gd name="connsiteY61" fmla="*/ 71693 h 378718"/>
                  <a:gd name="connsiteX62" fmla="*/ 41254 w 513347"/>
                  <a:gd name="connsiteY62" fmla="*/ 96799 h 378718"/>
                  <a:gd name="connsiteX63" fmla="*/ 33996 w 513347"/>
                  <a:gd name="connsiteY63" fmla="*/ 128314 h 378718"/>
                  <a:gd name="connsiteX64" fmla="*/ 41138 w 513347"/>
                  <a:gd name="connsiteY64" fmla="*/ 159476 h 378718"/>
                  <a:gd name="connsiteX65" fmla="*/ 61043 w 513347"/>
                  <a:gd name="connsiteY65" fmla="*/ 184491 h 378718"/>
                  <a:gd name="connsiteX66" fmla="*/ 52028 w 513347"/>
                  <a:gd name="connsiteY66" fmla="*/ 184491 h 378718"/>
                  <a:gd name="connsiteX67" fmla="*/ 15221 w 513347"/>
                  <a:gd name="connsiteY67" fmla="*/ 200222 h 378718"/>
                  <a:gd name="connsiteX68" fmla="*/ 0 w 513347"/>
                  <a:gd name="connsiteY68" fmla="*/ 237240 h 378718"/>
                  <a:gd name="connsiteX69" fmla="*/ 0 w 513347"/>
                  <a:gd name="connsiteY69" fmla="*/ 378719 h 378718"/>
                  <a:gd name="connsiteX70" fmla="*/ 513347 w 513347"/>
                  <a:gd name="connsiteY70" fmla="*/ 378719 h 378718"/>
                  <a:gd name="connsiteX71" fmla="*/ 513347 w 513347"/>
                  <a:gd name="connsiteY71" fmla="*/ 237240 h 378718"/>
                  <a:gd name="connsiteX72" fmla="*/ 497870 w 513347"/>
                  <a:gd name="connsiteY72" fmla="*/ 199965 h 378718"/>
                  <a:gd name="connsiteX73" fmla="*/ 460594 w 513347"/>
                  <a:gd name="connsiteY73" fmla="*/ 184491 h 378718"/>
                  <a:gd name="connsiteX74" fmla="*/ 451579 w 513347"/>
                  <a:gd name="connsiteY74" fmla="*/ 184491 h 378718"/>
                  <a:gd name="connsiteX75" fmla="*/ 473351 w 513347"/>
                  <a:gd name="connsiteY75" fmla="*/ 156004 h 378718"/>
                  <a:gd name="connsiteX76" fmla="*/ 478587 w 513347"/>
                  <a:gd name="connsiteY76" fmla="*/ 120532 h 378718"/>
                  <a:gd name="connsiteX77" fmla="*/ 465959 w 513347"/>
                  <a:gd name="connsiteY77" fmla="*/ 86972 h 378718"/>
                  <a:gd name="connsiteX78" fmla="*/ 438649 w 513347"/>
                  <a:gd name="connsiteY78" fmla="*/ 63740 h 378718"/>
                  <a:gd name="connsiteX79" fmla="*/ 403497 w 513347"/>
                  <a:gd name="connsiteY79" fmla="*/ 56665 h 378718"/>
                  <a:gd name="connsiteX80" fmla="*/ 369328 w 513347"/>
                  <a:gd name="connsiteY80" fmla="*/ 67519 h 378718"/>
                  <a:gd name="connsiteX81" fmla="*/ 344700 w 513347"/>
                  <a:gd name="connsiteY81" fmla="*/ 93581 h 378718"/>
                  <a:gd name="connsiteX82" fmla="*/ 335800 w 513347"/>
                  <a:gd name="connsiteY82" fmla="*/ 128314 h 378718"/>
                  <a:gd name="connsiteX83" fmla="*/ 344816 w 513347"/>
                  <a:gd name="connsiteY83" fmla="*/ 162850 h 378718"/>
                  <a:gd name="connsiteX84" fmla="*/ 321375 w 513347"/>
                  <a:gd name="connsiteY84" fmla="*/ 158252 h 378718"/>
                  <a:gd name="connsiteX85" fmla="*/ 302253 w 513347"/>
                  <a:gd name="connsiteY85" fmla="*/ 158252 h 378718"/>
                  <a:gd name="connsiteX86" fmla="*/ 302253 w 513347"/>
                  <a:gd name="connsiteY86" fmla="*/ 155907 h 378718"/>
                  <a:gd name="connsiteX87" fmla="*/ 335671 w 513347"/>
                  <a:gd name="connsiteY87" fmla="*/ 114195 h 378718"/>
                  <a:gd name="connsiteX88" fmla="*/ 337481 w 513347"/>
                  <a:gd name="connsiteY88" fmla="*/ 60781 h 378718"/>
                  <a:gd name="connsiteX89" fmla="*/ 306969 w 513347"/>
                  <a:gd name="connsiteY89" fmla="*/ 16901 h 378718"/>
                  <a:gd name="connsiteX90" fmla="*/ 256270 w 513347"/>
                  <a:gd name="connsiteY90" fmla="*/ 0 h 378718"/>
                  <a:gd name="connsiteX91" fmla="*/ 256270 w 513347"/>
                  <a:gd name="connsiteY91" fmla="*/ 0 h 37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13347" h="378718">
                    <a:moveTo>
                      <a:pt x="256270" y="9017"/>
                    </a:moveTo>
                    <a:cubicBezTo>
                      <a:pt x="273037" y="8981"/>
                      <a:pt x="289342" y="14517"/>
                      <a:pt x="302618" y="24755"/>
                    </a:cubicBezTo>
                    <a:cubicBezTo>
                      <a:pt x="315901" y="34993"/>
                      <a:pt x="325404" y="49353"/>
                      <a:pt x="329633" y="65578"/>
                    </a:cubicBezTo>
                    <a:cubicBezTo>
                      <a:pt x="333868" y="81803"/>
                      <a:pt x="332591" y="98975"/>
                      <a:pt x="326001" y="114395"/>
                    </a:cubicBezTo>
                    <a:cubicBezTo>
                      <a:pt x="319411" y="129815"/>
                      <a:pt x="307887" y="142609"/>
                      <a:pt x="293237" y="150767"/>
                    </a:cubicBezTo>
                    <a:lnTo>
                      <a:pt x="293237" y="167268"/>
                    </a:lnTo>
                    <a:lnTo>
                      <a:pt x="321734" y="167268"/>
                    </a:lnTo>
                    <a:cubicBezTo>
                      <a:pt x="330172" y="167320"/>
                      <a:pt x="338476" y="169346"/>
                      <a:pt x="345996" y="173182"/>
                    </a:cubicBezTo>
                    <a:cubicBezTo>
                      <a:pt x="353510" y="177018"/>
                      <a:pt x="360023" y="182558"/>
                      <a:pt x="365015" y="189358"/>
                    </a:cubicBezTo>
                    <a:lnTo>
                      <a:pt x="394142" y="189358"/>
                    </a:lnTo>
                    <a:cubicBezTo>
                      <a:pt x="379088" y="186028"/>
                      <a:pt x="365792" y="177254"/>
                      <a:pt x="356808" y="164724"/>
                    </a:cubicBezTo>
                    <a:cubicBezTo>
                      <a:pt x="347825" y="152192"/>
                      <a:pt x="343782" y="136785"/>
                      <a:pt x="345457" y="121457"/>
                    </a:cubicBezTo>
                    <a:cubicBezTo>
                      <a:pt x="347132" y="106129"/>
                      <a:pt x="354409" y="91960"/>
                      <a:pt x="365888" y="81667"/>
                    </a:cubicBezTo>
                    <a:cubicBezTo>
                      <a:pt x="377368" y="71374"/>
                      <a:pt x="392249" y="65682"/>
                      <a:pt x="407668" y="65682"/>
                    </a:cubicBezTo>
                    <a:cubicBezTo>
                      <a:pt x="423088" y="65682"/>
                      <a:pt x="437962" y="71374"/>
                      <a:pt x="449442" y="81667"/>
                    </a:cubicBezTo>
                    <a:cubicBezTo>
                      <a:pt x="460922" y="91960"/>
                      <a:pt x="468198" y="106129"/>
                      <a:pt x="469873" y="121457"/>
                    </a:cubicBezTo>
                    <a:cubicBezTo>
                      <a:pt x="471548" y="136785"/>
                      <a:pt x="467512" y="152192"/>
                      <a:pt x="458522" y="164724"/>
                    </a:cubicBezTo>
                    <a:cubicBezTo>
                      <a:pt x="449539" y="177254"/>
                      <a:pt x="436249" y="186028"/>
                      <a:pt x="421189" y="189358"/>
                    </a:cubicBezTo>
                    <a:lnTo>
                      <a:pt x="437423" y="189358"/>
                    </a:lnTo>
                    <a:lnTo>
                      <a:pt x="437423" y="193510"/>
                    </a:lnTo>
                    <a:lnTo>
                      <a:pt x="460415" y="193510"/>
                    </a:lnTo>
                    <a:cubicBezTo>
                      <a:pt x="472010" y="193535"/>
                      <a:pt x="483118" y="198149"/>
                      <a:pt x="491312" y="206343"/>
                    </a:cubicBezTo>
                    <a:cubicBezTo>
                      <a:pt x="499513" y="214538"/>
                      <a:pt x="504126" y="225651"/>
                      <a:pt x="504152" y="237240"/>
                    </a:cubicBezTo>
                    <a:lnTo>
                      <a:pt x="504152" y="369703"/>
                    </a:lnTo>
                    <a:lnTo>
                      <a:pt x="9016" y="369703"/>
                    </a:lnTo>
                    <a:lnTo>
                      <a:pt x="9016" y="237240"/>
                    </a:lnTo>
                    <a:cubicBezTo>
                      <a:pt x="9041" y="225651"/>
                      <a:pt x="13655" y="214538"/>
                      <a:pt x="21856" y="206343"/>
                    </a:cubicBezTo>
                    <a:cubicBezTo>
                      <a:pt x="30050" y="198149"/>
                      <a:pt x="41158" y="193535"/>
                      <a:pt x="52753" y="193510"/>
                    </a:cubicBezTo>
                    <a:lnTo>
                      <a:pt x="76373" y="193510"/>
                    </a:lnTo>
                    <a:lnTo>
                      <a:pt x="76373" y="189358"/>
                    </a:lnTo>
                    <a:lnTo>
                      <a:pt x="91973" y="189358"/>
                    </a:lnTo>
                    <a:cubicBezTo>
                      <a:pt x="76919" y="186028"/>
                      <a:pt x="63630" y="177254"/>
                      <a:pt x="54640" y="164724"/>
                    </a:cubicBezTo>
                    <a:cubicBezTo>
                      <a:pt x="45656" y="152192"/>
                      <a:pt x="41613" y="136785"/>
                      <a:pt x="43294" y="121457"/>
                    </a:cubicBezTo>
                    <a:cubicBezTo>
                      <a:pt x="44969" y="106129"/>
                      <a:pt x="52246" y="91960"/>
                      <a:pt x="63726" y="81667"/>
                    </a:cubicBezTo>
                    <a:cubicBezTo>
                      <a:pt x="75205" y="71374"/>
                      <a:pt x="90080" y="65682"/>
                      <a:pt x="105499" y="65682"/>
                    </a:cubicBezTo>
                    <a:cubicBezTo>
                      <a:pt x="120919" y="65682"/>
                      <a:pt x="135793" y="71374"/>
                      <a:pt x="147280" y="81667"/>
                    </a:cubicBezTo>
                    <a:cubicBezTo>
                      <a:pt x="158759" y="91960"/>
                      <a:pt x="166036" y="106129"/>
                      <a:pt x="167711" y="121457"/>
                    </a:cubicBezTo>
                    <a:cubicBezTo>
                      <a:pt x="169385" y="136785"/>
                      <a:pt x="165343" y="152192"/>
                      <a:pt x="156359" y="164724"/>
                    </a:cubicBezTo>
                    <a:cubicBezTo>
                      <a:pt x="147375" y="177254"/>
                      <a:pt x="134080" y="186028"/>
                      <a:pt x="119026" y="189358"/>
                    </a:cubicBezTo>
                    <a:lnTo>
                      <a:pt x="148152" y="189358"/>
                    </a:lnTo>
                    <a:cubicBezTo>
                      <a:pt x="152958" y="182540"/>
                      <a:pt x="159337" y="176973"/>
                      <a:pt x="166742" y="173129"/>
                    </a:cubicBezTo>
                    <a:cubicBezTo>
                      <a:pt x="174147" y="169285"/>
                      <a:pt x="182367" y="167275"/>
                      <a:pt x="190715" y="167268"/>
                    </a:cubicBezTo>
                    <a:lnTo>
                      <a:pt x="218667" y="167268"/>
                    </a:lnTo>
                    <a:lnTo>
                      <a:pt x="218667" y="150406"/>
                    </a:lnTo>
                    <a:cubicBezTo>
                      <a:pt x="204152" y="142138"/>
                      <a:pt x="192781" y="129297"/>
                      <a:pt x="186332" y="113889"/>
                    </a:cubicBezTo>
                    <a:cubicBezTo>
                      <a:pt x="179877" y="98481"/>
                      <a:pt x="178709" y="81371"/>
                      <a:pt x="183002" y="65227"/>
                    </a:cubicBezTo>
                    <a:cubicBezTo>
                      <a:pt x="187295" y="49084"/>
                      <a:pt x="196811" y="34815"/>
                      <a:pt x="210062" y="24647"/>
                    </a:cubicBezTo>
                    <a:cubicBezTo>
                      <a:pt x="223319" y="14479"/>
                      <a:pt x="239566" y="8984"/>
                      <a:pt x="256270" y="9017"/>
                    </a:cubicBezTo>
                    <a:close/>
                    <a:moveTo>
                      <a:pt x="256270" y="0"/>
                    </a:moveTo>
                    <a:cubicBezTo>
                      <a:pt x="238046" y="5"/>
                      <a:pt x="220309" y="5889"/>
                      <a:pt x="205698" y="16777"/>
                    </a:cubicBezTo>
                    <a:cubicBezTo>
                      <a:pt x="191087" y="27665"/>
                      <a:pt x="180377" y="42976"/>
                      <a:pt x="175161" y="60436"/>
                    </a:cubicBezTo>
                    <a:cubicBezTo>
                      <a:pt x="169950" y="77896"/>
                      <a:pt x="170502" y="96573"/>
                      <a:pt x="176752" y="113691"/>
                    </a:cubicBezTo>
                    <a:cubicBezTo>
                      <a:pt x="182996" y="130810"/>
                      <a:pt x="194597" y="145457"/>
                      <a:pt x="209831" y="155456"/>
                    </a:cubicBezTo>
                    <a:lnTo>
                      <a:pt x="209831" y="158252"/>
                    </a:lnTo>
                    <a:lnTo>
                      <a:pt x="190895" y="158252"/>
                    </a:lnTo>
                    <a:cubicBezTo>
                      <a:pt x="183162" y="158253"/>
                      <a:pt x="175507" y="159754"/>
                      <a:pt x="168352" y="162670"/>
                    </a:cubicBezTo>
                    <a:cubicBezTo>
                      <a:pt x="173608" y="153096"/>
                      <a:pt x="176604" y="142448"/>
                      <a:pt x="177111" y="131538"/>
                    </a:cubicBezTo>
                    <a:cubicBezTo>
                      <a:pt x="177618" y="120628"/>
                      <a:pt x="175623" y="109747"/>
                      <a:pt x="171278" y="99728"/>
                    </a:cubicBezTo>
                    <a:cubicBezTo>
                      <a:pt x="166934" y="89708"/>
                      <a:pt x="160351" y="80815"/>
                      <a:pt x="152040" y="73730"/>
                    </a:cubicBezTo>
                    <a:cubicBezTo>
                      <a:pt x="143731" y="66644"/>
                      <a:pt x="133907" y="61554"/>
                      <a:pt x="123325" y="58848"/>
                    </a:cubicBezTo>
                    <a:cubicBezTo>
                      <a:pt x="112744" y="56143"/>
                      <a:pt x="101688" y="55894"/>
                      <a:pt x="90997" y="58120"/>
                    </a:cubicBezTo>
                    <a:cubicBezTo>
                      <a:pt x="80300" y="60347"/>
                      <a:pt x="70265" y="64989"/>
                      <a:pt x="61640" y="71693"/>
                    </a:cubicBezTo>
                    <a:cubicBezTo>
                      <a:pt x="53022" y="78398"/>
                      <a:pt x="46047" y="86985"/>
                      <a:pt x="41254" y="96799"/>
                    </a:cubicBezTo>
                    <a:cubicBezTo>
                      <a:pt x="36461" y="106613"/>
                      <a:pt x="33977" y="117393"/>
                      <a:pt x="33996" y="128314"/>
                    </a:cubicBezTo>
                    <a:cubicBezTo>
                      <a:pt x="34016" y="139105"/>
                      <a:pt x="36454" y="149754"/>
                      <a:pt x="41138" y="159476"/>
                    </a:cubicBezTo>
                    <a:cubicBezTo>
                      <a:pt x="45816" y="169199"/>
                      <a:pt x="52624" y="177747"/>
                      <a:pt x="61043" y="184491"/>
                    </a:cubicBezTo>
                    <a:lnTo>
                      <a:pt x="52028" y="184491"/>
                    </a:lnTo>
                    <a:cubicBezTo>
                      <a:pt x="38174" y="184704"/>
                      <a:pt x="24955" y="190352"/>
                      <a:pt x="15221" y="200222"/>
                    </a:cubicBezTo>
                    <a:cubicBezTo>
                      <a:pt x="5486" y="210084"/>
                      <a:pt x="19" y="223380"/>
                      <a:pt x="0" y="237240"/>
                    </a:cubicBezTo>
                    <a:lnTo>
                      <a:pt x="0" y="378719"/>
                    </a:lnTo>
                    <a:lnTo>
                      <a:pt x="513347" y="378719"/>
                    </a:lnTo>
                    <a:lnTo>
                      <a:pt x="513347" y="237240"/>
                    </a:lnTo>
                    <a:cubicBezTo>
                      <a:pt x="513322" y="223258"/>
                      <a:pt x="507758" y="209853"/>
                      <a:pt x="497870" y="199965"/>
                    </a:cubicBezTo>
                    <a:cubicBezTo>
                      <a:pt x="487982" y="190083"/>
                      <a:pt x="474577" y="184515"/>
                      <a:pt x="460594" y="184491"/>
                    </a:cubicBezTo>
                    <a:lnTo>
                      <a:pt x="451579" y="184491"/>
                    </a:lnTo>
                    <a:cubicBezTo>
                      <a:pt x="461133" y="176996"/>
                      <a:pt x="468628" y="167193"/>
                      <a:pt x="473351" y="156004"/>
                    </a:cubicBezTo>
                    <a:cubicBezTo>
                      <a:pt x="478081" y="144815"/>
                      <a:pt x="479877" y="132608"/>
                      <a:pt x="478587" y="120532"/>
                    </a:cubicBezTo>
                    <a:cubicBezTo>
                      <a:pt x="477291" y="108456"/>
                      <a:pt x="472947" y="96906"/>
                      <a:pt x="465959" y="86972"/>
                    </a:cubicBezTo>
                    <a:cubicBezTo>
                      <a:pt x="458977" y="77037"/>
                      <a:pt x="449577" y="69043"/>
                      <a:pt x="438649" y="63740"/>
                    </a:cubicBezTo>
                    <a:cubicBezTo>
                      <a:pt x="427721" y="58439"/>
                      <a:pt x="415625" y="56004"/>
                      <a:pt x="403497" y="56665"/>
                    </a:cubicBezTo>
                    <a:cubicBezTo>
                      <a:pt x="391370" y="57326"/>
                      <a:pt x="379614" y="61061"/>
                      <a:pt x="369328" y="67519"/>
                    </a:cubicBezTo>
                    <a:cubicBezTo>
                      <a:pt x="359042" y="73977"/>
                      <a:pt x="350565" y="82945"/>
                      <a:pt x="344700" y="93581"/>
                    </a:cubicBezTo>
                    <a:cubicBezTo>
                      <a:pt x="338835" y="104217"/>
                      <a:pt x="335774" y="116169"/>
                      <a:pt x="335800" y="128314"/>
                    </a:cubicBezTo>
                    <a:cubicBezTo>
                      <a:pt x="335813" y="140406"/>
                      <a:pt x="338918" y="152294"/>
                      <a:pt x="344816" y="162850"/>
                    </a:cubicBezTo>
                    <a:cubicBezTo>
                      <a:pt x="337366" y="159838"/>
                      <a:pt x="329409" y="158278"/>
                      <a:pt x="321375" y="158252"/>
                    </a:cubicBezTo>
                    <a:lnTo>
                      <a:pt x="302253" y="158252"/>
                    </a:lnTo>
                    <a:lnTo>
                      <a:pt x="302253" y="155907"/>
                    </a:lnTo>
                    <a:cubicBezTo>
                      <a:pt x="317602" y="145970"/>
                      <a:pt x="329319" y="131338"/>
                      <a:pt x="335671" y="114195"/>
                    </a:cubicBezTo>
                    <a:cubicBezTo>
                      <a:pt x="342018" y="97052"/>
                      <a:pt x="342653" y="78315"/>
                      <a:pt x="337481" y="60781"/>
                    </a:cubicBezTo>
                    <a:cubicBezTo>
                      <a:pt x="332309" y="43247"/>
                      <a:pt x="321606" y="27855"/>
                      <a:pt x="306969" y="16901"/>
                    </a:cubicBezTo>
                    <a:cubicBezTo>
                      <a:pt x="292332" y="5947"/>
                      <a:pt x="274551" y="19"/>
                      <a:pt x="256270" y="0"/>
                    </a:cubicBezTo>
                    <a:lnTo>
                      <a:pt x="256270" y="0"/>
                    </a:lnTo>
                    <a:close/>
                  </a:path>
                </a:pathLst>
              </a:custGeom>
              <a:solidFill>
                <a:srgbClr val="FFFFFF"/>
              </a:solidFill>
              <a:ln w="6417" cap="flat">
                <a:noFill/>
                <a:prstDash val="solid"/>
                <a:miter/>
              </a:ln>
            </p:spPr>
            <p:txBody>
              <a:bodyPr rtlCol="0" anchor="ctr"/>
              <a:lstStyle/>
              <a:p>
                <a:endParaRPr lang="en-US" sz="3052"/>
              </a:p>
            </p:txBody>
          </p:sp>
          <p:sp>
            <p:nvSpPr>
              <p:cNvPr id="96" name="Freeform: Shape 337">
                <a:extLst>
                  <a:ext uri="{FF2B5EF4-FFF2-40B4-BE49-F238E27FC236}">
                    <a16:creationId xmlns:a16="http://schemas.microsoft.com/office/drawing/2014/main" id="{14BCC817-2252-4773-A7B1-C3F3B02B2304}"/>
                  </a:ext>
                </a:extLst>
              </p:cNvPr>
              <p:cNvSpPr/>
              <p:nvPr/>
            </p:nvSpPr>
            <p:spPr>
              <a:xfrm>
                <a:off x="5603783" y="1921700"/>
                <a:ext cx="125341" cy="125336"/>
              </a:xfrm>
              <a:custGeom>
                <a:avLst/>
                <a:gdLst>
                  <a:gd name="connsiteX0" fmla="*/ 62583 w 125341"/>
                  <a:gd name="connsiteY0" fmla="*/ 125337 h 125336"/>
                  <a:gd name="connsiteX1" fmla="*/ 97433 w 125341"/>
                  <a:gd name="connsiteY1" fmla="*/ 114815 h 125336"/>
                  <a:gd name="connsiteX2" fmla="*/ 120553 w 125341"/>
                  <a:gd name="connsiteY2" fmla="*/ 86693 h 125336"/>
                  <a:gd name="connsiteX3" fmla="*/ 124140 w 125341"/>
                  <a:gd name="connsiteY3" fmla="*/ 50465 h 125336"/>
                  <a:gd name="connsiteX4" fmla="*/ 106988 w 125341"/>
                  <a:gd name="connsiteY4" fmla="*/ 18356 h 125336"/>
                  <a:gd name="connsiteX5" fmla="*/ 74878 w 125341"/>
                  <a:gd name="connsiteY5" fmla="*/ 1200 h 125336"/>
                  <a:gd name="connsiteX6" fmla="*/ 38648 w 125341"/>
                  <a:gd name="connsiteY6" fmla="*/ 4788 h 125336"/>
                  <a:gd name="connsiteX7" fmla="*/ 10523 w 125341"/>
                  <a:gd name="connsiteY7" fmla="*/ 27909 h 125336"/>
                  <a:gd name="connsiteX8" fmla="*/ 0 w 125341"/>
                  <a:gd name="connsiteY8" fmla="*/ 62760 h 125336"/>
                  <a:gd name="connsiteX9" fmla="*/ 18487 w 125341"/>
                  <a:gd name="connsiteY9" fmla="*/ 106854 h 125336"/>
                  <a:gd name="connsiteX10" fmla="*/ 62583 w 125341"/>
                  <a:gd name="connsiteY10" fmla="*/ 125337 h 125336"/>
                  <a:gd name="connsiteX11" fmla="*/ 62583 w 125341"/>
                  <a:gd name="connsiteY11" fmla="*/ 15600 h 125336"/>
                  <a:gd name="connsiteX12" fmla="*/ 89143 w 125341"/>
                  <a:gd name="connsiteY12" fmla="*/ 23414 h 125336"/>
                  <a:gd name="connsiteX13" fmla="*/ 106840 w 125341"/>
                  <a:gd name="connsiteY13" fmla="*/ 44705 h 125336"/>
                  <a:gd name="connsiteX14" fmla="*/ 109664 w 125341"/>
                  <a:gd name="connsiteY14" fmla="*/ 72245 h 125336"/>
                  <a:gd name="connsiteX15" fmla="*/ 96663 w 125341"/>
                  <a:gd name="connsiteY15" fmla="*/ 96688 h 125336"/>
                  <a:gd name="connsiteX16" fmla="*/ 72247 w 125341"/>
                  <a:gd name="connsiteY16" fmla="*/ 109736 h 125336"/>
                  <a:gd name="connsiteX17" fmla="*/ 44699 w 125341"/>
                  <a:gd name="connsiteY17" fmla="*/ 106961 h 125336"/>
                  <a:gd name="connsiteX18" fmla="*/ 23376 w 125341"/>
                  <a:gd name="connsiteY18" fmla="*/ 89304 h 125336"/>
                  <a:gd name="connsiteX19" fmla="*/ 15509 w 125341"/>
                  <a:gd name="connsiteY19" fmla="*/ 62760 h 125336"/>
                  <a:gd name="connsiteX20" fmla="*/ 29421 w 125341"/>
                  <a:gd name="connsiteY20" fmla="*/ 29574 h 125336"/>
                  <a:gd name="connsiteX21" fmla="*/ 62583 w 125341"/>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1" h="125336">
                    <a:moveTo>
                      <a:pt x="62583" y="125337"/>
                    </a:moveTo>
                    <a:cubicBezTo>
                      <a:pt x="74987" y="125356"/>
                      <a:pt x="87115" y="121692"/>
                      <a:pt x="97433" y="114815"/>
                    </a:cubicBezTo>
                    <a:cubicBezTo>
                      <a:pt x="107752" y="107935"/>
                      <a:pt x="115798" y="98149"/>
                      <a:pt x="120553" y="86693"/>
                    </a:cubicBezTo>
                    <a:cubicBezTo>
                      <a:pt x="125308" y="75239"/>
                      <a:pt x="126559" y="62630"/>
                      <a:pt x="124140" y="50465"/>
                    </a:cubicBezTo>
                    <a:cubicBezTo>
                      <a:pt x="121727" y="38300"/>
                      <a:pt x="115753" y="27125"/>
                      <a:pt x="106988" y="18356"/>
                    </a:cubicBezTo>
                    <a:cubicBezTo>
                      <a:pt x="98216" y="9586"/>
                      <a:pt x="87038" y="3615"/>
                      <a:pt x="74878" y="1200"/>
                    </a:cubicBezTo>
                    <a:cubicBezTo>
                      <a:pt x="62712" y="-1215"/>
                      <a:pt x="50103" y="33"/>
                      <a:pt x="38648" y="4788"/>
                    </a:cubicBezTo>
                    <a:cubicBezTo>
                      <a:pt x="27194" y="9542"/>
                      <a:pt x="17409" y="17588"/>
                      <a:pt x="10523" y="27909"/>
                    </a:cubicBezTo>
                    <a:cubicBezTo>
                      <a:pt x="3645" y="38228"/>
                      <a:pt x="-13" y="50357"/>
                      <a:pt x="0" y="62760"/>
                    </a:cubicBezTo>
                    <a:cubicBezTo>
                      <a:pt x="141" y="79313"/>
                      <a:pt x="6782" y="95148"/>
                      <a:pt x="18487" y="106854"/>
                    </a:cubicBezTo>
                    <a:cubicBezTo>
                      <a:pt x="30191" y="118559"/>
                      <a:pt x="46028" y="125196"/>
                      <a:pt x="62583" y="125337"/>
                    </a:cubicBezTo>
                    <a:close/>
                    <a:moveTo>
                      <a:pt x="62583" y="15600"/>
                    </a:moveTo>
                    <a:cubicBezTo>
                      <a:pt x="72016" y="15511"/>
                      <a:pt x="81263" y="18231"/>
                      <a:pt x="89143" y="23414"/>
                    </a:cubicBezTo>
                    <a:cubicBezTo>
                      <a:pt x="97023" y="28597"/>
                      <a:pt x="103183" y="36009"/>
                      <a:pt x="106840" y="44705"/>
                    </a:cubicBezTo>
                    <a:cubicBezTo>
                      <a:pt x="110492" y="53401"/>
                      <a:pt x="111480" y="62988"/>
                      <a:pt x="109664" y="72245"/>
                    </a:cubicBezTo>
                    <a:cubicBezTo>
                      <a:pt x="107854" y="81503"/>
                      <a:pt x="103330" y="90011"/>
                      <a:pt x="96663" y="96688"/>
                    </a:cubicBezTo>
                    <a:cubicBezTo>
                      <a:pt x="90002" y="103364"/>
                      <a:pt x="81500" y="107907"/>
                      <a:pt x="72247" y="109736"/>
                    </a:cubicBezTo>
                    <a:cubicBezTo>
                      <a:pt x="62994" y="111566"/>
                      <a:pt x="53407" y="110600"/>
                      <a:pt x="44699" y="106961"/>
                    </a:cubicBezTo>
                    <a:cubicBezTo>
                      <a:pt x="35998" y="103323"/>
                      <a:pt x="28574" y="97176"/>
                      <a:pt x="23376" y="89304"/>
                    </a:cubicBezTo>
                    <a:cubicBezTo>
                      <a:pt x="18179" y="81433"/>
                      <a:pt x="15439" y="72193"/>
                      <a:pt x="15509" y="62760"/>
                    </a:cubicBezTo>
                    <a:cubicBezTo>
                      <a:pt x="15631" y="50304"/>
                      <a:pt x="20624" y="38390"/>
                      <a:pt x="29421" y="29574"/>
                    </a:cubicBezTo>
                    <a:cubicBezTo>
                      <a:pt x="38225" y="20758"/>
                      <a:pt x="50128" y="15741"/>
                      <a:pt x="62583" y="15600"/>
                    </a:cubicBezTo>
                    <a:close/>
                  </a:path>
                </a:pathLst>
              </a:custGeom>
              <a:solidFill>
                <a:srgbClr val="2D5967"/>
              </a:solidFill>
              <a:ln w="6417" cap="flat">
                <a:noFill/>
                <a:prstDash val="solid"/>
                <a:miter/>
              </a:ln>
            </p:spPr>
            <p:txBody>
              <a:bodyPr rtlCol="0" anchor="ctr"/>
              <a:lstStyle/>
              <a:p>
                <a:endParaRPr lang="en-US" sz="3052"/>
              </a:p>
            </p:txBody>
          </p:sp>
          <p:sp>
            <p:nvSpPr>
              <p:cNvPr id="97" name="Freeform: Shape 338">
                <a:extLst>
                  <a:ext uri="{FF2B5EF4-FFF2-40B4-BE49-F238E27FC236}">
                    <a16:creationId xmlns:a16="http://schemas.microsoft.com/office/drawing/2014/main" id="{9DC59109-8931-4E5B-8097-0179382A3358}"/>
                  </a:ext>
                </a:extLst>
              </p:cNvPr>
              <p:cNvSpPr/>
              <p:nvPr/>
            </p:nvSpPr>
            <p:spPr>
              <a:xfrm>
                <a:off x="5267624" y="2023410"/>
                <a:ext cx="495316" cy="202437"/>
              </a:xfrm>
              <a:custGeom>
                <a:avLst/>
                <a:gdLst>
                  <a:gd name="connsiteX0" fmla="*/ 451579 w 495316"/>
                  <a:gd name="connsiteY0" fmla="*/ 26238 h 202437"/>
                  <a:gd name="connsiteX1" fmla="*/ 438687 w 495316"/>
                  <a:gd name="connsiteY1" fmla="*/ 26238 h 202437"/>
                  <a:gd name="connsiteX2" fmla="*/ 436435 w 495316"/>
                  <a:gd name="connsiteY2" fmla="*/ 29215 h 202437"/>
                  <a:gd name="connsiteX3" fmla="*/ 419751 w 495316"/>
                  <a:gd name="connsiteY3" fmla="*/ 42896 h 202437"/>
                  <a:gd name="connsiteX4" fmla="*/ 398743 w 495316"/>
                  <a:gd name="connsiteY4" fmla="*/ 47798 h 202437"/>
                  <a:gd name="connsiteX5" fmla="*/ 377727 w 495316"/>
                  <a:gd name="connsiteY5" fmla="*/ 42896 h 202437"/>
                  <a:gd name="connsiteX6" fmla="*/ 361050 w 495316"/>
                  <a:gd name="connsiteY6" fmla="*/ 29215 h 202437"/>
                  <a:gd name="connsiteX7" fmla="*/ 358798 w 495316"/>
                  <a:gd name="connsiteY7" fmla="*/ 26238 h 202437"/>
                  <a:gd name="connsiteX8" fmla="*/ 358073 w 495316"/>
                  <a:gd name="connsiteY8" fmla="*/ 26238 h 202437"/>
                  <a:gd name="connsiteX9" fmla="*/ 339021 w 495316"/>
                  <a:gd name="connsiteY9" fmla="*/ 7121 h 202437"/>
                  <a:gd name="connsiteX10" fmla="*/ 312988 w 495316"/>
                  <a:gd name="connsiteY10" fmla="*/ 0 h 202437"/>
                  <a:gd name="connsiteX11" fmla="*/ 297568 w 495316"/>
                  <a:gd name="connsiteY11" fmla="*/ 0 h 202437"/>
                  <a:gd name="connsiteX12" fmla="*/ 295316 w 495316"/>
                  <a:gd name="connsiteY12" fmla="*/ 2976 h 202437"/>
                  <a:gd name="connsiteX13" fmla="*/ 274044 w 495316"/>
                  <a:gd name="connsiteY13" fmla="*/ 20424 h 202437"/>
                  <a:gd name="connsiteX14" fmla="*/ 247254 w 495316"/>
                  <a:gd name="connsiteY14" fmla="*/ 26668 h 202437"/>
                  <a:gd name="connsiteX15" fmla="*/ 220463 w 495316"/>
                  <a:gd name="connsiteY15" fmla="*/ 20424 h 202437"/>
                  <a:gd name="connsiteX16" fmla="*/ 199192 w 495316"/>
                  <a:gd name="connsiteY16" fmla="*/ 2976 h 202437"/>
                  <a:gd name="connsiteX17" fmla="*/ 196939 w 495316"/>
                  <a:gd name="connsiteY17" fmla="*/ 0 h 202437"/>
                  <a:gd name="connsiteX18" fmla="*/ 181879 w 495316"/>
                  <a:gd name="connsiteY18" fmla="*/ 0 h 202437"/>
                  <a:gd name="connsiteX19" fmla="*/ 155840 w 495316"/>
                  <a:gd name="connsiteY19" fmla="*/ 7110 h 202437"/>
                  <a:gd name="connsiteX20" fmla="*/ 136794 w 495316"/>
                  <a:gd name="connsiteY20" fmla="*/ 26238 h 202437"/>
                  <a:gd name="connsiteX21" fmla="*/ 134536 w 495316"/>
                  <a:gd name="connsiteY21" fmla="*/ 29215 h 202437"/>
                  <a:gd name="connsiteX22" fmla="*/ 117858 w 495316"/>
                  <a:gd name="connsiteY22" fmla="*/ 42896 h 202437"/>
                  <a:gd name="connsiteX23" fmla="*/ 96843 w 495316"/>
                  <a:gd name="connsiteY23" fmla="*/ 47798 h 202437"/>
                  <a:gd name="connsiteX24" fmla="*/ 75834 w 495316"/>
                  <a:gd name="connsiteY24" fmla="*/ 42896 h 202437"/>
                  <a:gd name="connsiteX25" fmla="*/ 59157 w 495316"/>
                  <a:gd name="connsiteY25" fmla="*/ 29215 h 202437"/>
                  <a:gd name="connsiteX26" fmla="*/ 56898 w 495316"/>
                  <a:gd name="connsiteY26" fmla="*/ 26238 h 202437"/>
                  <a:gd name="connsiteX27" fmla="*/ 43737 w 495316"/>
                  <a:gd name="connsiteY27" fmla="*/ 26238 h 202437"/>
                  <a:gd name="connsiteX28" fmla="*/ 12840 w 495316"/>
                  <a:gd name="connsiteY28" fmla="*/ 39078 h 202437"/>
                  <a:gd name="connsiteX29" fmla="*/ 0 w 495316"/>
                  <a:gd name="connsiteY29" fmla="*/ 69975 h 202437"/>
                  <a:gd name="connsiteX30" fmla="*/ 0 w 495316"/>
                  <a:gd name="connsiteY30" fmla="*/ 202438 h 202437"/>
                  <a:gd name="connsiteX31" fmla="*/ 15150 w 495316"/>
                  <a:gd name="connsiteY31" fmla="*/ 202438 h 202437"/>
                  <a:gd name="connsiteX32" fmla="*/ 15150 w 495316"/>
                  <a:gd name="connsiteY32" fmla="*/ 69975 h 202437"/>
                  <a:gd name="connsiteX33" fmla="*/ 23518 w 495316"/>
                  <a:gd name="connsiteY33" fmla="*/ 49730 h 202437"/>
                  <a:gd name="connsiteX34" fmla="*/ 43737 w 495316"/>
                  <a:gd name="connsiteY34" fmla="*/ 41298 h 202437"/>
                  <a:gd name="connsiteX35" fmla="*/ 49326 w 495316"/>
                  <a:gd name="connsiteY35" fmla="*/ 41298 h 202437"/>
                  <a:gd name="connsiteX36" fmla="*/ 87179 w 495316"/>
                  <a:gd name="connsiteY36" fmla="*/ 62005 h 202437"/>
                  <a:gd name="connsiteX37" fmla="*/ 129486 w 495316"/>
                  <a:gd name="connsiteY37" fmla="*/ 53561 h 202437"/>
                  <a:gd name="connsiteX38" fmla="*/ 129486 w 495316"/>
                  <a:gd name="connsiteY38" fmla="*/ 202438 h 202437"/>
                  <a:gd name="connsiteX39" fmla="*/ 144276 w 495316"/>
                  <a:gd name="connsiteY39" fmla="*/ 202438 h 202437"/>
                  <a:gd name="connsiteX40" fmla="*/ 144276 w 495316"/>
                  <a:gd name="connsiteY40" fmla="*/ 52393 h 202437"/>
                  <a:gd name="connsiteX41" fmla="*/ 155185 w 495316"/>
                  <a:gd name="connsiteY41" fmla="*/ 26058 h 202437"/>
                  <a:gd name="connsiteX42" fmla="*/ 181519 w 495316"/>
                  <a:gd name="connsiteY42" fmla="*/ 15149 h 202437"/>
                  <a:gd name="connsiteX43" fmla="*/ 189361 w 495316"/>
                  <a:gd name="connsiteY43" fmla="*/ 15149 h 202437"/>
                  <a:gd name="connsiteX44" fmla="*/ 215279 w 495316"/>
                  <a:gd name="connsiteY44" fmla="*/ 34766 h 202437"/>
                  <a:gd name="connsiteX45" fmla="*/ 247029 w 495316"/>
                  <a:gd name="connsiteY45" fmla="*/ 41734 h 202437"/>
                  <a:gd name="connsiteX46" fmla="*/ 278773 w 495316"/>
                  <a:gd name="connsiteY46" fmla="*/ 34766 h 202437"/>
                  <a:gd name="connsiteX47" fmla="*/ 304691 w 495316"/>
                  <a:gd name="connsiteY47" fmla="*/ 15149 h 202437"/>
                  <a:gd name="connsiteX48" fmla="*/ 312449 w 495316"/>
                  <a:gd name="connsiteY48" fmla="*/ 15149 h 202437"/>
                  <a:gd name="connsiteX49" fmla="*/ 338777 w 495316"/>
                  <a:gd name="connsiteY49" fmla="*/ 26058 h 202437"/>
                  <a:gd name="connsiteX50" fmla="*/ 349686 w 495316"/>
                  <a:gd name="connsiteY50" fmla="*/ 52393 h 202437"/>
                  <a:gd name="connsiteX51" fmla="*/ 349686 w 495316"/>
                  <a:gd name="connsiteY51" fmla="*/ 202438 h 202437"/>
                  <a:gd name="connsiteX52" fmla="*/ 364836 w 495316"/>
                  <a:gd name="connsiteY52" fmla="*/ 202438 h 202437"/>
                  <a:gd name="connsiteX53" fmla="*/ 364836 w 495316"/>
                  <a:gd name="connsiteY53" fmla="*/ 53022 h 202437"/>
                  <a:gd name="connsiteX54" fmla="*/ 407604 w 495316"/>
                  <a:gd name="connsiteY54" fmla="*/ 62333 h 202437"/>
                  <a:gd name="connsiteX55" fmla="*/ 445990 w 495316"/>
                  <a:gd name="connsiteY55" fmla="*/ 41298 h 202437"/>
                  <a:gd name="connsiteX56" fmla="*/ 451579 w 495316"/>
                  <a:gd name="connsiteY56" fmla="*/ 41298 h 202437"/>
                  <a:gd name="connsiteX57" fmla="*/ 471830 w 495316"/>
                  <a:gd name="connsiteY57" fmla="*/ 49723 h 202437"/>
                  <a:gd name="connsiteX58" fmla="*/ 480256 w 495316"/>
                  <a:gd name="connsiteY58" fmla="*/ 69975 h 202437"/>
                  <a:gd name="connsiteX59" fmla="*/ 480256 w 495316"/>
                  <a:gd name="connsiteY59" fmla="*/ 202438 h 202437"/>
                  <a:gd name="connsiteX60" fmla="*/ 495316 w 495316"/>
                  <a:gd name="connsiteY60" fmla="*/ 202438 h 202437"/>
                  <a:gd name="connsiteX61" fmla="*/ 495316 w 495316"/>
                  <a:gd name="connsiteY61" fmla="*/ 69975 h 202437"/>
                  <a:gd name="connsiteX62" fmla="*/ 482482 w 495316"/>
                  <a:gd name="connsiteY62" fmla="*/ 39078 h 202437"/>
                  <a:gd name="connsiteX63" fmla="*/ 451579 w 495316"/>
                  <a:gd name="connsiteY63" fmla="*/ 26238 h 20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95316" h="202437">
                    <a:moveTo>
                      <a:pt x="451579" y="26238"/>
                    </a:moveTo>
                    <a:lnTo>
                      <a:pt x="438687" y="26238"/>
                    </a:lnTo>
                    <a:lnTo>
                      <a:pt x="436435" y="29215"/>
                    </a:lnTo>
                    <a:cubicBezTo>
                      <a:pt x="431995" y="34997"/>
                      <a:pt x="426290" y="39675"/>
                      <a:pt x="419751" y="42896"/>
                    </a:cubicBezTo>
                    <a:cubicBezTo>
                      <a:pt x="413219" y="46124"/>
                      <a:pt x="406026" y="47798"/>
                      <a:pt x="398743" y="47798"/>
                    </a:cubicBezTo>
                    <a:cubicBezTo>
                      <a:pt x="391453" y="47798"/>
                      <a:pt x="384266" y="46124"/>
                      <a:pt x="377727" y="42896"/>
                    </a:cubicBezTo>
                    <a:cubicBezTo>
                      <a:pt x="371195" y="39675"/>
                      <a:pt x="365484" y="34997"/>
                      <a:pt x="361050" y="29215"/>
                    </a:cubicBezTo>
                    <a:lnTo>
                      <a:pt x="358798" y="26238"/>
                    </a:lnTo>
                    <a:lnTo>
                      <a:pt x="358073" y="26238"/>
                    </a:lnTo>
                    <a:cubicBezTo>
                      <a:pt x="353497" y="18315"/>
                      <a:pt x="346933" y="11724"/>
                      <a:pt x="339021" y="7121"/>
                    </a:cubicBezTo>
                    <a:cubicBezTo>
                      <a:pt x="331116" y="2519"/>
                      <a:pt x="322138" y="63"/>
                      <a:pt x="312988" y="0"/>
                    </a:cubicBezTo>
                    <a:lnTo>
                      <a:pt x="297568" y="0"/>
                    </a:lnTo>
                    <a:lnTo>
                      <a:pt x="295316" y="2976"/>
                    </a:lnTo>
                    <a:cubicBezTo>
                      <a:pt x="289656" y="10345"/>
                      <a:pt x="282379" y="16315"/>
                      <a:pt x="274044" y="20424"/>
                    </a:cubicBezTo>
                    <a:cubicBezTo>
                      <a:pt x="265709" y="24531"/>
                      <a:pt x="256545" y="26668"/>
                      <a:pt x="247254" y="26668"/>
                    </a:cubicBezTo>
                    <a:cubicBezTo>
                      <a:pt x="237962" y="26668"/>
                      <a:pt x="228792" y="24531"/>
                      <a:pt x="220463" y="20424"/>
                    </a:cubicBezTo>
                    <a:cubicBezTo>
                      <a:pt x="212128" y="16315"/>
                      <a:pt x="204851" y="10345"/>
                      <a:pt x="199192" y="2976"/>
                    </a:cubicBezTo>
                    <a:lnTo>
                      <a:pt x="196939" y="0"/>
                    </a:lnTo>
                    <a:lnTo>
                      <a:pt x="181879" y="0"/>
                    </a:lnTo>
                    <a:cubicBezTo>
                      <a:pt x="172728" y="55"/>
                      <a:pt x="163745" y="2506"/>
                      <a:pt x="155840" y="7110"/>
                    </a:cubicBezTo>
                    <a:cubicBezTo>
                      <a:pt x="147927" y="11713"/>
                      <a:pt x="141363" y="18309"/>
                      <a:pt x="136794" y="26238"/>
                    </a:cubicBezTo>
                    <a:lnTo>
                      <a:pt x="134536" y="29215"/>
                    </a:lnTo>
                    <a:cubicBezTo>
                      <a:pt x="130102" y="34997"/>
                      <a:pt x="124391" y="39675"/>
                      <a:pt x="117858" y="42896"/>
                    </a:cubicBezTo>
                    <a:cubicBezTo>
                      <a:pt x="111320" y="46124"/>
                      <a:pt x="104132" y="47798"/>
                      <a:pt x="96843" y="47798"/>
                    </a:cubicBezTo>
                    <a:cubicBezTo>
                      <a:pt x="89560" y="47798"/>
                      <a:pt x="82373" y="46124"/>
                      <a:pt x="75834" y="42896"/>
                    </a:cubicBezTo>
                    <a:cubicBezTo>
                      <a:pt x="69302" y="39675"/>
                      <a:pt x="63591" y="34997"/>
                      <a:pt x="59157" y="29215"/>
                    </a:cubicBezTo>
                    <a:lnTo>
                      <a:pt x="56898" y="26238"/>
                    </a:lnTo>
                    <a:lnTo>
                      <a:pt x="43737" y="26238"/>
                    </a:lnTo>
                    <a:cubicBezTo>
                      <a:pt x="32142" y="26263"/>
                      <a:pt x="21035" y="30877"/>
                      <a:pt x="12840" y="39078"/>
                    </a:cubicBezTo>
                    <a:cubicBezTo>
                      <a:pt x="4640" y="47272"/>
                      <a:pt x="25" y="58380"/>
                      <a:pt x="0" y="69975"/>
                    </a:cubicBezTo>
                    <a:lnTo>
                      <a:pt x="0" y="202438"/>
                    </a:lnTo>
                    <a:lnTo>
                      <a:pt x="15150" y="202438"/>
                    </a:lnTo>
                    <a:lnTo>
                      <a:pt x="15150" y="69975"/>
                    </a:lnTo>
                    <a:cubicBezTo>
                      <a:pt x="15150" y="62384"/>
                      <a:pt x="18160" y="55107"/>
                      <a:pt x="23518" y="49730"/>
                    </a:cubicBezTo>
                    <a:cubicBezTo>
                      <a:pt x="28876" y="44353"/>
                      <a:pt x="36146" y="41324"/>
                      <a:pt x="43737" y="41298"/>
                    </a:cubicBezTo>
                    <a:lnTo>
                      <a:pt x="49326" y="41298"/>
                    </a:lnTo>
                    <a:cubicBezTo>
                      <a:pt x="59118" y="52431"/>
                      <a:pt x="72517" y="59766"/>
                      <a:pt x="87179" y="62005"/>
                    </a:cubicBezTo>
                    <a:cubicBezTo>
                      <a:pt x="101835" y="64251"/>
                      <a:pt x="116812" y="61261"/>
                      <a:pt x="129486" y="53561"/>
                    </a:cubicBezTo>
                    <a:lnTo>
                      <a:pt x="129486" y="202438"/>
                    </a:lnTo>
                    <a:lnTo>
                      <a:pt x="144276" y="202438"/>
                    </a:lnTo>
                    <a:lnTo>
                      <a:pt x="144276" y="52393"/>
                    </a:lnTo>
                    <a:cubicBezTo>
                      <a:pt x="144276" y="42511"/>
                      <a:pt x="148197" y="33040"/>
                      <a:pt x="155185" y="26058"/>
                    </a:cubicBezTo>
                    <a:cubicBezTo>
                      <a:pt x="162166" y="19073"/>
                      <a:pt x="171638" y="15149"/>
                      <a:pt x="181519" y="15149"/>
                    </a:cubicBezTo>
                    <a:lnTo>
                      <a:pt x="189361" y="15149"/>
                    </a:lnTo>
                    <a:cubicBezTo>
                      <a:pt x="196484" y="23485"/>
                      <a:pt x="205326" y="30178"/>
                      <a:pt x="215279" y="34766"/>
                    </a:cubicBezTo>
                    <a:cubicBezTo>
                      <a:pt x="225231" y="39354"/>
                      <a:pt x="236063" y="41734"/>
                      <a:pt x="247029" y="41734"/>
                    </a:cubicBezTo>
                    <a:cubicBezTo>
                      <a:pt x="257989" y="41734"/>
                      <a:pt x="268821" y="39354"/>
                      <a:pt x="278773" y="34766"/>
                    </a:cubicBezTo>
                    <a:cubicBezTo>
                      <a:pt x="288732" y="30178"/>
                      <a:pt x="297575" y="23485"/>
                      <a:pt x="304691" y="15149"/>
                    </a:cubicBezTo>
                    <a:lnTo>
                      <a:pt x="312449" y="15149"/>
                    </a:lnTo>
                    <a:cubicBezTo>
                      <a:pt x="322325" y="15149"/>
                      <a:pt x="331795" y="19073"/>
                      <a:pt x="338777" y="26058"/>
                    </a:cubicBezTo>
                    <a:cubicBezTo>
                      <a:pt x="345765" y="33040"/>
                      <a:pt x="349686" y="42511"/>
                      <a:pt x="349686" y="52393"/>
                    </a:cubicBezTo>
                    <a:lnTo>
                      <a:pt x="349686" y="202438"/>
                    </a:lnTo>
                    <a:lnTo>
                      <a:pt x="364836" y="202438"/>
                    </a:lnTo>
                    <a:lnTo>
                      <a:pt x="364836" y="53022"/>
                    </a:lnTo>
                    <a:cubicBezTo>
                      <a:pt x="377503" y="61178"/>
                      <a:pt x="392692" y="64489"/>
                      <a:pt x="407604" y="62333"/>
                    </a:cubicBezTo>
                    <a:cubicBezTo>
                      <a:pt x="422517" y="60176"/>
                      <a:pt x="436153" y="52707"/>
                      <a:pt x="445990" y="41298"/>
                    </a:cubicBezTo>
                    <a:lnTo>
                      <a:pt x="451579" y="41298"/>
                    </a:lnTo>
                    <a:cubicBezTo>
                      <a:pt x="459176" y="41324"/>
                      <a:pt x="466459" y="44353"/>
                      <a:pt x="471830" y="49723"/>
                    </a:cubicBezTo>
                    <a:cubicBezTo>
                      <a:pt x="477201" y="55094"/>
                      <a:pt x="480230" y="62377"/>
                      <a:pt x="480256" y="69975"/>
                    </a:cubicBezTo>
                    <a:lnTo>
                      <a:pt x="480256" y="202438"/>
                    </a:lnTo>
                    <a:lnTo>
                      <a:pt x="495316" y="202438"/>
                    </a:lnTo>
                    <a:lnTo>
                      <a:pt x="495316" y="69975"/>
                    </a:lnTo>
                    <a:cubicBezTo>
                      <a:pt x="495290" y="58380"/>
                      <a:pt x="490677" y="47272"/>
                      <a:pt x="482482" y="39078"/>
                    </a:cubicBezTo>
                    <a:cubicBezTo>
                      <a:pt x="474282" y="30877"/>
                      <a:pt x="463174" y="26263"/>
                      <a:pt x="451579" y="26238"/>
                    </a:cubicBezTo>
                    <a:close/>
                  </a:path>
                </a:pathLst>
              </a:custGeom>
              <a:solidFill>
                <a:srgbClr val="2D5967"/>
              </a:solidFill>
              <a:ln w="6417" cap="flat">
                <a:noFill/>
                <a:prstDash val="solid"/>
                <a:miter/>
              </a:ln>
            </p:spPr>
            <p:txBody>
              <a:bodyPr rtlCol="0" anchor="ctr"/>
              <a:lstStyle/>
              <a:p>
                <a:endParaRPr lang="en-US" sz="3052"/>
              </a:p>
            </p:txBody>
          </p:sp>
          <p:sp>
            <p:nvSpPr>
              <p:cNvPr id="98" name="Freeform: Shape 339">
                <a:extLst>
                  <a:ext uri="{FF2B5EF4-FFF2-40B4-BE49-F238E27FC236}">
                    <a16:creationId xmlns:a16="http://schemas.microsoft.com/office/drawing/2014/main" id="{8ED70C78-C699-4BC6-AC3C-BB35BF67667A}"/>
                  </a:ext>
                </a:extLst>
              </p:cNvPr>
              <p:cNvSpPr/>
              <p:nvPr/>
            </p:nvSpPr>
            <p:spPr>
              <a:xfrm>
                <a:off x="5301601" y="1921700"/>
                <a:ext cx="125342" cy="125336"/>
              </a:xfrm>
              <a:custGeom>
                <a:avLst/>
                <a:gdLst>
                  <a:gd name="connsiteX0" fmla="*/ 62583 w 125342"/>
                  <a:gd name="connsiteY0" fmla="*/ 125337 h 125336"/>
                  <a:gd name="connsiteX1" fmla="*/ 97434 w 125342"/>
                  <a:gd name="connsiteY1" fmla="*/ 114815 h 125336"/>
                  <a:gd name="connsiteX2" fmla="*/ 120553 w 125342"/>
                  <a:gd name="connsiteY2" fmla="*/ 86693 h 125336"/>
                  <a:gd name="connsiteX3" fmla="*/ 124140 w 125342"/>
                  <a:gd name="connsiteY3" fmla="*/ 50465 h 125336"/>
                  <a:gd name="connsiteX4" fmla="*/ 106988 w 125342"/>
                  <a:gd name="connsiteY4" fmla="*/ 18356 h 125336"/>
                  <a:gd name="connsiteX5" fmla="*/ 74878 w 125342"/>
                  <a:gd name="connsiteY5" fmla="*/ 1200 h 125336"/>
                  <a:gd name="connsiteX6" fmla="*/ 38649 w 125342"/>
                  <a:gd name="connsiteY6" fmla="*/ 4788 h 125336"/>
                  <a:gd name="connsiteX7" fmla="*/ 10530 w 125342"/>
                  <a:gd name="connsiteY7" fmla="*/ 27909 h 125336"/>
                  <a:gd name="connsiteX8" fmla="*/ 0 w 125342"/>
                  <a:gd name="connsiteY8" fmla="*/ 62760 h 125336"/>
                  <a:gd name="connsiteX9" fmla="*/ 18487 w 125342"/>
                  <a:gd name="connsiteY9" fmla="*/ 106854 h 125336"/>
                  <a:gd name="connsiteX10" fmla="*/ 62583 w 125342"/>
                  <a:gd name="connsiteY10" fmla="*/ 125337 h 125336"/>
                  <a:gd name="connsiteX11" fmla="*/ 62583 w 125342"/>
                  <a:gd name="connsiteY11" fmla="*/ 15600 h 125336"/>
                  <a:gd name="connsiteX12" fmla="*/ 88982 w 125342"/>
                  <a:gd name="connsiteY12" fmla="*/ 23609 h 125336"/>
                  <a:gd name="connsiteX13" fmla="*/ 106488 w 125342"/>
                  <a:gd name="connsiteY13" fmla="*/ 44935 h 125336"/>
                  <a:gd name="connsiteX14" fmla="*/ 109189 w 125342"/>
                  <a:gd name="connsiteY14" fmla="*/ 72391 h 125336"/>
                  <a:gd name="connsiteX15" fmla="*/ 96182 w 125342"/>
                  <a:gd name="connsiteY15" fmla="*/ 96722 h 125336"/>
                  <a:gd name="connsiteX16" fmla="*/ 71856 w 125342"/>
                  <a:gd name="connsiteY16" fmla="*/ 109728 h 125336"/>
                  <a:gd name="connsiteX17" fmla="*/ 44398 w 125342"/>
                  <a:gd name="connsiteY17" fmla="*/ 107023 h 125336"/>
                  <a:gd name="connsiteX18" fmla="*/ 23069 w 125342"/>
                  <a:gd name="connsiteY18" fmla="*/ 89521 h 125336"/>
                  <a:gd name="connsiteX19" fmla="*/ 15060 w 125342"/>
                  <a:gd name="connsiteY19" fmla="*/ 63120 h 125336"/>
                  <a:gd name="connsiteX20" fmla="*/ 28978 w 125342"/>
                  <a:gd name="connsiteY20" fmla="*/ 29518 h 125336"/>
                  <a:gd name="connsiteX21" fmla="*/ 62583 w 125342"/>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2" h="125336">
                    <a:moveTo>
                      <a:pt x="62583" y="125337"/>
                    </a:moveTo>
                    <a:cubicBezTo>
                      <a:pt x="74987" y="125356"/>
                      <a:pt x="87115" y="121692"/>
                      <a:pt x="97434" y="114815"/>
                    </a:cubicBezTo>
                    <a:cubicBezTo>
                      <a:pt x="107752" y="107935"/>
                      <a:pt x="115799" y="98149"/>
                      <a:pt x="120553" y="86693"/>
                    </a:cubicBezTo>
                    <a:cubicBezTo>
                      <a:pt x="125308" y="75239"/>
                      <a:pt x="126560" y="62630"/>
                      <a:pt x="124140" y="50465"/>
                    </a:cubicBezTo>
                    <a:cubicBezTo>
                      <a:pt x="121728" y="38300"/>
                      <a:pt x="115753" y="27125"/>
                      <a:pt x="106988" y="18356"/>
                    </a:cubicBezTo>
                    <a:cubicBezTo>
                      <a:pt x="98216" y="9586"/>
                      <a:pt x="87038" y="3615"/>
                      <a:pt x="74878" y="1200"/>
                    </a:cubicBezTo>
                    <a:cubicBezTo>
                      <a:pt x="62712" y="-1215"/>
                      <a:pt x="50103" y="33"/>
                      <a:pt x="38649" y="4788"/>
                    </a:cubicBezTo>
                    <a:cubicBezTo>
                      <a:pt x="27195" y="9542"/>
                      <a:pt x="17409" y="17588"/>
                      <a:pt x="10530" y="27909"/>
                    </a:cubicBezTo>
                    <a:cubicBezTo>
                      <a:pt x="3645" y="38228"/>
                      <a:pt x="-13" y="50357"/>
                      <a:pt x="0" y="62760"/>
                    </a:cubicBezTo>
                    <a:cubicBezTo>
                      <a:pt x="141" y="79313"/>
                      <a:pt x="6783" y="95148"/>
                      <a:pt x="18487" y="106854"/>
                    </a:cubicBezTo>
                    <a:cubicBezTo>
                      <a:pt x="30191" y="118559"/>
                      <a:pt x="46028" y="125196"/>
                      <a:pt x="62583" y="125337"/>
                    </a:cubicBezTo>
                    <a:close/>
                    <a:moveTo>
                      <a:pt x="62583" y="15600"/>
                    </a:moveTo>
                    <a:cubicBezTo>
                      <a:pt x="71978" y="15600"/>
                      <a:pt x="81167" y="18387"/>
                      <a:pt x="88982" y="23609"/>
                    </a:cubicBezTo>
                    <a:cubicBezTo>
                      <a:pt x="96798" y="28830"/>
                      <a:pt x="102888" y="36252"/>
                      <a:pt x="106488" y="44935"/>
                    </a:cubicBezTo>
                    <a:cubicBezTo>
                      <a:pt x="110081" y="53618"/>
                      <a:pt x="111024" y="63173"/>
                      <a:pt x="109189" y="72391"/>
                    </a:cubicBezTo>
                    <a:cubicBezTo>
                      <a:pt x="107354" y="81609"/>
                      <a:pt x="102830" y="90076"/>
                      <a:pt x="96182" y="96722"/>
                    </a:cubicBezTo>
                    <a:cubicBezTo>
                      <a:pt x="89541" y="103368"/>
                      <a:pt x="81071" y="107894"/>
                      <a:pt x="71856" y="109728"/>
                    </a:cubicBezTo>
                    <a:cubicBezTo>
                      <a:pt x="62635" y="111561"/>
                      <a:pt x="53080" y="110620"/>
                      <a:pt x="44398" y="107023"/>
                    </a:cubicBezTo>
                    <a:cubicBezTo>
                      <a:pt x="35716" y="103427"/>
                      <a:pt x="28292" y="97336"/>
                      <a:pt x="23069" y="89521"/>
                    </a:cubicBezTo>
                    <a:cubicBezTo>
                      <a:pt x="17845" y="81707"/>
                      <a:pt x="15060" y="72519"/>
                      <a:pt x="15060" y="63120"/>
                    </a:cubicBezTo>
                    <a:cubicBezTo>
                      <a:pt x="15060" y="50517"/>
                      <a:pt x="20066" y="38430"/>
                      <a:pt x="28978" y="29518"/>
                    </a:cubicBezTo>
                    <a:cubicBezTo>
                      <a:pt x="37892" y="20606"/>
                      <a:pt x="49981" y="15600"/>
                      <a:pt x="62583" y="15600"/>
                    </a:cubicBezTo>
                    <a:close/>
                  </a:path>
                </a:pathLst>
              </a:custGeom>
              <a:solidFill>
                <a:srgbClr val="2D5967"/>
              </a:solidFill>
              <a:ln w="6417" cap="flat">
                <a:noFill/>
                <a:prstDash val="solid"/>
                <a:miter/>
              </a:ln>
            </p:spPr>
            <p:txBody>
              <a:bodyPr rtlCol="0" anchor="ctr"/>
              <a:lstStyle/>
              <a:p>
                <a:endParaRPr lang="en-US" sz="3052"/>
              </a:p>
            </p:txBody>
          </p:sp>
          <p:sp>
            <p:nvSpPr>
              <p:cNvPr id="99" name="Freeform: Shape 340">
                <a:extLst>
                  <a:ext uri="{FF2B5EF4-FFF2-40B4-BE49-F238E27FC236}">
                    <a16:creationId xmlns:a16="http://schemas.microsoft.com/office/drawing/2014/main" id="{A08BFFFD-D309-447F-A389-614FB13B9404}"/>
                  </a:ext>
                </a:extLst>
              </p:cNvPr>
              <p:cNvSpPr/>
              <p:nvPr/>
            </p:nvSpPr>
            <p:spPr>
              <a:xfrm>
                <a:off x="5438934" y="1865065"/>
                <a:ext cx="151491" cy="151488"/>
              </a:xfrm>
              <a:custGeom>
                <a:avLst/>
                <a:gdLst>
                  <a:gd name="connsiteX0" fmla="*/ 75924 w 151491"/>
                  <a:gd name="connsiteY0" fmla="*/ 151488 h 151488"/>
                  <a:gd name="connsiteX1" fmla="*/ 117967 w 151491"/>
                  <a:gd name="connsiteY1" fmla="*/ 138629 h 151488"/>
                  <a:gd name="connsiteX2" fmla="*/ 145784 w 151491"/>
                  <a:gd name="connsiteY2" fmla="*/ 104584 h 151488"/>
                  <a:gd name="connsiteX3" fmla="*/ 150006 w 151491"/>
                  <a:gd name="connsiteY3" fmla="*/ 60824 h 151488"/>
                  <a:gd name="connsiteX4" fmla="*/ 129209 w 151491"/>
                  <a:gd name="connsiteY4" fmla="*/ 22089 h 151488"/>
                  <a:gd name="connsiteX5" fmla="*/ 90400 w 151491"/>
                  <a:gd name="connsiteY5" fmla="*/ 1431 h 151488"/>
                  <a:gd name="connsiteX6" fmla="*/ 46657 w 151491"/>
                  <a:gd name="connsiteY6" fmla="*/ 5809 h 151488"/>
                  <a:gd name="connsiteX7" fmla="*/ 12712 w 151491"/>
                  <a:gd name="connsiteY7" fmla="*/ 33747 h 151488"/>
                  <a:gd name="connsiteX8" fmla="*/ 0 w 151491"/>
                  <a:gd name="connsiteY8" fmla="*/ 75834 h 151488"/>
                  <a:gd name="connsiteX9" fmla="*/ 5813 w 151491"/>
                  <a:gd name="connsiteY9" fmla="*/ 104834 h 151488"/>
                  <a:gd name="connsiteX10" fmla="*/ 22279 w 151491"/>
                  <a:gd name="connsiteY10" fmla="*/ 129399 h 151488"/>
                  <a:gd name="connsiteX11" fmla="*/ 46907 w 151491"/>
                  <a:gd name="connsiteY11" fmla="*/ 145783 h 151488"/>
                  <a:gd name="connsiteX12" fmla="*/ 75924 w 151491"/>
                  <a:gd name="connsiteY12" fmla="*/ 151488 h 151488"/>
                  <a:gd name="connsiteX13" fmla="*/ 75924 w 151491"/>
                  <a:gd name="connsiteY13" fmla="*/ 15238 h 151488"/>
                  <a:gd name="connsiteX14" fmla="*/ 109593 w 151491"/>
                  <a:gd name="connsiteY14" fmla="*/ 25451 h 151488"/>
                  <a:gd name="connsiteX15" fmla="*/ 131911 w 151491"/>
                  <a:gd name="connsiteY15" fmla="*/ 52645 h 151488"/>
                  <a:gd name="connsiteX16" fmla="*/ 135357 w 151491"/>
                  <a:gd name="connsiteY16" fmla="*/ 87656 h 151488"/>
                  <a:gd name="connsiteX17" fmla="*/ 118775 w 151491"/>
                  <a:gd name="connsiteY17" fmla="*/ 118681 h 151488"/>
                  <a:gd name="connsiteX18" fmla="*/ 87750 w 151491"/>
                  <a:gd name="connsiteY18" fmla="*/ 135265 h 151488"/>
                  <a:gd name="connsiteX19" fmla="*/ 52740 w 151491"/>
                  <a:gd name="connsiteY19" fmla="*/ 131817 h 151488"/>
                  <a:gd name="connsiteX20" fmla="*/ 25545 w 151491"/>
                  <a:gd name="connsiteY20" fmla="*/ 109499 h 151488"/>
                  <a:gd name="connsiteX21" fmla="*/ 15330 w 151491"/>
                  <a:gd name="connsiteY21" fmla="*/ 75834 h 151488"/>
                  <a:gd name="connsiteX22" fmla="*/ 33104 w 151491"/>
                  <a:gd name="connsiteY22" fmla="*/ 33013 h 151488"/>
                  <a:gd name="connsiteX23" fmla="*/ 75924 w 151491"/>
                  <a:gd name="connsiteY23" fmla="*/ 15238 h 15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491" h="151488">
                    <a:moveTo>
                      <a:pt x="75924" y="151488"/>
                    </a:moveTo>
                    <a:cubicBezTo>
                      <a:pt x="90901" y="151453"/>
                      <a:pt x="105531" y="146978"/>
                      <a:pt x="117967" y="138629"/>
                    </a:cubicBezTo>
                    <a:cubicBezTo>
                      <a:pt x="130403" y="130280"/>
                      <a:pt x="140079" y="118433"/>
                      <a:pt x="145784" y="104584"/>
                    </a:cubicBezTo>
                    <a:cubicBezTo>
                      <a:pt x="151489" y="90735"/>
                      <a:pt x="152958" y="75507"/>
                      <a:pt x="150006" y="60824"/>
                    </a:cubicBezTo>
                    <a:cubicBezTo>
                      <a:pt x="147055" y="46140"/>
                      <a:pt x="139817" y="32661"/>
                      <a:pt x="129209" y="22089"/>
                    </a:cubicBezTo>
                    <a:cubicBezTo>
                      <a:pt x="118602" y="11518"/>
                      <a:pt x="105095" y="4329"/>
                      <a:pt x="90400" y="1431"/>
                    </a:cubicBezTo>
                    <a:cubicBezTo>
                      <a:pt x="75706" y="-1466"/>
                      <a:pt x="60485" y="57"/>
                      <a:pt x="46657" y="5809"/>
                    </a:cubicBezTo>
                    <a:cubicBezTo>
                      <a:pt x="32828" y="11561"/>
                      <a:pt x="21015" y="21283"/>
                      <a:pt x="12712" y="33747"/>
                    </a:cubicBezTo>
                    <a:cubicBezTo>
                      <a:pt x="4408" y="46211"/>
                      <a:pt x="-13" y="60857"/>
                      <a:pt x="0" y="75834"/>
                    </a:cubicBezTo>
                    <a:cubicBezTo>
                      <a:pt x="13" y="85788"/>
                      <a:pt x="1989" y="95643"/>
                      <a:pt x="5813" y="104834"/>
                    </a:cubicBezTo>
                    <a:cubicBezTo>
                      <a:pt x="9632" y="114025"/>
                      <a:pt x="15233" y="122373"/>
                      <a:pt x="22279" y="129399"/>
                    </a:cubicBezTo>
                    <a:cubicBezTo>
                      <a:pt x="29331" y="136425"/>
                      <a:pt x="37699" y="141992"/>
                      <a:pt x="46907" y="145783"/>
                    </a:cubicBezTo>
                    <a:cubicBezTo>
                      <a:pt x="56109" y="149573"/>
                      <a:pt x="65971" y="151512"/>
                      <a:pt x="75924" y="151488"/>
                    </a:cubicBezTo>
                    <a:close/>
                    <a:moveTo>
                      <a:pt x="75924" y="15238"/>
                    </a:moveTo>
                    <a:cubicBezTo>
                      <a:pt x="87910" y="15238"/>
                      <a:pt x="99628" y="18793"/>
                      <a:pt x="109593" y="25451"/>
                    </a:cubicBezTo>
                    <a:cubicBezTo>
                      <a:pt x="119558" y="32109"/>
                      <a:pt x="127323" y="41573"/>
                      <a:pt x="131911" y="52645"/>
                    </a:cubicBezTo>
                    <a:cubicBezTo>
                      <a:pt x="136493" y="63718"/>
                      <a:pt x="137692" y="75901"/>
                      <a:pt x="135357" y="87656"/>
                    </a:cubicBezTo>
                    <a:cubicBezTo>
                      <a:pt x="133021" y="99410"/>
                      <a:pt x="127246" y="110207"/>
                      <a:pt x="118775" y="118681"/>
                    </a:cubicBezTo>
                    <a:cubicBezTo>
                      <a:pt x="110299" y="127156"/>
                      <a:pt x="99499" y="132927"/>
                      <a:pt x="87750" y="135265"/>
                    </a:cubicBezTo>
                    <a:cubicBezTo>
                      <a:pt x="75994" y="137603"/>
                      <a:pt x="63809" y="136403"/>
                      <a:pt x="52740" y="131817"/>
                    </a:cubicBezTo>
                    <a:cubicBezTo>
                      <a:pt x="41664" y="127230"/>
                      <a:pt x="32199" y="119464"/>
                      <a:pt x="25545" y="109499"/>
                    </a:cubicBezTo>
                    <a:cubicBezTo>
                      <a:pt x="18885" y="99534"/>
                      <a:pt x="15330" y="87819"/>
                      <a:pt x="15330" y="75834"/>
                    </a:cubicBezTo>
                    <a:cubicBezTo>
                      <a:pt x="15355" y="59771"/>
                      <a:pt x="21747" y="44372"/>
                      <a:pt x="33104" y="33013"/>
                    </a:cubicBezTo>
                    <a:cubicBezTo>
                      <a:pt x="44462" y="21654"/>
                      <a:pt x="59863" y="15262"/>
                      <a:pt x="75924" y="15238"/>
                    </a:cubicBezTo>
                    <a:close/>
                  </a:path>
                </a:pathLst>
              </a:custGeom>
              <a:solidFill>
                <a:srgbClr val="2D5967"/>
              </a:solidFill>
              <a:ln w="6417" cap="flat">
                <a:noFill/>
                <a:prstDash val="solid"/>
                <a:miter/>
              </a:ln>
            </p:spPr>
            <p:txBody>
              <a:bodyPr rtlCol="0" anchor="ctr"/>
              <a:lstStyle/>
              <a:p>
                <a:endParaRPr lang="en-US" sz="3052"/>
              </a:p>
            </p:txBody>
          </p:sp>
          <p:sp>
            <p:nvSpPr>
              <p:cNvPr id="100" name="Freeform: Shape 341">
                <a:extLst>
                  <a:ext uri="{FF2B5EF4-FFF2-40B4-BE49-F238E27FC236}">
                    <a16:creationId xmlns:a16="http://schemas.microsoft.com/office/drawing/2014/main" id="{D3719840-C9CD-4196-8D8A-4DFAC43B82E0}"/>
                  </a:ext>
                </a:extLst>
              </p:cNvPr>
              <p:cNvSpPr/>
              <p:nvPr/>
            </p:nvSpPr>
            <p:spPr>
              <a:xfrm>
                <a:off x="5441918" y="2132432"/>
                <a:ext cx="15143" cy="93416"/>
              </a:xfrm>
              <a:custGeom>
                <a:avLst/>
                <a:gdLst>
                  <a:gd name="connsiteX0" fmla="*/ 7572 w 15143"/>
                  <a:gd name="connsiteY0" fmla="*/ 0 h 93416"/>
                  <a:gd name="connsiteX1" fmla="*/ 0 w 15143"/>
                  <a:gd name="connsiteY1" fmla="*/ 0 h 93416"/>
                  <a:gd name="connsiteX2" fmla="*/ 0 w 15143"/>
                  <a:gd name="connsiteY2" fmla="*/ 93416 h 93416"/>
                  <a:gd name="connsiteX3" fmla="*/ 3786 w 15143"/>
                  <a:gd name="connsiteY3" fmla="*/ 93416 h 93416"/>
                  <a:gd name="connsiteX4" fmla="*/ 15144 w 15143"/>
                  <a:gd name="connsiteY4" fmla="*/ 93416 h 93416"/>
                  <a:gd name="connsiteX5" fmla="*/ 15144 w 15143"/>
                  <a:gd name="connsiteY5" fmla="*/ 15150 h 93416"/>
                  <a:gd name="connsiteX6" fmla="*/ 7572 w 15143"/>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43" h="93416">
                    <a:moveTo>
                      <a:pt x="7572" y="0"/>
                    </a:moveTo>
                    <a:lnTo>
                      <a:pt x="0" y="0"/>
                    </a:lnTo>
                    <a:lnTo>
                      <a:pt x="0" y="93416"/>
                    </a:lnTo>
                    <a:lnTo>
                      <a:pt x="3786" y="93416"/>
                    </a:lnTo>
                    <a:lnTo>
                      <a:pt x="15144" y="93416"/>
                    </a:lnTo>
                    <a:lnTo>
                      <a:pt x="15144" y="15150"/>
                    </a:lnTo>
                    <a:lnTo>
                      <a:pt x="7572" y="0"/>
                    </a:lnTo>
                    <a:close/>
                  </a:path>
                </a:pathLst>
              </a:custGeom>
              <a:solidFill>
                <a:srgbClr val="2D5967"/>
              </a:solidFill>
              <a:ln w="6417" cap="flat">
                <a:noFill/>
                <a:prstDash val="solid"/>
                <a:miter/>
              </a:ln>
            </p:spPr>
            <p:txBody>
              <a:bodyPr rtlCol="0" anchor="ctr"/>
              <a:lstStyle/>
              <a:p>
                <a:endParaRPr lang="en-US" sz="3052"/>
              </a:p>
            </p:txBody>
          </p:sp>
          <p:sp>
            <p:nvSpPr>
              <p:cNvPr id="102" name="Freeform: Shape 342">
                <a:extLst>
                  <a:ext uri="{FF2B5EF4-FFF2-40B4-BE49-F238E27FC236}">
                    <a16:creationId xmlns:a16="http://schemas.microsoft.com/office/drawing/2014/main" id="{E235DA4C-21F0-4985-970E-15FB20203BB2}"/>
                  </a:ext>
                </a:extLst>
              </p:cNvPr>
              <p:cNvSpPr/>
              <p:nvPr/>
            </p:nvSpPr>
            <p:spPr>
              <a:xfrm>
                <a:off x="5572231" y="2132432"/>
                <a:ext cx="15150" cy="93416"/>
              </a:xfrm>
              <a:custGeom>
                <a:avLst/>
                <a:gdLst>
                  <a:gd name="connsiteX0" fmla="*/ 7572 w 15150"/>
                  <a:gd name="connsiteY0" fmla="*/ 0 h 93416"/>
                  <a:gd name="connsiteX1" fmla="*/ 0 w 15150"/>
                  <a:gd name="connsiteY1" fmla="*/ 15150 h 93416"/>
                  <a:gd name="connsiteX2" fmla="*/ 0 w 15150"/>
                  <a:gd name="connsiteY2" fmla="*/ 93416 h 93416"/>
                  <a:gd name="connsiteX3" fmla="*/ 12622 w 15150"/>
                  <a:gd name="connsiteY3" fmla="*/ 93416 h 93416"/>
                  <a:gd name="connsiteX4" fmla="*/ 15150 w 15150"/>
                  <a:gd name="connsiteY4" fmla="*/ 93416 h 93416"/>
                  <a:gd name="connsiteX5" fmla="*/ 15150 w 15150"/>
                  <a:gd name="connsiteY5" fmla="*/ 0 h 93416"/>
                  <a:gd name="connsiteX6" fmla="*/ 7572 w 15150"/>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50" h="93416">
                    <a:moveTo>
                      <a:pt x="7572" y="0"/>
                    </a:moveTo>
                    <a:lnTo>
                      <a:pt x="0" y="15150"/>
                    </a:lnTo>
                    <a:lnTo>
                      <a:pt x="0" y="93416"/>
                    </a:lnTo>
                    <a:lnTo>
                      <a:pt x="12622" y="93416"/>
                    </a:lnTo>
                    <a:lnTo>
                      <a:pt x="15150" y="93416"/>
                    </a:lnTo>
                    <a:lnTo>
                      <a:pt x="15150" y="0"/>
                    </a:lnTo>
                    <a:lnTo>
                      <a:pt x="7572" y="0"/>
                    </a:lnTo>
                    <a:close/>
                  </a:path>
                </a:pathLst>
              </a:custGeom>
              <a:solidFill>
                <a:srgbClr val="2D5967"/>
              </a:solidFill>
              <a:ln w="6417" cap="flat">
                <a:noFill/>
                <a:prstDash val="solid"/>
                <a:miter/>
              </a:ln>
            </p:spPr>
            <p:txBody>
              <a:bodyPr rtlCol="0" anchor="ctr"/>
              <a:lstStyle/>
              <a:p>
                <a:endParaRPr lang="en-US" sz="3052"/>
              </a:p>
            </p:txBody>
          </p:sp>
          <p:sp>
            <p:nvSpPr>
              <p:cNvPr id="103" name="Freeform: Shape 343">
                <a:extLst>
                  <a:ext uri="{FF2B5EF4-FFF2-40B4-BE49-F238E27FC236}">
                    <a16:creationId xmlns:a16="http://schemas.microsoft.com/office/drawing/2014/main" id="{C3ACE335-CDD1-4AD1-A8CD-F6F4BBB6BBF8}"/>
                  </a:ext>
                </a:extLst>
              </p:cNvPr>
              <p:cNvSpPr/>
              <p:nvPr/>
            </p:nvSpPr>
            <p:spPr>
              <a:xfrm>
                <a:off x="5710091" y="2147569"/>
                <a:ext cx="15150" cy="78272"/>
              </a:xfrm>
              <a:custGeom>
                <a:avLst/>
                <a:gdLst>
                  <a:gd name="connsiteX0" fmla="*/ 0 w 15150"/>
                  <a:gd name="connsiteY0" fmla="*/ 15060 h 78272"/>
                  <a:gd name="connsiteX1" fmla="*/ 0 w 15150"/>
                  <a:gd name="connsiteY1" fmla="*/ 78273 h 78272"/>
                  <a:gd name="connsiteX2" fmla="*/ 15150 w 15150"/>
                  <a:gd name="connsiteY2" fmla="*/ 78273 h 78272"/>
                  <a:gd name="connsiteX3" fmla="*/ 15150 w 15150"/>
                  <a:gd name="connsiteY3" fmla="*/ 0 h 78272"/>
                  <a:gd name="connsiteX4" fmla="*/ 7578 w 15150"/>
                  <a:gd name="connsiteY4" fmla="*/ 0 h 78272"/>
                  <a:gd name="connsiteX5" fmla="*/ 0 w 15150"/>
                  <a:gd name="connsiteY5" fmla="*/ 1506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50" h="78272">
                    <a:moveTo>
                      <a:pt x="0" y="15060"/>
                    </a:moveTo>
                    <a:lnTo>
                      <a:pt x="0" y="78273"/>
                    </a:lnTo>
                    <a:lnTo>
                      <a:pt x="15150" y="78273"/>
                    </a:lnTo>
                    <a:lnTo>
                      <a:pt x="15150" y="0"/>
                    </a:lnTo>
                    <a:lnTo>
                      <a:pt x="7578" y="0"/>
                    </a:lnTo>
                    <a:lnTo>
                      <a:pt x="0" y="15060"/>
                    </a:lnTo>
                    <a:close/>
                  </a:path>
                </a:pathLst>
              </a:custGeom>
              <a:solidFill>
                <a:srgbClr val="2D5967"/>
              </a:solidFill>
              <a:ln w="6417" cap="flat">
                <a:noFill/>
                <a:prstDash val="solid"/>
                <a:miter/>
              </a:ln>
            </p:spPr>
            <p:txBody>
              <a:bodyPr rtlCol="0" anchor="ctr"/>
              <a:lstStyle/>
              <a:p>
                <a:endParaRPr lang="en-US" sz="3052"/>
              </a:p>
            </p:txBody>
          </p:sp>
          <p:sp>
            <p:nvSpPr>
              <p:cNvPr id="104" name="Freeform: Shape 344">
                <a:extLst>
                  <a:ext uri="{FF2B5EF4-FFF2-40B4-BE49-F238E27FC236}">
                    <a16:creationId xmlns:a16="http://schemas.microsoft.com/office/drawing/2014/main" id="{A5D2654F-4E6C-4939-88DD-8C1F117AD4E4}"/>
                  </a:ext>
                </a:extLst>
              </p:cNvPr>
              <p:cNvSpPr/>
              <p:nvPr/>
            </p:nvSpPr>
            <p:spPr>
              <a:xfrm>
                <a:off x="5305310" y="2147569"/>
                <a:ext cx="15053" cy="78272"/>
              </a:xfrm>
              <a:custGeom>
                <a:avLst/>
                <a:gdLst>
                  <a:gd name="connsiteX0" fmla="*/ 0 w 15053"/>
                  <a:gd name="connsiteY0" fmla="*/ 0 h 78272"/>
                  <a:gd name="connsiteX1" fmla="*/ 0 w 15053"/>
                  <a:gd name="connsiteY1" fmla="*/ 78273 h 78272"/>
                  <a:gd name="connsiteX2" fmla="*/ 15054 w 15053"/>
                  <a:gd name="connsiteY2" fmla="*/ 78273 h 78272"/>
                  <a:gd name="connsiteX3" fmla="*/ 15054 w 15053"/>
                  <a:gd name="connsiteY3" fmla="*/ 15060 h 78272"/>
                  <a:gd name="connsiteX4" fmla="*/ 7482 w 15053"/>
                  <a:gd name="connsiteY4" fmla="*/ 0 h 78272"/>
                  <a:gd name="connsiteX5" fmla="*/ 0 w 15053"/>
                  <a:gd name="connsiteY5" fmla="*/ 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53" h="78272">
                    <a:moveTo>
                      <a:pt x="0" y="0"/>
                    </a:moveTo>
                    <a:lnTo>
                      <a:pt x="0" y="78273"/>
                    </a:lnTo>
                    <a:lnTo>
                      <a:pt x="15054" y="78273"/>
                    </a:lnTo>
                    <a:lnTo>
                      <a:pt x="15054" y="15060"/>
                    </a:lnTo>
                    <a:lnTo>
                      <a:pt x="7482" y="0"/>
                    </a:lnTo>
                    <a:lnTo>
                      <a:pt x="0" y="0"/>
                    </a:lnTo>
                    <a:close/>
                  </a:path>
                </a:pathLst>
              </a:custGeom>
              <a:solidFill>
                <a:srgbClr val="2D5967"/>
              </a:solidFill>
              <a:ln w="6417" cap="flat">
                <a:noFill/>
                <a:prstDash val="solid"/>
                <a:miter/>
              </a:ln>
            </p:spPr>
            <p:txBody>
              <a:bodyPr rtlCol="0" anchor="ctr"/>
              <a:lstStyle/>
              <a:p>
                <a:endParaRPr lang="en-US" sz="3052"/>
              </a:p>
            </p:txBody>
          </p:sp>
        </p:grpSp>
        <p:sp>
          <p:nvSpPr>
            <p:cNvPr id="93" name="TextBox 345">
              <a:extLst>
                <a:ext uri="{FF2B5EF4-FFF2-40B4-BE49-F238E27FC236}">
                  <a16:creationId xmlns:a16="http://schemas.microsoft.com/office/drawing/2014/main" id="{7C058B7A-F81A-4C10-B631-EFEBA8175FFD}"/>
                </a:ext>
              </a:extLst>
            </p:cNvPr>
            <p:cNvSpPr txBox="1"/>
            <p:nvPr/>
          </p:nvSpPr>
          <p:spPr>
            <a:xfrm>
              <a:off x="5224523" y="2230692"/>
              <a:ext cx="594128" cy="250159"/>
            </a:xfrm>
            <a:prstGeom prst="rect">
              <a:avLst/>
            </a:prstGeom>
            <a:noFill/>
          </p:spPr>
          <p:txBody>
            <a:bodyPr wrap="none" rtlCol="0">
              <a:spAutoFit/>
            </a:bodyPr>
            <a:lstStyle/>
            <a:p>
              <a:pPr algn="l"/>
              <a:r>
                <a:rPr lang="ja-JP" altLang="en-US" sz="1800" dirty="0">
                  <a:latin typeface="Meiryo UI" panose="020B0604030504040204" pitchFamily="50" charset="-128"/>
                  <a:ea typeface="Meiryo UI" panose="020B0604030504040204" pitchFamily="50" charset="-128"/>
                  <a:cs typeface="Oracle Sans"/>
                  <a:sym typeface="Oracle Sans"/>
                  <a:rtl val="0"/>
                </a:rPr>
                <a:t>利用者</a:t>
              </a:r>
              <a:endParaRPr lang="en-US" sz="1800" dirty="0">
                <a:latin typeface="Meiryo UI" panose="020B0604030504040204" pitchFamily="50" charset="-128"/>
                <a:ea typeface="Meiryo UI" panose="020B0604030504040204" pitchFamily="50" charset="-128"/>
                <a:cs typeface="Oracle Sans"/>
                <a:sym typeface="Oracle Sans"/>
                <a:rtl val="0"/>
              </a:endParaRPr>
            </a:p>
          </p:txBody>
        </p:sp>
      </p:grpSp>
      <p:sp>
        <p:nvSpPr>
          <p:cNvPr id="278" name="タイトル 2">
            <a:extLst>
              <a:ext uri="{FF2B5EF4-FFF2-40B4-BE49-F238E27FC236}">
                <a16:creationId xmlns:a16="http://schemas.microsoft.com/office/drawing/2014/main" id="{DCA2C25A-D2DC-8CC2-FECA-51AC0870F277}"/>
              </a:ext>
            </a:extLst>
          </p:cNvPr>
          <p:cNvSpPr>
            <a:spLocks noGrp="1"/>
          </p:cNvSpPr>
          <p:nvPr>
            <p:ph type="title"/>
          </p:nvPr>
        </p:nvSpPr>
        <p:spPr>
          <a:xfrm>
            <a:off x="1237546" y="684811"/>
            <a:ext cx="15525572" cy="1037260"/>
          </a:xfrm>
        </p:spPr>
        <p:txBody>
          <a:bodyPr>
            <a:noAutofit/>
          </a:bodyPr>
          <a:lstStyle/>
          <a:p>
            <a:r>
              <a:rPr kumimoji="1" lang="en-US" altLang="ja-JP" sz="3600" b="0" dirty="0">
                <a:latin typeface="+mj-lt"/>
              </a:rPr>
              <a:t>8-1-2-6.</a:t>
            </a:r>
            <a:r>
              <a:rPr kumimoji="1" lang="ja-JP" altLang="en-US" sz="3600" b="0" dirty="0">
                <a:solidFill>
                  <a:schemeClr val="tx1"/>
                </a:solidFill>
                <a:latin typeface="+mj-lt"/>
                <a:ea typeface="Meiryo UI" panose="020B0604030504040204" pitchFamily="34" charset="-128"/>
              </a:rPr>
              <a:t>申請・届出</a:t>
            </a:r>
            <a:r>
              <a:rPr kumimoji="1" lang="en-US" altLang="ja-JP" sz="3600" b="0" dirty="0">
                <a:solidFill>
                  <a:schemeClr val="tx1"/>
                </a:solidFill>
                <a:latin typeface="+mj-lt"/>
                <a:ea typeface="Meiryo UI" panose="020B0604030504040204" pitchFamily="34" charset="-128"/>
              </a:rPr>
              <a:t>_</a:t>
            </a:r>
            <a:r>
              <a:rPr kumimoji="1" lang="ja-JP" altLang="en-US" sz="3600" b="0" dirty="0">
                <a:solidFill>
                  <a:schemeClr val="tx1"/>
                </a:solidFill>
                <a:latin typeface="+mj-lt"/>
                <a:ea typeface="Meiryo UI" panose="020B0604030504040204" pitchFamily="34" charset="-128"/>
              </a:rPr>
              <a:t>手数料等電子納付機能（パターン</a:t>
            </a:r>
            <a:r>
              <a:rPr kumimoji="1" lang="en-US" altLang="ja-JP" sz="3600" b="0" dirty="0">
                <a:solidFill>
                  <a:schemeClr val="tx1"/>
                </a:solidFill>
                <a:latin typeface="+mj-lt"/>
                <a:ea typeface="Meiryo UI" panose="020B0604030504040204" pitchFamily="34" charset="-128"/>
              </a:rPr>
              <a:t>2 </a:t>
            </a:r>
            <a:r>
              <a:rPr kumimoji="1" lang="ja-JP" altLang="en-US" sz="3600" b="0" dirty="0">
                <a:solidFill>
                  <a:schemeClr val="tx1"/>
                </a:solidFill>
                <a:latin typeface="+mj-lt"/>
                <a:ea typeface="Meiryo UI" panose="020B0604030504040204" pitchFamily="34" charset="-128"/>
              </a:rPr>
              <a:t>サーバレス利用）</a:t>
            </a:r>
            <a:endParaRPr kumimoji="1" lang="ja-JP" altLang="en-US" sz="3600" b="0" dirty="0">
              <a:latin typeface="+mj-lt"/>
            </a:endParaRPr>
          </a:p>
        </p:txBody>
      </p:sp>
      <p:sp>
        <p:nvSpPr>
          <p:cNvPr id="280" name="Rectangle 46">
            <a:extLst>
              <a:ext uri="{FF2B5EF4-FFF2-40B4-BE49-F238E27FC236}">
                <a16:creationId xmlns:a16="http://schemas.microsoft.com/office/drawing/2014/main" id="{B43E0DE5-DA8B-9525-2754-59D1476878A7}"/>
              </a:ext>
            </a:extLst>
          </p:cNvPr>
          <p:cNvSpPr/>
          <p:nvPr/>
        </p:nvSpPr>
        <p:spPr>
          <a:xfrm>
            <a:off x="14781782" y="2405686"/>
            <a:ext cx="2249439" cy="2207020"/>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sz="18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外部システム</a:t>
            </a:r>
            <a:endParaRPr lang="en-US" altLang="ja-JP" sz="18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金融機関等と連携し、金銭処理を行う</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例</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・歳入金電子納付システム（</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REPS</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sp>
        <p:nvSpPr>
          <p:cNvPr id="282" name="Rectangle 46">
            <a:extLst>
              <a:ext uri="{FF2B5EF4-FFF2-40B4-BE49-F238E27FC236}">
                <a16:creationId xmlns:a16="http://schemas.microsoft.com/office/drawing/2014/main" id="{45D178E9-BDA8-1BC9-376F-FE22EBEEB4CE}"/>
              </a:ext>
            </a:extLst>
          </p:cNvPr>
          <p:cNvSpPr/>
          <p:nvPr/>
        </p:nvSpPr>
        <p:spPr>
          <a:xfrm>
            <a:off x="14781782" y="5356473"/>
            <a:ext cx="2300361" cy="1217610"/>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sz="18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金融機関、コンビニ等</a:t>
            </a:r>
            <a:endParaRPr lang="en-US" altLang="ja-JP" sz="18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利用者が手数料等を支払う</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cxnSp>
        <p:nvCxnSpPr>
          <p:cNvPr id="284" name="Straight Arrow Connector 43">
            <a:extLst>
              <a:ext uri="{FF2B5EF4-FFF2-40B4-BE49-F238E27FC236}">
                <a16:creationId xmlns:a16="http://schemas.microsoft.com/office/drawing/2014/main" id="{60A40892-979C-EFFB-3633-D332F1F00312}"/>
              </a:ext>
            </a:extLst>
          </p:cNvPr>
          <p:cNvCxnSpPr>
            <a:cxnSpLocks/>
          </p:cNvCxnSpPr>
          <p:nvPr/>
        </p:nvCxnSpPr>
        <p:spPr bwMode="auto">
          <a:xfrm>
            <a:off x="4188091" y="2866479"/>
            <a:ext cx="1027781" cy="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85" name="Straight Arrow Connector 43">
            <a:extLst>
              <a:ext uri="{FF2B5EF4-FFF2-40B4-BE49-F238E27FC236}">
                <a16:creationId xmlns:a16="http://schemas.microsoft.com/office/drawing/2014/main" id="{AC2B714D-7B6B-D486-6BBB-00C5FE0E67DA}"/>
              </a:ext>
            </a:extLst>
          </p:cNvPr>
          <p:cNvCxnSpPr>
            <a:cxnSpLocks/>
          </p:cNvCxnSpPr>
          <p:nvPr/>
        </p:nvCxnSpPr>
        <p:spPr bwMode="auto">
          <a:xfrm flipV="1">
            <a:off x="3016315" y="5540581"/>
            <a:ext cx="2930669" cy="15122"/>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86" name="Straight Arrow Connector 42">
            <a:extLst>
              <a:ext uri="{FF2B5EF4-FFF2-40B4-BE49-F238E27FC236}">
                <a16:creationId xmlns:a16="http://schemas.microsoft.com/office/drawing/2014/main" id="{A358490C-6D5A-FB84-91C6-30F63943E61C}"/>
              </a:ext>
            </a:extLst>
          </p:cNvPr>
          <p:cNvCxnSpPr>
            <a:cxnSpLocks/>
          </p:cNvCxnSpPr>
          <p:nvPr/>
        </p:nvCxnSpPr>
        <p:spPr bwMode="auto">
          <a:xfrm flipV="1">
            <a:off x="4188091" y="2866479"/>
            <a:ext cx="0" cy="4053021"/>
          </a:xfrm>
          <a:prstGeom prst="straightConnector1">
            <a:avLst/>
          </a:prstGeom>
          <a:solidFill>
            <a:srgbClr val="00B8FF"/>
          </a:solidFill>
          <a:ln w="12700" cap="flat" cmpd="sng" algn="ctr">
            <a:solidFill>
              <a:srgbClr val="312D2A"/>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64" name="Straight Arrow Connector 42">
            <a:extLst>
              <a:ext uri="{FF2B5EF4-FFF2-40B4-BE49-F238E27FC236}">
                <a16:creationId xmlns:a16="http://schemas.microsoft.com/office/drawing/2014/main" id="{1A07C79E-8545-9A1A-4178-FC21933A6675}"/>
              </a:ext>
            </a:extLst>
          </p:cNvPr>
          <p:cNvCxnSpPr>
            <a:cxnSpLocks/>
          </p:cNvCxnSpPr>
          <p:nvPr/>
        </p:nvCxnSpPr>
        <p:spPr bwMode="auto">
          <a:xfrm flipV="1">
            <a:off x="4188091" y="6959683"/>
            <a:ext cx="0" cy="1363945"/>
          </a:xfrm>
          <a:prstGeom prst="straightConnector1">
            <a:avLst/>
          </a:prstGeom>
          <a:solidFill>
            <a:srgbClr val="00B8FF"/>
          </a:solidFill>
          <a:ln w="12700" cap="flat" cmpd="sng" algn="ctr">
            <a:solidFill>
              <a:srgbClr val="312D2A"/>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65" name="Straight Arrow Connector 43">
            <a:extLst>
              <a:ext uri="{FF2B5EF4-FFF2-40B4-BE49-F238E27FC236}">
                <a16:creationId xmlns:a16="http://schemas.microsoft.com/office/drawing/2014/main" id="{8C982BD1-1E97-728E-36FC-A6AC88212F5F}"/>
              </a:ext>
            </a:extLst>
          </p:cNvPr>
          <p:cNvCxnSpPr>
            <a:cxnSpLocks/>
          </p:cNvCxnSpPr>
          <p:nvPr/>
        </p:nvCxnSpPr>
        <p:spPr bwMode="auto">
          <a:xfrm>
            <a:off x="4188091" y="8323628"/>
            <a:ext cx="1027781" cy="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68" name="Rectangle 46">
            <a:extLst>
              <a:ext uri="{FF2B5EF4-FFF2-40B4-BE49-F238E27FC236}">
                <a16:creationId xmlns:a16="http://schemas.microsoft.com/office/drawing/2014/main" id="{EFC5B69E-E4FB-6BB7-6E6F-EB266EF7F302}"/>
              </a:ext>
            </a:extLst>
          </p:cNvPr>
          <p:cNvSpPr/>
          <p:nvPr/>
        </p:nvSpPr>
        <p:spPr>
          <a:xfrm>
            <a:off x="5315756" y="8033410"/>
            <a:ext cx="5687573" cy="1341457"/>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sz="18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連携機能</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利用者のユーザー認証を行う</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例</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・利用者認証</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ユーザ認証機能（国民向け）</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・利用者認証</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ユーザ認証機能（企業ユーザ向け）</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cxnSp>
        <p:nvCxnSpPr>
          <p:cNvPr id="293" name="Straight Arrow Connector 42">
            <a:extLst>
              <a:ext uri="{FF2B5EF4-FFF2-40B4-BE49-F238E27FC236}">
                <a16:creationId xmlns:a16="http://schemas.microsoft.com/office/drawing/2014/main" id="{1BA9680B-FBD2-7FB1-EAEA-9A85E7394F89}"/>
              </a:ext>
            </a:extLst>
          </p:cNvPr>
          <p:cNvCxnSpPr>
            <a:cxnSpLocks/>
          </p:cNvCxnSpPr>
          <p:nvPr/>
        </p:nvCxnSpPr>
        <p:spPr bwMode="auto">
          <a:xfrm flipV="1">
            <a:off x="2455511" y="5937770"/>
            <a:ext cx="0" cy="3972871"/>
          </a:xfrm>
          <a:prstGeom prst="straightConnector1">
            <a:avLst/>
          </a:prstGeom>
          <a:solidFill>
            <a:srgbClr val="00B8FF"/>
          </a:solidFill>
          <a:ln w="12700" cap="flat" cmpd="sng" algn="ctr">
            <a:solidFill>
              <a:srgbClr val="312D2A"/>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96" name="Straight Arrow Connector 42">
            <a:extLst>
              <a:ext uri="{FF2B5EF4-FFF2-40B4-BE49-F238E27FC236}">
                <a16:creationId xmlns:a16="http://schemas.microsoft.com/office/drawing/2014/main" id="{C92B96EA-D8D5-56C6-708D-36F763E33A13}"/>
              </a:ext>
            </a:extLst>
          </p:cNvPr>
          <p:cNvCxnSpPr>
            <a:cxnSpLocks/>
          </p:cNvCxnSpPr>
          <p:nvPr/>
        </p:nvCxnSpPr>
        <p:spPr bwMode="auto">
          <a:xfrm>
            <a:off x="2455511" y="9910641"/>
            <a:ext cx="13201032" cy="0"/>
          </a:xfrm>
          <a:prstGeom prst="straightConnector1">
            <a:avLst/>
          </a:prstGeom>
          <a:solidFill>
            <a:srgbClr val="00B8FF"/>
          </a:solidFill>
          <a:ln w="12700" cap="flat" cmpd="sng" algn="ctr">
            <a:solidFill>
              <a:srgbClr val="312D2A"/>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99" name="Straight Arrow Connector 43">
            <a:extLst>
              <a:ext uri="{FF2B5EF4-FFF2-40B4-BE49-F238E27FC236}">
                <a16:creationId xmlns:a16="http://schemas.microsoft.com/office/drawing/2014/main" id="{DC681204-1E71-C2C0-D38B-3CDC9A091DD7}"/>
              </a:ext>
            </a:extLst>
          </p:cNvPr>
          <p:cNvCxnSpPr>
            <a:cxnSpLocks/>
          </p:cNvCxnSpPr>
          <p:nvPr/>
        </p:nvCxnSpPr>
        <p:spPr bwMode="auto">
          <a:xfrm flipV="1">
            <a:off x="15656543" y="6687876"/>
            <a:ext cx="0" cy="3222765"/>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01" name="Straight Arrow Connector 43">
            <a:extLst>
              <a:ext uri="{FF2B5EF4-FFF2-40B4-BE49-F238E27FC236}">
                <a16:creationId xmlns:a16="http://schemas.microsoft.com/office/drawing/2014/main" id="{5B50A764-605E-985E-D319-A72C0BA57459}"/>
              </a:ext>
            </a:extLst>
          </p:cNvPr>
          <p:cNvCxnSpPr>
            <a:cxnSpLocks/>
          </p:cNvCxnSpPr>
          <p:nvPr/>
        </p:nvCxnSpPr>
        <p:spPr bwMode="auto">
          <a:xfrm flipV="1">
            <a:off x="15639560" y="4718911"/>
            <a:ext cx="0" cy="628949"/>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04" name="Straight Arrow Connector 43">
            <a:extLst>
              <a:ext uri="{FF2B5EF4-FFF2-40B4-BE49-F238E27FC236}">
                <a16:creationId xmlns:a16="http://schemas.microsoft.com/office/drawing/2014/main" id="{DFC41D9C-53F7-FC5C-D54C-B5BB8C4899AB}"/>
              </a:ext>
            </a:extLst>
          </p:cNvPr>
          <p:cNvCxnSpPr>
            <a:cxnSpLocks/>
          </p:cNvCxnSpPr>
          <p:nvPr/>
        </p:nvCxnSpPr>
        <p:spPr bwMode="auto">
          <a:xfrm flipV="1">
            <a:off x="13147388" y="3232556"/>
            <a:ext cx="1575044" cy="2677"/>
          </a:xfrm>
          <a:prstGeom prst="straightConnector1">
            <a:avLst/>
          </a:prstGeom>
          <a:solidFill>
            <a:srgbClr val="00B8FF"/>
          </a:solidFill>
          <a:ln w="12700" cap="flat" cmpd="sng" algn="ctr">
            <a:solidFill>
              <a:srgbClr val="312D2A"/>
            </a:solidFill>
            <a:prstDash val="solid"/>
            <a:round/>
            <a:headEnd type="arrow" w="med"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6" name="テキスト ボックス 315">
            <a:extLst>
              <a:ext uri="{FF2B5EF4-FFF2-40B4-BE49-F238E27FC236}">
                <a16:creationId xmlns:a16="http://schemas.microsoft.com/office/drawing/2014/main" id="{DACE050A-9015-86AF-3BB6-62FB028202F1}"/>
              </a:ext>
            </a:extLst>
          </p:cNvPr>
          <p:cNvSpPr txBox="1"/>
          <p:nvPr/>
        </p:nvSpPr>
        <p:spPr>
          <a:xfrm>
            <a:off x="13134402" y="3285295"/>
            <a:ext cx="1620957" cy="584775"/>
          </a:xfrm>
          <a:prstGeom prst="rect">
            <a:avLst/>
          </a:prstGeom>
          <a:noFill/>
        </p:spPr>
        <p:txBody>
          <a:bodyPr wrap="none" rtlCol="0">
            <a:spAutoFit/>
          </a:bodyPr>
          <a:lstStyle/>
          <a:p>
            <a:pPr algn="ctr"/>
            <a:r>
              <a:rPr kumimoji="1" lang="ja-JP" altLang="en-US" sz="1600" dirty="0">
                <a:latin typeface="+mn-ea"/>
                <a:ea typeface="+mn-ea"/>
              </a:rPr>
              <a:t>納付情報の連携</a:t>
            </a:r>
            <a:endParaRPr kumimoji="1" lang="en-US" altLang="ja-JP" sz="1600" dirty="0">
              <a:latin typeface="+mn-ea"/>
              <a:ea typeface="+mn-ea"/>
            </a:endParaRPr>
          </a:p>
          <a:p>
            <a:pPr algn="ctr"/>
            <a:r>
              <a:rPr kumimoji="1" lang="ja-JP" altLang="en-US" sz="1600" dirty="0">
                <a:latin typeface="+mn-ea"/>
                <a:ea typeface="+mn-ea"/>
              </a:rPr>
              <a:t>（注）</a:t>
            </a:r>
          </a:p>
        </p:txBody>
      </p:sp>
      <p:sp>
        <p:nvSpPr>
          <p:cNvPr id="317" name="Rectangle 46">
            <a:extLst>
              <a:ext uri="{FF2B5EF4-FFF2-40B4-BE49-F238E27FC236}">
                <a16:creationId xmlns:a16="http://schemas.microsoft.com/office/drawing/2014/main" id="{D5B8F8DE-2567-D7F5-BAD0-8D97F694F529}"/>
              </a:ext>
            </a:extLst>
          </p:cNvPr>
          <p:cNvSpPr/>
          <p:nvPr/>
        </p:nvSpPr>
        <p:spPr>
          <a:xfrm>
            <a:off x="5315756" y="1907464"/>
            <a:ext cx="5687573" cy="1556944"/>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sz="18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連携機能</a:t>
            </a:r>
            <a:endParaRPr lang="en-US" altLang="ja-JP" sz="18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手数料等の納付が必要な申請を受け付ける</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例</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・申請・届出</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申請・届出機能</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sp>
        <p:nvSpPr>
          <p:cNvPr id="240" name="正方形/長方形 239">
            <a:extLst>
              <a:ext uri="{FF2B5EF4-FFF2-40B4-BE49-F238E27FC236}">
                <a16:creationId xmlns:a16="http://schemas.microsoft.com/office/drawing/2014/main" id="{88131971-44A8-CAAC-D1D1-FD61500E27BA}"/>
              </a:ext>
            </a:extLst>
          </p:cNvPr>
          <p:cNvSpPr/>
          <p:nvPr/>
        </p:nvSpPr>
        <p:spPr>
          <a:xfrm>
            <a:off x="4753580" y="3507469"/>
            <a:ext cx="6578105" cy="4139044"/>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kumimoji="1" lang="ja-JP" altLang="en-US" sz="1600" b="0" dirty="0">
                <a:solidFill>
                  <a:schemeClr val="tx1"/>
                </a:solidFill>
                <a:latin typeface="+mj-lt"/>
                <a:ea typeface="Meiryo UI" panose="020B0604030504040204" pitchFamily="34" charset="-128"/>
              </a:rPr>
              <a:t>申請・届出</a:t>
            </a:r>
            <a:r>
              <a:rPr kumimoji="1" lang="en-US" altLang="ja-JP" sz="1600" b="0" dirty="0">
                <a:solidFill>
                  <a:schemeClr val="tx1"/>
                </a:solidFill>
                <a:latin typeface="+mj-lt"/>
                <a:ea typeface="Meiryo UI" panose="020B0604030504040204" pitchFamily="34" charset="-128"/>
              </a:rPr>
              <a:t>_</a:t>
            </a:r>
            <a:r>
              <a:rPr kumimoji="1" lang="ja-JP" altLang="en-US" sz="1600" b="0" dirty="0">
                <a:solidFill>
                  <a:schemeClr val="tx1"/>
                </a:solidFill>
                <a:latin typeface="+mj-lt"/>
                <a:ea typeface="Meiryo UI" panose="020B0604030504040204" pitchFamily="34" charset="-128"/>
              </a:rPr>
              <a:t>手数料等電子納付機能</a:t>
            </a:r>
            <a:endParaRPr kumimoji="1" lang="en-US" altLang="ja-JP" sz="1600" dirty="0">
              <a:solidFill>
                <a:schemeClr val="tx1"/>
              </a:solidFill>
              <a:latin typeface="Meiryo UI" panose="020B0604030504040204" pitchFamily="34" charset="-128"/>
              <a:ea typeface="Meiryo UI" panose="020B0604030504040204" pitchFamily="34" charset="-128"/>
            </a:endParaRPr>
          </a:p>
        </p:txBody>
      </p:sp>
      <p:pic>
        <p:nvPicPr>
          <p:cNvPr id="241" name="グラフィックス 240">
            <a:extLst>
              <a:ext uri="{FF2B5EF4-FFF2-40B4-BE49-F238E27FC236}">
                <a16:creationId xmlns:a16="http://schemas.microsoft.com/office/drawing/2014/main" id="{773FA4C7-5183-6DD1-D2A2-29687D3BA8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46984" y="3801085"/>
            <a:ext cx="409575" cy="400050"/>
          </a:xfrm>
          <a:prstGeom prst="rect">
            <a:avLst/>
          </a:prstGeom>
        </p:spPr>
      </p:pic>
      <p:pic>
        <p:nvPicPr>
          <p:cNvPr id="250" name="グラフィックス 249">
            <a:extLst>
              <a:ext uri="{FF2B5EF4-FFF2-40B4-BE49-F238E27FC236}">
                <a16:creationId xmlns:a16="http://schemas.microsoft.com/office/drawing/2014/main" id="{27208FE1-EC04-81CC-9435-75E5DC8C67C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47257" y="5340556"/>
            <a:ext cx="457200" cy="400050"/>
          </a:xfrm>
          <a:prstGeom prst="rect">
            <a:avLst/>
          </a:prstGeom>
        </p:spPr>
      </p:pic>
      <p:sp>
        <p:nvSpPr>
          <p:cNvPr id="277" name="TextBox 12">
            <a:extLst>
              <a:ext uri="{FF2B5EF4-FFF2-40B4-BE49-F238E27FC236}">
                <a16:creationId xmlns:a16="http://schemas.microsoft.com/office/drawing/2014/main" id="{0048FEFF-3901-F027-A1BB-1328A424EDBF}"/>
              </a:ext>
            </a:extLst>
          </p:cNvPr>
          <p:cNvSpPr txBox="1">
            <a:spLocks noChangeArrowheads="1"/>
          </p:cNvSpPr>
          <p:nvPr/>
        </p:nvSpPr>
        <p:spPr bwMode="auto">
          <a:xfrm>
            <a:off x="5857460" y="4344027"/>
            <a:ext cx="588623"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WAF</a:t>
            </a:r>
          </a:p>
        </p:txBody>
      </p:sp>
      <p:sp>
        <p:nvSpPr>
          <p:cNvPr id="66" name="TextBox 12">
            <a:extLst>
              <a:ext uri="{FF2B5EF4-FFF2-40B4-BE49-F238E27FC236}">
                <a16:creationId xmlns:a16="http://schemas.microsoft.com/office/drawing/2014/main" id="{361DDD29-0212-4A63-9138-C0A0294C4871}"/>
              </a:ext>
            </a:extLst>
          </p:cNvPr>
          <p:cNvSpPr txBox="1">
            <a:spLocks noChangeArrowheads="1"/>
          </p:cNvSpPr>
          <p:nvPr/>
        </p:nvSpPr>
        <p:spPr bwMode="auto">
          <a:xfrm>
            <a:off x="9595171" y="5869008"/>
            <a:ext cx="561372"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ADB</a:t>
            </a:r>
          </a:p>
        </p:txBody>
      </p:sp>
      <p:pic>
        <p:nvPicPr>
          <p:cNvPr id="67" name="グラフィックス 66">
            <a:extLst>
              <a:ext uri="{FF2B5EF4-FFF2-40B4-BE49-F238E27FC236}">
                <a16:creationId xmlns:a16="http://schemas.microsoft.com/office/drawing/2014/main" id="{6B909D0F-3F0E-B2F8-18C8-D963B5AF25A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51746" y="5340556"/>
            <a:ext cx="400050" cy="400050"/>
          </a:xfrm>
          <a:prstGeom prst="rect">
            <a:avLst/>
          </a:prstGeom>
        </p:spPr>
      </p:pic>
      <p:sp>
        <p:nvSpPr>
          <p:cNvPr id="80" name="TextBox 12">
            <a:extLst>
              <a:ext uri="{FF2B5EF4-FFF2-40B4-BE49-F238E27FC236}">
                <a16:creationId xmlns:a16="http://schemas.microsoft.com/office/drawing/2014/main" id="{DFEA5968-14C0-8FC3-6231-6AB8C6F60C5C}"/>
              </a:ext>
            </a:extLst>
          </p:cNvPr>
          <p:cNvSpPr txBox="1">
            <a:spLocks noChangeArrowheads="1"/>
          </p:cNvSpPr>
          <p:nvPr/>
        </p:nvSpPr>
        <p:spPr bwMode="auto">
          <a:xfrm>
            <a:off x="5682733" y="5761286"/>
            <a:ext cx="938077"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Load</a:t>
            </a:r>
          </a:p>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Balancer</a:t>
            </a:r>
          </a:p>
        </p:txBody>
      </p:sp>
      <p:cxnSp>
        <p:nvCxnSpPr>
          <p:cNvPr id="87" name="直線矢印コネクタ 86">
            <a:extLst>
              <a:ext uri="{FF2B5EF4-FFF2-40B4-BE49-F238E27FC236}">
                <a16:creationId xmlns:a16="http://schemas.microsoft.com/office/drawing/2014/main" id="{E893C717-832C-AB79-8734-3A69DDBDB2A3}"/>
              </a:ext>
            </a:extLst>
          </p:cNvPr>
          <p:cNvCxnSpPr>
            <a:cxnSpLocks/>
            <a:stCxn id="277" idx="2"/>
            <a:endCxn id="67" idx="0"/>
          </p:cNvCxnSpPr>
          <p:nvPr/>
        </p:nvCxnSpPr>
        <p:spPr>
          <a:xfrm flipH="1">
            <a:off x="6151771" y="4651804"/>
            <a:ext cx="1" cy="6887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89" name="グラフィックス 288">
            <a:extLst>
              <a:ext uri="{FF2B5EF4-FFF2-40B4-BE49-F238E27FC236}">
                <a16:creationId xmlns:a16="http://schemas.microsoft.com/office/drawing/2014/main" id="{22584F6E-D4D8-35C9-7EC1-9504FF88B53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12463" y="4114002"/>
            <a:ext cx="381000" cy="381000"/>
          </a:xfrm>
          <a:prstGeom prst="rect">
            <a:avLst/>
          </a:prstGeom>
        </p:spPr>
      </p:pic>
      <p:sp>
        <p:nvSpPr>
          <p:cNvPr id="290" name="TextBox 12">
            <a:extLst>
              <a:ext uri="{FF2B5EF4-FFF2-40B4-BE49-F238E27FC236}">
                <a16:creationId xmlns:a16="http://schemas.microsoft.com/office/drawing/2014/main" id="{0A7E2D77-5D1F-76A5-B71E-84C9602DD8DD}"/>
              </a:ext>
            </a:extLst>
          </p:cNvPr>
          <p:cNvSpPr txBox="1">
            <a:spLocks noChangeArrowheads="1"/>
          </p:cNvSpPr>
          <p:nvPr/>
        </p:nvSpPr>
        <p:spPr bwMode="auto">
          <a:xfrm>
            <a:off x="7189042" y="4513747"/>
            <a:ext cx="1027845"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Container</a:t>
            </a:r>
          </a:p>
        </p:txBody>
      </p:sp>
      <p:cxnSp>
        <p:nvCxnSpPr>
          <p:cNvPr id="291" name="直線矢印コネクタ 23">
            <a:extLst>
              <a:ext uri="{FF2B5EF4-FFF2-40B4-BE49-F238E27FC236}">
                <a16:creationId xmlns:a16="http://schemas.microsoft.com/office/drawing/2014/main" id="{925FCCC7-4679-6895-539C-012998CBB49B}"/>
              </a:ext>
            </a:extLst>
          </p:cNvPr>
          <p:cNvCxnSpPr>
            <a:cxnSpLocks/>
            <a:stCxn id="67" idx="3"/>
            <a:endCxn id="289" idx="1"/>
          </p:cNvCxnSpPr>
          <p:nvPr/>
        </p:nvCxnSpPr>
        <p:spPr>
          <a:xfrm flipV="1">
            <a:off x="6351796" y="4304502"/>
            <a:ext cx="1160667" cy="1236079"/>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294" name="直線矢印コネクタ 23">
            <a:extLst>
              <a:ext uri="{FF2B5EF4-FFF2-40B4-BE49-F238E27FC236}">
                <a16:creationId xmlns:a16="http://schemas.microsoft.com/office/drawing/2014/main" id="{5D3E980A-E8A4-DD96-6BF1-65F1C564C2D1}"/>
              </a:ext>
            </a:extLst>
          </p:cNvPr>
          <p:cNvCxnSpPr>
            <a:cxnSpLocks/>
            <a:stCxn id="289" idx="3"/>
            <a:endCxn id="250" idx="1"/>
          </p:cNvCxnSpPr>
          <p:nvPr/>
        </p:nvCxnSpPr>
        <p:spPr>
          <a:xfrm>
            <a:off x="7893463" y="4304502"/>
            <a:ext cx="1753794" cy="1236079"/>
          </a:xfrm>
          <a:prstGeom prst="bentConnector3">
            <a:avLst>
              <a:gd name="adj1" fmla="val 88047"/>
            </a:avLst>
          </a:prstGeom>
          <a:ln>
            <a:tailEnd type="triangle"/>
          </a:ln>
        </p:spPr>
        <p:style>
          <a:lnRef idx="1">
            <a:schemeClr val="dk1"/>
          </a:lnRef>
          <a:fillRef idx="0">
            <a:schemeClr val="dk1"/>
          </a:fillRef>
          <a:effectRef idx="0">
            <a:schemeClr val="dk1"/>
          </a:effectRef>
          <a:fontRef idx="minor">
            <a:schemeClr val="tx1"/>
          </a:fontRef>
        </p:style>
      </p:cxnSp>
      <p:pic>
        <p:nvPicPr>
          <p:cNvPr id="295" name="グラフィックス 294">
            <a:extLst>
              <a:ext uri="{FF2B5EF4-FFF2-40B4-BE49-F238E27FC236}">
                <a16:creationId xmlns:a16="http://schemas.microsoft.com/office/drawing/2014/main" id="{8F9D16F5-BDE3-9C7B-B76B-63FAA63BDF1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51729" y="6578965"/>
            <a:ext cx="400050" cy="409575"/>
          </a:xfrm>
          <a:prstGeom prst="rect">
            <a:avLst/>
          </a:prstGeom>
        </p:spPr>
      </p:pic>
      <p:sp>
        <p:nvSpPr>
          <p:cNvPr id="297" name="TextBox 12">
            <a:extLst>
              <a:ext uri="{FF2B5EF4-FFF2-40B4-BE49-F238E27FC236}">
                <a16:creationId xmlns:a16="http://schemas.microsoft.com/office/drawing/2014/main" id="{1DD3FEC4-6953-18FD-3C1A-8B82FFAEF319}"/>
              </a:ext>
            </a:extLst>
          </p:cNvPr>
          <p:cNvSpPr txBox="1">
            <a:spLocks noChangeArrowheads="1"/>
          </p:cNvSpPr>
          <p:nvPr/>
        </p:nvSpPr>
        <p:spPr bwMode="auto">
          <a:xfrm>
            <a:off x="7778708" y="7063243"/>
            <a:ext cx="946092"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API</a:t>
            </a:r>
            <a:br>
              <a:rPr lang="en-US" altLang="en-US" sz="1400" dirty="0">
                <a:latin typeface="Meiryo UI" panose="020B0604030504040204" pitchFamily="34" charset="-128"/>
                <a:ea typeface="Meiryo UI" panose="020B0604030504040204" pitchFamily="34" charset="-128"/>
                <a:cs typeface="Amazon Ember" panose="020B0603020204020204" pitchFamily="34" charset="0"/>
              </a:rPr>
            </a:br>
            <a:r>
              <a:rPr lang="en-US" altLang="en-US" sz="1400" dirty="0">
                <a:latin typeface="Meiryo UI" panose="020B0604030504040204" pitchFamily="34" charset="-128"/>
                <a:ea typeface="Meiryo UI" panose="020B0604030504040204" pitchFamily="34" charset="-128"/>
                <a:cs typeface="Amazon Ember" panose="020B0603020204020204" pitchFamily="34" charset="0"/>
              </a:rPr>
              <a:t>Gateway</a:t>
            </a:r>
          </a:p>
        </p:txBody>
      </p:sp>
      <p:pic>
        <p:nvPicPr>
          <p:cNvPr id="298" name="グラフィックス 297">
            <a:extLst>
              <a:ext uri="{FF2B5EF4-FFF2-40B4-BE49-F238E27FC236}">
                <a16:creationId xmlns:a16="http://schemas.microsoft.com/office/drawing/2014/main" id="{2A82B14E-1A79-1145-1266-EE210CDC750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836599" y="6583727"/>
            <a:ext cx="400050" cy="400050"/>
          </a:xfrm>
          <a:prstGeom prst="rect">
            <a:avLst/>
          </a:prstGeom>
        </p:spPr>
      </p:pic>
      <p:sp>
        <p:nvSpPr>
          <p:cNvPr id="300" name="TextBox 12">
            <a:extLst>
              <a:ext uri="{FF2B5EF4-FFF2-40B4-BE49-F238E27FC236}">
                <a16:creationId xmlns:a16="http://schemas.microsoft.com/office/drawing/2014/main" id="{B9DBB079-030E-E6DC-D856-F216BFB41B47}"/>
              </a:ext>
            </a:extLst>
          </p:cNvPr>
          <p:cNvSpPr txBox="1">
            <a:spLocks noChangeArrowheads="1"/>
          </p:cNvSpPr>
          <p:nvPr/>
        </p:nvSpPr>
        <p:spPr bwMode="auto">
          <a:xfrm>
            <a:off x="8526706" y="7063243"/>
            <a:ext cx="1019831"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Functions</a:t>
            </a:r>
          </a:p>
        </p:txBody>
      </p:sp>
      <p:cxnSp>
        <p:nvCxnSpPr>
          <p:cNvPr id="302" name="直線矢印コネクタ 23">
            <a:extLst>
              <a:ext uri="{FF2B5EF4-FFF2-40B4-BE49-F238E27FC236}">
                <a16:creationId xmlns:a16="http://schemas.microsoft.com/office/drawing/2014/main" id="{D3793BD9-31C5-F475-06DE-ECC2DBF7607A}"/>
              </a:ext>
            </a:extLst>
          </p:cNvPr>
          <p:cNvCxnSpPr>
            <a:cxnSpLocks/>
            <a:stCxn id="67" idx="3"/>
            <a:endCxn id="295" idx="1"/>
          </p:cNvCxnSpPr>
          <p:nvPr/>
        </p:nvCxnSpPr>
        <p:spPr>
          <a:xfrm>
            <a:off x="6351796" y="5540581"/>
            <a:ext cx="1699933" cy="1243172"/>
          </a:xfrm>
          <a:prstGeom prst="bentConnector3">
            <a:avLst>
              <a:gd name="adj1" fmla="val 34008"/>
            </a:avLst>
          </a:prstGeom>
          <a:ln>
            <a:tailEnd type="triangle"/>
          </a:ln>
        </p:spPr>
        <p:style>
          <a:lnRef idx="1">
            <a:schemeClr val="dk1"/>
          </a:lnRef>
          <a:fillRef idx="0">
            <a:schemeClr val="dk1"/>
          </a:fillRef>
          <a:effectRef idx="0">
            <a:schemeClr val="dk1"/>
          </a:effectRef>
          <a:fontRef idx="minor">
            <a:schemeClr val="tx1"/>
          </a:fontRef>
        </p:style>
      </p:cxnSp>
      <p:cxnSp>
        <p:nvCxnSpPr>
          <p:cNvPr id="303" name="直線矢印コネクタ 302">
            <a:extLst>
              <a:ext uri="{FF2B5EF4-FFF2-40B4-BE49-F238E27FC236}">
                <a16:creationId xmlns:a16="http://schemas.microsoft.com/office/drawing/2014/main" id="{03E29F54-5496-BBE8-D5BA-3CF519A9006D}"/>
              </a:ext>
            </a:extLst>
          </p:cNvPr>
          <p:cNvCxnSpPr>
            <a:cxnSpLocks/>
          </p:cNvCxnSpPr>
          <p:nvPr/>
        </p:nvCxnSpPr>
        <p:spPr>
          <a:xfrm flipH="1">
            <a:off x="7586695" y="4821524"/>
            <a:ext cx="10763" cy="32118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5" name="直線矢印コネクタ 304">
            <a:extLst>
              <a:ext uri="{FF2B5EF4-FFF2-40B4-BE49-F238E27FC236}">
                <a16:creationId xmlns:a16="http://schemas.microsoft.com/office/drawing/2014/main" id="{9E68BA93-E07F-EB7C-865B-112968E274A6}"/>
              </a:ext>
            </a:extLst>
          </p:cNvPr>
          <p:cNvCxnSpPr>
            <a:cxnSpLocks/>
          </p:cNvCxnSpPr>
          <p:nvPr/>
        </p:nvCxnSpPr>
        <p:spPr>
          <a:xfrm flipH="1">
            <a:off x="8286035" y="7534379"/>
            <a:ext cx="0" cy="4972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6" name="直線矢印コネクタ 305">
            <a:extLst>
              <a:ext uri="{FF2B5EF4-FFF2-40B4-BE49-F238E27FC236}">
                <a16:creationId xmlns:a16="http://schemas.microsoft.com/office/drawing/2014/main" id="{020B33E1-830F-B4B1-DCBB-C6D831864A98}"/>
              </a:ext>
            </a:extLst>
          </p:cNvPr>
          <p:cNvCxnSpPr>
            <a:cxnSpLocks/>
            <a:stCxn id="295" idx="3"/>
            <a:endCxn id="298" idx="1"/>
          </p:cNvCxnSpPr>
          <p:nvPr/>
        </p:nvCxnSpPr>
        <p:spPr>
          <a:xfrm flipV="1">
            <a:off x="8451779" y="6783752"/>
            <a:ext cx="384820"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7" name="直線矢印コネクタ 23">
            <a:extLst>
              <a:ext uri="{FF2B5EF4-FFF2-40B4-BE49-F238E27FC236}">
                <a16:creationId xmlns:a16="http://schemas.microsoft.com/office/drawing/2014/main" id="{F87CDFAA-D587-E14A-08B6-B55C673DC321}"/>
              </a:ext>
            </a:extLst>
          </p:cNvPr>
          <p:cNvCxnSpPr>
            <a:cxnSpLocks/>
            <a:stCxn id="298" idx="3"/>
            <a:endCxn id="250" idx="1"/>
          </p:cNvCxnSpPr>
          <p:nvPr/>
        </p:nvCxnSpPr>
        <p:spPr>
          <a:xfrm flipV="1">
            <a:off x="9236649" y="5540581"/>
            <a:ext cx="410608" cy="1243171"/>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308" name="直線矢印コネクタ 307">
            <a:extLst>
              <a:ext uri="{FF2B5EF4-FFF2-40B4-BE49-F238E27FC236}">
                <a16:creationId xmlns:a16="http://schemas.microsoft.com/office/drawing/2014/main" id="{E2DE9A89-1C46-D4B6-3ED2-8F93D17EC7A3}"/>
              </a:ext>
            </a:extLst>
          </p:cNvPr>
          <p:cNvCxnSpPr>
            <a:cxnSpLocks/>
          </p:cNvCxnSpPr>
          <p:nvPr/>
        </p:nvCxnSpPr>
        <p:spPr>
          <a:xfrm>
            <a:off x="7712488" y="4802779"/>
            <a:ext cx="0" cy="1867613"/>
          </a:xfrm>
          <a:prstGeom prst="straightConnector1">
            <a:avLst/>
          </a:prstGeom>
          <a:ln>
            <a:tailEnd type="none"/>
          </a:ln>
        </p:spPr>
        <p:style>
          <a:lnRef idx="1">
            <a:schemeClr val="dk1"/>
          </a:lnRef>
          <a:fillRef idx="0">
            <a:schemeClr val="dk1"/>
          </a:fillRef>
          <a:effectRef idx="0">
            <a:schemeClr val="dk1"/>
          </a:effectRef>
          <a:fontRef idx="minor">
            <a:schemeClr val="tx1"/>
          </a:fontRef>
        </p:style>
      </p:cxnSp>
      <p:cxnSp>
        <p:nvCxnSpPr>
          <p:cNvPr id="309" name="直線矢印コネクタ 308">
            <a:extLst>
              <a:ext uri="{FF2B5EF4-FFF2-40B4-BE49-F238E27FC236}">
                <a16:creationId xmlns:a16="http://schemas.microsoft.com/office/drawing/2014/main" id="{3EDA80D6-3B15-A8BF-F591-2608039E3E27}"/>
              </a:ext>
            </a:extLst>
          </p:cNvPr>
          <p:cNvCxnSpPr>
            <a:cxnSpLocks/>
          </p:cNvCxnSpPr>
          <p:nvPr/>
        </p:nvCxnSpPr>
        <p:spPr>
          <a:xfrm>
            <a:off x="7712488" y="6670392"/>
            <a:ext cx="3260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3" name="円/楕円 18">
            <a:extLst>
              <a:ext uri="{FF2B5EF4-FFF2-40B4-BE49-F238E27FC236}">
                <a16:creationId xmlns:a16="http://schemas.microsoft.com/office/drawing/2014/main" id="{45D291C4-B91B-D4C0-C321-4EBB4B0FEF09}"/>
              </a:ext>
            </a:extLst>
          </p:cNvPr>
          <p:cNvSpPr/>
          <p:nvPr/>
        </p:nvSpPr>
        <p:spPr>
          <a:xfrm>
            <a:off x="5590242" y="5051438"/>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3</a:t>
            </a:r>
            <a:endParaRPr kumimoji="1" lang="ja-JP" altLang="en-US" sz="1600" dirty="0"/>
          </a:p>
        </p:txBody>
      </p:sp>
      <p:sp>
        <p:nvSpPr>
          <p:cNvPr id="314" name="円/楕円 19">
            <a:extLst>
              <a:ext uri="{FF2B5EF4-FFF2-40B4-BE49-F238E27FC236}">
                <a16:creationId xmlns:a16="http://schemas.microsoft.com/office/drawing/2014/main" id="{AA877FBD-6DFD-EF82-F8F3-3ECE989DE048}"/>
              </a:ext>
            </a:extLst>
          </p:cNvPr>
          <p:cNvSpPr/>
          <p:nvPr/>
        </p:nvSpPr>
        <p:spPr>
          <a:xfrm>
            <a:off x="5590242" y="3529995"/>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2</a:t>
            </a:r>
          </a:p>
        </p:txBody>
      </p:sp>
      <p:sp>
        <p:nvSpPr>
          <p:cNvPr id="318" name="円/楕円 24">
            <a:extLst>
              <a:ext uri="{FF2B5EF4-FFF2-40B4-BE49-F238E27FC236}">
                <a16:creationId xmlns:a16="http://schemas.microsoft.com/office/drawing/2014/main" id="{F3B7BB51-A549-D59F-60CC-15375A7ABD5D}"/>
              </a:ext>
            </a:extLst>
          </p:cNvPr>
          <p:cNvSpPr/>
          <p:nvPr/>
        </p:nvSpPr>
        <p:spPr>
          <a:xfrm>
            <a:off x="7917646" y="7610609"/>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5</a:t>
            </a:r>
          </a:p>
        </p:txBody>
      </p:sp>
      <p:sp>
        <p:nvSpPr>
          <p:cNvPr id="319" name="円/楕円 25">
            <a:extLst>
              <a:ext uri="{FF2B5EF4-FFF2-40B4-BE49-F238E27FC236}">
                <a16:creationId xmlns:a16="http://schemas.microsoft.com/office/drawing/2014/main" id="{462043E0-0831-C314-E025-9E3F3AA0AEAF}"/>
              </a:ext>
            </a:extLst>
          </p:cNvPr>
          <p:cNvSpPr/>
          <p:nvPr/>
        </p:nvSpPr>
        <p:spPr>
          <a:xfrm>
            <a:off x="10005548" y="5051438"/>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7</a:t>
            </a:r>
          </a:p>
        </p:txBody>
      </p:sp>
      <p:sp>
        <p:nvSpPr>
          <p:cNvPr id="105" name="円/楕円 27">
            <a:extLst>
              <a:ext uri="{FF2B5EF4-FFF2-40B4-BE49-F238E27FC236}">
                <a16:creationId xmlns:a16="http://schemas.microsoft.com/office/drawing/2014/main" id="{8585B1B8-98E8-B3F1-D532-681B1E269559}"/>
              </a:ext>
            </a:extLst>
          </p:cNvPr>
          <p:cNvSpPr/>
          <p:nvPr/>
        </p:nvSpPr>
        <p:spPr>
          <a:xfrm>
            <a:off x="7868865" y="6152750"/>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4</a:t>
            </a:r>
          </a:p>
        </p:txBody>
      </p:sp>
      <p:grpSp>
        <p:nvGrpSpPr>
          <p:cNvPr id="112" name="グループ化 111">
            <a:extLst>
              <a:ext uri="{FF2B5EF4-FFF2-40B4-BE49-F238E27FC236}">
                <a16:creationId xmlns:a16="http://schemas.microsoft.com/office/drawing/2014/main" id="{6BF1A718-70B2-5FF3-57BE-2CE82B6B2DA6}"/>
              </a:ext>
            </a:extLst>
          </p:cNvPr>
          <p:cNvGrpSpPr/>
          <p:nvPr/>
        </p:nvGrpSpPr>
        <p:grpSpPr>
          <a:xfrm>
            <a:off x="3348186" y="1815869"/>
            <a:ext cx="9651081" cy="7660082"/>
            <a:chOff x="1856216" y="1777505"/>
            <a:chExt cx="9651081" cy="7417483"/>
          </a:xfrm>
        </p:grpSpPr>
        <p:grpSp>
          <p:nvGrpSpPr>
            <p:cNvPr id="113" name="グループ化 112">
              <a:extLst>
                <a:ext uri="{FF2B5EF4-FFF2-40B4-BE49-F238E27FC236}">
                  <a16:creationId xmlns:a16="http://schemas.microsoft.com/office/drawing/2014/main" id="{E6511ACA-DEA2-3CE9-2C7A-E8C0B6EEDF09}"/>
                </a:ext>
              </a:extLst>
            </p:cNvPr>
            <p:cNvGrpSpPr>
              <a:grpSpLocks noChangeAspect="1"/>
            </p:cNvGrpSpPr>
            <p:nvPr/>
          </p:nvGrpSpPr>
          <p:grpSpPr>
            <a:xfrm>
              <a:off x="1856216" y="1777505"/>
              <a:ext cx="9651081" cy="7417483"/>
              <a:chOff x="2576357" y="863437"/>
              <a:chExt cx="7956000" cy="5298697"/>
            </a:xfrm>
          </p:grpSpPr>
          <p:sp>
            <p:nvSpPr>
              <p:cNvPr id="115" name="正方形/長方形 114">
                <a:extLst>
                  <a:ext uri="{FF2B5EF4-FFF2-40B4-BE49-F238E27FC236}">
                    <a16:creationId xmlns:a16="http://schemas.microsoft.com/office/drawing/2014/main" id="{9AD0DEB4-8D3C-C098-A1EE-1B01E8B65122}"/>
                  </a:ext>
                </a:extLst>
              </p:cNvPr>
              <p:cNvSpPr/>
              <p:nvPr/>
            </p:nvSpPr>
            <p:spPr>
              <a:xfrm>
                <a:off x="2576357" y="863437"/>
                <a:ext cx="7956000" cy="5298697"/>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052">
                  <a:latin typeface="Meiryo UI" panose="020B0604030504040204" pitchFamily="34" charset="-128"/>
                  <a:ea typeface="Meiryo UI" panose="020B0604030504040204" pitchFamily="34" charset="-128"/>
                </a:endParaRPr>
              </a:p>
            </p:txBody>
          </p:sp>
          <p:sp>
            <p:nvSpPr>
              <p:cNvPr id="116" name="TextBox 12">
                <a:extLst>
                  <a:ext uri="{FF2B5EF4-FFF2-40B4-BE49-F238E27FC236}">
                    <a16:creationId xmlns:a16="http://schemas.microsoft.com/office/drawing/2014/main" id="{A04A41F4-61F3-09F4-50FD-EAEE30FE49C6}"/>
                  </a:ext>
                </a:extLst>
              </p:cNvPr>
              <p:cNvSpPr txBox="1">
                <a:spLocks noChangeArrowheads="1"/>
              </p:cNvSpPr>
              <p:nvPr/>
            </p:nvSpPr>
            <p:spPr bwMode="auto">
              <a:xfrm>
                <a:off x="3234412" y="941149"/>
                <a:ext cx="327626" cy="260764"/>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772" dirty="0">
                    <a:latin typeface="Meiryo UI" panose="020B0604030504040204" pitchFamily="34" charset="-128"/>
                    <a:ea typeface="Meiryo UI" panose="020B0604030504040204" pitchFamily="34" charset="-128"/>
                    <a:cs typeface="Amazon Ember" panose="020B0603020204020204" pitchFamily="34" charset="0"/>
                  </a:rPr>
                  <a:t>OCI</a:t>
                </a:r>
              </a:p>
            </p:txBody>
          </p:sp>
        </p:grpSp>
        <p:pic>
          <p:nvPicPr>
            <p:cNvPr id="114" name="OTag">
              <a:extLst>
                <a:ext uri="{FF2B5EF4-FFF2-40B4-BE49-F238E27FC236}">
                  <a16:creationId xmlns:a16="http://schemas.microsoft.com/office/drawing/2014/main" id="{7473DAD6-E773-360F-7603-8E919AD429BE}"/>
                </a:ext>
                <a:ext uri="{C183D7F6-B498-43B3-948B-1728B52AA6E4}">
                  <adec:decorative xmlns:adec="http://schemas.microsoft.com/office/drawing/2017/decorative" val="1"/>
                </a:ext>
              </a:extLst>
            </p:cNvPr>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1864924" y="1779777"/>
              <a:ext cx="680321" cy="680320"/>
            </a:xfrm>
            <a:prstGeom prst="rect">
              <a:avLst/>
            </a:prstGeom>
          </p:spPr>
        </p:pic>
      </p:grpSp>
      <p:sp>
        <p:nvSpPr>
          <p:cNvPr id="126" name="テキスト ボックス 125">
            <a:extLst>
              <a:ext uri="{FF2B5EF4-FFF2-40B4-BE49-F238E27FC236}">
                <a16:creationId xmlns:a16="http://schemas.microsoft.com/office/drawing/2014/main" id="{3BC15083-A0B1-6A4F-B88A-5FD89564F8DC}"/>
              </a:ext>
            </a:extLst>
          </p:cNvPr>
          <p:cNvSpPr txBox="1"/>
          <p:nvPr/>
        </p:nvSpPr>
        <p:spPr>
          <a:xfrm>
            <a:off x="14055472" y="4904126"/>
            <a:ext cx="1584088" cy="338554"/>
          </a:xfrm>
          <a:prstGeom prst="rect">
            <a:avLst/>
          </a:prstGeom>
          <a:noFill/>
        </p:spPr>
        <p:txBody>
          <a:bodyPr wrap="none" rtlCol="0">
            <a:spAutoFit/>
          </a:bodyPr>
          <a:lstStyle/>
          <a:p>
            <a:pPr algn="ctr"/>
            <a:r>
              <a:rPr kumimoji="1" lang="ja-JP" altLang="en-US" sz="1600" dirty="0">
                <a:latin typeface="+mn-ea"/>
                <a:ea typeface="+mn-ea"/>
              </a:rPr>
              <a:t>補助金等の納付</a:t>
            </a:r>
          </a:p>
        </p:txBody>
      </p:sp>
      <p:sp>
        <p:nvSpPr>
          <p:cNvPr id="127" name="円/楕円 25">
            <a:extLst>
              <a:ext uri="{FF2B5EF4-FFF2-40B4-BE49-F238E27FC236}">
                <a16:creationId xmlns:a16="http://schemas.microsoft.com/office/drawing/2014/main" id="{9FB01256-FA0F-3955-7345-7EE6C4188DA7}"/>
              </a:ext>
            </a:extLst>
          </p:cNvPr>
          <p:cNvSpPr/>
          <p:nvPr/>
        </p:nvSpPr>
        <p:spPr>
          <a:xfrm>
            <a:off x="13771150" y="2830095"/>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8</a:t>
            </a:r>
          </a:p>
        </p:txBody>
      </p:sp>
      <p:sp>
        <p:nvSpPr>
          <p:cNvPr id="320" name="円/楕円 25">
            <a:extLst>
              <a:ext uri="{FF2B5EF4-FFF2-40B4-BE49-F238E27FC236}">
                <a16:creationId xmlns:a16="http://schemas.microsoft.com/office/drawing/2014/main" id="{CD50910E-F536-AB51-FDC5-1C27782A08E5}"/>
              </a:ext>
            </a:extLst>
          </p:cNvPr>
          <p:cNvSpPr/>
          <p:nvPr/>
        </p:nvSpPr>
        <p:spPr>
          <a:xfrm>
            <a:off x="4558842" y="2475681"/>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1</a:t>
            </a:r>
          </a:p>
        </p:txBody>
      </p:sp>
      <p:sp>
        <p:nvSpPr>
          <p:cNvPr id="321" name="円/楕円 23">
            <a:extLst>
              <a:ext uri="{FF2B5EF4-FFF2-40B4-BE49-F238E27FC236}">
                <a16:creationId xmlns:a16="http://schemas.microsoft.com/office/drawing/2014/main" id="{A0B45CD6-DE54-F917-0CFA-7160ED2B2627}"/>
              </a:ext>
            </a:extLst>
          </p:cNvPr>
          <p:cNvSpPr/>
          <p:nvPr/>
        </p:nvSpPr>
        <p:spPr>
          <a:xfrm>
            <a:off x="8443398" y="5330983"/>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6</a:t>
            </a:r>
          </a:p>
        </p:txBody>
      </p:sp>
      <p:sp>
        <p:nvSpPr>
          <p:cNvPr id="322" name="テキスト ボックス 321">
            <a:extLst>
              <a:ext uri="{FF2B5EF4-FFF2-40B4-BE49-F238E27FC236}">
                <a16:creationId xmlns:a16="http://schemas.microsoft.com/office/drawing/2014/main" id="{BFA5ABA4-1D1D-FC7D-1873-5794C90E5C1C}"/>
              </a:ext>
            </a:extLst>
          </p:cNvPr>
          <p:cNvSpPr txBox="1"/>
          <p:nvPr/>
        </p:nvSpPr>
        <p:spPr>
          <a:xfrm>
            <a:off x="8938893" y="9412430"/>
            <a:ext cx="2239700" cy="338554"/>
          </a:xfrm>
          <a:prstGeom prst="rect">
            <a:avLst/>
          </a:prstGeom>
          <a:noFill/>
        </p:spPr>
        <p:txBody>
          <a:bodyPr wrap="square" rtlCol="0">
            <a:spAutoFit/>
          </a:bodyPr>
          <a:lstStyle/>
          <a:p>
            <a:pPr algn="ctr"/>
            <a:r>
              <a:rPr kumimoji="1" lang="ja-JP" altLang="en-US" sz="1600" dirty="0">
                <a:latin typeface="+mn-ea"/>
                <a:ea typeface="+mn-ea"/>
              </a:rPr>
              <a:t>手数料等の納付</a:t>
            </a:r>
          </a:p>
        </p:txBody>
      </p:sp>
    </p:spTree>
    <p:extLst>
      <p:ext uri="{BB962C8B-B14F-4D97-AF65-F5344CB8AC3E}">
        <p14:creationId xmlns:p14="http://schemas.microsoft.com/office/powerpoint/2010/main" val="4144058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22505C4A-BBF2-461A-BFB5-495A69926EB8}"/>
              </a:ext>
            </a:extLst>
          </p:cNvPr>
          <p:cNvGrpSpPr>
            <a:grpSpLocks noChangeAspect="1"/>
          </p:cNvGrpSpPr>
          <p:nvPr/>
        </p:nvGrpSpPr>
        <p:grpSpPr>
          <a:xfrm>
            <a:off x="3423175" y="1818964"/>
            <a:ext cx="9321387" cy="7417483"/>
            <a:chOff x="2576357" y="863437"/>
            <a:chExt cx="7956000" cy="5298697"/>
          </a:xfrm>
        </p:grpSpPr>
        <p:sp>
          <p:nvSpPr>
            <p:cNvPr id="6" name="正方形/長方形 5">
              <a:extLst>
                <a:ext uri="{FF2B5EF4-FFF2-40B4-BE49-F238E27FC236}">
                  <a16:creationId xmlns:a16="http://schemas.microsoft.com/office/drawing/2014/main" id="{96D01785-2BE2-454B-B811-E5384CA5F3B9}"/>
                </a:ext>
              </a:extLst>
            </p:cNvPr>
            <p:cNvSpPr/>
            <p:nvPr/>
          </p:nvSpPr>
          <p:spPr>
            <a:xfrm>
              <a:off x="2576357" y="863437"/>
              <a:ext cx="7956000" cy="5298697"/>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052">
                <a:latin typeface="Meiryo UI" panose="020B0604030504040204" pitchFamily="34" charset="-128"/>
                <a:ea typeface="Meiryo UI" panose="020B0604030504040204" pitchFamily="34" charset="-128"/>
              </a:endParaRPr>
            </a:p>
          </p:txBody>
        </p:sp>
        <p:sp>
          <p:nvSpPr>
            <p:cNvPr id="8" name="TextBox 12">
              <a:extLst>
                <a:ext uri="{FF2B5EF4-FFF2-40B4-BE49-F238E27FC236}">
                  <a16:creationId xmlns:a16="http://schemas.microsoft.com/office/drawing/2014/main" id="{6FC4AC7C-5DF7-4E2B-85A2-DB61DA0E3615}"/>
                </a:ext>
              </a:extLst>
            </p:cNvPr>
            <p:cNvSpPr txBox="1">
              <a:spLocks noChangeArrowheads="1"/>
            </p:cNvSpPr>
            <p:nvPr/>
          </p:nvSpPr>
          <p:spPr bwMode="auto">
            <a:xfrm>
              <a:off x="3452869" y="971683"/>
              <a:ext cx="327626" cy="260764"/>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772" dirty="0">
                  <a:latin typeface="Meiryo UI" panose="020B0604030504040204" pitchFamily="34" charset="-128"/>
                  <a:ea typeface="Meiryo UI" panose="020B0604030504040204" pitchFamily="34" charset="-128"/>
                  <a:cs typeface="Amazon Ember" panose="020B0603020204020204" pitchFamily="34" charset="0"/>
                </a:rPr>
                <a:t>OCI</a:t>
              </a:r>
            </a:p>
          </p:txBody>
        </p:sp>
      </p:grpSp>
      <p:sp>
        <p:nvSpPr>
          <p:cNvPr id="11" name="タイトル 2">
            <a:extLst>
              <a:ext uri="{FF2B5EF4-FFF2-40B4-BE49-F238E27FC236}">
                <a16:creationId xmlns:a16="http://schemas.microsoft.com/office/drawing/2014/main" id="{50379A8D-ED0A-1ACA-DD7A-9DE3137622AD}"/>
              </a:ext>
            </a:extLst>
          </p:cNvPr>
          <p:cNvSpPr>
            <a:spLocks noGrp="1"/>
          </p:cNvSpPr>
          <p:nvPr>
            <p:ph type="title"/>
          </p:nvPr>
        </p:nvSpPr>
        <p:spPr>
          <a:xfrm>
            <a:off x="1237546" y="684811"/>
            <a:ext cx="15525572" cy="1037260"/>
          </a:xfrm>
        </p:spPr>
        <p:txBody>
          <a:bodyPr>
            <a:normAutofit fontScale="90000"/>
          </a:bodyPr>
          <a:lstStyle/>
          <a:p>
            <a:r>
              <a:rPr kumimoji="1" lang="en-US" altLang="ja-JP" b="0" dirty="0">
                <a:latin typeface="+mj-lt"/>
              </a:rPr>
              <a:t>8-1-2-7.</a:t>
            </a:r>
            <a:r>
              <a:rPr kumimoji="1" lang="ja-JP" altLang="en-US" sz="4400" b="0" dirty="0">
                <a:solidFill>
                  <a:schemeClr val="tx1"/>
                </a:solidFill>
                <a:latin typeface="+mj-lt"/>
                <a:ea typeface="Meiryo UI" panose="020B0604030504040204" pitchFamily="34" charset="-128"/>
              </a:rPr>
              <a:t>申請・届出</a:t>
            </a:r>
            <a:r>
              <a:rPr kumimoji="1" lang="en-US" altLang="ja-JP" sz="4400" b="0" dirty="0">
                <a:solidFill>
                  <a:schemeClr val="tx1"/>
                </a:solidFill>
                <a:latin typeface="+mj-lt"/>
                <a:ea typeface="Meiryo UI" panose="020B0604030504040204" pitchFamily="34" charset="-128"/>
              </a:rPr>
              <a:t>_</a:t>
            </a:r>
            <a:r>
              <a:rPr kumimoji="1" lang="ja-JP" altLang="en-US" sz="4400" b="0" dirty="0">
                <a:solidFill>
                  <a:schemeClr val="tx1"/>
                </a:solidFill>
                <a:latin typeface="+mj-lt"/>
                <a:ea typeface="Meiryo UI" panose="020B0604030504040204" pitchFamily="34" charset="-128"/>
              </a:rPr>
              <a:t>補助金等電子交付機能（パターン</a:t>
            </a:r>
            <a:r>
              <a:rPr kumimoji="1" lang="en-US" altLang="ja-JP" sz="4400" b="0" dirty="0">
                <a:solidFill>
                  <a:schemeClr val="tx1"/>
                </a:solidFill>
                <a:latin typeface="+mj-lt"/>
                <a:ea typeface="Meiryo UI" panose="020B0604030504040204" pitchFamily="34" charset="-128"/>
              </a:rPr>
              <a:t>1 APEX</a:t>
            </a:r>
            <a:r>
              <a:rPr kumimoji="1" lang="ja-JP" altLang="en-US" sz="4400" b="0" dirty="0">
                <a:solidFill>
                  <a:schemeClr val="tx1"/>
                </a:solidFill>
                <a:latin typeface="+mj-lt"/>
                <a:ea typeface="Meiryo UI" panose="020B0604030504040204" pitchFamily="34" charset="-128"/>
              </a:rPr>
              <a:t>利用）</a:t>
            </a:r>
            <a:endParaRPr kumimoji="1" lang="ja-JP" altLang="en-US" b="0" dirty="0">
              <a:latin typeface="+mj-lt"/>
            </a:endParaRPr>
          </a:p>
        </p:txBody>
      </p:sp>
      <p:sp>
        <p:nvSpPr>
          <p:cNvPr id="246" name="Rectangle 46">
            <a:extLst>
              <a:ext uri="{FF2B5EF4-FFF2-40B4-BE49-F238E27FC236}">
                <a16:creationId xmlns:a16="http://schemas.microsoft.com/office/drawing/2014/main" id="{DD6F8AE2-CB4E-CFA5-726A-59FB5C64A055}"/>
              </a:ext>
            </a:extLst>
          </p:cNvPr>
          <p:cNvSpPr/>
          <p:nvPr/>
        </p:nvSpPr>
        <p:spPr>
          <a:xfrm>
            <a:off x="5545924" y="6327467"/>
            <a:ext cx="5687573" cy="1363945"/>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sz="18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連携機能</a:t>
            </a:r>
            <a:endParaRPr lang="en-US" altLang="ja-JP" sz="18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利用者のユーザー認証を行う</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例</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・利用者認証</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ユーザ認証機能（国民向け）</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・利用者認証</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ユーザ認証機能（企業ユーザ向け）</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sp>
        <p:nvSpPr>
          <p:cNvPr id="251" name="Rectangle 46">
            <a:extLst>
              <a:ext uri="{FF2B5EF4-FFF2-40B4-BE49-F238E27FC236}">
                <a16:creationId xmlns:a16="http://schemas.microsoft.com/office/drawing/2014/main" id="{1458FE96-93CB-AC2A-AB61-5B73ABB740CD}"/>
              </a:ext>
            </a:extLst>
          </p:cNvPr>
          <p:cNvSpPr/>
          <p:nvPr/>
        </p:nvSpPr>
        <p:spPr>
          <a:xfrm>
            <a:off x="14570707" y="2356828"/>
            <a:ext cx="2249439" cy="2207020"/>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sz="18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外部システム</a:t>
            </a:r>
            <a:endParaRPr lang="en-US" altLang="ja-JP" sz="18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金融機関等と連携し、金銭処理を行う</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自治体における給付サービス等を想定</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sp>
        <p:nvSpPr>
          <p:cNvPr id="252" name="Rectangle 46">
            <a:extLst>
              <a:ext uri="{FF2B5EF4-FFF2-40B4-BE49-F238E27FC236}">
                <a16:creationId xmlns:a16="http://schemas.microsoft.com/office/drawing/2014/main" id="{DC036B75-16B5-46D7-9508-7F4E93573F82}"/>
              </a:ext>
            </a:extLst>
          </p:cNvPr>
          <p:cNvSpPr/>
          <p:nvPr/>
        </p:nvSpPr>
        <p:spPr>
          <a:xfrm>
            <a:off x="14570707" y="5388759"/>
            <a:ext cx="2300361" cy="1217610"/>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sz="18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金融機関、コンビニ等</a:t>
            </a:r>
            <a:endParaRPr lang="en-US" altLang="ja-JP" sz="18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利用者が補助金等を受け取る</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cxnSp>
        <p:nvCxnSpPr>
          <p:cNvPr id="255" name="Straight Arrow Connector 42">
            <a:extLst>
              <a:ext uri="{FF2B5EF4-FFF2-40B4-BE49-F238E27FC236}">
                <a16:creationId xmlns:a16="http://schemas.microsoft.com/office/drawing/2014/main" id="{69F4CB20-B4D5-DF3F-5F01-AB88E47E8E11}"/>
              </a:ext>
            </a:extLst>
          </p:cNvPr>
          <p:cNvCxnSpPr>
            <a:cxnSpLocks/>
          </p:cNvCxnSpPr>
          <p:nvPr/>
        </p:nvCxnSpPr>
        <p:spPr bwMode="auto">
          <a:xfrm flipV="1">
            <a:off x="1818022" y="9141890"/>
            <a:ext cx="0" cy="592041"/>
          </a:xfrm>
          <a:prstGeom prst="straightConnector1">
            <a:avLst/>
          </a:prstGeom>
          <a:solidFill>
            <a:srgbClr val="00B8FF"/>
          </a:solidFill>
          <a:ln w="12700" cap="flat" cmpd="sng" algn="ctr">
            <a:solidFill>
              <a:srgbClr val="312D2A"/>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56" name="Straight Arrow Connector 42">
            <a:extLst>
              <a:ext uri="{FF2B5EF4-FFF2-40B4-BE49-F238E27FC236}">
                <a16:creationId xmlns:a16="http://schemas.microsoft.com/office/drawing/2014/main" id="{5CEAE0D3-EB72-0338-F22A-A5320C951180}"/>
              </a:ext>
            </a:extLst>
          </p:cNvPr>
          <p:cNvCxnSpPr>
            <a:cxnSpLocks/>
          </p:cNvCxnSpPr>
          <p:nvPr/>
        </p:nvCxnSpPr>
        <p:spPr bwMode="auto">
          <a:xfrm>
            <a:off x="1818022" y="9733931"/>
            <a:ext cx="13641900" cy="0"/>
          </a:xfrm>
          <a:prstGeom prst="straightConnector1">
            <a:avLst/>
          </a:prstGeom>
          <a:solidFill>
            <a:srgbClr val="00B8FF"/>
          </a:solidFill>
          <a:ln w="12700" cap="flat" cmpd="sng" algn="ctr">
            <a:solidFill>
              <a:srgbClr val="312D2A"/>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58" name="Straight Arrow Connector 43">
            <a:extLst>
              <a:ext uri="{FF2B5EF4-FFF2-40B4-BE49-F238E27FC236}">
                <a16:creationId xmlns:a16="http://schemas.microsoft.com/office/drawing/2014/main" id="{4ED313A5-4E69-70A5-70F6-8D6FFB7AF1A6}"/>
              </a:ext>
            </a:extLst>
          </p:cNvPr>
          <p:cNvCxnSpPr>
            <a:cxnSpLocks/>
          </p:cNvCxnSpPr>
          <p:nvPr/>
        </p:nvCxnSpPr>
        <p:spPr bwMode="auto">
          <a:xfrm flipV="1">
            <a:off x="15459922" y="6681277"/>
            <a:ext cx="0" cy="3048357"/>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60" name="Straight Arrow Connector 43">
            <a:extLst>
              <a:ext uri="{FF2B5EF4-FFF2-40B4-BE49-F238E27FC236}">
                <a16:creationId xmlns:a16="http://schemas.microsoft.com/office/drawing/2014/main" id="{CEAF099A-7BBA-A322-CA4E-B66C7F263356}"/>
              </a:ext>
            </a:extLst>
          </p:cNvPr>
          <p:cNvCxnSpPr>
            <a:cxnSpLocks/>
          </p:cNvCxnSpPr>
          <p:nvPr/>
        </p:nvCxnSpPr>
        <p:spPr bwMode="auto">
          <a:xfrm>
            <a:off x="15428485" y="4652671"/>
            <a:ext cx="0" cy="657177"/>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64" name="Straight Arrow Connector 43">
            <a:extLst>
              <a:ext uri="{FF2B5EF4-FFF2-40B4-BE49-F238E27FC236}">
                <a16:creationId xmlns:a16="http://schemas.microsoft.com/office/drawing/2014/main" id="{27F83AC3-877F-36B1-FBCF-13113B2EAF97}"/>
              </a:ext>
            </a:extLst>
          </p:cNvPr>
          <p:cNvCxnSpPr>
            <a:cxnSpLocks/>
          </p:cNvCxnSpPr>
          <p:nvPr/>
        </p:nvCxnSpPr>
        <p:spPr bwMode="auto">
          <a:xfrm flipV="1">
            <a:off x="12936313" y="3183698"/>
            <a:ext cx="1575044" cy="2677"/>
          </a:xfrm>
          <a:prstGeom prst="straightConnector1">
            <a:avLst/>
          </a:prstGeom>
          <a:solidFill>
            <a:srgbClr val="00B8FF"/>
          </a:solidFill>
          <a:ln w="12700" cap="flat" cmpd="sng" algn="ctr">
            <a:solidFill>
              <a:srgbClr val="312D2A"/>
            </a:solidFill>
            <a:prstDash val="solid"/>
            <a:round/>
            <a:headEnd type="arrow" w="med" len="sm"/>
            <a:tailEnd type="arrow"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65" name="テキスト ボックス 264">
            <a:extLst>
              <a:ext uri="{FF2B5EF4-FFF2-40B4-BE49-F238E27FC236}">
                <a16:creationId xmlns:a16="http://schemas.microsoft.com/office/drawing/2014/main" id="{FDF1416D-8579-EFC0-3D2A-43C065FF8620}"/>
              </a:ext>
            </a:extLst>
          </p:cNvPr>
          <p:cNvSpPr txBox="1"/>
          <p:nvPr/>
        </p:nvSpPr>
        <p:spPr>
          <a:xfrm>
            <a:off x="12820734" y="3236437"/>
            <a:ext cx="1826141" cy="830997"/>
          </a:xfrm>
          <a:prstGeom prst="rect">
            <a:avLst/>
          </a:prstGeom>
          <a:noFill/>
        </p:spPr>
        <p:txBody>
          <a:bodyPr wrap="none" rtlCol="0">
            <a:spAutoFit/>
          </a:bodyPr>
          <a:lstStyle/>
          <a:p>
            <a:pPr algn="ctr"/>
            <a:r>
              <a:rPr kumimoji="1" lang="ja-JP" altLang="en-US" sz="1600" dirty="0">
                <a:latin typeface="+mn-ea"/>
                <a:ea typeface="+mn-ea"/>
              </a:rPr>
              <a:t>振込指示・</a:t>
            </a:r>
            <a:endParaRPr kumimoji="1" lang="en-US" altLang="ja-JP" sz="1600" dirty="0">
              <a:latin typeface="+mn-ea"/>
              <a:ea typeface="+mn-ea"/>
            </a:endParaRPr>
          </a:p>
          <a:p>
            <a:pPr algn="ctr"/>
            <a:r>
              <a:rPr kumimoji="1" lang="ja-JP" altLang="en-US" sz="1600" dirty="0">
                <a:latin typeface="+mn-ea"/>
                <a:ea typeface="+mn-ea"/>
              </a:rPr>
              <a:t>振込指示結果連携</a:t>
            </a:r>
            <a:endParaRPr kumimoji="1" lang="en-US" altLang="ja-JP" sz="1600" dirty="0">
              <a:latin typeface="+mn-ea"/>
              <a:ea typeface="+mn-ea"/>
            </a:endParaRPr>
          </a:p>
          <a:p>
            <a:pPr algn="ctr"/>
            <a:r>
              <a:rPr kumimoji="1" lang="ja-JP" altLang="en-US" sz="1600" dirty="0">
                <a:latin typeface="+mn-ea"/>
                <a:ea typeface="+mn-ea"/>
              </a:rPr>
              <a:t>（注）</a:t>
            </a:r>
          </a:p>
        </p:txBody>
      </p:sp>
      <p:sp>
        <p:nvSpPr>
          <p:cNvPr id="14" name="Rectangle 46">
            <a:extLst>
              <a:ext uri="{FF2B5EF4-FFF2-40B4-BE49-F238E27FC236}">
                <a16:creationId xmlns:a16="http://schemas.microsoft.com/office/drawing/2014/main" id="{8994E266-C244-1D22-14B5-A68D82F8CC5D}"/>
              </a:ext>
            </a:extLst>
          </p:cNvPr>
          <p:cNvSpPr/>
          <p:nvPr/>
        </p:nvSpPr>
        <p:spPr>
          <a:xfrm>
            <a:off x="5545924" y="7848345"/>
            <a:ext cx="5687573" cy="1363945"/>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sz="18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連携機能</a:t>
            </a:r>
            <a:endParaRPr lang="en-US" altLang="ja-JP" sz="18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補助金等の交付に対する申請を受け付け、交付関連の通知を行う</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例</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・申請・届出</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申請・届出機能</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・利用者通知</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メッセージ通知機能</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sp>
        <p:nvSpPr>
          <p:cNvPr id="269" name="テキスト ボックス 268">
            <a:extLst>
              <a:ext uri="{FF2B5EF4-FFF2-40B4-BE49-F238E27FC236}">
                <a16:creationId xmlns:a16="http://schemas.microsoft.com/office/drawing/2014/main" id="{84405ECC-51FD-2F0C-43F6-A52ED5070284}"/>
              </a:ext>
            </a:extLst>
          </p:cNvPr>
          <p:cNvSpPr txBox="1"/>
          <p:nvPr/>
        </p:nvSpPr>
        <p:spPr>
          <a:xfrm>
            <a:off x="13830450" y="4794610"/>
            <a:ext cx="1584088" cy="338554"/>
          </a:xfrm>
          <a:prstGeom prst="rect">
            <a:avLst/>
          </a:prstGeom>
          <a:noFill/>
        </p:spPr>
        <p:txBody>
          <a:bodyPr wrap="none" rtlCol="0">
            <a:spAutoFit/>
          </a:bodyPr>
          <a:lstStyle/>
          <a:p>
            <a:pPr algn="ctr"/>
            <a:r>
              <a:rPr kumimoji="1" lang="ja-JP" altLang="en-US" sz="1600" dirty="0">
                <a:latin typeface="+mn-ea"/>
                <a:ea typeface="+mn-ea"/>
              </a:rPr>
              <a:t>補助金等の納付</a:t>
            </a:r>
          </a:p>
        </p:txBody>
      </p:sp>
      <p:sp>
        <p:nvSpPr>
          <p:cNvPr id="64" name="正方形/長方形 63">
            <a:extLst>
              <a:ext uri="{FF2B5EF4-FFF2-40B4-BE49-F238E27FC236}">
                <a16:creationId xmlns:a16="http://schemas.microsoft.com/office/drawing/2014/main" id="{5A3F7339-CDB2-0DD9-752A-212A277CB684}"/>
              </a:ext>
            </a:extLst>
          </p:cNvPr>
          <p:cNvSpPr/>
          <p:nvPr/>
        </p:nvSpPr>
        <p:spPr>
          <a:xfrm>
            <a:off x="5331103" y="2335530"/>
            <a:ext cx="6093058" cy="3509382"/>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kumimoji="1" lang="ja-JP" altLang="en-US" sz="1600" b="0" dirty="0">
                <a:solidFill>
                  <a:schemeClr val="tx1"/>
                </a:solidFill>
                <a:latin typeface="+mj-lt"/>
                <a:ea typeface="Meiryo UI" panose="020B0604030504040204" pitchFamily="34" charset="-128"/>
              </a:rPr>
              <a:t>申請・届出</a:t>
            </a:r>
            <a:r>
              <a:rPr kumimoji="1" lang="en-US" altLang="ja-JP" sz="1600" b="0" dirty="0">
                <a:solidFill>
                  <a:schemeClr val="tx1"/>
                </a:solidFill>
                <a:latin typeface="+mj-lt"/>
                <a:ea typeface="Meiryo UI" panose="020B0604030504040204" pitchFamily="34" charset="-128"/>
              </a:rPr>
              <a:t>_</a:t>
            </a:r>
            <a:r>
              <a:rPr kumimoji="1" lang="ja-JP" altLang="en-US" sz="1600" b="0" dirty="0">
                <a:solidFill>
                  <a:schemeClr val="tx1"/>
                </a:solidFill>
                <a:latin typeface="+mj-lt"/>
                <a:ea typeface="Meiryo UI" panose="020B0604030504040204" pitchFamily="34" charset="-128"/>
              </a:rPr>
              <a:t>補助金等電子交付機能</a:t>
            </a:r>
            <a:endParaRPr kumimoji="1" lang="en-US" altLang="ja-JP" sz="1600" dirty="0">
              <a:solidFill>
                <a:schemeClr val="tx1"/>
              </a:solidFill>
              <a:latin typeface="Meiryo UI" panose="020B0604030504040204" pitchFamily="34" charset="-128"/>
              <a:ea typeface="Meiryo UI" panose="020B0604030504040204" pitchFamily="34" charset="-128"/>
            </a:endParaRPr>
          </a:p>
        </p:txBody>
      </p:sp>
      <p:pic>
        <p:nvPicPr>
          <p:cNvPr id="65" name="グラフィックス 64">
            <a:extLst>
              <a:ext uri="{FF2B5EF4-FFF2-40B4-BE49-F238E27FC236}">
                <a16:creationId xmlns:a16="http://schemas.microsoft.com/office/drawing/2014/main" id="{9AEA58B6-54AC-F4B8-A797-BF495E046F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33593" y="4524237"/>
            <a:ext cx="400050" cy="400050"/>
          </a:xfrm>
          <a:prstGeom prst="rect">
            <a:avLst/>
          </a:prstGeom>
        </p:spPr>
      </p:pic>
      <p:pic>
        <p:nvPicPr>
          <p:cNvPr id="66" name="グラフィックス 65">
            <a:extLst>
              <a:ext uri="{FF2B5EF4-FFF2-40B4-BE49-F238E27FC236}">
                <a16:creationId xmlns:a16="http://schemas.microsoft.com/office/drawing/2014/main" id="{84FE2B4F-D82E-A41A-873C-C75554AC26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79698" y="2984766"/>
            <a:ext cx="409575" cy="400050"/>
          </a:xfrm>
          <a:prstGeom prst="rect">
            <a:avLst/>
          </a:prstGeom>
        </p:spPr>
      </p:pic>
      <p:pic>
        <p:nvPicPr>
          <p:cNvPr id="67" name="グラフィックス 66">
            <a:extLst>
              <a:ext uri="{FF2B5EF4-FFF2-40B4-BE49-F238E27FC236}">
                <a16:creationId xmlns:a16="http://schemas.microsoft.com/office/drawing/2014/main" id="{0EFC2580-1C08-DD75-D1CA-7444F95AC12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79971" y="4524237"/>
            <a:ext cx="457200" cy="400050"/>
          </a:xfrm>
          <a:prstGeom prst="rect">
            <a:avLst/>
          </a:prstGeom>
        </p:spPr>
      </p:pic>
      <p:sp>
        <p:nvSpPr>
          <p:cNvPr id="68" name="TextBox 12">
            <a:extLst>
              <a:ext uri="{FF2B5EF4-FFF2-40B4-BE49-F238E27FC236}">
                <a16:creationId xmlns:a16="http://schemas.microsoft.com/office/drawing/2014/main" id="{622E8198-334C-ACBC-A8FC-CC17744D945C}"/>
              </a:ext>
            </a:extLst>
          </p:cNvPr>
          <p:cNvSpPr txBox="1">
            <a:spLocks noChangeArrowheads="1"/>
          </p:cNvSpPr>
          <p:nvPr/>
        </p:nvSpPr>
        <p:spPr bwMode="auto">
          <a:xfrm>
            <a:off x="6090174" y="3527708"/>
            <a:ext cx="588623"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WAF</a:t>
            </a:r>
          </a:p>
        </p:txBody>
      </p:sp>
      <p:sp>
        <p:nvSpPr>
          <p:cNvPr id="69" name="TextBox 12">
            <a:extLst>
              <a:ext uri="{FF2B5EF4-FFF2-40B4-BE49-F238E27FC236}">
                <a16:creationId xmlns:a16="http://schemas.microsoft.com/office/drawing/2014/main" id="{15CBC3D2-29CB-2926-D0B0-0924B0636D18}"/>
              </a:ext>
            </a:extLst>
          </p:cNvPr>
          <p:cNvSpPr txBox="1">
            <a:spLocks noChangeArrowheads="1"/>
          </p:cNvSpPr>
          <p:nvPr/>
        </p:nvSpPr>
        <p:spPr bwMode="auto">
          <a:xfrm>
            <a:off x="7911254" y="5052689"/>
            <a:ext cx="644728"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APEX</a:t>
            </a:r>
          </a:p>
        </p:txBody>
      </p:sp>
      <p:sp>
        <p:nvSpPr>
          <p:cNvPr id="70" name="TextBox 12">
            <a:extLst>
              <a:ext uri="{FF2B5EF4-FFF2-40B4-BE49-F238E27FC236}">
                <a16:creationId xmlns:a16="http://schemas.microsoft.com/office/drawing/2014/main" id="{DFF836F9-8634-9C4A-7962-8D3A112BD4E2}"/>
              </a:ext>
            </a:extLst>
          </p:cNvPr>
          <p:cNvSpPr txBox="1">
            <a:spLocks noChangeArrowheads="1"/>
          </p:cNvSpPr>
          <p:nvPr/>
        </p:nvSpPr>
        <p:spPr bwMode="auto">
          <a:xfrm>
            <a:off x="9827885" y="5052689"/>
            <a:ext cx="561372"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ADB</a:t>
            </a:r>
          </a:p>
        </p:txBody>
      </p:sp>
      <p:pic>
        <p:nvPicPr>
          <p:cNvPr id="71" name="グラフィックス 70">
            <a:extLst>
              <a:ext uri="{FF2B5EF4-FFF2-40B4-BE49-F238E27FC236}">
                <a16:creationId xmlns:a16="http://schemas.microsoft.com/office/drawing/2014/main" id="{BE6EB67C-501E-D386-B95A-ACC26A2690E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84460" y="4524237"/>
            <a:ext cx="400050" cy="400050"/>
          </a:xfrm>
          <a:prstGeom prst="rect">
            <a:avLst/>
          </a:prstGeom>
        </p:spPr>
      </p:pic>
      <p:sp>
        <p:nvSpPr>
          <p:cNvPr id="72" name="TextBox 12">
            <a:extLst>
              <a:ext uri="{FF2B5EF4-FFF2-40B4-BE49-F238E27FC236}">
                <a16:creationId xmlns:a16="http://schemas.microsoft.com/office/drawing/2014/main" id="{9FF7B1D7-03BD-3128-47EB-D7813F36648F}"/>
              </a:ext>
            </a:extLst>
          </p:cNvPr>
          <p:cNvSpPr txBox="1">
            <a:spLocks noChangeArrowheads="1"/>
          </p:cNvSpPr>
          <p:nvPr/>
        </p:nvSpPr>
        <p:spPr bwMode="auto">
          <a:xfrm>
            <a:off x="5915447" y="4944967"/>
            <a:ext cx="938077"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Load</a:t>
            </a:r>
          </a:p>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Balancer</a:t>
            </a:r>
          </a:p>
        </p:txBody>
      </p:sp>
      <p:cxnSp>
        <p:nvCxnSpPr>
          <p:cNvPr id="73" name="直線矢印コネクタ 72">
            <a:extLst>
              <a:ext uri="{FF2B5EF4-FFF2-40B4-BE49-F238E27FC236}">
                <a16:creationId xmlns:a16="http://schemas.microsoft.com/office/drawing/2014/main" id="{93F9F2C3-7859-C923-31D0-EC8D4D38509D}"/>
              </a:ext>
            </a:extLst>
          </p:cNvPr>
          <p:cNvCxnSpPr>
            <a:cxnSpLocks/>
            <a:stCxn id="71" idx="3"/>
            <a:endCxn id="65" idx="1"/>
          </p:cNvCxnSpPr>
          <p:nvPr/>
        </p:nvCxnSpPr>
        <p:spPr>
          <a:xfrm>
            <a:off x="6584510" y="4724262"/>
            <a:ext cx="144908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4" name="直線矢印コネクタ 73">
            <a:extLst>
              <a:ext uri="{FF2B5EF4-FFF2-40B4-BE49-F238E27FC236}">
                <a16:creationId xmlns:a16="http://schemas.microsoft.com/office/drawing/2014/main" id="{0FF1672A-6BA2-BEC8-5133-99E4D186B70D}"/>
              </a:ext>
            </a:extLst>
          </p:cNvPr>
          <p:cNvCxnSpPr>
            <a:cxnSpLocks/>
            <a:stCxn id="65" idx="3"/>
            <a:endCxn id="67" idx="1"/>
          </p:cNvCxnSpPr>
          <p:nvPr/>
        </p:nvCxnSpPr>
        <p:spPr>
          <a:xfrm>
            <a:off x="8433643" y="4724262"/>
            <a:ext cx="144632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5" name="直線矢印コネクタ 74">
            <a:extLst>
              <a:ext uri="{FF2B5EF4-FFF2-40B4-BE49-F238E27FC236}">
                <a16:creationId xmlns:a16="http://schemas.microsoft.com/office/drawing/2014/main" id="{0A7EE202-A584-A341-20BB-0D39EBEB7856}"/>
              </a:ext>
            </a:extLst>
          </p:cNvPr>
          <p:cNvCxnSpPr>
            <a:cxnSpLocks/>
            <a:stCxn id="68" idx="2"/>
            <a:endCxn id="71" idx="0"/>
          </p:cNvCxnSpPr>
          <p:nvPr/>
        </p:nvCxnSpPr>
        <p:spPr>
          <a:xfrm flipH="1">
            <a:off x="6384485" y="3835485"/>
            <a:ext cx="1" cy="6887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6" name="直線矢印コネクタ 75">
            <a:extLst>
              <a:ext uri="{FF2B5EF4-FFF2-40B4-BE49-F238E27FC236}">
                <a16:creationId xmlns:a16="http://schemas.microsoft.com/office/drawing/2014/main" id="{874D49E8-D319-D3B0-72FD-FBEE00E7A24A}"/>
              </a:ext>
            </a:extLst>
          </p:cNvPr>
          <p:cNvCxnSpPr>
            <a:cxnSpLocks/>
          </p:cNvCxnSpPr>
          <p:nvPr/>
        </p:nvCxnSpPr>
        <p:spPr>
          <a:xfrm>
            <a:off x="8233617" y="5360473"/>
            <a:ext cx="0" cy="6785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7" name="円/楕円 26">
            <a:extLst>
              <a:ext uri="{FF2B5EF4-FFF2-40B4-BE49-F238E27FC236}">
                <a16:creationId xmlns:a16="http://schemas.microsoft.com/office/drawing/2014/main" id="{CA993465-0152-447F-B4A4-DA1C30BAF354}"/>
              </a:ext>
            </a:extLst>
          </p:cNvPr>
          <p:cNvSpPr/>
          <p:nvPr/>
        </p:nvSpPr>
        <p:spPr>
          <a:xfrm>
            <a:off x="5822956" y="4235119"/>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3</a:t>
            </a:r>
            <a:endParaRPr kumimoji="1" lang="ja-JP" altLang="en-US" sz="1600" dirty="0"/>
          </a:p>
        </p:txBody>
      </p:sp>
      <p:sp>
        <p:nvSpPr>
          <p:cNvPr id="78" name="円/楕円 31">
            <a:extLst>
              <a:ext uri="{FF2B5EF4-FFF2-40B4-BE49-F238E27FC236}">
                <a16:creationId xmlns:a16="http://schemas.microsoft.com/office/drawing/2014/main" id="{2A733A37-946B-F319-26D6-59096F6B8349}"/>
              </a:ext>
            </a:extLst>
          </p:cNvPr>
          <p:cNvSpPr/>
          <p:nvPr/>
        </p:nvSpPr>
        <p:spPr>
          <a:xfrm>
            <a:off x="5822956" y="2713676"/>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2</a:t>
            </a:r>
          </a:p>
        </p:txBody>
      </p:sp>
      <p:sp>
        <p:nvSpPr>
          <p:cNvPr id="79" name="円/楕円 32">
            <a:extLst>
              <a:ext uri="{FF2B5EF4-FFF2-40B4-BE49-F238E27FC236}">
                <a16:creationId xmlns:a16="http://schemas.microsoft.com/office/drawing/2014/main" id="{E800EB28-F9C5-1D7A-EF02-3A10D4611092}"/>
              </a:ext>
            </a:extLst>
          </p:cNvPr>
          <p:cNvSpPr/>
          <p:nvPr/>
        </p:nvSpPr>
        <p:spPr>
          <a:xfrm>
            <a:off x="7726557" y="4235119"/>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4</a:t>
            </a:r>
          </a:p>
        </p:txBody>
      </p:sp>
      <p:sp>
        <p:nvSpPr>
          <p:cNvPr id="80" name="円/楕円 33">
            <a:extLst>
              <a:ext uri="{FF2B5EF4-FFF2-40B4-BE49-F238E27FC236}">
                <a16:creationId xmlns:a16="http://schemas.microsoft.com/office/drawing/2014/main" id="{AFB34746-966E-F40E-2683-BA657DDE1CE4}"/>
              </a:ext>
            </a:extLst>
          </p:cNvPr>
          <p:cNvSpPr/>
          <p:nvPr/>
        </p:nvSpPr>
        <p:spPr>
          <a:xfrm>
            <a:off x="7744200" y="5478956"/>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5</a:t>
            </a:r>
          </a:p>
        </p:txBody>
      </p:sp>
      <p:sp>
        <p:nvSpPr>
          <p:cNvPr id="81" name="円/楕円 34">
            <a:extLst>
              <a:ext uri="{FF2B5EF4-FFF2-40B4-BE49-F238E27FC236}">
                <a16:creationId xmlns:a16="http://schemas.microsoft.com/office/drawing/2014/main" id="{443538C1-F7DB-5CCB-A310-B92C55CB7650}"/>
              </a:ext>
            </a:extLst>
          </p:cNvPr>
          <p:cNvSpPr/>
          <p:nvPr/>
        </p:nvSpPr>
        <p:spPr>
          <a:xfrm>
            <a:off x="9520933" y="4235119"/>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6</a:t>
            </a:r>
          </a:p>
        </p:txBody>
      </p:sp>
      <p:cxnSp>
        <p:nvCxnSpPr>
          <p:cNvPr id="290" name="Straight Arrow Connector 43">
            <a:extLst>
              <a:ext uri="{FF2B5EF4-FFF2-40B4-BE49-F238E27FC236}">
                <a16:creationId xmlns:a16="http://schemas.microsoft.com/office/drawing/2014/main" id="{2B353DF6-5E8A-3BBA-6B50-B5F547D8B51D}"/>
              </a:ext>
            </a:extLst>
          </p:cNvPr>
          <p:cNvCxnSpPr>
            <a:cxnSpLocks/>
          </p:cNvCxnSpPr>
          <p:nvPr/>
        </p:nvCxnSpPr>
        <p:spPr bwMode="auto">
          <a:xfrm>
            <a:off x="2388355" y="4766936"/>
            <a:ext cx="3545822" cy="9037"/>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291" name="Graphic 3">
            <a:extLst>
              <a:ext uri="{FF2B5EF4-FFF2-40B4-BE49-F238E27FC236}">
                <a16:creationId xmlns:a16="http://schemas.microsoft.com/office/drawing/2014/main" id="{2D484B49-329C-BC54-3E52-A3F0F6054279}"/>
              </a:ext>
            </a:extLst>
          </p:cNvPr>
          <p:cNvGrpSpPr/>
          <p:nvPr/>
        </p:nvGrpSpPr>
        <p:grpSpPr>
          <a:xfrm>
            <a:off x="1308417" y="4235104"/>
            <a:ext cx="1107995" cy="1153417"/>
            <a:chOff x="5162032" y="1856139"/>
            <a:chExt cx="750476" cy="781242"/>
          </a:xfrm>
        </p:grpSpPr>
        <p:grpSp>
          <p:nvGrpSpPr>
            <p:cNvPr id="292" name="Graphic 3">
              <a:extLst>
                <a:ext uri="{FF2B5EF4-FFF2-40B4-BE49-F238E27FC236}">
                  <a16:creationId xmlns:a16="http://schemas.microsoft.com/office/drawing/2014/main" id="{03FDC4D7-4AE6-6857-38D5-7500CC460B30}"/>
                </a:ext>
              </a:extLst>
            </p:cNvPr>
            <p:cNvGrpSpPr/>
            <p:nvPr/>
          </p:nvGrpSpPr>
          <p:grpSpPr>
            <a:xfrm>
              <a:off x="5258602" y="1856139"/>
              <a:ext cx="513347" cy="378718"/>
              <a:chOff x="5258602" y="1856139"/>
              <a:chExt cx="513347" cy="378718"/>
            </a:xfrm>
          </p:grpSpPr>
          <p:sp>
            <p:nvSpPr>
              <p:cNvPr id="294" name="Freeform: Shape 251">
                <a:extLst>
                  <a:ext uri="{FF2B5EF4-FFF2-40B4-BE49-F238E27FC236}">
                    <a16:creationId xmlns:a16="http://schemas.microsoft.com/office/drawing/2014/main" id="{AABA12AC-C84C-4736-AD80-D88FCA4C7CD5}"/>
                  </a:ext>
                </a:extLst>
              </p:cNvPr>
              <p:cNvSpPr/>
              <p:nvPr/>
            </p:nvSpPr>
            <p:spPr>
              <a:xfrm>
                <a:off x="5263113" y="1860594"/>
                <a:ext cx="503247" cy="369758"/>
              </a:xfrm>
              <a:custGeom>
                <a:avLst/>
                <a:gdLst>
                  <a:gd name="connsiteX0" fmla="*/ 0 w 503247"/>
                  <a:gd name="connsiteY0" fmla="*/ 369759 h 369758"/>
                  <a:gd name="connsiteX1" fmla="*/ 0 w 503247"/>
                  <a:gd name="connsiteY1" fmla="*/ 232791 h 369758"/>
                  <a:gd name="connsiteX2" fmla="*/ 14284 w 503247"/>
                  <a:gd name="connsiteY2" fmla="*/ 198936 h 369758"/>
                  <a:gd name="connsiteX3" fmla="*/ 48242 w 503247"/>
                  <a:gd name="connsiteY3" fmla="*/ 184909 h 369758"/>
                  <a:gd name="connsiteX4" fmla="*/ 67627 w 503247"/>
                  <a:gd name="connsiteY4" fmla="*/ 184909 h 369758"/>
                  <a:gd name="connsiteX5" fmla="*/ 67627 w 503247"/>
                  <a:gd name="connsiteY5" fmla="*/ 182114 h 369758"/>
                  <a:gd name="connsiteX6" fmla="*/ 39451 w 503247"/>
                  <a:gd name="connsiteY6" fmla="*/ 149946 h 369758"/>
                  <a:gd name="connsiteX7" fmla="*/ 36428 w 503247"/>
                  <a:gd name="connsiteY7" fmla="*/ 107285 h 369758"/>
                  <a:gd name="connsiteX8" fmla="*/ 59805 w 503247"/>
                  <a:gd name="connsiteY8" fmla="*/ 71469 h 369758"/>
                  <a:gd name="connsiteX9" fmla="*/ 100064 w 503247"/>
                  <a:gd name="connsiteY9" fmla="*/ 57053 h 369758"/>
                  <a:gd name="connsiteX10" fmla="*/ 140863 w 503247"/>
                  <a:gd name="connsiteY10" fmla="*/ 69896 h 369758"/>
                  <a:gd name="connsiteX11" fmla="*/ 165606 w 503247"/>
                  <a:gd name="connsiteY11" fmla="*/ 104778 h 369758"/>
                  <a:gd name="connsiteX12" fmla="*/ 164246 w 503247"/>
                  <a:gd name="connsiteY12" fmla="*/ 147524 h 369758"/>
                  <a:gd name="connsiteX13" fmla="*/ 137333 w 503247"/>
                  <a:gd name="connsiteY13" fmla="*/ 180762 h 369758"/>
                  <a:gd name="connsiteX14" fmla="*/ 141838 w 503247"/>
                  <a:gd name="connsiteY14" fmla="*/ 180762 h 369758"/>
                  <a:gd name="connsiteX15" fmla="*/ 161813 w 503247"/>
                  <a:gd name="connsiteY15" fmla="*/ 164465 h 369758"/>
                  <a:gd name="connsiteX16" fmla="*/ 186929 w 503247"/>
                  <a:gd name="connsiteY16" fmla="*/ 158670 h 369758"/>
                  <a:gd name="connsiteX17" fmla="*/ 210370 w 503247"/>
                  <a:gd name="connsiteY17" fmla="*/ 158670 h 369758"/>
                  <a:gd name="connsiteX18" fmla="*/ 210370 w 503247"/>
                  <a:gd name="connsiteY18" fmla="*/ 148841 h 369758"/>
                  <a:gd name="connsiteX19" fmla="*/ 177239 w 503247"/>
                  <a:gd name="connsiteY19" fmla="*/ 109822 h 369758"/>
                  <a:gd name="connsiteX20" fmla="*/ 174474 w 503247"/>
                  <a:gd name="connsiteY20" fmla="*/ 58708 h 369758"/>
                  <a:gd name="connsiteX21" fmla="*/ 203208 w 503247"/>
                  <a:gd name="connsiteY21" fmla="*/ 16343 h 369758"/>
                  <a:gd name="connsiteX22" fmla="*/ 251713 w 503247"/>
                  <a:gd name="connsiteY22" fmla="*/ 0 h 369758"/>
                  <a:gd name="connsiteX23" fmla="*/ 300225 w 503247"/>
                  <a:gd name="connsiteY23" fmla="*/ 16343 h 369758"/>
                  <a:gd name="connsiteX24" fmla="*/ 328953 w 503247"/>
                  <a:gd name="connsiteY24" fmla="*/ 58708 h 369758"/>
                  <a:gd name="connsiteX25" fmla="*/ 326187 w 503247"/>
                  <a:gd name="connsiteY25" fmla="*/ 109822 h 369758"/>
                  <a:gd name="connsiteX26" fmla="*/ 293057 w 503247"/>
                  <a:gd name="connsiteY26" fmla="*/ 148841 h 369758"/>
                  <a:gd name="connsiteX27" fmla="*/ 293057 w 503247"/>
                  <a:gd name="connsiteY27" fmla="*/ 157859 h 369758"/>
                  <a:gd name="connsiteX28" fmla="*/ 317043 w 503247"/>
                  <a:gd name="connsiteY28" fmla="*/ 157859 h 369758"/>
                  <a:gd name="connsiteX29" fmla="*/ 342101 w 503247"/>
                  <a:gd name="connsiteY29" fmla="*/ 163780 h 369758"/>
                  <a:gd name="connsiteX30" fmla="*/ 362128 w 503247"/>
                  <a:gd name="connsiteY30" fmla="*/ 179951 h 369758"/>
                  <a:gd name="connsiteX31" fmla="*/ 366639 w 503247"/>
                  <a:gd name="connsiteY31" fmla="*/ 179951 h 369758"/>
                  <a:gd name="connsiteX32" fmla="*/ 339765 w 503247"/>
                  <a:gd name="connsiteY32" fmla="*/ 146794 h 369758"/>
                  <a:gd name="connsiteX33" fmla="*/ 338328 w 503247"/>
                  <a:gd name="connsiteY33" fmla="*/ 104138 h 369758"/>
                  <a:gd name="connsiteX34" fmla="*/ 362904 w 503247"/>
                  <a:gd name="connsiteY34" fmla="*/ 69246 h 369758"/>
                  <a:gd name="connsiteX35" fmla="*/ 403555 w 503247"/>
                  <a:gd name="connsiteY35" fmla="*/ 56242 h 369758"/>
                  <a:gd name="connsiteX36" fmla="*/ 443827 w 503247"/>
                  <a:gd name="connsiteY36" fmla="*/ 70387 h 369758"/>
                  <a:gd name="connsiteX37" fmla="*/ 467415 w 503247"/>
                  <a:gd name="connsiteY37" fmla="*/ 105958 h 369758"/>
                  <a:gd name="connsiteX38" fmla="*/ 464772 w 503247"/>
                  <a:gd name="connsiteY38" fmla="*/ 148557 h 369758"/>
                  <a:gd name="connsiteX39" fmla="*/ 436974 w 503247"/>
                  <a:gd name="connsiteY39" fmla="*/ 180943 h 369758"/>
                  <a:gd name="connsiteX40" fmla="*/ 436974 w 503247"/>
                  <a:gd name="connsiteY40" fmla="*/ 184909 h 369758"/>
                  <a:gd name="connsiteX41" fmla="*/ 455006 w 503247"/>
                  <a:gd name="connsiteY41" fmla="*/ 184909 h 369758"/>
                  <a:gd name="connsiteX42" fmla="*/ 489092 w 503247"/>
                  <a:gd name="connsiteY42" fmla="*/ 199065 h 369758"/>
                  <a:gd name="connsiteX43" fmla="*/ 503247 w 503247"/>
                  <a:gd name="connsiteY43" fmla="*/ 233151 h 369758"/>
                  <a:gd name="connsiteX44" fmla="*/ 503247 w 503247"/>
                  <a:gd name="connsiteY44" fmla="*/ 369759 h 369758"/>
                  <a:gd name="connsiteX45" fmla="*/ 0 w 503247"/>
                  <a:gd name="connsiteY45" fmla="*/ 369759 h 369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03247" h="369758">
                    <a:moveTo>
                      <a:pt x="0" y="369759"/>
                    </a:moveTo>
                    <a:lnTo>
                      <a:pt x="0" y="232791"/>
                    </a:lnTo>
                    <a:cubicBezTo>
                      <a:pt x="122" y="220067"/>
                      <a:pt x="5249" y="207901"/>
                      <a:pt x="14284" y="198936"/>
                    </a:cubicBezTo>
                    <a:cubicBezTo>
                      <a:pt x="23312" y="189972"/>
                      <a:pt x="35517" y="184935"/>
                      <a:pt x="48242" y="184909"/>
                    </a:cubicBezTo>
                    <a:lnTo>
                      <a:pt x="67627" y="184909"/>
                    </a:lnTo>
                    <a:lnTo>
                      <a:pt x="67627" y="182114"/>
                    </a:lnTo>
                    <a:cubicBezTo>
                      <a:pt x="54979" y="174753"/>
                      <a:pt x="45078" y="163456"/>
                      <a:pt x="39451" y="149946"/>
                    </a:cubicBezTo>
                    <a:cubicBezTo>
                      <a:pt x="33817" y="136436"/>
                      <a:pt x="32758" y="121453"/>
                      <a:pt x="36428" y="107285"/>
                    </a:cubicBezTo>
                    <a:cubicBezTo>
                      <a:pt x="40105" y="93116"/>
                      <a:pt x="48312" y="80538"/>
                      <a:pt x="59805" y="71469"/>
                    </a:cubicBezTo>
                    <a:cubicBezTo>
                      <a:pt x="71291" y="62400"/>
                      <a:pt x="85434" y="57337"/>
                      <a:pt x="100064" y="57053"/>
                    </a:cubicBezTo>
                    <a:cubicBezTo>
                      <a:pt x="114701" y="56769"/>
                      <a:pt x="129030" y="61280"/>
                      <a:pt x="140863" y="69896"/>
                    </a:cubicBezTo>
                    <a:cubicBezTo>
                      <a:pt x="152695" y="78513"/>
                      <a:pt x="161384" y="90763"/>
                      <a:pt x="165606" y="104778"/>
                    </a:cubicBezTo>
                    <a:cubicBezTo>
                      <a:pt x="169828" y="118794"/>
                      <a:pt x="169347" y="133805"/>
                      <a:pt x="164246" y="147524"/>
                    </a:cubicBezTo>
                    <a:cubicBezTo>
                      <a:pt x="159138" y="161243"/>
                      <a:pt x="149692" y="172915"/>
                      <a:pt x="137333" y="180762"/>
                    </a:cubicBezTo>
                    <a:lnTo>
                      <a:pt x="141838" y="180762"/>
                    </a:lnTo>
                    <a:cubicBezTo>
                      <a:pt x="147164" y="173871"/>
                      <a:pt x="153991" y="168296"/>
                      <a:pt x="161813" y="164465"/>
                    </a:cubicBezTo>
                    <a:cubicBezTo>
                      <a:pt x="169629" y="160635"/>
                      <a:pt x="178221" y="158652"/>
                      <a:pt x="186929" y="158670"/>
                    </a:cubicBezTo>
                    <a:lnTo>
                      <a:pt x="210370" y="158670"/>
                    </a:lnTo>
                    <a:lnTo>
                      <a:pt x="210370" y="148841"/>
                    </a:lnTo>
                    <a:cubicBezTo>
                      <a:pt x="195361" y="139805"/>
                      <a:pt x="183720" y="126099"/>
                      <a:pt x="177239" y="109822"/>
                    </a:cubicBezTo>
                    <a:cubicBezTo>
                      <a:pt x="170759" y="93543"/>
                      <a:pt x="169790" y="75590"/>
                      <a:pt x="174474" y="58708"/>
                    </a:cubicBezTo>
                    <a:cubicBezTo>
                      <a:pt x="179165" y="41826"/>
                      <a:pt x="189258" y="26946"/>
                      <a:pt x="203208" y="16343"/>
                    </a:cubicBezTo>
                    <a:cubicBezTo>
                      <a:pt x="217152" y="5741"/>
                      <a:pt x="234196" y="0"/>
                      <a:pt x="251713" y="0"/>
                    </a:cubicBezTo>
                    <a:cubicBezTo>
                      <a:pt x="269238" y="0"/>
                      <a:pt x="286274" y="5741"/>
                      <a:pt x="300225" y="16343"/>
                    </a:cubicBezTo>
                    <a:cubicBezTo>
                      <a:pt x="314175" y="26946"/>
                      <a:pt x="324262" y="41826"/>
                      <a:pt x="328953" y="58708"/>
                    </a:cubicBezTo>
                    <a:cubicBezTo>
                      <a:pt x="333644" y="75590"/>
                      <a:pt x="332675" y="93543"/>
                      <a:pt x="326187" y="109822"/>
                    </a:cubicBezTo>
                    <a:cubicBezTo>
                      <a:pt x="319706" y="126099"/>
                      <a:pt x="308073" y="139805"/>
                      <a:pt x="293057" y="148841"/>
                    </a:cubicBezTo>
                    <a:lnTo>
                      <a:pt x="293057" y="157859"/>
                    </a:lnTo>
                    <a:lnTo>
                      <a:pt x="317043" y="157859"/>
                    </a:lnTo>
                    <a:cubicBezTo>
                      <a:pt x="325732" y="157933"/>
                      <a:pt x="334298" y="159956"/>
                      <a:pt x="342101" y="163780"/>
                    </a:cubicBezTo>
                    <a:cubicBezTo>
                      <a:pt x="349904" y="167603"/>
                      <a:pt x="356744" y="173130"/>
                      <a:pt x="362128" y="179951"/>
                    </a:cubicBezTo>
                    <a:lnTo>
                      <a:pt x="366639" y="179951"/>
                    </a:lnTo>
                    <a:cubicBezTo>
                      <a:pt x="354312" y="172119"/>
                      <a:pt x="344873" y="160477"/>
                      <a:pt x="339765" y="146794"/>
                    </a:cubicBezTo>
                    <a:cubicBezTo>
                      <a:pt x="334651" y="133111"/>
                      <a:pt x="334150" y="118134"/>
                      <a:pt x="338328" y="104138"/>
                    </a:cubicBezTo>
                    <a:cubicBezTo>
                      <a:pt x="342505" y="90141"/>
                      <a:pt x="351129" y="77891"/>
                      <a:pt x="362904" y="69246"/>
                    </a:cubicBezTo>
                    <a:cubicBezTo>
                      <a:pt x="374680" y="60601"/>
                      <a:pt x="388951" y="56036"/>
                      <a:pt x="403555" y="56242"/>
                    </a:cubicBezTo>
                    <a:cubicBezTo>
                      <a:pt x="418160" y="56448"/>
                      <a:pt x="432303" y="61414"/>
                      <a:pt x="443827" y="70387"/>
                    </a:cubicBezTo>
                    <a:cubicBezTo>
                      <a:pt x="455352" y="79360"/>
                      <a:pt x="463630" y="91849"/>
                      <a:pt x="467415" y="105958"/>
                    </a:cubicBezTo>
                    <a:cubicBezTo>
                      <a:pt x="471195" y="120067"/>
                      <a:pt x="470265" y="135023"/>
                      <a:pt x="464772" y="148557"/>
                    </a:cubicBezTo>
                    <a:cubicBezTo>
                      <a:pt x="459279" y="162091"/>
                      <a:pt x="449519" y="173461"/>
                      <a:pt x="436974" y="180943"/>
                    </a:cubicBezTo>
                    <a:lnTo>
                      <a:pt x="436974" y="184909"/>
                    </a:lnTo>
                    <a:lnTo>
                      <a:pt x="455006" y="184909"/>
                    </a:lnTo>
                    <a:cubicBezTo>
                      <a:pt x="467794" y="184935"/>
                      <a:pt x="480050" y="190023"/>
                      <a:pt x="489092" y="199065"/>
                    </a:cubicBezTo>
                    <a:cubicBezTo>
                      <a:pt x="498133" y="208106"/>
                      <a:pt x="503228" y="220362"/>
                      <a:pt x="503247" y="233151"/>
                    </a:cubicBezTo>
                    <a:lnTo>
                      <a:pt x="503247" y="369759"/>
                    </a:lnTo>
                    <a:lnTo>
                      <a:pt x="0" y="369759"/>
                    </a:lnTo>
                    <a:close/>
                  </a:path>
                </a:pathLst>
              </a:custGeom>
              <a:solidFill>
                <a:srgbClr val="FFFFFF"/>
              </a:solidFill>
              <a:ln w="6417" cap="flat">
                <a:noFill/>
                <a:prstDash val="solid"/>
                <a:miter/>
              </a:ln>
            </p:spPr>
            <p:txBody>
              <a:bodyPr rtlCol="0" anchor="ctr"/>
              <a:lstStyle/>
              <a:p>
                <a:endParaRPr lang="en-US" sz="3052"/>
              </a:p>
            </p:txBody>
          </p:sp>
          <p:sp>
            <p:nvSpPr>
              <p:cNvPr id="295" name="Freeform: Shape 253">
                <a:extLst>
                  <a:ext uri="{FF2B5EF4-FFF2-40B4-BE49-F238E27FC236}">
                    <a16:creationId xmlns:a16="http://schemas.microsoft.com/office/drawing/2014/main" id="{347D07C6-405B-FBDD-2D52-ADBFE4291279}"/>
                  </a:ext>
                </a:extLst>
              </p:cNvPr>
              <p:cNvSpPr/>
              <p:nvPr/>
            </p:nvSpPr>
            <p:spPr>
              <a:xfrm>
                <a:off x="5258602" y="1856139"/>
                <a:ext cx="513347" cy="378718"/>
              </a:xfrm>
              <a:custGeom>
                <a:avLst/>
                <a:gdLst>
                  <a:gd name="connsiteX0" fmla="*/ 256270 w 513347"/>
                  <a:gd name="connsiteY0" fmla="*/ 9017 h 378718"/>
                  <a:gd name="connsiteX1" fmla="*/ 302618 w 513347"/>
                  <a:gd name="connsiteY1" fmla="*/ 24755 h 378718"/>
                  <a:gd name="connsiteX2" fmla="*/ 329633 w 513347"/>
                  <a:gd name="connsiteY2" fmla="*/ 65578 h 378718"/>
                  <a:gd name="connsiteX3" fmla="*/ 326001 w 513347"/>
                  <a:gd name="connsiteY3" fmla="*/ 114395 h 378718"/>
                  <a:gd name="connsiteX4" fmla="*/ 293237 w 513347"/>
                  <a:gd name="connsiteY4" fmla="*/ 150767 h 378718"/>
                  <a:gd name="connsiteX5" fmla="*/ 293237 w 513347"/>
                  <a:gd name="connsiteY5" fmla="*/ 167268 h 378718"/>
                  <a:gd name="connsiteX6" fmla="*/ 321734 w 513347"/>
                  <a:gd name="connsiteY6" fmla="*/ 167268 h 378718"/>
                  <a:gd name="connsiteX7" fmla="*/ 345996 w 513347"/>
                  <a:gd name="connsiteY7" fmla="*/ 173182 h 378718"/>
                  <a:gd name="connsiteX8" fmla="*/ 365015 w 513347"/>
                  <a:gd name="connsiteY8" fmla="*/ 189358 h 378718"/>
                  <a:gd name="connsiteX9" fmla="*/ 394142 w 513347"/>
                  <a:gd name="connsiteY9" fmla="*/ 189358 h 378718"/>
                  <a:gd name="connsiteX10" fmla="*/ 356808 w 513347"/>
                  <a:gd name="connsiteY10" fmla="*/ 164724 h 378718"/>
                  <a:gd name="connsiteX11" fmla="*/ 345457 w 513347"/>
                  <a:gd name="connsiteY11" fmla="*/ 121457 h 378718"/>
                  <a:gd name="connsiteX12" fmla="*/ 365888 w 513347"/>
                  <a:gd name="connsiteY12" fmla="*/ 81667 h 378718"/>
                  <a:gd name="connsiteX13" fmla="*/ 407668 w 513347"/>
                  <a:gd name="connsiteY13" fmla="*/ 65682 h 378718"/>
                  <a:gd name="connsiteX14" fmla="*/ 449442 w 513347"/>
                  <a:gd name="connsiteY14" fmla="*/ 81667 h 378718"/>
                  <a:gd name="connsiteX15" fmla="*/ 469873 w 513347"/>
                  <a:gd name="connsiteY15" fmla="*/ 121457 h 378718"/>
                  <a:gd name="connsiteX16" fmla="*/ 458522 w 513347"/>
                  <a:gd name="connsiteY16" fmla="*/ 164724 h 378718"/>
                  <a:gd name="connsiteX17" fmla="*/ 421189 w 513347"/>
                  <a:gd name="connsiteY17" fmla="*/ 189358 h 378718"/>
                  <a:gd name="connsiteX18" fmla="*/ 437423 w 513347"/>
                  <a:gd name="connsiteY18" fmla="*/ 189358 h 378718"/>
                  <a:gd name="connsiteX19" fmla="*/ 437423 w 513347"/>
                  <a:gd name="connsiteY19" fmla="*/ 193510 h 378718"/>
                  <a:gd name="connsiteX20" fmla="*/ 460415 w 513347"/>
                  <a:gd name="connsiteY20" fmla="*/ 193510 h 378718"/>
                  <a:gd name="connsiteX21" fmla="*/ 491312 w 513347"/>
                  <a:gd name="connsiteY21" fmla="*/ 206343 h 378718"/>
                  <a:gd name="connsiteX22" fmla="*/ 504152 w 513347"/>
                  <a:gd name="connsiteY22" fmla="*/ 237240 h 378718"/>
                  <a:gd name="connsiteX23" fmla="*/ 504152 w 513347"/>
                  <a:gd name="connsiteY23" fmla="*/ 369703 h 378718"/>
                  <a:gd name="connsiteX24" fmla="*/ 9016 w 513347"/>
                  <a:gd name="connsiteY24" fmla="*/ 369703 h 378718"/>
                  <a:gd name="connsiteX25" fmla="*/ 9016 w 513347"/>
                  <a:gd name="connsiteY25" fmla="*/ 237240 h 378718"/>
                  <a:gd name="connsiteX26" fmla="*/ 21856 w 513347"/>
                  <a:gd name="connsiteY26" fmla="*/ 206343 h 378718"/>
                  <a:gd name="connsiteX27" fmla="*/ 52753 w 513347"/>
                  <a:gd name="connsiteY27" fmla="*/ 193510 h 378718"/>
                  <a:gd name="connsiteX28" fmla="*/ 76373 w 513347"/>
                  <a:gd name="connsiteY28" fmla="*/ 193510 h 378718"/>
                  <a:gd name="connsiteX29" fmla="*/ 76373 w 513347"/>
                  <a:gd name="connsiteY29" fmla="*/ 189358 h 378718"/>
                  <a:gd name="connsiteX30" fmla="*/ 91973 w 513347"/>
                  <a:gd name="connsiteY30" fmla="*/ 189358 h 378718"/>
                  <a:gd name="connsiteX31" fmla="*/ 54640 w 513347"/>
                  <a:gd name="connsiteY31" fmla="*/ 164724 h 378718"/>
                  <a:gd name="connsiteX32" fmla="*/ 43294 w 513347"/>
                  <a:gd name="connsiteY32" fmla="*/ 121457 h 378718"/>
                  <a:gd name="connsiteX33" fmla="*/ 63726 w 513347"/>
                  <a:gd name="connsiteY33" fmla="*/ 81667 h 378718"/>
                  <a:gd name="connsiteX34" fmla="*/ 105499 w 513347"/>
                  <a:gd name="connsiteY34" fmla="*/ 65682 h 378718"/>
                  <a:gd name="connsiteX35" fmla="*/ 147280 w 513347"/>
                  <a:gd name="connsiteY35" fmla="*/ 81667 h 378718"/>
                  <a:gd name="connsiteX36" fmla="*/ 167711 w 513347"/>
                  <a:gd name="connsiteY36" fmla="*/ 121457 h 378718"/>
                  <a:gd name="connsiteX37" fmla="*/ 156359 w 513347"/>
                  <a:gd name="connsiteY37" fmla="*/ 164724 h 378718"/>
                  <a:gd name="connsiteX38" fmla="*/ 119026 w 513347"/>
                  <a:gd name="connsiteY38" fmla="*/ 189358 h 378718"/>
                  <a:gd name="connsiteX39" fmla="*/ 148152 w 513347"/>
                  <a:gd name="connsiteY39" fmla="*/ 189358 h 378718"/>
                  <a:gd name="connsiteX40" fmla="*/ 166742 w 513347"/>
                  <a:gd name="connsiteY40" fmla="*/ 173129 h 378718"/>
                  <a:gd name="connsiteX41" fmla="*/ 190715 w 513347"/>
                  <a:gd name="connsiteY41" fmla="*/ 167268 h 378718"/>
                  <a:gd name="connsiteX42" fmla="*/ 218667 w 513347"/>
                  <a:gd name="connsiteY42" fmla="*/ 167268 h 378718"/>
                  <a:gd name="connsiteX43" fmla="*/ 218667 w 513347"/>
                  <a:gd name="connsiteY43" fmla="*/ 150406 h 378718"/>
                  <a:gd name="connsiteX44" fmla="*/ 186332 w 513347"/>
                  <a:gd name="connsiteY44" fmla="*/ 113889 h 378718"/>
                  <a:gd name="connsiteX45" fmla="*/ 183002 w 513347"/>
                  <a:gd name="connsiteY45" fmla="*/ 65227 h 378718"/>
                  <a:gd name="connsiteX46" fmla="*/ 210062 w 513347"/>
                  <a:gd name="connsiteY46" fmla="*/ 24647 h 378718"/>
                  <a:gd name="connsiteX47" fmla="*/ 256270 w 513347"/>
                  <a:gd name="connsiteY47" fmla="*/ 9017 h 378718"/>
                  <a:gd name="connsiteX48" fmla="*/ 256270 w 513347"/>
                  <a:gd name="connsiteY48" fmla="*/ 0 h 378718"/>
                  <a:gd name="connsiteX49" fmla="*/ 205698 w 513347"/>
                  <a:gd name="connsiteY49" fmla="*/ 16777 h 378718"/>
                  <a:gd name="connsiteX50" fmla="*/ 175161 w 513347"/>
                  <a:gd name="connsiteY50" fmla="*/ 60436 h 378718"/>
                  <a:gd name="connsiteX51" fmla="*/ 176752 w 513347"/>
                  <a:gd name="connsiteY51" fmla="*/ 113691 h 378718"/>
                  <a:gd name="connsiteX52" fmla="*/ 209831 w 513347"/>
                  <a:gd name="connsiteY52" fmla="*/ 155456 h 378718"/>
                  <a:gd name="connsiteX53" fmla="*/ 209831 w 513347"/>
                  <a:gd name="connsiteY53" fmla="*/ 158252 h 378718"/>
                  <a:gd name="connsiteX54" fmla="*/ 190895 w 513347"/>
                  <a:gd name="connsiteY54" fmla="*/ 158252 h 378718"/>
                  <a:gd name="connsiteX55" fmla="*/ 168352 w 513347"/>
                  <a:gd name="connsiteY55" fmla="*/ 162670 h 378718"/>
                  <a:gd name="connsiteX56" fmla="*/ 177111 w 513347"/>
                  <a:gd name="connsiteY56" fmla="*/ 131538 h 378718"/>
                  <a:gd name="connsiteX57" fmla="*/ 171278 w 513347"/>
                  <a:gd name="connsiteY57" fmla="*/ 99728 h 378718"/>
                  <a:gd name="connsiteX58" fmla="*/ 152040 w 513347"/>
                  <a:gd name="connsiteY58" fmla="*/ 73730 h 378718"/>
                  <a:gd name="connsiteX59" fmla="*/ 123325 w 513347"/>
                  <a:gd name="connsiteY59" fmla="*/ 58848 h 378718"/>
                  <a:gd name="connsiteX60" fmla="*/ 90997 w 513347"/>
                  <a:gd name="connsiteY60" fmla="*/ 58120 h 378718"/>
                  <a:gd name="connsiteX61" fmla="*/ 61640 w 513347"/>
                  <a:gd name="connsiteY61" fmla="*/ 71693 h 378718"/>
                  <a:gd name="connsiteX62" fmla="*/ 41254 w 513347"/>
                  <a:gd name="connsiteY62" fmla="*/ 96799 h 378718"/>
                  <a:gd name="connsiteX63" fmla="*/ 33996 w 513347"/>
                  <a:gd name="connsiteY63" fmla="*/ 128314 h 378718"/>
                  <a:gd name="connsiteX64" fmla="*/ 41138 w 513347"/>
                  <a:gd name="connsiteY64" fmla="*/ 159476 h 378718"/>
                  <a:gd name="connsiteX65" fmla="*/ 61043 w 513347"/>
                  <a:gd name="connsiteY65" fmla="*/ 184491 h 378718"/>
                  <a:gd name="connsiteX66" fmla="*/ 52028 w 513347"/>
                  <a:gd name="connsiteY66" fmla="*/ 184491 h 378718"/>
                  <a:gd name="connsiteX67" fmla="*/ 15221 w 513347"/>
                  <a:gd name="connsiteY67" fmla="*/ 200222 h 378718"/>
                  <a:gd name="connsiteX68" fmla="*/ 0 w 513347"/>
                  <a:gd name="connsiteY68" fmla="*/ 237240 h 378718"/>
                  <a:gd name="connsiteX69" fmla="*/ 0 w 513347"/>
                  <a:gd name="connsiteY69" fmla="*/ 378719 h 378718"/>
                  <a:gd name="connsiteX70" fmla="*/ 513347 w 513347"/>
                  <a:gd name="connsiteY70" fmla="*/ 378719 h 378718"/>
                  <a:gd name="connsiteX71" fmla="*/ 513347 w 513347"/>
                  <a:gd name="connsiteY71" fmla="*/ 237240 h 378718"/>
                  <a:gd name="connsiteX72" fmla="*/ 497870 w 513347"/>
                  <a:gd name="connsiteY72" fmla="*/ 199965 h 378718"/>
                  <a:gd name="connsiteX73" fmla="*/ 460594 w 513347"/>
                  <a:gd name="connsiteY73" fmla="*/ 184491 h 378718"/>
                  <a:gd name="connsiteX74" fmla="*/ 451579 w 513347"/>
                  <a:gd name="connsiteY74" fmla="*/ 184491 h 378718"/>
                  <a:gd name="connsiteX75" fmla="*/ 473351 w 513347"/>
                  <a:gd name="connsiteY75" fmla="*/ 156004 h 378718"/>
                  <a:gd name="connsiteX76" fmla="*/ 478587 w 513347"/>
                  <a:gd name="connsiteY76" fmla="*/ 120532 h 378718"/>
                  <a:gd name="connsiteX77" fmla="*/ 465959 w 513347"/>
                  <a:gd name="connsiteY77" fmla="*/ 86972 h 378718"/>
                  <a:gd name="connsiteX78" fmla="*/ 438649 w 513347"/>
                  <a:gd name="connsiteY78" fmla="*/ 63740 h 378718"/>
                  <a:gd name="connsiteX79" fmla="*/ 403497 w 513347"/>
                  <a:gd name="connsiteY79" fmla="*/ 56665 h 378718"/>
                  <a:gd name="connsiteX80" fmla="*/ 369328 w 513347"/>
                  <a:gd name="connsiteY80" fmla="*/ 67519 h 378718"/>
                  <a:gd name="connsiteX81" fmla="*/ 344700 w 513347"/>
                  <a:gd name="connsiteY81" fmla="*/ 93581 h 378718"/>
                  <a:gd name="connsiteX82" fmla="*/ 335800 w 513347"/>
                  <a:gd name="connsiteY82" fmla="*/ 128314 h 378718"/>
                  <a:gd name="connsiteX83" fmla="*/ 344816 w 513347"/>
                  <a:gd name="connsiteY83" fmla="*/ 162850 h 378718"/>
                  <a:gd name="connsiteX84" fmla="*/ 321375 w 513347"/>
                  <a:gd name="connsiteY84" fmla="*/ 158252 h 378718"/>
                  <a:gd name="connsiteX85" fmla="*/ 302253 w 513347"/>
                  <a:gd name="connsiteY85" fmla="*/ 158252 h 378718"/>
                  <a:gd name="connsiteX86" fmla="*/ 302253 w 513347"/>
                  <a:gd name="connsiteY86" fmla="*/ 155907 h 378718"/>
                  <a:gd name="connsiteX87" fmla="*/ 335671 w 513347"/>
                  <a:gd name="connsiteY87" fmla="*/ 114195 h 378718"/>
                  <a:gd name="connsiteX88" fmla="*/ 337481 w 513347"/>
                  <a:gd name="connsiteY88" fmla="*/ 60781 h 378718"/>
                  <a:gd name="connsiteX89" fmla="*/ 306969 w 513347"/>
                  <a:gd name="connsiteY89" fmla="*/ 16901 h 378718"/>
                  <a:gd name="connsiteX90" fmla="*/ 256270 w 513347"/>
                  <a:gd name="connsiteY90" fmla="*/ 0 h 378718"/>
                  <a:gd name="connsiteX91" fmla="*/ 256270 w 513347"/>
                  <a:gd name="connsiteY91" fmla="*/ 0 h 37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13347" h="378718">
                    <a:moveTo>
                      <a:pt x="256270" y="9017"/>
                    </a:moveTo>
                    <a:cubicBezTo>
                      <a:pt x="273037" y="8981"/>
                      <a:pt x="289342" y="14517"/>
                      <a:pt x="302618" y="24755"/>
                    </a:cubicBezTo>
                    <a:cubicBezTo>
                      <a:pt x="315901" y="34993"/>
                      <a:pt x="325404" y="49353"/>
                      <a:pt x="329633" y="65578"/>
                    </a:cubicBezTo>
                    <a:cubicBezTo>
                      <a:pt x="333868" y="81803"/>
                      <a:pt x="332591" y="98975"/>
                      <a:pt x="326001" y="114395"/>
                    </a:cubicBezTo>
                    <a:cubicBezTo>
                      <a:pt x="319411" y="129815"/>
                      <a:pt x="307887" y="142609"/>
                      <a:pt x="293237" y="150767"/>
                    </a:cubicBezTo>
                    <a:lnTo>
                      <a:pt x="293237" y="167268"/>
                    </a:lnTo>
                    <a:lnTo>
                      <a:pt x="321734" y="167268"/>
                    </a:lnTo>
                    <a:cubicBezTo>
                      <a:pt x="330172" y="167320"/>
                      <a:pt x="338476" y="169346"/>
                      <a:pt x="345996" y="173182"/>
                    </a:cubicBezTo>
                    <a:cubicBezTo>
                      <a:pt x="353510" y="177018"/>
                      <a:pt x="360023" y="182558"/>
                      <a:pt x="365015" y="189358"/>
                    </a:cubicBezTo>
                    <a:lnTo>
                      <a:pt x="394142" y="189358"/>
                    </a:lnTo>
                    <a:cubicBezTo>
                      <a:pt x="379088" y="186028"/>
                      <a:pt x="365792" y="177254"/>
                      <a:pt x="356808" y="164724"/>
                    </a:cubicBezTo>
                    <a:cubicBezTo>
                      <a:pt x="347825" y="152192"/>
                      <a:pt x="343782" y="136785"/>
                      <a:pt x="345457" y="121457"/>
                    </a:cubicBezTo>
                    <a:cubicBezTo>
                      <a:pt x="347132" y="106129"/>
                      <a:pt x="354409" y="91960"/>
                      <a:pt x="365888" y="81667"/>
                    </a:cubicBezTo>
                    <a:cubicBezTo>
                      <a:pt x="377368" y="71374"/>
                      <a:pt x="392249" y="65682"/>
                      <a:pt x="407668" y="65682"/>
                    </a:cubicBezTo>
                    <a:cubicBezTo>
                      <a:pt x="423088" y="65682"/>
                      <a:pt x="437962" y="71374"/>
                      <a:pt x="449442" y="81667"/>
                    </a:cubicBezTo>
                    <a:cubicBezTo>
                      <a:pt x="460922" y="91960"/>
                      <a:pt x="468198" y="106129"/>
                      <a:pt x="469873" y="121457"/>
                    </a:cubicBezTo>
                    <a:cubicBezTo>
                      <a:pt x="471548" y="136785"/>
                      <a:pt x="467512" y="152192"/>
                      <a:pt x="458522" y="164724"/>
                    </a:cubicBezTo>
                    <a:cubicBezTo>
                      <a:pt x="449539" y="177254"/>
                      <a:pt x="436249" y="186028"/>
                      <a:pt x="421189" y="189358"/>
                    </a:cubicBezTo>
                    <a:lnTo>
                      <a:pt x="437423" y="189358"/>
                    </a:lnTo>
                    <a:lnTo>
                      <a:pt x="437423" y="193510"/>
                    </a:lnTo>
                    <a:lnTo>
                      <a:pt x="460415" y="193510"/>
                    </a:lnTo>
                    <a:cubicBezTo>
                      <a:pt x="472010" y="193535"/>
                      <a:pt x="483118" y="198149"/>
                      <a:pt x="491312" y="206343"/>
                    </a:cubicBezTo>
                    <a:cubicBezTo>
                      <a:pt x="499513" y="214538"/>
                      <a:pt x="504126" y="225651"/>
                      <a:pt x="504152" y="237240"/>
                    </a:cubicBezTo>
                    <a:lnTo>
                      <a:pt x="504152" y="369703"/>
                    </a:lnTo>
                    <a:lnTo>
                      <a:pt x="9016" y="369703"/>
                    </a:lnTo>
                    <a:lnTo>
                      <a:pt x="9016" y="237240"/>
                    </a:lnTo>
                    <a:cubicBezTo>
                      <a:pt x="9041" y="225651"/>
                      <a:pt x="13655" y="214538"/>
                      <a:pt x="21856" y="206343"/>
                    </a:cubicBezTo>
                    <a:cubicBezTo>
                      <a:pt x="30050" y="198149"/>
                      <a:pt x="41158" y="193535"/>
                      <a:pt x="52753" y="193510"/>
                    </a:cubicBezTo>
                    <a:lnTo>
                      <a:pt x="76373" y="193510"/>
                    </a:lnTo>
                    <a:lnTo>
                      <a:pt x="76373" y="189358"/>
                    </a:lnTo>
                    <a:lnTo>
                      <a:pt x="91973" y="189358"/>
                    </a:lnTo>
                    <a:cubicBezTo>
                      <a:pt x="76919" y="186028"/>
                      <a:pt x="63630" y="177254"/>
                      <a:pt x="54640" y="164724"/>
                    </a:cubicBezTo>
                    <a:cubicBezTo>
                      <a:pt x="45656" y="152192"/>
                      <a:pt x="41613" y="136785"/>
                      <a:pt x="43294" y="121457"/>
                    </a:cubicBezTo>
                    <a:cubicBezTo>
                      <a:pt x="44969" y="106129"/>
                      <a:pt x="52246" y="91960"/>
                      <a:pt x="63726" y="81667"/>
                    </a:cubicBezTo>
                    <a:cubicBezTo>
                      <a:pt x="75205" y="71374"/>
                      <a:pt x="90080" y="65682"/>
                      <a:pt x="105499" y="65682"/>
                    </a:cubicBezTo>
                    <a:cubicBezTo>
                      <a:pt x="120919" y="65682"/>
                      <a:pt x="135793" y="71374"/>
                      <a:pt x="147280" y="81667"/>
                    </a:cubicBezTo>
                    <a:cubicBezTo>
                      <a:pt x="158759" y="91960"/>
                      <a:pt x="166036" y="106129"/>
                      <a:pt x="167711" y="121457"/>
                    </a:cubicBezTo>
                    <a:cubicBezTo>
                      <a:pt x="169385" y="136785"/>
                      <a:pt x="165343" y="152192"/>
                      <a:pt x="156359" y="164724"/>
                    </a:cubicBezTo>
                    <a:cubicBezTo>
                      <a:pt x="147375" y="177254"/>
                      <a:pt x="134080" y="186028"/>
                      <a:pt x="119026" y="189358"/>
                    </a:cubicBezTo>
                    <a:lnTo>
                      <a:pt x="148152" y="189358"/>
                    </a:lnTo>
                    <a:cubicBezTo>
                      <a:pt x="152958" y="182540"/>
                      <a:pt x="159337" y="176973"/>
                      <a:pt x="166742" y="173129"/>
                    </a:cubicBezTo>
                    <a:cubicBezTo>
                      <a:pt x="174147" y="169285"/>
                      <a:pt x="182367" y="167275"/>
                      <a:pt x="190715" y="167268"/>
                    </a:cubicBezTo>
                    <a:lnTo>
                      <a:pt x="218667" y="167268"/>
                    </a:lnTo>
                    <a:lnTo>
                      <a:pt x="218667" y="150406"/>
                    </a:lnTo>
                    <a:cubicBezTo>
                      <a:pt x="204152" y="142138"/>
                      <a:pt x="192781" y="129297"/>
                      <a:pt x="186332" y="113889"/>
                    </a:cubicBezTo>
                    <a:cubicBezTo>
                      <a:pt x="179877" y="98481"/>
                      <a:pt x="178709" y="81371"/>
                      <a:pt x="183002" y="65227"/>
                    </a:cubicBezTo>
                    <a:cubicBezTo>
                      <a:pt x="187295" y="49084"/>
                      <a:pt x="196811" y="34815"/>
                      <a:pt x="210062" y="24647"/>
                    </a:cubicBezTo>
                    <a:cubicBezTo>
                      <a:pt x="223319" y="14479"/>
                      <a:pt x="239566" y="8984"/>
                      <a:pt x="256270" y="9017"/>
                    </a:cubicBezTo>
                    <a:close/>
                    <a:moveTo>
                      <a:pt x="256270" y="0"/>
                    </a:moveTo>
                    <a:cubicBezTo>
                      <a:pt x="238046" y="5"/>
                      <a:pt x="220309" y="5889"/>
                      <a:pt x="205698" y="16777"/>
                    </a:cubicBezTo>
                    <a:cubicBezTo>
                      <a:pt x="191087" y="27665"/>
                      <a:pt x="180377" y="42976"/>
                      <a:pt x="175161" y="60436"/>
                    </a:cubicBezTo>
                    <a:cubicBezTo>
                      <a:pt x="169950" y="77896"/>
                      <a:pt x="170502" y="96573"/>
                      <a:pt x="176752" y="113691"/>
                    </a:cubicBezTo>
                    <a:cubicBezTo>
                      <a:pt x="182996" y="130810"/>
                      <a:pt x="194597" y="145457"/>
                      <a:pt x="209831" y="155456"/>
                    </a:cubicBezTo>
                    <a:lnTo>
                      <a:pt x="209831" y="158252"/>
                    </a:lnTo>
                    <a:lnTo>
                      <a:pt x="190895" y="158252"/>
                    </a:lnTo>
                    <a:cubicBezTo>
                      <a:pt x="183162" y="158253"/>
                      <a:pt x="175507" y="159754"/>
                      <a:pt x="168352" y="162670"/>
                    </a:cubicBezTo>
                    <a:cubicBezTo>
                      <a:pt x="173608" y="153096"/>
                      <a:pt x="176604" y="142448"/>
                      <a:pt x="177111" y="131538"/>
                    </a:cubicBezTo>
                    <a:cubicBezTo>
                      <a:pt x="177618" y="120628"/>
                      <a:pt x="175623" y="109747"/>
                      <a:pt x="171278" y="99728"/>
                    </a:cubicBezTo>
                    <a:cubicBezTo>
                      <a:pt x="166934" y="89708"/>
                      <a:pt x="160351" y="80815"/>
                      <a:pt x="152040" y="73730"/>
                    </a:cubicBezTo>
                    <a:cubicBezTo>
                      <a:pt x="143731" y="66644"/>
                      <a:pt x="133907" y="61554"/>
                      <a:pt x="123325" y="58848"/>
                    </a:cubicBezTo>
                    <a:cubicBezTo>
                      <a:pt x="112744" y="56143"/>
                      <a:pt x="101688" y="55894"/>
                      <a:pt x="90997" y="58120"/>
                    </a:cubicBezTo>
                    <a:cubicBezTo>
                      <a:pt x="80300" y="60347"/>
                      <a:pt x="70265" y="64989"/>
                      <a:pt x="61640" y="71693"/>
                    </a:cubicBezTo>
                    <a:cubicBezTo>
                      <a:pt x="53022" y="78398"/>
                      <a:pt x="46047" y="86985"/>
                      <a:pt x="41254" y="96799"/>
                    </a:cubicBezTo>
                    <a:cubicBezTo>
                      <a:pt x="36461" y="106613"/>
                      <a:pt x="33977" y="117393"/>
                      <a:pt x="33996" y="128314"/>
                    </a:cubicBezTo>
                    <a:cubicBezTo>
                      <a:pt x="34016" y="139105"/>
                      <a:pt x="36454" y="149754"/>
                      <a:pt x="41138" y="159476"/>
                    </a:cubicBezTo>
                    <a:cubicBezTo>
                      <a:pt x="45816" y="169199"/>
                      <a:pt x="52624" y="177747"/>
                      <a:pt x="61043" y="184491"/>
                    </a:cubicBezTo>
                    <a:lnTo>
                      <a:pt x="52028" y="184491"/>
                    </a:lnTo>
                    <a:cubicBezTo>
                      <a:pt x="38174" y="184704"/>
                      <a:pt x="24955" y="190352"/>
                      <a:pt x="15221" y="200222"/>
                    </a:cubicBezTo>
                    <a:cubicBezTo>
                      <a:pt x="5486" y="210084"/>
                      <a:pt x="19" y="223380"/>
                      <a:pt x="0" y="237240"/>
                    </a:cubicBezTo>
                    <a:lnTo>
                      <a:pt x="0" y="378719"/>
                    </a:lnTo>
                    <a:lnTo>
                      <a:pt x="513347" y="378719"/>
                    </a:lnTo>
                    <a:lnTo>
                      <a:pt x="513347" y="237240"/>
                    </a:lnTo>
                    <a:cubicBezTo>
                      <a:pt x="513322" y="223258"/>
                      <a:pt x="507758" y="209853"/>
                      <a:pt x="497870" y="199965"/>
                    </a:cubicBezTo>
                    <a:cubicBezTo>
                      <a:pt x="487982" y="190083"/>
                      <a:pt x="474577" y="184515"/>
                      <a:pt x="460594" y="184491"/>
                    </a:cubicBezTo>
                    <a:lnTo>
                      <a:pt x="451579" y="184491"/>
                    </a:lnTo>
                    <a:cubicBezTo>
                      <a:pt x="461133" y="176996"/>
                      <a:pt x="468628" y="167193"/>
                      <a:pt x="473351" y="156004"/>
                    </a:cubicBezTo>
                    <a:cubicBezTo>
                      <a:pt x="478081" y="144815"/>
                      <a:pt x="479877" y="132608"/>
                      <a:pt x="478587" y="120532"/>
                    </a:cubicBezTo>
                    <a:cubicBezTo>
                      <a:pt x="477291" y="108456"/>
                      <a:pt x="472947" y="96906"/>
                      <a:pt x="465959" y="86972"/>
                    </a:cubicBezTo>
                    <a:cubicBezTo>
                      <a:pt x="458977" y="77037"/>
                      <a:pt x="449577" y="69043"/>
                      <a:pt x="438649" y="63740"/>
                    </a:cubicBezTo>
                    <a:cubicBezTo>
                      <a:pt x="427721" y="58439"/>
                      <a:pt x="415625" y="56004"/>
                      <a:pt x="403497" y="56665"/>
                    </a:cubicBezTo>
                    <a:cubicBezTo>
                      <a:pt x="391370" y="57326"/>
                      <a:pt x="379614" y="61061"/>
                      <a:pt x="369328" y="67519"/>
                    </a:cubicBezTo>
                    <a:cubicBezTo>
                      <a:pt x="359042" y="73977"/>
                      <a:pt x="350565" y="82945"/>
                      <a:pt x="344700" y="93581"/>
                    </a:cubicBezTo>
                    <a:cubicBezTo>
                      <a:pt x="338835" y="104217"/>
                      <a:pt x="335774" y="116169"/>
                      <a:pt x="335800" y="128314"/>
                    </a:cubicBezTo>
                    <a:cubicBezTo>
                      <a:pt x="335813" y="140406"/>
                      <a:pt x="338918" y="152294"/>
                      <a:pt x="344816" y="162850"/>
                    </a:cubicBezTo>
                    <a:cubicBezTo>
                      <a:pt x="337366" y="159838"/>
                      <a:pt x="329409" y="158278"/>
                      <a:pt x="321375" y="158252"/>
                    </a:cubicBezTo>
                    <a:lnTo>
                      <a:pt x="302253" y="158252"/>
                    </a:lnTo>
                    <a:lnTo>
                      <a:pt x="302253" y="155907"/>
                    </a:lnTo>
                    <a:cubicBezTo>
                      <a:pt x="317602" y="145970"/>
                      <a:pt x="329319" y="131338"/>
                      <a:pt x="335671" y="114195"/>
                    </a:cubicBezTo>
                    <a:cubicBezTo>
                      <a:pt x="342018" y="97052"/>
                      <a:pt x="342653" y="78315"/>
                      <a:pt x="337481" y="60781"/>
                    </a:cubicBezTo>
                    <a:cubicBezTo>
                      <a:pt x="332309" y="43247"/>
                      <a:pt x="321606" y="27855"/>
                      <a:pt x="306969" y="16901"/>
                    </a:cubicBezTo>
                    <a:cubicBezTo>
                      <a:pt x="292332" y="5947"/>
                      <a:pt x="274551" y="19"/>
                      <a:pt x="256270" y="0"/>
                    </a:cubicBezTo>
                    <a:lnTo>
                      <a:pt x="256270" y="0"/>
                    </a:lnTo>
                    <a:close/>
                  </a:path>
                </a:pathLst>
              </a:custGeom>
              <a:solidFill>
                <a:srgbClr val="FFFFFF"/>
              </a:solidFill>
              <a:ln w="6417" cap="flat">
                <a:noFill/>
                <a:prstDash val="solid"/>
                <a:miter/>
              </a:ln>
            </p:spPr>
            <p:txBody>
              <a:bodyPr rtlCol="0" anchor="ctr"/>
              <a:lstStyle/>
              <a:p>
                <a:endParaRPr lang="en-US" sz="3052"/>
              </a:p>
            </p:txBody>
          </p:sp>
          <p:sp>
            <p:nvSpPr>
              <p:cNvPr id="296" name="Freeform: Shape 337">
                <a:extLst>
                  <a:ext uri="{FF2B5EF4-FFF2-40B4-BE49-F238E27FC236}">
                    <a16:creationId xmlns:a16="http://schemas.microsoft.com/office/drawing/2014/main" id="{771F22F9-C417-E8B7-2F35-5D88A4BEB78D}"/>
                  </a:ext>
                </a:extLst>
              </p:cNvPr>
              <p:cNvSpPr/>
              <p:nvPr/>
            </p:nvSpPr>
            <p:spPr>
              <a:xfrm>
                <a:off x="5603783" y="1921700"/>
                <a:ext cx="125341" cy="125336"/>
              </a:xfrm>
              <a:custGeom>
                <a:avLst/>
                <a:gdLst>
                  <a:gd name="connsiteX0" fmla="*/ 62583 w 125341"/>
                  <a:gd name="connsiteY0" fmla="*/ 125337 h 125336"/>
                  <a:gd name="connsiteX1" fmla="*/ 97433 w 125341"/>
                  <a:gd name="connsiteY1" fmla="*/ 114815 h 125336"/>
                  <a:gd name="connsiteX2" fmla="*/ 120553 w 125341"/>
                  <a:gd name="connsiteY2" fmla="*/ 86693 h 125336"/>
                  <a:gd name="connsiteX3" fmla="*/ 124140 w 125341"/>
                  <a:gd name="connsiteY3" fmla="*/ 50465 h 125336"/>
                  <a:gd name="connsiteX4" fmla="*/ 106988 w 125341"/>
                  <a:gd name="connsiteY4" fmla="*/ 18356 h 125336"/>
                  <a:gd name="connsiteX5" fmla="*/ 74878 w 125341"/>
                  <a:gd name="connsiteY5" fmla="*/ 1200 h 125336"/>
                  <a:gd name="connsiteX6" fmla="*/ 38648 w 125341"/>
                  <a:gd name="connsiteY6" fmla="*/ 4788 h 125336"/>
                  <a:gd name="connsiteX7" fmla="*/ 10523 w 125341"/>
                  <a:gd name="connsiteY7" fmla="*/ 27909 h 125336"/>
                  <a:gd name="connsiteX8" fmla="*/ 0 w 125341"/>
                  <a:gd name="connsiteY8" fmla="*/ 62760 h 125336"/>
                  <a:gd name="connsiteX9" fmla="*/ 18487 w 125341"/>
                  <a:gd name="connsiteY9" fmla="*/ 106854 h 125336"/>
                  <a:gd name="connsiteX10" fmla="*/ 62583 w 125341"/>
                  <a:gd name="connsiteY10" fmla="*/ 125337 h 125336"/>
                  <a:gd name="connsiteX11" fmla="*/ 62583 w 125341"/>
                  <a:gd name="connsiteY11" fmla="*/ 15600 h 125336"/>
                  <a:gd name="connsiteX12" fmla="*/ 89143 w 125341"/>
                  <a:gd name="connsiteY12" fmla="*/ 23414 h 125336"/>
                  <a:gd name="connsiteX13" fmla="*/ 106840 w 125341"/>
                  <a:gd name="connsiteY13" fmla="*/ 44705 h 125336"/>
                  <a:gd name="connsiteX14" fmla="*/ 109664 w 125341"/>
                  <a:gd name="connsiteY14" fmla="*/ 72245 h 125336"/>
                  <a:gd name="connsiteX15" fmla="*/ 96663 w 125341"/>
                  <a:gd name="connsiteY15" fmla="*/ 96688 h 125336"/>
                  <a:gd name="connsiteX16" fmla="*/ 72247 w 125341"/>
                  <a:gd name="connsiteY16" fmla="*/ 109736 h 125336"/>
                  <a:gd name="connsiteX17" fmla="*/ 44699 w 125341"/>
                  <a:gd name="connsiteY17" fmla="*/ 106961 h 125336"/>
                  <a:gd name="connsiteX18" fmla="*/ 23376 w 125341"/>
                  <a:gd name="connsiteY18" fmla="*/ 89304 h 125336"/>
                  <a:gd name="connsiteX19" fmla="*/ 15509 w 125341"/>
                  <a:gd name="connsiteY19" fmla="*/ 62760 h 125336"/>
                  <a:gd name="connsiteX20" fmla="*/ 29421 w 125341"/>
                  <a:gd name="connsiteY20" fmla="*/ 29574 h 125336"/>
                  <a:gd name="connsiteX21" fmla="*/ 62583 w 125341"/>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1" h="125336">
                    <a:moveTo>
                      <a:pt x="62583" y="125337"/>
                    </a:moveTo>
                    <a:cubicBezTo>
                      <a:pt x="74987" y="125356"/>
                      <a:pt x="87115" y="121692"/>
                      <a:pt x="97433" y="114815"/>
                    </a:cubicBezTo>
                    <a:cubicBezTo>
                      <a:pt x="107752" y="107935"/>
                      <a:pt x="115798" y="98149"/>
                      <a:pt x="120553" y="86693"/>
                    </a:cubicBezTo>
                    <a:cubicBezTo>
                      <a:pt x="125308" y="75239"/>
                      <a:pt x="126559" y="62630"/>
                      <a:pt x="124140" y="50465"/>
                    </a:cubicBezTo>
                    <a:cubicBezTo>
                      <a:pt x="121727" y="38300"/>
                      <a:pt x="115753" y="27125"/>
                      <a:pt x="106988" y="18356"/>
                    </a:cubicBezTo>
                    <a:cubicBezTo>
                      <a:pt x="98216" y="9586"/>
                      <a:pt x="87038" y="3615"/>
                      <a:pt x="74878" y="1200"/>
                    </a:cubicBezTo>
                    <a:cubicBezTo>
                      <a:pt x="62712" y="-1215"/>
                      <a:pt x="50103" y="33"/>
                      <a:pt x="38648" y="4788"/>
                    </a:cubicBezTo>
                    <a:cubicBezTo>
                      <a:pt x="27194" y="9542"/>
                      <a:pt x="17409" y="17588"/>
                      <a:pt x="10523" y="27909"/>
                    </a:cubicBezTo>
                    <a:cubicBezTo>
                      <a:pt x="3645" y="38228"/>
                      <a:pt x="-13" y="50357"/>
                      <a:pt x="0" y="62760"/>
                    </a:cubicBezTo>
                    <a:cubicBezTo>
                      <a:pt x="141" y="79313"/>
                      <a:pt x="6782" y="95148"/>
                      <a:pt x="18487" y="106854"/>
                    </a:cubicBezTo>
                    <a:cubicBezTo>
                      <a:pt x="30191" y="118559"/>
                      <a:pt x="46028" y="125196"/>
                      <a:pt x="62583" y="125337"/>
                    </a:cubicBezTo>
                    <a:close/>
                    <a:moveTo>
                      <a:pt x="62583" y="15600"/>
                    </a:moveTo>
                    <a:cubicBezTo>
                      <a:pt x="72016" y="15511"/>
                      <a:pt x="81263" y="18231"/>
                      <a:pt x="89143" y="23414"/>
                    </a:cubicBezTo>
                    <a:cubicBezTo>
                      <a:pt x="97023" y="28597"/>
                      <a:pt x="103183" y="36009"/>
                      <a:pt x="106840" y="44705"/>
                    </a:cubicBezTo>
                    <a:cubicBezTo>
                      <a:pt x="110492" y="53401"/>
                      <a:pt x="111480" y="62988"/>
                      <a:pt x="109664" y="72245"/>
                    </a:cubicBezTo>
                    <a:cubicBezTo>
                      <a:pt x="107854" y="81503"/>
                      <a:pt x="103330" y="90011"/>
                      <a:pt x="96663" y="96688"/>
                    </a:cubicBezTo>
                    <a:cubicBezTo>
                      <a:pt x="90002" y="103364"/>
                      <a:pt x="81500" y="107907"/>
                      <a:pt x="72247" y="109736"/>
                    </a:cubicBezTo>
                    <a:cubicBezTo>
                      <a:pt x="62994" y="111566"/>
                      <a:pt x="53407" y="110600"/>
                      <a:pt x="44699" y="106961"/>
                    </a:cubicBezTo>
                    <a:cubicBezTo>
                      <a:pt x="35998" y="103323"/>
                      <a:pt x="28574" y="97176"/>
                      <a:pt x="23376" y="89304"/>
                    </a:cubicBezTo>
                    <a:cubicBezTo>
                      <a:pt x="18179" y="81433"/>
                      <a:pt x="15439" y="72193"/>
                      <a:pt x="15509" y="62760"/>
                    </a:cubicBezTo>
                    <a:cubicBezTo>
                      <a:pt x="15631" y="50304"/>
                      <a:pt x="20624" y="38390"/>
                      <a:pt x="29421" y="29574"/>
                    </a:cubicBezTo>
                    <a:cubicBezTo>
                      <a:pt x="38225" y="20758"/>
                      <a:pt x="50128" y="15741"/>
                      <a:pt x="62583" y="15600"/>
                    </a:cubicBezTo>
                    <a:close/>
                  </a:path>
                </a:pathLst>
              </a:custGeom>
              <a:solidFill>
                <a:srgbClr val="2D5967"/>
              </a:solidFill>
              <a:ln w="6417" cap="flat">
                <a:noFill/>
                <a:prstDash val="solid"/>
                <a:miter/>
              </a:ln>
            </p:spPr>
            <p:txBody>
              <a:bodyPr rtlCol="0" anchor="ctr"/>
              <a:lstStyle/>
              <a:p>
                <a:endParaRPr lang="en-US" sz="3052"/>
              </a:p>
            </p:txBody>
          </p:sp>
          <p:sp>
            <p:nvSpPr>
              <p:cNvPr id="297" name="Freeform: Shape 338">
                <a:extLst>
                  <a:ext uri="{FF2B5EF4-FFF2-40B4-BE49-F238E27FC236}">
                    <a16:creationId xmlns:a16="http://schemas.microsoft.com/office/drawing/2014/main" id="{5F8E844F-AA48-52D1-ABAE-A50CE65849EF}"/>
                  </a:ext>
                </a:extLst>
              </p:cNvPr>
              <p:cNvSpPr/>
              <p:nvPr/>
            </p:nvSpPr>
            <p:spPr>
              <a:xfrm>
                <a:off x="5267624" y="2023410"/>
                <a:ext cx="495316" cy="202437"/>
              </a:xfrm>
              <a:custGeom>
                <a:avLst/>
                <a:gdLst>
                  <a:gd name="connsiteX0" fmla="*/ 451579 w 495316"/>
                  <a:gd name="connsiteY0" fmla="*/ 26238 h 202437"/>
                  <a:gd name="connsiteX1" fmla="*/ 438687 w 495316"/>
                  <a:gd name="connsiteY1" fmla="*/ 26238 h 202437"/>
                  <a:gd name="connsiteX2" fmla="*/ 436435 w 495316"/>
                  <a:gd name="connsiteY2" fmla="*/ 29215 h 202437"/>
                  <a:gd name="connsiteX3" fmla="*/ 419751 w 495316"/>
                  <a:gd name="connsiteY3" fmla="*/ 42896 h 202437"/>
                  <a:gd name="connsiteX4" fmla="*/ 398743 w 495316"/>
                  <a:gd name="connsiteY4" fmla="*/ 47798 h 202437"/>
                  <a:gd name="connsiteX5" fmla="*/ 377727 w 495316"/>
                  <a:gd name="connsiteY5" fmla="*/ 42896 h 202437"/>
                  <a:gd name="connsiteX6" fmla="*/ 361050 w 495316"/>
                  <a:gd name="connsiteY6" fmla="*/ 29215 h 202437"/>
                  <a:gd name="connsiteX7" fmla="*/ 358798 w 495316"/>
                  <a:gd name="connsiteY7" fmla="*/ 26238 h 202437"/>
                  <a:gd name="connsiteX8" fmla="*/ 358073 w 495316"/>
                  <a:gd name="connsiteY8" fmla="*/ 26238 h 202437"/>
                  <a:gd name="connsiteX9" fmla="*/ 339021 w 495316"/>
                  <a:gd name="connsiteY9" fmla="*/ 7121 h 202437"/>
                  <a:gd name="connsiteX10" fmla="*/ 312988 w 495316"/>
                  <a:gd name="connsiteY10" fmla="*/ 0 h 202437"/>
                  <a:gd name="connsiteX11" fmla="*/ 297568 w 495316"/>
                  <a:gd name="connsiteY11" fmla="*/ 0 h 202437"/>
                  <a:gd name="connsiteX12" fmla="*/ 295316 w 495316"/>
                  <a:gd name="connsiteY12" fmla="*/ 2976 h 202437"/>
                  <a:gd name="connsiteX13" fmla="*/ 274044 w 495316"/>
                  <a:gd name="connsiteY13" fmla="*/ 20424 h 202437"/>
                  <a:gd name="connsiteX14" fmla="*/ 247254 w 495316"/>
                  <a:gd name="connsiteY14" fmla="*/ 26668 h 202437"/>
                  <a:gd name="connsiteX15" fmla="*/ 220463 w 495316"/>
                  <a:gd name="connsiteY15" fmla="*/ 20424 h 202437"/>
                  <a:gd name="connsiteX16" fmla="*/ 199192 w 495316"/>
                  <a:gd name="connsiteY16" fmla="*/ 2976 h 202437"/>
                  <a:gd name="connsiteX17" fmla="*/ 196939 w 495316"/>
                  <a:gd name="connsiteY17" fmla="*/ 0 h 202437"/>
                  <a:gd name="connsiteX18" fmla="*/ 181879 w 495316"/>
                  <a:gd name="connsiteY18" fmla="*/ 0 h 202437"/>
                  <a:gd name="connsiteX19" fmla="*/ 155840 w 495316"/>
                  <a:gd name="connsiteY19" fmla="*/ 7110 h 202437"/>
                  <a:gd name="connsiteX20" fmla="*/ 136794 w 495316"/>
                  <a:gd name="connsiteY20" fmla="*/ 26238 h 202437"/>
                  <a:gd name="connsiteX21" fmla="*/ 134536 w 495316"/>
                  <a:gd name="connsiteY21" fmla="*/ 29215 h 202437"/>
                  <a:gd name="connsiteX22" fmla="*/ 117858 w 495316"/>
                  <a:gd name="connsiteY22" fmla="*/ 42896 h 202437"/>
                  <a:gd name="connsiteX23" fmla="*/ 96843 w 495316"/>
                  <a:gd name="connsiteY23" fmla="*/ 47798 h 202437"/>
                  <a:gd name="connsiteX24" fmla="*/ 75834 w 495316"/>
                  <a:gd name="connsiteY24" fmla="*/ 42896 h 202437"/>
                  <a:gd name="connsiteX25" fmla="*/ 59157 w 495316"/>
                  <a:gd name="connsiteY25" fmla="*/ 29215 h 202437"/>
                  <a:gd name="connsiteX26" fmla="*/ 56898 w 495316"/>
                  <a:gd name="connsiteY26" fmla="*/ 26238 h 202437"/>
                  <a:gd name="connsiteX27" fmla="*/ 43737 w 495316"/>
                  <a:gd name="connsiteY27" fmla="*/ 26238 h 202437"/>
                  <a:gd name="connsiteX28" fmla="*/ 12840 w 495316"/>
                  <a:gd name="connsiteY28" fmla="*/ 39078 h 202437"/>
                  <a:gd name="connsiteX29" fmla="*/ 0 w 495316"/>
                  <a:gd name="connsiteY29" fmla="*/ 69975 h 202437"/>
                  <a:gd name="connsiteX30" fmla="*/ 0 w 495316"/>
                  <a:gd name="connsiteY30" fmla="*/ 202438 h 202437"/>
                  <a:gd name="connsiteX31" fmla="*/ 15150 w 495316"/>
                  <a:gd name="connsiteY31" fmla="*/ 202438 h 202437"/>
                  <a:gd name="connsiteX32" fmla="*/ 15150 w 495316"/>
                  <a:gd name="connsiteY32" fmla="*/ 69975 h 202437"/>
                  <a:gd name="connsiteX33" fmla="*/ 23518 w 495316"/>
                  <a:gd name="connsiteY33" fmla="*/ 49730 h 202437"/>
                  <a:gd name="connsiteX34" fmla="*/ 43737 w 495316"/>
                  <a:gd name="connsiteY34" fmla="*/ 41298 h 202437"/>
                  <a:gd name="connsiteX35" fmla="*/ 49326 w 495316"/>
                  <a:gd name="connsiteY35" fmla="*/ 41298 h 202437"/>
                  <a:gd name="connsiteX36" fmla="*/ 87179 w 495316"/>
                  <a:gd name="connsiteY36" fmla="*/ 62005 h 202437"/>
                  <a:gd name="connsiteX37" fmla="*/ 129486 w 495316"/>
                  <a:gd name="connsiteY37" fmla="*/ 53561 h 202437"/>
                  <a:gd name="connsiteX38" fmla="*/ 129486 w 495316"/>
                  <a:gd name="connsiteY38" fmla="*/ 202438 h 202437"/>
                  <a:gd name="connsiteX39" fmla="*/ 144276 w 495316"/>
                  <a:gd name="connsiteY39" fmla="*/ 202438 h 202437"/>
                  <a:gd name="connsiteX40" fmla="*/ 144276 w 495316"/>
                  <a:gd name="connsiteY40" fmla="*/ 52393 h 202437"/>
                  <a:gd name="connsiteX41" fmla="*/ 155185 w 495316"/>
                  <a:gd name="connsiteY41" fmla="*/ 26058 h 202437"/>
                  <a:gd name="connsiteX42" fmla="*/ 181519 w 495316"/>
                  <a:gd name="connsiteY42" fmla="*/ 15149 h 202437"/>
                  <a:gd name="connsiteX43" fmla="*/ 189361 w 495316"/>
                  <a:gd name="connsiteY43" fmla="*/ 15149 h 202437"/>
                  <a:gd name="connsiteX44" fmla="*/ 215279 w 495316"/>
                  <a:gd name="connsiteY44" fmla="*/ 34766 h 202437"/>
                  <a:gd name="connsiteX45" fmla="*/ 247029 w 495316"/>
                  <a:gd name="connsiteY45" fmla="*/ 41734 h 202437"/>
                  <a:gd name="connsiteX46" fmla="*/ 278773 w 495316"/>
                  <a:gd name="connsiteY46" fmla="*/ 34766 h 202437"/>
                  <a:gd name="connsiteX47" fmla="*/ 304691 w 495316"/>
                  <a:gd name="connsiteY47" fmla="*/ 15149 h 202437"/>
                  <a:gd name="connsiteX48" fmla="*/ 312449 w 495316"/>
                  <a:gd name="connsiteY48" fmla="*/ 15149 h 202437"/>
                  <a:gd name="connsiteX49" fmla="*/ 338777 w 495316"/>
                  <a:gd name="connsiteY49" fmla="*/ 26058 h 202437"/>
                  <a:gd name="connsiteX50" fmla="*/ 349686 w 495316"/>
                  <a:gd name="connsiteY50" fmla="*/ 52393 h 202437"/>
                  <a:gd name="connsiteX51" fmla="*/ 349686 w 495316"/>
                  <a:gd name="connsiteY51" fmla="*/ 202438 h 202437"/>
                  <a:gd name="connsiteX52" fmla="*/ 364836 w 495316"/>
                  <a:gd name="connsiteY52" fmla="*/ 202438 h 202437"/>
                  <a:gd name="connsiteX53" fmla="*/ 364836 w 495316"/>
                  <a:gd name="connsiteY53" fmla="*/ 53022 h 202437"/>
                  <a:gd name="connsiteX54" fmla="*/ 407604 w 495316"/>
                  <a:gd name="connsiteY54" fmla="*/ 62333 h 202437"/>
                  <a:gd name="connsiteX55" fmla="*/ 445990 w 495316"/>
                  <a:gd name="connsiteY55" fmla="*/ 41298 h 202437"/>
                  <a:gd name="connsiteX56" fmla="*/ 451579 w 495316"/>
                  <a:gd name="connsiteY56" fmla="*/ 41298 h 202437"/>
                  <a:gd name="connsiteX57" fmla="*/ 471830 w 495316"/>
                  <a:gd name="connsiteY57" fmla="*/ 49723 h 202437"/>
                  <a:gd name="connsiteX58" fmla="*/ 480256 w 495316"/>
                  <a:gd name="connsiteY58" fmla="*/ 69975 h 202437"/>
                  <a:gd name="connsiteX59" fmla="*/ 480256 w 495316"/>
                  <a:gd name="connsiteY59" fmla="*/ 202438 h 202437"/>
                  <a:gd name="connsiteX60" fmla="*/ 495316 w 495316"/>
                  <a:gd name="connsiteY60" fmla="*/ 202438 h 202437"/>
                  <a:gd name="connsiteX61" fmla="*/ 495316 w 495316"/>
                  <a:gd name="connsiteY61" fmla="*/ 69975 h 202437"/>
                  <a:gd name="connsiteX62" fmla="*/ 482482 w 495316"/>
                  <a:gd name="connsiteY62" fmla="*/ 39078 h 202437"/>
                  <a:gd name="connsiteX63" fmla="*/ 451579 w 495316"/>
                  <a:gd name="connsiteY63" fmla="*/ 26238 h 20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95316" h="202437">
                    <a:moveTo>
                      <a:pt x="451579" y="26238"/>
                    </a:moveTo>
                    <a:lnTo>
                      <a:pt x="438687" y="26238"/>
                    </a:lnTo>
                    <a:lnTo>
                      <a:pt x="436435" y="29215"/>
                    </a:lnTo>
                    <a:cubicBezTo>
                      <a:pt x="431995" y="34997"/>
                      <a:pt x="426290" y="39675"/>
                      <a:pt x="419751" y="42896"/>
                    </a:cubicBezTo>
                    <a:cubicBezTo>
                      <a:pt x="413219" y="46124"/>
                      <a:pt x="406026" y="47798"/>
                      <a:pt x="398743" y="47798"/>
                    </a:cubicBezTo>
                    <a:cubicBezTo>
                      <a:pt x="391453" y="47798"/>
                      <a:pt x="384266" y="46124"/>
                      <a:pt x="377727" y="42896"/>
                    </a:cubicBezTo>
                    <a:cubicBezTo>
                      <a:pt x="371195" y="39675"/>
                      <a:pt x="365484" y="34997"/>
                      <a:pt x="361050" y="29215"/>
                    </a:cubicBezTo>
                    <a:lnTo>
                      <a:pt x="358798" y="26238"/>
                    </a:lnTo>
                    <a:lnTo>
                      <a:pt x="358073" y="26238"/>
                    </a:lnTo>
                    <a:cubicBezTo>
                      <a:pt x="353497" y="18315"/>
                      <a:pt x="346933" y="11724"/>
                      <a:pt x="339021" y="7121"/>
                    </a:cubicBezTo>
                    <a:cubicBezTo>
                      <a:pt x="331116" y="2519"/>
                      <a:pt x="322138" y="63"/>
                      <a:pt x="312988" y="0"/>
                    </a:cubicBezTo>
                    <a:lnTo>
                      <a:pt x="297568" y="0"/>
                    </a:lnTo>
                    <a:lnTo>
                      <a:pt x="295316" y="2976"/>
                    </a:lnTo>
                    <a:cubicBezTo>
                      <a:pt x="289656" y="10345"/>
                      <a:pt x="282379" y="16315"/>
                      <a:pt x="274044" y="20424"/>
                    </a:cubicBezTo>
                    <a:cubicBezTo>
                      <a:pt x="265709" y="24531"/>
                      <a:pt x="256545" y="26668"/>
                      <a:pt x="247254" y="26668"/>
                    </a:cubicBezTo>
                    <a:cubicBezTo>
                      <a:pt x="237962" y="26668"/>
                      <a:pt x="228792" y="24531"/>
                      <a:pt x="220463" y="20424"/>
                    </a:cubicBezTo>
                    <a:cubicBezTo>
                      <a:pt x="212128" y="16315"/>
                      <a:pt x="204851" y="10345"/>
                      <a:pt x="199192" y="2976"/>
                    </a:cubicBezTo>
                    <a:lnTo>
                      <a:pt x="196939" y="0"/>
                    </a:lnTo>
                    <a:lnTo>
                      <a:pt x="181879" y="0"/>
                    </a:lnTo>
                    <a:cubicBezTo>
                      <a:pt x="172728" y="55"/>
                      <a:pt x="163745" y="2506"/>
                      <a:pt x="155840" y="7110"/>
                    </a:cubicBezTo>
                    <a:cubicBezTo>
                      <a:pt x="147927" y="11713"/>
                      <a:pt x="141363" y="18309"/>
                      <a:pt x="136794" y="26238"/>
                    </a:cubicBezTo>
                    <a:lnTo>
                      <a:pt x="134536" y="29215"/>
                    </a:lnTo>
                    <a:cubicBezTo>
                      <a:pt x="130102" y="34997"/>
                      <a:pt x="124391" y="39675"/>
                      <a:pt x="117858" y="42896"/>
                    </a:cubicBezTo>
                    <a:cubicBezTo>
                      <a:pt x="111320" y="46124"/>
                      <a:pt x="104132" y="47798"/>
                      <a:pt x="96843" y="47798"/>
                    </a:cubicBezTo>
                    <a:cubicBezTo>
                      <a:pt x="89560" y="47798"/>
                      <a:pt x="82373" y="46124"/>
                      <a:pt x="75834" y="42896"/>
                    </a:cubicBezTo>
                    <a:cubicBezTo>
                      <a:pt x="69302" y="39675"/>
                      <a:pt x="63591" y="34997"/>
                      <a:pt x="59157" y="29215"/>
                    </a:cubicBezTo>
                    <a:lnTo>
                      <a:pt x="56898" y="26238"/>
                    </a:lnTo>
                    <a:lnTo>
                      <a:pt x="43737" y="26238"/>
                    </a:lnTo>
                    <a:cubicBezTo>
                      <a:pt x="32142" y="26263"/>
                      <a:pt x="21035" y="30877"/>
                      <a:pt x="12840" y="39078"/>
                    </a:cubicBezTo>
                    <a:cubicBezTo>
                      <a:pt x="4640" y="47272"/>
                      <a:pt x="25" y="58380"/>
                      <a:pt x="0" y="69975"/>
                    </a:cubicBezTo>
                    <a:lnTo>
                      <a:pt x="0" y="202438"/>
                    </a:lnTo>
                    <a:lnTo>
                      <a:pt x="15150" y="202438"/>
                    </a:lnTo>
                    <a:lnTo>
                      <a:pt x="15150" y="69975"/>
                    </a:lnTo>
                    <a:cubicBezTo>
                      <a:pt x="15150" y="62384"/>
                      <a:pt x="18160" y="55107"/>
                      <a:pt x="23518" y="49730"/>
                    </a:cubicBezTo>
                    <a:cubicBezTo>
                      <a:pt x="28876" y="44353"/>
                      <a:pt x="36146" y="41324"/>
                      <a:pt x="43737" y="41298"/>
                    </a:cubicBezTo>
                    <a:lnTo>
                      <a:pt x="49326" y="41298"/>
                    </a:lnTo>
                    <a:cubicBezTo>
                      <a:pt x="59118" y="52431"/>
                      <a:pt x="72517" y="59766"/>
                      <a:pt x="87179" y="62005"/>
                    </a:cubicBezTo>
                    <a:cubicBezTo>
                      <a:pt x="101835" y="64251"/>
                      <a:pt x="116812" y="61261"/>
                      <a:pt x="129486" y="53561"/>
                    </a:cubicBezTo>
                    <a:lnTo>
                      <a:pt x="129486" y="202438"/>
                    </a:lnTo>
                    <a:lnTo>
                      <a:pt x="144276" y="202438"/>
                    </a:lnTo>
                    <a:lnTo>
                      <a:pt x="144276" y="52393"/>
                    </a:lnTo>
                    <a:cubicBezTo>
                      <a:pt x="144276" y="42511"/>
                      <a:pt x="148197" y="33040"/>
                      <a:pt x="155185" y="26058"/>
                    </a:cubicBezTo>
                    <a:cubicBezTo>
                      <a:pt x="162166" y="19073"/>
                      <a:pt x="171638" y="15149"/>
                      <a:pt x="181519" y="15149"/>
                    </a:cubicBezTo>
                    <a:lnTo>
                      <a:pt x="189361" y="15149"/>
                    </a:lnTo>
                    <a:cubicBezTo>
                      <a:pt x="196484" y="23485"/>
                      <a:pt x="205326" y="30178"/>
                      <a:pt x="215279" y="34766"/>
                    </a:cubicBezTo>
                    <a:cubicBezTo>
                      <a:pt x="225231" y="39354"/>
                      <a:pt x="236063" y="41734"/>
                      <a:pt x="247029" y="41734"/>
                    </a:cubicBezTo>
                    <a:cubicBezTo>
                      <a:pt x="257989" y="41734"/>
                      <a:pt x="268821" y="39354"/>
                      <a:pt x="278773" y="34766"/>
                    </a:cubicBezTo>
                    <a:cubicBezTo>
                      <a:pt x="288732" y="30178"/>
                      <a:pt x="297575" y="23485"/>
                      <a:pt x="304691" y="15149"/>
                    </a:cubicBezTo>
                    <a:lnTo>
                      <a:pt x="312449" y="15149"/>
                    </a:lnTo>
                    <a:cubicBezTo>
                      <a:pt x="322325" y="15149"/>
                      <a:pt x="331795" y="19073"/>
                      <a:pt x="338777" y="26058"/>
                    </a:cubicBezTo>
                    <a:cubicBezTo>
                      <a:pt x="345765" y="33040"/>
                      <a:pt x="349686" y="42511"/>
                      <a:pt x="349686" y="52393"/>
                    </a:cubicBezTo>
                    <a:lnTo>
                      <a:pt x="349686" y="202438"/>
                    </a:lnTo>
                    <a:lnTo>
                      <a:pt x="364836" y="202438"/>
                    </a:lnTo>
                    <a:lnTo>
                      <a:pt x="364836" y="53022"/>
                    </a:lnTo>
                    <a:cubicBezTo>
                      <a:pt x="377503" y="61178"/>
                      <a:pt x="392692" y="64489"/>
                      <a:pt x="407604" y="62333"/>
                    </a:cubicBezTo>
                    <a:cubicBezTo>
                      <a:pt x="422517" y="60176"/>
                      <a:pt x="436153" y="52707"/>
                      <a:pt x="445990" y="41298"/>
                    </a:cubicBezTo>
                    <a:lnTo>
                      <a:pt x="451579" y="41298"/>
                    </a:lnTo>
                    <a:cubicBezTo>
                      <a:pt x="459176" y="41324"/>
                      <a:pt x="466459" y="44353"/>
                      <a:pt x="471830" y="49723"/>
                    </a:cubicBezTo>
                    <a:cubicBezTo>
                      <a:pt x="477201" y="55094"/>
                      <a:pt x="480230" y="62377"/>
                      <a:pt x="480256" y="69975"/>
                    </a:cubicBezTo>
                    <a:lnTo>
                      <a:pt x="480256" y="202438"/>
                    </a:lnTo>
                    <a:lnTo>
                      <a:pt x="495316" y="202438"/>
                    </a:lnTo>
                    <a:lnTo>
                      <a:pt x="495316" y="69975"/>
                    </a:lnTo>
                    <a:cubicBezTo>
                      <a:pt x="495290" y="58380"/>
                      <a:pt x="490677" y="47272"/>
                      <a:pt x="482482" y="39078"/>
                    </a:cubicBezTo>
                    <a:cubicBezTo>
                      <a:pt x="474282" y="30877"/>
                      <a:pt x="463174" y="26263"/>
                      <a:pt x="451579" y="26238"/>
                    </a:cubicBezTo>
                    <a:close/>
                  </a:path>
                </a:pathLst>
              </a:custGeom>
              <a:solidFill>
                <a:srgbClr val="2D5967"/>
              </a:solidFill>
              <a:ln w="6417" cap="flat">
                <a:noFill/>
                <a:prstDash val="solid"/>
                <a:miter/>
              </a:ln>
            </p:spPr>
            <p:txBody>
              <a:bodyPr rtlCol="0" anchor="ctr"/>
              <a:lstStyle/>
              <a:p>
                <a:endParaRPr lang="en-US" sz="3052"/>
              </a:p>
            </p:txBody>
          </p:sp>
          <p:sp>
            <p:nvSpPr>
              <p:cNvPr id="298" name="Freeform: Shape 339">
                <a:extLst>
                  <a:ext uri="{FF2B5EF4-FFF2-40B4-BE49-F238E27FC236}">
                    <a16:creationId xmlns:a16="http://schemas.microsoft.com/office/drawing/2014/main" id="{6F6AA7F5-99DF-1036-CAFE-94B8C8788586}"/>
                  </a:ext>
                </a:extLst>
              </p:cNvPr>
              <p:cNvSpPr/>
              <p:nvPr/>
            </p:nvSpPr>
            <p:spPr>
              <a:xfrm>
                <a:off x="5301601" y="1921700"/>
                <a:ext cx="125342" cy="125336"/>
              </a:xfrm>
              <a:custGeom>
                <a:avLst/>
                <a:gdLst>
                  <a:gd name="connsiteX0" fmla="*/ 62583 w 125342"/>
                  <a:gd name="connsiteY0" fmla="*/ 125337 h 125336"/>
                  <a:gd name="connsiteX1" fmla="*/ 97434 w 125342"/>
                  <a:gd name="connsiteY1" fmla="*/ 114815 h 125336"/>
                  <a:gd name="connsiteX2" fmla="*/ 120553 w 125342"/>
                  <a:gd name="connsiteY2" fmla="*/ 86693 h 125336"/>
                  <a:gd name="connsiteX3" fmla="*/ 124140 w 125342"/>
                  <a:gd name="connsiteY3" fmla="*/ 50465 h 125336"/>
                  <a:gd name="connsiteX4" fmla="*/ 106988 w 125342"/>
                  <a:gd name="connsiteY4" fmla="*/ 18356 h 125336"/>
                  <a:gd name="connsiteX5" fmla="*/ 74878 w 125342"/>
                  <a:gd name="connsiteY5" fmla="*/ 1200 h 125336"/>
                  <a:gd name="connsiteX6" fmla="*/ 38649 w 125342"/>
                  <a:gd name="connsiteY6" fmla="*/ 4788 h 125336"/>
                  <a:gd name="connsiteX7" fmla="*/ 10530 w 125342"/>
                  <a:gd name="connsiteY7" fmla="*/ 27909 h 125336"/>
                  <a:gd name="connsiteX8" fmla="*/ 0 w 125342"/>
                  <a:gd name="connsiteY8" fmla="*/ 62760 h 125336"/>
                  <a:gd name="connsiteX9" fmla="*/ 18487 w 125342"/>
                  <a:gd name="connsiteY9" fmla="*/ 106854 h 125336"/>
                  <a:gd name="connsiteX10" fmla="*/ 62583 w 125342"/>
                  <a:gd name="connsiteY10" fmla="*/ 125337 h 125336"/>
                  <a:gd name="connsiteX11" fmla="*/ 62583 w 125342"/>
                  <a:gd name="connsiteY11" fmla="*/ 15600 h 125336"/>
                  <a:gd name="connsiteX12" fmla="*/ 88982 w 125342"/>
                  <a:gd name="connsiteY12" fmla="*/ 23609 h 125336"/>
                  <a:gd name="connsiteX13" fmla="*/ 106488 w 125342"/>
                  <a:gd name="connsiteY13" fmla="*/ 44935 h 125336"/>
                  <a:gd name="connsiteX14" fmla="*/ 109189 w 125342"/>
                  <a:gd name="connsiteY14" fmla="*/ 72391 h 125336"/>
                  <a:gd name="connsiteX15" fmla="*/ 96182 w 125342"/>
                  <a:gd name="connsiteY15" fmla="*/ 96722 h 125336"/>
                  <a:gd name="connsiteX16" fmla="*/ 71856 w 125342"/>
                  <a:gd name="connsiteY16" fmla="*/ 109728 h 125336"/>
                  <a:gd name="connsiteX17" fmla="*/ 44398 w 125342"/>
                  <a:gd name="connsiteY17" fmla="*/ 107023 h 125336"/>
                  <a:gd name="connsiteX18" fmla="*/ 23069 w 125342"/>
                  <a:gd name="connsiteY18" fmla="*/ 89521 h 125336"/>
                  <a:gd name="connsiteX19" fmla="*/ 15060 w 125342"/>
                  <a:gd name="connsiteY19" fmla="*/ 63120 h 125336"/>
                  <a:gd name="connsiteX20" fmla="*/ 28978 w 125342"/>
                  <a:gd name="connsiteY20" fmla="*/ 29518 h 125336"/>
                  <a:gd name="connsiteX21" fmla="*/ 62583 w 125342"/>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2" h="125336">
                    <a:moveTo>
                      <a:pt x="62583" y="125337"/>
                    </a:moveTo>
                    <a:cubicBezTo>
                      <a:pt x="74987" y="125356"/>
                      <a:pt x="87115" y="121692"/>
                      <a:pt x="97434" y="114815"/>
                    </a:cubicBezTo>
                    <a:cubicBezTo>
                      <a:pt x="107752" y="107935"/>
                      <a:pt x="115799" y="98149"/>
                      <a:pt x="120553" y="86693"/>
                    </a:cubicBezTo>
                    <a:cubicBezTo>
                      <a:pt x="125308" y="75239"/>
                      <a:pt x="126560" y="62630"/>
                      <a:pt x="124140" y="50465"/>
                    </a:cubicBezTo>
                    <a:cubicBezTo>
                      <a:pt x="121728" y="38300"/>
                      <a:pt x="115753" y="27125"/>
                      <a:pt x="106988" y="18356"/>
                    </a:cubicBezTo>
                    <a:cubicBezTo>
                      <a:pt x="98216" y="9586"/>
                      <a:pt x="87038" y="3615"/>
                      <a:pt x="74878" y="1200"/>
                    </a:cubicBezTo>
                    <a:cubicBezTo>
                      <a:pt x="62712" y="-1215"/>
                      <a:pt x="50103" y="33"/>
                      <a:pt x="38649" y="4788"/>
                    </a:cubicBezTo>
                    <a:cubicBezTo>
                      <a:pt x="27195" y="9542"/>
                      <a:pt x="17409" y="17588"/>
                      <a:pt x="10530" y="27909"/>
                    </a:cubicBezTo>
                    <a:cubicBezTo>
                      <a:pt x="3645" y="38228"/>
                      <a:pt x="-13" y="50357"/>
                      <a:pt x="0" y="62760"/>
                    </a:cubicBezTo>
                    <a:cubicBezTo>
                      <a:pt x="141" y="79313"/>
                      <a:pt x="6783" y="95148"/>
                      <a:pt x="18487" y="106854"/>
                    </a:cubicBezTo>
                    <a:cubicBezTo>
                      <a:pt x="30191" y="118559"/>
                      <a:pt x="46028" y="125196"/>
                      <a:pt x="62583" y="125337"/>
                    </a:cubicBezTo>
                    <a:close/>
                    <a:moveTo>
                      <a:pt x="62583" y="15600"/>
                    </a:moveTo>
                    <a:cubicBezTo>
                      <a:pt x="71978" y="15600"/>
                      <a:pt x="81167" y="18387"/>
                      <a:pt x="88982" y="23609"/>
                    </a:cubicBezTo>
                    <a:cubicBezTo>
                      <a:pt x="96798" y="28830"/>
                      <a:pt x="102888" y="36252"/>
                      <a:pt x="106488" y="44935"/>
                    </a:cubicBezTo>
                    <a:cubicBezTo>
                      <a:pt x="110081" y="53618"/>
                      <a:pt x="111024" y="63173"/>
                      <a:pt x="109189" y="72391"/>
                    </a:cubicBezTo>
                    <a:cubicBezTo>
                      <a:pt x="107354" y="81609"/>
                      <a:pt x="102830" y="90076"/>
                      <a:pt x="96182" y="96722"/>
                    </a:cubicBezTo>
                    <a:cubicBezTo>
                      <a:pt x="89541" y="103368"/>
                      <a:pt x="81071" y="107894"/>
                      <a:pt x="71856" y="109728"/>
                    </a:cubicBezTo>
                    <a:cubicBezTo>
                      <a:pt x="62635" y="111561"/>
                      <a:pt x="53080" y="110620"/>
                      <a:pt x="44398" y="107023"/>
                    </a:cubicBezTo>
                    <a:cubicBezTo>
                      <a:pt x="35716" y="103427"/>
                      <a:pt x="28292" y="97336"/>
                      <a:pt x="23069" y="89521"/>
                    </a:cubicBezTo>
                    <a:cubicBezTo>
                      <a:pt x="17845" y="81707"/>
                      <a:pt x="15060" y="72519"/>
                      <a:pt x="15060" y="63120"/>
                    </a:cubicBezTo>
                    <a:cubicBezTo>
                      <a:pt x="15060" y="50517"/>
                      <a:pt x="20066" y="38430"/>
                      <a:pt x="28978" y="29518"/>
                    </a:cubicBezTo>
                    <a:cubicBezTo>
                      <a:pt x="37892" y="20606"/>
                      <a:pt x="49981" y="15600"/>
                      <a:pt x="62583" y="15600"/>
                    </a:cubicBezTo>
                    <a:close/>
                  </a:path>
                </a:pathLst>
              </a:custGeom>
              <a:solidFill>
                <a:srgbClr val="2D5967"/>
              </a:solidFill>
              <a:ln w="6417" cap="flat">
                <a:noFill/>
                <a:prstDash val="solid"/>
                <a:miter/>
              </a:ln>
            </p:spPr>
            <p:txBody>
              <a:bodyPr rtlCol="0" anchor="ctr"/>
              <a:lstStyle/>
              <a:p>
                <a:endParaRPr lang="en-US" sz="3052"/>
              </a:p>
            </p:txBody>
          </p:sp>
          <p:sp>
            <p:nvSpPr>
              <p:cNvPr id="299" name="Freeform: Shape 340">
                <a:extLst>
                  <a:ext uri="{FF2B5EF4-FFF2-40B4-BE49-F238E27FC236}">
                    <a16:creationId xmlns:a16="http://schemas.microsoft.com/office/drawing/2014/main" id="{15750055-F8FC-B2AD-002A-B305C9963875}"/>
                  </a:ext>
                </a:extLst>
              </p:cNvPr>
              <p:cNvSpPr/>
              <p:nvPr/>
            </p:nvSpPr>
            <p:spPr>
              <a:xfrm>
                <a:off x="5438934" y="1865065"/>
                <a:ext cx="151491" cy="151488"/>
              </a:xfrm>
              <a:custGeom>
                <a:avLst/>
                <a:gdLst>
                  <a:gd name="connsiteX0" fmla="*/ 75924 w 151491"/>
                  <a:gd name="connsiteY0" fmla="*/ 151488 h 151488"/>
                  <a:gd name="connsiteX1" fmla="*/ 117967 w 151491"/>
                  <a:gd name="connsiteY1" fmla="*/ 138629 h 151488"/>
                  <a:gd name="connsiteX2" fmla="*/ 145784 w 151491"/>
                  <a:gd name="connsiteY2" fmla="*/ 104584 h 151488"/>
                  <a:gd name="connsiteX3" fmla="*/ 150006 w 151491"/>
                  <a:gd name="connsiteY3" fmla="*/ 60824 h 151488"/>
                  <a:gd name="connsiteX4" fmla="*/ 129209 w 151491"/>
                  <a:gd name="connsiteY4" fmla="*/ 22089 h 151488"/>
                  <a:gd name="connsiteX5" fmla="*/ 90400 w 151491"/>
                  <a:gd name="connsiteY5" fmla="*/ 1431 h 151488"/>
                  <a:gd name="connsiteX6" fmla="*/ 46657 w 151491"/>
                  <a:gd name="connsiteY6" fmla="*/ 5809 h 151488"/>
                  <a:gd name="connsiteX7" fmla="*/ 12712 w 151491"/>
                  <a:gd name="connsiteY7" fmla="*/ 33747 h 151488"/>
                  <a:gd name="connsiteX8" fmla="*/ 0 w 151491"/>
                  <a:gd name="connsiteY8" fmla="*/ 75834 h 151488"/>
                  <a:gd name="connsiteX9" fmla="*/ 5813 w 151491"/>
                  <a:gd name="connsiteY9" fmla="*/ 104834 h 151488"/>
                  <a:gd name="connsiteX10" fmla="*/ 22279 w 151491"/>
                  <a:gd name="connsiteY10" fmla="*/ 129399 h 151488"/>
                  <a:gd name="connsiteX11" fmla="*/ 46907 w 151491"/>
                  <a:gd name="connsiteY11" fmla="*/ 145783 h 151488"/>
                  <a:gd name="connsiteX12" fmla="*/ 75924 w 151491"/>
                  <a:gd name="connsiteY12" fmla="*/ 151488 h 151488"/>
                  <a:gd name="connsiteX13" fmla="*/ 75924 w 151491"/>
                  <a:gd name="connsiteY13" fmla="*/ 15238 h 151488"/>
                  <a:gd name="connsiteX14" fmla="*/ 109593 w 151491"/>
                  <a:gd name="connsiteY14" fmla="*/ 25451 h 151488"/>
                  <a:gd name="connsiteX15" fmla="*/ 131911 w 151491"/>
                  <a:gd name="connsiteY15" fmla="*/ 52645 h 151488"/>
                  <a:gd name="connsiteX16" fmla="*/ 135357 w 151491"/>
                  <a:gd name="connsiteY16" fmla="*/ 87656 h 151488"/>
                  <a:gd name="connsiteX17" fmla="*/ 118775 w 151491"/>
                  <a:gd name="connsiteY17" fmla="*/ 118681 h 151488"/>
                  <a:gd name="connsiteX18" fmla="*/ 87750 w 151491"/>
                  <a:gd name="connsiteY18" fmla="*/ 135265 h 151488"/>
                  <a:gd name="connsiteX19" fmla="*/ 52740 w 151491"/>
                  <a:gd name="connsiteY19" fmla="*/ 131817 h 151488"/>
                  <a:gd name="connsiteX20" fmla="*/ 25545 w 151491"/>
                  <a:gd name="connsiteY20" fmla="*/ 109499 h 151488"/>
                  <a:gd name="connsiteX21" fmla="*/ 15330 w 151491"/>
                  <a:gd name="connsiteY21" fmla="*/ 75834 h 151488"/>
                  <a:gd name="connsiteX22" fmla="*/ 33104 w 151491"/>
                  <a:gd name="connsiteY22" fmla="*/ 33013 h 151488"/>
                  <a:gd name="connsiteX23" fmla="*/ 75924 w 151491"/>
                  <a:gd name="connsiteY23" fmla="*/ 15238 h 15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491" h="151488">
                    <a:moveTo>
                      <a:pt x="75924" y="151488"/>
                    </a:moveTo>
                    <a:cubicBezTo>
                      <a:pt x="90901" y="151453"/>
                      <a:pt x="105531" y="146978"/>
                      <a:pt x="117967" y="138629"/>
                    </a:cubicBezTo>
                    <a:cubicBezTo>
                      <a:pt x="130403" y="130280"/>
                      <a:pt x="140079" y="118433"/>
                      <a:pt x="145784" y="104584"/>
                    </a:cubicBezTo>
                    <a:cubicBezTo>
                      <a:pt x="151489" y="90735"/>
                      <a:pt x="152958" y="75507"/>
                      <a:pt x="150006" y="60824"/>
                    </a:cubicBezTo>
                    <a:cubicBezTo>
                      <a:pt x="147055" y="46140"/>
                      <a:pt x="139817" y="32661"/>
                      <a:pt x="129209" y="22089"/>
                    </a:cubicBezTo>
                    <a:cubicBezTo>
                      <a:pt x="118602" y="11518"/>
                      <a:pt x="105095" y="4329"/>
                      <a:pt x="90400" y="1431"/>
                    </a:cubicBezTo>
                    <a:cubicBezTo>
                      <a:pt x="75706" y="-1466"/>
                      <a:pt x="60485" y="57"/>
                      <a:pt x="46657" y="5809"/>
                    </a:cubicBezTo>
                    <a:cubicBezTo>
                      <a:pt x="32828" y="11561"/>
                      <a:pt x="21015" y="21283"/>
                      <a:pt x="12712" y="33747"/>
                    </a:cubicBezTo>
                    <a:cubicBezTo>
                      <a:pt x="4408" y="46211"/>
                      <a:pt x="-13" y="60857"/>
                      <a:pt x="0" y="75834"/>
                    </a:cubicBezTo>
                    <a:cubicBezTo>
                      <a:pt x="13" y="85788"/>
                      <a:pt x="1989" y="95643"/>
                      <a:pt x="5813" y="104834"/>
                    </a:cubicBezTo>
                    <a:cubicBezTo>
                      <a:pt x="9632" y="114025"/>
                      <a:pt x="15233" y="122373"/>
                      <a:pt x="22279" y="129399"/>
                    </a:cubicBezTo>
                    <a:cubicBezTo>
                      <a:pt x="29331" y="136425"/>
                      <a:pt x="37699" y="141992"/>
                      <a:pt x="46907" y="145783"/>
                    </a:cubicBezTo>
                    <a:cubicBezTo>
                      <a:pt x="56109" y="149573"/>
                      <a:pt x="65971" y="151512"/>
                      <a:pt x="75924" y="151488"/>
                    </a:cubicBezTo>
                    <a:close/>
                    <a:moveTo>
                      <a:pt x="75924" y="15238"/>
                    </a:moveTo>
                    <a:cubicBezTo>
                      <a:pt x="87910" y="15238"/>
                      <a:pt x="99628" y="18793"/>
                      <a:pt x="109593" y="25451"/>
                    </a:cubicBezTo>
                    <a:cubicBezTo>
                      <a:pt x="119558" y="32109"/>
                      <a:pt x="127323" y="41573"/>
                      <a:pt x="131911" y="52645"/>
                    </a:cubicBezTo>
                    <a:cubicBezTo>
                      <a:pt x="136493" y="63718"/>
                      <a:pt x="137692" y="75901"/>
                      <a:pt x="135357" y="87656"/>
                    </a:cubicBezTo>
                    <a:cubicBezTo>
                      <a:pt x="133021" y="99410"/>
                      <a:pt x="127246" y="110207"/>
                      <a:pt x="118775" y="118681"/>
                    </a:cubicBezTo>
                    <a:cubicBezTo>
                      <a:pt x="110299" y="127156"/>
                      <a:pt x="99499" y="132927"/>
                      <a:pt x="87750" y="135265"/>
                    </a:cubicBezTo>
                    <a:cubicBezTo>
                      <a:pt x="75994" y="137603"/>
                      <a:pt x="63809" y="136403"/>
                      <a:pt x="52740" y="131817"/>
                    </a:cubicBezTo>
                    <a:cubicBezTo>
                      <a:pt x="41664" y="127230"/>
                      <a:pt x="32199" y="119464"/>
                      <a:pt x="25545" y="109499"/>
                    </a:cubicBezTo>
                    <a:cubicBezTo>
                      <a:pt x="18885" y="99534"/>
                      <a:pt x="15330" y="87819"/>
                      <a:pt x="15330" y="75834"/>
                    </a:cubicBezTo>
                    <a:cubicBezTo>
                      <a:pt x="15355" y="59771"/>
                      <a:pt x="21747" y="44372"/>
                      <a:pt x="33104" y="33013"/>
                    </a:cubicBezTo>
                    <a:cubicBezTo>
                      <a:pt x="44462" y="21654"/>
                      <a:pt x="59863" y="15262"/>
                      <a:pt x="75924" y="15238"/>
                    </a:cubicBezTo>
                    <a:close/>
                  </a:path>
                </a:pathLst>
              </a:custGeom>
              <a:solidFill>
                <a:srgbClr val="2D5967"/>
              </a:solidFill>
              <a:ln w="6417" cap="flat">
                <a:noFill/>
                <a:prstDash val="solid"/>
                <a:miter/>
              </a:ln>
            </p:spPr>
            <p:txBody>
              <a:bodyPr rtlCol="0" anchor="ctr"/>
              <a:lstStyle/>
              <a:p>
                <a:endParaRPr lang="en-US" sz="3052"/>
              </a:p>
            </p:txBody>
          </p:sp>
          <p:sp>
            <p:nvSpPr>
              <p:cNvPr id="300" name="Freeform: Shape 341">
                <a:extLst>
                  <a:ext uri="{FF2B5EF4-FFF2-40B4-BE49-F238E27FC236}">
                    <a16:creationId xmlns:a16="http://schemas.microsoft.com/office/drawing/2014/main" id="{7EFEBE84-6C63-2B18-79D9-CD7C99234535}"/>
                  </a:ext>
                </a:extLst>
              </p:cNvPr>
              <p:cNvSpPr/>
              <p:nvPr/>
            </p:nvSpPr>
            <p:spPr>
              <a:xfrm>
                <a:off x="5441918" y="2132432"/>
                <a:ext cx="15143" cy="93416"/>
              </a:xfrm>
              <a:custGeom>
                <a:avLst/>
                <a:gdLst>
                  <a:gd name="connsiteX0" fmla="*/ 7572 w 15143"/>
                  <a:gd name="connsiteY0" fmla="*/ 0 h 93416"/>
                  <a:gd name="connsiteX1" fmla="*/ 0 w 15143"/>
                  <a:gd name="connsiteY1" fmla="*/ 0 h 93416"/>
                  <a:gd name="connsiteX2" fmla="*/ 0 w 15143"/>
                  <a:gd name="connsiteY2" fmla="*/ 93416 h 93416"/>
                  <a:gd name="connsiteX3" fmla="*/ 3786 w 15143"/>
                  <a:gd name="connsiteY3" fmla="*/ 93416 h 93416"/>
                  <a:gd name="connsiteX4" fmla="*/ 15144 w 15143"/>
                  <a:gd name="connsiteY4" fmla="*/ 93416 h 93416"/>
                  <a:gd name="connsiteX5" fmla="*/ 15144 w 15143"/>
                  <a:gd name="connsiteY5" fmla="*/ 15150 h 93416"/>
                  <a:gd name="connsiteX6" fmla="*/ 7572 w 15143"/>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43" h="93416">
                    <a:moveTo>
                      <a:pt x="7572" y="0"/>
                    </a:moveTo>
                    <a:lnTo>
                      <a:pt x="0" y="0"/>
                    </a:lnTo>
                    <a:lnTo>
                      <a:pt x="0" y="93416"/>
                    </a:lnTo>
                    <a:lnTo>
                      <a:pt x="3786" y="93416"/>
                    </a:lnTo>
                    <a:lnTo>
                      <a:pt x="15144" y="93416"/>
                    </a:lnTo>
                    <a:lnTo>
                      <a:pt x="15144" y="15150"/>
                    </a:lnTo>
                    <a:lnTo>
                      <a:pt x="7572" y="0"/>
                    </a:lnTo>
                    <a:close/>
                  </a:path>
                </a:pathLst>
              </a:custGeom>
              <a:solidFill>
                <a:srgbClr val="2D5967"/>
              </a:solidFill>
              <a:ln w="6417" cap="flat">
                <a:noFill/>
                <a:prstDash val="solid"/>
                <a:miter/>
              </a:ln>
            </p:spPr>
            <p:txBody>
              <a:bodyPr rtlCol="0" anchor="ctr"/>
              <a:lstStyle/>
              <a:p>
                <a:endParaRPr lang="en-US" sz="3052"/>
              </a:p>
            </p:txBody>
          </p:sp>
          <p:sp>
            <p:nvSpPr>
              <p:cNvPr id="301" name="Freeform: Shape 342">
                <a:extLst>
                  <a:ext uri="{FF2B5EF4-FFF2-40B4-BE49-F238E27FC236}">
                    <a16:creationId xmlns:a16="http://schemas.microsoft.com/office/drawing/2014/main" id="{DD497F0A-C476-C0D4-A3CC-B2F3E8A236F9}"/>
                  </a:ext>
                </a:extLst>
              </p:cNvPr>
              <p:cNvSpPr/>
              <p:nvPr/>
            </p:nvSpPr>
            <p:spPr>
              <a:xfrm>
                <a:off x="5572231" y="2132432"/>
                <a:ext cx="15150" cy="93416"/>
              </a:xfrm>
              <a:custGeom>
                <a:avLst/>
                <a:gdLst>
                  <a:gd name="connsiteX0" fmla="*/ 7572 w 15150"/>
                  <a:gd name="connsiteY0" fmla="*/ 0 h 93416"/>
                  <a:gd name="connsiteX1" fmla="*/ 0 w 15150"/>
                  <a:gd name="connsiteY1" fmla="*/ 15150 h 93416"/>
                  <a:gd name="connsiteX2" fmla="*/ 0 w 15150"/>
                  <a:gd name="connsiteY2" fmla="*/ 93416 h 93416"/>
                  <a:gd name="connsiteX3" fmla="*/ 12622 w 15150"/>
                  <a:gd name="connsiteY3" fmla="*/ 93416 h 93416"/>
                  <a:gd name="connsiteX4" fmla="*/ 15150 w 15150"/>
                  <a:gd name="connsiteY4" fmla="*/ 93416 h 93416"/>
                  <a:gd name="connsiteX5" fmla="*/ 15150 w 15150"/>
                  <a:gd name="connsiteY5" fmla="*/ 0 h 93416"/>
                  <a:gd name="connsiteX6" fmla="*/ 7572 w 15150"/>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50" h="93416">
                    <a:moveTo>
                      <a:pt x="7572" y="0"/>
                    </a:moveTo>
                    <a:lnTo>
                      <a:pt x="0" y="15150"/>
                    </a:lnTo>
                    <a:lnTo>
                      <a:pt x="0" y="93416"/>
                    </a:lnTo>
                    <a:lnTo>
                      <a:pt x="12622" y="93416"/>
                    </a:lnTo>
                    <a:lnTo>
                      <a:pt x="15150" y="93416"/>
                    </a:lnTo>
                    <a:lnTo>
                      <a:pt x="15150" y="0"/>
                    </a:lnTo>
                    <a:lnTo>
                      <a:pt x="7572" y="0"/>
                    </a:lnTo>
                    <a:close/>
                  </a:path>
                </a:pathLst>
              </a:custGeom>
              <a:solidFill>
                <a:srgbClr val="2D5967"/>
              </a:solidFill>
              <a:ln w="6417" cap="flat">
                <a:noFill/>
                <a:prstDash val="solid"/>
                <a:miter/>
              </a:ln>
            </p:spPr>
            <p:txBody>
              <a:bodyPr rtlCol="0" anchor="ctr"/>
              <a:lstStyle/>
              <a:p>
                <a:endParaRPr lang="en-US" sz="3052"/>
              </a:p>
            </p:txBody>
          </p:sp>
          <p:sp>
            <p:nvSpPr>
              <p:cNvPr id="302" name="Freeform: Shape 343">
                <a:extLst>
                  <a:ext uri="{FF2B5EF4-FFF2-40B4-BE49-F238E27FC236}">
                    <a16:creationId xmlns:a16="http://schemas.microsoft.com/office/drawing/2014/main" id="{9A1644C4-E343-181A-BE5E-D494CAC3773A}"/>
                  </a:ext>
                </a:extLst>
              </p:cNvPr>
              <p:cNvSpPr/>
              <p:nvPr/>
            </p:nvSpPr>
            <p:spPr>
              <a:xfrm>
                <a:off x="5710091" y="2147569"/>
                <a:ext cx="15150" cy="78272"/>
              </a:xfrm>
              <a:custGeom>
                <a:avLst/>
                <a:gdLst>
                  <a:gd name="connsiteX0" fmla="*/ 0 w 15150"/>
                  <a:gd name="connsiteY0" fmla="*/ 15060 h 78272"/>
                  <a:gd name="connsiteX1" fmla="*/ 0 w 15150"/>
                  <a:gd name="connsiteY1" fmla="*/ 78273 h 78272"/>
                  <a:gd name="connsiteX2" fmla="*/ 15150 w 15150"/>
                  <a:gd name="connsiteY2" fmla="*/ 78273 h 78272"/>
                  <a:gd name="connsiteX3" fmla="*/ 15150 w 15150"/>
                  <a:gd name="connsiteY3" fmla="*/ 0 h 78272"/>
                  <a:gd name="connsiteX4" fmla="*/ 7578 w 15150"/>
                  <a:gd name="connsiteY4" fmla="*/ 0 h 78272"/>
                  <a:gd name="connsiteX5" fmla="*/ 0 w 15150"/>
                  <a:gd name="connsiteY5" fmla="*/ 1506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50" h="78272">
                    <a:moveTo>
                      <a:pt x="0" y="15060"/>
                    </a:moveTo>
                    <a:lnTo>
                      <a:pt x="0" y="78273"/>
                    </a:lnTo>
                    <a:lnTo>
                      <a:pt x="15150" y="78273"/>
                    </a:lnTo>
                    <a:lnTo>
                      <a:pt x="15150" y="0"/>
                    </a:lnTo>
                    <a:lnTo>
                      <a:pt x="7578" y="0"/>
                    </a:lnTo>
                    <a:lnTo>
                      <a:pt x="0" y="15060"/>
                    </a:lnTo>
                    <a:close/>
                  </a:path>
                </a:pathLst>
              </a:custGeom>
              <a:solidFill>
                <a:srgbClr val="2D5967"/>
              </a:solidFill>
              <a:ln w="6417" cap="flat">
                <a:noFill/>
                <a:prstDash val="solid"/>
                <a:miter/>
              </a:ln>
            </p:spPr>
            <p:txBody>
              <a:bodyPr rtlCol="0" anchor="ctr"/>
              <a:lstStyle/>
              <a:p>
                <a:endParaRPr lang="en-US" sz="3052"/>
              </a:p>
            </p:txBody>
          </p:sp>
          <p:sp>
            <p:nvSpPr>
              <p:cNvPr id="303" name="Freeform: Shape 344">
                <a:extLst>
                  <a:ext uri="{FF2B5EF4-FFF2-40B4-BE49-F238E27FC236}">
                    <a16:creationId xmlns:a16="http://schemas.microsoft.com/office/drawing/2014/main" id="{DF4CBE98-3922-B0EC-A1E3-8DBC2D94E93E}"/>
                  </a:ext>
                </a:extLst>
              </p:cNvPr>
              <p:cNvSpPr/>
              <p:nvPr/>
            </p:nvSpPr>
            <p:spPr>
              <a:xfrm>
                <a:off x="5305310" y="2147569"/>
                <a:ext cx="15053" cy="78272"/>
              </a:xfrm>
              <a:custGeom>
                <a:avLst/>
                <a:gdLst>
                  <a:gd name="connsiteX0" fmla="*/ 0 w 15053"/>
                  <a:gd name="connsiteY0" fmla="*/ 0 h 78272"/>
                  <a:gd name="connsiteX1" fmla="*/ 0 w 15053"/>
                  <a:gd name="connsiteY1" fmla="*/ 78273 h 78272"/>
                  <a:gd name="connsiteX2" fmla="*/ 15054 w 15053"/>
                  <a:gd name="connsiteY2" fmla="*/ 78273 h 78272"/>
                  <a:gd name="connsiteX3" fmla="*/ 15054 w 15053"/>
                  <a:gd name="connsiteY3" fmla="*/ 15060 h 78272"/>
                  <a:gd name="connsiteX4" fmla="*/ 7482 w 15053"/>
                  <a:gd name="connsiteY4" fmla="*/ 0 h 78272"/>
                  <a:gd name="connsiteX5" fmla="*/ 0 w 15053"/>
                  <a:gd name="connsiteY5" fmla="*/ 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53" h="78272">
                    <a:moveTo>
                      <a:pt x="0" y="0"/>
                    </a:moveTo>
                    <a:lnTo>
                      <a:pt x="0" y="78273"/>
                    </a:lnTo>
                    <a:lnTo>
                      <a:pt x="15054" y="78273"/>
                    </a:lnTo>
                    <a:lnTo>
                      <a:pt x="15054" y="15060"/>
                    </a:lnTo>
                    <a:lnTo>
                      <a:pt x="7482" y="0"/>
                    </a:lnTo>
                    <a:lnTo>
                      <a:pt x="0" y="0"/>
                    </a:lnTo>
                    <a:close/>
                  </a:path>
                </a:pathLst>
              </a:custGeom>
              <a:solidFill>
                <a:srgbClr val="2D5967"/>
              </a:solidFill>
              <a:ln w="6417" cap="flat">
                <a:noFill/>
                <a:prstDash val="solid"/>
                <a:miter/>
              </a:ln>
            </p:spPr>
            <p:txBody>
              <a:bodyPr rtlCol="0" anchor="ctr"/>
              <a:lstStyle/>
              <a:p>
                <a:endParaRPr lang="en-US" sz="3052"/>
              </a:p>
            </p:txBody>
          </p:sp>
        </p:grpSp>
        <p:sp>
          <p:nvSpPr>
            <p:cNvPr id="293" name="TextBox 345">
              <a:extLst>
                <a:ext uri="{FF2B5EF4-FFF2-40B4-BE49-F238E27FC236}">
                  <a16:creationId xmlns:a16="http://schemas.microsoft.com/office/drawing/2014/main" id="{259F45B0-FA98-5FBC-A008-109130A40085}"/>
                </a:ext>
              </a:extLst>
            </p:cNvPr>
            <p:cNvSpPr txBox="1"/>
            <p:nvPr/>
          </p:nvSpPr>
          <p:spPr>
            <a:xfrm>
              <a:off x="5162032" y="2199603"/>
              <a:ext cx="750476" cy="437778"/>
            </a:xfrm>
            <a:prstGeom prst="rect">
              <a:avLst/>
            </a:prstGeom>
            <a:noFill/>
          </p:spPr>
          <p:txBody>
            <a:bodyPr wrap="none" rtlCol="0">
              <a:spAutoFit/>
            </a:bodyPr>
            <a:lstStyle/>
            <a:p>
              <a:pPr algn="ctr"/>
              <a:r>
                <a:rPr lang="ja-JP" altLang="en-US" sz="1800" dirty="0">
                  <a:latin typeface="Meiryo UI" panose="020B0604030504040204" pitchFamily="50" charset="-128"/>
                  <a:ea typeface="Meiryo UI" panose="020B0604030504040204" pitchFamily="50" charset="-128"/>
                  <a:cs typeface="Oracle Sans"/>
                  <a:sym typeface="Oracle Sans"/>
                  <a:rtl val="0"/>
                </a:rPr>
                <a:t>承認者</a:t>
              </a:r>
              <a:endParaRPr lang="en-US" altLang="ja-JP" sz="1800" dirty="0">
                <a:latin typeface="Meiryo UI" panose="020B0604030504040204" pitchFamily="50" charset="-128"/>
                <a:ea typeface="Meiryo UI" panose="020B0604030504040204" pitchFamily="50" charset="-128"/>
                <a:cs typeface="Oracle Sans"/>
                <a:sym typeface="Oracle Sans"/>
                <a:rtl val="0"/>
              </a:endParaRPr>
            </a:p>
            <a:p>
              <a:pPr algn="ctr"/>
              <a:r>
                <a:rPr lang="ja-JP" altLang="en-US" sz="1800" dirty="0">
                  <a:latin typeface="Meiryo UI" panose="020B0604030504040204" pitchFamily="50" charset="-128"/>
                  <a:ea typeface="Meiryo UI" panose="020B0604030504040204" pitchFamily="50" charset="-128"/>
                  <a:cs typeface="Oracle Sans"/>
                  <a:sym typeface="Oracle Sans"/>
                  <a:rtl val="0"/>
                </a:rPr>
                <a:t>（職員）</a:t>
              </a:r>
              <a:endParaRPr lang="en-US" sz="1800" dirty="0">
                <a:latin typeface="Meiryo UI" panose="020B0604030504040204" pitchFamily="50" charset="-128"/>
                <a:ea typeface="Meiryo UI" panose="020B0604030504040204" pitchFamily="50" charset="-128"/>
                <a:cs typeface="Oracle Sans"/>
                <a:sym typeface="Oracle Sans"/>
                <a:rtl val="0"/>
              </a:endParaRPr>
            </a:p>
          </p:txBody>
        </p:sp>
      </p:grpSp>
      <p:cxnSp>
        <p:nvCxnSpPr>
          <p:cNvPr id="304" name="Straight Arrow Connector 42">
            <a:extLst>
              <a:ext uri="{FF2B5EF4-FFF2-40B4-BE49-F238E27FC236}">
                <a16:creationId xmlns:a16="http://schemas.microsoft.com/office/drawing/2014/main" id="{5ACCE1CB-DE73-3E1D-479B-DBCF87F407B8}"/>
              </a:ext>
            </a:extLst>
          </p:cNvPr>
          <p:cNvCxnSpPr>
            <a:cxnSpLocks/>
          </p:cNvCxnSpPr>
          <p:nvPr/>
        </p:nvCxnSpPr>
        <p:spPr bwMode="auto">
          <a:xfrm flipH="1" flipV="1">
            <a:off x="4026873" y="4780938"/>
            <a:ext cx="1738" cy="1775582"/>
          </a:xfrm>
          <a:prstGeom prst="straightConnector1">
            <a:avLst/>
          </a:prstGeom>
          <a:solidFill>
            <a:srgbClr val="00B8FF"/>
          </a:solidFill>
          <a:ln w="12700" cap="flat" cmpd="sng" algn="ctr">
            <a:solidFill>
              <a:srgbClr val="312D2A"/>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05" name="Straight Arrow Connector 43">
            <a:extLst>
              <a:ext uri="{FF2B5EF4-FFF2-40B4-BE49-F238E27FC236}">
                <a16:creationId xmlns:a16="http://schemas.microsoft.com/office/drawing/2014/main" id="{29FA1566-43EF-1F27-E245-FA62290810F4}"/>
              </a:ext>
            </a:extLst>
          </p:cNvPr>
          <p:cNvCxnSpPr>
            <a:cxnSpLocks/>
          </p:cNvCxnSpPr>
          <p:nvPr/>
        </p:nvCxnSpPr>
        <p:spPr bwMode="auto">
          <a:xfrm flipV="1">
            <a:off x="4027782" y="6547329"/>
            <a:ext cx="1228512" cy="2892"/>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306" name="Graphic 3">
            <a:extLst>
              <a:ext uri="{FF2B5EF4-FFF2-40B4-BE49-F238E27FC236}">
                <a16:creationId xmlns:a16="http://schemas.microsoft.com/office/drawing/2014/main" id="{86D62EB1-E77A-E02A-C754-AC5DF994956F}"/>
              </a:ext>
            </a:extLst>
          </p:cNvPr>
          <p:cNvGrpSpPr/>
          <p:nvPr/>
        </p:nvGrpSpPr>
        <p:grpSpPr>
          <a:xfrm>
            <a:off x="747870" y="7848995"/>
            <a:ext cx="2244524" cy="1153417"/>
            <a:chOff x="4777130" y="1856139"/>
            <a:chExt cx="1520281" cy="781242"/>
          </a:xfrm>
        </p:grpSpPr>
        <p:grpSp>
          <p:nvGrpSpPr>
            <p:cNvPr id="307" name="Graphic 3">
              <a:extLst>
                <a:ext uri="{FF2B5EF4-FFF2-40B4-BE49-F238E27FC236}">
                  <a16:creationId xmlns:a16="http://schemas.microsoft.com/office/drawing/2014/main" id="{87E82B05-4045-776A-1C83-F1EC09EE49CE}"/>
                </a:ext>
              </a:extLst>
            </p:cNvPr>
            <p:cNvGrpSpPr/>
            <p:nvPr/>
          </p:nvGrpSpPr>
          <p:grpSpPr>
            <a:xfrm>
              <a:off x="5258602" y="1856139"/>
              <a:ext cx="513347" cy="378718"/>
              <a:chOff x="5258602" y="1856139"/>
              <a:chExt cx="513347" cy="378718"/>
            </a:xfrm>
          </p:grpSpPr>
          <p:sp>
            <p:nvSpPr>
              <p:cNvPr id="309" name="Freeform: Shape 251">
                <a:extLst>
                  <a:ext uri="{FF2B5EF4-FFF2-40B4-BE49-F238E27FC236}">
                    <a16:creationId xmlns:a16="http://schemas.microsoft.com/office/drawing/2014/main" id="{49B905B5-C094-FDDB-4A87-D2FFA96B8556}"/>
                  </a:ext>
                </a:extLst>
              </p:cNvPr>
              <p:cNvSpPr/>
              <p:nvPr/>
            </p:nvSpPr>
            <p:spPr>
              <a:xfrm>
                <a:off x="5263113" y="1860594"/>
                <a:ext cx="503247" cy="369758"/>
              </a:xfrm>
              <a:custGeom>
                <a:avLst/>
                <a:gdLst>
                  <a:gd name="connsiteX0" fmla="*/ 0 w 503247"/>
                  <a:gd name="connsiteY0" fmla="*/ 369759 h 369758"/>
                  <a:gd name="connsiteX1" fmla="*/ 0 w 503247"/>
                  <a:gd name="connsiteY1" fmla="*/ 232791 h 369758"/>
                  <a:gd name="connsiteX2" fmla="*/ 14284 w 503247"/>
                  <a:gd name="connsiteY2" fmla="*/ 198936 h 369758"/>
                  <a:gd name="connsiteX3" fmla="*/ 48242 w 503247"/>
                  <a:gd name="connsiteY3" fmla="*/ 184909 h 369758"/>
                  <a:gd name="connsiteX4" fmla="*/ 67627 w 503247"/>
                  <a:gd name="connsiteY4" fmla="*/ 184909 h 369758"/>
                  <a:gd name="connsiteX5" fmla="*/ 67627 w 503247"/>
                  <a:gd name="connsiteY5" fmla="*/ 182114 h 369758"/>
                  <a:gd name="connsiteX6" fmla="*/ 39451 w 503247"/>
                  <a:gd name="connsiteY6" fmla="*/ 149946 h 369758"/>
                  <a:gd name="connsiteX7" fmla="*/ 36428 w 503247"/>
                  <a:gd name="connsiteY7" fmla="*/ 107285 h 369758"/>
                  <a:gd name="connsiteX8" fmla="*/ 59805 w 503247"/>
                  <a:gd name="connsiteY8" fmla="*/ 71469 h 369758"/>
                  <a:gd name="connsiteX9" fmla="*/ 100064 w 503247"/>
                  <a:gd name="connsiteY9" fmla="*/ 57053 h 369758"/>
                  <a:gd name="connsiteX10" fmla="*/ 140863 w 503247"/>
                  <a:gd name="connsiteY10" fmla="*/ 69896 h 369758"/>
                  <a:gd name="connsiteX11" fmla="*/ 165606 w 503247"/>
                  <a:gd name="connsiteY11" fmla="*/ 104778 h 369758"/>
                  <a:gd name="connsiteX12" fmla="*/ 164246 w 503247"/>
                  <a:gd name="connsiteY12" fmla="*/ 147524 h 369758"/>
                  <a:gd name="connsiteX13" fmla="*/ 137333 w 503247"/>
                  <a:gd name="connsiteY13" fmla="*/ 180762 h 369758"/>
                  <a:gd name="connsiteX14" fmla="*/ 141838 w 503247"/>
                  <a:gd name="connsiteY14" fmla="*/ 180762 h 369758"/>
                  <a:gd name="connsiteX15" fmla="*/ 161813 w 503247"/>
                  <a:gd name="connsiteY15" fmla="*/ 164465 h 369758"/>
                  <a:gd name="connsiteX16" fmla="*/ 186929 w 503247"/>
                  <a:gd name="connsiteY16" fmla="*/ 158670 h 369758"/>
                  <a:gd name="connsiteX17" fmla="*/ 210370 w 503247"/>
                  <a:gd name="connsiteY17" fmla="*/ 158670 h 369758"/>
                  <a:gd name="connsiteX18" fmla="*/ 210370 w 503247"/>
                  <a:gd name="connsiteY18" fmla="*/ 148841 h 369758"/>
                  <a:gd name="connsiteX19" fmla="*/ 177239 w 503247"/>
                  <a:gd name="connsiteY19" fmla="*/ 109822 h 369758"/>
                  <a:gd name="connsiteX20" fmla="*/ 174474 w 503247"/>
                  <a:gd name="connsiteY20" fmla="*/ 58708 h 369758"/>
                  <a:gd name="connsiteX21" fmla="*/ 203208 w 503247"/>
                  <a:gd name="connsiteY21" fmla="*/ 16343 h 369758"/>
                  <a:gd name="connsiteX22" fmla="*/ 251713 w 503247"/>
                  <a:gd name="connsiteY22" fmla="*/ 0 h 369758"/>
                  <a:gd name="connsiteX23" fmla="*/ 300225 w 503247"/>
                  <a:gd name="connsiteY23" fmla="*/ 16343 h 369758"/>
                  <a:gd name="connsiteX24" fmla="*/ 328953 w 503247"/>
                  <a:gd name="connsiteY24" fmla="*/ 58708 h 369758"/>
                  <a:gd name="connsiteX25" fmla="*/ 326187 w 503247"/>
                  <a:gd name="connsiteY25" fmla="*/ 109822 h 369758"/>
                  <a:gd name="connsiteX26" fmla="*/ 293057 w 503247"/>
                  <a:gd name="connsiteY26" fmla="*/ 148841 h 369758"/>
                  <a:gd name="connsiteX27" fmla="*/ 293057 w 503247"/>
                  <a:gd name="connsiteY27" fmla="*/ 157859 h 369758"/>
                  <a:gd name="connsiteX28" fmla="*/ 317043 w 503247"/>
                  <a:gd name="connsiteY28" fmla="*/ 157859 h 369758"/>
                  <a:gd name="connsiteX29" fmla="*/ 342101 w 503247"/>
                  <a:gd name="connsiteY29" fmla="*/ 163780 h 369758"/>
                  <a:gd name="connsiteX30" fmla="*/ 362128 w 503247"/>
                  <a:gd name="connsiteY30" fmla="*/ 179951 h 369758"/>
                  <a:gd name="connsiteX31" fmla="*/ 366639 w 503247"/>
                  <a:gd name="connsiteY31" fmla="*/ 179951 h 369758"/>
                  <a:gd name="connsiteX32" fmla="*/ 339765 w 503247"/>
                  <a:gd name="connsiteY32" fmla="*/ 146794 h 369758"/>
                  <a:gd name="connsiteX33" fmla="*/ 338328 w 503247"/>
                  <a:gd name="connsiteY33" fmla="*/ 104138 h 369758"/>
                  <a:gd name="connsiteX34" fmla="*/ 362904 w 503247"/>
                  <a:gd name="connsiteY34" fmla="*/ 69246 h 369758"/>
                  <a:gd name="connsiteX35" fmla="*/ 403555 w 503247"/>
                  <a:gd name="connsiteY35" fmla="*/ 56242 h 369758"/>
                  <a:gd name="connsiteX36" fmla="*/ 443827 w 503247"/>
                  <a:gd name="connsiteY36" fmla="*/ 70387 h 369758"/>
                  <a:gd name="connsiteX37" fmla="*/ 467415 w 503247"/>
                  <a:gd name="connsiteY37" fmla="*/ 105958 h 369758"/>
                  <a:gd name="connsiteX38" fmla="*/ 464772 w 503247"/>
                  <a:gd name="connsiteY38" fmla="*/ 148557 h 369758"/>
                  <a:gd name="connsiteX39" fmla="*/ 436974 w 503247"/>
                  <a:gd name="connsiteY39" fmla="*/ 180943 h 369758"/>
                  <a:gd name="connsiteX40" fmla="*/ 436974 w 503247"/>
                  <a:gd name="connsiteY40" fmla="*/ 184909 h 369758"/>
                  <a:gd name="connsiteX41" fmla="*/ 455006 w 503247"/>
                  <a:gd name="connsiteY41" fmla="*/ 184909 h 369758"/>
                  <a:gd name="connsiteX42" fmla="*/ 489092 w 503247"/>
                  <a:gd name="connsiteY42" fmla="*/ 199065 h 369758"/>
                  <a:gd name="connsiteX43" fmla="*/ 503247 w 503247"/>
                  <a:gd name="connsiteY43" fmla="*/ 233151 h 369758"/>
                  <a:gd name="connsiteX44" fmla="*/ 503247 w 503247"/>
                  <a:gd name="connsiteY44" fmla="*/ 369759 h 369758"/>
                  <a:gd name="connsiteX45" fmla="*/ 0 w 503247"/>
                  <a:gd name="connsiteY45" fmla="*/ 369759 h 369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03247" h="369758">
                    <a:moveTo>
                      <a:pt x="0" y="369759"/>
                    </a:moveTo>
                    <a:lnTo>
                      <a:pt x="0" y="232791"/>
                    </a:lnTo>
                    <a:cubicBezTo>
                      <a:pt x="122" y="220067"/>
                      <a:pt x="5249" y="207901"/>
                      <a:pt x="14284" y="198936"/>
                    </a:cubicBezTo>
                    <a:cubicBezTo>
                      <a:pt x="23312" y="189972"/>
                      <a:pt x="35517" y="184935"/>
                      <a:pt x="48242" y="184909"/>
                    </a:cubicBezTo>
                    <a:lnTo>
                      <a:pt x="67627" y="184909"/>
                    </a:lnTo>
                    <a:lnTo>
                      <a:pt x="67627" y="182114"/>
                    </a:lnTo>
                    <a:cubicBezTo>
                      <a:pt x="54979" y="174753"/>
                      <a:pt x="45078" y="163456"/>
                      <a:pt x="39451" y="149946"/>
                    </a:cubicBezTo>
                    <a:cubicBezTo>
                      <a:pt x="33817" y="136436"/>
                      <a:pt x="32758" y="121453"/>
                      <a:pt x="36428" y="107285"/>
                    </a:cubicBezTo>
                    <a:cubicBezTo>
                      <a:pt x="40105" y="93116"/>
                      <a:pt x="48312" y="80538"/>
                      <a:pt x="59805" y="71469"/>
                    </a:cubicBezTo>
                    <a:cubicBezTo>
                      <a:pt x="71291" y="62400"/>
                      <a:pt x="85434" y="57337"/>
                      <a:pt x="100064" y="57053"/>
                    </a:cubicBezTo>
                    <a:cubicBezTo>
                      <a:pt x="114701" y="56769"/>
                      <a:pt x="129030" y="61280"/>
                      <a:pt x="140863" y="69896"/>
                    </a:cubicBezTo>
                    <a:cubicBezTo>
                      <a:pt x="152695" y="78513"/>
                      <a:pt x="161384" y="90763"/>
                      <a:pt x="165606" y="104778"/>
                    </a:cubicBezTo>
                    <a:cubicBezTo>
                      <a:pt x="169828" y="118794"/>
                      <a:pt x="169347" y="133805"/>
                      <a:pt x="164246" y="147524"/>
                    </a:cubicBezTo>
                    <a:cubicBezTo>
                      <a:pt x="159138" y="161243"/>
                      <a:pt x="149692" y="172915"/>
                      <a:pt x="137333" y="180762"/>
                    </a:cubicBezTo>
                    <a:lnTo>
                      <a:pt x="141838" y="180762"/>
                    </a:lnTo>
                    <a:cubicBezTo>
                      <a:pt x="147164" y="173871"/>
                      <a:pt x="153991" y="168296"/>
                      <a:pt x="161813" y="164465"/>
                    </a:cubicBezTo>
                    <a:cubicBezTo>
                      <a:pt x="169629" y="160635"/>
                      <a:pt x="178221" y="158652"/>
                      <a:pt x="186929" y="158670"/>
                    </a:cubicBezTo>
                    <a:lnTo>
                      <a:pt x="210370" y="158670"/>
                    </a:lnTo>
                    <a:lnTo>
                      <a:pt x="210370" y="148841"/>
                    </a:lnTo>
                    <a:cubicBezTo>
                      <a:pt x="195361" y="139805"/>
                      <a:pt x="183720" y="126099"/>
                      <a:pt x="177239" y="109822"/>
                    </a:cubicBezTo>
                    <a:cubicBezTo>
                      <a:pt x="170759" y="93543"/>
                      <a:pt x="169790" y="75590"/>
                      <a:pt x="174474" y="58708"/>
                    </a:cubicBezTo>
                    <a:cubicBezTo>
                      <a:pt x="179165" y="41826"/>
                      <a:pt x="189258" y="26946"/>
                      <a:pt x="203208" y="16343"/>
                    </a:cubicBezTo>
                    <a:cubicBezTo>
                      <a:pt x="217152" y="5741"/>
                      <a:pt x="234196" y="0"/>
                      <a:pt x="251713" y="0"/>
                    </a:cubicBezTo>
                    <a:cubicBezTo>
                      <a:pt x="269238" y="0"/>
                      <a:pt x="286274" y="5741"/>
                      <a:pt x="300225" y="16343"/>
                    </a:cubicBezTo>
                    <a:cubicBezTo>
                      <a:pt x="314175" y="26946"/>
                      <a:pt x="324262" y="41826"/>
                      <a:pt x="328953" y="58708"/>
                    </a:cubicBezTo>
                    <a:cubicBezTo>
                      <a:pt x="333644" y="75590"/>
                      <a:pt x="332675" y="93543"/>
                      <a:pt x="326187" y="109822"/>
                    </a:cubicBezTo>
                    <a:cubicBezTo>
                      <a:pt x="319706" y="126099"/>
                      <a:pt x="308073" y="139805"/>
                      <a:pt x="293057" y="148841"/>
                    </a:cubicBezTo>
                    <a:lnTo>
                      <a:pt x="293057" y="157859"/>
                    </a:lnTo>
                    <a:lnTo>
                      <a:pt x="317043" y="157859"/>
                    </a:lnTo>
                    <a:cubicBezTo>
                      <a:pt x="325732" y="157933"/>
                      <a:pt x="334298" y="159956"/>
                      <a:pt x="342101" y="163780"/>
                    </a:cubicBezTo>
                    <a:cubicBezTo>
                      <a:pt x="349904" y="167603"/>
                      <a:pt x="356744" y="173130"/>
                      <a:pt x="362128" y="179951"/>
                    </a:cubicBezTo>
                    <a:lnTo>
                      <a:pt x="366639" y="179951"/>
                    </a:lnTo>
                    <a:cubicBezTo>
                      <a:pt x="354312" y="172119"/>
                      <a:pt x="344873" y="160477"/>
                      <a:pt x="339765" y="146794"/>
                    </a:cubicBezTo>
                    <a:cubicBezTo>
                      <a:pt x="334651" y="133111"/>
                      <a:pt x="334150" y="118134"/>
                      <a:pt x="338328" y="104138"/>
                    </a:cubicBezTo>
                    <a:cubicBezTo>
                      <a:pt x="342505" y="90141"/>
                      <a:pt x="351129" y="77891"/>
                      <a:pt x="362904" y="69246"/>
                    </a:cubicBezTo>
                    <a:cubicBezTo>
                      <a:pt x="374680" y="60601"/>
                      <a:pt x="388951" y="56036"/>
                      <a:pt x="403555" y="56242"/>
                    </a:cubicBezTo>
                    <a:cubicBezTo>
                      <a:pt x="418160" y="56448"/>
                      <a:pt x="432303" y="61414"/>
                      <a:pt x="443827" y="70387"/>
                    </a:cubicBezTo>
                    <a:cubicBezTo>
                      <a:pt x="455352" y="79360"/>
                      <a:pt x="463630" y="91849"/>
                      <a:pt x="467415" y="105958"/>
                    </a:cubicBezTo>
                    <a:cubicBezTo>
                      <a:pt x="471195" y="120067"/>
                      <a:pt x="470265" y="135023"/>
                      <a:pt x="464772" y="148557"/>
                    </a:cubicBezTo>
                    <a:cubicBezTo>
                      <a:pt x="459279" y="162091"/>
                      <a:pt x="449519" y="173461"/>
                      <a:pt x="436974" y="180943"/>
                    </a:cubicBezTo>
                    <a:lnTo>
                      <a:pt x="436974" y="184909"/>
                    </a:lnTo>
                    <a:lnTo>
                      <a:pt x="455006" y="184909"/>
                    </a:lnTo>
                    <a:cubicBezTo>
                      <a:pt x="467794" y="184935"/>
                      <a:pt x="480050" y="190023"/>
                      <a:pt x="489092" y="199065"/>
                    </a:cubicBezTo>
                    <a:cubicBezTo>
                      <a:pt x="498133" y="208106"/>
                      <a:pt x="503228" y="220362"/>
                      <a:pt x="503247" y="233151"/>
                    </a:cubicBezTo>
                    <a:lnTo>
                      <a:pt x="503247" y="369759"/>
                    </a:lnTo>
                    <a:lnTo>
                      <a:pt x="0" y="369759"/>
                    </a:lnTo>
                    <a:close/>
                  </a:path>
                </a:pathLst>
              </a:custGeom>
              <a:solidFill>
                <a:srgbClr val="FFFFFF"/>
              </a:solidFill>
              <a:ln w="6417" cap="flat">
                <a:noFill/>
                <a:prstDash val="solid"/>
                <a:miter/>
              </a:ln>
            </p:spPr>
            <p:txBody>
              <a:bodyPr rtlCol="0" anchor="ctr"/>
              <a:lstStyle/>
              <a:p>
                <a:endParaRPr lang="en-US" sz="3052"/>
              </a:p>
            </p:txBody>
          </p:sp>
          <p:sp>
            <p:nvSpPr>
              <p:cNvPr id="310" name="Freeform: Shape 253">
                <a:extLst>
                  <a:ext uri="{FF2B5EF4-FFF2-40B4-BE49-F238E27FC236}">
                    <a16:creationId xmlns:a16="http://schemas.microsoft.com/office/drawing/2014/main" id="{C0FC7A6F-E7EE-D246-E5AE-8757AF0EC88F}"/>
                  </a:ext>
                </a:extLst>
              </p:cNvPr>
              <p:cNvSpPr/>
              <p:nvPr/>
            </p:nvSpPr>
            <p:spPr>
              <a:xfrm>
                <a:off x="5258602" y="1856139"/>
                <a:ext cx="513347" cy="378718"/>
              </a:xfrm>
              <a:custGeom>
                <a:avLst/>
                <a:gdLst>
                  <a:gd name="connsiteX0" fmla="*/ 256270 w 513347"/>
                  <a:gd name="connsiteY0" fmla="*/ 9017 h 378718"/>
                  <a:gd name="connsiteX1" fmla="*/ 302618 w 513347"/>
                  <a:gd name="connsiteY1" fmla="*/ 24755 h 378718"/>
                  <a:gd name="connsiteX2" fmla="*/ 329633 w 513347"/>
                  <a:gd name="connsiteY2" fmla="*/ 65578 h 378718"/>
                  <a:gd name="connsiteX3" fmla="*/ 326001 w 513347"/>
                  <a:gd name="connsiteY3" fmla="*/ 114395 h 378718"/>
                  <a:gd name="connsiteX4" fmla="*/ 293237 w 513347"/>
                  <a:gd name="connsiteY4" fmla="*/ 150767 h 378718"/>
                  <a:gd name="connsiteX5" fmla="*/ 293237 w 513347"/>
                  <a:gd name="connsiteY5" fmla="*/ 167268 h 378718"/>
                  <a:gd name="connsiteX6" fmla="*/ 321734 w 513347"/>
                  <a:gd name="connsiteY6" fmla="*/ 167268 h 378718"/>
                  <a:gd name="connsiteX7" fmla="*/ 345996 w 513347"/>
                  <a:gd name="connsiteY7" fmla="*/ 173182 h 378718"/>
                  <a:gd name="connsiteX8" fmla="*/ 365015 w 513347"/>
                  <a:gd name="connsiteY8" fmla="*/ 189358 h 378718"/>
                  <a:gd name="connsiteX9" fmla="*/ 394142 w 513347"/>
                  <a:gd name="connsiteY9" fmla="*/ 189358 h 378718"/>
                  <a:gd name="connsiteX10" fmla="*/ 356808 w 513347"/>
                  <a:gd name="connsiteY10" fmla="*/ 164724 h 378718"/>
                  <a:gd name="connsiteX11" fmla="*/ 345457 w 513347"/>
                  <a:gd name="connsiteY11" fmla="*/ 121457 h 378718"/>
                  <a:gd name="connsiteX12" fmla="*/ 365888 w 513347"/>
                  <a:gd name="connsiteY12" fmla="*/ 81667 h 378718"/>
                  <a:gd name="connsiteX13" fmla="*/ 407668 w 513347"/>
                  <a:gd name="connsiteY13" fmla="*/ 65682 h 378718"/>
                  <a:gd name="connsiteX14" fmla="*/ 449442 w 513347"/>
                  <a:gd name="connsiteY14" fmla="*/ 81667 h 378718"/>
                  <a:gd name="connsiteX15" fmla="*/ 469873 w 513347"/>
                  <a:gd name="connsiteY15" fmla="*/ 121457 h 378718"/>
                  <a:gd name="connsiteX16" fmla="*/ 458522 w 513347"/>
                  <a:gd name="connsiteY16" fmla="*/ 164724 h 378718"/>
                  <a:gd name="connsiteX17" fmla="*/ 421189 w 513347"/>
                  <a:gd name="connsiteY17" fmla="*/ 189358 h 378718"/>
                  <a:gd name="connsiteX18" fmla="*/ 437423 w 513347"/>
                  <a:gd name="connsiteY18" fmla="*/ 189358 h 378718"/>
                  <a:gd name="connsiteX19" fmla="*/ 437423 w 513347"/>
                  <a:gd name="connsiteY19" fmla="*/ 193510 h 378718"/>
                  <a:gd name="connsiteX20" fmla="*/ 460415 w 513347"/>
                  <a:gd name="connsiteY20" fmla="*/ 193510 h 378718"/>
                  <a:gd name="connsiteX21" fmla="*/ 491312 w 513347"/>
                  <a:gd name="connsiteY21" fmla="*/ 206343 h 378718"/>
                  <a:gd name="connsiteX22" fmla="*/ 504152 w 513347"/>
                  <a:gd name="connsiteY22" fmla="*/ 237240 h 378718"/>
                  <a:gd name="connsiteX23" fmla="*/ 504152 w 513347"/>
                  <a:gd name="connsiteY23" fmla="*/ 369703 h 378718"/>
                  <a:gd name="connsiteX24" fmla="*/ 9016 w 513347"/>
                  <a:gd name="connsiteY24" fmla="*/ 369703 h 378718"/>
                  <a:gd name="connsiteX25" fmla="*/ 9016 w 513347"/>
                  <a:gd name="connsiteY25" fmla="*/ 237240 h 378718"/>
                  <a:gd name="connsiteX26" fmla="*/ 21856 w 513347"/>
                  <a:gd name="connsiteY26" fmla="*/ 206343 h 378718"/>
                  <a:gd name="connsiteX27" fmla="*/ 52753 w 513347"/>
                  <a:gd name="connsiteY27" fmla="*/ 193510 h 378718"/>
                  <a:gd name="connsiteX28" fmla="*/ 76373 w 513347"/>
                  <a:gd name="connsiteY28" fmla="*/ 193510 h 378718"/>
                  <a:gd name="connsiteX29" fmla="*/ 76373 w 513347"/>
                  <a:gd name="connsiteY29" fmla="*/ 189358 h 378718"/>
                  <a:gd name="connsiteX30" fmla="*/ 91973 w 513347"/>
                  <a:gd name="connsiteY30" fmla="*/ 189358 h 378718"/>
                  <a:gd name="connsiteX31" fmla="*/ 54640 w 513347"/>
                  <a:gd name="connsiteY31" fmla="*/ 164724 h 378718"/>
                  <a:gd name="connsiteX32" fmla="*/ 43294 w 513347"/>
                  <a:gd name="connsiteY32" fmla="*/ 121457 h 378718"/>
                  <a:gd name="connsiteX33" fmla="*/ 63726 w 513347"/>
                  <a:gd name="connsiteY33" fmla="*/ 81667 h 378718"/>
                  <a:gd name="connsiteX34" fmla="*/ 105499 w 513347"/>
                  <a:gd name="connsiteY34" fmla="*/ 65682 h 378718"/>
                  <a:gd name="connsiteX35" fmla="*/ 147280 w 513347"/>
                  <a:gd name="connsiteY35" fmla="*/ 81667 h 378718"/>
                  <a:gd name="connsiteX36" fmla="*/ 167711 w 513347"/>
                  <a:gd name="connsiteY36" fmla="*/ 121457 h 378718"/>
                  <a:gd name="connsiteX37" fmla="*/ 156359 w 513347"/>
                  <a:gd name="connsiteY37" fmla="*/ 164724 h 378718"/>
                  <a:gd name="connsiteX38" fmla="*/ 119026 w 513347"/>
                  <a:gd name="connsiteY38" fmla="*/ 189358 h 378718"/>
                  <a:gd name="connsiteX39" fmla="*/ 148152 w 513347"/>
                  <a:gd name="connsiteY39" fmla="*/ 189358 h 378718"/>
                  <a:gd name="connsiteX40" fmla="*/ 166742 w 513347"/>
                  <a:gd name="connsiteY40" fmla="*/ 173129 h 378718"/>
                  <a:gd name="connsiteX41" fmla="*/ 190715 w 513347"/>
                  <a:gd name="connsiteY41" fmla="*/ 167268 h 378718"/>
                  <a:gd name="connsiteX42" fmla="*/ 218667 w 513347"/>
                  <a:gd name="connsiteY42" fmla="*/ 167268 h 378718"/>
                  <a:gd name="connsiteX43" fmla="*/ 218667 w 513347"/>
                  <a:gd name="connsiteY43" fmla="*/ 150406 h 378718"/>
                  <a:gd name="connsiteX44" fmla="*/ 186332 w 513347"/>
                  <a:gd name="connsiteY44" fmla="*/ 113889 h 378718"/>
                  <a:gd name="connsiteX45" fmla="*/ 183002 w 513347"/>
                  <a:gd name="connsiteY45" fmla="*/ 65227 h 378718"/>
                  <a:gd name="connsiteX46" fmla="*/ 210062 w 513347"/>
                  <a:gd name="connsiteY46" fmla="*/ 24647 h 378718"/>
                  <a:gd name="connsiteX47" fmla="*/ 256270 w 513347"/>
                  <a:gd name="connsiteY47" fmla="*/ 9017 h 378718"/>
                  <a:gd name="connsiteX48" fmla="*/ 256270 w 513347"/>
                  <a:gd name="connsiteY48" fmla="*/ 0 h 378718"/>
                  <a:gd name="connsiteX49" fmla="*/ 205698 w 513347"/>
                  <a:gd name="connsiteY49" fmla="*/ 16777 h 378718"/>
                  <a:gd name="connsiteX50" fmla="*/ 175161 w 513347"/>
                  <a:gd name="connsiteY50" fmla="*/ 60436 h 378718"/>
                  <a:gd name="connsiteX51" fmla="*/ 176752 w 513347"/>
                  <a:gd name="connsiteY51" fmla="*/ 113691 h 378718"/>
                  <a:gd name="connsiteX52" fmla="*/ 209831 w 513347"/>
                  <a:gd name="connsiteY52" fmla="*/ 155456 h 378718"/>
                  <a:gd name="connsiteX53" fmla="*/ 209831 w 513347"/>
                  <a:gd name="connsiteY53" fmla="*/ 158252 h 378718"/>
                  <a:gd name="connsiteX54" fmla="*/ 190895 w 513347"/>
                  <a:gd name="connsiteY54" fmla="*/ 158252 h 378718"/>
                  <a:gd name="connsiteX55" fmla="*/ 168352 w 513347"/>
                  <a:gd name="connsiteY55" fmla="*/ 162670 h 378718"/>
                  <a:gd name="connsiteX56" fmla="*/ 177111 w 513347"/>
                  <a:gd name="connsiteY56" fmla="*/ 131538 h 378718"/>
                  <a:gd name="connsiteX57" fmla="*/ 171278 w 513347"/>
                  <a:gd name="connsiteY57" fmla="*/ 99728 h 378718"/>
                  <a:gd name="connsiteX58" fmla="*/ 152040 w 513347"/>
                  <a:gd name="connsiteY58" fmla="*/ 73730 h 378718"/>
                  <a:gd name="connsiteX59" fmla="*/ 123325 w 513347"/>
                  <a:gd name="connsiteY59" fmla="*/ 58848 h 378718"/>
                  <a:gd name="connsiteX60" fmla="*/ 90997 w 513347"/>
                  <a:gd name="connsiteY60" fmla="*/ 58120 h 378718"/>
                  <a:gd name="connsiteX61" fmla="*/ 61640 w 513347"/>
                  <a:gd name="connsiteY61" fmla="*/ 71693 h 378718"/>
                  <a:gd name="connsiteX62" fmla="*/ 41254 w 513347"/>
                  <a:gd name="connsiteY62" fmla="*/ 96799 h 378718"/>
                  <a:gd name="connsiteX63" fmla="*/ 33996 w 513347"/>
                  <a:gd name="connsiteY63" fmla="*/ 128314 h 378718"/>
                  <a:gd name="connsiteX64" fmla="*/ 41138 w 513347"/>
                  <a:gd name="connsiteY64" fmla="*/ 159476 h 378718"/>
                  <a:gd name="connsiteX65" fmla="*/ 61043 w 513347"/>
                  <a:gd name="connsiteY65" fmla="*/ 184491 h 378718"/>
                  <a:gd name="connsiteX66" fmla="*/ 52028 w 513347"/>
                  <a:gd name="connsiteY66" fmla="*/ 184491 h 378718"/>
                  <a:gd name="connsiteX67" fmla="*/ 15221 w 513347"/>
                  <a:gd name="connsiteY67" fmla="*/ 200222 h 378718"/>
                  <a:gd name="connsiteX68" fmla="*/ 0 w 513347"/>
                  <a:gd name="connsiteY68" fmla="*/ 237240 h 378718"/>
                  <a:gd name="connsiteX69" fmla="*/ 0 w 513347"/>
                  <a:gd name="connsiteY69" fmla="*/ 378719 h 378718"/>
                  <a:gd name="connsiteX70" fmla="*/ 513347 w 513347"/>
                  <a:gd name="connsiteY70" fmla="*/ 378719 h 378718"/>
                  <a:gd name="connsiteX71" fmla="*/ 513347 w 513347"/>
                  <a:gd name="connsiteY71" fmla="*/ 237240 h 378718"/>
                  <a:gd name="connsiteX72" fmla="*/ 497870 w 513347"/>
                  <a:gd name="connsiteY72" fmla="*/ 199965 h 378718"/>
                  <a:gd name="connsiteX73" fmla="*/ 460594 w 513347"/>
                  <a:gd name="connsiteY73" fmla="*/ 184491 h 378718"/>
                  <a:gd name="connsiteX74" fmla="*/ 451579 w 513347"/>
                  <a:gd name="connsiteY74" fmla="*/ 184491 h 378718"/>
                  <a:gd name="connsiteX75" fmla="*/ 473351 w 513347"/>
                  <a:gd name="connsiteY75" fmla="*/ 156004 h 378718"/>
                  <a:gd name="connsiteX76" fmla="*/ 478587 w 513347"/>
                  <a:gd name="connsiteY76" fmla="*/ 120532 h 378718"/>
                  <a:gd name="connsiteX77" fmla="*/ 465959 w 513347"/>
                  <a:gd name="connsiteY77" fmla="*/ 86972 h 378718"/>
                  <a:gd name="connsiteX78" fmla="*/ 438649 w 513347"/>
                  <a:gd name="connsiteY78" fmla="*/ 63740 h 378718"/>
                  <a:gd name="connsiteX79" fmla="*/ 403497 w 513347"/>
                  <a:gd name="connsiteY79" fmla="*/ 56665 h 378718"/>
                  <a:gd name="connsiteX80" fmla="*/ 369328 w 513347"/>
                  <a:gd name="connsiteY80" fmla="*/ 67519 h 378718"/>
                  <a:gd name="connsiteX81" fmla="*/ 344700 w 513347"/>
                  <a:gd name="connsiteY81" fmla="*/ 93581 h 378718"/>
                  <a:gd name="connsiteX82" fmla="*/ 335800 w 513347"/>
                  <a:gd name="connsiteY82" fmla="*/ 128314 h 378718"/>
                  <a:gd name="connsiteX83" fmla="*/ 344816 w 513347"/>
                  <a:gd name="connsiteY83" fmla="*/ 162850 h 378718"/>
                  <a:gd name="connsiteX84" fmla="*/ 321375 w 513347"/>
                  <a:gd name="connsiteY84" fmla="*/ 158252 h 378718"/>
                  <a:gd name="connsiteX85" fmla="*/ 302253 w 513347"/>
                  <a:gd name="connsiteY85" fmla="*/ 158252 h 378718"/>
                  <a:gd name="connsiteX86" fmla="*/ 302253 w 513347"/>
                  <a:gd name="connsiteY86" fmla="*/ 155907 h 378718"/>
                  <a:gd name="connsiteX87" fmla="*/ 335671 w 513347"/>
                  <a:gd name="connsiteY87" fmla="*/ 114195 h 378718"/>
                  <a:gd name="connsiteX88" fmla="*/ 337481 w 513347"/>
                  <a:gd name="connsiteY88" fmla="*/ 60781 h 378718"/>
                  <a:gd name="connsiteX89" fmla="*/ 306969 w 513347"/>
                  <a:gd name="connsiteY89" fmla="*/ 16901 h 378718"/>
                  <a:gd name="connsiteX90" fmla="*/ 256270 w 513347"/>
                  <a:gd name="connsiteY90" fmla="*/ 0 h 378718"/>
                  <a:gd name="connsiteX91" fmla="*/ 256270 w 513347"/>
                  <a:gd name="connsiteY91" fmla="*/ 0 h 37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13347" h="378718">
                    <a:moveTo>
                      <a:pt x="256270" y="9017"/>
                    </a:moveTo>
                    <a:cubicBezTo>
                      <a:pt x="273037" y="8981"/>
                      <a:pt x="289342" y="14517"/>
                      <a:pt x="302618" y="24755"/>
                    </a:cubicBezTo>
                    <a:cubicBezTo>
                      <a:pt x="315901" y="34993"/>
                      <a:pt x="325404" y="49353"/>
                      <a:pt x="329633" y="65578"/>
                    </a:cubicBezTo>
                    <a:cubicBezTo>
                      <a:pt x="333868" y="81803"/>
                      <a:pt x="332591" y="98975"/>
                      <a:pt x="326001" y="114395"/>
                    </a:cubicBezTo>
                    <a:cubicBezTo>
                      <a:pt x="319411" y="129815"/>
                      <a:pt x="307887" y="142609"/>
                      <a:pt x="293237" y="150767"/>
                    </a:cubicBezTo>
                    <a:lnTo>
                      <a:pt x="293237" y="167268"/>
                    </a:lnTo>
                    <a:lnTo>
                      <a:pt x="321734" y="167268"/>
                    </a:lnTo>
                    <a:cubicBezTo>
                      <a:pt x="330172" y="167320"/>
                      <a:pt x="338476" y="169346"/>
                      <a:pt x="345996" y="173182"/>
                    </a:cubicBezTo>
                    <a:cubicBezTo>
                      <a:pt x="353510" y="177018"/>
                      <a:pt x="360023" y="182558"/>
                      <a:pt x="365015" y="189358"/>
                    </a:cubicBezTo>
                    <a:lnTo>
                      <a:pt x="394142" y="189358"/>
                    </a:lnTo>
                    <a:cubicBezTo>
                      <a:pt x="379088" y="186028"/>
                      <a:pt x="365792" y="177254"/>
                      <a:pt x="356808" y="164724"/>
                    </a:cubicBezTo>
                    <a:cubicBezTo>
                      <a:pt x="347825" y="152192"/>
                      <a:pt x="343782" y="136785"/>
                      <a:pt x="345457" y="121457"/>
                    </a:cubicBezTo>
                    <a:cubicBezTo>
                      <a:pt x="347132" y="106129"/>
                      <a:pt x="354409" y="91960"/>
                      <a:pt x="365888" y="81667"/>
                    </a:cubicBezTo>
                    <a:cubicBezTo>
                      <a:pt x="377368" y="71374"/>
                      <a:pt x="392249" y="65682"/>
                      <a:pt x="407668" y="65682"/>
                    </a:cubicBezTo>
                    <a:cubicBezTo>
                      <a:pt x="423088" y="65682"/>
                      <a:pt x="437962" y="71374"/>
                      <a:pt x="449442" y="81667"/>
                    </a:cubicBezTo>
                    <a:cubicBezTo>
                      <a:pt x="460922" y="91960"/>
                      <a:pt x="468198" y="106129"/>
                      <a:pt x="469873" y="121457"/>
                    </a:cubicBezTo>
                    <a:cubicBezTo>
                      <a:pt x="471548" y="136785"/>
                      <a:pt x="467512" y="152192"/>
                      <a:pt x="458522" y="164724"/>
                    </a:cubicBezTo>
                    <a:cubicBezTo>
                      <a:pt x="449539" y="177254"/>
                      <a:pt x="436249" y="186028"/>
                      <a:pt x="421189" y="189358"/>
                    </a:cubicBezTo>
                    <a:lnTo>
                      <a:pt x="437423" y="189358"/>
                    </a:lnTo>
                    <a:lnTo>
                      <a:pt x="437423" y="193510"/>
                    </a:lnTo>
                    <a:lnTo>
                      <a:pt x="460415" y="193510"/>
                    </a:lnTo>
                    <a:cubicBezTo>
                      <a:pt x="472010" y="193535"/>
                      <a:pt x="483118" y="198149"/>
                      <a:pt x="491312" y="206343"/>
                    </a:cubicBezTo>
                    <a:cubicBezTo>
                      <a:pt x="499513" y="214538"/>
                      <a:pt x="504126" y="225651"/>
                      <a:pt x="504152" y="237240"/>
                    </a:cubicBezTo>
                    <a:lnTo>
                      <a:pt x="504152" y="369703"/>
                    </a:lnTo>
                    <a:lnTo>
                      <a:pt x="9016" y="369703"/>
                    </a:lnTo>
                    <a:lnTo>
                      <a:pt x="9016" y="237240"/>
                    </a:lnTo>
                    <a:cubicBezTo>
                      <a:pt x="9041" y="225651"/>
                      <a:pt x="13655" y="214538"/>
                      <a:pt x="21856" y="206343"/>
                    </a:cubicBezTo>
                    <a:cubicBezTo>
                      <a:pt x="30050" y="198149"/>
                      <a:pt x="41158" y="193535"/>
                      <a:pt x="52753" y="193510"/>
                    </a:cubicBezTo>
                    <a:lnTo>
                      <a:pt x="76373" y="193510"/>
                    </a:lnTo>
                    <a:lnTo>
                      <a:pt x="76373" y="189358"/>
                    </a:lnTo>
                    <a:lnTo>
                      <a:pt x="91973" y="189358"/>
                    </a:lnTo>
                    <a:cubicBezTo>
                      <a:pt x="76919" y="186028"/>
                      <a:pt x="63630" y="177254"/>
                      <a:pt x="54640" y="164724"/>
                    </a:cubicBezTo>
                    <a:cubicBezTo>
                      <a:pt x="45656" y="152192"/>
                      <a:pt x="41613" y="136785"/>
                      <a:pt x="43294" y="121457"/>
                    </a:cubicBezTo>
                    <a:cubicBezTo>
                      <a:pt x="44969" y="106129"/>
                      <a:pt x="52246" y="91960"/>
                      <a:pt x="63726" y="81667"/>
                    </a:cubicBezTo>
                    <a:cubicBezTo>
                      <a:pt x="75205" y="71374"/>
                      <a:pt x="90080" y="65682"/>
                      <a:pt x="105499" y="65682"/>
                    </a:cubicBezTo>
                    <a:cubicBezTo>
                      <a:pt x="120919" y="65682"/>
                      <a:pt x="135793" y="71374"/>
                      <a:pt x="147280" y="81667"/>
                    </a:cubicBezTo>
                    <a:cubicBezTo>
                      <a:pt x="158759" y="91960"/>
                      <a:pt x="166036" y="106129"/>
                      <a:pt x="167711" y="121457"/>
                    </a:cubicBezTo>
                    <a:cubicBezTo>
                      <a:pt x="169385" y="136785"/>
                      <a:pt x="165343" y="152192"/>
                      <a:pt x="156359" y="164724"/>
                    </a:cubicBezTo>
                    <a:cubicBezTo>
                      <a:pt x="147375" y="177254"/>
                      <a:pt x="134080" y="186028"/>
                      <a:pt x="119026" y="189358"/>
                    </a:cubicBezTo>
                    <a:lnTo>
                      <a:pt x="148152" y="189358"/>
                    </a:lnTo>
                    <a:cubicBezTo>
                      <a:pt x="152958" y="182540"/>
                      <a:pt x="159337" y="176973"/>
                      <a:pt x="166742" y="173129"/>
                    </a:cubicBezTo>
                    <a:cubicBezTo>
                      <a:pt x="174147" y="169285"/>
                      <a:pt x="182367" y="167275"/>
                      <a:pt x="190715" y="167268"/>
                    </a:cubicBezTo>
                    <a:lnTo>
                      <a:pt x="218667" y="167268"/>
                    </a:lnTo>
                    <a:lnTo>
                      <a:pt x="218667" y="150406"/>
                    </a:lnTo>
                    <a:cubicBezTo>
                      <a:pt x="204152" y="142138"/>
                      <a:pt x="192781" y="129297"/>
                      <a:pt x="186332" y="113889"/>
                    </a:cubicBezTo>
                    <a:cubicBezTo>
                      <a:pt x="179877" y="98481"/>
                      <a:pt x="178709" y="81371"/>
                      <a:pt x="183002" y="65227"/>
                    </a:cubicBezTo>
                    <a:cubicBezTo>
                      <a:pt x="187295" y="49084"/>
                      <a:pt x="196811" y="34815"/>
                      <a:pt x="210062" y="24647"/>
                    </a:cubicBezTo>
                    <a:cubicBezTo>
                      <a:pt x="223319" y="14479"/>
                      <a:pt x="239566" y="8984"/>
                      <a:pt x="256270" y="9017"/>
                    </a:cubicBezTo>
                    <a:close/>
                    <a:moveTo>
                      <a:pt x="256270" y="0"/>
                    </a:moveTo>
                    <a:cubicBezTo>
                      <a:pt x="238046" y="5"/>
                      <a:pt x="220309" y="5889"/>
                      <a:pt x="205698" y="16777"/>
                    </a:cubicBezTo>
                    <a:cubicBezTo>
                      <a:pt x="191087" y="27665"/>
                      <a:pt x="180377" y="42976"/>
                      <a:pt x="175161" y="60436"/>
                    </a:cubicBezTo>
                    <a:cubicBezTo>
                      <a:pt x="169950" y="77896"/>
                      <a:pt x="170502" y="96573"/>
                      <a:pt x="176752" y="113691"/>
                    </a:cubicBezTo>
                    <a:cubicBezTo>
                      <a:pt x="182996" y="130810"/>
                      <a:pt x="194597" y="145457"/>
                      <a:pt x="209831" y="155456"/>
                    </a:cubicBezTo>
                    <a:lnTo>
                      <a:pt x="209831" y="158252"/>
                    </a:lnTo>
                    <a:lnTo>
                      <a:pt x="190895" y="158252"/>
                    </a:lnTo>
                    <a:cubicBezTo>
                      <a:pt x="183162" y="158253"/>
                      <a:pt x="175507" y="159754"/>
                      <a:pt x="168352" y="162670"/>
                    </a:cubicBezTo>
                    <a:cubicBezTo>
                      <a:pt x="173608" y="153096"/>
                      <a:pt x="176604" y="142448"/>
                      <a:pt x="177111" y="131538"/>
                    </a:cubicBezTo>
                    <a:cubicBezTo>
                      <a:pt x="177618" y="120628"/>
                      <a:pt x="175623" y="109747"/>
                      <a:pt x="171278" y="99728"/>
                    </a:cubicBezTo>
                    <a:cubicBezTo>
                      <a:pt x="166934" y="89708"/>
                      <a:pt x="160351" y="80815"/>
                      <a:pt x="152040" y="73730"/>
                    </a:cubicBezTo>
                    <a:cubicBezTo>
                      <a:pt x="143731" y="66644"/>
                      <a:pt x="133907" y="61554"/>
                      <a:pt x="123325" y="58848"/>
                    </a:cubicBezTo>
                    <a:cubicBezTo>
                      <a:pt x="112744" y="56143"/>
                      <a:pt x="101688" y="55894"/>
                      <a:pt x="90997" y="58120"/>
                    </a:cubicBezTo>
                    <a:cubicBezTo>
                      <a:pt x="80300" y="60347"/>
                      <a:pt x="70265" y="64989"/>
                      <a:pt x="61640" y="71693"/>
                    </a:cubicBezTo>
                    <a:cubicBezTo>
                      <a:pt x="53022" y="78398"/>
                      <a:pt x="46047" y="86985"/>
                      <a:pt x="41254" y="96799"/>
                    </a:cubicBezTo>
                    <a:cubicBezTo>
                      <a:pt x="36461" y="106613"/>
                      <a:pt x="33977" y="117393"/>
                      <a:pt x="33996" y="128314"/>
                    </a:cubicBezTo>
                    <a:cubicBezTo>
                      <a:pt x="34016" y="139105"/>
                      <a:pt x="36454" y="149754"/>
                      <a:pt x="41138" y="159476"/>
                    </a:cubicBezTo>
                    <a:cubicBezTo>
                      <a:pt x="45816" y="169199"/>
                      <a:pt x="52624" y="177747"/>
                      <a:pt x="61043" y="184491"/>
                    </a:cubicBezTo>
                    <a:lnTo>
                      <a:pt x="52028" y="184491"/>
                    </a:lnTo>
                    <a:cubicBezTo>
                      <a:pt x="38174" y="184704"/>
                      <a:pt x="24955" y="190352"/>
                      <a:pt x="15221" y="200222"/>
                    </a:cubicBezTo>
                    <a:cubicBezTo>
                      <a:pt x="5486" y="210084"/>
                      <a:pt x="19" y="223380"/>
                      <a:pt x="0" y="237240"/>
                    </a:cubicBezTo>
                    <a:lnTo>
                      <a:pt x="0" y="378719"/>
                    </a:lnTo>
                    <a:lnTo>
                      <a:pt x="513347" y="378719"/>
                    </a:lnTo>
                    <a:lnTo>
                      <a:pt x="513347" y="237240"/>
                    </a:lnTo>
                    <a:cubicBezTo>
                      <a:pt x="513322" y="223258"/>
                      <a:pt x="507758" y="209853"/>
                      <a:pt x="497870" y="199965"/>
                    </a:cubicBezTo>
                    <a:cubicBezTo>
                      <a:pt x="487982" y="190083"/>
                      <a:pt x="474577" y="184515"/>
                      <a:pt x="460594" y="184491"/>
                    </a:cubicBezTo>
                    <a:lnTo>
                      <a:pt x="451579" y="184491"/>
                    </a:lnTo>
                    <a:cubicBezTo>
                      <a:pt x="461133" y="176996"/>
                      <a:pt x="468628" y="167193"/>
                      <a:pt x="473351" y="156004"/>
                    </a:cubicBezTo>
                    <a:cubicBezTo>
                      <a:pt x="478081" y="144815"/>
                      <a:pt x="479877" y="132608"/>
                      <a:pt x="478587" y="120532"/>
                    </a:cubicBezTo>
                    <a:cubicBezTo>
                      <a:pt x="477291" y="108456"/>
                      <a:pt x="472947" y="96906"/>
                      <a:pt x="465959" y="86972"/>
                    </a:cubicBezTo>
                    <a:cubicBezTo>
                      <a:pt x="458977" y="77037"/>
                      <a:pt x="449577" y="69043"/>
                      <a:pt x="438649" y="63740"/>
                    </a:cubicBezTo>
                    <a:cubicBezTo>
                      <a:pt x="427721" y="58439"/>
                      <a:pt x="415625" y="56004"/>
                      <a:pt x="403497" y="56665"/>
                    </a:cubicBezTo>
                    <a:cubicBezTo>
                      <a:pt x="391370" y="57326"/>
                      <a:pt x="379614" y="61061"/>
                      <a:pt x="369328" y="67519"/>
                    </a:cubicBezTo>
                    <a:cubicBezTo>
                      <a:pt x="359042" y="73977"/>
                      <a:pt x="350565" y="82945"/>
                      <a:pt x="344700" y="93581"/>
                    </a:cubicBezTo>
                    <a:cubicBezTo>
                      <a:pt x="338835" y="104217"/>
                      <a:pt x="335774" y="116169"/>
                      <a:pt x="335800" y="128314"/>
                    </a:cubicBezTo>
                    <a:cubicBezTo>
                      <a:pt x="335813" y="140406"/>
                      <a:pt x="338918" y="152294"/>
                      <a:pt x="344816" y="162850"/>
                    </a:cubicBezTo>
                    <a:cubicBezTo>
                      <a:pt x="337366" y="159838"/>
                      <a:pt x="329409" y="158278"/>
                      <a:pt x="321375" y="158252"/>
                    </a:cubicBezTo>
                    <a:lnTo>
                      <a:pt x="302253" y="158252"/>
                    </a:lnTo>
                    <a:lnTo>
                      <a:pt x="302253" y="155907"/>
                    </a:lnTo>
                    <a:cubicBezTo>
                      <a:pt x="317602" y="145970"/>
                      <a:pt x="329319" y="131338"/>
                      <a:pt x="335671" y="114195"/>
                    </a:cubicBezTo>
                    <a:cubicBezTo>
                      <a:pt x="342018" y="97052"/>
                      <a:pt x="342653" y="78315"/>
                      <a:pt x="337481" y="60781"/>
                    </a:cubicBezTo>
                    <a:cubicBezTo>
                      <a:pt x="332309" y="43247"/>
                      <a:pt x="321606" y="27855"/>
                      <a:pt x="306969" y="16901"/>
                    </a:cubicBezTo>
                    <a:cubicBezTo>
                      <a:pt x="292332" y="5947"/>
                      <a:pt x="274551" y="19"/>
                      <a:pt x="256270" y="0"/>
                    </a:cubicBezTo>
                    <a:lnTo>
                      <a:pt x="256270" y="0"/>
                    </a:lnTo>
                    <a:close/>
                  </a:path>
                </a:pathLst>
              </a:custGeom>
              <a:solidFill>
                <a:srgbClr val="FFFFFF"/>
              </a:solidFill>
              <a:ln w="6417" cap="flat">
                <a:noFill/>
                <a:prstDash val="solid"/>
                <a:miter/>
              </a:ln>
            </p:spPr>
            <p:txBody>
              <a:bodyPr rtlCol="0" anchor="ctr"/>
              <a:lstStyle/>
              <a:p>
                <a:endParaRPr lang="en-US" sz="3052"/>
              </a:p>
            </p:txBody>
          </p:sp>
          <p:sp>
            <p:nvSpPr>
              <p:cNvPr id="311" name="Freeform: Shape 337">
                <a:extLst>
                  <a:ext uri="{FF2B5EF4-FFF2-40B4-BE49-F238E27FC236}">
                    <a16:creationId xmlns:a16="http://schemas.microsoft.com/office/drawing/2014/main" id="{CC317A8D-0E14-A097-D232-2D8BDF6BB2B8}"/>
                  </a:ext>
                </a:extLst>
              </p:cNvPr>
              <p:cNvSpPr/>
              <p:nvPr/>
            </p:nvSpPr>
            <p:spPr>
              <a:xfrm>
                <a:off x="5603783" y="1921700"/>
                <a:ext cx="125341" cy="125336"/>
              </a:xfrm>
              <a:custGeom>
                <a:avLst/>
                <a:gdLst>
                  <a:gd name="connsiteX0" fmla="*/ 62583 w 125341"/>
                  <a:gd name="connsiteY0" fmla="*/ 125337 h 125336"/>
                  <a:gd name="connsiteX1" fmla="*/ 97433 w 125341"/>
                  <a:gd name="connsiteY1" fmla="*/ 114815 h 125336"/>
                  <a:gd name="connsiteX2" fmla="*/ 120553 w 125341"/>
                  <a:gd name="connsiteY2" fmla="*/ 86693 h 125336"/>
                  <a:gd name="connsiteX3" fmla="*/ 124140 w 125341"/>
                  <a:gd name="connsiteY3" fmla="*/ 50465 h 125336"/>
                  <a:gd name="connsiteX4" fmla="*/ 106988 w 125341"/>
                  <a:gd name="connsiteY4" fmla="*/ 18356 h 125336"/>
                  <a:gd name="connsiteX5" fmla="*/ 74878 w 125341"/>
                  <a:gd name="connsiteY5" fmla="*/ 1200 h 125336"/>
                  <a:gd name="connsiteX6" fmla="*/ 38648 w 125341"/>
                  <a:gd name="connsiteY6" fmla="*/ 4788 h 125336"/>
                  <a:gd name="connsiteX7" fmla="*/ 10523 w 125341"/>
                  <a:gd name="connsiteY7" fmla="*/ 27909 h 125336"/>
                  <a:gd name="connsiteX8" fmla="*/ 0 w 125341"/>
                  <a:gd name="connsiteY8" fmla="*/ 62760 h 125336"/>
                  <a:gd name="connsiteX9" fmla="*/ 18487 w 125341"/>
                  <a:gd name="connsiteY9" fmla="*/ 106854 h 125336"/>
                  <a:gd name="connsiteX10" fmla="*/ 62583 w 125341"/>
                  <a:gd name="connsiteY10" fmla="*/ 125337 h 125336"/>
                  <a:gd name="connsiteX11" fmla="*/ 62583 w 125341"/>
                  <a:gd name="connsiteY11" fmla="*/ 15600 h 125336"/>
                  <a:gd name="connsiteX12" fmla="*/ 89143 w 125341"/>
                  <a:gd name="connsiteY12" fmla="*/ 23414 h 125336"/>
                  <a:gd name="connsiteX13" fmla="*/ 106840 w 125341"/>
                  <a:gd name="connsiteY13" fmla="*/ 44705 h 125336"/>
                  <a:gd name="connsiteX14" fmla="*/ 109664 w 125341"/>
                  <a:gd name="connsiteY14" fmla="*/ 72245 h 125336"/>
                  <a:gd name="connsiteX15" fmla="*/ 96663 w 125341"/>
                  <a:gd name="connsiteY15" fmla="*/ 96688 h 125336"/>
                  <a:gd name="connsiteX16" fmla="*/ 72247 w 125341"/>
                  <a:gd name="connsiteY16" fmla="*/ 109736 h 125336"/>
                  <a:gd name="connsiteX17" fmla="*/ 44699 w 125341"/>
                  <a:gd name="connsiteY17" fmla="*/ 106961 h 125336"/>
                  <a:gd name="connsiteX18" fmla="*/ 23376 w 125341"/>
                  <a:gd name="connsiteY18" fmla="*/ 89304 h 125336"/>
                  <a:gd name="connsiteX19" fmla="*/ 15509 w 125341"/>
                  <a:gd name="connsiteY19" fmla="*/ 62760 h 125336"/>
                  <a:gd name="connsiteX20" fmla="*/ 29421 w 125341"/>
                  <a:gd name="connsiteY20" fmla="*/ 29574 h 125336"/>
                  <a:gd name="connsiteX21" fmla="*/ 62583 w 125341"/>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1" h="125336">
                    <a:moveTo>
                      <a:pt x="62583" y="125337"/>
                    </a:moveTo>
                    <a:cubicBezTo>
                      <a:pt x="74987" y="125356"/>
                      <a:pt x="87115" y="121692"/>
                      <a:pt x="97433" y="114815"/>
                    </a:cubicBezTo>
                    <a:cubicBezTo>
                      <a:pt x="107752" y="107935"/>
                      <a:pt x="115798" y="98149"/>
                      <a:pt x="120553" y="86693"/>
                    </a:cubicBezTo>
                    <a:cubicBezTo>
                      <a:pt x="125308" y="75239"/>
                      <a:pt x="126559" y="62630"/>
                      <a:pt x="124140" y="50465"/>
                    </a:cubicBezTo>
                    <a:cubicBezTo>
                      <a:pt x="121727" y="38300"/>
                      <a:pt x="115753" y="27125"/>
                      <a:pt x="106988" y="18356"/>
                    </a:cubicBezTo>
                    <a:cubicBezTo>
                      <a:pt x="98216" y="9586"/>
                      <a:pt x="87038" y="3615"/>
                      <a:pt x="74878" y="1200"/>
                    </a:cubicBezTo>
                    <a:cubicBezTo>
                      <a:pt x="62712" y="-1215"/>
                      <a:pt x="50103" y="33"/>
                      <a:pt x="38648" y="4788"/>
                    </a:cubicBezTo>
                    <a:cubicBezTo>
                      <a:pt x="27194" y="9542"/>
                      <a:pt x="17409" y="17588"/>
                      <a:pt x="10523" y="27909"/>
                    </a:cubicBezTo>
                    <a:cubicBezTo>
                      <a:pt x="3645" y="38228"/>
                      <a:pt x="-13" y="50357"/>
                      <a:pt x="0" y="62760"/>
                    </a:cubicBezTo>
                    <a:cubicBezTo>
                      <a:pt x="141" y="79313"/>
                      <a:pt x="6782" y="95148"/>
                      <a:pt x="18487" y="106854"/>
                    </a:cubicBezTo>
                    <a:cubicBezTo>
                      <a:pt x="30191" y="118559"/>
                      <a:pt x="46028" y="125196"/>
                      <a:pt x="62583" y="125337"/>
                    </a:cubicBezTo>
                    <a:close/>
                    <a:moveTo>
                      <a:pt x="62583" y="15600"/>
                    </a:moveTo>
                    <a:cubicBezTo>
                      <a:pt x="72016" y="15511"/>
                      <a:pt x="81263" y="18231"/>
                      <a:pt x="89143" y="23414"/>
                    </a:cubicBezTo>
                    <a:cubicBezTo>
                      <a:pt x="97023" y="28597"/>
                      <a:pt x="103183" y="36009"/>
                      <a:pt x="106840" y="44705"/>
                    </a:cubicBezTo>
                    <a:cubicBezTo>
                      <a:pt x="110492" y="53401"/>
                      <a:pt x="111480" y="62988"/>
                      <a:pt x="109664" y="72245"/>
                    </a:cubicBezTo>
                    <a:cubicBezTo>
                      <a:pt x="107854" y="81503"/>
                      <a:pt x="103330" y="90011"/>
                      <a:pt x="96663" y="96688"/>
                    </a:cubicBezTo>
                    <a:cubicBezTo>
                      <a:pt x="90002" y="103364"/>
                      <a:pt x="81500" y="107907"/>
                      <a:pt x="72247" y="109736"/>
                    </a:cubicBezTo>
                    <a:cubicBezTo>
                      <a:pt x="62994" y="111566"/>
                      <a:pt x="53407" y="110600"/>
                      <a:pt x="44699" y="106961"/>
                    </a:cubicBezTo>
                    <a:cubicBezTo>
                      <a:pt x="35998" y="103323"/>
                      <a:pt x="28574" y="97176"/>
                      <a:pt x="23376" y="89304"/>
                    </a:cubicBezTo>
                    <a:cubicBezTo>
                      <a:pt x="18179" y="81433"/>
                      <a:pt x="15439" y="72193"/>
                      <a:pt x="15509" y="62760"/>
                    </a:cubicBezTo>
                    <a:cubicBezTo>
                      <a:pt x="15631" y="50304"/>
                      <a:pt x="20624" y="38390"/>
                      <a:pt x="29421" y="29574"/>
                    </a:cubicBezTo>
                    <a:cubicBezTo>
                      <a:pt x="38225" y="20758"/>
                      <a:pt x="50128" y="15741"/>
                      <a:pt x="62583" y="15600"/>
                    </a:cubicBezTo>
                    <a:close/>
                  </a:path>
                </a:pathLst>
              </a:custGeom>
              <a:solidFill>
                <a:srgbClr val="2D5967"/>
              </a:solidFill>
              <a:ln w="6417" cap="flat">
                <a:noFill/>
                <a:prstDash val="solid"/>
                <a:miter/>
              </a:ln>
            </p:spPr>
            <p:txBody>
              <a:bodyPr rtlCol="0" anchor="ctr"/>
              <a:lstStyle/>
              <a:p>
                <a:endParaRPr lang="en-US" sz="3052"/>
              </a:p>
            </p:txBody>
          </p:sp>
          <p:sp>
            <p:nvSpPr>
              <p:cNvPr id="312" name="Freeform: Shape 338">
                <a:extLst>
                  <a:ext uri="{FF2B5EF4-FFF2-40B4-BE49-F238E27FC236}">
                    <a16:creationId xmlns:a16="http://schemas.microsoft.com/office/drawing/2014/main" id="{05D7C775-CE61-FCA1-4F3D-BD71EA09A73E}"/>
                  </a:ext>
                </a:extLst>
              </p:cNvPr>
              <p:cNvSpPr/>
              <p:nvPr/>
            </p:nvSpPr>
            <p:spPr>
              <a:xfrm>
                <a:off x="5267624" y="2023410"/>
                <a:ext cx="495316" cy="202437"/>
              </a:xfrm>
              <a:custGeom>
                <a:avLst/>
                <a:gdLst>
                  <a:gd name="connsiteX0" fmla="*/ 451579 w 495316"/>
                  <a:gd name="connsiteY0" fmla="*/ 26238 h 202437"/>
                  <a:gd name="connsiteX1" fmla="*/ 438687 w 495316"/>
                  <a:gd name="connsiteY1" fmla="*/ 26238 h 202437"/>
                  <a:gd name="connsiteX2" fmla="*/ 436435 w 495316"/>
                  <a:gd name="connsiteY2" fmla="*/ 29215 h 202437"/>
                  <a:gd name="connsiteX3" fmla="*/ 419751 w 495316"/>
                  <a:gd name="connsiteY3" fmla="*/ 42896 h 202437"/>
                  <a:gd name="connsiteX4" fmla="*/ 398743 w 495316"/>
                  <a:gd name="connsiteY4" fmla="*/ 47798 h 202437"/>
                  <a:gd name="connsiteX5" fmla="*/ 377727 w 495316"/>
                  <a:gd name="connsiteY5" fmla="*/ 42896 h 202437"/>
                  <a:gd name="connsiteX6" fmla="*/ 361050 w 495316"/>
                  <a:gd name="connsiteY6" fmla="*/ 29215 h 202437"/>
                  <a:gd name="connsiteX7" fmla="*/ 358798 w 495316"/>
                  <a:gd name="connsiteY7" fmla="*/ 26238 h 202437"/>
                  <a:gd name="connsiteX8" fmla="*/ 358073 w 495316"/>
                  <a:gd name="connsiteY8" fmla="*/ 26238 h 202437"/>
                  <a:gd name="connsiteX9" fmla="*/ 339021 w 495316"/>
                  <a:gd name="connsiteY9" fmla="*/ 7121 h 202437"/>
                  <a:gd name="connsiteX10" fmla="*/ 312988 w 495316"/>
                  <a:gd name="connsiteY10" fmla="*/ 0 h 202437"/>
                  <a:gd name="connsiteX11" fmla="*/ 297568 w 495316"/>
                  <a:gd name="connsiteY11" fmla="*/ 0 h 202437"/>
                  <a:gd name="connsiteX12" fmla="*/ 295316 w 495316"/>
                  <a:gd name="connsiteY12" fmla="*/ 2976 h 202437"/>
                  <a:gd name="connsiteX13" fmla="*/ 274044 w 495316"/>
                  <a:gd name="connsiteY13" fmla="*/ 20424 h 202437"/>
                  <a:gd name="connsiteX14" fmla="*/ 247254 w 495316"/>
                  <a:gd name="connsiteY14" fmla="*/ 26668 h 202437"/>
                  <a:gd name="connsiteX15" fmla="*/ 220463 w 495316"/>
                  <a:gd name="connsiteY15" fmla="*/ 20424 h 202437"/>
                  <a:gd name="connsiteX16" fmla="*/ 199192 w 495316"/>
                  <a:gd name="connsiteY16" fmla="*/ 2976 h 202437"/>
                  <a:gd name="connsiteX17" fmla="*/ 196939 w 495316"/>
                  <a:gd name="connsiteY17" fmla="*/ 0 h 202437"/>
                  <a:gd name="connsiteX18" fmla="*/ 181879 w 495316"/>
                  <a:gd name="connsiteY18" fmla="*/ 0 h 202437"/>
                  <a:gd name="connsiteX19" fmla="*/ 155840 w 495316"/>
                  <a:gd name="connsiteY19" fmla="*/ 7110 h 202437"/>
                  <a:gd name="connsiteX20" fmla="*/ 136794 w 495316"/>
                  <a:gd name="connsiteY20" fmla="*/ 26238 h 202437"/>
                  <a:gd name="connsiteX21" fmla="*/ 134536 w 495316"/>
                  <a:gd name="connsiteY21" fmla="*/ 29215 h 202437"/>
                  <a:gd name="connsiteX22" fmla="*/ 117858 w 495316"/>
                  <a:gd name="connsiteY22" fmla="*/ 42896 h 202437"/>
                  <a:gd name="connsiteX23" fmla="*/ 96843 w 495316"/>
                  <a:gd name="connsiteY23" fmla="*/ 47798 h 202437"/>
                  <a:gd name="connsiteX24" fmla="*/ 75834 w 495316"/>
                  <a:gd name="connsiteY24" fmla="*/ 42896 h 202437"/>
                  <a:gd name="connsiteX25" fmla="*/ 59157 w 495316"/>
                  <a:gd name="connsiteY25" fmla="*/ 29215 h 202437"/>
                  <a:gd name="connsiteX26" fmla="*/ 56898 w 495316"/>
                  <a:gd name="connsiteY26" fmla="*/ 26238 h 202437"/>
                  <a:gd name="connsiteX27" fmla="*/ 43737 w 495316"/>
                  <a:gd name="connsiteY27" fmla="*/ 26238 h 202437"/>
                  <a:gd name="connsiteX28" fmla="*/ 12840 w 495316"/>
                  <a:gd name="connsiteY28" fmla="*/ 39078 h 202437"/>
                  <a:gd name="connsiteX29" fmla="*/ 0 w 495316"/>
                  <a:gd name="connsiteY29" fmla="*/ 69975 h 202437"/>
                  <a:gd name="connsiteX30" fmla="*/ 0 w 495316"/>
                  <a:gd name="connsiteY30" fmla="*/ 202438 h 202437"/>
                  <a:gd name="connsiteX31" fmla="*/ 15150 w 495316"/>
                  <a:gd name="connsiteY31" fmla="*/ 202438 h 202437"/>
                  <a:gd name="connsiteX32" fmla="*/ 15150 w 495316"/>
                  <a:gd name="connsiteY32" fmla="*/ 69975 h 202437"/>
                  <a:gd name="connsiteX33" fmla="*/ 23518 w 495316"/>
                  <a:gd name="connsiteY33" fmla="*/ 49730 h 202437"/>
                  <a:gd name="connsiteX34" fmla="*/ 43737 w 495316"/>
                  <a:gd name="connsiteY34" fmla="*/ 41298 h 202437"/>
                  <a:gd name="connsiteX35" fmla="*/ 49326 w 495316"/>
                  <a:gd name="connsiteY35" fmla="*/ 41298 h 202437"/>
                  <a:gd name="connsiteX36" fmla="*/ 87179 w 495316"/>
                  <a:gd name="connsiteY36" fmla="*/ 62005 h 202437"/>
                  <a:gd name="connsiteX37" fmla="*/ 129486 w 495316"/>
                  <a:gd name="connsiteY37" fmla="*/ 53561 h 202437"/>
                  <a:gd name="connsiteX38" fmla="*/ 129486 w 495316"/>
                  <a:gd name="connsiteY38" fmla="*/ 202438 h 202437"/>
                  <a:gd name="connsiteX39" fmla="*/ 144276 w 495316"/>
                  <a:gd name="connsiteY39" fmla="*/ 202438 h 202437"/>
                  <a:gd name="connsiteX40" fmla="*/ 144276 w 495316"/>
                  <a:gd name="connsiteY40" fmla="*/ 52393 h 202437"/>
                  <a:gd name="connsiteX41" fmla="*/ 155185 w 495316"/>
                  <a:gd name="connsiteY41" fmla="*/ 26058 h 202437"/>
                  <a:gd name="connsiteX42" fmla="*/ 181519 w 495316"/>
                  <a:gd name="connsiteY42" fmla="*/ 15149 h 202437"/>
                  <a:gd name="connsiteX43" fmla="*/ 189361 w 495316"/>
                  <a:gd name="connsiteY43" fmla="*/ 15149 h 202437"/>
                  <a:gd name="connsiteX44" fmla="*/ 215279 w 495316"/>
                  <a:gd name="connsiteY44" fmla="*/ 34766 h 202437"/>
                  <a:gd name="connsiteX45" fmla="*/ 247029 w 495316"/>
                  <a:gd name="connsiteY45" fmla="*/ 41734 h 202437"/>
                  <a:gd name="connsiteX46" fmla="*/ 278773 w 495316"/>
                  <a:gd name="connsiteY46" fmla="*/ 34766 h 202437"/>
                  <a:gd name="connsiteX47" fmla="*/ 304691 w 495316"/>
                  <a:gd name="connsiteY47" fmla="*/ 15149 h 202437"/>
                  <a:gd name="connsiteX48" fmla="*/ 312449 w 495316"/>
                  <a:gd name="connsiteY48" fmla="*/ 15149 h 202437"/>
                  <a:gd name="connsiteX49" fmla="*/ 338777 w 495316"/>
                  <a:gd name="connsiteY49" fmla="*/ 26058 h 202437"/>
                  <a:gd name="connsiteX50" fmla="*/ 349686 w 495316"/>
                  <a:gd name="connsiteY50" fmla="*/ 52393 h 202437"/>
                  <a:gd name="connsiteX51" fmla="*/ 349686 w 495316"/>
                  <a:gd name="connsiteY51" fmla="*/ 202438 h 202437"/>
                  <a:gd name="connsiteX52" fmla="*/ 364836 w 495316"/>
                  <a:gd name="connsiteY52" fmla="*/ 202438 h 202437"/>
                  <a:gd name="connsiteX53" fmla="*/ 364836 w 495316"/>
                  <a:gd name="connsiteY53" fmla="*/ 53022 h 202437"/>
                  <a:gd name="connsiteX54" fmla="*/ 407604 w 495316"/>
                  <a:gd name="connsiteY54" fmla="*/ 62333 h 202437"/>
                  <a:gd name="connsiteX55" fmla="*/ 445990 w 495316"/>
                  <a:gd name="connsiteY55" fmla="*/ 41298 h 202437"/>
                  <a:gd name="connsiteX56" fmla="*/ 451579 w 495316"/>
                  <a:gd name="connsiteY56" fmla="*/ 41298 h 202437"/>
                  <a:gd name="connsiteX57" fmla="*/ 471830 w 495316"/>
                  <a:gd name="connsiteY57" fmla="*/ 49723 h 202437"/>
                  <a:gd name="connsiteX58" fmla="*/ 480256 w 495316"/>
                  <a:gd name="connsiteY58" fmla="*/ 69975 h 202437"/>
                  <a:gd name="connsiteX59" fmla="*/ 480256 w 495316"/>
                  <a:gd name="connsiteY59" fmla="*/ 202438 h 202437"/>
                  <a:gd name="connsiteX60" fmla="*/ 495316 w 495316"/>
                  <a:gd name="connsiteY60" fmla="*/ 202438 h 202437"/>
                  <a:gd name="connsiteX61" fmla="*/ 495316 w 495316"/>
                  <a:gd name="connsiteY61" fmla="*/ 69975 h 202437"/>
                  <a:gd name="connsiteX62" fmla="*/ 482482 w 495316"/>
                  <a:gd name="connsiteY62" fmla="*/ 39078 h 202437"/>
                  <a:gd name="connsiteX63" fmla="*/ 451579 w 495316"/>
                  <a:gd name="connsiteY63" fmla="*/ 26238 h 20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95316" h="202437">
                    <a:moveTo>
                      <a:pt x="451579" y="26238"/>
                    </a:moveTo>
                    <a:lnTo>
                      <a:pt x="438687" y="26238"/>
                    </a:lnTo>
                    <a:lnTo>
                      <a:pt x="436435" y="29215"/>
                    </a:lnTo>
                    <a:cubicBezTo>
                      <a:pt x="431995" y="34997"/>
                      <a:pt x="426290" y="39675"/>
                      <a:pt x="419751" y="42896"/>
                    </a:cubicBezTo>
                    <a:cubicBezTo>
                      <a:pt x="413219" y="46124"/>
                      <a:pt x="406026" y="47798"/>
                      <a:pt x="398743" y="47798"/>
                    </a:cubicBezTo>
                    <a:cubicBezTo>
                      <a:pt x="391453" y="47798"/>
                      <a:pt x="384266" y="46124"/>
                      <a:pt x="377727" y="42896"/>
                    </a:cubicBezTo>
                    <a:cubicBezTo>
                      <a:pt x="371195" y="39675"/>
                      <a:pt x="365484" y="34997"/>
                      <a:pt x="361050" y="29215"/>
                    </a:cubicBezTo>
                    <a:lnTo>
                      <a:pt x="358798" y="26238"/>
                    </a:lnTo>
                    <a:lnTo>
                      <a:pt x="358073" y="26238"/>
                    </a:lnTo>
                    <a:cubicBezTo>
                      <a:pt x="353497" y="18315"/>
                      <a:pt x="346933" y="11724"/>
                      <a:pt x="339021" y="7121"/>
                    </a:cubicBezTo>
                    <a:cubicBezTo>
                      <a:pt x="331116" y="2519"/>
                      <a:pt x="322138" y="63"/>
                      <a:pt x="312988" y="0"/>
                    </a:cubicBezTo>
                    <a:lnTo>
                      <a:pt x="297568" y="0"/>
                    </a:lnTo>
                    <a:lnTo>
                      <a:pt x="295316" y="2976"/>
                    </a:lnTo>
                    <a:cubicBezTo>
                      <a:pt x="289656" y="10345"/>
                      <a:pt x="282379" y="16315"/>
                      <a:pt x="274044" y="20424"/>
                    </a:cubicBezTo>
                    <a:cubicBezTo>
                      <a:pt x="265709" y="24531"/>
                      <a:pt x="256545" y="26668"/>
                      <a:pt x="247254" y="26668"/>
                    </a:cubicBezTo>
                    <a:cubicBezTo>
                      <a:pt x="237962" y="26668"/>
                      <a:pt x="228792" y="24531"/>
                      <a:pt x="220463" y="20424"/>
                    </a:cubicBezTo>
                    <a:cubicBezTo>
                      <a:pt x="212128" y="16315"/>
                      <a:pt x="204851" y="10345"/>
                      <a:pt x="199192" y="2976"/>
                    </a:cubicBezTo>
                    <a:lnTo>
                      <a:pt x="196939" y="0"/>
                    </a:lnTo>
                    <a:lnTo>
                      <a:pt x="181879" y="0"/>
                    </a:lnTo>
                    <a:cubicBezTo>
                      <a:pt x="172728" y="55"/>
                      <a:pt x="163745" y="2506"/>
                      <a:pt x="155840" y="7110"/>
                    </a:cubicBezTo>
                    <a:cubicBezTo>
                      <a:pt x="147927" y="11713"/>
                      <a:pt x="141363" y="18309"/>
                      <a:pt x="136794" y="26238"/>
                    </a:cubicBezTo>
                    <a:lnTo>
                      <a:pt x="134536" y="29215"/>
                    </a:lnTo>
                    <a:cubicBezTo>
                      <a:pt x="130102" y="34997"/>
                      <a:pt x="124391" y="39675"/>
                      <a:pt x="117858" y="42896"/>
                    </a:cubicBezTo>
                    <a:cubicBezTo>
                      <a:pt x="111320" y="46124"/>
                      <a:pt x="104132" y="47798"/>
                      <a:pt x="96843" y="47798"/>
                    </a:cubicBezTo>
                    <a:cubicBezTo>
                      <a:pt x="89560" y="47798"/>
                      <a:pt x="82373" y="46124"/>
                      <a:pt x="75834" y="42896"/>
                    </a:cubicBezTo>
                    <a:cubicBezTo>
                      <a:pt x="69302" y="39675"/>
                      <a:pt x="63591" y="34997"/>
                      <a:pt x="59157" y="29215"/>
                    </a:cubicBezTo>
                    <a:lnTo>
                      <a:pt x="56898" y="26238"/>
                    </a:lnTo>
                    <a:lnTo>
                      <a:pt x="43737" y="26238"/>
                    </a:lnTo>
                    <a:cubicBezTo>
                      <a:pt x="32142" y="26263"/>
                      <a:pt x="21035" y="30877"/>
                      <a:pt x="12840" y="39078"/>
                    </a:cubicBezTo>
                    <a:cubicBezTo>
                      <a:pt x="4640" y="47272"/>
                      <a:pt x="25" y="58380"/>
                      <a:pt x="0" y="69975"/>
                    </a:cubicBezTo>
                    <a:lnTo>
                      <a:pt x="0" y="202438"/>
                    </a:lnTo>
                    <a:lnTo>
                      <a:pt x="15150" y="202438"/>
                    </a:lnTo>
                    <a:lnTo>
                      <a:pt x="15150" y="69975"/>
                    </a:lnTo>
                    <a:cubicBezTo>
                      <a:pt x="15150" y="62384"/>
                      <a:pt x="18160" y="55107"/>
                      <a:pt x="23518" y="49730"/>
                    </a:cubicBezTo>
                    <a:cubicBezTo>
                      <a:pt x="28876" y="44353"/>
                      <a:pt x="36146" y="41324"/>
                      <a:pt x="43737" y="41298"/>
                    </a:cubicBezTo>
                    <a:lnTo>
                      <a:pt x="49326" y="41298"/>
                    </a:lnTo>
                    <a:cubicBezTo>
                      <a:pt x="59118" y="52431"/>
                      <a:pt x="72517" y="59766"/>
                      <a:pt x="87179" y="62005"/>
                    </a:cubicBezTo>
                    <a:cubicBezTo>
                      <a:pt x="101835" y="64251"/>
                      <a:pt x="116812" y="61261"/>
                      <a:pt x="129486" y="53561"/>
                    </a:cubicBezTo>
                    <a:lnTo>
                      <a:pt x="129486" y="202438"/>
                    </a:lnTo>
                    <a:lnTo>
                      <a:pt x="144276" y="202438"/>
                    </a:lnTo>
                    <a:lnTo>
                      <a:pt x="144276" y="52393"/>
                    </a:lnTo>
                    <a:cubicBezTo>
                      <a:pt x="144276" y="42511"/>
                      <a:pt x="148197" y="33040"/>
                      <a:pt x="155185" y="26058"/>
                    </a:cubicBezTo>
                    <a:cubicBezTo>
                      <a:pt x="162166" y="19073"/>
                      <a:pt x="171638" y="15149"/>
                      <a:pt x="181519" y="15149"/>
                    </a:cubicBezTo>
                    <a:lnTo>
                      <a:pt x="189361" y="15149"/>
                    </a:lnTo>
                    <a:cubicBezTo>
                      <a:pt x="196484" y="23485"/>
                      <a:pt x="205326" y="30178"/>
                      <a:pt x="215279" y="34766"/>
                    </a:cubicBezTo>
                    <a:cubicBezTo>
                      <a:pt x="225231" y="39354"/>
                      <a:pt x="236063" y="41734"/>
                      <a:pt x="247029" y="41734"/>
                    </a:cubicBezTo>
                    <a:cubicBezTo>
                      <a:pt x="257989" y="41734"/>
                      <a:pt x="268821" y="39354"/>
                      <a:pt x="278773" y="34766"/>
                    </a:cubicBezTo>
                    <a:cubicBezTo>
                      <a:pt x="288732" y="30178"/>
                      <a:pt x="297575" y="23485"/>
                      <a:pt x="304691" y="15149"/>
                    </a:cubicBezTo>
                    <a:lnTo>
                      <a:pt x="312449" y="15149"/>
                    </a:lnTo>
                    <a:cubicBezTo>
                      <a:pt x="322325" y="15149"/>
                      <a:pt x="331795" y="19073"/>
                      <a:pt x="338777" y="26058"/>
                    </a:cubicBezTo>
                    <a:cubicBezTo>
                      <a:pt x="345765" y="33040"/>
                      <a:pt x="349686" y="42511"/>
                      <a:pt x="349686" y="52393"/>
                    </a:cubicBezTo>
                    <a:lnTo>
                      <a:pt x="349686" y="202438"/>
                    </a:lnTo>
                    <a:lnTo>
                      <a:pt x="364836" y="202438"/>
                    </a:lnTo>
                    <a:lnTo>
                      <a:pt x="364836" y="53022"/>
                    </a:lnTo>
                    <a:cubicBezTo>
                      <a:pt x="377503" y="61178"/>
                      <a:pt x="392692" y="64489"/>
                      <a:pt x="407604" y="62333"/>
                    </a:cubicBezTo>
                    <a:cubicBezTo>
                      <a:pt x="422517" y="60176"/>
                      <a:pt x="436153" y="52707"/>
                      <a:pt x="445990" y="41298"/>
                    </a:cubicBezTo>
                    <a:lnTo>
                      <a:pt x="451579" y="41298"/>
                    </a:lnTo>
                    <a:cubicBezTo>
                      <a:pt x="459176" y="41324"/>
                      <a:pt x="466459" y="44353"/>
                      <a:pt x="471830" y="49723"/>
                    </a:cubicBezTo>
                    <a:cubicBezTo>
                      <a:pt x="477201" y="55094"/>
                      <a:pt x="480230" y="62377"/>
                      <a:pt x="480256" y="69975"/>
                    </a:cubicBezTo>
                    <a:lnTo>
                      <a:pt x="480256" y="202438"/>
                    </a:lnTo>
                    <a:lnTo>
                      <a:pt x="495316" y="202438"/>
                    </a:lnTo>
                    <a:lnTo>
                      <a:pt x="495316" y="69975"/>
                    </a:lnTo>
                    <a:cubicBezTo>
                      <a:pt x="495290" y="58380"/>
                      <a:pt x="490677" y="47272"/>
                      <a:pt x="482482" y="39078"/>
                    </a:cubicBezTo>
                    <a:cubicBezTo>
                      <a:pt x="474282" y="30877"/>
                      <a:pt x="463174" y="26263"/>
                      <a:pt x="451579" y="26238"/>
                    </a:cubicBezTo>
                    <a:close/>
                  </a:path>
                </a:pathLst>
              </a:custGeom>
              <a:solidFill>
                <a:srgbClr val="2D5967"/>
              </a:solidFill>
              <a:ln w="6417" cap="flat">
                <a:noFill/>
                <a:prstDash val="solid"/>
                <a:miter/>
              </a:ln>
            </p:spPr>
            <p:txBody>
              <a:bodyPr rtlCol="0" anchor="ctr"/>
              <a:lstStyle/>
              <a:p>
                <a:endParaRPr lang="en-US" sz="3052"/>
              </a:p>
            </p:txBody>
          </p:sp>
          <p:sp>
            <p:nvSpPr>
              <p:cNvPr id="313" name="Freeform: Shape 339">
                <a:extLst>
                  <a:ext uri="{FF2B5EF4-FFF2-40B4-BE49-F238E27FC236}">
                    <a16:creationId xmlns:a16="http://schemas.microsoft.com/office/drawing/2014/main" id="{12E6E53C-34BE-C356-CC8F-A90BB3BD1D26}"/>
                  </a:ext>
                </a:extLst>
              </p:cNvPr>
              <p:cNvSpPr/>
              <p:nvPr/>
            </p:nvSpPr>
            <p:spPr>
              <a:xfrm>
                <a:off x="5301601" y="1921700"/>
                <a:ext cx="125342" cy="125336"/>
              </a:xfrm>
              <a:custGeom>
                <a:avLst/>
                <a:gdLst>
                  <a:gd name="connsiteX0" fmla="*/ 62583 w 125342"/>
                  <a:gd name="connsiteY0" fmla="*/ 125337 h 125336"/>
                  <a:gd name="connsiteX1" fmla="*/ 97434 w 125342"/>
                  <a:gd name="connsiteY1" fmla="*/ 114815 h 125336"/>
                  <a:gd name="connsiteX2" fmla="*/ 120553 w 125342"/>
                  <a:gd name="connsiteY2" fmla="*/ 86693 h 125336"/>
                  <a:gd name="connsiteX3" fmla="*/ 124140 w 125342"/>
                  <a:gd name="connsiteY3" fmla="*/ 50465 h 125336"/>
                  <a:gd name="connsiteX4" fmla="*/ 106988 w 125342"/>
                  <a:gd name="connsiteY4" fmla="*/ 18356 h 125336"/>
                  <a:gd name="connsiteX5" fmla="*/ 74878 w 125342"/>
                  <a:gd name="connsiteY5" fmla="*/ 1200 h 125336"/>
                  <a:gd name="connsiteX6" fmla="*/ 38649 w 125342"/>
                  <a:gd name="connsiteY6" fmla="*/ 4788 h 125336"/>
                  <a:gd name="connsiteX7" fmla="*/ 10530 w 125342"/>
                  <a:gd name="connsiteY7" fmla="*/ 27909 h 125336"/>
                  <a:gd name="connsiteX8" fmla="*/ 0 w 125342"/>
                  <a:gd name="connsiteY8" fmla="*/ 62760 h 125336"/>
                  <a:gd name="connsiteX9" fmla="*/ 18487 w 125342"/>
                  <a:gd name="connsiteY9" fmla="*/ 106854 h 125336"/>
                  <a:gd name="connsiteX10" fmla="*/ 62583 w 125342"/>
                  <a:gd name="connsiteY10" fmla="*/ 125337 h 125336"/>
                  <a:gd name="connsiteX11" fmla="*/ 62583 w 125342"/>
                  <a:gd name="connsiteY11" fmla="*/ 15600 h 125336"/>
                  <a:gd name="connsiteX12" fmla="*/ 88982 w 125342"/>
                  <a:gd name="connsiteY12" fmla="*/ 23609 h 125336"/>
                  <a:gd name="connsiteX13" fmla="*/ 106488 w 125342"/>
                  <a:gd name="connsiteY13" fmla="*/ 44935 h 125336"/>
                  <a:gd name="connsiteX14" fmla="*/ 109189 w 125342"/>
                  <a:gd name="connsiteY14" fmla="*/ 72391 h 125336"/>
                  <a:gd name="connsiteX15" fmla="*/ 96182 w 125342"/>
                  <a:gd name="connsiteY15" fmla="*/ 96722 h 125336"/>
                  <a:gd name="connsiteX16" fmla="*/ 71856 w 125342"/>
                  <a:gd name="connsiteY16" fmla="*/ 109728 h 125336"/>
                  <a:gd name="connsiteX17" fmla="*/ 44398 w 125342"/>
                  <a:gd name="connsiteY17" fmla="*/ 107023 h 125336"/>
                  <a:gd name="connsiteX18" fmla="*/ 23069 w 125342"/>
                  <a:gd name="connsiteY18" fmla="*/ 89521 h 125336"/>
                  <a:gd name="connsiteX19" fmla="*/ 15060 w 125342"/>
                  <a:gd name="connsiteY19" fmla="*/ 63120 h 125336"/>
                  <a:gd name="connsiteX20" fmla="*/ 28978 w 125342"/>
                  <a:gd name="connsiteY20" fmla="*/ 29518 h 125336"/>
                  <a:gd name="connsiteX21" fmla="*/ 62583 w 125342"/>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2" h="125336">
                    <a:moveTo>
                      <a:pt x="62583" y="125337"/>
                    </a:moveTo>
                    <a:cubicBezTo>
                      <a:pt x="74987" y="125356"/>
                      <a:pt x="87115" y="121692"/>
                      <a:pt x="97434" y="114815"/>
                    </a:cubicBezTo>
                    <a:cubicBezTo>
                      <a:pt x="107752" y="107935"/>
                      <a:pt x="115799" y="98149"/>
                      <a:pt x="120553" y="86693"/>
                    </a:cubicBezTo>
                    <a:cubicBezTo>
                      <a:pt x="125308" y="75239"/>
                      <a:pt x="126560" y="62630"/>
                      <a:pt x="124140" y="50465"/>
                    </a:cubicBezTo>
                    <a:cubicBezTo>
                      <a:pt x="121728" y="38300"/>
                      <a:pt x="115753" y="27125"/>
                      <a:pt x="106988" y="18356"/>
                    </a:cubicBezTo>
                    <a:cubicBezTo>
                      <a:pt x="98216" y="9586"/>
                      <a:pt x="87038" y="3615"/>
                      <a:pt x="74878" y="1200"/>
                    </a:cubicBezTo>
                    <a:cubicBezTo>
                      <a:pt x="62712" y="-1215"/>
                      <a:pt x="50103" y="33"/>
                      <a:pt x="38649" y="4788"/>
                    </a:cubicBezTo>
                    <a:cubicBezTo>
                      <a:pt x="27195" y="9542"/>
                      <a:pt x="17409" y="17588"/>
                      <a:pt x="10530" y="27909"/>
                    </a:cubicBezTo>
                    <a:cubicBezTo>
                      <a:pt x="3645" y="38228"/>
                      <a:pt x="-13" y="50357"/>
                      <a:pt x="0" y="62760"/>
                    </a:cubicBezTo>
                    <a:cubicBezTo>
                      <a:pt x="141" y="79313"/>
                      <a:pt x="6783" y="95148"/>
                      <a:pt x="18487" y="106854"/>
                    </a:cubicBezTo>
                    <a:cubicBezTo>
                      <a:pt x="30191" y="118559"/>
                      <a:pt x="46028" y="125196"/>
                      <a:pt x="62583" y="125337"/>
                    </a:cubicBezTo>
                    <a:close/>
                    <a:moveTo>
                      <a:pt x="62583" y="15600"/>
                    </a:moveTo>
                    <a:cubicBezTo>
                      <a:pt x="71978" y="15600"/>
                      <a:pt x="81167" y="18387"/>
                      <a:pt x="88982" y="23609"/>
                    </a:cubicBezTo>
                    <a:cubicBezTo>
                      <a:pt x="96798" y="28830"/>
                      <a:pt x="102888" y="36252"/>
                      <a:pt x="106488" y="44935"/>
                    </a:cubicBezTo>
                    <a:cubicBezTo>
                      <a:pt x="110081" y="53618"/>
                      <a:pt x="111024" y="63173"/>
                      <a:pt x="109189" y="72391"/>
                    </a:cubicBezTo>
                    <a:cubicBezTo>
                      <a:pt x="107354" y="81609"/>
                      <a:pt x="102830" y="90076"/>
                      <a:pt x="96182" y="96722"/>
                    </a:cubicBezTo>
                    <a:cubicBezTo>
                      <a:pt x="89541" y="103368"/>
                      <a:pt x="81071" y="107894"/>
                      <a:pt x="71856" y="109728"/>
                    </a:cubicBezTo>
                    <a:cubicBezTo>
                      <a:pt x="62635" y="111561"/>
                      <a:pt x="53080" y="110620"/>
                      <a:pt x="44398" y="107023"/>
                    </a:cubicBezTo>
                    <a:cubicBezTo>
                      <a:pt x="35716" y="103427"/>
                      <a:pt x="28292" y="97336"/>
                      <a:pt x="23069" y="89521"/>
                    </a:cubicBezTo>
                    <a:cubicBezTo>
                      <a:pt x="17845" y="81707"/>
                      <a:pt x="15060" y="72519"/>
                      <a:pt x="15060" y="63120"/>
                    </a:cubicBezTo>
                    <a:cubicBezTo>
                      <a:pt x="15060" y="50517"/>
                      <a:pt x="20066" y="38430"/>
                      <a:pt x="28978" y="29518"/>
                    </a:cubicBezTo>
                    <a:cubicBezTo>
                      <a:pt x="37892" y="20606"/>
                      <a:pt x="49981" y="15600"/>
                      <a:pt x="62583" y="15600"/>
                    </a:cubicBezTo>
                    <a:close/>
                  </a:path>
                </a:pathLst>
              </a:custGeom>
              <a:solidFill>
                <a:srgbClr val="2D5967"/>
              </a:solidFill>
              <a:ln w="6417" cap="flat">
                <a:noFill/>
                <a:prstDash val="solid"/>
                <a:miter/>
              </a:ln>
            </p:spPr>
            <p:txBody>
              <a:bodyPr rtlCol="0" anchor="ctr"/>
              <a:lstStyle/>
              <a:p>
                <a:endParaRPr lang="en-US" sz="3052"/>
              </a:p>
            </p:txBody>
          </p:sp>
          <p:sp>
            <p:nvSpPr>
              <p:cNvPr id="314" name="Freeform: Shape 340">
                <a:extLst>
                  <a:ext uri="{FF2B5EF4-FFF2-40B4-BE49-F238E27FC236}">
                    <a16:creationId xmlns:a16="http://schemas.microsoft.com/office/drawing/2014/main" id="{29D15678-BE9D-6C4D-BDED-C86D020A1643}"/>
                  </a:ext>
                </a:extLst>
              </p:cNvPr>
              <p:cNvSpPr/>
              <p:nvPr/>
            </p:nvSpPr>
            <p:spPr>
              <a:xfrm>
                <a:off x="5438934" y="1865065"/>
                <a:ext cx="151491" cy="151488"/>
              </a:xfrm>
              <a:custGeom>
                <a:avLst/>
                <a:gdLst>
                  <a:gd name="connsiteX0" fmla="*/ 75924 w 151491"/>
                  <a:gd name="connsiteY0" fmla="*/ 151488 h 151488"/>
                  <a:gd name="connsiteX1" fmla="*/ 117967 w 151491"/>
                  <a:gd name="connsiteY1" fmla="*/ 138629 h 151488"/>
                  <a:gd name="connsiteX2" fmla="*/ 145784 w 151491"/>
                  <a:gd name="connsiteY2" fmla="*/ 104584 h 151488"/>
                  <a:gd name="connsiteX3" fmla="*/ 150006 w 151491"/>
                  <a:gd name="connsiteY3" fmla="*/ 60824 h 151488"/>
                  <a:gd name="connsiteX4" fmla="*/ 129209 w 151491"/>
                  <a:gd name="connsiteY4" fmla="*/ 22089 h 151488"/>
                  <a:gd name="connsiteX5" fmla="*/ 90400 w 151491"/>
                  <a:gd name="connsiteY5" fmla="*/ 1431 h 151488"/>
                  <a:gd name="connsiteX6" fmla="*/ 46657 w 151491"/>
                  <a:gd name="connsiteY6" fmla="*/ 5809 h 151488"/>
                  <a:gd name="connsiteX7" fmla="*/ 12712 w 151491"/>
                  <a:gd name="connsiteY7" fmla="*/ 33747 h 151488"/>
                  <a:gd name="connsiteX8" fmla="*/ 0 w 151491"/>
                  <a:gd name="connsiteY8" fmla="*/ 75834 h 151488"/>
                  <a:gd name="connsiteX9" fmla="*/ 5813 w 151491"/>
                  <a:gd name="connsiteY9" fmla="*/ 104834 h 151488"/>
                  <a:gd name="connsiteX10" fmla="*/ 22279 w 151491"/>
                  <a:gd name="connsiteY10" fmla="*/ 129399 h 151488"/>
                  <a:gd name="connsiteX11" fmla="*/ 46907 w 151491"/>
                  <a:gd name="connsiteY11" fmla="*/ 145783 h 151488"/>
                  <a:gd name="connsiteX12" fmla="*/ 75924 w 151491"/>
                  <a:gd name="connsiteY12" fmla="*/ 151488 h 151488"/>
                  <a:gd name="connsiteX13" fmla="*/ 75924 w 151491"/>
                  <a:gd name="connsiteY13" fmla="*/ 15238 h 151488"/>
                  <a:gd name="connsiteX14" fmla="*/ 109593 w 151491"/>
                  <a:gd name="connsiteY14" fmla="*/ 25451 h 151488"/>
                  <a:gd name="connsiteX15" fmla="*/ 131911 w 151491"/>
                  <a:gd name="connsiteY15" fmla="*/ 52645 h 151488"/>
                  <a:gd name="connsiteX16" fmla="*/ 135357 w 151491"/>
                  <a:gd name="connsiteY16" fmla="*/ 87656 h 151488"/>
                  <a:gd name="connsiteX17" fmla="*/ 118775 w 151491"/>
                  <a:gd name="connsiteY17" fmla="*/ 118681 h 151488"/>
                  <a:gd name="connsiteX18" fmla="*/ 87750 w 151491"/>
                  <a:gd name="connsiteY18" fmla="*/ 135265 h 151488"/>
                  <a:gd name="connsiteX19" fmla="*/ 52740 w 151491"/>
                  <a:gd name="connsiteY19" fmla="*/ 131817 h 151488"/>
                  <a:gd name="connsiteX20" fmla="*/ 25545 w 151491"/>
                  <a:gd name="connsiteY20" fmla="*/ 109499 h 151488"/>
                  <a:gd name="connsiteX21" fmla="*/ 15330 w 151491"/>
                  <a:gd name="connsiteY21" fmla="*/ 75834 h 151488"/>
                  <a:gd name="connsiteX22" fmla="*/ 33104 w 151491"/>
                  <a:gd name="connsiteY22" fmla="*/ 33013 h 151488"/>
                  <a:gd name="connsiteX23" fmla="*/ 75924 w 151491"/>
                  <a:gd name="connsiteY23" fmla="*/ 15238 h 15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491" h="151488">
                    <a:moveTo>
                      <a:pt x="75924" y="151488"/>
                    </a:moveTo>
                    <a:cubicBezTo>
                      <a:pt x="90901" y="151453"/>
                      <a:pt x="105531" y="146978"/>
                      <a:pt x="117967" y="138629"/>
                    </a:cubicBezTo>
                    <a:cubicBezTo>
                      <a:pt x="130403" y="130280"/>
                      <a:pt x="140079" y="118433"/>
                      <a:pt x="145784" y="104584"/>
                    </a:cubicBezTo>
                    <a:cubicBezTo>
                      <a:pt x="151489" y="90735"/>
                      <a:pt x="152958" y="75507"/>
                      <a:pt x="150006" y="60824"/>
                    </a:cubicBezTo>
                    <a:cubicBezTo>
                      <a:pt x="147055" y="46140"/>
                      <a:pt x="139817" y="32661"/>
                      <a:pt x="129209" y="22089"/>
                    </a:cubicBezTo>
                    <a:cubicBezTo>
                      <a:pt x="118602" y="11518"/>
                      <a:pt x="105095" y="4329"/>
                      <a:pt x="90400" y="1431"/>
                    </a:cubicBezTo>
                    <a:cubicBezTo>
                      <a:pt x="75706" y="-1466"/>
                      <a:pt x="60485" y="57"/>
                      <a:pt x="46657" y="5809"/>
                    </a:cubicBezTo>
                    <a:cubicBezTo>
                      <a:pt x="32828" y="11561"/>
                      <a:pt x="21015" y="21283"/>
                      <a:pt x="12712" y="33747"/>
                    </a:cubicBezTo>
                    <a:cubicBezTo>
                      <a:pt x="4408" y="46211"/>
                      <a:pt x="-13" y="60857"/>
                      <a:pt x="0" y="75834"/>
                    </a:cubicBezTo>
                    <a:cubicBezTo>
                      <a:pt x="13" y="85788"/>
                      <a:pt x="1989" y="95643"/>
                      <a:pt x="5813" y="104834"/>
                    </a:cubicBezTo>
                    <a:cubicBezTo>
                      <a:pt x="9632" y="114025"/>
                      <a:pt x="15233" y="122373"/>
                      <a:pt x="22279" y="129399"/>
                    </a:cubicBezTo>
                    <a:cubicBezTo>
                      <a:pt x="29331" y="136425"/>
                      <a:pt x="37699" y="141992"/>
                      <a:pt x="46907" y="145783"/>
                    </a:cubicBezTo>
                    <a:cubicBezTo>
                      <a:pt x="56109" y="149573"/>
                      <a:pt x="65971" y="151512"/>
                      <a:pt x="75924" y="151488"/>
                    </a:cubicBezTo>
                    <a:close/>
                    <a:moveTo>
                      <a:pt x="75924" y="15238"/>
                    </a:moveTo>
                    <a:cubicBezTo>
                      <a:pt x="87910" y="15238"/>
                      <a:pt x="99628" y="18793"/>
                      <a:pt x="109593" y="25451"/>
                    </a:cubicBezTo>
                    <a:cubicBezTo>
                      <a:pt x="119558" y="32109"/>
                      <a:pt x="127323" y="41573"/>
                      <a:pt x="131911" y="52645"/>
                    </a:cubicBezTo>
                    <a:cubicBezTo>
                      <a:pt x="136493" y="63718"/>
                      <a:pt x="137692" y="75901"/>
                      <a:pt x="135357" y="87656"/>
                    </a:cubicBezTo>
                    <a:cubicBezTo>
                      <a:pt x="133021" y="99410"/>
                      <a:pt x="127246" y="110207"/>
                      <a:pt x="118775" y="118681"/>
                    </a:cubicBezTo>
                    <a:cubicBezTo>
                      <a:pt x="110299" y="127156"/>
                      <a:pt x="99499" y="132927"/>
                      <a:pt x="87750" y="135265"/>
                    </a:cubicBezTo>
                    <a:cubicBezTo>
                      <a:pt x="75994" y="137603"/>
                      <a:pt x="63809" y="136403"/>
                      <a:pt x="52740" y="131817"/>
                    </a:cubicBezTo>
                    <a:cubicBezTo>
                      <a:pt x="41664" y="127230"/>
                      <a:pt x="32199" y="119464"/>
                      <a:pt x="25545" y="109499"/>
                    </a:cubicBezTo>
                    <a:cubicBezTo>
                      <a:pt x="18885" y="99534"/>
                      <a:pt x="15330" y="87819"/>
                      <a:pt x="15330" y="75834"/>
                    </a:cubicBezTo>
                    <a:cubicBezTo>
                      <a:pt x="15355" y="59771"/>
                      <a:pt x="21747" y="44372"/>
                      <a:pt x="33104" y="33013"/>
                    </a:cubicBezTo>
                    <a:cubicBezTo>
                      <a:pt x="44462" y="21654"/>
                      <a:pt x="59863" y="15262"/>
                      <a:pt x="75924" y="15238"/>
                    </a:cubicBezTo>
                    <a:close/>
                  </a:path>
                </a:pathLst>
              </a:custGeom>
              <a:solidFill>
                <a:srgbClr val="2D5967"/>
              </a:solidFill>
              <a:ln w="6417" cap="flat">
                <a:noFill/>
                <a:prstDash val="solid"/>
                <a:miter/>
              </a:ln>
            </p:spPr>
            <p:txBody>
              <a:bodyPr rtlCol="0" anchor="ctr"/>
              <a:lstStyle/>
              <a:p>
                <a:endParaRPr lang="en-US" sz="3052"/>
              </a:p>
            </p:txBody>
          </p:sp>
          <p:sp>
            <p:nvSpPr>
              <p:cNvPr id="315" name="Freeform: Shape 341">
                <a:extLst>
                  <a:ext uri="{FF2B5EF4-FFF2-40B4-BE49-F238E27FC236}">
                    <a16:creationId xmlns:a16="http://schemas.microsoft.com/office/drawing/2014/main" id="{AE862039-04D9-A21E-35F7-3837843D3FA7}"/>
                  </a:ext>
                </a:extLst>
              </p:cNvPr>
              <p:cNvSpPr/>
              <p:nvPr/>
            </p:nvSpPr>
            <p:spPr>
              <a:xfrm>
                <a:off x="5441918" y="2132432"/>
                <a:ext cx="15143" cy="93416"/>
              </a:xfrm>
              <a:custGeom>
                <a:avLst/>
                <a:gdLst>
                  <a:gd name="connsiteX0" fmla="*/ 7572 w 15143"/>
                  <a:gd name="connsiteY0" fmla="*/ 0 h 93416"/>
                  <a:gd name="connsiteX1" fmla="*/ 0 w 15143"/>
                  <a:gd name="connsiteY1" fmla="*/ 0 h 93416"/>
                  <a:gd name="connsiteX2" fmla="*/ 0 w 15143"/>
                  <a:gd name="connsiteY2" fmla="*/ 93416 h 93416"/>
                  <a:gd name="connsiteX3" fmla="*/ 3786 w 15143"/>
                  <a:gd name="connsiteY3" fmla="*/ 93416 h 93416"/>
                  <a:gd name="connsiteX4" fmla="*/ 15144 w 15143"/>
                  <a:gd name="connsiteY4" fmla="*/ 93416 h 93416"/>
                  <a:gd name="connsiteX5" fmla="*/ 15144 w 15143"/>
                  <a:gd name="connsiteY5" fmla="*/ 15150 h 93416"/>
                  <a:gd name="connsiteX6" fmla="*/ 7572 w 15143"/>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43" h="93416">
                    <a:moveTo>
                      <a:pt x="7572" y="0"/>
                    </a:moveTo>
                    <a:lnTo>
                      <a:pt x="0" y="0"/>
                    </a:lnTo>
                    <a:lnTo>
                      <a:pt x="0" y="93416"/>
                    </a:lnTo>
                    <a:lnTo>
                      <a:pt x="3786" y="93416"/>
                    </a:lnTo>
                    <a:lnTo>
                      <a:pt x="15144" y="93416"/>
                    </a:lnTo>
                    <a:lnTo>
                      <a:pt x="15144" y="15150"/>
                    </a:lnTo>
                    <a:lnTo>
                      <a:pt x="7572" y="0"/>
                    </a:lnTo>
                    <a:close/>
                  </a:path>
                </a:pathLst>
              </a:custGeom>
              <a:solidFill>
                <a:srgbClr val="2D5967"/>
              </a:solidFill>
              <a:ln w="6417" cap="flat">
                <a:noFill/>
                <a:prstDash val="solid"/>
                <a:miter/>
              </a:ln>
            </p:spPr>
            <p:txBody>
              <a:bodyPr rtlCol="0" anchor="ctr"/>
              <a:lstStyle/>
              <a:p>
                <a:endParaRPr lang="en-US" sz="3052"/>
              </a:p>
            </p:txBody>
          </p:sp>
          <p:sp>
            <p:nvSpPr>
              <p:cNvPr id="316" name="Freeform: Shape 342">
                <a:extLst>
                  <a:ext uri="{FF2B5EF4-FFF2-40B4-BE49-F238E27FC236}">
                    <a16:creationId xmlns:a16="http://schemas.microsoft.com/office/drawing/2014/main" id="{D628623A-1568-CE0E-A8E8-69CEFA25503E}"/>
                  </a:ext>
                </a:extLst>
              </p:cNvPr>
              <p:cNvSpPr/>
              <p:nvPr/>
            </p:nvSpPr>
            <p:spPr>
              <a:xfrm>
                <a:off x="5572231" y="2132432"/>
                <a:ext cx="15150" cy="93416"/>
              </a:xfrm>
              <a:custGeom>
                <a:avLst/>
                <a:gdLst>
                  <a:gd name="connsiteX0" fmla="*/ 7572 w 15150"/>
                  <a:gd name="connsiteY0" fmla="*/ 0 h 93416"/>
                  <a:gd name="connsiteX1" fmla="*/ 0 w 15150"/>
                  <a:gd name="connsiteY1" fmla="*/ 15150 h 93416"/>
                  <a:gd name="connsiteX2" fmla="*/ 0 w 15150"/>
                  <a:gd name="connsiteY2" fmla="*/ 93416 h 93416"/>
                  <a:gd name="connsiteX3" fmla="*/ 12622 w 15150"/>
                  <a:gd name="connsiteY3" fmla="*/ 93416 h 93416"/>
                  <a:gd name="connsiteX4" fmla="*/ 15150 w 15150"/>
                  <a:gd name="connsiteY4" fmla="*/ 93416 h 93416"/>
                  <a:gd name="connsiteX5" fmla="*/ 15150 w 15150"/>
                  <a:gd name="connsiteY5" fmla="*/ 0 h 93416"/>
                  <a:gd name="connsiteX6" fmla="*/ 7572 w 15150"/>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50" h="93416">
                    <a:moveTo>
                      <a:pt x="7572" y="0"/>
                    </a:moveTo>
                    <a:lnTo>
                      <a:pt x="0" y="15150"/>
                    </a:lnTo>
                    <a:lnTo>
                      <a:pt x="0" y="93416"/>
                    </a:lnTo>
                    <a:lnTo>
                      <a:pt x="12622" y="93416"/>
                    </a:lnTo>
                    <a:lnTo>
                      <a:pt x="15150" y="93416"/>
                    </a:lnTo>
                    <a:lnTo>
                      <a:pt x="15150" y="0"/>
                    </a:lnTo>
                    <a:lnTo>
                      <a:pt x="7572" y="0"/>
                    </a:lnTo>
                    <a:close/>
                  </a:path>
                </a:pathLst>
              </a:custGeom>
              <a:solidFill>
                <a:srgbClr val="2D5967"/>
              </a:solidFill>
              <a:ln w="6417" cap="flat">
                <a:noFill/>
                <a:prstDash val="solid"/>
                <a:miter/>
              </a:ln>
            </p:spPr>
            <p:txBody>
              <a:bodyPr rtlCol="0" anchor="ctr"/>
              <a:lstStyle/>
              <a:p>
                <a:endParaRPr lang="en-US" sz="3052"/>
              </a:p>
            </p:txBody>
          </p:sp>
          <p:sp>
            <p:nvSpPr>
              <p:cNvPr id="317" name="Freeform: Shape 343">
                <a:extLst>
                  <a:ext uri="{FF2B5EF4-FFF2-40B4-BE49-F238E27FC236}">
                    <a16:creationId xmlns:a16="http://schemas.microsoft.com/office/drawing/2014/main" id="{70C10424-1D47-DB84-2D82-AF5503D9AB8E}"/>
                  </a:ext>
                </a:extLst>
              </p:cNvPr>
              <p:cNvSpPr/>
              <p:nvPr/>
            </p:nvSpPr>
            <p:spPr>
              <a:xfrm>
                <a:off x="5710091" y="2147569"/>
                <a:ext cx="15150" cy="78272"/>
              </a:xfrm>
              <a:custGeom>
                <a:avLst/>
                <a:gdLst>
                  <a:gd name="connsiteX0" fmla="*/ 0 w 15150"/>
                  <a:gd name="connsiteY0" fmla="*/ 15060 h 78272"/>
                  <a:gd name="connsiteX1" fmla="*/ 0 w 15150"/>
                  <a:gd name="connsiteY1" fmla="*/ 78273 h 78272"/>
                  <a:gd name="connsiteX2" fmla="*/ 15150 w 15150"/>
                  <a:gd name="connsiteY2" fmla="*/ 78273 h 78272"/>
                  <a:gd name="connsiteX3" fmla="*/ 15150 w 15150"/>
                  <a:gd name="connsiteY3" fmla="*/ 0 h 78272"/>
                  <a:gd name="connsiteX4" fmla="*/ 7578 w 15150"/>
                  <a:gd name="connsiteY4" fmla="*/ 0 h 78272"/>
                  <a:gd name="connsiteX5" fmla="*/ 0 w 15150"/>
                  <a:gd name="connsiteY5" fmla="*/ 1506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50" h="78272">
                    <a:moveTo>
                      <a:pt x="0" y="15060"/>
                    </a:moveTo>
                    <a:lnTo>
                      <a:pt x="0" y="78273"/>
                    </a:lnTo>
                    <a:lnTo>
                      <a:pt x="15150" y="78273"/>
                    </a:lnTo>
                    <a:lnTo>
                      <a:pt x="15150" y="0"/>
                    </a:lnTo>
                    <a:lnTo>
                      <a:pt x="7578" y="0"/>
                    </a:lnTo>
                    <a:lnTo>
                      <a:pt x="0" y="15060"/>
                    </a:lnTo>
                    <a:close/>
                  </a:path>
                </a:pathLst>
              </a:custGeom>
              <a:solidFill>
                <a:srgbClr val="2D5967"/>
              </a:solidFill>
              <a:ln w="6417" cap="flat">
                <a:noFill/>
                <a:prstDash val="solid"/>
                <a:miter/>
              </a:ln>
            </p:spPr>
            <p:txBody>
              <a:bodyPr rtlCol="0" anchor="ctr"/>
              <a:lstStyle/>
              <a:p>
                <a:endParaRPr lang="en-US" sz="3052"/>
              </a:p>
            </p:txBody>
          </p:sp>
          <p:sp>
            <p:nvSpPr>
              <p:cNvPr id="318" name="Freeform: Shape 344">
                <a:extLst>
                  <a:ext uri="{FF2B5EF4-FFF2-40B4-BE49-F238E27FC236}">
                    <a16:creationId xmlns:a16="http://schemas.microsoft.com/office/drawing/2014/main" id="{9DE9D9B1-9F15-113D-1CC1-15EFB64591F2}"/>
                  </a:ext>
                </a:extLst>
              </p:cNvPr>
              <p:cNvSpPr/>
              <p:nvPr/>
            </p:nvSpPr>
            <p:spPr>
              <a:xfrm>
                <a:off x="5305310" y="2147569"/>
                <a:ext cx="15053" cy="78272"/>
              </a:xfrm>
              <a:custGeom>
                <a:avLst/>
                <a:gdLst>
                  <a:gd name="connsiteX0" fmla="*/ 0 w 15053"/>
                  <a:gd name="connsiteY0" fmla="*/ 0 h 78272"/>
                  <a:gd name="connsiteX1" fmla="*/ 0 w 15053"/>
                  <a:gd name="connsiteY1" fmla="*/ 78273 h 78272"/>
                  <a:gd name="connsiteX2" fmla="*/ 15054 w 15053"/>
                  <a:gd name="connsiteY2" fmla="*/ 78273 h 78272"/>
                  <a:gd name="connsiteX3" fmla="*/ 15054 w 15053"/>
                  <a:gd name="connsiteY3" fmla="*/ 15060 h 78272"/>
                  <a:gd name="connsiteX4" fmla="*/ 7482 w 15053"/>
                  <a:gd name="connsiteY4" fmla="*/ 0 h 78272"/>
                  <a:gd name="connsiteX5" fmla="*/ 0 w 15053"/>
                  <a:gd name="connsiteY5" fmla="*/ 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53" h="78272">
                    <a:moveTo>
                      <a:pt x="0" y="0"/>
                    </a:moveTo>
                    <a:lnTo>
                      <a:pt x="0" y="78273"/>
                    </a:lnTo>
                    <a:lnTo>
                      <a:pt x="15054" y="78273"/>
                    </a:lnTo>
                    <a:lnTo>
                      <a:pt x="15054" y="15060"/>
                    </a:lnTo>
                    <a:lnTo>
                      <a:pt x="7482" y="0"/>
                    </a:lnTo>
                    <a:lnTo>
                      <a:pt x="0" y="0"/>
                    </a:lnTo>
                    <a:close/>
                  </a:path>
                </a:pathLst>
              </a:custGeom>
              <a:solidFill>
                <a:srgbClr val="2D5967"/>
              </a:solidFill>
              <a:ln w="6417" cap="flat">
                <a:noFill/>
                <a:prstDash val="solid"/>
                <a:miter/>
              </a:ln>
            </p:spPr>
            <p:txBody>
              <a:bodyPr rtlCol="0" anchor="ctr"/>
              <a:lstStyle/>
              <a:p>
                <a:endParaRPr lang="en-US" sz="3052"/>
              </a:p>
            </p:txBody>
          </p:sp>
        </p:grpSp>
        <p:sp>
          <p:nvSpPr>
            <p:cNvPr id="308" name="TextBox 345">
              <a:extLst>
                <a:ext uri="{FF2B5EF4-FFF2-40B4-BE49-F238E27FC236}">
                  <a16:creationId xmlns:a16="http://schemas.microsoft.com/office/drawing/2014/main" id="{03582B3B-EA2E-C95B-6185-23F0C5F6DBB1}"/>
                </a:ext>
              </a:extLst>
            </p:cNvPr>
            <p:cNvSpPr txBox="1"/>
            <p:nvPr/>
          </p:nvSpPr>
          <p:spPr>
            <a:xfrm>
              <a:off x="4777130" y="2199603"/>
              <a:ext cx="1520281" cy="437778"/>
            </a:xfrm>
            <a:prstGeom prst="rect">
              <a:avLst/>
            </a:prstGeom>
            <a:noFill/>
          </p:spPr>
          <p:txBody>
            <a:bodyPr wrap="none" rtlCol="0">
              <a:spAutoFit/>
            </a:bodyPr>
            <a:lstStyle/>
            <a:p>
              <a:pPr algn="ctr"/>
              <a:r>
                <a:rPr lang="ja-JP" altLang="en-US" sz="1800" dirty="0">
                  <a:latin typeface="Meiryo UI" panose="020B0604030504040204" pitchFamily="50" charset="-128"/>
                  <a:ea typeface="Meiryo UI" panose="020B0604030504040204" pitchFamily="50" charset="-128"/>
                  <a:cs typeface="Oracle Sans"/>
                  <a:sym typeface="Oracle Sans"/>
                  <a:rtl val="0"/>
                </a:rPr>
                <a:t>利用者</a:t>
              </a:r>
              <a:endParaRPr lang="en-US" altLang="ja-JP" sz="1800" dirty="0">
                <a:latin typeface="Meiryo UI" panose="020B0604030504040204" pitchFamily="50" charset="-128"/>
                <a:ea typeface="Meiryo UI" panose="020B0604030504040204" pitchFamily="50" charset="-128"/>
                <a:cs typeface="Oracle Sans"/>
                <a:sym typeface="Oracle Sans"/>
                <a:rtl val="0"/>
              </a:endParaRPr>
            </a:p>
            <a:p>
              <a:pPr algn="ctr"/>
              <a:r>
                <a:rPr lang="ja-JP" altLang="en-US" sz="1800" dirty="0">
                  <a:latin typeface="Meiryo UI" panose="020B0604030504040204" pitchFamily="50" charset="-128"/>
                  <a:ea typeface="Meiryo UI" panose="020B0604030504040204" pitchFamily="50" charset="-128"/>
                  <a:cs typeface="Oracle Sans"/>
                  <a:sym typeface="Oracle Sans"/>
                  <a:rtl val="0"/>
                </a:rPr>
                <a:t>（国民</a:t>
              </a:r>
              <a:r>
                <a:rPr lang="en-US" altLang="ja-JP" sz="1800" dirty="0">
                  <a:latin typeface="Meiryo UI" panose="020B0604030504040204" pitchFamily="50" charset="-128"/>
                  <a:ea typeface="Meiryo UI" panose="020B0604030504040204" pitchFamily="50" charset="-128"/>
                  <a:cs typeface="Oracle Sans"/>
                  <a:sym typeface="Oracle Sans"/>
                  <a:rtl val="0"/>
                </a:rPr>
                <a:t>/</a:t>
              </a:r>
              <a:r>
                <a:rPr lang="ja-JP" altLang="en-US" sz="1800" dirty="0">
                  <a:latin typeface="Meiryo UI" panose="020B0604030504040204" pitchFamily="50" charset="-128"/>
                  <a:ea typeface="Meiryo UI" panose="020B0604030504040204" pitchFamily="50" charset="-128"/>
                  <a:cs typeface="Oracle Sans"/>
                  <a:sym typeface="Oracle Sans"/>
                  <a:rtl val="0"/>
                </a:rPr>
                <a:t>企業ユーザ）</a:t>
              </a:r>
              <a:endParaRPr lang="en-US" sz="1800" dirty="0">
                <a:latin typeface="Meiryo UI" panose="020B0604030504040204" pitchFamily="50" charset="-128"/>
                <a:ea typeface="Meiryo UI" panose="020B0604030504040204" pitchFamily="50" charset="-128"/>
                <a:cs typeface="Oracle Sans"/>
                <a:sym typeface="Oracle Sans"/>
                <a:rtl val="0"/>
              </a:endParaRPr>
            </a:p>
          </p:txBody>
        </p:sp>
      </p:grpSp>
      <p:cxnSp>
        <p:nvCxnSpPr>
          <p:cNvPr id="319" name="Straight Arrow Connector 43">
            <a:extLst>
              <a:ext uri="{FF2B5EF4-FFF2-40B4-BE49-F238E27FC236}">
                <a16:creationId xmlns:a16="http://schemas.microsoft.com/office/drawing/2014/main" id="{41E3D599-813C-CAEB-9A66-B9E7129916C4}"/>
              </a:ext>
            </a:extLst>
          </p:cNvPr>
          <p:cNvCxnSpPr>
            <a:cxnSpLocks/>
          </p:cNvCxnSpPr>
          <p:nvPr/>
        </p:nvCxnSpPr>
        <p:spPr bwMode="auto">
          <a:xfrm flipV="1">
            <a:off x="2562676" y="8497899"/>
            <a:ext cx="2693618" cy="5369"/>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20" name="Straight Arrow Connector 42">
            <a:extLst>
              <a:ext uri="{FF2B5EF4-FFF2-40B4-BE49-F238E27FC236}">
                <a16:creationId xmlns:a16="http://schemas.microsoft.com/office/drawing/2014/main" id="{B160275B-AD7D-0899-F7D7-FBBAEA7AD261}"/>
              </a:ext>
            </a:extLst>
          </p:cNvPr>
          <p:cNvCxnSpPr>
            <a:cxnSpLocks/>
          </p:cNvCxnSpPr>
          <p:nvPr/>
        </p:nvCxnSpPr>
        <p:spPr bwMode="auto">
          <a:xfrm flipV="1">
            <a:off x="4018743" y="7356162"/>
            <a:ext cx="0" cy="1150225"/>
          </a:xfrm>
          <a:prstGeom prst="straightConnector1">
            <a:avLst/>
          </a:prstGeom>
          <a:solidFill>
            <a:srgbClr val="00B8FF"/>
          </a:solidFill>
          <a:ln w="12700" cap="flat" cmpd="sng" algn="ctr">
            <a:solidFill>
              <a:srgbClr val="312D2A"/>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21" name="Straight Arrow Connector 43">
            <a:extLst>
              <a:ext uri="{FF2B5EF4-FFF2-40B4-BE49-F238E27FC236}">
                <a16:creationId xmlns:a16="http://schemas.microsoft.com/office/drawing/2014/main" id="{1AC89264-17E1-E4A7-1A88-09CCF098705C}"/>
              </a:ext>
            </a:extLst>
          </p:cNvPr>
          <p:cNvCxnSpPr>
            <a:cxnSpLocks/>
          </p:cNvCxnSpPr>
          <p:nvPr/>
        </p:nvCxnSpPr>
        <p:spPr bwMode="auto">
          <a:xfrm>
            <a:off x="4018743" y="7353043"/>
            <a:ext cx="1263792" cy="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pic>
        <p:nvPicPr>
          <p:cNvPr id="326" name="OTag">
            <a:extLst>
              <a:ext uri="{FF2B5EF4-FFF2-40B4-BE49-F238E27FC236}">
                <a16:creationId xmlns:a16="http://schemas.microsoft.com/office/drawing/2014/main" id="{A95F931E-BDF1-3135-E960-6002C68C7497}"/>
              </a:ext>
              <a:ext uri="{C183D7F6-B498-43B3-948B-1728B52AA6E4}">
                <adec:decorative xmlns:adec="http://schemas.microsoft.com/office/drawing/2017/decorative" val="1"/>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3435635" y="1827179"/>
            <a:ext cx="680321" cy="702571"/>
          </a:xfrm>
          <a:prstGeom prst="rect">
            <a:avLst/>
          </a:prstGeom>
        </p:spPr>
      </p:pic>
      <p:sp>
        <p:nvSpPr>
          <p:cNvPr id="328" name="円/楕円 31">
            <a:extLst>
              <a:ext uri="{FF2B5EF4-FFF2-40B4-BE49-F238E27FC236}">
                <a16:creationId xmlns:a16="http://schemas.microsoft.com/office/drawing/2014/main" id="{6BA859C3-29D7-0E0B-B256-6C68E3F45195}"/>
              </a:ext>
            </a:extLst>
          </p:cNvPr>
          <p:cNvSpPr/>
          <p:nvPr/>
        </p:nvSpPr>
        <p:spPr>
          <a:xfrm>
            <a:off x="4483324" y="6831444"/>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1</a:t>
            </a:r>
          </a:p>
        </p:txBody>
      </p:sp>
      <p:sp>
        <p:nvSpPr>
          <p:cNvPr id="329" name="円/楕円 34">
            <a:extLst>
              <a:ext uri="{FF2B5EF4-FFF2-40B4-BE49-F238E27FC236}">
                <a16:creationId xmlns:a16="http://schemas.microsoft.com/office/drawing/2014/main" id="{E8EE53D4-9F48-99E1-3964-2E09FB9F9067}"/>
              </a:ext>
            </a:extLst>
          </p:cNvPr>
          <p:cNvSpPr/>
          <p:nvPr/>
        </p:nvSpPr>
        <p:spPr>
          <a:xfrm>
            <a:off x="13566750" y="2767902"/>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7</a:t>
            </a:r>
          </a:p>
        </p:txBody>
      </p:sp>
    </p:spTree>
    <p:extLst>
      <p:ext uri="{BB962C8B-B14F-4D97-AF65-F5344CB8AC3E}">
        <p14:creationId xmlns:p14="http://schemas.microsoft.com/office/powerpoint/2010/main" val="465700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22505C4A-BBF2-461A-BFB5-495A69926EB8}"/>
              </a:ext>
            </a:extLst>
          </p:cNvPr>
          <p:cNvGrpSpPr>
            <a:grpSpLocks noChangeAspect="1"/>
          </p:cNvGrpSpPr>
          <p:nvPr/>
        </p:nvGrpSpPr>
        <p:grpSpPr>
          <a:xfrm>
            <a:off x="3660536" y="1862740"/>
            <a:ext cx="10035512" cy="7417483"/>
            <a:chOff x="2576357" y="863437"/>
            <a:chExt cx="7956000" cy="5298697"/>
          </a:xfrm>
        </p:grpSpPr>
        <p:sp>
          <p:nvSpPr>
            <p:cNvPr id="6" name="正方形/長方形 5">
              <a:extLst>
                <a:ext uri="{FF2B5EF4-FFF2-40B4-BE49-F238E27FC236}">
                  <a16:creationId xmlns:a16="http://schemas.microsoft.com/office/drawing/2014/main" id="{96D01785-2BE2-454B-B811-E5384CA5F3B9}"/>
                </a:ext>
              </a:extLst>
            </p:cNvPr>
            <p:cNvSpPr/>
            <p:nvPr/>
          </p:nvSpPr>
          <p:spPr>
            <a:xfrm>
              <a:off x="2576357" y="863437"/>
              <a:ext cx="7956000" cy="5298697"/>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052">
                <a:latin typeface="Meiryo UI" panose="020B0604030504040204" pitchFamily="34" charset="-128"/>
                <a:ea typeface="Meiryo UI" panose="020B0604030504040204" pitchFamily="34" charset="-128"/>
              </a:endParaRPr>
            </a:p>
          </p:txBody>
        </p:sp>
        <p:sp>
          <p:nvSpPr>
            <p:cNvPr id="8" name="TextBox 12">
              <a:extLst>
                <a:ext uri="{FF2B5EF4-FFF2-40B4-BE49-F238E27FC236}">
                  <a16:creationId xmlns:a16="http://schemas.microsoft.com/office/drawing/2014/main" id="{6FC4AC7C-5DF7-4E2B-85A2-DB61DA0E3615}"/>
                </a:ext>
              </a:extLst>
            </p:cNvPr>
            <p:cNvSpPr txBox="1">
              <a:spLocks noChangeArrowheads="1"/>
            </p:cNvSpPr>
            <p:nvPr/>
          </p:nvSpPr>
          <p:spPr bwMode="auto">
            <a:xfrm>
              <a:off x="3184592" y="944051"/>
              <a:ext cx="327626" cy="260764"/>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772" dirty="0">
                  <a:latin typeface="Meiryo UI" panose="020B0604030504040204" pitchFamily="34" charset="-128"/>
                  <a:ea typeface="Meiryo UI" panose="020B0604030504040204" pitchFamily="34" charset="-128"/>
                  <a:cs typeface="Amazon Ember" panose="020B0603020204020204" pitchFamily="34" charset="0"/>
                </a:rPr>
                <a:t>OCI</a:t>
              </a:r>
            </a:p>
          </p:txBody>
        </p:sp>
      </p:grpSp>
      <p:cxnSp>
        <p:nvCxnSpPr>
          <p:cNvPr id="101" name="Straight Arrow Connector 43">
            <a:extLst>
              <a:ext uri="{FF2B5EF4-FFF2-40B4-BE49-F238E27FC236}">
                <a16:creationId xmlns:a16="http://schemas.microsoft.com/office/drawing/2014/main" id="{8816AF69-5BB0-4184-B498-30A8F188BCC9}"/>
              </a:ext>
            </a:extLst>
          </p:cNvPr>
          <p:cNvCxnSpPr>
            <a:cxnSpLocks/>
          </p:cNvCxnSpPr>
          <p:nvPr/>
        </p:nvCxnSpPr>
        <p:spPr bwMode="auto">
          <a:xfrm>
            <a:off x="3137155" y="4047026"/>
            <a:ext cx="3545822" cy="9037"/>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90" name="Graphic 3">
            <a:extLst>
              <a:ext uri="{FF2B5EF4-FFF2-40B4-BE49-F238E27FC236}">
                <a16:creationId xmlns:a16="http://schemas.microsoft.com/office/drawing/2014/main" id="{7CF4DDD4-E576-4DD6-BBBC-BD1787754815}"/>
              </a:ext>
            </a:extLst>
          </p:cNvPr>
          <p:cNvGrpSpPr/>
          <p:nvPr/>
        </p:nvGrpSpPr>
        <p:grpSpPr>
          <a:xfrm>
            <a:off x="2057217" y="3515194"/>
            <a:ext cx="1107995" cy="1153417"/>
            <a:chOff x="5162032" y="1856139"/>
            <a:chExt cx="750476" cy="781242"/>
          </a:xfrm>
        </p:grpSpPr>
        <p:grpSp>
          <p:nvGrpSpPr>
            <p:cNvPr id="92" name="Graphic 3">
              <a:extLst>
                <a:ext uri="{FF2B5EF4-FFF2-40B4-BE49-F238E27FC236}">
                  <a16:creationId xmlns:a16="http://schemas.microsoft.com/office/drawing/2014/main" id="{6FD80E6B-695C-4D07-91D1-6E389767097F}"/>
                </a:ext>
              </a:extLst>
            </p:cNvPr>
            <p:cNvGrpSpPr/>
            <p:nvPr/>
          </p:nvGrpSpPr>
          <p:grpSpPr>
            <a:xfrm>
              <a:off x="5258602" y="1856139"/>
              <a:ext cx="513347" cy="378718"/>
              <a:chOff x="5258602" y="1856139"/>
              <a:chExt cx="513347" cy="378718"/>
            </a:xfrm>
          </p:grpSpPr>
          <p:sp>
            <p:nvSpPr>
              <p:cNvPr id="94" name="Freeform: Shape 251">
                <a:extLst>
                  <a:ext uri="{FF2B5EF4-FFF2-40B4-BE49-F238E27FC236}">
                    <a16:creationId xmlns:a16="http://schemas.microsoft.com/office/drawing/2014/main" id="{2BE197C3-1CE7-4D32-B9A7-BF13286C9698}"/>
                  </a:ext>
                </a:extLst>
              </p:cNvPr>
              <p:cNvSpPr/>
              <p:nvPr/>
            </p:nvSpPr>
            <p:spPr>
              <a:xfrm>
                <a:off x="5263113" y="1860594"/>
                <a:ext cx="503247" cy="369758"/>
              </a:xfrm>
              <a:custGeom>
                <a:avLst/>
                <a:gdLst>
                  <a:gd name="connsiteX0" fmla="*/ 0 w 503247"/>
                  <a:gd name="connsiteY0" fmla="*/ 369759 h 369758"/>
                  <a:gd name="connsiteX1" fmla="*/ 0 w 503247"/>
                  <a:gd name="connsiteY1" fmla="*/ 232791 h 369758"/>
                  <a:gd name="connsiteX2" fmla="*/ 14284 w 503247"/>
                  <a:gd name="connsiteY2" fmla="*/ 198936 h 369758"/>
                  <a:gd name="connsiteX3" fmla="*/ 48242 w 503247"/>
                  <a:gd name="connsiteY3" fmla="*/ 184909 h 369758"/>
                  <a:gd name="connsiteX4" fmla="*/ 67627 w 503247"/>
                  <a:gd name="connsiteY4" fmla="*/ 184909 h 369758"/>
                  <a:gd name="connsiteX5" fmla="*/ 67627 w 503247"/>
                  <a:gd name="connsiteY5" fmla="*/ 182114 h 369758"/>
                  <a:gd name="connsiteX6" fmla="*/ 39451 w 503247"/>
                  <a:gd name="connsiteY6" fmla="*/ 149946 h 369758"/>
                  <a:gd name="connsiteX7" fmla="*/ 36428 w 503247"/>
                  <a:gd name="connsiteY7" fmla="*/ 107285 h 369758"/>
                  <a:gd name="connsiteX8" fmla="*/ 59805 w 503247"/>
                  <a:gd name="connsiteY8" fmla="*/ 71469 h 369758"/>
                  <a:gd name="connsiteX9" fmla="*/ 100064 w 503247"/>
                  <a:gd name="connsiteY9" fmla="*/ 57053 h 369758"/>
                  <a:gd name="connsiteX10" fmla="*/ 140863 w 503247"/>
                  <a:gd name="connsiteY10" fmla="*/ 69896 h 369758"/>
                  <a:gd name="connsiteX11" fmla="*/ 165606 w 503247"/>
                  <a:gd name="connsiteY11" fmla="*/ 104778 h 369758"/>
                  <a:gd name="connsiteX12" fmla="*/ 164246 w 503247"/>
                  <a:gd name="connsiteY12" fmla="*/ 147524 h 369758"/>
                  <a:gd name="connsiteX13" fmla="*/ 137333 w 503247"/>
                  <a:gd name="connsiteY13" fmla="*/ 180762 h 369758"/>
                  <a:gd name="connsiteX14" fmla="*/ 141838 w 503247"/>
                  <a:gd name="connsiteY14" fmla="*/ 180762 h 369758"/>
                  <a:gd name="connsiteX15" fmla="*/ 161813 w 503247"/>
                  <a:gd name="connsiteY15" fmla="*/ 164465 h 369758"/>
                  <a:gd name="connsiteX16" fmla="*/ 186929 w 503247"/>
                  <a:gd name="connsiteY16" fmla="*/ 158670 h 369758"/>
                  <a:gd name="connsiteX17" fmla="*/ 210370 w 503247"/>
                  <a:gd name="connsiteY17" fmla="*/ 158670 h 369758"/>
                  <a:gd name="connsiteX18" fmla="*/ 210370 w 503247"/>
                  <a:gd name="connsiteY18" fmla="*/ 148841 h 369758"/>
                  <a:gd name="connsiteX19" fmla="*/ 177239 w 503247"/>
                  <a:gd name="connsiteY19" fmla="*/ 109822 h 369758"/>
                  <a:gd name="connsiteX20" fmla="*/ 174474 w 503247"/>
                  <a:gd name="connsiteY20" fmla="*/ 58708 h 369758"/>
                  <a:gd name="connsiteX21" fmla="*/ 203208 w 503247"/>
                  <a:gd name="connsiteY21" fmla="*/ 16343 h 369758"/>
                  <a:gd name="connsiteX22" fmla="*/ 251713 w 503247"/>
                  <a:gd name="connsiteY22" fmla="*/ 0 h 369758"/>
                  <a:gd name="connsiteX23" fmla="*/ 300225 w 503247"/>
                  <a:gd name="connsiteY23" fmla="*/ 16343 h 369758"/>
                  <a:gd name="connsiteX24" fmla="*/ 328953 w 503247"/>
                  <a:gd name="connsiteY24" fmla="*/ 58708 h 369758"/>
                  <a:gd name="connsiteX25" fmla="*/ 326187 w 503247"/>
                  <a:gd name="connsiteY25" fmla="*/ 109822 h 369758"/>
                  <a:gd name="connsiteX26" fmla="*/ 293057 w 503247"/>
                  <a:gd name="connsiteY26" fmla="*/ 148841 h 369758"/>
                  <a:gd name="connsiteX27" fmla="*/ 293057 w 503247"/>
                  <a:gd name="connsiteY27" fmla="*/ 157859 h 369758"/>
                  <a:gd name="connsiteX28" fmla="*/ 317043 w 503247"/>
                  <a:gd name="connsiteY28" fmla="*/ 157859 h 369758"/>
                  <a:gd name="connsiteX29" fmla="*/ 342101 w 503247"/>
                  <a:gd name="connsiteY29" fmla="*/ 163780 h 369758"/>
                  <a:gd name="connsiteX30" fmla="*/ 362128 w 503247"/>
                  <a:gd name="connsiteY30" fmla="*/ 179951 h 369758"/>
                  <a:gd name="connsiteX31" fmla="*/ 366639 w 503247"/>
                  <a:gd name="connsiteY31" fmla="*/ 179951 h 369758"/>
                  <a:gd name="connsiteX32" fmla="*/ 339765 w 503247"/>
                  <a:gd name="connsiteY32" fmla="*/ 146794 h 369758"/>
                  <a:gd name="connsiteX33" fmla="*/ 338328 w 503247"/>
                  <a:gd name="connsiteY33" fmla="*/ 104138 h 369758"/>
                  <a:gd name="connsiteX34" fmla="*/ 362904 w 503247"/>
                  <a:gd name="connsiteY34" fmla="*/ 69246 h 369758"/>
                  <a:gd name="connsiteX35" fmla="*/ 403555 w 503247"/>
                  <a:gd name="connsiteY35" fmla="*/ 56242 h 369758"/>
                  <a:gd name="connsiteX36" fmla="*/ 443827 w 503247"/>
                  <a:gd name="connsiteY36" fmla="*/ 70387 h 369758"/>
                  <a:gd name="connsiteX37" fmla="*/ 467415 w 503247"/>
                  <a:gd name="connsiteY37" fmla="*/ 105958 h 369758"/>
                  <a:gd name="connsiteX38" fmla="*/ 464772 w 503247"/>
                  <a:gd name="connsiteY38" fmla="*/ 148557 h 369758"/>
                  <a:gd name="connsiteX39" fmla="*/ 436974 w 503247"/>
                  <a:gd name="connsiteY39" fmla="*/ 180943 h 369758"/>
                  <a:gd name="connsiteX40" fmla="*/ 436974 w 503247"/>
                  <a:gd name="connsiteY40" fmla="*/ 184909 h 369758"/>
                  <a:gd name="connsiteX41" fmla="*/ 455006 w 503247"/>
                  <a:gd name="connsiteY41" fmla="*/ 184909 h 369758"/>
                  <a:gd name="connsiteX42" fmla="*/ 489092 w 503247"/>
                  <a:gd name="connsiteY42" fmla="*/ 199065 h 369758"/>
                  <a:gd name="connsiteX43" fmla="*/ 503247 w 503247"/>
                  <a:gd name="connsiteY43" fmla="*/ 233151 h 369758"/>
                  <a:gd name="connsiteX44" fmla="*/ 503247 w 503247"/>
                  <a:gd name="connsiteY44" fmla="*/ 369759 h 369758"/>
                  <a:gd name="connsiteX45" fmla="*/ 0 w 503247"/>
                  <a:gd name="connsiteY45" fmla="*/ 369759 h 369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03247" h="369758">
                    <a:moveTo>
                      <a:pt x="0" y="369759"/>
                    </a:moveTo>
                    <a:lnTo>
                      <a:pt x="0" y="232791"/>
                    </a:lnTo>
                    <a:cubicBezTo>
                      <a:pt x="122" y="220067"/>
                      <a:pt x="5249" y="207901"/>
                      <a:pt x="14284" y="198936"/>
                    </a:cubicBezTo>
                    <a:cubicBezTo>
                      <a:pt x="23312" y="189972"/>
                      <a:pt x="35517" y="184935"/>
                      <a:pt x="48242" y="184909"/>
                    </a:cubicBezTo>
                    <a:lnTo>
                      <a:pt x="67627" y="184909"/>
                    </a:lnTo>
                    <a:lnTo>
                      <a:pt x="67627" y="182114"/>
                    </a:lnTo>
                    <a:cubicBezTo>
                      <a:pt x="54979" y="174753"/>
                      <a:pt x="45078" y="163456"/>
                      <a:pt x="39451" y="149946"/>
                    </a:cubicBezTo>
                    <a:cubicBezTo>
                      <a:pt x="33817" y="136436"/>
                      <a:pt x="32758" y="121453"/>
                      <a:pt x="36428" y="107285"/>
                    </a:cubicBezTo>
                    <a:cubicBezTo>
                      <a:pt x="40105" y="93116"/>
                      <a:pt x="48312" y="80538"/>
                      <a:pt x="59805" y="71469"/>
                    </a:cubicBezTo>
                    <a:cubicBezTo>
                      <a:pt x="71291" y="62400"/>
                      <a:pt x="85434" y="57337"/>
                      <a:pt x="100064" y="57053"/>
                    </a:cubicBezTo>
                    <a:cubicBezTo>
                      <a:pt x="114701" y="56769"/>
                      <a:pt x="129030" y="61280"/>
                      <a:pt x="140863" y="69896"/>
                    </a:cubicBezTo>
                    <a:cubicBezTo>
                      <a:pt x="152695" y="78513"/>
                      <a:pt x="161384" y="90763"/>
                      <a:pt x="165606" y="104778"/>
                    </a:cubicBezTo>
                    <a:cubicBezTo>
                      <a:pt x="169828" y="118794"/>
                      <a:pt x="169347" y="133805"/>
                      <a:pt x="164246" y="147524"/>
                    </a:cubicBezTo>
                    <a:cubicBezTo>
                      <a:pt x="159138" y="161243"/>
                      <a:pt x="149692" y="172915"/>
                      <a:pt x="137333" y="180762"/>
                    </a:cubicBezTo>
                    <a:lnTo>
                      <a:pt x="141838" y="180762"/>
                    </a:lnTo>
                    <a:cubicBezTo>
                      <a:pt x="147164" y="173871"/>
                      <a:pt x="153991" y="168296"/>
                      <a:pt x="161813" y="164465"/>
                    </a:cubicBezTo>
                    <a:cubicBezTo>
                      <a:pt x="169629" y="160635"/>
                      <a:pt x="178221" y="158652"/>
                      <a:pt x="186929" y="158670"/>
                    </a:cubicBezTo>
                    <a:lnTo>
                      <a:pt x="210370" y="158670"/>
                    </a:lnTo>
                    <a:lnTo>
                      <a:pt x="210370" y="148841"/>
                    </a:lnTo>
                    <a:cubicBezTo>
                      <a:pt x="195361" y="139805"/>
                      <a:pt x="183720" y="126099"/>
                      <a:pt x="177239" y="109822"/>
                    </a:cubicBezTo>
                    <a:cubicBezTo>
                      <a:pt x="170759" y="93543"/>
                      <a:pt x="169790" y="75590"/>
                      <a:pt x="174474" y="58708"/>
                    </a:cubicBezTo>
                    <a:cubicBezTo>
                      <a:pt x="179165" y="41826"/>
                      <a:pt x="189258" y="26946"/>
                      <a:pt x="203208" y="16343"/>
                    </a:cubicBezTo>
                    <a:cubicBezTo>
                      <a:pt x="217152" y="5741"/>
                      <a:pt x="234196" y="0"/>
                      <a:pt x="251713" y="0"/>
                    </a:cubicBezTo>
                    <a:cubicBezTo>
                      <a:pt x="269238" y="0"/>
                      <a:pt x="286274" y="5741"/>
                      <a:pt x="300225" y="16343"/>
                    </a:cubicBezTo>
                    <a:cubicBezTo>
                      <a:pt x="314175" y="26946"/>
                      <a:pt x="324262" y="41826"/>
                      <a:pt x="328953" y="58708"/>
                    </a:cubicBezTo>
                    <a:cubicBezTo>
                      <a:pt x="333644" y="75590"/>
                      <a:pt x="332675" y="93543"/>
                      <a:pt x="326187" y="109822"/>
                    </a:cubicBezTo>
                    <a:cubicBezTo>
                      <a:pt x="319706" y="126099"/>
                      <a:pt x="308073" y="139805"/>
                      <a:pt x="293057" y="148841"/>
                    </a:cubicBezTo>
                    <a:lnTo>
                      <a:pt x="293057" y="157859"/>
                    </a:lnTo>
                    <a:lnTo>
                      <a:pt x="317043" y="157859"/>
                    </a:lnTo>
                    <a:cubicBezTo>
                      <a:pt x="325732" y="157933"/>
                      <a:pt x="334298" y="159956"/>
                      <a:pt x="342101" y="163780"/>
                    </a:cubicBezTo>
                    <a:cubicBezTo>
                      <a:pt x="349904" y="167603"/>
                      <a:pt x="356744" y="173130"/>
                      <a:pt x="362128" y="179951"/>
                    </a:cubicBezTo>
                    <a:lnTo>
                      <a:pt x="366639" y="179951"/>
                    </a:lnTo>
                    <a:cubicBezTo>
                      <a:pt x="354312" y="172119"/>
                      <a:pt x="344873" y="160477"/>
                      <a:pt x="339765" y="146794"/>
                    </a:cubicBezTo>
                    <a:cubicBezTo>
                      <a:pt x="334651" y="133111"/>
                      <a:pt x="334150" y="118134"/>
                      <a:pt x="338328" y="104138"/>
                    </a:cubicBezTo>
                    <a:cubicBezTo>
                      <a:pt x="342505" y="90141"/>
                      <a:pt x="351129" y="77891"/>
                      <a:pt x="362904" y="69246"/>
                    </a:cubicBezTo>
                    <a:cubicBezTo>
                      <a:pt x="374680" y="60601"/>
                      <a:pt x="388951" y="56036"/>
                      <a:pt x="403555" y="56242"/>
                    </a:cubicBezTo>
                    <a:cubicBezTo>
                      <a:pt x="418160" y="56448"/>
                      <a:pt x="432303" y="61414"/>
                      <a:pt x="443827" y="70387"/>
                    </a:cubicBezTo>
                    <a:cubicBezTo>
                      <a:pt x="455352" y="79360"/>
                      <a:pt x="463630" y="91849"/>
                      <a:pt x="467415" y="105958"/>
                    </a:cubicBezTo>
                    <a:cubicBezTo>
                      <a:pt x="471195" y="120067"/>
                      <a:pt x="470265" y="135023"/>
                      <a:pt x="464772" y="148557"/>
                    </a:cubicBezTo>
                    <a:cubicBezTo>
                      <a:pt x="459279" y="162091"/>
                      <a:pt x="449519" y="173461"/>
                      <a:pt x="436974" y="180943"/>
                    </a:cubicBezTo>
                    <a:lnTo>
                      <a:pt x="436974" y="184909"/>
                    </a:lnTo>
                    <a:lnTo>
                      <a:pt x="455006" y="184909"/>
                    </a:lnTo>
                    <a:cubicBezTo>
                      <a:pt x="467794" y="184935"/>
                      <a:pt x="480050" y="190023"/>
                      <a:pt x="489092" y="199065"/>
                    </a:cubicBezTo>
                    <a:cubicBezTo>
                      <a:pt x="498133" y="208106"/>
                      <a:pt x="503228" y="220362"/>
                      <a:pt x="503247" y="233151"/>
                    </a:cubicBezTo>
                    <a:lnTo>
                      <a:pt x="503247" y="369759"/>
                    </a:lnTo>
                    <a:lnTo>
                      <a:pt x="0" y="369759"/>
                    </a:lnTo>
                    <a:close/>
                  </a:path>
                </a:pathLst>
              </a:custGeom>
              <a:solidFill>
                <a:srgbClr val="FFFFFF"/>
              </a:solidFill>
              <a:ln w="6417" cap="flat">
                <a:noFill/>
                <a:prstDash val="solid"/>
                <a:miter/>
              </a:ln>
            </p:spPr>
            <p:txBody>
              <a:bodyPr rtlCol="0" anchor="ctr"/>
              <a:lstStyle/>
              <a:p>
                <a:endParaRPr lang="en-US" sz="3052"/>
              </a:p>
            </p:txBody>
          </p:sp>
          <p:sp>
            <p:nvSpPr>
              <p:cNvPr id="95" name="Freeform: Shape 253">
                <a:extLst>
                  <a:ext uri="{FF2B5EF4-FFF2-40B4-BE49-F238E27FC236}">
                    <a16:creationId xmlns:a16="http://schemas.microsoft.com/office/drawing/2014/main" id="{7CDE5E8A-AD57-44C2-8E51-760678742D02}"/>
                  </a:ext>
                </a:extLst>
              </p:cNvPr>
              <p:cNvSpPr/>
              <p:nvPr/>
            </p:nvSpPr>
            <p:spPr>
              <a:xfrm>
                <a:off x="5258602" y="1856139"/>
                <a:ext cx="513347" cy="378718"/>
              </a:xfrm>
              <a:custGeom>
                <a:avLst/>
                <a:gdLst>
                  <a:gd name="connsiteX0" fmla="*/ 256270 w 513347"/>
                  <a:gd name="connsiteY0" fmla="*/ 9017 h 378718"/>
                  <a:gd name="connsiteX1" fmla="*/ 302618 w 513347"/>
                  <a:gd name="connsiteY1" fmla="*/ 24755 h 378718"/>
                  <a:gd name="connsiteX2" fmla="*/ 329633 w 513347"/>
                  <a:gd name="connsiteY2" fmla="*/ 65578 h 378718"/>
                  <a:gd name="connsiteX3" fmla="*/ 326001 w 513347"/>
                  <a:gd name="connsiteY3" fmla="*/ 114395 h 378718"/>
                  <a:gd name="connsiteX4" fmla="*/ 293237 w 513347"/>
                  <a:gd name="connsiteY4" fmla="*/ 150767 h 378718"/>
                  <a:gd name="connsiteX5" fmla="*/ 293237 w 513347"/>
                  <a:gd name="connsiteY5" fmla="*/ 167268 h 378718"/>
                  <a:gd name="connsiteX6" fmla="*/ 321734 w 513347"/>
                  <a:gd name="connsiteY6" fmla="*/ 167268 h 378718"/>
                  <a:gd name="connsiteX7" fmla="*/ 345996 w 513347"/>
                  <a:gd name="connsiteY7" fmla="*/ 173182 h 378718"/>
                  <a:gd name="connsiteX8" fmla="*/ 365015 w 513347"/>
                  <a:gd name="connsiteY8" fmla="*/ 189358 h 378718"/>
                  <a:gd name="connsiteX9" fmla="*/ 394142 w 513347"/>
                  <a:gd name="connsiteY9" fmla="*/ 189358 h 378718"/>
                  <a:gd name="connsiteX10" fmla="*/ 356808 w 513347"/>
                  <a:gd name="connsiteY10" fmla="*/ 164724 h 378718"/>
                  <a:gd name="connsiteX11" fmla="*/ 345457 w 513347"/>
                  <a:gd name="connsiteY11" fmla="*/ 121457 h 378718"/>
                  <a:gd name="connsiteX12" fmla="*/ 365888 w 513347"/>
                  <a:gd name="connsiteY12" fmla="*/ 81667 h 378718"/>
                  <a:gd name="connsiteX13" fmla="*/ 407668 w 513347"/>
                  <a:gd name="connsiteY13" fmla="*/ 65682 h 378718"/>
                  <a:gd name="connsiteX14" fmla="*/ 449442 w 513347"/>
                  <a:gd name="connsiteY14" fmla="*/ 81667 h 378718"/>
                  <a:gd name="connsiteX15" fmla="*/ 469873 w 513347"/>
                  <a:gd name="connsiteY15" fmla="*/ 121457 h 378718"/>
                  <a:gd name="connsiteX16" fmla="*/ 458522 w 513347"/>
                  <a:gd name="connsiteY16" fmla="*/ 164724 h 378718"/>
                  <a:gd name="connsiteX17" fmla="*/ 421189 w 513347"/>
                  <a:gd name="connsiteY17" fmla="*/ 189358 h 378718"/>
                  <a:gd name="connsiteX18" fmla="*/ 437423 w 513347"/>
                  <a:gd name="connsiteY18" fmla="*/ 189358 h 378718"/>
                  <a:gd name="connsiteX19" fmla="*/ 437423 w 513347"/>
                  <a:gd name="connsiteY19" fmla="*/ 193510 h 378718"/>
                  <a:gd name="connsiteX20" fmla="*/ 460415 w 513347"/>
                  <a:gd name="connsiteY20" fmla="*/ 193510 h 378718"/>
                  <a:gd name="connsiteX21" fmla="*/ 491312 w 513347"/>
                  <a:gd name="connsiteY21" fmla="*/ 206343 h 378718"/>
                  <a:gd name="connsiteX22" fmla="*/ 504152 w 513347"/>
                  <a:gd name="connsiteY22" fmla="*/ 237240 h 378718"/>
                  <a:gd name="connsiteX23" fmla="*/ 504152 w 513347"/>
                  <a:gd name="connsiteY23" fmla="*/ 369703 h 378718"/>
                  <a:gd name="connsiteX24" fmla="*/ 9016 w 513347"/>
                  <a:gd name="connsiteY24" fmla="*/ 369703 h 378718"/>
                  <a:gd name="connsiteX25" fmla="*/ 9016 w 513347"/>
                  <a:gd name="connsiteY25" fmla="*/ 237240 h 378718"/>
                  <a:gd name="connsiteX26" fmla="*/ 21856 w 513347"/>
                  <a:gd name="connsiteY26" fmla="*/ 206343 h 378718"/>
                  <a:gd name="connsiteX27" fmla="*/ 52753 w 513347"/>
                  <a:gd name="connsiteY27" fmla="*/ 193510 h 378718"/>
                  <a:gd name="connsiteX28" fmla="*/ 76373 w 513347"/>
                  <a:gd name="connsiteY28" fmla="*/ 193510 h 378718"/>
                  <a:gd name="connsiteX29" fmla="*/ 76373 w 513347"/>
                  <a:gd name="connsiteY29" fmla="*/ 189358 h 378718"/>
                  <a:gd name="connsiteX30" fmla="*/ 91973 w 513347"/>
                  <a:gd name="connsiteY30" fmla="*/ 189358 h 378718"/>
                  <a:gd name="connsiteX31" fmla="*/ 54640 w 513347"/>
                  <a:gd name="connsiteY31" fmla="*/ 164724 h 378718"/>
                  <a:gd name="connsiteX32" fmla="*/ 43294 w 513347"/>
                  <a:gd name="connsiteY32" fmla="*/ 121457 h 378718"/>
                  <a:gd name="connsiteX33" fmla="*/ 63726 w 513347"/>
                  <a:gd name="connsiteY33" fmla="*/ 81667 h 378718"/>
                  <a:gd name="connsiteX34" fmla="*/ 105499 w 513347"/>
                  <a:gd name="connsiteY34" fmla="*/ 65682 h 378718"/>
                  <a:gd name="connsiteX35" fmla="*/ 147280 w 513347"/>
                  <a:gd name="connsiteY35" fmla="*/ 81667 h 378718"/>
                  <a:gd name="connsiteX36" fmla="*/ 167711 w 513347"/>
                  <a:gd name="connsiteY36" fmla="*/ 121457 h 378718"/>
                  <a:gd name="connsiteX37" fmla="*/ 156359 w 513347"/>
                  <a:gd name="connsiteY37" fmla="*/ 164724 h 378718"/>
                  <a:gd name="connsiteX38" fmla="*/ 119026 w 513347"/>
                  <a:gd name="connsiteY38" fmla="*/ 189358 h 378718"/>
                  <a:gd name="connsiteX39" fmla="*/ 148152 w 513347"/>
                  <a:gd name="connsiteY39" fmla="*/ 189358 h 378718"/>
                  <a:gd name="connsiteX40" fmla="*/ 166742 w 513347"/>
                  <a:gd name="connsiteY40" fmla="*/ 173129 h 378718"/>
                  <a:gd name="connsiteX41" fmla="*/ 190715 w 513347"/>
                  <a:gd name="connsiteY41" fmla="*/ 167268 h 378718"/>
                  <a:gd name="connsiteX42" fmla="*/ 218667 w 513347"/>
                  <a:gd name="connsiteY42" fmla="*/ 167268 h 378718"/>
                  <a:gd name="connsiteX43" fmla="*/ 218667 w 513347"/>
                  <a:gd name="connsiteY43" fmla="*/ 150406 h 378718"/>
                  <a:gd name="connsiteX44" fmla="*/ 186332 w 513347"/>
                  <a:gd name="connsiteY44" fmla="*/ 113889 h 378718"/>
                  <a:gd name="connsiteX45" fmla="*/ 183002 w 513347"/>
                  <a:gd name="connsiteY45" fmla="*/ 65227 h 378718"/>
                  <a:gd name="connsiteX46" fmla="*/ 210062 w 513347"/>
                  <a:gd name="connsiteY46" fmla="*/ 24647 h 378718"/>
                  <a:gd name="connsiteX47" fmla="*/ 256270 w 513347"/>
                  <a:gd name="connsiteY47" fmla="*/ 9017 h 378718"/>
                  <a:gd name="connsiteX48" fmla="*/ 256270 w 513347"/>
                  <a:gd name="connsiteY48" fmla="*/ 0 h 378718"/>
                  <a:gd name="connsiteX49" fmla="*/ 205698 w 513347"/>
                  <a:gd name="connsiteY49" fmla="*/ 16777 h 378718"/>
                  <a:gd name="connsiteX50" fmla="*/ 175161 w 513347"/>
                  <a:gd name="connsiteY50" fmla="*/ 60436 h 378718"/>
                  <a:gd name="connsiteX51" fmla="*/ 176752 w 513347"/>
                  <a:gd name="connsiteY51" fmla="*/ 113691 h 378718"/>
                  <a:gd name="connsiteX52" fmla="*/ 209831 w 513347"/>
                  <a:gd name="connsiteY52" fmla="*/ 155456 h 378718"/>
                  <a:gd name="connsiteX53" fmla="*/ 209831 w 513347"/>
                  <a:gd name="connsiteY53" fmla="*/ 158252 h 378718"/>
                  <a:gd name="connsiteX54" fmla="*/ 190895 w 513347"/>
                  <a:gd name="connsiteY54" fmla="*/ 158252 h 378718"/>
                  <a:gd name="connsiteX55" fmla="*/ 168352 w 513347"/>
                  <a:gd name="connsiteY55" fmla="*/ 162670 h 378718"/>
                  <a:gd name="connsiteX56" fmla="*/ 177111 w 513347"/>
                  <a:gd name="connsiteY56" fmla="*/ 131538 h 378718"/>
                  <a:gd name="connsiteX57" fmla="*/ 171278 w 513347"/>
                  <a:gd name="connsiteY57" fmla="*/ 99728 h 378718"/>
                  <a:gd name="connsiteX58" fmla="*/ 152040 w 513347"/>
                  <a:gd name="connsiteY58" fmla="*/ 73730 h 378718"/>
                  <a:gd name="connsiteX59" fmla="*/ 123325 w 513347"/>
                  <a:gd name="connsiteY59" fmla="*/ 58848 h 378718"/>
                  <a:gd name="connsiteX60" fmla="*/ 90997 w 513347"/>
                  <a:gd name="connsiteY60" fmla="*/ 58120 h 378718"/>
                  <a:gd name="connsiteX61" fmla="*/ 61640 w 513347"/>
                  <a:gd name="connsiteY61" fmla="*/ 71693 h 378718"/>
                  <a:gd name="connsiteX62" fmla="*/ 41254 w 513347"/>
                  <a:gd name="connsiteY62" fmla="*/ 96799 h 378718"/>
                  <a:gd name="connsiteX63" fmla="*/ 33996 w 513347"/>
                  <a:gd name="connsiteY63" fmla="*/ 128314 h 378718"/>
                  <a:gd name="connsiteX64" fmla="*/ 41138 w 513347"/>
                  <a:gd name="connsiteY64" fmla="*/ 159476 h 378718"/>
                  <a:gd name="connsiteX65" fmla="*/ 61043 w 513347"/>
                  <a:gd name="connsiteY65" fmla="*/ 184491 h 378718"/>
                  <a:gd name="connsiteX66" fmla="*/ 52028 w 513347"/>
                  <a:gd name="connsiteY66" fmla="*/ 184491 h 378718"/>
                  <a:gd name="connsiteX67" fmla="*/ 15221 w 513347"/>
                  <a:gd name="connsiteY67" fmla="*/ 200222 h 378718"/>
                  <a:gd name="connsiteX68" fmla="*/ 0 w 513347"/>
                  <a:gd name="connsiteY68" fmla="*/ 237240 h 378718"/>
                  <a:gd name="connsiteX69" fmla="*/ 0 w 513347"/>
                  <a:gd name="connsiteY69" fmla="*/ 378719 h 378718"/>
                  <a:gd name="connsiteX70" fmla="*/ 513347 w 513347"/>
                  <a:gd name="connsiteY70" fmla="*/ 378719 h 378718"/>
                  <a:gd name="connsiteX71" fmla="*/ 513347 w 513347"/>
                  <a:gd name="connsiteY71" fmla="*/ 237240 h 378718"/>
                  <a:gd name="connsiteX72" fmla="*/ 497870 w 513347"/>
                  <a:gd name="connsiteY72" fmla="*/ 199965 h 378718"/>
                  <a:gd name="connsiteX73" fmla="*/ 460594 w 513347"/>
                  <a:gd name="connsiteY73" fmla="*/ 184491 h 378718"/>
                  <a:gd name="connsiteX74" fmla="*/ 451579 w 513347"/>
                  <a:gd name="connsiteY74" fmla="*/ 184491 h 378718"/>
                  <a:gd name="connsiteX75" fmla="*/ 473351 w 513347"/>
                  <a:gd name="connsiteY75" fmla="*/ 156004 h 378718"/>
                  <a:gd name="connsiteX76" fmla="*/ 478587 w 513347"/>
                  <a:gd name="connsiteY76" fmla="*/ 120532 h 378718"/>
                  <a:gd name="connsiteX77" fmla="*/ 465959 w 513347"/>
                  <a:gd name="connsiteY77" fmla="*/ 86972 h 378718"/>
                  <a:gd name="connsiteX78" fmla="*/ 438649 w 513347"/>
                  <a:gd name="connsiteY78" fmla="*/ 63740 h 378718"/>
                  <a:gd name="connsiteX79" fmla="*/ 403497 w 513347"/>
                  <a:gd name="connsiteY79" fmla="*/ 56665 h 378718"/>
                  <a:gd name="connsiteX80" fmla="*/ 369328 w 513347"/>
                  <a:gd name="connsiteY80" fmla="*/ 67519 h 378718"/>
                  <a:gd name="connsiteX81" fmla="*/ 344700 w 513347"/>
                  <a:gd name="connsiteY81" fmla="*/ 93581 h 378718"/>
                  <a:gd name="connsiteX82" fmla="*/ 335800 w 513347"/>
                  <a:gd name="connsiteY82" fmla="*/ 128314 h 378718"/>
                  <a:gd name="connsiteX83" fmla="*/ 344816 w 513347"/>
                  <a:gd name="connsiteY83" fmla="*/ 162850 h 378718"/>
                  <a:gd name="connsiteX84" fmla="*/ 321375 w 513347"/>
                  <a:gd name="connsiteY84" fmla="*/ 158252 h 378718"/>
                  <a:gd name="connsiteX85" fmla="*/ 302253 w 513347"/>
                  <a:gd name="connsiteY85" fmla="*/ 158252 h 378718"/>
                  <a:gd name="connsiteX86" fmla="*/ 302253 w 513347"/>
                  <a:gd name="connsiteY86" fmla="*/ 155907 h 378718"/>
                  <a:gd name="connsiteX87" fmla="*/ 335671 w 513347"/>
                  <a:gd name="connsiteY87" fmla="*/ 114195 h 378718"/>
                  <a:gd name="connsiteX88" fmla="*/ 337481 w 513347"/>
                  <a:gd name="connsiteY88" fmla="*/ 60781 h 378718"/>
                  <a:gd name="connsiteX89" fmla="*/ 306969 w 513347"/>
                  <a:gd name="connsiteY89" fmla="*/ 16901 h 378718"/>
                  <a:gd name="connsiteX90" fmla="*/ 256270 w 513347"/>
                  <a:gd name="connsiteY90" fmla="*/ 0 h 378718"/>
                  <a:gd name="connsiteX91" fmla="*/ 256270 w 513347"/>
                  <a:gd name="connsiteY91" fmla="*/ 0 h 37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13347" h="378718">
                    <a:moveTo>
                      <a:pt x="256270" y="9017"/>
                    </a:moveTo>
                    <a:cubicBezTo>
                      <a:pt x="273037" y="8981"/>
                      <a:pt x="289342" y="14517"/>
                      <a:pt x="302618" y="24755"/>
                    </a:cubicBezTo>
                    <a:cubicBezTo>
                      <a:pt x="315901" y="34993"/>
                      <a:pt x="325404" y="49353"/>
                      <a:pt x="329633" y="65578"/>
                    </a:cubicBezTo>
                    <a:cubicBezTo>
                      <a:pt x="333868" y="81803"/>
                      <a:pt x="332591" y="98975"/>
                      <a:pt x="326001" y="114395"/>
                    </a:cubicBezTo>
                    <a:cubicBezTo>
                      <a:pt x="319411" y="129815"/>
                      <a:pt x="307887" y="142609"/>
                      <a:pt x="293237" y="150767"/>
                    </a:cubicBezTo>
                    <a:lnTo>
                      <a:pt x="293237" y="167268"/>
                    </a:lnTo>
                    <a:lnTo>
                      <a:pt x="321734" y="167268"/>
                    </a:lnTo>
                    <a:cubicBezTo>
                      <a:pt x="330172" y="167320"/>
                      <a:pt x="338476" y="169346"/>
                      <a:pt x="345996" y="173182"/>
                    </a:cubicBezTo>
                    <a:cubicBezTo>
                      <a:pt x="353510" y="177018"/>
                      <a:pt x="360023" y="182558"/>
                      <a:pt x="365015" y="189358"/>
                    </a:cubicBezTo>
                    <a:lnTo>
                      <a:pt x="394142" y="189358"/>
                    </a:lnTo>
                    <a:cubicBezTo>
                      <a:pt x="379088" y="186028"/>
                      <a:pt x="365792" y="177254"/>
                      <a:pt x="356808" y="164724"/>
                    </a:cubicBezTo>
                    <a:cubicBezTo>
                      <a:pt x="347825" y="152192"/>
                      <a:pt x="343782" y="136785"/>
                      <a:pt x="345457" y="121457"/>
                    </a:cubicBezTo>
                    <a:cubicBezTo>
                      <a:pt x="347132" y="106129"/>
                      <a:pt x="354409" y="91960"/>
                      <a:pt x="365888" y="81667"/>
                    </a:cubicBezTo>
                    <a:cubicBezTo>
                      <a:pt x="377368" y="71374"/>
                      <a:pt x="392249" y="65682"/>
                      <a:pt x="407668" y="65682"/>
                    </a:cubicBezTo>
                    <a:cubicBezTo>
                      <a:pt x="423088" y="65682"/>
                      <a:pt x="437962" y="71374"/>
                      <a:pt x="449442" y="81667"/>
                    </a:cubicBezTo>
                    <a:cubicBezTo>
                      <a:pt x="460922" y="91960"/>
                      <a:pt x="468198" y="106129"/>
                      <a:pt x="469873" y="121457"/>
                    </a:cubicBezTo>
                    <a:cubicBezTo>
                      <a:pt x="471548" y="136785"/>
                      <a:pt x="467512" y="152192"/>
                      <a:pt x="458522" y="164724"/>
                    </a:cubicBezTo>
                    <a:cubicBezTo>
                      <a:pt x="449539" y="177254"/>
                      <a:pt x="436249" y="186028"/>
                      <a:pt x="421189" y="189358"/>
                    </a:cubicBezTo>
                    <a:lnTo>
                      <a:pt x="437423" y="189358"/>
                    </a:lnTo>
                    <a:lnTo>
                      <a:pt x="437423" y="193510"/>
                    </a:lnTo>
                    <a:lnTo>
                      <a:pt x="460415" y="193510"/>
                    </a:lnTo>
                    <a:cubicBezTo>
                      <a:pt x="472010" y="193535"/>
                      <a:pt x="483118" y="198149"/>
                      <a:pt x="491312" y="206343"/>
                    </a:cubicBezTo>
                    <a:cubicBezTo>
                      <a:pt x="499513" y="214538"/>
                      <a:pt x="504126" y="225651"/>
                      <a:pt x="504152" y="237240"/>
                    </a:cubicBezTo>
                    <a:lnTo>
                      <a:pt x="504152" y="369703"/>
                    </a:lnTo>
                    <a:lnTo>
                      <a:pt x="9016" y="369703"/>
                    </a:lnTo>
                    <a:lnTo>
                      <a:pt x="9016" y="237240"/>
                    </a:lnTo>
                    <a:cubicBezTo>
                      <a:pt x="9041" y="225651"/>
                      <a:pt x="13655" y="214538"/>
                      <a:pt x="21856" y="206343"/>
                    </a:cubicBezTo>
                    <a:cubicBezTo>
                      <a:pt x="30050" y="198149"/>
                      <a:pt x="41158" y="193535"/>
                      <a:pt x="52753" y="193510"/>
                    </a:cubicBezTo>
                    <a:lnTo>
                      <a:pt x="76373" y="193510"/>
                    </a:lnTo>
                    <a:lnTo>
                      <a:pt x="76373" y="189358"/>
                    </a:lnTo>
                    <a:lnTo>
                      <a:pt x="91973" y="189358"/>
                    </a:lnTo>
                    <a:cubicBezTo>
                      <a:pt x="76919" y="186028"/>
                      <a:pt x="63630" y="177254"/>
                      <a:pt x="54640" y="164724"/>
                    </a:cubicBezTo>
                    <a:cubicBezTo>
                      <a:pt x="45656" y="152192"/>
                      <a:pt x="41613" y="136785"/>
                      <a:pt x="43294" y="121457"/>
                    </a:cubicBezTo>
                    <a:cubicBezTo>
                      <a:pt x="44969" y="106129"/>
                      <a:pt x="52246" y="91960"/>
                      <a:pt x="63726" y="81667"/>
                    </a:cubicBezTo>
                    <a:cubicBezTo>
                      <a:pt x="75205" y="71374"/>
                      <a:pt x="90080" y="65682"/>
                      <a:pt x="105499" y="65682"/>
                    </a:cubicBezTo>
                    <a:cubicBezTo>
                      <a:pt x="120919" y="65682"/>
                      <a:pt x="135793" y="71374"/>
                      <a:pt x="147280" y="81667"/>
                    </a:cubicBezTo>
                    <a:cubicBezTo>
                      <a:pt x="158759" y="91960"/>
                      <a:pt x="166036" y="106129"/>
                      <a:pt x="167711" y="121457"/>
                    </a:cubicBezTo>
                    <a:cubicBezTo>
                      <a:pt x="169385" y="136785"/>
                      <a:pt x="165343" y="152192"/>
                      <a:pt x="156359" y="164724"/>
                    </a:cubicBezTo>
                    <a:cubicBezTo>
                      <a:pt x="147375" y="177254"/>
                      <a:pt x="134080" y="186028"/>
                      <a:pt x="119026" y="189358"/>
                    </a:cubicBezTo>
                    <a:lnTo>
                      <a:pt x="148152" y="189358"/>
                    </a:lnTo>
                    <a:cubicBezTo>
                      <a:pt x="152958" y="182540"/>
                      <a:pt x="159337" y="176973"/>
                      <a:pt x="166742" y="173129"/>
                    </a:cubicBezTo>
                    <a:cubicBezTo>
                      <a:pt x="174147" y="169285"/>
                      <a:pt x="182367" y="167275"/>
                      <a:pt x="190715" y="167268"/>
                    </a:cubicBezTo>
                    <a:lnTo>
                      <a:pt x="218667" y="167268"/>
                    </a:lnTo>
                    <a:lnTo>
                      <a:pt x="218667" y="150406"/>
                    </a:lnTo>
                    <a:cubicBezTo>
                      <a:pt x="204152" y="142138"/>
                      <a:pt x="192781" y="129297"/>
                      <a:pt x="186332" y="113889"/>
                    </a:cubicBezTo>
                    <a:cubicBezTo>
                      <a:pt x="179877" y="98481"/>
                      <a:pt x="178709" y="81371"/>
                      <a:pt x="183002" y="65227"/>
                    </a:cubicBezTo>
                    <a:cubicBezTo>
                      <a:pt x="187295" y="49084"/>
                      <a:pt x="196811" y="34815"/>
                      <a:pt x="210062" y="24647"/>
                    </a:cubicBezTo>
                    <a:cubicBezTo>
                      <a:pt x="223319" y="14479"/>
                      <a:pt x="239566" y="8984"/>
                      <a:pt x="256270" y="9017"/>
                    </a:cubicBezTo>
                    <a:close/>
                    <a:moveTo>
                      <a:pt x="256270" y="0"/>
                    </a:moveTo>
                    <a:cubicBezTo>
                      <a:pt x="238046" y="5"/>
                      <a:pt x="220309" y="5889"/>
                      <a:pt x="205698" y="16777"/>
                    </a:cubicBezTo>
                    <a:cubicBezTo>
                      <a:pt x="191087" y="27665"/>
                      <a:pt x="180377" y="42976"/>
                      <a:pt x="175161" y="60436"/>
                    </a:cubicBezTo>
                    <a:cubicBezTo>
                      <a:pt x="169950" y="77896"/>
                      <a:pt x="170502" y="96573"/>
                      <a:pt x="176752" y="113691"/>
                    </a:cubicBezTo>
                    <a:cubicBezTo>
                      <a:pt x="182996" y="130810"/>
                      <a:pt x="194597" y="145457"/>
                      <a:pt x="209831" y="155456"/>
                    </a:cubicBezTo>
                    <a:lnTo>
                      <a:pt x="209831" y="158252"/>
                    </a:lnTo>
                    <a:lnTo>
                      <a:pt x="190895" y="158252"/>
                    </a:lnTo>
                    <a:cubicBezTo>
                      <a:pt x="183162" y="158253"/>
                      <a:pt x="175507" y="159754"/>
                      <a:pt x="168352" y="162670"/>
                    </a:cubicBezTo>
                    <a:cubicBezTo>
                      <a:pt x="173608" y="153096"/>
                      <a:pt x="176604" y="142448"/>
                      <a:pt x="177111" y="131538"/>
                    </a:cubicBezTo>
                    <a:cubicBezTo>
                      <a:pt x="177618" y="120628"/>
                      <a:pt x="175623" y="109747"/>
                      <a:pt x="171278" y="99728"/>
                    </a:cubicBezTo>
                    <a:cubicBezTo>
                      <a:pt x="166934" y="89708"/>
                      <a:pt x="160351" y="80815"/>
                      <a:pt x="152040" y="73730"/>
                    </a:cubicBezTo>
                    <a:cubicBezTo>
                      <a:pt x="143731" y="66644"/>
                      <a:pt x="133907" y="61554"/>
                      <a:pt x="123325" y="58848"/>
                    </a:cubicBezTo>
                    <a:cubicBezTo>
                      <a:pt x="112744" y="56143"/>
                      <a:pt x="101688" y="55894"/>
                      <a:pt x="90997" y="58120"/>
                    </a:cubicBezTo>
                    <a:cubicBezTo>
                      <a:pt x="80300" y="60347"/>
                      <a:pt x="70265" y="64989"/>
                      <a:pt x="61640" y="71693"/>
                    </a:cubicBezTo>
                    <a:cubicBezTo>
                      <a:pt x="53022" y="78398"/>
                      <a:pt x="46047" y="86985"/>
                      <a:pt x="41254" y="96799"/>
                    </a:cubicBezTo>
                    <a:cubicBezTo>
                      <a:pt x="36461" y="106613"/>
                      <a:pt x="33977" y="117393"/>
                      <a:pt x="33996" y="128314"/>
                    </a:cubicBezTo>
                    <a:cubicBezTo>
                      <a:pt x="34016" y="139105"/>
                      <a:pt x="36454" y="149754"/>
                      <a:pt x="41138" y="159476"/>
                    </a:cubicBezTo>
                    <a:cubicBezTo>
                      <a:pt x="45816" y="169199"/>
                      <a:pt x="52624" y="177747"/>
                      <a:pt x="61043" y="184491"/>
                    </a:cubicBezTo>
                    <a:lnTo>
                      <a:pt x="52028" y="184491"/>
                    </a:lnTo>
                    <a:cubicBezTo>
                      <a:pt x="38174" y="184704"/>
                      <a:pt x="24955" y="190352"/>
                      <a:pt x="15221" y="200222"/>
                    </a:cubicBezTo>
                    <a:cubicBezTo>
                      <a:pt x="5486" y="210084"/>
                      <a:pt x="19" y="223380"/>
                      <a:pt x="0" y="237240"/>
                    </a:cubicBezTo>
                    <a:lnTo>
                      <a:pt x="0" y="378719"/>
                    </a:lnTo>
                    <a:lnTo>
                      <a:pt x="513347" y="378719"/>
                    </a:lnTo>
                    <a:lnTo>
                      <a:pt x="513347" y="237240"/>
                    </a:lnTo>
                    <a:cubicBezTo>
                      <a:pt x="513322" y="223258"/>
                      <a:pt x="507758" y="209853"/>
                      <a:pt x="497870" y="199965"/>
                    </a:cubicBezTo>
                    <a:cubicBezTo>
                      <a:pt x="487982" y="190083"/>
                      <a:pt x="474577" y="184515"/>
                      <a:pt x="460594" y="184491"/>
                    </a:cubicBezTo>
                    <a:lnTo>
                      <a:pt x="451579" y="184491"/>
                    </a:lnTo>
                    <a:cubicBezTo>
                      <a:pt x="461133" y="176996"/>
                      <a:pt x="468628" y="167193"/>
                      <a:pt x="473351" y="156004"/>
                    </a:cubicBezTo>
                    <a:cubicBezTo>
                      <a:pt x="478081" y="144815"/>
                      <a:pt x="479877" y="132608"/>
                      <a:pt x="478587" y="120532"/>
                    </a:cubicBezTo>
                    <a:cubicBezTo>
                      <a:pt x="477291" y="108456"/>
                      <a:pt x="472947" y="96906"/>
                      <a:pt x="465959" y="86972"/>
                    </a:cubicBezTo>
                    <a:cubicBezTo>
                      <a:pt x="458977" y="77037"/>
                      <a:pt x="449577" y="69043"/>
                      <a:pt x="438649" y="63740"/>
                    </a:cubicBezTo>
                    <a:cubicBezTo>
                      <a:pt x="427721" y="58439"/>
                      <a:pt x="415625" y="56004"/>
                      <a:pt x="403497" y="56665"/>
                    </a:cubicBezTo>
                    <a:cubicBezTo>
                      <a:pt x="391370" y="57326"/>
                      <a:pt x="379614" y="61061"/>
                      <a:pt x="369328" y="67519"/>
                    </a:cubicBezTo>
                    <a:cubicBezTo>
                      <a:pt x="359042" y="73977"/>
                      <a:pt x="350565" y="82945"/>
                      <a:pt x="344700" y="93581"/>
                    </a:cubicBezTo>
                    <a:cubicBezTo>
                      <a:pt x="338835" y="104217"/>
                      <a:pt x="335774" y="116169"/>
                      <a:pt x="335800" y="128314"/>
                    </a:cubicBezTo>
                    <a:cubicBezTo>
                      <a:pt x="335813" y="140406"/>
                      <a:pt x="338918" y="152294"/>
                      <a:pt x="344816" y="162850"/>
                    </a:cubicBezTo>
                    <a:cubicBezTo>
                      <a:pt x="337366" y="159838"/>
                      <a:pt x="329409" y="158278"/>
                      <a:pt x="321375" y="158252"/>
                    </a:cubicBezTo>
                    <a:lnTo>
                      <a:pt x="302253" y="158252"/>
                    </a:lnTo>
                    <a:lnTo>
                      <a:pt x="302253" y="155907"/>
                    </a:lnTo>
                    <a:cubicBezTo>
                      <a:pt x="317602" y="145970"/>
                      <a:pt x="329319" y="131338"/>
                      <a:pt x="335671" y="114195"/>
                    </a:cubicBezTo>
                    <a:cubicBezTo>
                      <a:pt x="342018" y="97052"/>
                      <a:pt x="342653" y="78315"/>
                      <a:pt x="337481" y="60781"/>
                    </a:cubicBezTo>
                    <a:cubicBezTo>
                      <a:pt x="332309" y="43247"/>
                      <a:pt x="321606" y="27855"/>
                      <a:pt x="306969" y="16901"/>
                    </a:cubicBezTo>
                    <a:cubicBezTo>
                      <a:pt x="292332" y="5947"/>
                      <a:pt x="274551" y="19"/>
                      <a:pt x="256270" y="0"/>
                    </a:cubicBezTo>
                    <a:lnTo>
                      <a:pt x="256270" y="0"/>
                    </a:lnTo>
                    <a:close/>
                  </a:path>
                </a:pathLst>
              </a:custGeom>
              <a:solidFill>
                <a:srgbClr val="FFFFFF"/>
              </a:solidFill>
              <a:ln w="6417" cap="flat">
                <a:noFill/>
                <a:prstDash val="solid"/>
                <a:miter/>
              </a:ln>
            </p:spPr>
            <p:txBody>
              <a:bodyPr rtlCol="0" anchor="ctr"/>
              <a:lstStyle/>
              <a:p>
                <a:endParaRPr lang="en-US" sz="3052"/>
              </a:p>
            </p:txBody>
          </p:sp>
          <p:sp>
            <p:nvSpPr>
              <p:cNvPr id="96" name="Freeform: Shape 337">
                <a:extLst>
                  <a:ext uri="{FF2B5EF4-FFF2-40B4-BE49-F238E27FC236}">
                    <a16:creationId xmlns:a16="http://schemas.microsoft.com/office/drawing/2014/main" id="{14BCC817-2252-4773-A7B1-C3F3B02B2304}"/>
                  </a:ext>
                </a:extLst>
              </p:cNvPr>
              <p:cNvSpPr/>
              <p:nvPr/>
            </p:nvSpPr>
            <p:spPr>
              <a:xfrm>
                <a:off x="5603783" y="1921700"/>
                <a:ext cx="125341" cy="125336"/>
              </a:xfrm>
              <a:custGeom>
                <a:avLst/>
                <a:gdLst>
                  <a:gd name="connsiteX0" fmla="*/ 62583 w 125341"/>
                  <a:gd name="connsiteY0" fmla="*/ 125337 h 125336"/>
                  <a:gd name="connsiteX1" fmla="*/ 97433 w 125341"/>
                  <a:gd name="connsiteY1" fmla="*/ 114815 h 125336"/>
                  <a:gd name="connsiteX2" fmla="*/ 120553 w 125341"/>
                  <a:gd name="connsiteY2" fmla="*/ 86693 h 125336"/>
                  <a:gd name="connsiteX3" fmla="*/ 124140 w 125341"/>
                  <a:gd name="connsiteY3" fmla="*/ 50465 h 125336"/>
                  <a:gd name="connsiteX4" fmla="*/ 106988 w 125341"/>
                  <a:gd name="connsiteY4" fmla="*/ 18356 h 125336"/>
                  <a:gd name="connsiteX5" fmla="*/ 74878 w 125341"/>
                  <a:gd name="connsiteY5" fmla="*/ 1200 h 125336"/>
                  <a:gd name="connsiteX6" fmla="*/ 38648 w 125341"/>
                  <a:gd name="connsiteY6" fmla="*/ 4788 h 125336"/>
                  <a:gd name="connsiteX7" fmla="*/ 10523 w 125341"/>
                  <a:gd name="connsiteY7" fmla="*/ 27909 h 125336"/>
                  <a:gd name="connsiteX8" fmla="*/ 0 w 125341"/>
                  <a:gd name="connsiteY8" fmla="*/ 62760 h 125336"/>
                  <a:gd name="connsiteX9" fmla="*/ 18487 w 125341"/>
                  <a:gd name="connsiteY9" fmla="*/ 106854 h 125336"/>
                  <a:gd name="connsiteX10" fmla="*/ 62583 w 125341"/>
                  <a:gd name="connsiteY10" fmla="*/ 125337 h 125336"/>
                  <a:gd name="connsiteX11" fmla="*/ 62583 w 125341"/>
                  <a:gd name="connsiteY11" fmla="*/ 15600 h 125336"/>
                  <a:gd name="connsiteX12" fmla="*/ 89143 w 125341"/>
                  <a:gd name="connsiteY12" fmla="*/ 23414 h 125336"/>
                  <a:gd name="connsiteX13" fmla="*/ 106840 w 125341"/>
                  <a:gd name="connsiteY13" fmla="*/ 44705 h 125336"/>
                  <a:gd name="connsiteX14" fmla="*/ 109664 w 125341"/>
                  <a:gd name="connsiteY14" fmla="*/ 72245 h 125336"/>
                  <a:gd name="connsiteX15" fmla="*/ 96663 w 125341"/>
                  <a:gd name="connsiteY15" fmla="*/ 96688 h 125336"/>
                  <a:gd name="connsiteX16" fmla="*/ 72247 w 125341"/>
                  <a:gd name="connsiteY16" fmla="*/ 109736 h 125336"/>
                  <a:gd name="connsiteX17" fmla="*/ 44699 w 125341"/>
                  <a:gd name="connsiteY17" fmla="*/ 106961 h 125336"/>
                  <a:gd name="connsiteX18" fmla="*/ 23376 w 125341"/>
                  <a:gd name="connsiteY18" fmla="*/ 89304 h 125336"/>
                  <a:gd name="connsiteX19" fmla="*/ 15509 w 125341"/>
                  <a:gd name="connsiteY19" fmla="*/ 62760 h 125336"/>
                  <a:gd name="connsiteX20" fmla="*/ 29421 w 125341"/>
                  <a:gd name="connsiteY20" fmla="*/ 29574 h 125336"/>
                  <a:gd name="connsiteX21" fmla="*/ 62583 w 125341"/>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1" h="125336">
                    <a:moveTo>
                      <a:pt x="62583" y="125337"/>
                    </a:moveTo>
                    <a:cubicBezTo>
                      <a:pt x="74987" y="125356"/>
                      <a:pt x="87115" y="121692"/>
                      <a:pt x="97433" y="114815"/>
                    </a:cubicBezTo>
                    <a:cubicBezTo>
                      <a:pt x="107752" y="107935"/>
                      <a:pt x="115798" y="98149"/>
                      <a:pt x="120553" y="86693"/>
                    </a:cubicBezTo>
                    <a:cubicBezTo>
                      <a:pt x="125308" y="75239"/>
                      <a:pt x="126559" y="62630"/>
                      <a:pt x="124140" y="50465"/>
                    </a:cubicBezTo>
                    <a:cubicBezTo>
                      <a:pt x="121727" y="38300"/>
                      <a:pt x="115753" y="27125"/>
                      <a:pt x="106988" y="18356"/>
                    </a:cubicBezTo>
                    <a:cubicBezTo>
                      <a:pt x="98216" y="9586"/>
                      <a:pt x="87038" y="3615"/>
                      <a:pt x="74878" y="1200"/>
                    </a:cubicBezTo>
                    <a:cubicBezTo>
                      <a:pt x="62712" y="-1215"/>
                      <a:pt x="50103" y="33"/>
                      <a:pt x="38648" y="4788"/>
                    </a:cubicBezTo>
                    <a:cubicBezTo>
                      <a:pt x="27194" y="9542"/>
                      <a:pt x="17409" y="17588"/>
                      <a:pt x="10523" y="27909"/>
                    </a:cubicBezTo>
                    <a:cubicBezTo>
                      <a:pt x="3645" y="38228"/>
                      <a:pt x="-13" y="50357"/>
                      <a:pt x="0" y="62760"/>
                    </a:cubicBezTo>
                    <a:cubicBezTo>
                      <a:pt x="141" y="79313"/>
                      <a:pt x="6782" y="95148"/>
                      <a:pt x="18487" y="106854"/>
                    </a:cubicBezTo>
                    <a:cubicBezTo>
                      <a:pt x="30191" y="118559"/>
                      <a:pt x="46028" y="125196"/>
                      <a:pt x="62583" y="125337"/>
                    </a:cubicBezTo>
                    <a:close/>
                    <a:moveTo>
                      <a:pt x="62583" y="15600"/>
                    </a:moveTo>
                    <a:cubicBezTo>
                      <a:pt x="72016" y="15511"/>
                      <a:pt x="81263" y="18231"/>
                      <a:pt x="89143" y="23414"/>
                    </a:cubicBezTo>
                    <a:cubicBezTo>
                      <a:pt x="97023" y="28597"/>
                      <a:pt x="103183" y="36009"/>
                      <a:pt x="106840" y="44705"/>
                    </a:cubicBezTo>
                    <a:cubicBezTo>
                      <a:pt x="110492" y="53401"/>
                      <a:pt x="111480" y="62988"/>
                      <a:pt x="109664" y="72245"/>
                    </a:cubicBezTo>
                    <a:cubicBezTo>
                      <a:pt x="107854" y="81503"/>
                      <a:pt x="103330" y="90011"/>
                      <a:pt x="96663" y="96688"/>
                    </a:cubicBezTo>
                    <a:cubicBezTo>
                      <a:pt x="90002" y="103364"/>
                      <a:pt x="81500" y="107907"/>
                      <a:pt x="72247" y="109736"/>
                    </a:cubicBezTo>
                    <a:cubicBezTo>
                      <a:pt x="62994" y="111566"/>
                      <a:pt x="53407" y="110600"/>
                      <a:pt x="44699" y="106961"/>
                    </a:cubicBezTo>
                    <a:cubicBezTo>
                      <a:pt x="35998" y="103323"/>
                      <a:pt x="28574" y="97176"/>
                      <a:pt x="23376" y="89304"/>
                    </a:cubicBezTo>
                    <a:cubicBezTo>
                      <a:pt x="18179" y="81433"/>
                      <a:pt x="15439" y="72193"/>
                      <a:pt x="15509" y="62760"/>
                    </a:cubicBezTo>
                    <a:cubicBezTo>
                      <a:pt x="15631" y="50304"/>
                      <a:pt x="20624" y="38390"/>
                      <a:pt x="29421" y="29574"/>
                    </a:cubicBezTo>
                    <a:cubicBezTo>
                      <a:pt x="38225" y="20758"/>
                      <a:pt x="50128" y="15741"/>
                      <a:pt x="62583" y="15600"/>
                    </a:cubicBezTo>
                    <a:close/>
                  </a:path>
                </a:pathLst>
              </a:custGeom>
              <a:solidFill>
                <a:srgbClr val="2D5967"/>
              </a:solidFill>
              <a:ln w="6417" cap="flat">
                <a:noFill/>
                <a:prstDash val="solid"/>
                <a:miter/>
              </a:ln>
            </p:spPr>
            <p:txBody>
              <a:bodyPr rtlCol="0" anchor="ctr"/>
              <a:lstStyle/>
              <a:p>
                <a:endParaRPr lang="en-US" sz="3052"/>
              </a:p>
            </p:txBody>
          </p:sp>
          <p:sp>
            <p:nvSpPr>
              <p:cNvPr id="97" name="Freeform: Shape 338">
                <a:extLst>
                  <a:ext uri="{FF2B5EF4-FFF2-40B4-BE49-F238E27FC236}">
                    <a16:creationId xmlns:a16="http://schemas.microsoft.com/office/drawing/2014/main" id="{9DC59109-8931-4E5B-8097-0179382A3358}"/>
                  </a:ext>
                </a:extLst>
              </p:cNvPr>
              <p:cNvSpPr/>
              <p:nvPr/>
            </p:nvSpPr>
            <p:spPr>
              <a:xfrm>
                <a:off x="5267624" y="2023410"/>
                <a:ext cx="495316" cy="202437"/>
              </a:xfrm>
              <a:custGeom>
                <a:avLst/>
                <a:gdLst>
                  <a:gd name="connsiteX0" fmla="*/ 451579 w 495316"/>
                  <a:gd name="connsiteY0" fmla="*/ 26238 h 202437"/>
                  <a:gd name="connsiteX1" fmla="*/ 438687 w 495316"/>
                  <a:gd name="connsiteY1" fmla="*/ 26238 h 202437"/>
                  <a:gd name="connsiteX2" fmla="*/ 436435 w 495316"/>
                  <a:gd name="connsiteY2" fmla="*/ 29215 h 202437"/>
                  <a:gd name="connsiteX3" fmla="*/ 419751 w 495316"/>
                  <a:gd name="connsiteY3" fmla="*/ 42896 h 202437"/>
                  <a:gd name="connsiteX4" fmla="*/ 398743 w 495316"/>
                  <a:gd name="connsiteY4" fmla="*/ 47798 h 202437"/>
                  <a:gd name="connsiteX5" fmla="*/ 377727 w 495316"/>
                  <a:gd name="connsiteY5" fmla="*/ 42896 h 202437"/>
                  <a:gd name="connsiteX6" fmla="*/ 361050 w 495316"/>
                  <a:gd name="connsiteY6" fmla="*/ 29215 h 202437"/>
                  <a:gd name="connsiteX7" fmla="*/ 358798 w 495316"/>
                  <a:gd name="connsiteY7" fmla="*/ 26238 h 202437"/>
                  <a:gd name="connsiteX8" fmla="*/ 358073 w 495316"/>
                  <a:gd name="connsiteY8" fmla="*/ 26238 h 202437"/>
                  <a:gd name="connsiteX9" fmla="*/ 339021 w 495316"/>
                  <a:gd name="connsiteY9" fmla="*/ 7121 h 202437"/>
                  <a:gd name="connsiteX10" fmla="*/ 312988 w 495316"/>
                  <a:gd name="connsiteY10" fmla="*/ 0 h 202437"/>
                  <a:gd name="connsiteX11" fmla="*/ 297568 w 495316"/>
                  <a:gd name="connsiteY11" fmla="*/ 0 h 202437"/>
                  <a:gd name="connsiteX12" fmla="*/ 295316 w 495316"/>
                  <a:gd name="connsiteY12" fmla="*/ 2976 h 202437"/>
                  <a:gd name="connsiteX13" fmla="*/ 274044 w 495316"/>
                  <a:gd name="connsiteY13" fmla="*/ 20424 h 202437"/>
                  <a:gd name="connsiteX14" fmla="*/ 247254 w 495316"/>
                  <a:gd name="connsiteY14" fmla="*/ 26668 h 202437"/>
                  <a:gd name="connsiteX15" fmla="*/ 220463 w 495316"/>
                  <a:gd name="connsiteY15" fmla="*/ 20424 h 202437"/>
                  <a:gd name="connsiteX16" fmla="*/ 199192 w 495316"/>
                  <a:gd name="connsiteY16" fmla="*/ 2976 h 202437"/>
                  <a:gd name="connsiteX17" fmla="*/ 196939 w 495316"/>
                  <a:gd name="connsiteY17" fmla="*/ 0 h 202437"/>
                  <a:gd name="connsiteX18" fmla="*/ 181879 w 495316"/>
                  <a:gd name="connsiteY18" fmla="*/ 0 h 202437"/>
                  <a:gd name="connsiteX19" fmla="*/ 155840 w 495316"/>
                  <a:gd name="connsiteY19" fmla="*/ 7110 h 202437"/>
                  <a:gd name="connsiteX20" fmla="*/ 136794 w 495316"/>
                  <a:gd name="connsiteY20" fmla="*/ 26238 h 202437"/>
                  <a:gd name="connsiteX21" fmla="*/ 134536 w 495316"/>
                  <a:gd name="connsiteY21" fmla="*/ 29215 h 202437"/>
                  <a:gd name="connsiteX22" fmla="*/ 117858 w 495316"/>
                  <a:gd name="connsiteY22" fmla="*/ 42896 h 202437"/>
                  <a:gd name="connsiteX23" fmla="*/ 96843 w 495316"/>
                  <a:gd name="connsiteY23" fmla="*/ 47798 h 202437"/>
                  <a:gd name="connsiteX24" fmla="*/ 75834 w 495316"/>
                  <a:gd name="connsiteY24" fmla="*/ 42896 h 202437"/>
                  <a:gd name="connsiteX25" fmla="*/ 59157 w 495316"/>
                  <a:gd name="connsiteY25" fmla="*/ 29215 h 202437"/>
                  <a:gd name="connsiteX26" fmla="*/ 56898 w 495316"/>
                  <a:gd name="connsiteY26" fmla="*/ 26238 h 202437"/>
                  <a:gd name="connsiteX27" fmla="*/ 43737 w 495316"/>
                  <a:gd name="connsiteY27" fmla="*/ 26238 h 202437"/>
                  <a:gd name="connsiteX28" fmla="*/ 12840 w 495316"/>
                  <a:gd name="connsiteY28" fmla="*/ 39078 h 202437"/>
                  <a:gd name="connsiteX29" fmla="*/ 0 w 495316"/>
                  <a:gd name="connsiteY29" fmla="*/ 69975 h 202437"/>
                  <a:gd name="connsiteX30" fmla="*/ 0 w 495316"/>
                  <a:gd name="connsiteY30" fmla="*/ 202438 h 202437"/>
                  <a:gd name="connsiteX31" fmla="*/ 15150 w 495316"/>
                  <a:gd name="connsiteY31" fmla="*/ 202438 h 202437"/>
                  <a:gd name="connsiteX32" fmla="*/ 15150 w 495316"/>
                  <a:gd name="connsiteY32" fmla="*/ 69975 h 202437"/>
                  <a:gd name="connsiteX33" fmla="*/ 23518 w 495316"/>
                  <a:gd name="connsiteY33" fmla="*/ 49730 h 202437"/>
                  <a:gd name="connsiteX34" fmla="*/ 43737 w 495316"/>
                  <a:gd name="connsiteY34" fmla="*/ 41298 h 202437"/>
                  <a:gd name="connsiteX35" fmla="*/ 49326 w 495316"/>
                  <a:gd name="connsiteY35" fmla="*/ 41298 h 202437"/>
                  <a:gd name="connsiteX36" fmla="*/ 87179 w 495316"/>
                  <a:gd name="connsiteY36" fmla="*/ 62005 h 202437"/>
                  <a:gd name="connsiteX37" fmla="*/ 129486 w 495316"/>
                  <a:gd name="connsiteY37" fmla="*/ 53561 h 202437"/>
                  <a:gd name="connsiteX38" fmla="*/ 129486 w 495316"/>
                  <a:gd name="connsiteY38" fmla="*/ 202438 h 202437"/>
                  <a:gd name="connsiteX39" fmla="*/ 144276 w 495316"/>
                  <a:gd name="connsiteY39" fmla="*/ 202438 h 202437"/>
                  <a:gd name="connsiteX40" fmla="*/ 144276 w 495316"/>
                  <a:gd name="connsiteY40" fmla="*/ 52393 h 202437"/>
                  <a:gd name="connsiteX41" fmla="*/ 155185 w 495316"/>
                  <a:gd name="connsiteY41" fmla="*/ 26058 h 202437"/>
                  <a:gd name="connsiteX42" fmla="*/ 181519 w 495316"/>
                  <a:gd name="connsiteY42" fmla="*/ 15149 h 202437"/>
                  <a:gd name="connsiteX43" fmla="*/ 189361 w 495316"/>
                  <a:gd name="connsiteY43" fmla="*/ 15149 h 202437"/>
                  <a:gd name="connsiteX44" fmla="*/ 215279 w 495316"/>
                  <a:gd name="connsiteY44" fmla="*/ 34766 h 202437"/>
                  <a:gd name="connsiteX45" fmla="*/ 247029 w 495316"/>
                  <a:gd name="connsiteY45" fmla="*/ 41734 h 202437"/>
                  <a:gd name="connsiteX46" fmla="*/ 278773 w 495316"/>
                  <a:gd name="connsiteY46" fmla="*/ 34766 h 202437"/>
                  <a:gd name="connsiteX47" fmla="*/ 304691 w 495316"/>
                  <a:gd name="connsiteY47" fmla="*/ 15149 h 202437"/>
                  <a:gd name="connsiteX48" fmla="*/ 312449 w 495316"/>
                  <a:gd name="connsiteY48" fmla="*/ 15149 h 202437"/>
                  <a:gd name="connsiteX49" fmla="*/ 338777 w 495316"/>
                  <a:gd name="connsiteY49" fmla="*/ 26058 h 202437"/>
                  <a:gd name="connsiteX50" fmla="*/ 349686 w 495316"/>
                  <a:gd name="connsiteY50" fmla="*/ 52393 h 202437"/>
                  <a:gd name="connsiteX51" fmla="*/ 349686 w 495316"/>
                  <a:gd name="connsiteY51" fmla="*/ 202438 h 202437"/>
                  <a:gd name="connsiteX52" fmla="*/ 364836 w 495316"/>
                  <a:gd name="connsiteY52" fmla="*/ 202438 h 202437"/>
                  <a:gd name="connsiteX53" fmla="*/ 364836 w 495316"/>
                  <a:gd name="connsiteY53" fmla="*/ 53022 h 202437"/>
                  <a:gd name="connsiteX54" fmla="*/ 407604 w 495316"/>
                  <a:gd name="connsiteY54" fmla="*/ 62333 h 202437"/>
                  <a:gd name="connsiteX55" fmla="*/ 445990 w 495316"/>
                  <a:gd name="connsiteY55" fmla="*/ 41298 h 202437"/>
                  <a:gd name="connsiteX56" fmla="*/ 451579 w 495316"/>
                  <a:gd name="connsiteY56" fmla="*/ 41298 h 202437"/>
                  <a:gd name="connsiteX57" fmla="*/ 471830 w 495316"/>
                  <a:gd name="connsiteY57" fmla="*/ 49723 h 202437"/>
                  <a:gd name="connsiteX58" fmla="*/ 480256 w 495316"/>
                  <a:gd name="connsiteY58" fmla="*/ 69975 h 202437"/>
                  <a:gd name="connsiteX59" fmla="*/ 480256 w 495316"/>
                  <a:gd name="connsiteY59" fmla="*/ 202438 h 202437"/>
                  <a:gd name="connsiteX60" fmla="*/ 495316 w 495316"/>
                  <a:gd name="connsiteY60" fmla="*/ 202438 h 202437"/>
                  <a:gd name="connsiteX61" fmla="*/ 495316 w 495316"/>
                  <a:gd name="connsiteY61" fmla="*/ 69975 h 202437"/>
                  <a:gd name="connsiteX62" fmla="*/ 482482 w 495316"/>
                  <a:gd name="connsiteY62" fmla="*/ 39078 h 202437"/>
                  <a:gd name="connsiteX63" fmla="*/ 451579 w 495316"/>
                  <a:gd name="connsiteY63" fmla="*/ 26238 h 20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95316" h="202437">
                    <a:moveTo>
                      <a:pt x="451579" y="26238"/>
                    </a:moveTo>
                    <a:lnTo>
                      <a:pt x="438687" y="26238"/>
                    </a:lnTo>
                    <a:lnTo>
                      <a:pt x="436435" y="29215"/>
                    </a:lnTo>
                    <a:cubicBezTo>
                      <a:pt x="431995" y="34997"/>
                      <a:pt x="426290" y="39675"/>
                      <a:pt x="419751" y="42896"/>
                    </a:cubicBezTo>
                    <a:cubicBezTo>
                      <a:pt x="413219" y="46124"/>
                      <a:pt x="406026" y="47798"/>
                      <a:pt x="398743" y="47798"/>
                    </a:cubicBezTo>
                    <a:cubicBezTo>
                      <a:pt x="391453" y="47798"/>
                      <a:pt x="384266" y="46124"/>
                      <a:pt x="377727" y="42896"/>
                    </a:cubicBezTo>
                    <a:cubicBezTo>
                      <a:pt x="371195" y="39675"/>
                      <a:pt x="365484" y="34997"/>
                      <a:pt x="361050" y="29215"/>
                    </a:cubicBezTo>
                    <a:lnTo>
                      <a:pt x="358798" y="26238"/>
                    </a:lnTo>
                    <a:lnTo>
                      <a:pt x="358073" y="26238"/>
                    </a:lnTo>
                    <a:cubicBezTo>
                      <a:pt x="353497" y="18315"/>
                      <a:pt x="346933" y="11724"/>
                      <a:pt x="339021" y="7121"/>
                    </a:cubicBezTo>
                    <a:cubicBezTo>
                      <a:pt x="331116" y="2519"/>
                      <a:pt x="322138" y="63"/>
                      <a:pt x="312988" y="0"/>
                    </a:cubicBezTo>
                    <a:lnTo>
                      <a:pt x="297568" y="0"/>
                    </a:lnTo>
                    <a:lnTo>
                      <a:pt x="295316" y="2976"/>
                    </a:lnTo>
                    <a:cubicBezTo>
                      <a:pt x="289656" y="10345"/>
                      <a:pt x="282379" y="16315"/>
                      <a:pt x="274044" y="20424"/>
                    </a:cubicBezTo>
                    <a:cubicBezTo>
                      <a:pt x="265709" y="24531"/>
                      <a:pt x="256545" y="26668"/>
                      <a:pt x="247254" y="26668"/>
                    </a:cubicBezTo>
                    <a:cubicBezTo>
                      <a:pt x="237962" y="26668"/>
                      <a:pt x="228792" y="24531"/>
                      <a:pt x="220463" y="20424"/>
                    </a:cubicBezTo>
                    <a:cubicBezTo>
                      <a:pt x="212128" y="16315"/>
                      <a:pt x="204851" y="10345"/>
                      <a:pt x="199192" y="2976"/>
                    </a:cubicBezTo>
                    <a:lnTo>
                      <a:pt x="196939" y="0"/>
                    </a:lnTo>
                    <a:lnTo>
                      <a:pt x="181879" y="0"/>
                    </a:lnTo>
                    <a:cubicBezTo>
                      <a:pt x="172728" y="55"/>
                      <a:pt x="163745" y="2506"/>
                      <a:pt x="155840" y="7110"/>
                    </a:cubicBezTo>
                    <a:cubicBezTo>
                      <a:pt x="147927" y="11713"/>
                      <a:pt x="141363" y="18309"/>
                      <a:pt x="136794" y="26238"/>
                    </a:cubicBezTo>
                    <a:lnTo>
                      <a:pt x="134536" y="29215"/>
                    </a:lnTo>
                    <a:cubicBezTo>
                      <a:pt x="130102" y="34997"/>
                      <a:pt x="124391" y="39675"/>
                      <a:pt x="117858" y="42896"/>
                    </a:cubicBezTo>
                    <a:cubicBezTo>
                      <a:pt x="111320" y="46124"/>
                      <a:pt x="104132" y="47798"/>
                      <a:pt x="96843" y="47798"/>
                    </a:cubicBezTo>
                    <a:cubicBezTo>
                      <a:pt x="89560" y="47798"/>
                      <a:pt x="82373" y="46124"/>
                      <a:pt x="75834" y="42896"/>
                    </a:cubicBezTo>
                    <a:cubicBezTo>
                      <a:pt x="69302" y="39675"/>
                      <a:pt x="63591" y="34997"/>
                      <a:pt x="59157" y="29215"/>
                    </a:cubicBezTo>
                    <a:lnTo>
                      <a:pt x="56898" y="26238"/>
                    </a:lnTo>
                    <a:lnTo>
                      <a:pt x="43737" y="26238"/>
                    </a:lnTo>
                    <a:cubicBezTo>
                      <a:pt x="32142" y="26263"/>
                      <a:pt x="21035" y="30877"/>
                      <a:pt x="12840" y="39078"/>
                    </a:cubicBezTo>
                    <a:cubicBezTo>
                      <a:pt x="4640" y="47272"/>
                      <a:pt x="25" y="58380"/>
                      <a:pt x="0" y="69975"/>
                    </a:cubicBezTo>
                    <a:lnTo>
                      <a:pt x="0" y="202438"/>
                    </a:lnTo>
                    <a:lnTo>
                      <a:pt x="15150" y="202438"/>
                    </a:lnTo>
                    <a:lnTo>
                      <a:pt x="15150" y="69975"/>
                    </a:lnTo>
                    <a:cubicBezTo>
                      <a:pt x="15150" y="62384"/>
                      <a:pt x="18160" y="55107"/>
                      <a:pt x="23518" y="49730"/>
                    </a:cubicBezTo>
                    <a:cubicBezTo>
                      <a:pt x="28876" y="44353"/>
                      <a:pt x="36146" y="41324"/>
                      <a:pt x="43737" y="41298"/>
                    </a:cubicBezTo>
                    <a:lnTo>
                      <a:pt x="49326" y="41298"/>
                    </a:lnTo>
                    <a:cubicBezTo>
                      <a:pt x="59118" y="52431"/>
                      <a:pt x="72517" y="59766"/>
                      <a:pt x="87179" y="62005"/>
                    </a:cubicBezTo>
                    <a:cubicBezTo>
                      <a:pt x="101835" y="64251"/>
                      <a:pt x="116812" y="61261"/>
                      <a:pt x="129486" y="53561"/>
                    </a:cubicBezTo>
                    <a:lnTo>
                      <a:pt x="129486" y="202438"/>
                    </a:lnTo>
                    <a:lnTo>
                      <a:pt x="144276" y="202438"/>
                    </a:lnTo>
                    <a:lnTo>
                      <a:pt x="144276" y="52393"/>
                    </a:lnTo>
                    <a:cubicBezTo>
                      <a:pt x="144276" y="42511"/>
                      <a:pt x="148197" y="33040"/>
                      <a:pt x="155185" y="26058"/>
                    </a:cubicBezTo>
                    <a:cubicBezTo>
                      <a:pt x="162166" y="19073"/>
                      <a:pt x="171638" y="15149"/>
                      <a:pt x="181519" y="15149"/>
                    </a:cubicBezTo>
                    <a:lnTo>
                      <a:pt x="189361" y="15149"/>
                    </a:lnTo>
                    <a:cubicBezTo>
                      <a:pt x="196484" y="23485"/>
                      <a:pt x="205326" y="30178"/>
                      <a:pt x="215279" y="34766"/>
                    </a:cubicBezTo>
                    <a:cubicBezTo>
                      <a:pt x="225231" y="39354"/>
                      <a:pt x="236063" y="41734"/>
                      <a:pt x="247029" y="41734"/>
                    </a:cubicBezTo>
                    <a:cubicBezTo>
                      <a:pt x="257989" y="41734"/>
                      <a:pt x="268821" y="39354"/>
                      <a:pt x="278773" y="34766"/>
                    </a:cubicBezTo>
                    <a:cubicBezTo>
                      <a:pt x="288732" y="30178"/>
                      <a:pt x="297575" y="23485"/>
                      <a:pt x="304691" y="15149"/>
                    </a:cubicBezTo>
                    <a:lnTo>
                      <a:pt x="312449" y="15149"/>
                    </a:lnTo>
                    <a:cubicBezTo>
                      <a:pt x="322325" y="15149"/>
                      <a:pt x="331795" y="19073"/>
                      <a:pt x="338777" y="26058"/>
                    </a:cubicBezTo>
                    <a:cubicBezTo>
                      <a:pt x="345765" y="33040"/>
                      <a:pt x="349686" y="42511"/>
                      <a:pt x="349686" y="52393"/>
                    </a:cubicBezTo>
                    <a:lnTo>
                      <a:pt x="349686" y="202438"/>
                    </a:lnTo>
                    <a:lnTo>
                      <a:pt x="364836" y="202438"/>
                    </a:lnTo>
                    <a:lnTo>
                      <a:pt x="364836" y="53022"/>
                    </a:lnTo>
                    <a:cubicBezTo>
                      <a:pt x="377503" y="61178"/>
                      <a:pt x="392692" y="64489"/>
                      <a:pt x="407604" y="62333"/>
                    </a:cubicBezTo>
                    <a:cubicBezTo>
                      <a:pt x="422517" y="60176"/>
                      <a:pt x="436153" y="52707"/>
                      <a:pt x="445990" y="41298"/>
                    </a:cubicBezTo>
                    <a:lnTo>
                      <a:pt x="451579" y="41298"/>
                    </a:lnTo>
                    <a:cubicBezTo>
                      <a:pt x="459176" y="41324"/>
                      <a:pt x="466459" y="44353"/>
                      <a:pt x="471830" y="49723"/>
                    </a:cubicBezTo>
                    <a:cubicBezTo>
                      <a:pt x="477201" y="55094"/>
                      <a:pt x="480230" y="62377"/>
                      <a:pt x="480256" y="69975"/>
                    </a:cubicBezTo>
                    <a:lnTo>
                      <a:pt x="480256" y="202438"/>
                    </a:lnTo>
                    <a:lnTo>
                      <a:pt x="495316" y="202438"/>
                    </a:lnTo>
                    <a:lnTo>
                      <a:pt x="495316" y="69975"/>
                    </a:lnTo>
                    <a:cubicBezTo>
                      <a:pt x="495290" y="58380"/>
                      <a:pt x="490677" y="47272"/>
                      <a:pt x="482482" y="39078"/>
                    </a:cubicBezTo>
                    <a:cubicBezTo>
                      <a:pt x="474282" y="30877"/>
                      <a:pt x="463174" y="26263"/>
                      <a:pt x="451579" y="26238"/>
                    </a:cubicBezTo>
                    <a:close/>
                  </a:path>
                </a:pathLst>
              </a:custGeom>
              <a:solidFill>
                <a:srgbClr val="2D5967"/>
              </a:solidFill>
              <a:ln w="6417" cap="flat">
                <a:noFill/>
                <a:prstDash val="solid"/>
                <a:miter/>
              </a:ln>
            </p:spPr>
            <p:txBody>
              <a:bodyPr rtlCol="0" anchor="ctr"/>
              <a:lstStyle/>
              <a:p>
                <a:endParaRPr lang="en-US" sz="3052"/>
              </a:p>
            </p:txBody>
          </p:sp>
          <p:sp>
            <p:nvSpPr>
              <p:cNvPr id="98" name="Freeform: Shape 339">
                <a:extLst>
                  <a:ext uri="{FF2B5EF4-FFF2-40B4-BE49-F238E27FC236}">
                    <a16:creationId xmlns:a16="http://schemas.microsoft.com/office/drawing/2014/main" id="{8ED70C78-C699-4BC6-AC3C-BB35BF67667A}"/>
                  </a:ext>
                </a:extLst>
              </p:cNvPr>
              <p:cNvSpPr/>
              <p:nvPr/>
            </p:nvSpPr>
            <p:spPr>
              <a:xfrm>
                <a:off x="5301601" y="1921700"/>
                <a:ext cx="125342" cy="125336"/>
              </a:xfrm>
              <a:custGeom>
                <a:avLst/>
                <a:gdLst>
                  <a:gd name="connsiteX0" fmla="*/ 62583 w 125342"/>
                  <a:gd name="connsiteY0" fmla="*/ 125337 h 125336"/>
                  <a:gd name="connsiteX1" fmla="*/ 97434 w 125342"/>
                  <a:gd name="connsiteY1" fmla="*/ 114815 h 125336"/>
                  <a:gd name="connsiteX2" fmla="*/ 120553 w 125342"/>
                  <a:gd name="connsiteY2" fmla="*/ 86693 h 125336"/>
                  <a:gd name="connsiteX3" fmla="*/ 124140 w 125342"/>
                  <a:gd name="connsiteY3" fmla="*/ 50465 h 125336"/>
                  <a:gd name="connsiteX4" fmla="*/ 106988 w 125342"/>
                  <a:gd name="connsiteY4" fmla="*/ 18356 h 125336"/>
                  <a:gd name="connsiteX5" fmla="*/ 74878 w 125342"/>
                  <a:gd name="connsiteY5" fmla="*/ 1200 h 125336"/>
                  <a:gd name="connsiteX6" fmla="*/ 38649 w 125342"/>
                  <a:gd name="connsiteY6" fmla="*/ 4788 h 125336"/>
                  <a:gd name="connsiteX7" fmla="*/ 10530 w 125342"/>
                  <a:gd name="connsiteY7" fmla="*/ 27909 h 125336"/>
                  <a:gd name="connsiteX8" fmla="*/ 0 w 125342"/>
                  <a:gd name="connsiteY8" fmla="*/ 62760 h 125336"/>
                  <a:gd name="connsiteX9" fmla="*/ 18487 w 125342"/>
                  <a:gd name="connsiteY9" fmla="*/ 106854 h 125336"/>
                  <a:gd name="connsiteX10" fmla="*/ 62583 w 125342"/>
                  <a:gd name="connsiteY10" fmla="*/ 125337 h 125336"/>
                  <a:gd name="connsiteX11" fmla="*/ 62583 w 125342"/>
                  <a:gd name="connsiteY11" fmla="*/ 15600 h 125336"/>
                  <a:gd name="connsiteX12" fmla="*/ 88982 w 125342"/>
                  <a:gd name="connsiteY12" fmla="*/ 23609 h 125336"/>
                  <a:gd name="connsiteX13" fmla="*/ 106488 w 125342"/>
                  <a:gd name="connsiteY13" fmla="*/ 44935 h 125336"/>
                  <a:gd name="connsiteX14" fmla="*/ 109189 w 125342"/>
                  <a:gd name="connsiteY14" fmla="*/ 72391 h 125336"/>
                  <a:gd name="connsiteX15" fmla="*/ 96182 w 125342"/>
                  <a:gd name="connsiteY15" fmla="*/ 96722 h 125336"/>
                  <a:gd name="connsiteX16" fmla="*/ 71856 w 125342"/>
                  <a:gd name="connsiteY16" fmla="*/ 109728 h 125336"/>
                  <a:gd name="connsiteX17" fmla="*/ 44398 w 125342"/>
                  <a:gd name="connsiteY17" fmla="*/ 107023 h 125336"/>
                  <a:gd name="connsiteX18" fmla="*/ 23069 w 125342"/>
                  <a:gd name="connsiteY18" fmla="*/ 89521 h 125336"/>
                  <a:gd name="connsiteX19" fmla="*/ 15060 w 125342"/>
                  <a:gd name="connsiteY19" fmla="*/ 63120 h 125336"/>
                  <a:gd name="connsiteX20" fmla="*/ 28978 w 125342"/>
                  <a:gd name="connsiteY20" fmla="*/ 29518 h 125336"/>
                  <a:gd name="connsiteX21" fmla="*/ 62583 w 125342"/>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2" h="125336">
                    <a:moveTo>
                      <a:pt x="62583" y="125337"/>
                    </a:moveTo>
                    <a:cubicBezTo>
                      <a:pt x="74987" y="125356"/>
                      <a:pt x="87115" y="121692"/>
                      <a:pt x="97434" y="114815"/>
                    </a:cubicBezTo>
                    <a:cubicBezTo>
                      <a:pt x="107752" y="107935"/>
                      <a:pt x="115799" y="98149"/>
                      <a:pt x="120553" y="86693"/>
                    </a:cubicBezTo>
                    <a:cubicBezTo>
                      <a:pt x="125308" y="75239"/>
                      <a:pt x="126560" y="62630"/>
                      <a:pt x="124140" y="50465"/>
                    </a:cubicBezTo>
                    <a:cubicBezTo>
                      <a:pt x="121728" y="38300"/>
                      <a:pt x="115753" y="27125"/>
                      <a:pt x="106988" y="18356"/>
                    </a:cubicBezTo>
                    <a:cubicBezTo>
                      <a:pt x="98216" y="9586"/>
                      <a:pt x="87038" y="3615"/>
                      <a:pt x="74878" y="1200"/>
                    </a:cubicBezTo>
                    <a:cubicBezTo>
                      <a:pt x="62712" y="-1215"/>
                      <a:pt x="50103" y="33"/>
                      <a:pt x="38649" y="4788"/>
                    </a:cubicBezTo>
                    <a:cubicBezTo>
                      <a:pt x="27195" y="9542"/>
                      <a:pt x="17409" y="17588"/>
                      <a:pt x="10530" y="27909"/>
                    </a:cubicBezTo>
                    <a:cubicBezTo>
                      <a:pt x="3645" y="38228"/>
                      <a:pt x="-13" y="50357"/>
                      <a:pt x="0" y="62760"/>
                    </a:cubicBezTo>
                    <a:cubicBezTo>
                      <a:pt x="141" y="79313"/>
                      <a:pt x="6783" y="95148"/>
                      <a:pt x="18487" y="106854"/>
                    </a:cubicBezTo>
                    <a:cubicBezTo>
                      <a:pt x="30191" y="118559"/>
                      <a:pt x="46028" y="125196"/>
                      <a:pt x="62583" y="125337"/>
                    </a:cubicBezTo>
                    <a:close/>
                    <a:moveTo>
                      <a:pt x="62583" y="15600"/>
                    </a:moveTo>
                    <a:cubicBezTo>
                      <a:pt x="71978" y="15600"/>
                      <a:pt x="81167" y="18387"/>
                      <a:pt x="88982" y="23609"/>
                    </a:cubicBezTo>
                    <a:cubicBezTo>
                      <a:pt x="96798" y="28830"/>
                      <a:pt x="102888" y="36252"/>
                      <a:pt x="106488" y="44935"/>
                    </a:cubicBezTo>
                    <a:cubicBezTo>
                      <a:pt x="110081" y="53618"/>
                      <a:pt x="111024" y="63173"/>
                      <a:pt x="109189" y="72391"/>
                    </a:cubicBezTo>
                    <a:cubicBezTo>
                      <a:pt x="107354" y="81609"/>
                      <a:pt x="102830" y="90076"/>
                      <a:pt x="96182" y="96722"/>
                    </a:cubicBezTo>
                    <a:cubicBezTo>
                      <a:pt x="89541" y="103368"/>
                      <a:pt x="81071" y="107894"/>
                      <a:pt x="71856" y="109728"/>
                    </a:cubicBezTo>
                    <a:cubicBezTo>
                      <a:pt x="62635" y="111561"/>
                      <a:pt x="53080" y="110620"/>
                      <a:pt x="44398" y="107023"/>
                    </a:cubicBezTo>
                    <a:cubicBezTo>
                      <a:pt x="35716" y="103427"/>
                      <a:pt x="28292" y="97336"/>
                      <a:pt x="23069" y="89521"/>
                    </a:cubicBezTo>
                    <a:cubicBezTo>
                      <a:pt x="17845" y="81707"/>
                      <a:pt x="15060" y="72519"/>
                      <a:pt x="15060" y="63120"/>
                    </a:cubicBezTo>
                    <a:cubicBezTo>
                      <a:pt x="15060" y="50517"/>
                      <a:pt x="20066" y="38430"/>
                      <a:pt x="28978" y="29518"/>
                    </a:cubicBezTo>
                    <a:cubicBezTo>
                      <a:pt x="37892" y="20606"/>
                      <a:pt x="49981" y="15600"/>
                      <a:pt x="62583" y="15600"/>
                    </a:cubicBezTo>
                    <a:close/>
                  </a:path>
                </a:pathLst>
              </a:custGeom>
              <a:solidFill>
                <a:srgbClr val="2D5967"/>
              </a:solidFill>
              <a:ln w="6417" cap="flat">
                <a:noFill/>
                <a:prstDash val="solid"/>
                <a:miter/>
              </a:ln>
            </p:spPr>
            <p:txBody>
              <a:bodyPr rtlCol="0" anchor="ctr"/>
              <a:lstStyle/>
              <a:p>
                <a:endParaRPr lang="en-US" sz="3052"/>
              </a:p>
            </p:txBody>
          </p:sp>
          <p:sp>
            <p:nvSpPr>
              <p:cNvPr id="99" name="Freeform: Shape 340">
                <a:extLst>
                  <a:ext uri="{FF2B5EF4-FFF2-40B4-BE49-F238E27FC236}">
                    <a16:creationId xmlns:a16="http://schemas.microsoft.com/office/drawing/2014/main" id="{A08BFFFD-D309-447F-A389-614FB13B9404}"/>
                  </a:ext>
                </a:extLst>
              </p:cNvPr>
              <p:cNvSpPr/>
              <p:nvPr/>
            </p:nvSpPr>
            <p:spPr>
              <a:xfrm>
                <a:off x="5438934" y="1865065"/>
                <a:ext cx="151491" cy="151488"/>
              </a:xfrm>
              <a:custGeom>
                <a:avLst/>
                <a:gdLst>
                  <a:gd name="connsiteX0" fmla="*/ 75924 w 151491"/>
                  <a:gd name="connsiteY0" fmla="*/ 151488 h 151488"/>
                  <a:gd name="connsiteX1" fmla="*/ 117967 w 151491"/>
                  <a:gd name="connsiteY1" fmla="*/ 138629 h 151488"/>
                  <a:gd name="connsiteX2" fmla="*/ 145784 w 151491"/>
                  <a:gd name="connsiteY2" fmla="*/ 104584 h 151488"/>
                  <a:gd name="connsiteX3" fmla="*/ 150006 w 151491"/>
                  <a:gd name="connsiteY3" fmla="*/ 60824 h 151488"/>
                  <a:gd name="connsiteX4" fmla="*/ 129209 w 151491"/>
                  <a:gd name="connsiteY4" fmla="*/ 22089 h 151488"/>
                  <a:gd name="connsiteX5" fmla="*/ 90400 w 151491"/>
                  <a:gd name="connsiteY5" fmla="*/ 1431 h 151488"/>
                  <a:gd name="connsiteX6" fmla="*/ 46657 w 151491"/>
                  <a:gd name="connsiteY6" fmla="*/ 5809 h 151488"/>
                  <a:gd name="connsiteX7" fmla="*/ 12712 w 151491"/>
                  <a:gd name="connsiteY7" fmla="*/ 33747 h 151488"/>
                  <a:gd name="connsiteX8" fmla="*/ 0 w 151491"/>
                  <a:gd name="connsiteY8" fmla="*/ 75834 h 151488"/>
                  <a:gd name="connsiteX9" fmla="*/ 5813 w 151491"/>
                  <a:gd name="connsiteY9" fmla="*/ 104834 h 151488"/>
                  <a:gd name="connsiteX10" fmla="*/ 22279 w 151491"/>
                  <a:gd name="connsiteY10" fmla="*/ 129399 h 151488"/>
                  <a:gd name="connsiteX11" fmla="*/ 46907 w 151491"/>
                  <a:gd name="connsiteY11" fmla="*/ 145783 h 151488"/>
                  <a:gd name="connsiteX12" fmla="*/ 75924 w 151491"/>
                  <a:gd name="connsiteY12" fmla="*/ 151488 h 151488"/>
                  <a:gd name="connsiteX13" fmla="*/ 75924 w 151491"/>
                  <a:gd name="connsiteY13" fmla="*/ 15238 h 151488"/>
                  <a:gd name="connsiteX14" fmla="*/ 109593 w 151491"/>
                  <a:gd name="connsiteY14" fmla="*/ 25451 h 151488"/>
                  <a:gd name="connsiteX15" fmla="*/ 131911 w 151491"/>
                  <a:gd name="connsiteY15" fmla="*/ 52645 h 151488"/>
                  <a:gd name="connsiteX16" fmla="*/ 135357 w 151491"/>
                  <a:gd name="connsiteY16" fmla="*/ 87656 h 151488"/>
                  <a:gd name="connsiteX17" fmla="*/ 118775 w 151491"/>
                  <a:gd name="connsiteY17" fmla="*/ 118681 h 151488"/>
                  <a:gd name="connsiteX18" fmla="*/ 87750 w 151491"/>
                  <a:gd name="connsiteY18" fmla="*/ 135265 h 151488"/>
                  <a:gd name="connsiteX19" fmla="*/ 52740 w 151491"/>
                  <a:gd name="connsiteY19" fmla="*/ 131817 h 151488"/>
                  <a:gd name="connsiteX20" fmla="*/ 25545 w 151491"/>
                  <a:gd name="connsiteY20" fmla="*/ 109499 h 151488"/>
                  <a:gd name="connsiteX21" fmla="*/ 15330 w 151491"/>
                  <a:gd name="connsiteY21" fmla="*/ 75834 h 151488"/>
                  <a:gd name="connsiteX22" fmla="*/ 33104 w 151491"/>
                  <a:gd name="connsiteY22" fmla="*/ 33013 h 151488"/>
                  <a:gd name="connsiteX23" fmla="*/ 75924 w 151491"/>
                  <a:gd name="connsiteY23" fmla="*/ 15238 h 15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491" h="151488">
                    <a:moveTo>
                      <a:pt x="75924" y="151488"/>
                    </a:moveTo>
                    <a:cubicBezTo>
                      <a:pt x="90901" y="151453"/>
                      <a:pt x="105531" y="146978"/>
                      <a:pt x="117967" y="138629"/>
                    </a:cubicBezTo>
                    <a:cubicBezTo>
                      <a:pt x="130403" y="130280"/>
                      <a:pt x="140079" y="118433"/>
                      <a:pt x="145784" y="104584"/>
                    </a:cubicBezTo>
                    <a:cubicBezTo>
                      <a:pt x="151489" y="90735"/>
                      <a:pt x="152958" y="75507"/>
                      <a:pt x="150006" y="60824"/>
                    </a:cubicBezTo>
                    <a:cubicBezTo>
                      <a:pt x="147055" y="46140"/>
                      <a:pt x="139817" y="32661"/>
                      <a:pt x="129209" y="22089"/>
                    </a:cubicBezTo>
                    <a:cubicBezTo>
                      <a:pt x="118602" y="11518"/>
                      <a:pt x="105095" y="4329"/>
                      <a:pt x="90400" y="1431"/>
                    </a:cubicBezTo>
                    <a:cubicBezTo>
                      <a:pt x="75706" y="-1466"/>
                      <a:pt x="60485" y="57"/>
                      <a:pt x="46657" y="5809"/>
                    </a:cubicBezTo>
                    <a:cubicBezTo>
                      <a:pt x="32828" y="11561"/>
                      <a:pt x="21015" y="21283"/>
                      <a:pt x="12712" y="33747"/>
                    </a:cubicBezTo>
                    <a:cubicBezTo>
                      <a:pt x="4408" y="46211"/>
                      <a:pt x="-13" y="60857"/>
                      <a:pt x="0" y="75834"/>
                    </a:cubicBezTo>
                    <a:cubicBezTo>
                      <a:pt x="13" y="85788"/>
                      <a:pt x="1989" y="95643"/>
                      <a:pt x="5813" y="104834"/>
                    </a:cubicBezTo>
                    <a:cubicBezTo>
                      <a:pt x="9632" y="114025"/>
                      <a:pt x="15233" y="122373"/>
                      <a:pt x="22279" y="129399"/>
                    </a:cubicBezTo>
                    <a:cubicBezTo>
                      <a:pt x="29331" y="136425"/>
                      <a:pt x="37699" y="141992"/>
                      <a:pt x="46907" y="145783"/>
                    </a:cubicBezTo>
                    <a:cubicBezTo>
                      <a:pt x="56109" y="149573"/>
                      <a:pt x="65971" y="151512"/>
                      <a:pt x="75924" y="151488"/>
                    </a:cubicBezTo>
                    <a:close/>
                    <a:moveTo>
                      <a:pt x="75924" y="15238"/>
                    </a:moveTo>
                    <a:cubicBezTo>
                      <a:pt x="87910" y="15238"/>
                      <a:pt x="99628" y="18793"/>
                      <a:pt x="109593" y="25451"/>
                    </a:cubicBezTo>
                    <a:cubicBezTo>
                      <a:pt x="119558" y="32109"/>
                      <a:pt x="127323" y="41573"/>
                      <a:pt x="131911" y="52645"/>
                    </a:cubicBezTo>
                    <a:cubicBezTo>
                      <a:pt x="136493" y="63718"/>
                      <a:pt x="137692" y="75901"/>
                      <a:pt x="135357" y="87656"/>
                    </a:cubicBezTo>
                    <a:cubicBezTo>
                      <a:pt x="133021" y="99410"/>
                      <a:pt x="127246" y="110207"/>
                      <a:pt x="118775" y="118681"/>
                    </a:cubicBezTo>
                    <a:cubicBezTo>
                      <a:pt x="110299" y="127156"/>
                      <a:pt x="99499" y="132927"/>
                      <a:pt x="87750" y="135265"/>
                    </a:cubicBezTo>
                    <a:cubicBezTo>
                      <a:pt x="75994" y="137603"/>
                      <a:pt x="63809" y="136403"/>
                      <a:pt x="52740" y="131817"/>
                    </a:cubicBezTo>
                    <a:cubicBezTo>
                      <a:pt x="41664" y="127230"/>
                      <a:pt x="32199" y="119464"/>
                      <a:pt x="25545" y="109499"/>
                    </a:cubicBezTo>
                    <a:cubicBezTo>
                      <a:pt x="18885" y="99534"/>
                      <a:pt x="15330" y="87819"/>
                      <a:pt x="15330" y="75834"/>
                    </a:cubicBezTo>
                    <a:cubicBezTo>
                      <a:pt x="15355" y="59771"/>
                      <a:pt x="21747" y="44372"/>
                      <a:pt x="33104" y="33013"/>
                    </a:cubicBezTo>
                    <a:cubicBezTo>
                      <a:pt x="44462" y="21654"/>
                      <a:pt x="59863" y="15262"/>
                      <a:pt x="75924" y="15238"/>
                    </a:cubicBezTo>
                    <a:close/>
                  </a:path>
                </a:pathLst>
              </a:custGeom>
              <a:solidFill>
                <a:srgbClr val="2D5967"/>
              </a:solidFill>
              <a:ln w="6417" cap="flat">
                <a:noFill/>
                <a:prstDash val="solid"/>
                <a:miter/>
              </a:ln>
            </p:spPr>
            <p:txBody>
              <a:bodyPr rtlCol="0" anchor="ctr"/>
              <a:lstStyle/>
              <a:p>
                <a:endParaRPr lang="en-US" sz="3052"/>
              </a:p>
            </p:txBody>
          </p:sp>
          <p:sp>
            <p:nvSpPr>
              <p:cNvPr id="100" name="Freeform: Shape 341">
                <a:extLst>
                  <a:ext uri="{FF2B5EF4-FFF2-40B4-BE49-F238E27FC236}">
                    <a16:creationId xmlns:a16="http://schemas.microsoft.com/office/drawing/2014/main" id="{D3719840-C9CD-4196-8D8A-4DFAC43B82E0}"/>
                  </a:ext>
                </a:extLst>
              </p:cNvPr>
              <p:cNvSpPr/>
              <p:nvPr/>
            </p:nvSpPr>
            <p:spPr>
              <a:xfrm>
                <a:off x="5441918" y="2132432"/>
                <a:ext cx="15143" cy="93416"/>
              </a:xfrm>
              <a:custGeom>
                <a:avLst/>
                <a:gdLst>
                  <a:gd name="connsiteX0" fmla="*/ 7572 w 15143"/>
                  <a:gd name="connsiteY0" fmla="*/ 0 h 93416"/>
                  <a:gd name="connsiteX1" fmla="*/ 0 w 15143"/>
                  <a:gd name="connsiteY1" fmla="*/ 0 h 93416"/>
                  <a:gd name="connsiteX2" fmla="*/ 0 w 15143"/>
                  <a:gd name="connsiteY2" fmla="*/ 93416 h 93416"/>
                  <a:gd name="connsiteX3" fmla="*/ 3786 w 15143"/>
                  <a:gd name="connsiteY3" fmla="*/ 93416 h 93416"/>
                  <a:gd name="connsiteX4" fmla="*/ 15144 w 15143"/>
                  <a:gd name="connsiteY4" fmla="*/ 93416 h 93416"/>
                  <a:gd name="connsiteX5" fmla="*/ 15144 w 15143"/>
                  <a:gd name="connsiteY5" fmla="*/ 15150 h 93416"/>
                  <a:gd name="connsiteX6" fmla="*/ 7572 w 15143"/>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43" h="93416">
                    <a:moveTo>
                      <a:pt x="7572" y="0"/>
                    </a:moveTo>
                    <a:lnTo>
                      <a:pt x="0" y="0"/>
                    </a:lnTo>
                    <a:lnTo>
                      <a:pt x="0" y="93416"/>
                    </a:lnTo>
                    <a:lnTo>
                      <a:pt x="3786" y="93416"/>
                    </a:lnTo>
                    <a:lnTo>
                      <a:pt x="15144" y="93416"/>
                    </a:lnTo>
                    <a:lnTo>
                      <a:pt x="15144" y="15150"/>
                    </a:lnTo>
                    <a:lnTo>
                      <a:pt x="7572" y="0"/>
                    </a:lnTo>
                    <a:close/>
                  </a:path>
                </a:pathLst>
              </a:custGeom>
              <a:solidFill>
                <a:srgbClr val="2D5967"/>
              </a:solidFill>
              <a:ln w="6417" cap="flat">
                <a:noFill/>
                <a:prstDash val="solid"/>
                <a:miter/>
              </a:ln>
            </p:spPr>
            <p:txBody>
              <a:bodyPr rtlCol="0" anchor="ctr"/>
              <a:lstStyle/>
              <a:p>
                <a:endParaRPr lang="en-US" sz="3052"/>
              </a:p>
            </p:txBody>
          </p:sp>
          <p:sp>
            <p:nvSpPr>
              <p:cNvPr id="102" name="Freeform: Shape 342">
                <a:extLst>
                  <a:ext uri="{FF2B5EF4-FFF2-40B4-BE49-F238E27FC236}">
                    <a16:creationId xmlns:a16="http://schemas.microsoft.com/office/drawing/2014/main" id="{E235DA4C-21F0-4985-970E-15FB20203BB2}"/>
                  </a:ext>
                </a:extLst>
              </p:cNvPr>
              <p:cNvSpPr/>
              <p:nvPr/>
            </p:nvSpPr>
            <p:spPr>
              <a:xfrm>
                <a:off x="5572231" y="2132432"/>
                <a:ext cx="15150" cy="93416"/>
              </a:xfrm>
              <a:custGeom>
                <a:avLst/>
                <a:gdLst>
                  <a:gd name="connsiteX0" fmla="*/ 7572 w 15150"/>
                  <a:gd name="connsiteY0" fmla="*/ 0 h 93416"/>
                  <a:gd name="connsiteX1" fmla="*/ 0 w 15150"/>
                  <a:gd name="connsiteY1" fmla="*/ 15150 h 93416"/>
                  <a:gd name="connsiteX2" fmla="*/ 0 w 15150"/>
                  <a:gd name="connsiteY2" fmla="*/ 93416 h 93416"/>
                  <a:gd name="connsiteX3" fmla="*/ 12622 w 15150"/>
                  <a:gd name="connsiteY3" fmla="*/ 93416 h 93416"/>
                  <a:gd name="connsiteX4" fmla="*/ 15150 w 15150"/>
                  <a:gd name="connsiteY4" fmla="*/ 93416 h 93416"/>
                  <a:gd name="connsiteX5" fmla="*/ 15150 w 15150"/>
                  <a:gd name="connsiteY5" fmla="*/ 0 h 93416"/>
                  <a:gd name="connsiteX6" fmla="*/ 7572 w 15150"/>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50" h="93416">
                    <a:moveTo>
                      <a:pt x="7572" y="0"/>
                    </a:moveTo>
                    <a:lnTo>
                      <a:pt x="0" y="15150"/>
                    </a:lnTo>
                    <a:lnTo>
                      <a:pt x="0" y="93416"/>
                    </a:lnTo>
                    <a:lnTo>
                      <a:pt x="12622" y="93416"/>
                    </a:lnTo>
                    <a:lnTo>
                      <a:pt x="15150" y="93416"/>
                    </a:lnTo>
                    <a:lnTo>
                      <a:pt x="15150" y="0"/>
                    </a:lnTo>
                    <a:lnTo>
                      <a:pt x="7572" y="0"/>
                    </a:lnTo>
                    <a:close/>
                  </a:path>
                </a:pathLst>
              </a:custGeom>
              <a:solidFill>
                <a:srgbClr val="2D5967"/>
              </a:solidFill>
              <a:ln w="6417" cap="flat">
                <a:noFill/>
                <a:prstDash val="solid"/>
                <a:miter/>
              </a:ln>
            </p:spPr>
            <p:txBody>
              <a:bodyPr rtlCol="0" anchor="ctr"/>
              <a:lstStyle/>
              <a:p>
                <a:endParaRPr lang="en-US" sz="3052"/>
              </a:p>
            </p:txBody>
          </p:sp>
          <p:sp>
            <p:nvSpPr>
              <p:cNvPr id="103" name="Freeform: Shape 343">
                <a:extLst>
                  <a:ext uri="{FF2B5EF4-FFF2-40B4-BE49-F238E27FC236}">
                    <a16:creationId xmlns:a16="http://schemas.microsoft.com/office/drawing/2014/main" id="{C3ACE335-CDD1-4AD1-A8CD-F6F4BBB6BBF8}"/>
                  </a:ext>
                </a:extLst>
              </p:cNvPr>
              <p:cNvSpPr/>
              <p:nvPr/>
            </p:nvSpPr>
            <p:spPr>
              <a:xfrm>
                <a:off x="5710091" y="2147569"/>
                <a:ext cx="15150" cy="78272"/>
              </a:xfrm>
              <a:custGeom>
                <a:avLst/>
                <a:gdLst>
                  <a:gd name="connsiteX0" fmla="*/ 0 w 15150"/>
                  <a:gd name="connsiteY0" fmla="*/ 15060 h 78272"/>
                  <a:gd name="connsiteX1" fmla="*/ 0 w 15150"/>
                  <a:gd name="connsiteY1" fmla="*/ 78273 h 78272"/>
                  <a:gd name="connsiteX2" fmla="*/ 15150 w 15150"/>
                  <a:gd name="connsiteY2" fmla="*/ 78273 h 78272"/>
                  <a:gd name="connsiteX3" fmla="*/ 15150 w 15150"/>
                  <a:gd name="connsiteY3" fmla="*/ 0 h 78272"/>
                  <a:gd name="connsiteX4" fmla="*/ 7578 w 15150"/>
                  <a:gd name="connsiteY4" fmla="*/ 0 h 78272"/>
                  <a:gd name="connsiteX5" fmla="*/ 0 w 15150"/>
                  <a:gd name="connsiteY5" fmla="*/ 1506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50" h="78272">
                    <a:moveTo>
                      <a:pt x="0" y="15060"/>
                    </a:moveTo>
                    <a:lnTo>
                      <a:pt x="0" y="78273"/>
                    </a:lnTo>
                    <a:lnTo>
                      <a:pt x="15150" y="78273"/>
                    </a:lnTo>
                    <a:lnTo>
                      <a:pt x="15150" y="0"/>
                    </a:lnTo>
                    <a:lnTo>
                      <a:pt x="7578" y="0"/>
                    </a:lnTo>
                    <a:lnTo>
                      <a:pt x="0" y="15060"/>
                    </a:lnTo>
                    <a:close/>
                  </a:path>
                </a:pathLst>
              </a:custGeom>
              <a:solidFill>
                <a:srgbClr val="2D5967"/>
              </a:solidFill>
              <a:ln w="6417" cap="flat">
                <a:noFill/>
                <a:prstDash val="solid"/>
                <a:miter/>
              </a:ln>
            </p:spPr>
            <p:txBody>
              <a:bodyPr rtlCol="0" anchor="ctr"/>
              <a:lstStyle/>
              <a:p>
                <a:endParaRPr lang="en-US" sz="3052"/>
              </a:p>
            </p:txBody>
          </p:sp>
          <p:sp>
            <p:nvSpPr>
              <p:cNvPr id="104" name="Freeform: Shape 344">
                <a:extLst>
                  <a:ext uri="{FF2B5EF4-FFF2-40B4-BE49-F238E27FC236}">
                    <a16:creationId xmlns:a16="http://schemas.microsoft.com/office/drawing/2014/main" id="{A5D2654F-4E6C-4939-88DD-8C1F117AD4E4}"/>
                  </a:ext>
                </a:extLst>
              </p:cNvPr>
              <p:cNvSpPr/>
              <p:nvPr/>
            </p:nvSpPr>
            <p:spPr>
              <a:xfrm>
                <a:off x="5305310" y="2147569"/>
                <a:ext cx="15053" cy="78272"/>
              </a:xfrm>
              <a:custGeom>
                <a:avLst/>
                <a:gdLst>
                  <a:gd name="connsiteX0" fmla="*/ 0 w 15053"/>
                  <a:gd name="connsiteY0" fmla="*/ 0 h 78272"/>
                  <a:gd name="connsiteX1" fmla="*/ 0 w 15053"/>
                  <a:gd name="connsiteY1" fmla="*/ 78273 h 78272"/>
                  <a:gd name="connsiteX2" fmla="*/ 15054 w 15053"/>
                  <a:gd name="connsiteY2" fmla="*/ 78273 h 78272"/>
                  <a:gd name="connsiteX3" fmla="*/ 15054 w 15053"/>
                  <a:gd name="connsiteY3" fmla="*/ 15060 h 78272"/>
                  <a:gd name="connsiteX4" fmla="*/ 7482 w 15053"/>
                  <a:gd name="connsiteY4" fmla="*/ 0 h 78272"/>
                  <a:gd name="connsiteX5" fmla="*/ 0 w 15053"/>
                  <a:gd name="connsiteY5" fmla="*/ 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53" h="78272">
                    <a:moveTo>
                      <a:pt x="0" y="0"/>
                    </a:moveTo>
                    <a:lnTo>
                      <a:pt x="0" y="78273"/>
                    </a:lnTo>
                    <a:lnTo>
                      <a:pt x="15054" y="78273"/>
                    </a:lnTo>
                    <a:lnTo>
                      <a:pt x="15054" y="15060"/>
                    </a:lnTo>
                    <a:lnTo>
                      <a:pt x="7482" y="0"/>
                    </a:lnTo>
                    <a:lnTo>
                      <a:pt x="0" y="0"/>
                    </a:lnTo>
                    <a:close/>
                  </a:path>
                </a:pathLst>
              </a:custGeom>
              <a:solidFill>
                <a:srgbClr val="2D5967"/>
              </a:solidFill>
              <a:ln w="6417" cap="flat">
                <a:noFill/>
                <a:prstDash val="solid"/>
                <a:miter/>
              </a:ln>
            </p:spPr>
            <p:txBody>
              <a:bodyPr rtlCol="0" anchor="ctr"/>
              <a:lstStyle/>
              <a:p>
                <a:endParaRPr lang="en-US" sz="3052"/>
              </a:p>
            </p:txBody>
          </p:sp>
        </p:grpSp>
        <p:sp>
          <p:nvSpPr>
            <p:cNvPr id="93" name="TextBox 345">
              <a:extLst>
                <a:ext uri="{FF2B5EF4-FFF2-40B4-BE49-F238E27FC236}">
                  <a16:creationId xmlns:a16="http://schemas.microsoft.com/office/drawing/2014/main" id="{7C058B7A-F81A-4C10-B631-EFEBA8175FFD}"/>
                </a:ext>
              </a:extLst>
            </p:cNvPr>
            <p:cNvSpPr txBox="1"/>
            <p:nvPr/>
          </p:nvSpPr>
          <p:spPr>
            <a:xfrm>
              <a:off x="5162032" y="2199603"/>
              <a:ext cx="750476" cy="437778"/>
            </a:xfrm>
            <a:prstGeom prst="rect">
              <a:avLst/>
            </a:prstGeom>
            <a:noFill/>
          </p:spPr>
          <p:txBody>
            <a:bodyPr wrap="none" rtlCol="0">
              <a:spAutoFit/>
            </a:bodyPr>
            <a:lstStyle/>
            <a:p>
              <a:pPr algn="ctr"/>
              <a:r>
                <a:rPr lang="ja-JP" altLang="en-US" sz="1800" dirty="0">
                  <a:latin typeface="Meiryo UI" panose="020B0604030504040204" pitchFamily="50" charset="-128"/>
                  <a:ea typeface="Meiryo UI" panose="020B0604030504040204" pitchFamily="50" charset="-128"/>
                  <a:cs typeface="Oracle Sans"/>
                  <a:sym typeface="Oracle Sans"/>
                  <a:rtl val="0"/>
                </a:rPr>
                <a:t>承認者</a:t>
              </a:r>
              <a:endParaRPr lang="en-US" altLang="ja-JP" sz="1800" dirty="0">
                <a:latin typeface="Meiryo UI" panose="020B0604030504040204" pitchFamily="50" charset="-128"/>
                <a:ea typeface="Meiryo UI" panose="020B0604030504040204" pitchFamily="50" charset="-128"/>
                <a:cs typeface="Oracle Sans"/>
                <a:sym typeface="Oracle Sans"/>
                <a:rtl val="0"/>
              </a:endParaRPr>
            </a:p>
            <a:p>
              <a:pPr algn="ctr"/>
              <a:r>
                <a:rPr lang="ja-JP" altLang="en-US" sz="1800" dirty="0">
                  <a:latin typeface="Meiryo UI" panose="020B0604030504040204" pitchFamily="50" charset="-128"/>
                  <a:ea typeface="Meiryo UI" panose="020B0604030504040204" pitchFamily="50" charset="-128"/>
                  <a:cs typeface="Oracle Sans"/>
                  <a:sym typeface="Oracle Sans"/>
                  <a:rtl val="0"/>
                </a:rPr>
                <a:t>（職員）</a:t>
              </a:r>
              <a:endParaRPr lang="en-US" sz="1800" dirty="0">
                <a:latin typeface="Meiryo UI" panose="020B0604030504040204" pitchFamily="50" charset="-128"/>
                <a:ea typeface="Meiryo UI" panose="020B0604030504040204" pitchFamily="50" charset="-128"/>
                <a:cs typeface="Oracle Sans"/>
                <a:sym typeface="Oracle Sans"/>
                <a:rtl val="0"/>
              </a:endParaRPr>
            </a:p>
          </p:txBody>
        </p:sp>
      </p:grpSp>
      <p:sp>
        <p:nvSpPr>
          <p:cNvPr id="11" name="タイトル 2">
            <a:extLst>
              <a:ext uri="{FF2B5EF4-FFF2-40B4-BE49-F238E27FC236}">
                <a16:creationId xmlns:a16="http://schemas.microsoft.com/office/drawing/2014/main" id="{50379A8D-ED0A-1ACA-DD7A-9DE3137622AD}"/>
              </a:ext>
            </a:extLst>
          </p:cNvPr>
          <p:cNvSpPr>
            <a:spLocks noGrp="1"/>
          </p:cNvSpPr>
          <p:nvPr>
            <p:ph type="title"/>
          </p:nvPr>
        </p:nvSpPr>
        <p:spPr>
          <a:xfrm>
            <a:off x="1237546" y="684811"/>
            <a:ext cx="15525572" cy="1037260"/>
          </a:xfrm>
        </p:spPr>
        <p:txBody>
          <a:bodyPr>
            <a:noAutofit/>
          </a:bodyPr>
          <a:lstStyle/>
          <a:p>
            <a:r>
              <a:rPr kumimoji="1" lang="en-US" altLang="ja-JP" sz="3600" b="0" dirty="0">
                <a:latin typeface="+mj-lt"/>
              </a:rPr>
              <a:t>8-1-2-7.</a:t>
            </a:r>
            <a:r>
              <a:rPr kumimoji="1" lang="ja-JP" altLang="en-US" sz="3600" b="0" dirty="0">
                <a:solidFill>
                  <a:schemeClr val="tx1"/>
                </a:solidFill>
                <a:latin typeface="+mj-lt"/>
                <a:ea typeface="Meiryo UI" panose="020B0604030504040204" pitchFamily="34" charset="-128"/>
              </a:rPr>
              <a:t>申請・届出</a:t>
            </a:r>
            <a:r>
              <a:rPr kumimoji="1" lang="en-US" altLang="ja-JP" sz="3600" b="0" dirty="0">
                <a:solidFill>
                  <a:schemeClr val="tx1"/>
                </a:solidFill>
                <a:latin typeface="+mj-lt"/>
                <a:ea typeface="Meiryo UI" panose="020B0604030504040204" pitchFamily="34" charset="-128"/>
              </a:rPr>
              <a:t>_</a:t>
            </a:r>
            <a:r>
              <a:rPr kumimoji="1" lang="ja-JP" altLang="en-US" sz="3600" b="0" dirty="0">
                <a:solidFill>
                  <a:schemeClr val="tx1"/>
                </a:solidFill>
                <a:latin typeface="+mj-lt"/>
                <a:ea typeface="Meiryo UI" panose="020B0604030504040204" pitchFamily="34" charset="-128"/>
              </a:rPr>
              <a:t>補助金等電子交付機能（パターン</a:t>
            </a:r>
            <a:r>
              <a:rPr kumimoji="1" lang="en-US" altLang="ja-JP" sz="3600" b="0" dirty="0">
                <a:solidFill>
                  <a:schemeClr val="tx1"/>
                </a:solidFill>
                <a:latin typeface="+mj-lt"/>
                <a:ea typeface="Meiryo UI" panose="020B0604030504040204" pitchFamily="34" charset="-128"/>
              </a:rPr>
              <a:t>2 </a:t>
            </a:r>
            <a:r>
              <a:rPr kumimoji="1" lang="ja-JP" altLang="en-US" sz="3600" b="0" dirty="0">
                <a:solidFill>
                  <a:schemeClr val="tx1"/>
                </a:solidFill>
                <a:latin typeface="+mj-lt"/>
                <a:ea typeface="Meiryo UI" panose="020B0604030504040204" pitchFamily="34" charset="-128"/>
              </a:rPr>
              <a:t>サーバレス利用）</a:t>
            </a:r>
            <a:endParaRPr kumimoji="1" lang="ja-JP" altLang="en-US" sz="3600" b="0" dirty="0">
              <a:latin typeface="+mj-lt"/>
            </a:endParaRPr>
          </a:p>
        </p:txBody>
      </p:sp>
      <p:sp>
        <p:nvSpPr>
          <p:cNvPr id="246" name="Rectangle 46">
            <a:extLst>
              <a:ext uri="{FF2B5EF4-FFF2-40B4-BE49-F238E27FC236}">
                <a16:creationId xmlns:a16="http://schemas.microsoft.com/office/drawing/2014/main" id="{DD6F8AE2-CB4E-CFA5-726A-59FB5C64A055}"/>
              </a:ext>
            </a:extLst>
          </p:cNvPr>
          <p:cNvSpPr/>
          <p:nvPr/>
        </p:nvSpPr>
        <p:spPr>
          <a:xfrm>
            <a:off x="6162005" y="6484501"/>
            <a:ext cx="5687573" cy="1363945"/>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sz="18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連携機能</a:t>
            </a:r>
            <a:endParaRPr lang="en-US" altLang="ja-JP" sz="18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利用者のユーザー認証を行う</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例</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・利用者認証</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ユーザ認証機能（国民向け）</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・利用者認証</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ユーザ認証機能（企業ユーザ向け）</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cxnSp>
        <p:nvCxnSpPr>
          <p:cNvPr id="247" name="Straight Arrow Connector 42">
            <a:extLst>
              <a:ext uri="{FF2B5EF4-FFF2-40B4-BE49-F238E27FC236}">
                <a16:creationId xmlns:a16="http://schemas.microsoft.com/office/drawing/2014/main" id="{B17B67CE-7881-D1FE-9FEF-CFE09C1BF9C1}"/>
              </a:ext>
            </a:extLst>
          </p:cNvPr>
          <p:cNvCxnSpPr>
            <a:cxnSpLocks/>
          </p:cNvCxnSpPr>
          <p:nvPr/>
        </p:nvCxnSpPr>
        <p:spPr bwMode="auto">
          <a:xfrm flipV="1">
            <a:off x="4857280" y="4048025"/>
            <a:ext cx="8339" cy="2586248"/>
          </a:xfrm>
          <a:prstGeom prst="straightConnector1">
            <a:avLst/>
          </a:prstGeom>
          <a:solidFill>
            <a:srgbClr val="00B8FF"/>
          </a:solidFill>
          <a:ln w="12700" cap="flat" cmpd="sng" algn="ctr">
            <a:solidFill>
              <a:srgbClr val="312D2A"/>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48" name="Straight Arrow Connector 43">
            <a:extLst>
              <a:ext uri="{FF2B5EF4-FFF2-40B4-BE49-F238E27FC236}">
                <a16:creationId xmlns:a16="http://schemas.microsoft.com/office/drawing/2014/main" id="{8DDFF04B-0F1F-D104-9D96-8D864D092834}"/>
              </a:ext>
            </a:extLst>
          </p:cNvPr>
          <p:cNvCxnSpPr>
            <a:cxnSpLocks/>
          </p:cNvCxnSpPr>
          <p:nvPr/>
        </p:nvCxnSpPr>
        <p:spPr bwMode="auto">
          <a:xfrm flipV="1">
            <a:off x="4861449" y="6642311"/>
            <a:ext cx="1228512" cy="2892"/>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51" name="Rectangle 46">
            <a:extLst>
              <a:ext uri="{FF2B5EF4-FFF2-40B4-BE49-F238E27FC236}">
                <a16:creationId xmlns:a16="http://schemas.microsoft.com/office/drawing/2014/main" id="{1458FE96-93CB-AC2A-AB61-5B73ABB740CD}"/>
              </a:ext>
            </a:extLst>
          </p:cNvPr>
          <p:cNvSpPr/>
          <p:nvPr/>
        </p:nvSpPr>
        <p:spPr>
          <a:xfrm>
            <a:off x="15459968" y="2395662"/>
            <a:ext cx="2249439" cy="2207020"/>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sz="18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外部システム</a:t>
            </a:r>
            <a:endParaRPr lang="en-US" altLang="ja-JP" sz="18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金融機関等と連携し、金銭処理を行う</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自治体における給付サービス等を想定</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sp>
        <p:nvSpPr>
          <p:cNvPr id="252" name="Rectangle 46">
            <a:extLst>
              <a:ext uri="{FF2B5EF4-FFF2-40B4-BE49-F238E27FC236}">
                <a16:creationId xmlns:a16="http://schemas.microsoft.com/office/drawing/2014/main" id="{DC036B75-16B5-46D7-9508-7F4E93573F82}"/>
              </a:ext>
            </a:extLst>
          </p:cNvPr>
          <p:cNvSpPr/>
          <p:nvPr/>
        </p:nvSpPr>
        <p:spPr>
          <a:xfrm>
            <a:off x="15459968" y="5427593"/>
            <a:ext cx="2300361" cy="1217610"/>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sz="18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金融機関、コンビニ等</a:t>
            </a:r>
            <a:endParaRPr lang="en-US" altLang="ja-JP" sz="18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利用者が補助金等を受け取る</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cxnSp>
        <p:nvCxnSpPr>
          <p:cNvPr id="255" name="Straight Arrow Connector 42">
            <a:extLst>
              <a:ext uri="{FF2B5EF4-FFF2-40B4-BE49-F238E27FC236}">
                <a16:creationId xmlns:a16="http://schemas.microsoft.com/office/drawing/2014/main" id="{69F4CB20-B4D5-DF3F-5F01-AB88E47E8E11}"/>
              </a:ext>
            </a:extLst>
          </p:cNvPr>
          <p:cNvCxnSpPr>
            <a:cxnSpLocks/>
          </p:cNvCxnSpPr>
          <p:nvPr/>
        </p:nvCxnSpPr>
        <p:spPr bwMode="auto">
          <a:xfrm flipV="1">
            <a:off x="2638361" y="9280223"/>
            <a:ext cx="0" cy="488245"/>
          </a:xfrm>
          <a:prstGeom prst="straightConnector1">
            <a:avLst/>
          </a:prstGeom>
          <a:solidFill>
            <a:srgbClr val="00B8FF"/>
          </a:solidFill>
          <a:ln w="12700" cap="flat" cmpd="sng" algn="ctr">
            <a:solidFill>
              <a:srgbClr val="312D2A"/>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56" name="Straight Arrow Connector 42">
            <a:extLst>
              <a:ext uri="{FF2B5EF4-FFF2-40B4-BE49-F238E27FC236}">
                <a16:creationId xmlns:a16="http://schemas.microsoft.com/office/drawing/2014/main" id="{5CEAE0D3-EB72-0338-F22A-A5320C951180}"/>
              </a:ext>
            </a:extLst>
          </p:cNvPr>
          <p:cNvCxnSpPr>
            <a:cxnSpLocks/>
          </p:cNvCxnSpPr>
          <p:nvPr/>
        </p:nvCxnSpPr>
        <p:spPr bwMode="auto">
          <a:xfrm>
            <a:off x="2638361" y="9768468"/>
            <a:ext cx="13700673" cy="0"/>
          </a:xfrm>
          <a:prstGeom prst="straightConnector1">
            <a:avLst/>
          </a:prstGeom>
          <a:solidFill>
            <a:srgbClr val="00B8FF"/>
          </a:solidFill>
          <a:ln w="12700" cap="flat" cmpd="sng" algn="ctr">
            <a:solidFill>
              <a:srgbClr val="312D2A"/>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58" name="Straight Arrow Connector 43">
            <a:extLst>
              <a:ext uri="{FF2B5EF4-FFF2-40B4-BE49-F238E27FC236}">
                <a16:creationId xmlns:a16="http://schemas.microsoft.com/office/drawing/2014/main" id="{4ED313A5-4E69-70A5-70F6-8D6FFB7AF1A6}"/>
              </a:ext>
            </a:extLst>
          </p:cNvPr>
          <p:cNvCxnSpPr>
            <a:cxnSpLocks/>
          </p:cNvCxnSpPr>
          <p:nvPr/>
        </p:nvCxnSpPr>
        <p:spPr bwMode="auto">
          <a:xfrm flipV="1">
            <a:off x="16349183" y="6720111"/>
            <a:ext cx="0" cy="3048357"/>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64" name="Straight Arrow Connector 43">
            <a:extLst>
              <a:ext uri="{FF2B5EF4-FFF2-40B4-BE49-F238E27FC236}">
                <a16:creationId xmlns:a16="http://schemas.microsoft.com/office/drawing/2014/main" id="{27F83AC3-877F-36B1-FBCF-13113B2EAF97}"/>
              </a:ext>
            </a:extLst>
          </p:cNvPr>
          <p:cNvCxnSpPr>
            <a:cxnSpLocks/>
          </p:cNvCxnSpPr>
          <p:nvPr/>
        </p:nvCxnSpPr>
        <p:spPr bwMode="auto">
          <a:xfrm flipV="1">
            <a:off x="13825574" y="3222532"/>
            <a:ext cx="1575044" cy="2677"/>
          </a:xfrm>
          <a:prstGeom prst="straightConnector1">
            <a:avLst/>
          </a:prstGeom>
          <a:solidFill>
            <a:srgbClr val="00B8FF"/>
          </a:solidFill>
          <a:ln w="12700" cap="flat" cmpd="sng" algn="ctr">
            <a:solidFill>
              <a:srgbClr val="312D2A"/>
            </a:solidFill>
            <a:prstDash val="solid"/>
            <a:round/>
            <a:headEnd type="arrow" w="med"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65" name="テキスト ボックス 264">
            <a:extLst>
              <a:ext uri="{FF2B5EF4-FFF2-40B4-BE49-F238E27FC236}">
                <a16:creationId xmlns:a16="http://schemas.microsoft.com/office/drawing/2014/main" id="{FDF1416D-8579-EFC0-3D2A-43C065FF8620}"/>
              </a:ext>
            </a:extLst>
          </p:cNvPr>
          <p:cNvSpPr txBox="1"/>
          <p:nvPr/>
        </p:nvSpPr>
        <p:spPr>
          <a:xfrm>
            <a:off x="13709995" y="3275271"/>
            <a:ext cx="1826141" cy="830997"/>
          </a:xfrm>
          <a:prstGeom prst="rect">
            <a:avLst/>
          </a:prstGeom>
          <a:noFill/>
        </p:spPr>
        <p:txBody>
          <a:bodyPr wrap="none" rtlCol="0">
            <a:spAutoFit/>
          </a:bodyPr>
          <a:lstStyle/>
          <a:p>
            <a:pPr algn="ctr"/>
            <a:r>
              <a:rPr kumimoji="1" lang="ja-JP" altLang="en-US" sz="1600" dirty="0">
                <a:latin typeface="+mn-ea"/>
                <a:ea typeface="+mn-ea"/>
              </a:rPr>
              <a:t>振込指示・</a:t>
            </a:r>
            <a:endParaRPr kumimoji="1" lang="en-US" altLang="ja-JP" sz="1600" dirty="0">
              <a:latin typeface="+mn-ea"/>
              <a:ea typeface="+mn-ea"/>
            </a:endParaRPr>
          </a:p>
          <a:p>
            <a:pPr algn="ctr"/>
            <a:r>
              <a:rPr kumimoji="1" lang="ja-JP" altLang="en-US" sz="1600" dirty="0">
                <a:latin typeface="+mn-ea"/>
                <a:ea typeface="+mn-ea"/>
              </a:rPr>
              <a:t>振込指示結果連携</a:t>
            </a:r>
            <a:endParaRPr kumimoji="1" lang="en-US" altLang="ja-JP" sz="1600" dirty="0">
              <a:latin typeface="+mn-ea"/>
              <a:ea typeface="+mn-ea"/>
            </a:endParaRPr>
          </a:p>
          <a:p>
            <a:pPr algn="ctr"/>
            <a:r>
              <a:rPr kumimoji="1" lang="ja-JP" altLang="en-US" sz="1600" dirty="0">
                <a:latin typeface="+mn-ea"/>
                <a:ea typeface="+mn-ea"/>
              </a:rPr>
              <a:t>（注）</a:t>
            </a:r>
          </a:p>
        </p:txBody>
      </p:sp>
      <p:sp>
        <p:nvSpPr>
          <p:cNvPr id="14" name="Rectangle 46">
            <a:extLst>
              <a:ext uri="{FF2B5EF4-FFF2-40B4-BE49-F238E27FC236}">
                <a16:creationId xmlns:a16="http://schemas.microsoft.com/office/drawing/2014/main" id="{8994E266-C244-1D22-14B5-A68D82F8CC5D}"/>
              </a:ext>
            </a:extLst>
          </p:cNvPr>
          <p:cNvSpPr/>
          <p:nvPr/>
        </p:nvSpPr>
        <p:spPr>
          <a:xfrm>
            <a:off x="6165038" y="7916278"/>
            <a:ext cx="5687573" cy="1363945"/>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sz="18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連携機能</a:t>
            </a:r>
            <a:endParaRPr lang="en-US" altLang="ja-JP" sz="18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補助金等の交付に対する申請を受け付け、交付関連の通知を行う</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例</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・申請・届出</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申請・届出機能</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・利用者通知</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メッセージ通知機能</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grpSp>
        <p:nvGrpSpPr>
          <p:cNvPr id="18" name="Graphic 3">
            <a:extLst>
              <a:ext uri="{FF2B5EF4-FFF2-40B4-BE49-F238E27FC236}">
                <a16:creationId xmlns:a16="http://schemas.microsoft.com/office/drawing/2014/main" id="{B176641E-C2FF-3C93-1EB8-8145D5EA3EDC}"/>
              </a:ext>
            </a:extLst>
          </p:cNvPr>
          <p:cNvGrpSpPr/>
          <p:nvPr/>
        </p:nvGrpSpPr>
        <p:grpSpPr>
          <a:xfrm>
            <a:off x="1581537" y="7943977"/>
            <a:ext cx="2244524" cy="1153417"/>
            <a:chOff x="4777130" y="1856139"/>
            <a:chExt cx="1520281" cy="781242"/>
          </a:xfrm>
        </p:grpSpPr>
        <p:grpSp>
          <p:nvGrpSpPr>
            <p:cNvPr id="19" name="Graphic 3">
              <a:extLst>
                <a:ext uri="{FF2B5EF4-FFF2-40B4-BE49-F238E27FC236}">
                  <a16:creationId xmlns:a16="http://schemas.microsoft.com/office/drawing/2014/main" id="{DC388F92-754B-66AF-D8D8-2B9BB6276DB8}"/>
                </a:ext>
              </a:extLst>
            </p:cNvPr>
            <p:cNvGrpSpPr/>
            <p:nvPr/>
          </p:nvGrpSpPr>
          <p:grpSpPr>
            <a:xfrm>
              <a:off x="5258602" y="1856139"/>
              <a:ext cx="513347" cy="378718"/>
              <a:chOff x="5258602" y="1856139"/>
              <a:chExt cx="513347" cy="378718"/>
            </a:xfrm>
          </p:grpSpPr>
          <p:sp>
            <p:nvSpPr>
              <p:cNvPr id="21" name="Freeform: Shape 251">
                <a:extLst>
                  <a:ext uri="{FF2B5EF4-FFF2-40B4-BE49-F238E27FC236}">
                    <a16:creationId xmlns:a16="http://schemas.microsoft.com/office/drawing/2014/main" id="{EABEC38C-BFEC-8D36-7FBB-CE77EAD7F353}"/>
                  </a:ext>
                </a:extLst>
              </p:cNvPr>
              <p:cNvSpPr/>
              <p:nvPr/>
            </p:nvSpPr>
            <p:spPr>
              <a:xfrm>
                <a:off x="5263113" y="1860594"/>
                <a:ext cx="503247" cy="369758"/>
              </a:xfrm>
              <a:custGeom>
                <a:avLst/>
                <a:gdLst>
                  <a:gd name="connsiteX0" fmla="*/ 0 w 503247"/>
                  <a:gd name="connsiteY0" fmla="*/ 369759 h 369758"/>
                  <a:gd name="connsiteX1" fmla="*/ 0 w 503247"/>
                  <a:gd name="connsiteY1" fmla="*/ 232791 h 369758"/>
                  <a:gd name="connsiteX2" fmla="*/ 14284 w 503247"/>
                  <a:gd name="connsiteY2" fmla="*/ 198936 h 369758"/>
                  <a:gd name="connsiteX3" fmla="*/ 48242 w 503247"/>
                  <a:gd name="connsiteY3" fmla="*/ 184909 h 369758"/>
                  <a:gd name="connsiteX4" fmla="*/ 67627 w 503247"/>
                  <a:gd name="connsiteY4" fmla="*/ 184909 h 369758"/>
                  <a:gd name="connsiteX5" fmla="*/ 67627 w 503247"/>
                  <a:gd name="connsiteY5" fmla="*/ 182114 h 369758"/>
                  <a:gd name="connsiteX6" fmla="*/ 39451 w 503247"/>
                  <a:gd name="connsiteY6" fmla="*/ 149946 h 369758"/>
                  <a:gd name="connsiteX7" fmla="*/ 36428 w 503247"/>
                  <a:gd name="connsiteY7" fmla="*/ 107285 h 369758"/>
                  <a:gd name="connsiteX8" fmla="*/ 59805 w 503247"/>
                  <a:gd name="connsiteY8" fmla="*/ 71469 h 369758"/>
                  <a:gd name="connsiteX9" fmla="*/ 100064 w 503247"/>
                  <a:gd name="connsiteY9" fmla="*/ 57053 h 369758"/>
                  <a:gd name="connsiteX10" fmla="*/ 140863 w 503247"/>
                  <a:gd name="connsiteY10" fmla="*/ 69896 h 369758"/>
                  <a:gd name="connsiteX11" fmla="*/ 165606 w 503247"/>
                  <a:gd name="connsiteY11" fmla="*/ 104778 h 369758"/>
                  <a:gd name="connsiteX12" fmla="*/ 164246 w 503247"/>
                  <a:gd name="connsiteY12" fmla="*/ 147524 h 369758"/>
                  <a:gd name="connsiteX13" fmla="*/ 137333 w 503247"/>
                  <a:gd name="connsiteY13" fmla="*/ 180762 h 369758"/>
                  <a:gd name="connsiteX14" fmla="*/ 141838 w 503247"/>
                  <a:gd name="connsiteY14" fmla="*/ 180762 h 369758"/>
                  <a:gd name="connsiteX15" fmla="*/ 161813 w 503247"/>
                  <a:gd name="connsiteY15" fmla="*/ 164465 h 369758"/>
                  <a:gd name="connsiteX16" fmla="*/ 186929 w 503247"/>
                  <a:gd name="connsiteY16" fmla="*/ 158670 h 369758"/>
                  <a:gd name="connsiteX17" fmla="*/ 210370 w 503247"/>
                  <a:gd name="connsiteY17" fmla="*/ 158670 h 369758"/>
                  <a:gd name="connsiteX18" fmla="*/ 210370 w 503247"/>
                  <a:gd name="connsiteY18" fmla="*/ 148841 h 369758"/>
                  <a:gd name="connsiteX19" fmla="*/ 177239 w 503247"/>
                  <a:gd name="connsiteY19" fmla="*/ 109822 h 369758"/>
                  <a:gd name="connsiteX20" fmla="*/ 174474 w 503247"/>
                  <a:gd name="connsiteY20" fmla="*/ 58708 h 369758"/>
                  <a:gd name="connsiteX21" fmla="*/ 203208 w 503247"/>
                  <a:gd name="connsiteY21" fmla="*/ 16343 h 369758"/>
                  <a:gd name="connsiteX22" fmla="*/ 251713 w 503247"/>
                  <a:gd name="connsiteY22" fmla="*/ 0 h 369758"/>
                  <a:gd name="connsiteX23" fmla="*/ 300225 w 503247"/>
                  <a:gd name="connsiteY23" fmla="*/ 16343 h 369758"/>
                  <a:gd name="connsiteX24" fmla="*/ 328953 w 503247"/>
                  <a:gd name="connsiteY24" fmla="*/ 58708 h 369758"/>
                  <a:gd name="connsiteX25" fmla="*/ 326187 w 503247"/>
                  <a:gd name="connsiteY25" fmla="*/ 109822 h 369758"/>
                  <a:gd name="connsiteX26" fmla="*/ 293057 w 503247"/>
                  <a:gd name="connsiteY26" fmla="*/ 148841 h 369758"/>
                  <a:gd name="connsiteX27" fmla="*/ 293057 w 503247"/>
                  <a:gd name="connsiteY27" fmla="*/ 157859 h 369758"/>
                  <a:gd name="connsiteX28" fmla="*/ 317043 w 503247"/>
                  <a:gd name="connsiteY28" fmla="*/ 157859 h 369758"/>
                  <a:gd name="connsiteX29" fmla="*/ 342101 w 503247"/>
                  <a:gd name="connsiteY29" fmla="*/ 163780 h 369758"/>
                  <a:gd name="connsiteX30" fmla="*/ 362128 w 503247"/>
                  <a:gd name="connsiteY30" fmla="*/ 179951 h 369758"/>
                  <a:gd name="connsiteX31" fmla="*/ 366639 w 503247"/>
                  <a:gd name="connsiteY31" fmla="*/ 179951 h 369758"/>
                  <a:gd name="connsiteX32" fmla="*/ 339765 w 503247"/>
                  <a:gd name="connsiteY32" fmla="*/ 146794 h 369758"/>
                  <a:gd name="connsiteX33" fmla="*/ 338328 w 503247"/>
                  <a:gd name="connsiteY33" fmla="*/ 104138 h 369758"/>
                  <a:gd name="connsiteX34" fmla="*/ 362904 w 503247"/>
                  <a:gd name="connsiteY34" fmla="*/ 69246 h 369758"/>
                  <a:gd name="connsiteX35" fmla="*/ 403555 w 503247"/>
                  <a:gd name="connsiteY35" fmla="*/ 56242 h 369758"/>
                  <a:gd name="connsiteX36" fmla="*/ 443827 w 503247"/>
                  <a:gd name="connsiteY36" fmla="*/ 70387 h 369758"/>
                  <a:gd name="connsiteX37" fmla="*/ 467415 w 503247"/>
                  <a:gd name="connsiteY37" fmla="*/ 105958 h 369758"/>
                  <a:gd name="connsiteX38" fmla="*/ 464772 w 503247"/>
                  <a:gd name="connsiteY38" fmla="*/ 148557 h 369758"/>
                  <a:gd name="connsiteX39" fmla="*/ 436974 w 503247"/>
                  <a:gd name="connsiteY39" fmla="*/ 180943 h 369758"/>
                  <a:gd name="connsiteX40" fmla="*/ 436974 w 503247"/>
                  <a:gd name="connsiteY40" fmla="*/ 184909 h 369758"/>
                  <a:gd name="connsiteX41" fmla="*/ 455006 w 503247"/>
                  <a:gd name="connsiteY41" fmla="*/ 184909 h 369758"/>
                  <a:gd name="connsiteX42" fmla="*/ 489092 w 503247"/>
                  <a:gd name="connsiteY42" fmla="*/ 199065 h 369758"/>
                  <a:gd name="connsiteX43" fmla="*/ 503247 w 503247"/>
                  <a:gd name="connsiteY43" fmla="*/ 233151 h 369758"/>
                  <a:gd name="connsiteX44" fmla="*/ 503247 w 503247"/>
                  <a:gd name="connsiteY44" fmla="*/ 369759 h 369758"/>
                  <a:gd name="connsiteX45" fmla="*/ 0 w 503247"/>
                  <a:gd name="connsiteY45" fmla="*/ 369759 h 369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03247" h="369758">
                    <a:moveTo>
                      <a:pt x="0" y="369759"/>
                    </a:moveTo>
                    <a:lnTo>
                      <a:pt x="0" y="232791"/>
                    </a:lnTo>
                    <a:cubicBezTo>
                      <a:pt x="122" y="220067"/>
                      <a:pt x="5249" y="207901"/>
                      <a:pt x="14284" y="198936"/>
                    </a:cubicBezTo>
                    <a:cubicBezTo>
                      <a:pt x="23312" y="189972"/>
                      <a:pt x="35517" y="184935"/>
                      <a:pt x="48242" y="184909"/>
                    </a:cubicBezTo>
                    <a:lnTo>
                      <a:pt x="67627" y="184909"/>
                    </a:lnTo>
                    <a:lnTo>
                      <a:pt x="67627" y="182114"/>
                    </a:lnTo>
                    <a:cubicBezTo>
                      <a:pt x="54979" y="174753"/>
                      <a:pt x="45078" y="163456"/>
                      <a:pt x="39451" y="149946"/>
                    </a:cubicBezTo>
                    <a:cubicBezTo>
                      <a:pt x="33817" y="136436"/>
                      <a:pt x="32758" y="121453"/>
                      <a:pt x="36428" y="107285"/>
                    </a:cubicBezTo>
                    <a:cubicBezTo>
                      <a:pt x="40105" y="93116"/>
                      <a:pt x="48312" y="80538"/>
                      <a:pt x="59805" y="71469"/>
                    </a:cubicBezTo>
                    <a:cubicBezTo>
                      <a:pt x="71291" y="62400"/>
                      <a:pt x="85434" y="57337"/>
                      <a:pt x="100064" y="57053"/>
                    </a:cubicBezTo>
                    <a:cubicBezTo>
                      <a:pt x="114701" y="56769"/>
                      <a:pt x="129030" y="61280"/>
                      <a:pt x="140863" y="69896"/>
                    </a:cubicBezTo>
                    <a:cubicBezTo>
                      <a:pt x="152695" y="78513"/>
                      <a:pt x="161384" y="90763"/>
                      <a:pt x="165606" y="104778"/>
                    </a:cubicBezTo>
                    <a:cubicBezTo>
                      <a:pt x="169828" y="118794"/>
                      <a:pt x="169347" y="133805"/>
                      <a:pt x="164246" y="147524"/>
                    </a:cubicBezTo>
                    <a:cubicBezTo>
                      <a:pt x="159138" y="161243"/>
                      <a:pt x="149692" y="172915"/>
                      <a:pt x="137333" y="180762"/>
                    </a:cubicBezTo>
                    <a:lnTo>
                      <a:pt x="141838" y="180762"/>
                    </a:lnTo>
                    <a:cubicBezTo>
                      <a:pt x="147164" y="173871"/>
                      <a:pt x="153991" y="168296"/>
                      <a:pt x="161813" y="164465"/>
                    </a:cubicBezTo>
                    <a:cubicBezTo>
                      <a:pt x="169629" y="160635"/>
                      <a:pt x="178221" y="158652"/>
                      <a:pt x="186929" y="158670"/>
                    </a:cubicBezTo>
                    <a:lnTo>
                      <a:pt x="210370" y="158670"/>
                    </a:lnTo>
                    <a:lnTo>
                      <a:pt x="210370" y="148841"/>
                    </a:lnTo>
                    <a:cubicBezTo>
                      <a:pt x="195361" y="139805"/>
                      <a:pt x="183720" y="126099"/>
                      <a:pt x="177239" y="109822"/>
                    </a:cubicBezTo>
                    <a:cubicBezTo>
                      <a:pt x="170759" y="93543"/>
                      <a:pt x="169790" y="75590"/>
                      <a:pt x="174474" y="58708"/>
                    </a:cubicBezTo>
                    <a:cubicBezTo>
                      <a:pt x="179165" y="41826"/>
                      <a:pt x="189258" y="26946"/>
                      <a:pt x="203208" y="16343"/>
                    </a:cubicBezTo>
                    <a:cubicBezTo>
                      <a:pt x="217152" y="5741"/>
                      <a:pt x="234196" y="0"/>
                      <a:pt x="251713" y="0"/>
                    </a:cubicBezTo>
                    <a:cubicBezTo>
                      <a:pt x="269238" y="0"/>
                      <a:pt x="286274" y="5741"/>
                      <a:pt x="300225" y="16343"/>
                    </a:cubicBezTo>
                    <a:cubicBezTo>
                      <a:pt x="314175" y="26946"/>
                      <a:pt x="324262" y="41826"/>
                      <a:pt x="328953" y="58708"/>
                    </a:cubicBezTo>
                    <a:cubicBezTo>
                      <a:pt x="333644" y="75590"/>
                      <a:pt x="332675" y="93543"/>
                      <a:pt x="326187" y="109822"/>
                    </a:cubicBezTo>
                    <a:cubicBezTo>
                      <a:pt x="319706" y="126099"/>
                      <a:pt x="308073" y="139805"/>
                      <a:pt x="293057" y="148841"/>
                    </a:cubicBezTo>
                    <a:lnTo>
                      <a:pt x="293057" y="157859"/>
                    </a:lnTo>
                    <a:lnTo>
                      <a:pt x="317043" y="157859"/>
                    </a:lnTo>
                    <a:cubicBezTo>
                      <a:pt x="325732" y="157933"/>
                      <a:pt x="334298" y="159956"/>
                      <a:pt x="342101" y="163780"/>
                    </a:cubicBezTo>
                    <a:cubicBezTo>
                      <a:pt x="349904" y="167603"/>
                      <a:pt x="356744" y="173130"/>
                      <a:pt x="362128" y="179951"/>
                    </a:cubicBezTo>
                    <a:lnTo>
                      <a:pt x="366639" y="179951"/>
                    </a:lnTo>
                    <a:cubicBezTo>
                      <a:pt x="354312" y="172119"/>
                      <a:pt x="344873" y="160477"/>
                      <a:pt x="339765" y="146794"/>
                    </a:cubicBezTo>
                    <a:cubicBezTo>
                      <a:pt x="334651" y="133111"/>
                      <a:pt x="334150" y="118134"/>
                      <a:pt x="338328" y="104138"/>
                    </a:cubicBezTo>
                    <a:cubicBezTo>
                      <a:pt x="342505" y="90141"/>
                      <a:pt x="351129" y="77891"/>
                      <a:pt x="362904" y="69246"/>
                    </a:cubicBezTo>
                    <a:cubicBezTo>
                      <a:pt x="374680" y="60601"/>
                      <a:pt x="388951" y="56036"/>
                      <a:pt x="403555" y="56242"/>
                    </a:cubicBezTo>
                    <a:cubicBezTo>
                      <a:pt x="418160" y="56448"/>
                      <a:pt x="432303" y="61414"/>
                      <a:pt x="443827" y="70387"/>
                    </a:cubicBezTo>
                    <a:cubicBezTo>
                      <a:pt x="455352" y="79360"/>
                      <a:pt x="463630" y="91849"/>
                      <a:pt x="467415" y="105958"/>
                    </a:cubicBezTo>
                    <a:cubicBezTo>
                      <a:pt x="471195" y="120067"/>
                      <a:pt x="470265" y="135023"/>
                      <a:pt x="464772" y="148557"/>
                    </a:cubicBezTo>
                    <a:cubicBezTo>
                      <a:pt x="459279" y="162091"/>
                      <a:pt x="449519" y="173461"/>
                      <a:pt x="436974" y="180943"/>
                    </a:cubicBezTo>
                    <a:lnTo>
                      <a:pt x="436974" y="184909"/>
                    </a:lnTo>
                    <a:lnTo>
                      <a:pt x="455006" y="184909"/>
                    </a:lnTo>
                    <a:cubicBezTo>
                      <a:pt x="467794" y="184935"/>
                      <a:pt x="480050" y="190023"/>
                      <a:pt x="489092" y="199065"/>
                    </a:cubicBezTo>
                    <a:cubicBezTo>
                      <a:pt x="498133" y="208106"/>
                      <a:pt x="503228" y="220362"/>
                      <a:pt x="503247" y="233151"/>
                    </a:cubicBezTo>
                    <a:lnTo>
                      <a:pt x="503247" y="369759"/>
                    </a:lnTo>
                    <a:lnTo>
                      <a:pt x="0" y="369759"/>
                    </a:lnTo>
                    <a:close/>
                  </a:path>
                </a:pathLst>
              </a:custGeom>
              <a:solidFill>
                <a:srgbClr val="FFFFFF"/>
              </a:solidFill>
              <a:ln w="6417" cap="flat">
                <a:noFill/>
                <a:prstDash val="solid"/>
                <a:miter/>
              </a:ln>
            </p:spPr>
            <p:txBody>
              <a:bodyPr rtlCol="0" anchor="ctr"/>
              <a:lstStyle/>
              <a:p>
                <a:endParaRPr lang="en-US" sz="3052"/>
              </a:p>
            </p:txBody>
          </p:sp>
          <p:sp>
            <p:nvSpPr>
              <p:cNvPr id="22" name="Freeform: Shape 253">
                <a:extLst>
                  <a:ext uri="{FF2B5EF4-FFF2-40B4-BE49-F238E27FC236}">
                    <a16:creationId xmlns:a16="http://schemas.microsoft.com/office/drawing/2014/main" id="{AFD42988-282B-CD37-5F58-260E58E4970A}"/>
                  </a:ext>
                </a:extLst>
              </p:cNvPr>
              <p:cNvSpPr/>
              <p:nvPr/>
            </p:nvSpPr>
            <p:spPr>
              <a:xfrm>
                <a:off x="5258602" y="1856139"/>
                <a:ext cx="513347" cy="378718"/>
              </a:xfrm>
              <a:custGeom>
                <a:avLst/>
                <a:gdLst>
                  <a:gd name="connsiteX0" fmla="*/ 256270 w 513347"/>
                  <a:gd name="connsiteY0" fmla="*/ 9017 h 378718"/>
                  <a:gd name="connsiteX1" fmla="*/ 302618 w 513347"/>
                  <a:gd name="connsiteY1" fmla="*/ 24755 h 378718"/>
                  <a:gd name="connsiteX2" fmla="*/ 329633 w 513347"/>
                  <a:gd name="connsiteY2" fmla="*/ 65578 h 378718"/>
                  <a:gd name="connsiteX3" fmla="*/ 326001 w 513347"/>
                  <a:gd name="connsiteY3" fmla="*/ 114395 h 378718"/>
                  <a:gd name="connsiteX4" fmla="*/ 293237 w 513347"/>
                  <a:gd name="connsiteY4" fmla="*/ 150767 h 378718"/>
                  <a:gd name="connsiteX5" fmla="*/ 293237 w 513347"/>
                  <a:gd name="connsiteY5" fmla="*/ 167268 h 378718"/>
                  <a:gd name="connsiteX6" fmla="*/ 321734 w 513347"/>
                  <a:gd name="connsiteY6" fmla="*/ 167268 h 378718"/>
                  <a:gd name="connsiteX7" fmla="*/ 345996 w 513347"/>
                  <a:gd name="connsiteY7" fmla="*/ 173182 h 378718"/>
                  <a:gd name="connsiteX8" fmla="*/ 365015 w 513347"/>
                  <a:gd name="connsiteY8" fmla="*/ 189358 h 378718"/>
                  <a:gd name="connsiteX9" fmla="*/ 394142 w 513347"/>
                  <a:gd name="connsiteY9" fmla="*/ 189358 h 378718"/>
                  <a:gd name="connsiteX10" fmla="*/ 356808 w 513347"/>
                  <a:gd name="connsiteY10" fmla="*/ 164724 h 378718"/>
                  <a:gd name="connsiteX11" fmla="*/ 345457 w 513347"/>
                  <a:gd name="connsiteY11" fmla="*/ 121457 h 378718"/>
                  <a:gd name="connsiteX12" fmla="*/ 365888 w 513347"/>
                  <a:gd name="connsiteY12" fmla="*/ 81667 h 378718"/>
                  <a:gd name="connsiteX13" fmla="*/ 407668 w 513347"/>
                  <a:gd name="connsiteY13" fmla="*/ 65682 h 378718"/>
                  <a:gd name="connsiteX14" fmla="*/ 449442 w 513347"/>
                  <a:gd name="connsiteY14" fmla="*/ 81667 h 378718"/>
                  <a:gd name="connsiteX15" fmla="*/ 469873 w 513347"/>
                  <a:gd name="connsiteY15" fmla="*/ 121457 h 378718"/>
                  <a:gd name="connsiteX16" fmla="*/ 458522 w 513347"/>
                  <a:gd name="connsiteY16" fmla="*/ 164724 h 378718"/>
                  <a:gd name="connsiteX17" fmla="*/ 421189 w 513347"/>
                  <a:gd name="connsiteY17" fmla="*/ 189358 h 378718"/>
                  <a:gd name="connsiteX18" fmla="*/ 437423 w 513347"/>
                  <a:gd name="connsiteY18" fmla="*/ 189358 h 378718"/>
                  <a:gd name="connsiteX19" fmla="*/ 437423 w 513347"/>
                  <a:gd name="connsiteY19" fmla="*/ 193510 h 378718"/>
                  <a:gd name="connsiteX20" fmla="*/ 460415 w 513347"/>
                  <a:gd name="connsiteY20" fmla="*/ 193510 h 378718"/>
                  <a:gd name="connsiteX21" fmla="*/ 491312 w 513347"/>
                  <a:gd name="connsiteY21" fmla="*/ 206343 h 378718"/>
                  <a:gd name="connsiteX22" fmla="*/ 504152 w 513347"/>
                  <a:gd name="connsiteY22" fmla="*/ 237240 h 378718"/>
                  <a:gd name="connsiteX23" fmla="*/ 504152 w 513347"/>
                  <a:gd name="connsiteY23" fmla="*/ 369703 h 378718"/>
                  <a:gd name="connsiteX24" fmla="*/ 9016 w 513347"/>
                  <a:gd name="connsiteY24" fmla="*/ 369703 h 378718"/>
                  <a:gd name="connsiteX25" fmla="*/ 9016 w 513347"/>
                  <a:gd name="connsiteY25" fmla="*/ 237240 h 378718"/>
                  <a:gd name="connsiteX26" fmla="*/ 21856 w 513347"/>
                  <a:gd name="connsiteY26" fmla="*/ 206343 h 378718"/>
                  <a:gd name="connsiteX27" fmla="*/ 52753 w 513347"/>
                  <a:gd name="connsiteY27" fmla="*/ 193510 h 378718"/>
                  <a:gd name="connsiteX28" fmla="*/ 76373 w 513347"/>
                  <a:gd name="connsiteY28" fmla="*/ 193510 h 378718"/>
                  <a:gd name="connsiteX29" fmla="*/ 76373 w 513347"/>
                  <a:gd name="connsiteY29" fmla="*/ 189358 h 378718"/>
                  <a:gd name="connsiteX30" fmla="*/ 91973 w 513347"/>
                  <a:gd name="connsiteY30" fmla="*/ 189358 h 378718"/>
                  <a:gd name="connsiteX31" fmla="*/ 54640 w 513347"/>
                  <a:gd name="connsiteY31" fmla="*/ 164724 h 378718"/>
                  <a:gd name="connsiteX32" fmla="*/ 43294 w 513347"/>
                  <a:gd name="connsiteY32" fmla="*/ 121457 h 378718"/>
                  <a:gd name="connsiteX33" fmla="*/ 63726 w 513347"/>
                  <a:gd name="connsiteY33" fmla="*/ 81667 h 378718"/>
                  <a:gd name="connsiteX34" fmla="*/ 105499 w 513347"/>
                  <a:gd name="connsiteY34" fmla="*/ 65682 h 378718"/>
                  <a:gd name="connsiteX35" fmla="*/ 147280 w 513347"/>
                  <a:gd name="connsiteY35" fmla="*/ 81667 h 378718"/>
                  <a:gd name="connsiteX36" fmla="*/ 167711 w 513347"/>
                  <a:gd name="connsiteY36" fmla="*/ 121457 h 378718"/>
                  <a:gd name="connsiteX37" fmla="*/ 156359 w 513347"/>
                  <a:gd name="connsiteY37" fmla="*/ 164724 h 378718"/>
                  <a:gd name="connsiteX38" fmla="*/ 119026 w 513347"/>
                  <a:gd name="connsiteY38" fmla="*/ 189358 h 378718"/>
                  <a:gd name="connsiteX39" fmla="*/ 148152 w 513347"/>
                  <a:gd name="connsiteY39" fmla="*/ 189358 h 378718"/>
                  <a:gd name="connsiteX40" fmla="*/ 166742 w 513347"/>
                  <a:gd name="connsiteY40" fmla="*/ 173129 h 378718"/>
                  <a:gd name="connsiteX41" fmla="*/ 190715 w 513347"/>
                  <a:gd name="connsiteY41" fmla="*/ 167268 h 378718"/>
                  <a:gd name="connsiteX42" fmla="*/ 218667 w 513347"/>
                  <a:gd name="connsiteY42" fmla="*/ 167268 h 378718"/>
                  <a:gd name="connsiteX43" fmla="*/ 218667 w 513347"/>
                  <a:gd name="connsiteY43" fmla="*/ 150406 h 378718"/>
                  <a:gd name="connsiteX44" fmla="*/ 186332 w 513347"/>
                  <a:gd name="connsiteY44" fmla="*/ 113889 h 378718"/>
                  <a:gd name="connsiteX45" fmla="*/ 183002 w 513347"/>
                  <a:gd name="connsiteY45" fmla="*/ 65227 h 378718"/>
                  <a:gd name="connsiteX46" fmla="*/ 210062 w 513347"/>
                  <a:gd name="connsiteY46" fmla="*/ 24647 h 378718"/>
                  <a:gd name="connsiteX47" fmla="*/ 256270 w 513347"/>
                  <a:gd name="connsiteY47" fmla="*/ 9017 h 378718"/>
                  <a:gd name="connsiteX48" fmla="*/ 256270 w 513347"/>
                  <a:gd name="connsiteY48" fmla="*/ 0 h 378718"/>
                  <a:gd name="connsiteX49" fmla="*/ 205698 w 513347"/>
                  <a:gd name="connsiteY49" fmla="*/ 16777 h 378718"/>
                  <a:gd name="connsiteX50" fmla="*/ 175161 w 513347"/>
                  <a:gd name="connsiteY50" fmla="*/ 60436 h 378718"/>
                  <a:gd name="connsiteX51" fmla="*/ 176752 w 513347"/>
                  <a:gd name="connsiteY51" fmla="*/ 113691 h 378718"/>
                  <a:gd name="connsiteX52" fmla="*/ 209831 w 513347"/>
                  <a:gd name="connsiteY52" fmla="*/ 155456 h 378718"/>
                  <a:gd name="connsiteX53" fmla="*/ 209831 w 513347"/>
                  <a:gd name="connsiteY53" fmla="*/ 158252 h 378718"/>
                  <a:gd name="connsiteX54" fmla="*/ 190895 w 513347"/>
                  <a:gd name="connsiteY54" fmla="*/ 158252 h 378718"/>
                  <a:gd name="connsiteX55" fmla="*/ 168352 w 513347"/>
                  <a:gd name="connsiteY55" fmla="*/ 162670 h 378718"/>
                  <a:gd name="connsiteX56" fmla="*/ 177111 w 513347"/>
                  <a:gd name="connsiteY56" fmla="*/ 131538 h 378718"/>
                  <a:gd name="connsiteX57" fmla="*/ 171278 w 513347"/>
                  <a:gd name="connsiteY57" fmla="*/ 99728 h 378718"/>
                  <a:gd name="connsiteX58" fmla="*/ 152040 w 513347"/>
                  <a:gd name="connsiteY58" fmla="*/ 73730 h 378718"/>
                  <a:gd name="connsiteX59" fmla="*/ 123325 w 513347"/>
                  <a:gd name="connsiteY59" fmla="*/ 58848 h 378718"/>
                  <a:gd name="connsiteX60" fmla="*/ 90997 w 513347"/>
                  <a:gd name="connsiteY60" fmla="*/ 58120 h 378718"/>
                  <a:gd name="connsiteX61" fmla="*/ 61640 w 513347"/>
                  <a:gd name="connsiteY61" fmla="*/ 71693 h 378718"/>
                  <a:gd name="connsiteX62" fmla="*/ 41254 w 513347"/>
                  <a:gd name="connsiteY62" fmla="*/ 96799 h 378718"/>
                  <a:gd name="connsiteX63" fmla="*/ 33996 w 513347"/>
                  <a:gd name="connsiteY63" fmla="*/ 128314 h 378718"/>
                  <a:gd name="connsiteX64" fmla="*/ 41138 w 513347"/>
                  <a:gd name="connsiteY64" fmla="*/ 159476 h 378718"/>
                  <a:gd name="connsiteX65" fmla="*/ 61043 w 513347"/>
                  <a:gd name="connsiteY65" fmla="*/ 184491 h 378718"/>
                  <a:gd name="connsiteX66" fmla="*/ 52028 w 513347"/>
                  <a:gd name="connsiteY66" fmla="*/ 184491 h 378718"/>
                  <a:gd name="connsiteX67" fmla="*/ 15221 w 513347"/>
                  <a:gd name="connsiteY67" fmla="*/ 200222 h 378718"/>
                  <a:gd name="connsiteX68" fmla="*/ 0 w 513347"/>
                  <a:gd name="connsiteY68" fmla="*/ 237240 h 378718"/>
                  <a:gd name="connsiteX69" fmla="*/ 0 w 513347"/>
                  <a:gd name="connsiteY69" fmla="*/ 378719 h 378718"/>
                  <a:gd name="connsiteX70" fmla="*/ 513347 w 513347"/>
                  <a:gd name="connsiteY70" fmla="*/ 378719 h 378718"/>
                  <a:gd name="connsiteX71" fmla="*/ 513347 w 513347"/>
                  <a:gd name="connsiteY71" fmla="*/ 237240 h 378718"/>
                  <a:gd name="connsiteX72" fmla="*/ 497870 w 513347"/>
                  <a:gd name="connsiteY72" fmla="*/ 199965 h 378718"/>
                  <a:gd name="connsiteX73" fmla="*/ 460594 w 513347"/>
                  <a:gd name="connsiteY73" fmla="*/ 184491 h 378718"/>
                  <a:gd name="connsiteX74" fmla="*/ 451579 w 513347"/>
                  <a:gd name="connsiteY74" fmla="*/ 184491 h 378718"/>
                  <a:gd name="connsiteX75" fmla="*/ 473351 w 513347"/>
                  <a:gd name="connsiteY75" fmla="*/ 156004 h 378718"/>
                  <a:gd name="connsiteX76" fmla="*/ 478587 w 513347"/>
                  <a:gd name="connsiteY76" fmla="*/ 120532 h 378718"/>
                  <a:gd name="connsiteX77" fmla="*/ 465959 w 513347"/>
                  <a:gd name="connsiteY77" fmla="*/ 86972 h 378718"/>
                  <a:gd name="connsiteX78" fmla="*/ 438649 w 513347"/>
                  <a:gd name="connsiteY78" fmla="*/ 63740 h 378718"/>
                  <a:gd name="connsiteX79" fmla="*/ 403497 w 513347"/>
                  <a:gd name="connsiteY79" fmla="*/ 56665 h 378718"/>
                  <a:gd name="connsiteX80" fmla="*/ 369328 w 513347"/>
                  <a:gd name="connsiteY80" fmla="*/ 67519 h 378718"/>
                  <a:gd name="connsiteX81" fmla="*/ 344700 w 513347"/>
                  <a:gd name="connsiteY81" fmla="*/ 93581 h 378718"/>
                  <a:gd name="connsiteX82" fmla="*/ 335800 w 513347"/>
                  <a:gd name="connsiteY82" fmla="*/ 128314 h 378718"/>
                  <a:gd name="connsiteX83" fmla="*/ 344816 w 513347"/>
                  <a:gd name="connsiteY83" fmla="*/ 162850 h 378718"/>
                  <a:gd name="connsiteX84" fmla="*/ 321375 w 513347"/>
                  <a:gd name="connsiteY84" fmla="*/ 158252 h 378718"/>
                  <a:gd name="connsiteX85" fmla="*/ 302253 w 513347"/>
                  <a:gd name="connsiteY85" fmla="*/ 158252 h 378718"/>
                  <a:gd name="connsiteX86" fmla="*/ 302253 w 513347"/>
                  <a:gd name="connsiteY86" fmla="*/ 155907 h 378718"/>
                  <a:gd name="connsiteX87" fmla="*/ 335671 w 513347"/>
                  <a:gd name="connsiteY87" fmla="*/ 114195 h 378718"/>
                  <a:gd name="connsiteX88" fmla="*/ 337481 w 513347"/>
                  <a:gd name="connsiteY88" fmla="*/ 60781 h 378718"/>
                  <a:gd name="connsiteX89" fmla="*/ 306969 w 513347"/>
                  <a:gd name="connsiteY89" fmla="*/ 16901 h 378718"/>
                  <a:gd name="connsiteX90" fmla="*/ 256270 w 513347"/>
                  <a:gd name="connsiteY90" fmla="*/ 0 h 378718"/>
                  <a:gd name="connsiteX91" fmla="*/ 256270 w 513347"/>
                  <a:gd name="connsiteY91" fmla="*/ 0 h 37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13347" h="378718">
                    <a:moveTo>
                      <a:pt x="256270" y="9017"/>
                    </a:moveTo>
                    <a:cubicBezTo>
                      <a:pt x="273037" y="8981"/>
                      <a:pt x="289342" y="14517"/>
                      <a:pt x="302618" y="24755"/>
                    </a:cubicBezTo>
                    <a:cubicBezTo>
                      <a:pt x="315901" y="34993"/>
                      <a:pt x="325404" y="49353"/>
                      <a:pt x="329633" y="65578"/>
                    </a:cubicBezTo>
                    <a:cubicBezTo>
                      <a:pt x="333868" y="81803"/>
                      <a:pt x="332591" y="98975"/>
                      <a:pt x="326001" y="114395"/>
                    </a:cubicBezTo>
                    <a:cubicBezTo>
                      <a:pt x="319411" y="129815"/>
                      <a:pt x="307887" y="142609"/>
                      <a:pt x="293237" y="150767"/>
                    </a:cubicBezTo>
                    <a:lnTo>
                      <a:pt x="293237" y="167268"/>
                    </a:lnTo>
                    <a:lnTo>
                      <a:pt x="321734" y="167268"/>
                    </a:lnTo>
                    <a:cubicBezTo>
                      <a:pt x="330172" y="167320"/>
                      <a:pt x="338476" y="169346"/>
                      <a:pt x="345996" y="173182"/>
                    </a:cubicBezTo>
                    <a:cubicBezTo>
                      <a:pt x="353510" y="177018"/>
                      <a:pt x="360023" y="182558"/>
                      <a:pt x="365015" y="189358"/>
                    </a:cubicBezTo>
                    <a:lnTo>
                      <a:pt x="394142" y="189358"/>
                    </a:lnTo>
                    <a:cubicBezTo>
                      <a:pt x="379088" y="186028"/>
                      <a:pt x="365792" y="177254"/>
                      <a:pt x="356808" y="164724"/>
                    </a:cubicBezTo>
                    <a:cubicBezTo>
                      <a:pt x="347825" y="152192"/>
                      <a:pt x="343782" y="136785"/>
                      <a:pt x="345457" y="121457"/>
                    </a:cubicBezTo>
                    <a:cubicBezTo>
                      <a:pt x="347132" y="106129"/>
                      <a:pt x="354409" y="91960"/>
                      <a:pt x="365888" y="81667"/>
                    </a:cubicBezTo>
                    <a:cubicBezTo>
                      <a:pt x="377368" y="71374"/>
                      <a:pt x="392249" y="65682"/>
                      <a:pt x="407668" y="65682"/>
                    </a:cubicBezTo>
                    <a:cubicBezTo>
                      <a:pt x="423088" y="65682"/>
                      <a:pt x="437962" y="71374"/>
                      <a:pt x="449442" y="81667"/>
                    </a:cubicBezTo>
                    <a:cubicBezTo>
                      <a:pt x="460922" y="91960"/>
                      <a:pt x="468198" y="106129"/>
                      <a:pt x="469873" y="121457"/>
                    </a:cubicBezTo>
                    <a:cubicBezTo>
                      <a:pt x="471548" y="136785"/>
                      <a:pt x="467512" y="152192"/>
                      <a:pt x="458522" y="164724"/>
                    </a:cubicBezTo>
                    <a:cubicBezTo>
                      <a:pt x="449539" y="177254"/>
                      <a:pt x="436249" y="186028"/>
                      <a:pt x="421189" y="189358"/>
                    </a:cubicBezTo>
                    <a:lnTo>
                      <a:pt x="437423" y="189358"/>
                    </a:lnTo>
                    <a:lnTo>
                      <a:pt x="437423" y="193510"/>
                    </a:lnTo>
                    <a:lnTo>
                      <a:pt x="460415" y="193510"/>
                    </a:lnTo>
                    <a:cubicBezTo>
                      <a:pt x="472010" y="193535"/>
                      <a:pt x="483118" y="198149"/>
                      <a:pt x="491312" y="206343"/>
                    </a:cubicBezTo>
                    <a:cubicBezTo>
                      <a:pt x="499513" y="214538"/>
                      <a:pt x="504126" y="225651"/>
                      <a:pt x="504152" y="237240"/>
                    </a:cubicBezTo>
                    <a:lnTo>
                      <a:pt x="504152" y="369703"/>
                    </a:lnTo>
                    <a:lnTo>
                      <a:pt x="9016" y="369703"/>
                    </a:lnTo>
                    <a:lnTo>
                      <a:pt x="9016" y="237240"/>
                    </a:lnTo>
                    <a:cubicBezTo>
                      <a:pt x="9041" y="225651"/>
                      <a:pt x="13655" y="214538"/>
                      <a:pt x="21856" y="206343"/>
                    </a:cubicBezTo>
                    <a:cubicBezTo>
                      <a:pt x="30050" y="198149"/>
                      <a:pt x="41158" y="193535"/>
                      <a:pt x="52753" y="193510"/>
                    </a:cubicBezTo>
                    <a:lnTo>
                      <a:pt x="76373" y="193510"/>
                    </a:lnTo>
                    <a:lnTo>
                      <a:pt x="76373" y="189358"/>
                    </a:lnTo>
                    <a:lnTo>
                      <a:pt x="91973" y="189358"/>
                    </a:lnTo>
                    <a:cubicBezTo>
                      <a:pt x="76919" y="186028"/>
                      <a:pt x="63630" y="177254"/>
                      <a:pt x="54640" y="164724"/>
                    </a:cubicBezTo>
                    <a:cubicBezTo>
                      <a:pt x="45656" y="152192"/>
                      <a:pt x="41613" y="136785"/>
                      <a:pt x="43294" y="121457"/>
                    </a:cubicBezTo>
                    <a:cubicBezTo>
                      <a:pt x="44969" y="106129"/>
                      <a:pt x="52246" y="91960"/>
                      <a:pt x="63726" y="81667"/>
                    </a:cubicBezTo>
                    <a:cubicBezTo>
                      <a:pt x="75205" y="71374"/>
                      <a:pt x="90080" y="65682"/>
                      <a:pt x="105499" y="65682"/>
                    </a:cubicBezTo>
                    <a:cubicBezTo>
                      <a:pt x="120919" y="65682"/>
                      <a:pt x="135793" y="71374"/>
                      <a:pt x="147280" y="81667"/>
                    </a:cubicBezTo>
                    <a:cubicBezTo>
                      <a:pt x="158759" y="91960"/>
                      <a:pt x="166036" y="106129"/>
                      <a:pt x="167711" y="121457"/>
                    </a:cubicBezTo>
                    <a:cubicBezTo>
                      <a:pt x="169385" y="136785"/>
                      <a:pt x="165343" y="152192"/>
                      <a:pt x="156359" y="164724"/>
                    </a:cubicBezTo>
                    <a:cubicBezTo>
                      <a:pt x="147375" y="177254"/>
                      <a:pt x="134080" y="186028"/>
                      <a:pt x="119026" y="189358"/>
                    </a:cubicBezTo>
                    <a:lnTo>
                      <a:pt x="148152" y="189358"/>
                    </a:lnTo>
                    <a:cubicBezTo>
                      <a:pt x="152958" y="182540"/>
                      <a:pt x="159337" y="176973"/>
                      <a:pt x="166742" y="173129"/>
                    </a:cubicBezTo>
                    <a:cubicBezTo>
                      <a:pt x="174147" y="169285"/>
                      <a:pt x="182367" y="167275"/>
                      <a:pt x="190715" y="167268"/>
                    </a:cubicBezTo>
                    <a:lnTo>
                      <a:pt x="218667" y="167268"/>
                    </a:lnTo>
                    <a:lnTo>
                      <a:pt x="218667" y="150406"/>
                    </a:lnTo>
                    <a:cubicBezTo>
                      <a:pt x="204152" y="142138"/>
                      <a:pt x="192781" y="129297"/>
                      <a:pt x="186332" y="113889"/>
                    </a:cubicBezTo>
                    <a:cubicBezTo>
                      <a:pt x="179877" y="98481"/>
                      <a:pt x="178709" y="81371"/>
                      <a:pt x="183002" y="65227"/>
                    </a:cubicBezTo>
                    <a:cubicBezTo>
                      <a:pt x="187295" y="49084"/>
                      <a:pt x="196811" y="34815"/>
                      <a:pt x="210062" y="24647"/>
                    </a:cubicBezTo>
                    <a:cubicBezTo>
                      <a:pt x="223319" y="14479"/>
                      <a:pt x="239566" y="8984"/>
                      <a:pt x="256270" y="9017"/>
                    </a:cubicBezTo>
                    <a:close/>
                    <a:moveTo>
                      <a:pt x="256270" y="0"/>
                    </a:moveTo>
                    <a:cubicBezTo>
                      <a:pt x="238046" y="5"/>
                      <a:pt x="220309" y="5889"/>
                      <a:pt x="205698" y="16777"/>
                    </a:cubicBezTo>
                    <a:cubicBezTo>
                      <a:pt x="191087" y="27665"/>
                      <a:pt x="180377" y="42976"/>
                      <a:pt x="175161" y="60436"/>
                    </a:cubicBezTo>
                    <a:cubicBezTo>
                      <a:pt x="169950" y="77896"/>
                      <a:pt x="170502" y="96573"/>
                      <a:pt x="176752" y="113691"/>
                    </a:cubicBezTo>
                    <a:cubicBezTo>
                      <a:pt x="182996" y="130810"/>
                      <a:pt x="194597" y="145457"/>
                      <a:pt x="209831" y="155456"/>
                    </a:cubicBezTo>
                    <a:lnTo>
                      <a:pt x="209831" y="158252"/>
                    </a:lnTo>
                    <a:lnTo>
                      <a:pt x="190895" y="158252"/>
                    </a:lnTo>
                    <a:cubicBezTo>
                      <a:pt x="183162" y="158253"/>
                      <a:pt x="175507" y="159754"/>
                      <a:pt x="168352" y="162670"/>
                    </a:cubicBezTo>
                    <a:cubicBezTo>
                      <a:pt x="173608" y="153096"/>
                      <a:pt x="176604" y="142448"/>
                      <a:pt x="177111" y="131538"/>
                    </a:cubicBezTo>
                    <a:cubicBezTo>
                      <a:pt x="177618" y="120628"/>
                      <a:pt x="175623" y="109747"/>
                      <a:pt x="171278" y="99728"/>
                    </a:cubicBezTo>
                    <a:cubicBezTo>
                      <a:pt x="166934" y="89708"/>
                      <a:pt x="160351" y="80815"/>
                      <a:pt x="152040" y="73730"/>
                    </a:cubicBezTo>
                    <a:cubicBezTo>
                      <a:pt x="143731" y="66644"/>
                      <a:pt x="133907" y="61554"/>
                      <a:pt x="123325" y="58848"/>
                    </a:cubicBezTo>
                    <a:cubicBezTo>
                      <a:pt x="112744" y="56143"/>
                      <a:pt x="101688" y="55894"/>
                      <a:pt x="90997" y="58120"/>
                    </a:cubicBezTo>
                    <a:cubicBezTo>
                      <a:pt x="80300" y="60347"/>
                      <a:pt x="70265" y="64989"/>
                      <a:pt x="61640" y="71693"/>
                    </a:cubicBezTo>
                    <a:cubicBezTo>
                      <a:pt x="53022" y="78398"/>
                      <a:pt x="46047" y="86985"/>
                      <a:pt x="41254" y="96799"/>
                    </a:cubicBezTo>
                    <a:cubicBezTo>
                      <a:pt x="36461" y="106613"/>
                      <a:pt x="33977" y="117393"/>
                      <a:pt x="33996" y="128314"/>
                    </a:cubicBezTo>
                    <a:cubicBezTo>
                      <a:pt x="34016" y="139105"/>
                      <a:pt x="36454" y="149754"/>
                      <a:pt x="41138" y="159476"/>
                    </a:cubicBezTo>
                    <a:cubicBezTo>
                      <a:pt x="45816" y="169199"/>
                      <a:pt x="52624" y="177747"/>
                      <a:pt x="61043" y="184491"/>
                    </a:cubicBezTo>
                    <a:lnTo>
                      <a:pt x="52028" y="184491"/>
                    </a:lnTo>
                    <a:cubicBezTo>
                      <a:pt x="38174" y="184704"/>
                      <a:pt x="24955" y="190352"/>
                      <a:pt x="15221" y="200222"/>
                    </a:cubicBezTo>
                    <a:cubicBezTo>
                      <a:pt x="5486" y="210084"/>
                      <a:pt x="19" y="223380"/>
                      <a:pt x="0" y="237240"/>
                    </a:cubicBezTo>
                    <a:lnTo>
                      <a:pt x="0" y="378719"/>
                    </a:lnTo>
                    <a:lnTo>
                      <a:pt x="513347" y="378719"/>
                    </a:lnTo>
                    <a:lnTo>
                      <a:pt x="513347" y="237240"/>
                    </a:lnTo>
                    <a:cubicBezTo>
                      <a:pt x="513322" y="223258"/>
                      <a:pt x="507758" y="209853"/>
                      <a:pt x="497870" y="199965"/>
                    </a:cubicBezTo>
                    <a:cubicBezTo>
                      <a:pt x="487982" y="190083"/>
                      <a:pt x="474577" y="184515"/>
                      <a:pt x="460594" y="184491"/>
                    </a:cubicBezTo>
                    <a:lnTo>
                      <a:pt x="451579" y="184491"/>
                    </a:lnTo>
                    <a:cubicBezTo>
                      <a:pt x="461133" y="176996"/>
                      <a:pt x="468628" y="167193"/>
                      <a:pt x="473351" y="156004"/>
                    </a:cubicBezTo>
                    <a:cubicBezTo>
                      <a:pt x="478081" y="144815"/>
                      <a:pt x="479877" y="132608"/>
                      <a:pt x="478587" y="120532"/>
                    </a:cubicBezTo>
                    <a:cubicBezTo>
                      <a:pt x="477291" y="108456"/>
                      <a:pt x="472947" y="96906"/>
                      <a:pt x="465959" y="86972"/>
                    </a:cubicBezTo>
                    <a:cubicBezTo>
                      <a:pt x="458977" y="77037"/>
                      <a:pt x="449577" y="69043"/>
                      <a:pt x="438649" y="63740"/>
                    </a:cubicBezTo>
                    <a:cubicBezTo>
                      <a:pt x="427721" y="58439"/>
                      <a:pt x="415625" y="56004"/>
                      <a:pt x="403497" y="56665"/>
                    </a:cubicBezTo>
                    <a:cubicBezTo>
                      <a:pt x="391370" y="57326"/>
                      <a:pt x="379614" y="61061"/>
                      <a:pt x="369328" y="67519"/>
                    </a:cubicBezTo>
                    <a:cubicBezTo>
                      <a:pt x="359042" y="73977"/>
                      <a:pt x="350565" y="82945"/>
                      <a:pt x="344700" y="93581"/>
                    </a:cubicBezTo>
                    <a:cubicBezTo>
                      <a:pt x="338835" y="104217"/>
                      <a:pt x="335774" y="116169"/>
                      <a:pt x="335800" y="128314"/>
                    </a:cubicBezTo>
                    <a:cubicBezTo>
                      <a:pt x="335813" y="140406"/>
                      <a:pt x="338918" y="152294"/>
                      <a:pt x="344816" y="162850"/>
                    </a:cubicBezTo>
                    <a:cubicBezTo>
                      <a:pt x="337366" y="159838"/>
                      <a:pt x="329409" y="158278"/>
                      <a:pt x="321375" y="158252"/>
                    </a:cubicBezTo>
                    <a:lnTo>
                      <a:pt x="302253" y="158252"/>
                    </a:lnTo>
                    <a:lnTo>
                      <a:pt x="302253" y="155907"/>
                    </a:lnTo>
                    <a:cubicBezTo>
                      <a:pt x="317602" y="145970"/>
                      <a:pt x="329319" y="131338"/>
                      <a:pt x="335671" y="114195"/>
                    </a:cubicBezTo>
                    <a:cubicBezTo>
                      <a:pt x="342018" y="97052"/>
                      <a:pt x="342653" y="78315"/>
                      <a:pt x="337481" y="60781"/>
                    </a:cubicBezTo>
                    <a:cubicBezTo>
                      <a:pt x="332309" y="43247"/>
                      <a:pt x="321606" y="27855"/>
                      <a:pt x="306969" y="16901"/>
                    </a:cubicBezTo>
                    <a:cubicBezTo>
                      <a:pt x="292332" y="5947"/>
                      <a:pt x="274551" y="19"/>
                      <a:pt x="256270" y="0"/>
                    </a:cubicBezTo>
                    <a:lnTo>
                      <a:pt x="256270" y="0"/>
                    </a:lnTo>
                    <a:close/>
                  </a:path>
                </a:pathLst>
              </a:custGeom>
              <a:solidFill>
                <a:srgbClr val="FFFFFF"/>
              </a:solidFill>
              <a:ln w="6417" cap="flat">
                <a:noFill/>
                <a:prstDash val="solid"/>
                <a:miter/>
              </a:ln>
            </p:spPr>
            <p:txBody>
              <a:bodyPr rtlCol="0" anchor="ctr"/>
              <a:lstStyle/>
              <a:p>
                <a:endParaRPr lang="en-US" sz="3052"/>
              </a:p>
            </p:txBody>
          </p:sp>
          <p:sp>
            <p:nvSpPr>
              <p:cNvPr id="23" name="Freeform: Shape 337">
                <a:extLst>
                  <a:ext uri="{FF2B5EF4-FFF2-40B4-BE49-F238E27FC236}">
                    <a16:creationId xmlns:a16="http://schemas.microsoft.com/office/drawing/2014/main" id="{8B2A7DAD-B458-954F-CDCB-CA25CC8E8AFA}"/>
                  </a:ext>
                </a:extLst>
              </p:cNvPr>
              <p:cNvSpPr/>
              <p:nvPr/>
            </p:nvSpPr>
            <p:spPr>
              <a:xfrm>
                <a:off x="5603783" y="1921700"/>
                <a:ext cx="125341" cy="125336"/>
              </a:xfrm>
              <a:custGeom>
                <a:avLst/>
                <a:gdLst>
                  <a:gd name="connsiteX0" fmla="*/ 62583 w 125341"/>
                  <a:gd name="connsiteY0" fmla="*/ 125337 h 125336"/>
                  <a:gd name="connsiteX1" fmla="*/ 97433 w 125341"/>
                  <a:gd name="connsiteY1" fmla="*/ 114815 h 125336"/>
                  <a:gd name="connsiteX2" fmla="*/ 120553 w 125341"/>
                  <a:gd name="connsiteY2" fmla="*/ 86693 h 125336"/>
                  <a:gd name="connsiteX3" fmla="*/ 124140 w 125341"/>
                  <a:gd name="connsiteY3" fmla="*/ 50465 h 125336"/>
                  <a:gd name="connsiteX4" fmla="*/ 106988 w 125341"/>
                  <a:gd name="connsiteY4" fmla="*/ 18356 h 125336"/>
                  <a:gd name="connsiteX5" fmla="*/ 74878 w 125341"/>
                  <a:gd name="connsiteY5" fmla="*/ 1200 h 125336"/>
                  <a:gd name="connsiteX6" fmla="*/ 38648 w 125341"/>
                  <a:gd name="connsiteY6" fmla="*/ 4788 h 125336"/>
                  <a:gd name="connsiteX7" fmla="*/ 10523 w 125341"/>
                  <a:gd name="connsiteY7" fmla="*/ 27909 h 125336"/>
                  <a:gd name="connsiteX8" fmla="*/ 0 w 125341"/>
                  <a:gd name="connsiteY8" fmla="*/ 62760 h 125336"/>
                  <a:gd name="connsiteX9" fmla="*/ 18487 w 125341"/>
                  <a:gd name="connsiteY9" fmla="*/ 106854 h 125336"/>
                  <a:gd name="connsiteX10" fmla="*/ 62583 w 125341"/>
                  <a:gd name="connsiteY10" fmla="*/ 125337 h 125336"/>
                  <a:gd name="connsiteX11" fmla="*/ 62583 w 125341"/>
                  <a:gd name="connsiteY11" fmla="*/ 15600 h 125336"/>
                  <a:gd name="connsiteX12" fmla="*/ 89143 w 125341"/>
                  <a:gd name="connsiteY12" fmla="*/ 23414 h 125336"/>
                  <a:gd name="connsiteX13" fmla="*/ 106840 w 125341"/>
                  <a:gd name="connsiteY13" fmla="*/ 44705 h 125336"/>
                  <a:gd name="connsiteX14" fmla="*/ 109664 w 125341"/>
                  <a:gd name="connsiteY14" fmla="*/ 72245 h 125336"/>
                  <a:gd name="connsiteX15" fmla="*/ 96663 w 125341"/>
                  <a:gd name="connsiteY15" fmla="*/ 96688 h 125336"/>
                  <a:gd name="connsiteX16" fmla="*/ 72247 w 125341"/>
                  <a:gd name="connsiteY16" fmla="*/ 109736 h 125336"/>
                  <a:gd name="connsiteX17" fmla="*/ 44699 w 125341"/>
                  <a:gd name="connsiteY17" fmla="*/ 106961 h 125336"/>
                  <a:gd name="connsiteX18" fmla="*/ 23376 w 125341"/>
                  <a:gd name="connsiteY18" fmla="*/ 89304 h 125336"/>
                  <a:gd name="connsiteX19" fmla="*/ 15509 w 125341"/>
                  <a:gd name="connsiteY19" fmla="*/ 62760 h 125336"/>
                  <a:gd name="connsiteX20" fmla="*/ 29421 w 125341"/>
                  <a:gd name="connsiteY20" fmla="*/ 29574 h 125336"/>
                  <a:gd name="connsiteX21" fmla="*/ 62583 w 125341"/>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1" h="125336">
                    <a:moveTo>
                      <a:pt x="62583" y="125337"/>
                    </a:moveTo>
                    <a:cubicBezTo>
                      <a:pt x="74987" y="125356"/>
                      <a:pt x="87115" y="121692"/>
                      <a:pt x="97433" y="114815"/>
                    </a:cubicBezTo>
                    <a:cubicBezTo>
                      <a:pt x="107752" y="107935"/>
                      <a:pt x="115798" y="98149"/>
                      <a:pt x="120553" y="86693"/>
                    </a:cubicBezTo>
                    <a:cubicBezTo>
                      <a:pt x="125308" y="75239"/>
                      <a:pt x="126559" y="62630"/>
                      <a:pt x="124140" y="50465"/>
                    </a:cubicBezTo>
                    <a:cubicBezTo>
                      <a:pt x="121727" y="38300"/>
                      <a:pt x="115753" y="27125"/>
                      <a:pt x="106988" y="18356"/>
                    </a:cubicBezTo>
                    <a:cubicBezTo>
                      <a:pt x="98216" y="9586"/>
                      <a:pt x="87038" y="3615"/>
                      <a:pt x="74878" y="1200"/>
                    </a:cubicBezTo>
                    <a:cubicBezTo>
                      <a:pt x="62712" y="-1215"/>
                      <a:pt x="50103" y="33"/>
                      <a:pt x="38648" y="4788"/>
                    </a:cubicBezTo>
                    <a:cubicBezTo>
                      <a:pt x="27194" y="9542"/>
                      <a:pt x="17409" y="17588"/>
                      <a:pt x="10523" y="27909"/>
                    </a:cubicBezTo>
                    <a:cubicBezTo>
                      <a:pt x="3645" y="38228"/>
                      <a:pt x="-13" y="50357"/>
                      <a:pt x="0" y="62760"/>
                    </a:cubicBezTo>
                    <a:cubicBezTo>
                      <a:pt x="141" y="79313"/>
                      <a:pt x="6782" y="95148"/>
                      <a:pt x="18487" y="106854"/>
                    </a:cubicBezTo>
                    <a:cubicBezTo>
                      <a:pt x="30191" y="118559"/>
                      <a:pt x="46028" y="125196"/>
                      <a:pt x="62583" y="125337"/>
                    </a:cubicBezTo>
                    <a:close/>
                    <a:moveTo>
                      <a:pt x="62583" y="15600"/>
                    </a:moveTo>
                    <a:cubicBezTo>
                      <a:pt x="72016" y="15511"/>
                      <a:pt x="81263" y="18231"/>
                      <a:pt x="89143" y="23414"/>
                    </a:cubicBezTo>
                    <a:cubicBezTo>
                      <a:pt x="97023" y="28597"/>
                      <a:pt x="103183" y="36009"/>
                      <a:pt x="106840" y="44705"/>
                    </a:cubicBezTo>
                    <a:cubicBezTo>
                      <a:pt x="110492" y="53401"/>
                      <a:pt x="111480" y="62988"/>
                      <a:pt x="109664" y="72245"/>
                    </a:cubicBezTo>
                    <a:cubicBezTo>
                      <a:pt x="107854" y="81503"/>
                      <a:pt x="103330" y="90011"/>
                      <a:pt x="96663" y="96688"/>
                    </a:cubicBezTo>
                    <a:cubicBezTo>
                      <a:pt x="90002" y="103364"/>
                      <a:pt x="81500" y="107907"/>
                      <a:pt x="72247" y="109736"/>
                    </a:cubicBezTo>
                    <a:cubicBezTo>
                      <a:pt x="62994" y="111566"/>
                      <a:pt x="53407" y="110600"/>
                      <a:pt x="44699" y="106961"/>
                    </a:cubicBezTo>
                    <a:cubicBezTo>
                      <a:pt x="35998" y="103323"/>
                      <a:pt x="28574" y="97176"/>
                      <a:pt x="23376" y="89304"/>
                    </a:cubicBezTo>
                    <a:cubicBezTo>
                      <a:pt x="18179" y="81433"/>
                      <a:pt x="15439" y="72193"/>
                      <a:pt x="15509" y="62760"/>
                    </a:cubicBezTo>
                    <a:cubicBezTo>
                      <a:pt x="15631" y="50304"/>
                      <a:pt x="20624" y="38390"/>
                      <a:pt x="29421" y="29574"/>
                    </a:cubicBezTo>
                    <a:cubicBezTo>
                      <a:pt x="38225" y="20758"/>
                      <a:pt x="50128" y="15741"/>
                      <a:pt x="62583" y="15600"/>
                    </a:cubicBezTo>
                    <a:close/>
                  </a:path>
                </a:pathLst>
              </a:custGeom>
              <a:solidFill>
                <a:srgbClr val="2D5967"/>
              </a:solidFill>
              <a:ln w="6417" cap="flat">
                <a:noFill/>
                <a:prstDash val="solid"/>
                <a:miter/>
              </a:ln>
            </p:spPr>
            <p:txBody>
              <a:bodyPr rtlCol="0" anchor="ctr"/>
              <a:lstStyle/>
              <a:p>
                <a:endParaRPr lang="en-US" sz="3052"/>
              </a:p>
            </p:txBody>
          </p:sp>
          <p:sp>
            <p:nvSpPr>
              <p:cNvPr id="24" name="Freeform: Shape 338">
                <a:extLst>
                  <a:ext uri="{FF2B5EF4-FFF2-40B4-BE49-F238E27FC236}">
                    <a16:creationId xmlns:a16="http://schemas.microsoft.com/office/drawing/2014/main" id="{4E07A705-D320-B11A-A2FA-D76602402AE2}"/>
                  </a:ext>
                </a:extLst>
              </p:cNvPr>
              <p:cNvSpPr/>
              <p:nvPr/>
            </p:nvSpPr>
            <p:spPr>
              <a:xfrm>
                <a:off x="5267624" y="2023410"/>
                <a:ext cx="495316" cy="202437"/>
              </a:xfrm>
              <a:custGeom>
                <a:avLst/>
                <a:gdLst>
                  <a:gd name="connsiteX0" fmla="*/ 451579 w 495316"/>
                  <a:gd name="connsiteY0" fmla="*/ 26238 h 202437"/>
                  <a:gd name="connsiteX1" fmla="*/ 438687 w 495316"/>
                  <a:gd name="connsiteY1" fmla="*/ 26238 h 202437"/>
                  <a:gd name="connsiteX2" fmla="*/ 436435 w 495316"/>
                  <a:gd name="connsiteY2" fmla="*/ 29215 h 202437"/>
                  <a:gd name="connsiteX3" fmla="*/ 419751 w 495316"/>
                  <a:gd name="connsiteY3" fmla="*/ 42896 h 202437"/>
                  <a:gd name="connsiteX4" fmla="*/ 398743 w 495316"/>
                  <a:gd name="connsiteY4" fmla="*/ 47798 h 202437"/>
                  <a:gd name="connsiteX5" fmla="*/ 377727 w 495316"/>
                  <a:gd name="connsiteY5" fmla="*/ 42896 h 202437"/>
                  <a:gd name="connsiteX6" fmla="*/ 361050 w 495316"/>
                  <a:gd name="connsiteY6" fmla="*/ 29215 h 202437"/>
                  <a:gd name="connsiteX7" fmla="*/ 358798 w 495316"/>
                  <a:gd name="connsiteY7" fmla="*/ 26238 h 202437"/>
                  <a:gd name="connsiteX8" fmla="*/ 358073 w 495316"/>
                  <a:gd name="connsiteY8" fmla="*/ 26238 h 202437"/>
                  <a:gd name="connsiteX9" fmla="*/ 339021 w 495316"/>
                  <a:gd name="connsiteY9" fmla="*/ 7121 h 202437"/>
                  <a:gd name="connsiteX10" fmla="*/ 312988 w 495316"/>
                  <a:gd name="connsiteY10" fmla="*/ 0 h 202437"/>
                  <a:gd name="connsiteX11" fmla="*/ 297568 w 495316"/>
                  <a:gd name="connsiteY11" fmla="*/ 0 h 202437"/>
                  <a:gd name="connsiteX12" fmla="*/ 295316 w 495316"/>
                  <a:gd name="connsiteY12" fmla="*/ 2976 h 202437"/>
                  <a:gd name="connsiteX13" fmla="*/ 274044 w 495316"/>
                  <a:gd name="connsiteY13" fmla="*/ 20424 h 202437"/>
                  <a:gd name="connsiteX14" fmla="*/ 247254 w 495316"/>
                  <a:gd name="connsiteY14" fmla="*/ 26668 h 202437"/>
                  <a:gd name="connsiteX15" fmla="*/ 220463 w 495316"/>
                  <a:gd name="connsiteY15" fmla="*/ 20424 h 202437"/>
                  <a:gd name="connsiteX16" fmla="*/ 199192 w 495316"/>
                  <a:gd name="connsiteY16" fmla="*/ 2976 h 202437"/>
                  <a:gd name="connsiteX17" fmla="*/ 196939 w 495316"/>
                  <a:gd name="connsiteY17" fmla="*/ 0 h 202437"/>
                  <a:gd name="connsiteX18" fmla="*/ 181879 w 495316"/>
                  <a:gd name="connsiteY18" fmla="*/ 0 h 202437"/>
                  <a:gd name="connsiteX19" fmla="*/ 155840 w 495316"/>
                  <a:gd name="connsiteY19" fmla="*/ 7110 h 202437"/>
                  <a:gd name="connsiteX20" fmla="*/ 136794 w 495316"/>
                  <a:gd name="connsiteY20" fmla="*/ 26238 h 202437"/>
                  <a:gd name="connsiteX21" fmla="*/ 134536 w 495316"/>
                  <a:gd name="connsiteY21" fmla="*/ 29215 h 202437"/>
                  <a:gd name="connsiteX22" fmla="*/ 117858 w 495316"/>
                  <a:gd name="connsiteY22" fmla="*/ 42896 h 202437"/>
                  <a:gd name="connsiteX23" fmla="*/ 96843 w 495316"/>
                  <a:gd name="connsiteY23" fmla="*/ 47798 h 202437"/>
                  <a:gd name="connsiteX24" fmla="*/ 75834 w 495316"/>
                  <a:gd name="connsiteY24" fmla="*/ 42896 h 202437"/>
                  <a:gd name="connsiteX25" fmla="*/ 59157 w 495316"/>
                  <a:gd name="connsiteY25" fmla="*/ 29215 h 202437"/>
                  <a:gd name="connsiteX26" fmla="*/ 56898 w 495316"/>
                  <a:gd name="connsiteY26" fmla="*/ 26238 h 202437"/>
                  <a:gd name="connsiteX27" fmla="*/ 43737 w 495316"/>
                  <a:gd name="connsiteY27" fmla="*/ 26238 h 202437"/>
                  <a:gd name="connsiteX28" fmla="*/ 12840 w 495316"/>
                  <a:gd name="connsiteY28" fmla="*/ 39078 h 202437"/>
                  <a:gd name="connsiteX29" fmla="*/ 0 w 495316"/>
                  <a:gd name="connsiteY29" fmla="*/ 69975 h 202437"/>
                  <a:gd name="connsiteX30" fmla="*/ 0 w 495316"/>
                  <a:gd name="connsiteY30" fmla="*/ 202438 h 202437"/>
                  <a:gd name="connsiteX31" fmla="*/ 15150 w 495316"/>
                  <a:gd name="connsiteY31" fmla="*/ 202438 h 202437"/>
                  <a:gd name="connsiteX32" fmla="*/ 15150 w 495316"/>
                  <a:gd name="connsiteY32" fmla="*/ 69975 h 202437"/>
                  <a:gd name="connsiteX33" fmla="*/ 23518 w 495316"/>
                  <a:gd name="connsiteY33" fmla="*/ 49730 h 202437"/>
                  <a:gd name="connsiteX34" fmla="*/ 43737 w 495316"/>
                  <a:gd name="connsiteY34" fmla="*/ 41298 h 202437"/>
                  <a:gd name="connsiteX35" fmla="*/ 49326 w 495316"/>
                  <a:gd name="connsiteY35" fmla="*/ 41298 h 202437"/>
                  <a:gd name="connsiteX36" fmla="*/ 87179 w 495316"/>
                  <a:gd name="connsiteY36" fmla="*/ 62005 h 202437"/>
                  <a:gd name="connsiteX37" fmla="*/ 129486 w 495316"/>
                  <a:gd name="connsiteY37" fmla="*/ 53561 h 202437"/>
                  <a:gd name="connsiteX38" fmla="*/ 129486 w 495316"/>
                  <a:gd name="connsiteY38" fmla="*/ 202438 h 202437"/>
                  <a:gd name="connsiteX39" fmla="*/ 144276 w 495316"/>
                  <a:gd name="connsiteY39" fmla="*/ 202438 h 202437"/>
                  <a:gd name="connsiteX40" fmla="*/ 144276 w 495316"/>
                  <a:gd name="connsiteY40" fmla="*/ 52393 h 202437"/>
                  <a:gd name="connsiteX41" fmla="*/ 155185 w 495316"/>
                  <a:gd name="connsiteY41" fmla="*/ 26058 h 202437"/>
                  <a:gd name="connsiteX42" fmla="*/ 181519 w 495316"/>
                  <a:gd name="connsiteY42" fmla="*/ 15149 h 202437"/>
                  <a:gd name="connsiteX43" fmla="*/ 189361 w 495316"/>
                  <a:gd name="connsiteY43" fmla="*/ 15149 h 202437"/>
                  <a:gd name="connsiteX44" fmla="*/ 215279 w 495316"/>
                  <a:gd name="connsiteY44" fmla="*/ 34766 h 202437"/>
                  <a:gd name="connsiteX45" fmla="*/ 247029 w 495316"/>
                  <a:gd name="connsiteY45" fmla="*/ 41734 h 202437"/>
                  <a:gd name="connsiteX46" fmla="*/ 278773 w 495316"/>
                  <a:gd name="connsiteY46" fmla="*/ 34766 h 202437"/>
                  <a:gd name="connsiteX47" fmla="*/ 304691 w 495316"/>
                  <a:gd name="connsiteY47" fmla="*/ 15149 h 202437"/>
                  <a:gd name="connsiteX48" fmla="*/ 312449 w 495316"/>
                  <a:gd name="connsiteY48" fmla="*/ 15149 h 202437"/>
                  <a:gd name="connsiteX49" fmla="*/ 338777 w 495316"/>
                  <a:gd name="connsiteY49" fmla="*/ 26058 h 202437"/>
                  <a:gd name="connsiteX50" fmla="*/ 349686 w 495316"/>
                  <a:gd name="connsiteY50" fmla="*/ 52393 h 202437"/>
                  <a:gd name="connsiteX51" fmla="*/ 349686 w 495316"/>
                  <a:gd name="connsiteY51" fmla="*/ 202438 h 202437"/>
                  <a:gd name="connsiteX52" fmla="*/ 364836 w 495316"/>
                  <a:gd name="connsiteY52" fmla="*/ 202438 h 202437"/>
                  <a:gd name="connsiteX53" fmla="*/ 364836 w 495316"/>
                  <a:gd name="connsiteY53" fmla="*/ 53022 h 202437"/>
                  <a:gd name="connsiteX54" fmla="*/ 407604 w 495316"/>
                  <a:gd name="connsiteY54" fmla="*/ 62333 h 202437"/>
                  <a:gd name="connsiteX55" fmla="*/ 445990 w 495316"/>
                  <a:gd name="connsiteY55" fmla="*/ 41298 h 202437"/>
                  <a:gd name="connsiteX56" fmla="*/ 451579 w 495316"/>
                  <a:gd name="connsiteY56" fmla="*/ 41298 h 202437"/>
                  <a:gd name="connsiteX57" fmla="*/ 471830 w 495316"/>
                  <a:gd name="connsiteY57" fmla="*/ 49723 h 202437"/>
                  <a:gd name="connsiteX58" fmla="*/ 480256 w 495316"/>
                  <a:gd name="connsiteY58" fmla="*/ 69975 h 202437"/>
                  <a:gd name="connsiteX59" fmla="*/ 480256 w 495316"/>
                  <a:gd name="connsiteY59" fmla="*/ 202438 h 202437"/>
                  <a:gd name="connsiteX60" fmla="*/ 495316 w 495316"/>
                  <a:gd name="connsiteY60" fmla="*/ 202438 h 202437"/>
                  <a:gd name="connsiteX61" fmla="*/ 495316 w 495316"/>
                  <a:gd name="connsiteY61" fmla="*/ 69975 h 202437"/>
                  <a:gd name="connsiteX62" fmla="*/ 482482 w 495316"/>
                  <a:gd name="connsiteY62" fmla="*/ 39078 h 202437"/>
                  <a:gd name="connsiteX63" fmla="*/ 451579 w 495316"/>
                  <a:gd name="connsiteY63" fmla="*/ 26238 h 20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95316" h="202437">
                    <a:moveTo>
                      <a:pt x="451579" y="26238"/>
                    </a:moveTo>
                    <a:lnTo>
                      <a:pt x="438687" y="26238"/>
                    </a:lnTo>
                    <a:lnTo>
                      <a:pt x="436435" y="29215"/>
                    </a:lnTo>
                    <a:cubicBezTo>
                      <a:pt x="431995" y="34997"/>
                      <a:pt x="426290" y="39675"/>
                      <a:pt x="419751" y="42896"/>
                    </a:cubicBezTo>
                    <a:cubicBezTo>
                      <a:pt x="413219" y="46124"/>
                      <a:pt x="406026" y="47798"/>
                      <a:pt x="398743" y="47798"/>
                    </a:cubicBezTo>
                    <a:cubicBezTo>
                      <a:pt x="391453" y="47798"/>
                      <a:pt x="384266" y="46124"/>
                      <a:pt x="377727" y="42896"/>
                    </a:cubicBezTo>
                    <a:cubicBezTo>
                      <a:pt x="371195" y="39675"/>
                      <a:pt x="365484" y="34997"/>
                      <a:pt x="361050" y="29215"/>
                    </a:cubicBezTo>
                    <a:lnTo>
                      <a:pt x="358798" y="26238"/>
                    </a:lnTo>
                    <a:lnTo>
                      <a:pt x="358073" y="26238"/>
                    </a:lnTo>
                    <a:cubicBezTo>
                      <a:pt x="353497" y="18315"/>
                      <a:pt x="346933" y="11724"/>
                      <a:pt x="339021" y="7121"/>
                    </a:cubicBezTo>
                    <a:cubicBezTo>
                      <a:pt x="331116" y="2519"/>
                      <a:pt x="322138" y="63"/>
                      <a:pt x="312988" y="0"/>
                    </a:cubicBezTo>
                    <a:lnTo>
                      <a:pt x="297568" y="0"/>
                    </a:lnTo>
                    <a:lnTo>
                      <a:pt x="295316" y="2976"/>
                    </a:lnTo>
                    <a:cubicBezTo>
                      <a:pt x="289656" y="10345"/>
                      <a:pt x="282379" y="16315"/>
                      <a:pt x="274044" y="20424"/>
                    </a:cubicBezTo>
                    <a:cubicBezTo>
                      <a:pt x="265709" y="24531"/>
                      <a:pt x="256545" y="26668"/>
                      <a:pt x="247254" y="26668"/>
                    </a:cubicBezTo>
                    <a:cubicBezTo>
                      <a:pt x="237962" y="26668"/>
                      <a:pt x="228792" y="24531"/>
                      <a:pt x="220463" y="20424"/>
                    </a:cubicBezTo>
                    <a:cubicBezTo>
                      <a:pt x="212128" y="16315"/>
                      <a:pt x="204851" y="10345"/>
                      <a:pt x="199192" y="2976"/>
                    </a:cubicBezTo>
                    <a:lnTo>
                      <a:pt x="196939" y="0"/>
                    </a:lnTo>
                    <a:lnTo>
                      <a:pt x="181879" y="0"/>
                    </a:lnTo>
                    <a:cubicBezTo>
                      <a:pt x="172728" y="55"/>
                      <a:pt x="163745" y="2506"/>
                      <a:pt x="155840" y="7110"/>
                    </a:cubicBezTo>
                    <a:cubicBezTo>
                      <a:pt x="147927" y="11713"/>
                      <a:pt x="141363" y="18309"/>
                      <a:pt x="136794" y="26238"/>
                    </a:cubicBezTo>
                    <a:lnTo>
                      <a:pt x="134536" y="29215"/>
                    </a:lnTo>
                    <a:cubicBezTo>
                      <a:pt x="130102" y="34997"/>
                      <a:pt x="124391" y="39675"/>
                      <a:pt x="117858" y="42896"/>
                    </a:cubicBezTo>
                    <a:cubicBezTo>
                      <a:pt x="111320" y="46124"/>
                      <a:pt x="104132" y="47798"/>
                      <a:pt x="96843" y="47798"/>
                    </a:cubicBezTo>
                    <a:cubicBezTo>
                      <a:pt x="89560" y="47798"/>
                      <a:pt x="82373" y="46124"/>
                      <a:pt x="75834" y="42896"/>
                    </a:cubicBezTo>
                    <a:cubicBezTo>
                      <a:pt x="69302" y="39675"/>
                      <a:pt x="63591" y="34997"/>
                      <a:pt x="59157" y="29215"/>
                    </a:cubicBezTo>
                    <a:lnTo>
                      <a:pt x="56898" y="26238"/>
                    </a:lnTo>
                    <a:lnTo>
                      <a:pt x="43737" y="26238"/>
                    </a:lnTo>
                    <a:cubicBezTo>
                      <a:pt x="32142" y="26263"/>
                      <a:pt x="21035" y="30877"/>
                      <a:pt x="12840" y="39078"/>
                    </a:cubicBezTo>
                    <a:cubicBezTo>
                      <a:pt x="4640" y="47272"/>
                      <a:pt x="25" y="58380"/>
                      <a:pt x="0" y="69975"/>
                    </a:cubicBezTo>
                    <a:lnTo>
                      <a:pt x="0" y="202438"/>
                    </a:lnTo>
                    <a:lnTo>
                      <a:pt x="15150" y="202438"/>
                    </a:lnTo>
                    <a:lnTo>
                      <a:pt x="15150" y="69975"/>
                    </a:lnTo>
                    <a:cubicBezTo>
                      <a:pt x="15150" y="62384"/>
                      <a:pt x="18160" y="55107"/>
                      <a:pt x="23518" y="49730"/>
                    </a:cubicBezTo>
                    <a:cubicBezTo>
                      <a:pt x="28876" y="44353"/>
                      <a:pt x="36146" y="41324"/>
                      <a:pt x="43737" y="41298"/>
                    </a:cubicBezTo>
                    <a:lnTo>
                      <a:pt x="49326" y="41298"/>
                    </a:lnTo>
                    <a:cubicBezTo>
                      <a:pt x="59118" y="52431"/>
                      <a:pt x="72517" y="59766"/>
                      <a:pt x="87179" y="62005"/>
                    </a:cubicBezTo>
                    <a:cubicBezTo>
                      <a:pt x="101835" y="64251"/>
                      <a:pt x="116812" y="61261"/>
                      <a:pt x="129486" y="53561"/>
                    </a:cubicBezTo>
                    <a:lnTo>
                      <a:pt x="129486" y="202438"/>
                    </a:lnTo>
                    <a:lnTo>
                      <a:pt x="144276" y="202438"/>
                    </a:lnTo>
                    <a:lnTo>
                      <a:pt x="144276" y="52393"/>
                    </a:lnTo>
                    <a:cubicBezTo>
                      <a:pt x="144276" y="42511"/>
                      <a:pt x="148197" y="33040"/>
                      <a:pt x="155185" y="26058"/>
                    </a:cubicBezTo>
                    <a:cubicBezTo>
                      <a:pt x="162166" y="19073"/>
                      <a:pt x="171638" y="15149"/>
                      <a:pt x="181519" y="15149"/>
                    </a:cubicBezTo>
                    <a:lnTo>
                      <a:pt x="189361" y="15149"/>
                    </a:lnTo>
                    <a:cubicBezTo>
                      <a:pt x="196484" y="23485"/>
                      <a:pt x="205326" y="30178"/>
                      <a:pt x="215279" y="34766"/>
                    </a:cubicBezTo>
                    <a:cubicBezTo>
                      <a:pt x="225231" y="39354"/>
                      <a:pt x="236063" y="41734"/>
                      <a:pt x="247029" y="41734"/>
                    </a:cubicBezTo>
                    <a:cubicBezTo>
                      <a:pt x="257989" y="41734"/>
                      <a:pt x="268821" y="39354"/>
                      <a:pt x="278773" y="34766"/>
                    </a:cubicBezTo>
                    <a:cubicBezTo>
                      <a:pt x="288732" y="30178"/>
                      <a:pt x="297575" y="23485"/>
                      <a:pt x="304691" y="15149"/>
                    </a:cubicBezTo>
                    <a:lnTo>
                      <a:pt x="312449" y="15149"/>
                    </a:lnTo>
                    <a:cubicBezTo>
                      <a:pt x="322325" y="15149"/>
                      <a:pt x="331795" y="19073"/>
                      <a:pt x="338777" y="26058"/>
                    </a:cubicBezTo>
                    <a:cubicBezTo>
                      <a:pt x="345765" y="33040"/>
                      <a:pt x="349686" y="42511"/>
                      <a:pt x="349686" y="52393"/>
                    </a:cubicBezTo>
                    <a:lnTo>
                      <a:pt x="349686" y="202438"/>
                    </a:lnTo>
                    <a:lnTo>
                      <a:pt x="364836" y="202438"/>
                    </a:lnTo>
                    <a:lnTo>
                      <a:pt x="364836" y="53022"/>
                    </a:lnTo>
                    <a:cubicBezTo>
                      <a:pt x="377503" y="61178"/>
                      <a:pt x="392692" y="64489"/>
                      <a:pt x="407604" y="62333"/>
                    </a:cubicBezTo>
                    <a:cubicBezTo>
                      <a:pt x="422517" y="60176"/>
                      <a:pt x="436153" y="52707"/>
                      <a:pt x="445990" y="41298"/>
                    </a:cubicBezTo>
                    <a:lnTo>
                      <a:pt x="451579" y="41298"/>
                    </a:lnTo>
                    <a:cubicBezTo>
                      <a:pt x="459176" y="41324"/>
                      <a:pt x="466459" y="44353"/>
                      <a:pt x="471830" y="49723"/>
                    </a:cubicBezTo>
                    <a:cubicBezTo>
                      <a:pt x="477201" y="55094"/>
                      <a:pt x="480230" y="62377"/>
                      <a:pt x="480256" y="69975"/>
                    </a:cubicBezTo>
                    <a:lnTo>
                      <a:pt x="480256" y="202438"/>
                    </a:lnTo>
                    <a:lnTo>
                      <a:pt x="495316" y="202438"/>
                    </a:lnTo>
                    <a:lnTo>
                      <a:pt x="495316" y="69975"/>
                    </a:lnTo>
                    <a:cubicBezTo>
                      <a:pt x="495290" y="58380"/>
                      <a:pt x="490677" y="47272"/>
                      <a:pt x="482482" y="39078"/>
                    </a:cubicBezTo>
                    <a:cubicBezTo>
                      <a:pt x="474282" y="30877"/>
                      <a:pt x="463174" y="26263"/>
                      <a:pt x="451579" y="26238"/>
                    </a:cubicBezTo>
                    <a:close/>
                  </a:path>
                </a:pathLst>
              </a:custGeom>
              <a:solidFill>
                <a:srgbClr val="2D5967"/>
              </a:solidFill>
              <a:ln w="6417" cap="flat">
                <a:noFill/>
                <a:prstDash val="solid"/>
                <a:miter/>
              </a:ln>
            </p:spPr>
            <p:txBody>
              <a:bodyPr rtlCol="0" anchor="ctr"/>
              <a:lstStyle/>
              <a:p>
                <a:endParaRPr lang="en-US" sz="3052"/>
              </a:p>
            </p:txBody>
          </p:sp>
          <p:sp>
            <p:nvSpPr>
              <p:cNvPr id="25" name="Freeform: Shape 339">
                <a:extLst>
                  <a:ext uri="{FF2B5EF4-FFF2-40B4-BE49-F238E27FC236}">
                    <a16:creationId xmlns:a16="http://schemas.microsoft.com/office/drawing/2014/main" id="{FC41DCA1-0B8F-EA4F-5C9C-4D0E0A256B2F}"/>
                  </a:ext>
                </a:extLst>
              </p:cNvPr>
              <p:cNvSpPr/>
              <p:nvPr/>
            </p:nvSpPr>
            <p:spPr>
              <a:xfrm>
                <a:off x="5301601" y="1921700"/>
                <a:ext cx="125342" cy="125336"/>
              </a:xfrm>
              <a:custGeom>
                <a:avLst/>
                <a:gdLst>
                  <a:gd name="connsiteX0" fmla="*/ 62583 w 125342"/>
                  <a:gd name="connsiteY0" fmla="*/ 125337 h 125336"/>
                  <a:gd name="connsiteX1" fmla="*/ 97434 w 125342"/>
                  <a:gd name="connsiteY1" fmla="*/ 114815 h 125336"/>
                  <a:gd name="connsiteX2" fmla="*/ 120553 w 125342"/>
                  <a:gd name="connsiteY2" fmla="*/ 86693 h 125336"/>
                  <a:gd name="connsiteX3" fmla="*/ 124140 w 125342"/>
                  <a:gd name="connsiteY3" fmla="*/ 50465 h 125336"/>
                  <a:gd name="connsiteX4" fmla="*/ 106988 w 125342"/>
                  <a:gd name="connsiteY4" fmla="*/ 18356 h 125336"/>
                  <a:gd name="connsiteX5" fmla="*/ 74878 w 125342"/>
                  <a:gd name="connsiteY5" fmla="*/ 1200 h 125336"/>
                  <a:gd name="connsiteX6" fmla="*/ 38649 w 125342"/>
                  <a:gd name="connsiteY6" fmla="*/ 4788 h 125336"/>
                  <a:gd name="connsiteX7" fmla="*/ 10530 w 125342"/>
                  <a:gd name="connsiteY7" fmla="*/ 27909 h 125336"/>
                  <a:gd name="connsiteX8" fmla="*/ 0 w 125342"/>
                  <a:gd name="connsiteY8" fmla="*/ 62760 h 125336"/>
                  <a:gd name="connsiteX9" fmla="*/ 18487 w 125342"/>
                  <a:gd name="connsiteY9" fmla="*/ 106854 h 125336"/>
                  <a:gd name="connsiteX10" fmla="*/ 62583 w 125342"/>
                  <a:gd name="connsiteY10" fmla="*/ 125337 h 125336"/>
                  <a:gd name="connsiteX11" fmla="*/ 62583 w 125342"/>
                  <a:gd name="connsiteY11" fmla="*/ 15600 h 125336"/>
                  <a:gd name="connsiteX12" fmla="*/ 88982 w 125342"/>
                  <a:gd name="connsiteY12" fmla="*/ 23609 h 125336"/>
                  <a:gd name="connsiteX13" fmla="*/ 106488 w 125342"/>
                  <a:gd name="connsiteY13" fmla="*/ 44935 h 125336"/>
                  <a:gd name="connsiteX14" fmla="*/ 109189 w 125342"/>
                  <a:gd name="connsiteY14" fmla="*/ 72391 h 125336"/>
                  <a:gd name="connsiteX15" fmla="*/ 96182 w 125342"/>
                  <a:gd name="connsiteY15" fmla="*/ 96722 h 125336"/>
                  <a:gd name="connsiteX16" fmla="*/ 71856 w 125342"/>
                  <a:gd name="connsiteY16" fmla="*/ 109728 h 125336"/>
                  <a:gd name="connsiteX17" fmla="*/ 44398 w 125342"/>
                  <a:gd name="connsiteY17" fmla="*/ 107023 h 125336"/>
                  <a:gd name="connsiteX18" fmla="*/ 23069 w 125342"/>
                  <a:gd name="connsiteY18" fmla="*/ 89521 h 125336"/>
                  <a:gd name="connsiteX19" fmla="*/ 15060 w 125342"/>
                  <a:gd name="connsiteY19" fmla="*/ 63120 h 125336"/>
                  <a:gd name="connsiteX20" fmla="*/ 28978 w 125342"/>
                  <a:gd name="connsiteY20" fmla="*/ 29518 h 125336"/>
                  <a:gd name="connsiteX21" fmla="*/ 62583 w 125342"/>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2" h="125336">
                    <a:moveTo>
                      <a:pt x="62583" y="125337"/>
                    </a:moveTo>
                    <a:cubicBezTo>
                      <a:pt x="74987" y="125356"/>
                      <a:pt x="87115" y="121692"/>
                      <a:pt x="97434" y="114815"/>
                    </a:cubicBezTo>
                    <a:cubicBezTo>
                      <a:pt x="107752" y="107935"/>
                      <a:pt x="115799" y="98149"/>
                      <a:pt x="120553" y="86693"/>
                    </a:cubicBezTo>
                    <a:cubicBezTo>
                      <a:pt x="125308" y="75239"/>
                      <a:pt x="126560" y="62630"/>
                      <a:pt x="124140" y="50465"/>
                    </a:cubicBezTo>
                    <a:cubicBezTo>
                      <a:pt x="121728" y="38300"/>
                      <a:pt x="115753" y="27125"/>
                      <a:pt x="106988" y="18356"/>
                    </a:cubicBezTo>
                    <a:cubicBezTo>
                      <a:pt x="98216" y="9586"/>
                      <a:pt x="87038" y="3615"/>
                      <a:pt x="74878" y="1200"/>
                    </a:cubicBezTo>
                    <a:cubicBezTo>
                      <a:pt x="62712" y="-1215"/>
                      <a:pt x="50103" y="33"/>
                      <a:pt x="38649" y="4788"/>
                    </a:cubicBezTo>
                    <a:cubicBezTo>
                      <a:pt x="27195" y="9542"/>
                      <a:pt x="17409" y="17588"/>
                      <a:pt x="10530" y="27909"/>
                    </a:cubicBezTo>
                    <a:cubicBezTo>
                      <a:pt x="3645" y="38228"/>
                      <a:pt x="-13" y="50357"/>
                      <a:pt x="0" y="62760"/>
                    </a:cubicBezTo>
                    <a:cubicBezTo>
                      <a:pt x="141" y="79313"/>
                      <a:pt x="6783" y="95148"/>
                      <a:pt x="18487" y="106854"/>
                    </a:cubicBezTo>
                    <a:cubicBezTo>
                      <a:pt x="30191" y="118559"/>
                      <a:pt x="46028" y="125196"/>
                      <a:pt x="62583" y="125337"/>
                    </a:cubicBezTo>
                    <a:close/>
                    <a:moveTo>
                      <a:pt x="62583" y="15600"/>
                    </a:moveTo>
                    <a:cubicBezTo>
                      <a:pt x="71978" y="15600"/>
                      <a:pt x="81167" y="18387"/>
                      <a:pt x="88982" y="23609"/>
                    </a:cubicBezTo>
                    <a:cubicBezTo>
                      <a:pt x="96798" y="28830"/>
                      <a:pt x="102888" y="36252"/>
                      <a:pt x="106488" y="44935"/>
                    </a:cubicBezTo>
                    <a:cubicBezTo>
                      <a:pt x="110081" y="53618"/>
                      <a:pt x="111024" y="63173"/>
                      <a:pt x="109189" y="72391"/>
                    </a:cubicBezTo>
                    <a:cubicBezTo>
                      <a:pt x="107354" y="81609"/>
                      <a:pt x="102830" y="90076"/>
                      <a:pt x="96182" y="96722"/>
                    </a:cubicBezTo>
                    <a:cubicBezTo>
                      <a:pt x="89541" y="103368"/>
                      <a:pt x="81071" y="107894"/>
                      <a:pt x="71856" y="109728"/>
                    </a:cubicBezTo>
                    <a:cubicBezTo>
                      <a:pt x="62635" y="111561"/>
                      <a:pt x="53080" y="110620"/>
                      <a:pt x="44398" y="107023"/>
                    </a:cubicBezTo>
                    <a:cubicBezTo>
                      <a:pt x="35716" y="103427"/>
                      <a:pt x="28292" y="97336"/>
                      <a:pt x="23069" y="89521"/>
                    </a:cubicBezTo>
                    <a:cubicBezTo>
                      <a:pt x="17845" y="81707"/>
                      <a:pt x="15060" y="72519"/>
                      <a:pt x="15060" y="63120"/>
                    </a:cubicBezTo>
                    <a:cubicBezTo>
                      <a:pt x="15060" y="50517"/>
                      <a:pt x="20066" y="38430"/>
                      <a:pt x="28978" y="29518"/>
                    </a:cubicBezTo>
                    <a:cubicBezTo>
                      <a:pt x="37892" y="20606"/>
                      <a:pt x="49981" y="15600"/>
                      <a:pt x="62583" y="15600"/>
                    </a:cubicBezTo>
                    <a:close/>
                  </a:path>
                </a:pathLst>
              </a:custGeom>
              <a:solidFill>
                <a:srgbClr val="2D5967"/>
              </a:solidFill>
              <a:ln w="6417" cap="flat">
                <a:noFill/>
                <a:prstDash val="solid"/>
                <a:miter/>
              </a:ln>
            </p:spPr>
            <p:txBody>
              <a:bodyPr rtlCol="0" anchor="ctr"/>
              <a:lstStyle/>
              <a:p>
                <a:endParaRPr lang="en-US" sz="3052"/>
              </a:p>
            </p:txBody>
          </p:sp>
          <p:sp>
            <p:nvSpPr>
              <p:cNvPr id="26" name="Freeform: Shape 340">
                <a:extLst>
                  <a:ext uri="{FF2B5EF4-FFF2-40B4-BE49-F238E27FC236}">
                    <a16:creationId xmlns:a16="http://schemas.microsoft.com/office/drawing/2014/main" id="{FC7A4572-3256-4036-42F8-07C3065846B0}"/>
                  </a:ext>
                </a:extLst>
              </p:cNvPr>
              <p:cNvSpPr/>
              <p:nvPr/>
            </p:nvSpPr>
            <p:spPr>
              <a:xfrm>
                <a:off x="5438934" y="1865065"/>
                <a:ext cx="151491" cy="151488"/>
              </a:xfrm>
              <a:custGeom>
                <a:avLst/>
                <a:gdLst>
                  <a:gd name="connsiteX0" fmla="*/ 75924 w 151491"/>
                  <a:gd name="connsiteY0" fmla="*/ 151488 h 151488"/>
                  <a:gd name="connsiteX1" fmla="*/ 117967 w 151491"/>
                  <a:gd name="connsiteY1" fmla="*/ 138629 h 151488"/>
                  <a:gd name="connsiteX2" fmla="*/ 145784 w 151491"/>
                  <a:gd name="connsiteY2" fmla="*/ 104584 h 151488"/>
                  <a:gd name="connsiteX3" fmla="*/ 150006 w 151491"/>
                  <a:gd name="connsiteY3" fmla="*/ 60824 h 151488"/>
                  <a:gd name="connsiteX4" fmla="*/ 129209 w 151491"/>
                  <a:gd name="connsiteY4" fmla="*/ 22089 h 151488"/>
                  <a:gd name="connsiteX5" fmla="*/ 90400 w 151491"/>
                  <a:gd name="connsiteY5" fmla="*/ 1431 h 151488"/>
                  <a:gd name="connsiteX6" fmla="*/ 46657 w 151491"/>
                  <a:gd name="connsiteY6" fmla="*/ 5809 h 151488"/>
                  <a:gd name="connsiteX7" fmla="*/ 12712 w 151491"/>
                  <a:gd name="connsiteY7" fmla="*/ 33747 h 151488"/>
                  <a:gd name="connsiteX8" fmla="*/ 0 w 151491"/>
                  <a:gd name="connsiteY8" fmla="*/ 75834 h 151488"/>
                  <a:gd name="connsiteX9" fmla="*/ 5813 w 151491"/>
                  <a:gd name="connsiteY9" fmla="*/ 104834 h 151488"/>
                  <a:gd name="connsiteX10" fmla="*/ 22279 w 151491"/>
                  <a:gd name="connsiteY10" fmla="*/ 129399 h 151488"/>
                  <a:gd name="connsiteX11" fmla="*/ 46907 w 151491"/>
                  <a:gd name="connsiteY11" fmla="*/ 145783 h 151488"/>
                  <a:gd name="connsiteX12" fmla="*/ 75924 w 151491"/>
                  <a:gd name="connsiteY12" fmla="*/ 151488 h 151488"/>
                  <a:gd name="connsiteX13" fmla="*/ 75924 w 151491"/>
                  <a:gd name="connsiteY13" fmla="*/ 15238 h 151488"/>
                  <a:gd name="connsiteX14" fmla="*/ 109593 w 151491"/>
                  <a:gd name="connsiteY14" fmla="*/ 25451 h 151488"/>
                  <a:gd name="connsiteX15" fmla="*/ 131911 w 151491"/>
                  <a:gd name="connsiteY15" fmla="*/ 52645 h 151488"/>
                  <a:gd name="connsiteX16" fmla="*/ 135357 w 151491"/>
                  <a:gd name="connsiteY16" fmla="*/ 87656 h 151488"/>
                  <a:gd name="connsiteX17" fmla="*/ 118775 w 151491"/>
                  <a:gd name="connsiteY17" fmla="*/ 118681 h 151488"/>
                  <a:gd name="connsiteX18" fmla="*/ 87750 w 151491"/>
                  <a:gd name="connsiteY18" fmla="*/ 135265 h 151488"/>
                  <a:gd name="connsiteX19" fmla="*/ 52740 w 151491"/>
                  <a:gd name="connsiteY19" fmla="*/ 131817 h 151488"/>
                  <a:gd name="connsiteX20" fmla="*/ 25545 w 151491"/>
                  <a:gd name="connsiteY20" fmla="*/ 109499 h 151488"/>
                  <a:gd name="connsiteX21" fmla="*/ 15330 w 151491"/>
                  <a:gd name="connsiteY21" fmla="*/ 75834 h 151488"/>
                  <a:gd name="connsiteX22" fmla="*/ 33104 w 151491"/>
                  <a:gd name="connsiteY22" fmla="*/ 33013 h 151488"/>
                  <a:gd name="connsiteX23" fmla="*/ 75924 w 151491"/>
                  <a:gd name="connsiteY23" fmla="*/ 15238 h 15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491" h="151488">
                    <a:moveTo>
                      <a:pt x="75924" y="151488"/>
                    </a:moveTo>
                    <a:cubicBezTo>
                      <a:pt x="90901" y="151453"/>
                      <a:pt x="105531" y="146978"/>
                      <a:pt x="117967" y="138629"/>
                    </a:cubicBezTo>
                    <a:cubicBezTo>
                      <a:pt x="130403" y="130280"/>
                      <a:pt x="140079" y="118433"/>
                      <a:pt x="145784" y="104584"/>
                    </a:cubicBezTo>
                    <a:cubicBezTo>
                      <a:pt x="151489" y="90735"/>
                      <a:pt x="152958" y="75507"/>
                      <a:pt x="150006" y="60824"/>
                    </a:cubicBezTo>
                    <a:cubicBezTo>
                      <a:pt x="147055" y="46140"/>
                      <a:pt x="139817" y="32661"/>
                      <a:pt x="129209" y="22089"/>
                    </a:cubicBezTo>
                    <a:cubicBezTo>
                      <a:pt x="118602" y="11518"/>
                      <a:pt x="105095" y="4329"/>
                      <a:pt x="90400" y="1431"/>
                    </a:cubicBezTo>
                    <a:cubicBezTo>
                      <a:pt x="75706" y="-1466"/>
                      <a:pt x="60485" y="57"/>
                      <a:pt x="46657" y="5809"/>
                    </a:cubicBezTo>
                    <a:cubicBezTo>
                      <a:pt x="32828" y="11561"/>
                      <a:pt x="21015" y="21283"/>
                      <a:pt x="12712" y="33747"/>
                    </a:cubicBezTo>
                    <a:cubicBezTo>
                      <a:pt x="4408" y="46211"/>
                      <a:pt x="-13" y="60857"/>
                      <a:pt x="0" y="75834"/>
                    </a:cubicBezTo>
                    <a:cubicBezTo>
                      <a:pt x="13" y="85788"/>
                      <a:pt x="1989" y="95643"/>
                      <a:pt x="5813" y="104834"/>
                    </a:cubicBezTo>
                    <a:cubicBezTo>
                      <a:pt x="9632" y="114025"/>
                      <a:pt x="15233" y="122373"/>
                      <a:pt x="22279" y="129399"/>
                    </a:cubicBezTo>
                    <a:cubicBezTo>
                      <a:pt x="29331" y="136425"/>
                      <a:pt x="37699" y="141992"/>
                      <a:pt x="46907" y="145783"/>
                    </a:cubicBezTo>
                    <a:cubicBezTo>
                      <a:pt x="56109" y="149573"/>
                      <a:pt x="65971" y="151512"/>
                      <a:pt x="75924" y="151488"/>
                    </a:cubicBezTo>
                    <a:close/>
                    <a:moveTo>
                      <a:pt x="75924" y="15238"/>
                    </a:moveTo>
                    <a:cubicBezTo>
                      <a:pt x="87910" y="15238"/>
                      <a:pt x="99628" y="18793"/>
                      <a:pt x="109593" y="25451"/>
                    </a:cubicBezTo>
                    <a:cubicBezTo>
                      <a:pt x="119558" y="32109"/>
                      <a:pt x="127323" y="41573"/>
                      <a:pt x="131911" y="52645"/>
                    </a:cubicBezTo>
                    <a:cubicBezTo>
                      <a:pt x="136493" y="63718"/>
                      <a:pt x="137692" y="75901"/>
                      <a:pt x="135357" y="87656"/>
                    </a:cubicBezTo>
                    <a:cubicBezTo>
                      <a:pt x="133021" y="99410"/>
                      <a:pt x="127246" y="110207"/>
                      <a:pt x="118775" y="118681"/>
                    </a:cubicBezTo>
                    <a:cubicBezTo>
                      <a:pt x="110299" y="127156"/>
                      <a:pt x="99499" y="132927"/>
                      <a:pt x="87750" y="135265"/>
                    </a:cubicBezTo>
                    <a:cubicBezTo>
                      <a:pt x="75994" y="137603"/>
                      <a:pt x="63809" y="136403"/>
                      <a:pt x="52740" y="131817"/>
                    </a:cubicBezTo>
                    <a:cubicBezTo>
                      <a:pt x="41664" y="127230"/>
                      <a:pt x="32199" y="119464"/>
                      <a:pt x="25545" y="109499"/>
                    </a:cubicBezTo>
                    <a:cubicBezTo>
                      <a:pt x="18885" y="99534"/>
                      <a:pt x="15330" y="87819"/>
                      <a:pt x="15330" y="75834"/>
                    </a:cubicBezTo>
                    <a:cubicBezTo>
                      <a:pt x="15355" y="59771"/>
                      <a:pt x="21747" y="44372"/>
                      <a:pt x="33104" y="33013"/>
                    </a:cubicBezTo>
                    <a:cubicBezTo>
                      <a:pt x="44462" y="21654"/>
                      <a:pt x="59863" y="15262"/>
                      <a:pt x="75924" y="15238"/>
                    </a:cubicBezTo>
                    <a:close/>
                  </a:path>
                </a:pathLst>
              </a:custGeom>
              <a:solidFill>
                <a:srgbClr val="2D5967"/>
              </a:solidFill>
              <a:ln w="6417" cap="flat">
                <a:noFill/>
                <a:prstDash val="solid"/>
                <a:miter/>
              </a:ln>
            </p:spPr>
            <p:txBody>
              <a:bodyPr rtlCol="0" anchor="ctr"/>
              <a:lstStyle/>
              <a:p>
                <a:endParaRPr lang="en-US" sz="3052"/>
              </a:p>
            </p:txBody>
          </p:sp>
          <p:sp>
            <p:nvSpPr>
              <p:cNvPr id="242" name="Freeform: Shape 341">
                <a:extLst>
                  <a:ext uri="{FF2B5EF4-FFF2-40B4-BE49-F238E27FC236}">
                    <a16:creationId xmlns:a16="http://schemas.microsoft.com/office/drawing/2014/main" id="{54104D88-B6C7-CADE-22A1-61C812074F86}"/>
                  </a:ext>
                </a:extLst>
              </p:cNvPr>
              <p:cNvSpPr/>
              <p:nvPr/>
            </p:nvSpPr>
            <p:spPr>
              <a:xfrm>
                <a:off x="5441918" y="2132432"/>
                <a:ext cx="15143" cy="93416"/>
              </a:xfrm>
              <a:custGeom>
                <a:avLst/>
                <a:gdLst>
                  <a:gd name="connsiteX0" fmla="*/ 7572 w 15143"/>
                  <a:gd name="connsiteY0" fmla="*/ 0 h 93416"/>
                  <a:gd name="connsiteX1" fmla="*/ 0 w 15143"/>
                  <a:gd name="connsiteY1" fmla="*/ 0 h 93416"/>
                  <a:gd name="connsiteX2" fmla="*/ 0 w 15143"/>
                  <a:gd name="connsiteY2" fmla="*/ 93416 h 93416"/>
                  <a:gd name="connsiteX3" fmla="*/ 3786 w 15143"/>
                  <a:gd name="connsiteY3" fmla="*/ 93416 h 93416"/>
                  <a:gd name="connsiteX4" fmla="*/ 15144 w 15143"/>
                  <a:gd name="connsiteY4" fmla="*/ 93416 h 93416"/>
                  <a:gd name="connsiteX5" fmla="*/ 15144 w 15143"/>
                  <a:gd name="connsiteY5" fmla="*/ 15150 h 93416"/>
                  <a:gd name="connsiteX6" fmla="*/ 7572 w 15143"/>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43" h="93416">
                    <a:moveTo>
                      <a:pt x="7572" y="0"/>
                    </a:moveTo>
                    <a:lnTo>
                      <a:pt x="0" y="0"/>
                    </a:lnTo>
                    <a:lnTo>
                      <a:pt x="0" y="93416"/>
                    </a:lnTo>
                    <a:lnTo>
                      <a:pt x="3786" y="93416"/>
                    </a:lnTo>
                    <a:lnTo>
                      <a:pt x="15144" y="93416"/>
                    </a:lnTo>
                    <a:lnTo>
                      <a:pt x="15144" y="15150"/>
                    </a:lnTo>
                    <a:lnTo>
                      <a:pt x="7572" y="0"/>
                    </a:lnTo>
                    <a:close/>
                  </a:path>
                </a:pathLst>
              </a:custGeom>
              <a:solidFill>
                <a:srgbClr val="2D5967"/>
              </a:solidFill>
              <a:ln w="6417" cap="flat">
                <a:noFill/>
                <a:prstDash val="solid"/>
                <a:miter/>
              </a:ln>
            </p:spPr>
            <p:txBody>
              <a:bodyPr rtlCol="0" anchor="ctr"/>
              <a:lstStyle/>
              <a:p>
                <a:endParaRPr lang="en-US" sz="3052"/>
              </a:p>
            </p:txBody>
          </p:sp>
          <p:sp>
            <p:nvSpPr>
              <p:cNvPr id="243" name="Freeform: Shape 342">
                <a:extLst>
                  <a:ext uri="{FF2B5EF4-FFF2-40B4-BE49-F238E27FC236}">
                    <a16:creationId xmlns:a16="http://schemas.microsoft.com/office/drawing/2014/main" id="{02910A07-EB55-72FE-B0A5-1AA0484B1335}"/>
                  </a:ext>
                </a:extLst>
              </p:cNvPr>
              <p:cNvSpPr/>
              <p:nvPr/>
            </p:nvSpPr>
            <p:spPr>
              <a:xfrm>
                <a:off x="5572231" y="2132432"/>
                <a:ext cx="15150" cy="93416"/>
              </a:xfrm>
              <a:custGeom>
                <a:avLst/>
                <a:gdLst>
                  <a:gd name="connsiteX0" fmla="*/ 7572 w 15150"/>
                  <a:gd name="connsiteY0" fmla="*/ 0 h 93416"/>
                  <a:gd name="connsiteX1" fmla="*/ 0 w 15150"/>
                  <a:gd name="connsiteY1" fmla="*/ 15150 h 93416"/>
                  <a:gd name="connsiteX2" fmla="*/ 0 w 15150"/>
                  <a:gd name="connsiteY2" fmla="*/ 93416 h 93416"/>
                  <a:gd name="connsiteX3" fmla="*/ 12622 w 15150"/>
                  <a:gd name="connsiteY3" fmla="*/ 93416 h 93416"/>
                  <a:gd name="connsiteX4" fmla="*/ 15150 w 15150"/>
                  <a:gd name="connsiteY4" fmla="*/ 93416 h 93416"/>
                  <a:gd name="connsiteX5" fmla="*/ 15150 w 15150"/>
                  <a:gd name="connsiteY5" fmla="*/ 0 h 93416"/>
                  <a:gd name="connsiteX6" fmla="*/ 7572 w 15150"/>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50" h="93416">
                    <a:moveTo>
                      <a:pt x="7572" y="0"/>
                    </a:moveTo>
                    <a:lnTo>
                      <a:pt x="0" y="15150"/>
                    </a:lnTo>
                    <a:lnTo>
                      <a:pt x="0" y="93416"/>
                    </a:lnTo>
                    <a:lnTo>
                      <a:pt x="12622" y="93416"/>
                    </a:lnTo>
                    <a:lnTo>
                      <a:pt x="15150" y="93416"/>
                    </a:lnTo>
                    <a:lnTo>
                      <a:pt x="15150" y="0"/>
                    </a:lnTo>
                    <a:lnTo>
                      <a:pt x="7572" y="0"/>
                    </a:lnTo>
                    <a:close/>
                  </a:path>
                </a:pathLst>
              </a:custGeom>
              <a:solidFill>
                <a:srgbClr val="2D5967"/>
              </a:solidFill>
              <a:ln w="6417" cap="flat">
                <a:noFill/>
                <a:prstDash val="solid"/>
                <a:miter/>
              </a:ln>
            </p:spPr>
            <p:txBody>
              <a:bodyPr rtlCol="0" anchor="ctr"/>
              <a:lstStyle/>
              <a:p>
                <a:endParaRPr lang="en-US" sz="3052"/>
              </a:p>
            </p:txBody>
          </p:sp>
          <p:sp>
            <p:nvSpPr>
              <p:cNvPr id="244" name="Freeform: Shape 343">
                <a:extLst>
                  <a:ext uri="{FF2B5EF4-FFF2-40B4-BE49-F238E27FC236}">
                    <a16:creationId xmlns:a16="http://schemas.microsoft.com/office/drawing/2014/main" id="{2204D812-1277-9BEC-FB99-283973B48805}"/>
                  </a:ext>
                </a:extLst>
              </p:cNvPr>
              <p:cNvSpPr/>
              <p:nvPr/>
            </p:nvSpPr>
            <p:spPr>
              <a:xfrm>
                <a:off x="5710091" y="2147569"/>
                <a:ext cx="15150" cy="78272"/>
              </a:xfrm>
              <a:custGeom>
                <a:avLst/>
                <a:gdLst>
                  <a:gd name="connsiteX0" fmla="*/ 0 w 15150"/>
                  <a:gd name="connsiteY0" fmla="*/ 15060 h 78272"/>
                  <a:gd name="connsiteX1" fmla="*/ 0 w 15150"/>
                  <a:gd name="connsiteY1" fmla="*/ 78273 h 78272"/>
                  <a:gd name="connsiteX2" fmla="*/ 15150 w 15150"/>
                  <a:gd name="connsiteY2" fmla="*/ 78273 h 78272"/>
                  <a:gd name="connsiteX3" fmla="*/ 15150 w 15150"/>
                  <a:gd name="connsiteY3" fmla="*/ 0 h 78272"/>
                  <a:gd name="connsiteX4" fmla="*/ 7578 w 15150"/>
                  <a:gd name="connsiteY4" fmla="*/ 0 h 78272"/>
                  <a:gd name="connsiteX5" fmla="*/ 0 w 15150"/>
                  <a:gd name="connsiteY5" fmla="*/ 1506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50" h="78272">
                    <a:moveTo>
                      <a:pt x="0" y="15060"/>
                    </a:moveTo>
                    <a:lnTo>
                      <a:pt x="0" y="78273"/>
                    </a:lnTo>
                    <a:lnTo>
                      <a:pt x="15150" y="78273"/>
                    </a:lnTo>
                    <a:lnTo>
                      <a:pt x="15150" y="0"/>
                    </a:lnTo>
                    <a:lnTo>
                      <a:pt x="7578" y="0"/>
                    </a:lnTo>
                    <a:lnTo>
                      <a:pt x="0" y="15060"/>
                    </a:lnTo>
                    <a:close/>
                  </a:path>
                </a:pathLst>
              </a:custGeom>
              <a:solidFill>
                <a:srgbClr val="2D5967"/>
              </a:solidFill>
              <a:ln w="6417" cap="flat">
                <a:noFill/>
                <a:prstDash val="solid"/>
                <a:miter/>
              </a:ln>
            </p:spPr>
            <p:txBody>
              <a:bodyPr rtlCol="0" anchor="ctr"/>
              <a:lstStyle/>
              <a:p>
                <a:endParaRPr lang="en-US" sz="3052"/>
              </a:p>
            </p:txBody>
          </p:sp>
          <p:sp>
            <p:nvSpPr>
              <p:cNvPr id="245" name="Freeform: Shape 344">
                <a:extLst>
                  <a:ext uri="{FF2B5EF4-FFF2-40B4-BE49-F238E27FC236}">
                    <a16:creationId xmlns:a16="http://schemas.microsoft.com/office/drawing/2014/main" id="{64A37E9E-4865-B585-F76B-9D9999102F82}"/>
                  </a:ext>
                </a:extLst>
              </p:cNvPr>
              <p:cNvSpPr/>
              <p:nvPr/>
            </p:nvSpPr>
            <p:spPr>
              <a:xfrm>
                <a:off x="5305310" y="2147569"/>
                <a:ext cx="15053" cy="78272"/>
              </a:xfrm>
              <a:custGeom>
                <a:avLst/>
                <a:gdLst>
                  <a:gd name="connsiteX0" fmla="*/ 0 w 15053"/>
                  <a:gd name="connsiteY0" fmla="*/ 0 h 78272"/>
                  <a:gd name="connsiteX1" fmla="*/ 0 w 15053"/>
                  <a:gd name="connsiteY1" fmla="*/ 78273 h 78272"/>
                  <a:gd name="connsiteX2" fmla="*/ 15054 w 15053"/>
                  <a:gd name="connsiteY2" fmla="*/ 78273 h 78272"/>
                  <a:gd name="connsiteX3" fmla="*/ 15054 w 15053"/>
                  <a:gd name="connsiteY3" fmla="*/ 15060 h 78272"/>
                  <a:gd name="connsiteX4" fmla="*/ 7482 w 15053"/>
                  <a:gd name="connsiteY4" fmla="*/ 0 h 78272"/>
                  <a:gd name="connsiteX5" fmla="*/ 0 w 15053"/>
                  <a:gd name="connsiteY5" fmla="*/ 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53" h="78272">
                    <a:moveTo>
                      <a:pt x="0" y="0"/>
                    </a:moveTo>
                    <a:lnTo>
                      <a:pt x="0" y="78273"/>
                    </a:lnTo>
                    <a:lnTo>
                      <a:pt x="15054" y="78273"/>
                    </a:lnTo>
                    <a:lnTo>
                      <a:pt x="15054" y="15060"/>
                    </a:lnTo>
                    <a:lnTo>
                      <a:pt x="7482" y="0"/>
                    </a:lnTo>
                    <a:lnTo>
                      <a:pt x="0" y="0"/>
                    </a:lnTo>
                    <a:close/>
                  </a:path>
                </a:pathLst>
              </a:custGeom>
              <a:solidFill>
                <a:srgbClr val="2D5967"/>
              </a:solidFill>
              <a:ln w="6417" cap="flat">
                <a:noFill/>
                <a:prstDash val="solid"/>
                <a:miter/>
              </a:ln>
            </p:spPr>
            <p:txBody>
              <a:bodyPr rtlCol="0" anchor="ctr"/>
              <a:lstStyle/>
              <a:p>
                <a:endParaRPr lang="en-US" sz="3052"/>
              </a:p>
            </p:txBody>
          </p:sp>
        </p:grpSp>
        <p:sp>
          <p:nvSpPr>
            <p:cNvPr id="20" name="TextBox 345">
              <a:extLst>
                <a:ext uri="{FF2B5EF4-FFF2-40B4-BE49-F238E27FC236}">
                  <a16:creationId xmlns:a16="http://schemas.microsoft.com/office/drawing/2014/main" id="{0984785B-609F-20B6-B15B-EAFD1D7CB441}"/>
                </a:ext>
              </a:extLst>
            </p:cNvPr>
            <p:cNvSpPr txBox="1"/>
            <p:nvPr/>
          </p:nvSpPr>
          <p:spPr>
            <a:xfrm>
              <a:off x="4777130" y="2199603"/>
              <a:ext cx="1520281" cy="437778"/>
            </a:xfrm>
            <a:prstGeom prst="rect">
              <a:avLst/>
            </a:prstGeom>
            <a:noFill/>
          </p:spPr>
          <p:txBody>
            <a:bodyPr wrap="none" rtlCol="0">
              <a:spAutoFit/>
            </a:bodyPr>
            <a:lstStyle/>
            <a:p>
              <a:pPr algn="ctr"/>
              <a:r>
                <a:rPr lang="ja-JP" altLang="en-US" sz="1800" dirty="0">
                  <a:latin typeface="Meiryo UI" panose="020B0604030504040204" pitchFamily="50" charset="-128"/>
                  <a:ea typeface="Meiryo UI" panose="020B0604030504040204" pitchFamily="50" charset="-128"/>
                  <a:cs typeface="Oracle Sans"/>
                  <a:sym typeface="Oracle Sans"/>
                  <a:rtl val="0"/>
                </a:rPr>
                <a:t>利用者</a:t>
              </a:r>
              <a:endParaRPr lang="en-US" altLang="ja-JP" sz="1800" dirty="0">
                <a:latin typeface="Meiryo UI" panose="020B0604030504040204" pitchFamily="50" charset="-128"/>
                <a:ea typeface="Meiryo UI" panose="020B0604030504040204" pitchFamily="50" charset="-128"/>
                <a:cs typeface="Oracle Sans"/>
                <a:sym typeface="Oracle Sans"/>
                <a:rtl val="0"/>
              </a:endParaRPr>
            </a:p>
            <a:p>
              <a:pPr algn="ctr"/>
              <a:r>
                <a:rPr lang="ja-JP" altLang="en-US" sz="1800" dirty="0">
                  <a:latin typeface="Meiryo UI" panose="020B0604030504040204" pitchFamily="50" charset="-128"/>
                  <a:ea typeface="Meiryo UI" panose="020B0604030504040204" pitchFamily="50" charset="-128"/>
                  <a:cs typeface="Oracle Sans"/>
                  <a:sym typeface="Oracle Sans"/>
                  <a:rtl val="0"/>
                </a:rPr>
                <a:t>（国民</a:t>
              </a:r>
              <a:r>
                <a:rPr lang="en-US" altLang="ja-JP" sz="1800" dirty="0">
                  <a:latin typeface="Meiryo UI" panose="020B0604030504040204" pitchFamily="50" charset="-128"/>
                  <a:ea typeface="Meiryo UI" panose="020B0604030504040204" pitchFamily="50" charset="-128"/>
                  <a:cs typeface="Oracle Sans"/>
                  <a:sym typeface="Oracle Sans"/>
                  <a:rtl val="0"/>
                </a:rPr>
                <a:t>/</a:t>
              </a:r>
              <a:r>
                <a:rPr lang="ja-JP" altLang="en-US" sz="1800" dirty="0">
                  <a:latin typeface="Meiryo UI" panose="020B0604030504040204" pitchFamily="50" charset="-128"/>
                  <a:ea typeface="Meiryo UI" panose="020B0604030504040204" pitchFamily="50" charset="-128"/>
                  <a:cs typeface="Oracle Sans"/>
                  <a:sym typeface="Oracle Sans"/>
                  <a:rtl val="0"/>
                </a:rPr>
                <a:t>企業ユーザ）</a:t>
              </a:r>
              <a:endParaRPr lang="en-US" sz="1800" dirty="0">
                <a:latin typeface="Meiryo UI" panose="020B0604030504040204" pitchFamily="50" charset="-128"/>
                <a:ea typeface="Meiryo UI" panose="020B0604030504040204" pitchFamily="50" charset="-128"/>
                <a:cs typeface="Oracle Sans"/>
                <a:sym typeface="Oracle Sans"/>
                <a:rtl val="0"/>
              </a:endParaRPr>
            </a:p>
          </p:txBody>
        </p:sp>
      </p:grpSp>
      <p:cxnSp>
        <p:nvCxnSpPr>
          <p:cNvPr id="249" name="Straight Arrow Connector 43">
            <a:extLst>
              <a:ext uri="{FF2B5EF4-FFF2-40B4-BE49-F238E27FC236}">
                <a16:creationId xmlns:a16="http://schemas.microsoft.com/office/drawing/2014/main" id="{C78395FB-0594-F71D-B076-01315644D7BC}"/>
              </a:ext>
            </a:extLst>
          </p:cNvPr>
          <p:cNvCxnSpPr>
            <a:cxnSpLocks/>
          </p:cNvCxnSpPr>
          <p:nvPr/>
        </p:nvCxnSpPr>
        <p:spPr bwMode="auto">
          <a:xfrm flipV="1">
            <a:off x="3396343" y="8592881"/>
            <a:ext cx="2693618" cy="5369"/>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50" name="Straight Arrow Connector 42">
            <a:extLst>
              <a:ext uri="{FF2B5EF4-FFF2-40B4-BE49-F238E27FC236}">
                <a16:creationId xmlns:a16="http://schemas.microsoft.com/office/drawing/2014/main" id="{EAEB3253-89D9-9866-E016-91FABC7BD0E7}"/>
              </a:ext>
            </a:extLst>
          </p:cNvPr>
          <p:cNvCxnSpPr>
            <a:cxnSpLocks/>
          </p:cNvCxnSpPr>
          <p:nvPr/>
        </p:nvCxnSpPr>
        <p:spPr bwMode="auto">
          <a:xfrm flipV="1">
            <a:off x="4852410" y="7451144"/>
            <a:ext cx="0" cy="1150225"/>
          </a:xfrm>
          <a:prstGeom prst="straightConnector1">
            <a:avLst/>
          </a:prstGeom>
          <a:solidFill>
            <a:srgbClr val="00B8FF"/>
          </a:solidFill>
          <a:ln w="12700" cap="flat" cmpd="sng" algn="ctr">
            <a:solidFill>
              <a:srgbClr val="312D2A"/>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67" name="Straight Arrow Connector 43">
            <a:extLst>
              <a:ext uri="{FF2B5EF4-FFF2-40B4-BE49-F238E27FC236}">
                <a16:creationId xmlns:a16="http://schemas.microsoft.com/office/drawing/2014/main" id="{B2450CC6-F372-B537-AC61-165D4D119C23}"/>
              </a:ext>
            </a:extLst>
          </p:cNvPr>
          <p:cNvCxnSpPr>
            <a:cxnSpLocks/>
          </p:cNvCxnSpPr>
          <p:nvPr/>
        </p:nvCxnSpPr>
        <p:spPr bwMode="auto">
          <a:xfrm>
            <a:off x="4852410" y="7448025"/>
            <a:ext cx="1263792" cy="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99" name="Straight Arrow Connector 43">
            <a:extLst>
              <a:ext uri="{FF2B5EF4-FFF2-40B4-BE49-F238E27FC236}">
                <a16:creationId xmlns:a16="http://schemas.microsoft.com/office/drawing/2014/main" id="{FA033F89-4F4C-AE67-A592-C1DFFBA946FF}"/>
              </a:ext>
            </a:extLst>
          </p:cNvPr>
          <p:cNvCxnSpPr>
            <a:cxnSpLocks/>
          </p:cNvCxnSpPr>
          <p:nvPr/>
        </p:nvCxnSpPr>
        <p:spPr bwMode="auto">
          <a:xfrm>
            <a:off x="16317746" y="4691505"/>
            <a:ext cx="0" cy="657177"/>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0" name="テキスト ボックス 299">
            <a:extLst>
              <a:ext uri="{FF2B5EF4-FFF2-40B4-BE49-F238E27FC236}">
                <a16:creationId xmlns:a16="http://schemas.microsoft.com/office/drawing/2014/main" id="{F70F623B-CBA1-9238-1ADD-30DF7CCA1599}"/>
              </a:ext>
            </a:extLst>
          </p:cNvPr>
          <p:cNvSpPr txBox="1"/>
          <p:nvPr/>
        </p:nvSpPr>
        <p:spPr>
          <a:xfrm>
            <a:off x="14719711" y="4833444"/>
            <a:ext cx="1584088" cy="338554"/>
          </a:xfrm>
          <a:prstGeom prst="rect">
            <a:avLst/>
          </a:prstGeom>
          <a:noFill/>
        </p:spPr>
        <p:txBody>
          <a:bodyPr wrap="none" rtlCol="0">
            <a:spAutoFit/>
          </a:bodyPr>
          <a:lstStyle/>
          <a:p>
            <a:pPr algn="ctr"/>
            <a:r>
              <a:rPr kumimoji="1" lang="ja-JP" altLang="en-US" sz="1600" dirty="0">
                <a:latin typeface="+mn-ea"/>
                <a:ea typeface="+mn-ea"/>
              </a:rPr>
              <a:t>補助金等の納付</a:t>
            </a:r>
          </a:p>
        </p:txBody>
      </p:sp>
      <p:sp>
        <p:nvSpPr>
          <p:cNvPr id="2" name="正方形/長方形 1">
            <a:extLst>
              <a:ext uri="{FF2B5EF4-FFF2-40B4-BE49-F238E27FC236}">
                <a16:creationId xmlns:a16="http://schemas.microsoft.com/office/drawing/2014/main" id="{1399052F-34D4-808B-9D98-D0B142720CE5}"/>
              </a:ext>
            </a:extLst>
          </p:cNvPr>
          <p:cNvSpPr/>
          <p:nvPr/>
        </p:nvSpPr>
        <p:spPr>
          <a:xfrm>
            <a:off x="6203138" y="1986541"/>
            <a:ext cx="6409775" cy="4139044"/>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kumimoji="1" lang="ja-JP" altLang="en-US" sz="1600" b="0" dirty="0">
                <a:solidFill>
                  <a:schemeClr val="tx1"/>
                </a:solidFill>
                <a:latin typeface="+mj-lt"/>
                <a:ea typeface="Meiryo UI" panose="020B0604030504040204" pitchFamily="34" charset="-128"/>
              </a:rPr>
              <a:t>申請・届出</a:t>
            </a:r>
            <a:r>
              <a:rPr kumimoji="1" lang="en-US" altLang="ja-JP" sz="1600" b="0" dirty="0">
                <a:solidFill>
                  <a:schemeClr val="tx1"/>
                </a:solidFill>
                <a:latin typeface="+mj-lt"/>
                <a:ea typeface="Meiryo UI" panose="020B0604030504040204" pitchFamily="34" charset="-128"/>
              </a:rPr>
              <a:t>_</a:t>
            </a:r>
            <a:r>
              <a:rPr kumimoji="1" lang="ja-JP" altLang="en-US" sz="1600" b="0" dirty="0">
                <a:solidFill>
                  <a:schemeClr val="tx1"/>
                </a:solidFill>
                <a:latin typeface="+mj-lt"/>
                <a:ea typeface="Meiryo UI" panose="020B0604030504040204" pitchFamily="34" charset="-128"/>
              </a:rPr>
              <a:t>補助金等電子交付機能</a:t>
            </a:r>
            <a:endParaRPr kumimoji="1" lang="en-US" altLang="ja-JP" sz="1600" dirty="0">
              <a:solidFill>
                <a:schemeClr val="tx1"/>
              </a:solidFill>
              <a:latin typeface="Meiryo UI" panose="020B0604030504040204" pitchFamily="34" charset="-128"/>
              <a:ea typeface="Meiryo UI" panose="020B0604030504040204" pitchFamily="34" charset="-128"/>
            </a:endParaRPr>
          </a:p>
        </p:txBody>
      </p:sp>
      <p:pic>
        <p:nvPicPr>
          <p:cNvPr id="3" name="グラフィックス 2">
            <a:extLst>
              <a:ext uri="{FF2B5EF4-FFF2-40B4-BE49-F238E27FC236}">
                <a16:creationId xmlns:a16="http://schemas.microsoft.com/office/drawing/2014/main" id="{E575D1C2-B8ED-90E1-0096-BECAABF775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34591" y="2307530"/>
            <a:ext cx="409575" cy="400050"/>
          </a:xfrm>
          <a:prstGeom prst="rect">
            <a:avLst/>
          </a:prstGeom>
        </p:spPr>
      </p:pic>
      <p:pic>
        <p:nvPicPr>
          <p:cNvPr id="9" name="グラフィックス 8">
            <a:extLst>
              <a:ext uri="{FF2B5EF4-FFF2-40B4-BE49-F238E27FC236}">
                <a16:creationId xmlns:a16="http://schemas.microsoft.com/office/drawing/2014/main" id="{7CC9292B-604E-91AC-BE22-C7FD4EBAAA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34864" y="3847001"/>
            <a:ext cx="457200" cy="400050"/>
          </a:xfrm>
          <a:prstGeom prst="rect">
            <a:avLst/>
          </a:prstGeom>
        </p:spPr>
      </p:pic>
      <p:sp>
        <p:nvSpPr>
          <p:cNvPr id="10" name="TextBox 12">
            <a:extLst>
              <a:ext uri="{FF2B5EF4-FFF2-40B4-BE49-F238E27FC236}">
                <a16:creationId xmlns:a16="http://schemas.microsoft.com/office/drawing/2014/main" id="{8EAF8A6E-1A7A-9104-31BC-259FBCCF8EDB}"/>
              </a:ext>
            </a:extLst>
          </p:cNvPr>
          <p:cNvSpPr txBox="1">
            <a:spLocks noChangeArrowheads="1"/>
          </p:cNvSpPr>
          <p:nvPr/>
        </p:nvSpPr>
        <p:spPr bwMode="auto">
          <a:xfrm>
            <a:off x="6745067" y="2850472"/>
            <a:ext cx="588623"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WAF</a:t>
            </a:r>
          </a:p>
        </p:txBody>
      </p:sp>
      <p:sp>
        <p:nvSpPr>
          <p:cNvPr id="27" name="TextBox 12">
            <a:extLst>
              <a:ext uri="{FF2B5EF4-FFF2-40B4-BE49-F238E27FC236}">
                <a16:creationId xmlns:a16="http://schemas.microsoft.com/office/drawing/2014/main" id="{66C3FB5A-ED0E-3BC1-7D1A-04F828E8840E}"/>
              </a:ext>
            </a:extLst>
          </p:cNvPr>
          <p:cNvSpPr txBox="1">
            <a:spLocks noChangeArrowheads="1"/>
          </p:cNvSpPr>
          <p:nvPr/>
        </p:nvSpPr>
        <p:spPr bwMode="auto">
          <a:xfrm>
            <a:off x="10482778" y="4375453"/>
            <a:ext cx="561372"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ADB</a:t>
            </a:r>
          </a:p>
        </p:txBody>
      </p:sp>
      <p:pic>
        <p:nvPicPr>
          <p:cNvPr id="28" name="グラフィックス 27">
            <a:extLst>
              <a:ext uri="{FF2B5EF4-FFF2-40B4-BE49-F238E27FC236}">
                <a16:creationId xmlns:a16="http://schemas.microsoft.com/office/drawing/2014/main" id="{E1D9CFA4-523A-F9B2-248B-FC613A168C1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39353" y="3847001"/>
            <a:ext cx="400050" cy="400050"/>
          </a:xfrm>
          <a:prstGeom prst="rect">
            <a:avLst/>
          </a:prstGeom>
        </p:spPr>
      </p:pic>
      <p:sp>
        <p:nvSpPr>
          <p:cNvPr id="29" name="TextBox 12">
            <a:extLst>
              <a:ext uri="{FF2B5EF4-FFF2-40B4-BE49-F238E27FC236}">
                <a16:creationId xmlns:a16="http://schemas.microsoft.com/office/drawing/2014/main" id="{D68EA4A4-5C3E-FAFE-C3D3-DB6F4DDDE283}"/>
              </a:ext>
            </a:extLst>
          </p:cNvPr>
          <p:cNvSpPr txBox="1">
            <a:spLocks noChangeArrowheads="1"/>
          </p:cNvSpPr>
          <p:nvPr/>
        </p:nvSpPr>
        <p:spPr bwMode="auto">
          <a:xfrm>
            <a:off x="6570340" y="4267731"/>
            <a:ext cx="938077"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Load</a:t>
            </a:r>
          </a:p>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Balancer</a:t>
            </a:r>
          </a:p>
        </p:txBody>
      </p:sp>
      <p:cxnSp>
        <p:nvCxnSpPr>
          <p:cNvPr id="30" name="直線矢印コネクタ 29">
            <a:extLst>
              <a:ext uri="{FF2B5EF4-FFF2-40B4-BE49-F238E27FC236}">
                <a16:creationId xmlns:a16="http://schemas.microsoft.com/office/drawing/2014/main" id="{94741F23-BA95-D666-987A-67FFA744DFA1}"/>
              </a:ext>
            </a:extLst>
          </p:cNvPr>
          <p:cNvCxnSpPr>
            <a:cxnSpLocks/>
            <a:stCxn id="10" idx="2"/>
            <a:endCxn id="28" idx="0"/>
          </p:cNvCxnSpPr>
          <p:nvPr/>
        </p:nvCxnSpPr>
        <p:spPr>
          <a:xfrm flipH="1">
            <a:off x="7039378" y="3158249"/>
            <a:ext cx="1" cy="6887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1" name="グラフィックス 30">
            <a:extLst>
              <a:ext uri="{FF2B5EF4-FFF2-40B4-BE49-F238E27FC236}">
                <a16:creationId xmlns:a16="http://schemas.microsoft.com/office/drawing/2014/main" id="{C80031A1-DB0E-60C0-2217-080CDB1AE85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00070" y="2620447"/>
            <a:ext cx="381000" cy="381000"/>
          </a:xfrm>
          <a:prstGeom prst="rect">
            <a:avLst/>
          </a:prstGeom>
        </p:spPr>
      </p:pic>
      <p:sp>
        <p:nvSpPr>
          <p:cNvPr id="224" name="TextBox 12">
            <a:extLst>
              <a:ext uri="{FF2B5EF4-FFF2-40B4-BE49-F238E27FC236}">
                <a16:creationId xmlns:a16="http://schemas.microsoft.com/office/drawing/2014/main" id="{926CC59A-EEDC-BC11-DB8D-182B28862C56}"/>
              </a:ext>
            </a:extLst>
          </p:cNvPr>
          <p:cNvSpPr txBox="1">
            <a:spLocks noChangeArrowheads="1"/>
          </p:cNvSpPr>
          <p:nvPr/>
        </p:nvSpPr>
        <p:spPr bwMode="auto">
          <a:xfrm>
            <a:off x="8076649" y="3020192"/>
            <a:ext cx="1027845"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Container</a:t>
            </a:r>
          </a:p>
        </p:txBody>
      </p:sp>
      <p:cxnSp>
        <p:nvCxnSpPr>
          <p:cNvPr id="225" name="直線矢印コネクタ 23">
            <a:extLst>
              <a:ext uri="{FF2B5EF4-FFF2-40B4-BE49-F238E27FC236}">
                <a16:creationId xmlns:a16="http://schemas.microsoft.com/office/drawing/2014/main" id="{80932ED0-F03D-3627-760A-19063C56CE83}"/>
              </a:ext>
            </a:extLst>
          </p:cNvPr>
          <p:cNvCxnSpPr>
            <a:cxnSpLocks/>
            <a:stCxn id="28" idx="3"/>
            <a:endCxn id="31" idx="1"/>
          </p:cNvCxnSpPr>
          <p:nvPr/>
        </p:nvCxnSpPr>
        <p:spPr>
          <a:xfrm flipV="1">
            <a:off x="7239403" y="2810947"/>
            <a:ext cx="1160667" cy="1236079"/>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226" name="直線矢印コネクタ 23">
            <a:extLst>
              <a:ext uri="{FF2B5EF4-FFF2-40B4-BE49-F238E27FC236}">
                <a16:creationId xmlns:a16="http://schemas.microsoft.com/office/drawing/2014/main" id="{BF050E7A-1530-E0A6-4A90-25DFD5B589B3}"/>
              </a:ext>
            </a:extLst>
          </p:cNvPr>
          <p:cNvCxnSpPr>
            <a:cxnSpLocks/>
            <a:stCxn id="31" idx="3"/>
            <a:endCxn id="9" idx="1"/>
          </p:cNvCxnSpPr>
          <p:nvPr/>
        </p:nvCxnSpPr>
        <p:spPr>
          <a:xfrm>
            <a:off x="8781070" y="2810947"/>
            <a:ext cx="1753794" cy="1236079"/>
          </a:xfrm>
          <a:prstGeom prst="bentConnector3">
            <a:avLst>
              <a:gd name="adj1" fmla="val 88047"/>
            </a:avLst>
          </a:prstGeom>
          <a:ln>
            <a:tailEnd type="triangle"/>
          </a:ln>
        </p:spPr>
        <p:style>
          <a:lnRef idx="1">
            <a:schemeClr val="dk1"/>
          </a:lnRef>
          <a:fillRef idx="0">
            <a:schemeClr val="dk1"/>
          </a:fillRef>
          <a:effectRef idx="0">
            <a:schemeClr val="dk1"/>
          </a:effectRef>
          <a:fontRef idx="minor">
            <a:schemeClr val="tx1"/>
          </a:fontRef>
        </p:style>
      </p:cxnSp>
      <p:pic>
        <p:nvPicPr>
          <p:cNvPr id="227" name="グラフィックス 226">
            <a:extLst>
              <a:ext uri="{FF2B5EF4-FFF2-40B4-BE49-F238E27FC236}">
                <a16:creationId xmlns:a16="http://schemas.microsoft.com/office/drawing/2014/main" id="{2BD45E3F-B421-5FEE-347B-A37ED8574F8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939336" y="5085410"/>
            <a:ext cx="400050" cy="409575"/>
          </a:xfrm>
          <a:prstGeom prst="rect">
            <a:avLst/>
          </a:prstGeom>
        </p:spPr>
      </p:pic>
      <p:sp>
        <p:nvSpPr>
          <p:cNvPr id="228" name="TextBox 12">
            <a:extLst>
              <a:ext uri="{FF2B5EF4-FFF2-40B4-BE49-F238E27FC236}">
                <a16:creationId xmlns:a16="http://schemas.microsoft.com/office/drawing/2014/main" id="{D2737C78-9CE2-3C8B-C122-8A5680591466}"/>
              </a:ext>
            </a:extLst>
          </p:cNvPr>
          <p:cNvSpPr txBox="1">
            <a:spLocks noChangeArrowheads="1"/>
          </p:cNvSpPr>
          <p:nvPr/>
        </p:nvSpPr>
        <p:spPr bwMode="auto">
          <a:xfrm>
            <a:off x="8666315" y="5569688"/>
            <a:ext cx="946092"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API</a:t>
            </a:r>
            <a:br>
              <a:rPr lang="en-US" altLang="en-US" sz="1400" dirty="0">
                <a:latin typeface="Meiryo UI" panose="020B0604030504040204" pitchFamily="34" charset="-128"/>
                <a:ea typeface="Meiryo UI" panose="020B0604030504040204" pitchFamily="34" charset="-128"/>
                <a:cs typeface="Amazon Ember" panose="020B0603020204020204" pitchFamily="34" charset="0"/>
              </a:rPr>
            </a:br>
            <a:r>
              <a:rPr lang="en-US" altLang="en-US" sz="1400" dirty="0">
                <a:latin typeface="Meiryo UI" panose="020B0604030504040204" pitchFamily="34" charset="-128"/>
                <a:ea typeface="Meiryo UI" panose="020B0604030504040204" pitchFamily="34" charset="-128"/>
                <a:cs typeface="Amazon Ember" panose="020B0603020204020204" pitchFamily="34" charset="0"/>
              </a:rPr>
              <a:t>Gateway</a:t>
            </a:r>
          </a:p>
        </p:txBody>
      </p:sp>
      <p:pic>
        <p:nvPicPr>
          <p:cNvPr id="229" name="グラフィックス 228">
            <a:extLst>
              <a:ext uri="{FF2B5EF4-FFF2-40B4-BE49-F238E27FC236}">
                <a16:creationId xmlns:a16="http://schemas.microsoft.com/office/drawing/2014/main" id="{B1B7D259-09D7-68CC-D189-C594D5F5A8F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724206" y="5090172"/>
            <a:ext cx="400050" cy="400050"/>
          </a:xfrm>
          <a:prstGeom prst="rect">
            <a:avLst/>
          </a:prstGeom>
        </p:spPr>
      </p:pic>
      <p:sp>
        <p:nvSpPr>
          <p:cNvPr id="230" name="TextBox 12">
            <a:extLst>
              <a:ext uri="{FF2B5EF4-FFF2-40B4-BE49-F238E27FC236}">
                <a16:creationId xmlns:a16="http://schemas.microsoft.com/office/drawing/2014/main" id="{48A3E9A6-B79A-C3E8-B06A-4C66E5DBAC13}"/>
              </a:ext>
            </a:extLst>
          </p:cNvPr>
          <p:cNvSpPr txBox="1">
            <a:spLocks noChangeArrowheads="1"/>
          </p:cNvSpPr>
          <p:nvPr/>
        </p:nvSpPr>
        <p:spPr bwMode="auto">
          <a:xfrm>
            <a:off x="9414313" y="5569688"/>
            <a:ext cx="1019831"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Functions</a:t>
            </a:r>
          </a:p>
        </p:txBody>
      </p:sp>
      <p:cxnSp>
        <p:nvCxnSpPr>
          <p:cNvPr id="231" name="直線矢印コネクタ 23">
            <a:extLst>
              <a:ext uri="{FF2B5EF4-FFF2-40B4-BE49-F238E27FC236}">
                <a16:creationId xmlns:a16="http://schemas.microsoft.com/office/drawing/2014/main" id="{0303BABA-B5F3-2025-9949-853295375CE1}"/>
              </a:ext>
            </a:extLst>
          </p:cNvPr>
          <p:cNvCxnSpPr>
            <a:cxnSpLocks/>
            <a:stCxn id="28" idx="3"/>
            <a:endCxn id="227" idx="1"/>
          </p:cNvCxnSpPr>
          <p:nvPr/>
        </p:nvCxnSpPr>
        <p:spPr>
          <a:xfrm>
            <a:off x="7239403" y="4047026"/>
            <a:ext cx="1699933" cy="1243172"/>
          </a:xfrm>
          <a:prstGeom prst="bentConnector3">
            <a:avLst>
              <a:gd name="adj1" fmla="val 34008"/>
            </a:avLst>
          </a:prstGeom>
          <a:ln>
            <a:tailEnd type="triangle"/>
          </a:ln>
        </p:spPr>
        <p:style>
          <a:lnRef idx="1">
            <a:schemeClr val="dk1"/>
          </a:lnRef>
          <a:fillRef idx="0">
            <a:schemeClr val="dk1"/>
          </a:fillRef>
          <a:effectRef idx="0">
            <a:schemeClr val="dk1"/>
          </a:effectRef>
          <a:fontRef idx="minor">
            <a:schemeClr val="tx1"/>
          </a:fontRef>
        </p:style>
      </p:cxnSp>
      <p:cxnSp>
        <p:nvCxnSpPr>
          <p:cNvPr id="232" name="直線矢印コネクタ 231">
            <a:extLst>
              <a:ext uri="{FF2B5EF4-FFF2-40B4-BE49-F238E27FC236}">
                <a16:creationId xmlns:a16="http://schemas.microsoft.com/office/drawing/2014/main" id="{168B4FBF-DBB6-A717-0D88-2A18E86E7033}"/>
              </a:ext>
            </a:extLst>
          </p:cNvPr>
          <p:cNvCxnSpPr>
            <a:cxnSpLocks/>
          </p:cNvCxnSpPr>
          <p:nvPr/>
        </p:nvCxnSpPr>
        <p:spPr>
          <a:xfrm flipH="1">
            <a:off x="8500488" y="3327969"/>
            <a:ext cx="10763" cy="29905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3" name="直線矢印コネクタ 232">
            <a:extLst>
              <a:ext uri="{FF2B5EF4-FFF2-40B4-BE49-F238E27FC236}">
                <a16:creationId xmlns:a16="http://schemas.microsoft.com/office/drawing/2014/main" id="{BEFB9811-AC2D-02F1-94DF-3701E6A09C8B}"/>
              </a:ext>
            </a:extLst>
          </p:cNvPr>
          <p:cNvCxnSpPr>
            <a:cxnSpLocks/>
          </p:cNvCxnSpPr>
          <p:nvPr/>
        </p:nvCxnSpPr>
        <p:spPr>
          <a:xfrm>
            <a:off x="9173642" y="5998490"/>
            <a:ext cx="0" cy="3274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4" name="直線矢印コネクタ 233">
            <a:extLst>
              <a:ext uri="{FF2B5EF4-FFF2-40B4-BE49-F238E27FC236}">
                <a16:creationId xmlns:a16="http://schemas.microsoft.com/office/drawing/2014/main" id="{64A6DF27-C15B-563B-CAC2-1DF47352F242}"/>
              </a:ext>
            </a:extLst>
          </p:cNvPr>
          <p:cNvCxnSpPr>
            <a:cxnSpLocks/>
            <a:stCxn id="227" idx="3"/>
            <a:endCxn id="229" idx="1"/>
          </p:cNvCxnSpPr>
          <p:nvPr/>
        </p:nvCxnSpPr>
        <p:spPr>
          <a:xfrm flipV="1">
            <a:off x="9339386" y="5290197"/>
            <a:ext cx="384820"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5" name="直線矢印コネクタ 23">
            <a:extLst>
              <a:ext uri="{FF2B5EF4-FFF2-40B4-BE49-F238E27FC236}">
                <a16:creationId xmlns:a16="http://schemas.microsoft.com/office/drawing/2014/main" id="{4EF04F3B-81E0-3D8F-6BD4-329084968B2C}"/>
              </a:ext>
            </a:extLst>
          </p:cNvPr>
          <p:cNvCxnSpPr>
            <a:cxnSpLocks/>
            <a:stCxn id="229" idx="3"/>
            <a:endCxn id="9" idx="1"/>
          </p:cNvCxnSpPr>
          <p:nvPr/>
        </p:nvCxnSpPr>
        <p:spPr>
          <a:xfrm flipV="1">
            <a:off x="10124256" y="4047026"/>
            <a:ext cx="410608" cy="1243171"/>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236" name="直線矢印コネクタ 235">
            <a:extLst>
              <a:ext uri="{FF2B5EF4-FFF2-40B4-BE49-F238E27FC236}">
                <a16:creationId xmlns:a16="http://schemas.microsoft.com/office/drawing/2014/main" id="{B6B0F2F7-7E99-1C6A-2189-5F4659655A55}"/>
              </a:ext>
            </a:extLst>
          </p:cNvPr>
          <p:cNvCxnSpPr>
            <a:cxnSpLocks/>
          </p:cNvCxnSpPr>
          <p:nvPr/>
        </p:nvCxnSpPr>
        <p:spPr>
          <a:xfrm>
            <a:off x="8600095" y="3309224"/>
            <a:ext cx="0" cy="1867613"/>
          </a:xfrm>
          <a:prstGeom prst="straightConnector1">
            <a:avLst/>
          </a:prstGeom>
          <a:ln>
            <a:tailEnd type="none"/>
          </a:ln>
        </p:spPr>
        <p:style>
          <a:lnRef idx="1">
            <a:schemeClr val="dk1"/>
          </a:lnRef>
          <a:fillRef idx="0">
            <a:schemeClr val="dk1"/>
          </a:fillRef>
          <a:effectRef idx="0">
            <a:schemeClr val="dk1"/>
          </a:effectRef>
          <a:fontRef idx="minor">
            <a:schemeClr val="tx1"/>
          </a:fontRef>
        </p:style>
      </p:cxnSp>
      <p:cxnSp>
        <p:nvCxnSpPr>
          <p:cNvPr id="237" name="直線矢印コネクタ 236">
            <a:extLst>
              <a:ext uri="{FF2B5EF4-FFF2-40B4-BE49-F238E27FC236}">
                <a16:creationId xmlns:a16="http://schemas.microsoft.com/office/drawing/2014/main" id="{2209025C-97CA-ABFC-891E-8AB4DF996A81}"/>
              </a:ext>
            </a:extLst>
          </p:cNvPr>
          <p:cNvCxnSpPr>
            <a:cxnSpLocks/>
          </p:cNvCxnSpPr>
          <p:nvPr/>
        </p:nvCxnSpPr>
        <p:spPr>
          <a:xfrm>
            <a:off x="8600095" y="5176837"/>
            <a:ext cx="3260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1" name="円/楕円 18">
            <a:extLst>
              <a:ext uri="{FF2B5EF4-FFF2-40B4-BE49-F238E27FC236}">
                <a16:creationId xmlns:a16="http://schemas.microsoft.com/office/drawing/2014/main" id="{DDC17455-0785-78A8-6AA1-F8530E096D00}"/>
              </a:ext>
            </a:extLst>
          </p:cNvPr>
          <p:cNvSpPr/>
          <p:nvPr/>
        </p:nvSpPr>
        <p:spPr>
          <a:xfrm>
            <a:off x="6477849" y="3557883"/>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3</a:t>
            </a:r>
            <a:endParaRPr kumimoji="1" lang="ja-JP" altLang="en-US" sz="1600" dirty="0"/>
          </a:p>
        </p:txBody>
      </p:sp>
      <p:sp>
        <p:nvSpPr>
          <p:cNvPr id="253" name="円/楕円 19">
            <a:extLst>
              <a:ext uri="{FF2B5EF4-FFF2-40B4-BE49-F238E27FC236}">
                <a16:creationId xmlns:a16="http://schemas.microsoft.com/office/drawing/2014/main" id="{A33C936B-6E38-40A6-956C-64F6D2C5157D}"/>
              </a:ext>
            </a:extLst>
          </p:cNvPr>
          <p:cNvSpPr/>
          <p:nvPr/>
        </p:nvSpPr>
        <p:spPr>
          <a:xfrm>
            <a:off x="6477849" y="2036440"/>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2</a:t>
            </a:r>
          </a:p>
        </p:txBody>
      </p:sp>
      <p:sp>
        <p:nvSpPr>
          <p:cNvPr id="257" name="円/楕円 24">
            <a:extLst>
              <a:ext uri="{FF2B5EF4-FFF2-40B4-BE49-F238E27FC236}">
                <a16:creationId xmlns:a16="http://schemas.microsoft.com/office/drawing/2014/main" id="{6A808E6A-17ED-A575-E876-3FD6E3DE7687}"/>
              </a:ext>
            </a:extLst>
          </p:cNvPr>
          <p:cNvSpPr/>
          <p:nvPr/>
        </p:nvSpPr>
        <p:spPr>
          <a:xfrm>
            <a:off x="8763117" y="6099200"/>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5</a:t>
            </a:r>
          </a:p>
        </p:txBody>
      </p:sp>
      <p:sp>
        <p:nvSpPr>
          <p:cNvPr id="259" name="円/楕円 25">
            <a:extLst>
              <a:ext uri="{FF2B5EF4-FFF2-40B4-BE49-F238E27FC236}">
                <a16:creationId xmlns:a16="http://schemas.microsoft.com/office/drawing/2014/main" id="{E729F662-A41F-3AB7-3E0B-042EB2BAE412}"/>
              </a:ext>
            </a:extLst>
          </p:cNvPr>
          <p:cNvSpPr/>
          <p:nvPr/>
        </p:nvSpPr>
        <p:spPr>
          <a:xfrm>
            <a:off x="10893155" y="3557883"/>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7</a:t>
            </a:r>
          </a:p>
        </p:txBody>
      </p:sp>
      <p:sp>
        <p:nvSpPr>
          <p:cNvPr id="261" name="円/楕円 27">
            <a:extLst>
              <a:ext uri="{FF2B5EF4-FFF2-40B4-BE49-F238E27FC236}">
                <a16:creationId xmlns:a16="http://schemas.microsoft.com/office/drawing/2014/main" id="{2B87A912-CF5B-0B29-AFCA-7934A8049222}"/>
              </a:ext>
            </a:extLst>
          </p:cNvPr>
          <p:cNvSpPr/>
          <p:nvPr/>
        </p:nvSpPr>
        <p:spPr>
          <a:xfrm>
            <a:off x="8756472" y="4676599"/>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4</a:t>
            </a:r>
          </a:p>
        </p:txBody>
      </p:sp>
      <p:pic>
        <p:nvPicPr>
          <p:cNvPr id="297" name="OTag">
            <a:extLst>
              <a:ext uri="{FF2B5EF4-FFF2-40B4-BE49-F238E27FC236}">
                <a16:creationId xmlns:a16="http://schemas.microsoft.com/office/drawing/2014/main" id="{45F4CC65-C3A6-64A2-C8B2-1BE5FBA8B48C}"/>
              </a:ext>
              <a:ext uri="{C183D7F6-B498-43B3-948B-1728B52AA6E4}">
                <adec:decorative xmlns:adec="http://schemas.microsoft.com/office/drawing/2017/decorative" val="1"/>
              </a:ext>
            </a:extLst>
          </p:cNvPr>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3670195" y="1877871"/>
            <a:ext cx="680321" cy="702571"/>
          </a:xfrm>
          <a:prstGeom prst="rect">
            <a:avLst/>
          </a:prstGeom>
        </p:spPr>
      </p:pic>
      <p:sp>
        <p:nvSpPr>
          <p:cNvPr id="298" name="円/楕円 19">
            <a:extLst>
              <a:ext uri="{FF2B5EF4-FFF2-40B4-BE49-F238E27FC236}">
                <a16:creationId xmlns:a16="http://schemas.microsoft.com/office/drawing/2014/main" id="{7D4F822A-365D-9C76-9DDB-7BD110BDDD10}"/>
              </a:ext>
            </a:extLst>
          </p:cNvPr>
          <p:cNvSpPr/>
          <p:nvPr/>
        </p:nvSpPr>
        <p:spPr>
          <a:xfrm>
            <a:off x="5340154" y="6876759"/>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1</a:t>
            </a:r>
          </a:p>
        </p:txBody>
      </p:sp>
      <p:sp>
        <p:nvSpPr>
          <p:cNvPr id="301" name="円/楕円 25">
            <a:extLst>
              <a:ext uri="{FF2B5EF4-FFF2-40B4-BE49-F238E27FC236}">
                <a16:creationId xmlns:a16="http://schemas.microsoft.com/office/drawing/2014/main" id="{CE9CE716-A370-924F-DD18-EA37CA6111E3}"/>
              </a:ext>
            </a:extLst>
          </p:cNvPr>
          <p:cNvSpPr/>
          <p:nvPr/>
        </p:nvSpPr>
        <p:spPr>
          <a:xfrm>
            <a:off x="14411997" y="2810932"/>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8</a:t>
            </a:r>
          </a:p>
        </p:txBody>
      </p:sp>
      <p:sp>
        <p:nvSpPr>
          <p:cNvPr id="302" name="円/楕円 23">
            <a:extLst>
              <a:ext uri="{FF2B5EF4-FFF2-40B4-BE49-F238E27FC236}">
                <a16:creationId xmlns:a16="http://schemas.microsoft.com/office/drawing/2014/main" id="{64D6B9CB-F01C-52A2-CCE0-3EDEE6B52C72}"/>
              </a:ext>
            </a:extLst>
          </p:cNvPr>
          <p:cNvSpPr/>
          <p:nvPr/>
        </p:nvSpPr>
        <p:spPr>
          <a:xfrm>
            <a:off x="9378759" y="3931165"/>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6</a:t>
            </a:r>
          </a:p>
        </p:txBody>
      </p:sp>
    </p:spTree>
    <p:extLst>
      <p:ext uri="{BB962C8B-B14F-4D97-AF65-F5344CB8AC3E}">
        <p14:creationId xmlns:p14="http://schemas.microsoft.com/office/powerpoint/2010/main" val="2913632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2673991-03FC-BF42-D552-54E33687333D}"/>
              </a:ext>
            </a:extLst>
          </p:cNvPr>
          <p:cNvSpPr>
            <a:spLocks noGrp="1"/>
          </p:cNvSpPr>
          <p:nvPr>
            <p:ph type="title"/>
          </p:nvPr>
        </p:nvSpPr>
        <p:spPr/>
        <p:txBody>
          <a:bodyPr>
            <a:normAutofit/>
          </a:bodyPr>
          <a:lstStyle/>
          <a:p>
            <a:r>
              <a:rPr kumimoji="1" lang="en-US" altLang="ja-JP" sz="4000" dirty="0">
                <a:latin typeface="Meiryo UI" panose="020B0604030504040204" pitchFamily="34" charset="-128"/>
                <a:ea typeface="Meiryo UI" panose="020B0604030504040204" pitchFamily="34" charset="-128"/>
              </a:rPr>
              <a:t>8</a:t>
            </a:r>
            <a:r>
              <a:rPr kumimoji="1" lang="en-US" altLang="ja-JP" sz="4000" dirty="0"/>
              <a:t>-1-2-8. </a:t>
            </a:r>
            <a:r>
              <a:rPr kumimoji="1" lang="ja-JP" altLang="en-US" sz="4000" dirty="0"/>
              <a:t>申請・届出</a:t>
            </a:r>
            <a:r>
              <a:rPr kumimoji="1" lang="en-US" altLang="ja-JP" sz="4000" dirty="0"/>
              <a:t>_</a:t>
            </a:r>
            <a:r>
              <a:rPr kumimoji="1" lang="ja-JP" altLang="en-US" sz="4000" dirty="0"/>
              <a:t>電子決裁機能</a:t>
            </a:r>
            <a:r>
              <a:rPr kumimoji="1" lang="ja-JP" altLang="en-US" sz="4000" dirty="0">
                <a:latin typeface="Meiryo UI" panose="020B0604030504040204" pitchFamily="34" charset="-128"/>
                <a:ea typeface="Meiryo UI" panose="020B0604030504040204" pitchFamily="34" charset="-128"/>
              </a:rPr>
              <a:t>（パターン</a:t>
            </a:r>
            <a:r>
              <a:rPr kumimoji="1" lang="en-US" altLang="ja-JP" sz="4000" dirty="0">
                <a:latin typeface="Meiryo UI" panose="020B0604030504040204" pitchFamily="34" charset="-128"/>
                <a:ea typeface="Meiryo UI" panose="020B0604030504040204" pitchFamily="34" charset="-128"/>
              </a:rPr>
              <a:t>1 APEX</a:t>
            </a:r>
            <a:r>
              <a:rPr kumimoji="1" lang="ja-JP" altLang="en-US" sz="4000" dirty="0">
                <a:latin typeface="Meiryo UI" panose="020B0604030504040204" pitchFamily="34" charset="-128"/>
                <a:ea typeface="Meiryo UI" panose="020B0604030504040204" pitchFamily="34" charset="-128"/>
              </a:rPr>
              <a:t>利用）</a:t>
            </a:r>
          </a:p>
        </p:txBody>
      </p:sp>
      <p:sp>
        <p:nvSpPr>
          <p:cNvPr id="10" name="正方形/長方形 9">
            <a:extLst>
              <a:ext uri="{FF2B5EF4-FFF2-40B4-BE49-F238E27FC236}">
                <a16:creationId xmlns:a16="http://schemas.microsoft.com/office/drawing/2014/main" id="{C8B5E6EF-617A-E462-436E-9B9B6959BEEC}"/>
              </a:ext>
            </a:extLst>
          </p:cNvPr>
          <p:cNvSpPr/>
          <p:nvPr/>
        </p:nvSpPr>
        <p:spPr>
          <a:xfrm>
            <a:off x="5110843" y="2232334"/>
            <a:ext cx="9349436" cy="6985843"/>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34" charset="-128"/>
              <a:ea typeface="Meiryo UI" panose="020B0604030504040204" pitchFamily="34" charset="-128"/>
            </a:endParaRPr>
          </a:p>
        </p:txBody>
      </p:sp>
      <p:sp>
        <p:nvSpPr>
          <p:cNvPr id="54" name="正方形/長方形 53">
            <a:extLst>
              <a:ext uri="{FF2B5EF4-FFF2-40B4-BE49-F238E27FC236}">
                <a16:creationId xmlns:a16="http://schemas.microsoft.com/office/drawing/2014/main" id="{E049118F-B187-055C-E552-611F60B5704C}"/>
              </a:ext>
            </a:extLst>
          </p:cNvPr>
          <p:cNvSpPr/>
          <p:nvPr/>
        </p:nvSpPr>
        <p:spPr>
          <a:xfrm>
            <a:off x="7877336" y="3086100"/>
            <a:ext cx="6040400" cy="5306786"/>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kumimoji="1" lang="ja-JP" altLang="en-US" sz="1600" dirty="0">
                <a:solidFill>
                  <a:schemeClr val="tx1"/>
                </a:solidFill>
                <a:latin typeface="Meiryo UI" panose="020B0604030504040204" pitchFamily="34" charset="-128"/>
                <a:ea typeface="Meiryo UI" panose="020B0604030504040204" pitchFamily="34" charset="-128"/>
              </a:rPr>
              <a:t>申請・届出</a:t>
            </a:r>
            <a:r>
              <a:rPr kumimoji="1" lang="en-US" altLang="ja-JP" sz="1600" dirty="0">
                <a:solidFill>
                  <a:schemeClr val="tx1"/>
                </a:solidFill>
                <a:latin typeface="Meiryo UI" panose="020B0604030504040204" pitchFamily="34" charset="-128"/>
                <a:ea typeface="Meiryo UI" panose="020B0604030504040204" pitchFamily="34" charset="-128"/>
              </a:rPr>
              <a:t>_</a:t>
            </a:r>
            <a:r>
              <a:rPr kumimoji="1" lang="ja-JP" altLang="en-US" sz="1600" dirty="0">
                <a:solidFill>
                  <a:schemeClr val="tx1"/>
                </a:solidFill>
                <a:latin typeface="Meiryo UI" panose="020B0604030504040204" pitchFamily="34" charset="-128"/>
                <a:ea typeface="Meiryo UI" panose="020B0604030504040204" pitchFamily="34" charset="-128"/>
              </a:rPr>
              <a:t>電子決裁機能</a:t>
            </a:r>
            <a:endParaRPr kumimoji="1" lang="en-US" altLang="ja-JP" sz="1600" dirty="0">
              <a:solidFill>
                <a:schemeClr val="tx1"/>
              </a:solidFill>
              <a:latin typeface="Meiryo UI" panose="020B0604030504040204" pitchFamily="34" charset="-128"/>
              <a:ea typeface="Meiryo UI" panose="020B0604030504040204" pitchFamily="34" charset="-128"/>
            </a:endParaRPr>
          </a:p>
        </p:txBody>
      </p:sp>
      <p:pic>
        <p:nvPicPr>
          <p:cNvPr id="2" name="OTag">
            <a:extLst>
              <a:ext uri="{FF2B5EF4-FFF2-40B4-BE49-F238E27FC236}">
                <a16:creationId xmlns:a16="http://schemas.microsoft.com/office/drawing/2014/main" id="{24AE4AB2-480B-81D5-1CF1-1AB0903649E5}"/>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06990" y="2232334"/>
            <a:ext cx="502920" cy="502920"/>
          </a:xfrm>
          <a:prstGeom prst="rect">
            <a:avLst/>
          </a:prstGeom>
        </p:spPr>
      </p:pic>
      <p:sp>
        <p:nvSpPr>
          <p:cNvPr id="11" name="TextBox 12">
            <a:extLst>
              <a:ext uri="{FF2B5EF4-FFF2-40B4-BE49-F238E27FC236}">
                <a16:creationId xmlns:a16="http://schemas.microsoft.com/office/drawing/2014/main" id="{B1919169-B567-C1D9-72BB-A90977CA8159}"/>
              </a:ext>
            </a:extLst>
          </p:cNvPr>
          <p:cNvSpPr txBox="1">
            <a:spLocks noChangeArrowheads="1"/>
          </p:cNvSpPr>
          <p:nvPr/>
        </p:nvSpPr>
        <p:spPr bwMode="auto">
          <a:xfrm>
            <a:off x="5614079" y="2345294"/>
            <a:ext cx="513281"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OCI</a:t>
            </a:r>
          </a:p>
        </p:txBody>
      </p:sp>
      <p:sp>
        <p:nvSpPr>
          <p:cNvPr id="33" name="Rectangle 115">
            <a:extLst>
              <a:ext uri="{FF2B5EF4-FFF2-40B4-BE49-F238E27FC236}">
                <a16:creationId xmlns:a16="http://schemas.microsoft.com/office/drawing/2014/main" id="{1580C301-884F-9269-3A86-1DF8C09F2F5D}"/>
              </a:ext>
            </a:extLst>
          </p:cNvPr>
          <p:cNvSpPr/>
          <p:nvPr/>
        </p:nvSpPr>
        <p:spPr>
          <a:xfrm>
            <a:off x="5319149" y="3811152"/>
            <a:ext cx="2284828" cy="1139610"/>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34" name="TextBox 20">
            <a:extLst>
              <a:ext uri="{FF2B5EF4-FFF2-40B4-BE49-F238E27FC236}">
                <a16:creationId xmlns:a16="http://schemas.microsoft.com/office/drawing/2014/main" id="{155AA494-7F20-57DE-4270-829734499F4F}"/>
              </a:ext>
            </a:extLst>
          </p:cNvPr>
          <p:cNvSpPr txBox="1">
            <a:spLocks noChangeArrowheads="1"/>
          </p:cNvSpPr>
          <p:nvPr/>
        </p:nvSpPr>
        <p:spPr bwMode="auto">
          <a:xfrm>
            <a:off x="5400488" y="3838219"/>
            <a:ext cx="14425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600" dirty="0">
                <a:latin typeface="Meiryo UI" panose="020B0604030504040204" pitchFamily="34" charset="-128"/>
                <a:ea typeface="Meiryo UI" panose="020B0604030504040204" pitchFamily="34" charset="-128"/>
                <a:cs typeface="Arial" panose="020B0604020202020204" pitchFamily="34" charset="0"/>
              </a:rPr>
              <a:t>連携機能</a:t>
            </a:r>
            <a:endParaRPr lang="en-US" altLang="ja-JP" sz="1600" dirty="0">
              <a:latin typeface="Meiryo UI" panose="020B0604030504040204" pitchFamily="34" charset="-128"/>
              <a:ea typeface="Meiryo UI" panose="020B0604030504040204" pitchFamily="34" charset="-128"/>
              <a:cs typeface="Arial" panose="020B0604020202020204" pitchFamily="34" charset="0"/>
            </a:endParaRPr>
          </a:p>
        </p:txBody>
      </p:sp>
      <p:sp>
        <p:nvSpPr>
          <p:cNvPr id="38" name="TextBox 20">
            <a:extLst>
              <a:ext uri="{FF2B5EF4-FFF2-40B4-BE49-F238E27FC236}">
                <a16:creationId xmlns:a16="http://schemas.microsoft.com/office/drawing/2014/main" id="{24980F0F-7616-F52A-76A9-4814AE35079E}"/>
              </a:ext>
            </a:extLst>
          </p:cNvPr>
          <p:cNvSpPr txBox="1">
            <a:spLocks noChangeArrowheads="1"/>
          </p:cNvSpPr>
          <p:nvPr/>
        </p:nvSpPr>
        <p:spPr bwMode="auto">
          <a:xfrm>
            <a:off x="5400489" y="4084763"/>
            <a:ext cx="223333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ja-JP" altLang="en-US" sz="1200" dirty="0">
                <a:latin typeface="Meiryo UI" panose="020B0604030504040204" pitchFamily="34" charset="-128"/>
                <a:ea typeface="Meiryo UI" panose="020B0604030504040204" pitchFamily="34" charset="-128"/>
                <a:cs typeface="Arial" panose="020B0604020202020204" pitchFamily="34" charset="0"/>
              </a:rPr>
              <a:t>通知された申請・届出結果の詳細を確認する</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例</a:t>
            </a:r>
            <a:r>
              <a:rPr lang="en-US" altLang="ja-JP" sz="1200" dirty="0">
                <a:latin typeface="Meiryo UI" panose="020B0604030504040204" pitchFamily="34" charset="-128"/>
                <a:ea typeface="Meiryo UI" panose="020B0604030504040204" pitchFamily="34" charset="-128"/>
                <a:cs typeface="Arial" panose="020B0604020202020204" pitchFamily="34" charset="0"/>
              </a:rPr>
              <a:t>.</a:t>
            </a:r>
            <a:r>
              <a:rPr lang="ja-JP" altLang="en-US" sz="1200" dirty="0">
                <a:latin typeface="Meiryo UI" panose="020B0604030504040204" pitchFamily="34" charset="-128"/>
                <a:ea typeface="Meiryo UI" panose="020B0604030504040204" pitchFamily="34" charset="-128"/>
                <a:cs typeface="Arial" panose="020B0604020202020204" pitchFamily="34" charset="0"/>
              </a:rPr>
              <a:t>申請・届出</a:t>
            </a:r>
            <a:r>
              <a:rPr lang="en-US" altLang="ja-JP" sz="1200" dirty="0">
                <a:latin typeface="Meiryo UI" panose="020B0604030504040204" pitchFamily="34" charset="-128"/>
                <a:ea typeface="Meiryo UI" panose="020B0604030504040204" pitchFamily="34" charset="-128"/>
                <a:cs typeface="Arial" panose="020B0604020202020204" pitchFamily="34" charset="0"/>
              </a:rPr>
              <a:t>_</a:t>
            </a:r>
            <a:r>
              <a:rPr lang="ja-JP" altLang="en-US" sz="1200" dirty="0">
                <a:latin typeface="Meiryo UI" panose="020B0604030504040204" pitchFamily="34" charset="-128"/>
                <a:ea typeface="Meiryo UI" panose="020B0604030504040204" pitchFamily="34" charset="-128"/>
                <a:cs typeface="Arial" panose="020B0604020202020204" pitchFamily="34" charset="0"/>
              </a:rPr>
              <a:t>申請・届出機能</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eaLnBrk="1" hangingPunct="1"/>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p:txBody>
      </p:sp>
      <p:sp>
        <p:nvSpPr>
          <p:cNvPr id="40" name="Rectangle 115">
            <a:extLst>
              <a:ext uri="{FF2B5EF4-FFF2-40B4-BE49-F238E27FC236}">
                <a16:creationId xmlns:a16="http://schemas.microsoft.com/office/drawing/2014/main" id="{3B9EE410-198F-F7E0-9E9A-D3790B5DFA9F}"/>
              </a:ext>
            </a:extLst>
          </p:cNvPr>
          <p:cNvSpPr/>
          <p:nvPr/>
        </p:nvSpPr>
        <p:spPr>
          <a:xfrm>
            <a:off x="5319357" y="6218583"/>
            <a:ext cx="2286000" cy="1410171"/>
          </a:xfrm>
          <a:prstGeom prst="rect">
            <a:avLst/>
          </a:prstGeom>
          <a:solidFill>
            <a:schemeClr val="bg1"/>
          </a:solid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41" name="TextBox 20">
            <a:extLst>
              <a:ext uri="{FF2B5EF4-FFF2-40B4-BE49-F238E27FC236}">
                <a16:creationId xmlns:a16="http://schemas.microsoft.com/office/drawing/2014/main" id="{9A3365C5-EE12-09C4-A383-954EE0AECDEF}"/>
              </a:ext>
            </a:extLst>
          </p:cNvPr>
          <p:cNvSpPr txBox="1">
            <a:spLocks noChangeArrowheads="1"/>
          </p:cNvSpPr>
          <p:nvPr/>
        </p:nvSpPr>
        <p:spPr bwMode="auto">
          <a:xfrm>
            <a:off x="5402720" y="6283885"/>
            <a:ext cx="14425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600" dirty="0">
                <a:latin typeface="Meiryo UI" panose="020B0604030504040204" pitchFamily="34" charset="-128"/>
                <a:ea typeface="Meiryo UI" panose="020B0604030504040204" pitchFamily="34" charset="-128"/>
                <a:cs typeface="Arial" panose="020B0604020202020204" pitchFamily="34" charset="0"/>
              </a:rPr>
              <a:t>連携機能</a:t>
            </a:r>
            <a:endParaRPr lang="en-US" altLang="ja-JP" sz="1600" dirty="0">
              <a:latin typeface="Meiryo UI" panose="020B0604030504040204" pitchFamily="34" charset="-128"/>
              <a:ea typeface="Meiryo UI" panose="020B0604030504040204" pitchFamily="34" charset="-128"/>
              <a:cs typeface="Arial" panose="020B0604020202020204" pitchFamily="34" charset="0"/>
            </a:endParaRPr>
          </a:p>
        </p:txBody>
      </p:sp>
      <p:sp>
        <p:nvSpPr>
          <p:cNvPr id="42" name="TextBox 20">
            <a:extLst>
              <a:ext uri="{FF2B5EF4-FFF2-40B4-BE49-F238E27FC236}">
                <a16:creationId xmlns:a16="http://schemas.microsoft.com/office/drawing/2014/main" id="{C11A3794-3518-5C81-90A8-ED4DFD984F49}"/>
              </a:ext>
            </a:extLst>
          </p:cNvPr>
          <p:cNvSpPr txBox="1">
            <a:spLocks noChangeArrowheads="1"/>
          </p:cNvSpPr>
          <p:nvPr/>
        </p:nvSpPr>
        <p:spPr bwMode="auto">
          <a:xfrm>
            <a:off x="5402719" y="6564098"/>
            <a:ext cx="22860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届出・申請に対する審査・承認を行い、</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審査・承認のステータスを管理する</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eaLnBrk="1" hangingPunct="1"/>
            <a:r>
              <a:rPr lang="ja-JP" altLang="en-US" sz="400" dirty="0">
                <a:latin typeface="Meiryo UI" panose="020B0604030504040204" pitchFamily="34" charset="-128"/>
                <a:ea typeface="Meiryo UI" panose="020B0604030504040204" pitchFamily="34" charset="-128"/>
                <a:cs typeface="Arial" panose="020B0604020202020204" pitchFamily="34" charset="0"/>
              </a:rPr>
              <a:t>　</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例</a:t>
            </a:r>
            <a:r>
              <a:rPr lang="en-US" altLang="ja-JP" sz="1200" dirty="0">
                <a:latin typeface="Meiryo UI" panose="020B0604030504040204" pitchFamily="34" charset="-128"/>
                <a:ea typeface="Meiryo UI" panose="020B0604030504040204" pitchFamily="34" charset="-128"/>
                <a:cs typeface="Arial" panose="020B0604020202020204" pitchFamily="34" charset="0"/>
              </a:rPr>
              <a:t>. </a:t>
            </a:r>
            <a:r>
              <a:rPr lang="ja-JP" altLang="en-US" sz="1200" dirty="0">
                <a:latin typeface="Meiryo UI" panose="020B0604030504040204" pitchFamily="34" charset="-128"/>
                <a:ea typeface="Meiryo UI" panose="020B0604030504040204" pitchFamily="34" charset="-128"/>
                <a:cs typeface="Arial" panose="020B0604020202020204" pitchFamily="34" charset="0"/>
              </a:rPr>
              <a:t>審査・承認機能</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p:txBody>
      </p:sp>
      <p:grpSp>
        <p:nvGrpSpPr>
          <p:cNvPr id="43" name="グループ化 42">
            <a:extLst>
              <a:ext uri="{FF2B5EF4-FFF2-40B4-BE49-F238E27FC236}">
                <a16:creationId xmlns:a16="http://schemas.microsoft.com/office/drawing/2014/main" id="{AE37EE8E-A246-C9B5-C6A4-99A6C07B4389}"/>
              </a:ext>
            </a:extLst>
          </p:cNvPr>
          <p:cNvGrpSpPr/>
          <p:nvPr/>
        </p:nvGrpSpPr>
        <p:grpSpPr>
          <a:xfrm>
            <a:off x="2763552" y="4192392"/>
            <a:ext cx="655844" cy="524265"/>
            <a:chOff x="1113252" y="6112956"/>
            <a:chExt cx="655844" cy="524265"/>
          </a:xfrm>
        </p:grpSpPr>
        <p:pic>
          <p:nvPicPr>
            <p:cNvPr id="44" name="グラフィックス 43">
              <a:extLst>
                <a:ext uri="{FF2B5EF4-FFF2-40B4-BE49-F238E27FC236}">
                  <a16:creationId xmlns:a16="http://schemas.microsoft.com/office/drawing/2014/main" id="{023D9C1B-DDEB-91ED-AF23-28A3A2E8EC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54771" y="6112956"/>
              <a:ext cx="314325" cy="400050"/>
            </a:xfrm>
            <a:prstGeom prst="rect">
              <a:avLst/>
            </a:prstGeom>
          </p:spPr>
        </p:pic>
        <p:pic>
          <p:nvPicPr>
            <p:cNvPr id="46" name="グラフィックス 45">
              <a:extLst>
                <a:ext uri="{FF2B5EF4-FFF2-40B4-BE49-F238E27FC236}">
                  <a16:creationId xmlns:a16="http://schemas.microsoft.com/office/drawing/2014/main" id="{10FDD0FF-2E09-89A6-8307-B1F67B04ED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3252" y="6113346"/>
              <a:ext cx="314325" cy="400050"/>
            </a:xfrm>
            <a:prstGeom prst="rect">
              <a:avLst/>
            </a:prstGeom>
          </p:spPr>
        </p:pic>
        <p:pic>
          <p:nvPicPr>
            <p:cNvPr id="47" name="グラフィックス 46">
              <a:extLst>
                <a:ext uri="{FF2B5EF4-FFF2-40B4-BE49-F238E27FC236}">
                  <a16:creationId xmlns:a16="http://schemas.microsoft.com/office/drawing/2014/main" id="{7CAB1570-AF2C-3D49-8A3C-1827282A368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4295" y="6237171"/>
              <a:ext cx="314325" cy="400050"/>
            </a:xfrm>
            <a:prstGeom prst="rect">
              <a:avLst/>
            </a:prstGeom>
          </p:spPr>
        </p:pic>
      </p:grpSp>
      <p:sp>
        <p:nvSpPr>
          <p:cNvPr id="49" name="TextBox 12">
            <a:extLst>
              <a:ext uri="{FF2B5EF4-FFF2-40B4-BE49-F238E27FC236}">
                <a16:creationId xmlns:a16="http://schemas.microsoft.com/office/drawing/2014/main" id="{5C4DFC5F-3A03-B522-589A-6512F5EDDCE5}"/>
              </a:ext>
            </a:extLst>
          </p:cNvPr>
          <p:cNvSpPr txBox="1">
            <a:spLocks noChangeArrowheads="1"/>
          </p:cNvSpPr>
          <p:nvPr/>
        </p:nvSpPr>
        <p:spPr bwMode="auto">
          <a:xfrm>
            <a:off x="2503039" y="4782951"/>
            <a:ext cx="1149674"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申請者</a:t>
            </a:r>
          </a:p>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(国民・企業)</a:t>
            </a:r>
          </a:p>
        </p:txBody>
      </p:sp>
      <p:grpSp>
        <p:nvGrpSpPr>
          <p:cNvPr id="50" name="グループ化 49">
            <a:extLst>
              <a:ext uri="{FF2B5EF4-FFF2-40B4-BE49-F238E27FC236}">
                <a16:creationId xmlns:a16="http://schemas.microsoft.com/office/drawing/2014/main" id="{803F803B-6985-B7B8-96B2-4E873434E447}"/>
              </a:ext>
            </a:extLst>
          </p:cNvPr>
          <p:cNvGrpSpPr/>
          <p:nvPr/>
        </p:nvGrpSpPr>
        <p:grpSpPr>
          <a:xfrm>
            <a:off x="2782053" y="6724357"/>
            <a:ext cx="655844" cy="524265"/>
            <a:chOff x="1113252" y="6112956"/>
            <a:chExt cx="655844" cy="524265"/>
          </a:xfrm>
        </p:grpSpPr>
        <p:pic>
          <p:nvPicPr>
            <p:cNvPr id="51" name="グラフィックス 50">
              <a:extLst>
                <a:ext uri="{FF2B5EF4-FFF2-40B4-BE49-F238E27FC236}">
                  <a16:creationId xmlns:a16="http://schemas.microsoft.com/office/drawing/2014/main" id="{93A94B54-49C2-9262-A3F6-DE5CA2B4E6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54771" y="6112956"/>
              <a:ext cx="314325" cy="400050"/>
            </a:xfrm>
            <a:prstGeom prst="rect">
              <a:avLst/>
            </a:prstGeom>
          </p:spPr>
        </p:pic>
        <p:pic>
          <p:nvPicPr>
            <p:cNvPr id="52" name="グラフィックス 51">
              <a:extLst>
                <a:ext uri="{FF2B5EF4-FFF2-40B4-BE49-F238E27FC236}">
                  <a16:creationId xmlns:a16="http://schemas.microsoft.com/office/drawing/2014/main" id="{BC821ADA-E4FB-E402-E12B-E55B8E9118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3252" y="6113346"/>
              <a:ext cx="314325" cy="400050"/>
            </a:xfrm>
            <a:prstGeom prst="rect">
              <a:avLst/>
            </a:prstGeom>
          </p:spPr>
        </p:pic>
        <p:pic>
          <p:nvPicPr>
            <p:cNvPr id="53" name="グラフィックス 52">
              <a:extLst>
                <a:ext uri="{FF2B5EF4-FFF2-40B4-BE49-F238E27FC236}">
                  <a16:creationId xmlns:a16="http://schemas.microsoft.com/office/drawing/2014/main" id="{1EA0EB3C-5D5F-7268-2D2C-7E531396B6F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4295" y="6237171"/>
              <a:ext cx="314325" cy="400050"/>
            </a:xfrm>
            <a:prstGeom prst="rect">
              <a:avLst/>
            </a:prstGeom>
          </p:spPr>
        </p:pic>
      </p:grpSp>
      <p:sp>
        <p:nvSpPr>
          <p:cNvPr id="55" name="TextBox 12">
            <a:extLst>
              <a:ext uri="{FF2B5EF4-FFF2-40B4-BE49-F238E27FC236}">
                <a16:creationId xmlns:a16="http://schemas.microsoft.com/office/drawing/2014/main" id="{62D2124A-FC40-F14E-C5A6-B864E9B4CAD8}"/>
              </a:ext>
            </a:extLst>
          </p:cNvPr>
          <p:cNvSpPr txBox="1">
            <a:spLocks noChangeArrowheads="1"/>
          </p:cNvSpPr>
          <p:nvPr/>
        </p:nvSpPr>
        <p:spPr bwMode="auto">
          <a:xfrm>
            <a:off x="2561644" y="7314916"/>
            <a:ext cx="1096662" cy="523220"/>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承認者</a:t>
            </a:r>
          </a:p>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(職員)</a:t>
            </a:r>
          </a:p>
        </p:txBody>
      </p:sp>
      <p:cxnSp>
        <p:nvCxnSpPr>
          <p:cNvPr id="56" name="直線矢印コネクタ 55">
            <a:extLst>
              <a:ext uri="{FF2B5EF4-FFF2-40B4-BE49-F238E27FC236}">
                <a16:creationId xmlns:a16="http://schemas.microsoft.com/office/drawing/2014/main" id="{D3440D0F-31A9-044C-5BF4-1903D1804741}"/>
              </a:ext>
            </a:extLst>
          </p:cNvPr>
          <p:cNvCxnSpPr>
            <a:cxnSpLocks/>
            <a:stCxn id="44" idx="3"/>
            <a:endCxn id="33" idx="1"/>
          </p:cNvCxnSpPr>
          <p:nvPr/>
        </p:nvCxnSpPr>
        <p:spPr>
          <a:xfrm flipV="1">
            <a:off x="3419396" y="4380957"/>
            <a:ext cx="1899753" cy="114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9" name="直線矢印コネクタ 58">
            <a:extLst>
              <a:ext uri="{FF2B5EF4-FFF2-40B4-BE49-F238E27FC236}">
                <a16:creationId xmlns:a16="http://schemas.microsoft.com/office/drawing/2014/main" id="{C5C74E54-7453-5C65-C59B-7CDD9DB9591C}"/>
              </a:ext>
            </a:extLst>
          </p:cNvPr>
          <p:cNvCxnSpPr>
            <a:cxnSpLocks/>
            <a:stCxn id="51" idx="3"/>
            <a:endCxn id="40" idx="1"/>
          </p:cNvCxnSpPr>
          <p:nvPr/>
        </p:nvCxnSpPr>
        <p:spPr>
          <a:xfrm flipV="1">
            <a:off x="3437897" y="6923669"/>
            <a:ext cx="1881460" cy="7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4" name="正方形/長方形 63">
            <a:extLst>
              <a:ext uri="{FF2B5EF4-FFF2-40B4-BE49-F238E27FC236}">
                <a16:creationId xmlns:a16="http://schemas.microsoft.com/office/drawing/2014/main" id="{C8E12B8B-4715-08F9-A55B-DC79B88E0679}"/>
              </a:ext>
            </a:extLst>
          </p:cNvPr>
          <p:cNvSpPr/>
          <p:nvPr/>
        </p:nvSpPr>
        <p:spPr>
          <a:xfrm>
            <a:off x="8202716" y="3552846"/>
            <a:ext cx="5376212" cy="411924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5" name="グループ化 64">
            <a:extLst>
              <a:ext uri="{FF2B5EF4-FFF2-40B4-BE49-F238E27FC236}">
                <a16:creationId xmlns:a16="http://schemas.microsoft.com/office/drawing/2014/main" id="{DF9BCA57-7594-1EA6-0A98-4FB53A57058D}"/>
              </a:ext>
            </a:extLst>
          </p:cNvPr>
          <p:cNvGrpSpPr/>
          <p:nvPr/>
        </p:nvGrpSpPr>
        <p:grpSpPr>
          <a:xfrm>
            <a:off x="8172874" y="3352822"/>
            <a:ext cx="1656594" cy="694870"/>
            <a:chOff x="8434559" y="3352822"/>
            <a:chExt cx="1656594" cy="694870"/>
          </a:xfrm>
        </p:grpSpPr>
        <p:sp>
          <p:nvSpPr>
            <p:cNvPr id="63" name="TextBox 12">
              <a:extLst>
                <a:ext uri="{FF2B5EF4-FFF2-40B4-BE49-F238E27FC236}">
                  <a16:creationId xmlns:a16="http://schemas.microsoft.com/office/drawing/2014/main" id="{64B9EA4F-98ED-BAAC-35F3-1558A6320A1A}"/>
                </a:ext>
              </a:extLst>
            </p:cNvPr>
            <p:cNvSpPr txBox="1">
              <a:spLocks noChangeArrowheads="1"/>
            </p:cNvSpPr>
            <p:nvPr/>
          </p:nvSpPr>
          <p:spPr bwMode="auto">
            <a:xfrm>
              <a:off x="8434559" y="3739915"/>
              <a:ext cx="1656594" cy="307777"/>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APEX</a:t>
              </a:r>
            </a:p>
          </p:txBody>
        </p:sp>
        <p:pic>
          <p:nvPicPr>
            <p:cNvPr id="62" name="グラフィックス 61">
              <a:extLst>
                <a:ext uri="{FF2B5EF4-FFF2-40B4-BE49-F238E27FC236}">
                  <a16:creationId xmlns:a16="http://schemas.microsoft.com/office/drawing/2014/main" id="{A13830E2-09E5-869D-5815-77FCC16F9E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62831" y="3352822"/>
              <a:ext cx="400050" cy="400050"/>
            </a:xfrm>
            <a:prstGeom prst="rect">
              <a:avLst/>
            </a:prstGeom>
          </p:spPr>
        </p:pic>
      </p:grpSp>
      <p:sp>
        <p:nvSpPr>
          <p:cNvPr id="66" name="Rectangle 115">
            <a:extLst>
              <a:ext uri="{FF2B5EF4-FFF2-40B4-BE49-F238E27FC236}">
                <a16:creationId xmlns:a16="http://schemas.microsoft.com/office/drawing/2014/main" id="{ECB9B9C4-64DE-40A0-287C-9D0ECD5661C9}"/>
              </a:ext>
            </a:extLst>
          </p:cNvPr>
          <p:cNvSpPr/>
          <p:nvPr/>
        </p:nvSpPr>
        <p:spPr>
          <a:xfrm>
            <a:off x="11084395" y="4816963"/>
            <a:ext cx="1801620" cy="1665483"/>
          </a:xfrm>
          <a:prstGeom prst="rect">
            <a:avLst/>
          </a:prstGeom>
          <a:solidFill>
            <a:schemeClr val="bg1"/>
          </a:solid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67" name="TextBox 20">
            <a:extLst>
              <a:ext uri="{FF2B5EF4-FFF2-40B4-BE49-F238E27FC236}">
                <a16:creationId xmlns:a16="http://schemas.microsoft.com/office/drawing/2014/main" id="{EA6AE5C7-D350-3E5F-6E2E-93B0B2DF7EB6}"/>
              </a:ext>
            </a:extLst>
          </p:cNvPr>
          <p:cNvSpPr txBox="1">
            <a:spLocks noChangeArrowheads="1"/>
          </p:cNvSpPr>
          <p:nvPr/>
        </p:nvSpPr>
        <p:spPr bwMode="auto">
          <a:xfrm>
            <a:off x="11167044" y="4882265"/>
            <a:ext cx="14425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600">
                <a:latin typeface="Meiryo UI" panose="020B0604030504040204" pitchFamily="34" charset="-128"/>
                <a:ea typeface="Meiryo UI" panose="020B0604030504040204" pitchFamily="34" charset="-128"/>
                <a:cs typeface="Arial" panose="020B0604020202020204" pitchFamily="34" charset="0"/>
              </a:rPr>
              <a:t>連携機能</a:t>
            </a:r>
            <a:endParaRPr lang="en-US" altLang="ja-JP" sz="1600" dirty="0">
              <a:latin typeface="Meiryo UI" panose="020B0604030504040204" pitchFamily="34" charset="-128"/>
              <a:ea typeface="Meiryo UI" panose="020B0604030504040204" pitchFamily="34" charset="-128"/>
              <a:cs typeface="Arial" panose="020B0604020202020204" pitchFamily="34" charset="0"/>
            </a:endParaRPr>
          </a:p>
        </p:txBody>
      </p:sp>
      <p:sp>
        <p:nvSpPr>
          <p:cNvPr id="68" name="TextBox 20">
            <a:extLst>
              <a:ext uri="{FF2B5EF4-FFF2-40B4-BE49-F238E27FC236}">
                <a16:creationId xmlns:a16="http://schemas.microsoft.com/office/drawing/2014/main" id="{30E34F42-5D53-555C-6DF5-6BBFFA1DD5A3}"/>
              </a:ext>
            </a:extLst>
          </p:cNvPr>
          <p:cNvSpPr txBox="1">
            <a:spLocks noChangeArrowheads="1"/>
          </p:cNvSpPr>
          <p:nvPr/>
        </p:nvSpPr>
        <p:spPr bwMode="auto">
          <a:xfrm>
            <a:off x="11167043" y="5210677"/>
            <a:ext cx="16570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審査・承認の結果を利用者に通知する</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eaLnBrk="1" hangingPunct="1"/>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例</a:t>
            </a:r>
            <a:r>
              <a:rPr lang="en-US" altLang="ja-JP" sz="1200" dirty="0">
                <a:latin typeface="Meiryo UI" panose="020B0604030504040204" pitchFamily="34" charset="-128"/>
                <a:ea typeface="Meiryo UI" panose="020B0604030504040204" pitchFamily="34" charset="-128"/>
                <a:cs typeface="Arial" panose="020B0604020202020204" pitchFamily="34" charset="0"/>
              </a:rPr>
              <a:t>. </a:t>
            </a:r>
            <a:r>
              <a:rPr lang="ja-JP" altLang="en-US" sz="1200" dirty="0">
                <a:latin typeface="Meiryo UI" panose="020B0604030504040204" pitchFamily="34" charset="-128"/>
                <a:ea typeface="Meiryo UI" panose="020B0604030504040204" pitchFamily="34" charset="-128"/>
                <a:cs typeface="Arial" panose="020B0604020202020204" pitchFamily="34" charset="0"/>
              </a:rPr>
              <a:t>メッセージ通知機能</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p:txBody>
      </p:sp>
      <p:sp>
        <p:nvSpPr>
          <p:cNvPr id="69" name="Rectangle 115">
            <a:extLst>
              <a:ext uri="{FF2B5EF4-FFF2-40B4-BE49-F238E27FC236}">
                <a16:creationId xmlns:a16="http://schemas.microsoft.com/office/drawing/2014/main" id="{F059EC05-B5F0-E769-FEE1-27AF9A9D1E18}"/>
              </a:ext>
            </a:extLst>
          </p:cNvPr>
          <p:cNvSpPr/>
          <p:nvPr/>
        </p:nvSpPr>
        <p:spPr>
          <a:xfrm>
            <a:off x="8944612" y="4816963"/>
            <a:ext cx="1801620" cy="1665483"/>
          </a:xfrm>
          <a:prstGeom prst="rect">
            <a:avLst/>
          </a:prstGeom>
          <a:solidFill>
            <a:schemeClr val="bg1"/>
          </a:solid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70" name="TextBox 20">
            <a:extLst>
              <a:ext uri="{FF2B5EF4-FFF2-40B4-BE49-F238E27FC236}">
                <a16:creationId xmlns:a16="http://schemas.microsoft.com/office/drawing/2014/main" id="{9B32C35F-C443-7AF9-F2BF-4F242724A55A}"/>
              </a:ext>
            </a:extLst>
          </p:cNvPr>
          <p:cNvSpPr txBox="1">
            <a:spLocks noChangeArrowheads="1"/>
          </p:cNvSpPr>
          <p:nvPr/>
        </p:nvSpPr>
        <p:spPr bwMode="auto">
          <a:xfrm>
            <a:off x="9027261" y="4882265"/>
            <a:ext cx="14425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600">
                <a:latin typeface="Meiryo UI" panose="020B0604030504040204" pitchFamily="34" charset="-128"/>
                <a:ea typeface="Meiryo UI" panose="020B0604030504040204" pitchFamily="34" charset="-128"/>
                <a:cs typeface="Arial" panose="020B0604020202020204" pitchFamily="34" charset="0"/>
              </a:rPr>
              <a:t>連携機能</a:t>
            </a:r>
            <a:endParaRPr lang="en-US" altLang="ja-JP" sz="1600" dirty="0">
              <a:latin typeface="Meiryo UI" panose="020B0604030504040204" pitchFamily="34" charset="-128"/>
              <a:ea typeface="Meiryo UI" panose="020B0604030504040204" pitchFamily="34" charset="-128"/>
              <a:cs typeface="Arial" panose="020B0604020202020204" pitchFamily="34" charset="0"/>
            </a:endParaRPr>
          </a:p>
        </p:txBody>
      </p:sp>
      <p:sp>
        <p:nvSpPr>
          <p:cNvPr id="71" name="TextBox 20">
            <a:extLst>
              <a:ext uri="{FF2B5EF4-FFF2-40B4-BE49-F238E27FC236}">
                <a16:creationId xmlns:a16="http://schemas.microsoft.com/office/drawing/2014/main" id="{23B0F39D-215D-2DB1-1BF3-A8EDCE4D7251}"/>
              </a:ext>
            </a:extLst>
          </p:cNvPr>
          <p:cNvSpPr txBox="1">
            <a:spLocks noChangeArrowheads="1"/>
          </p:cNvSpPr>
          <p:nvPr/>
        </p:nvSpPr>
        <p:spPr bwMode="auto">
          <a:xfrm>
            <a:off x="8994602" y="5222408"/>
            <a:ext cx="16699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審査・承認の結果を帳票として作成する</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eaLnBrk="1" hangingPunct="1"/>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例</a:t>
            </a:r>
            <a:r>
              <a:rPr lang="en-US" altLang="ja-JP" sz="1200" dirty="0">
                <a:latin typeface="Meiryo UI" panose="020B0604030504040204" pitchFamily="34" charset="-128"/>
                <a:ea typeface="Meiryo UI" panose="020B0604030504040204" pitchFamily="34" charset="-128"/>
                <a:cs typeface="Arial" panose="020B0604020202020204" pitchFamily="34" charset="0"/>
              </a:rPr>
              <a:t>.</a:t>
            </a:r>
            <a:r>
              <a:rPr lang="zh-TW" altLang="en-US" sz="1200" dirty="0">
                <a:latin typeface="Meiryo UI" panose="020B0604030504040204" pitchFamily="34" charset="-128"/>
                <a:ea typeface="Meiryo UI" panose="020B0604030504040204" pitchFamily="34" charset="-128"/>
                <a:cs typeface="Arial" panose="020B0604020202020204" pitchFamily="34" charset="0"/>
              </a:rPr>
              <a:t>書類出力</a:t>
            </a:r>
            <a:r>
              <a:rPr lang="en-US" altLang="zh-TW" sz="1200" dirty="0">
                <a:latin typeface="Meiryo UI" panose="020B0604030504040204" pitchFamily="34" charset="-128"/>
                <a:ea typeface="Meiryo UI" panose="020B0604030504040204" pitchFamily="34" charset="-128"/>
                <a:cs typeface="Arial" panose="020B0604020202020204" pitchFamily="34" charset="0"/>
              </a:rPr>
              <a:t>_</a:t>
            </a:r>
            <a:r>
              <a:rPr lang="zh-TW" altLang="en-US" sz="1200" dirty="0">
                <a:latin typeface="Meiryo UI" panose="020B0604030504040204" pitchFamily="34" charset="-128"/>
                <a:ea typeface="Meiryo UI" panose="020B0604030504040204" pitchFamily="34" charset="-128"/>
                <a:cs typeface="Arial" panose="020B0604020202020204" pitchFamily="34" charset="0"/>
              </a:rPr>
              <a:t>法定帳票作成機能（外部）</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p:txBody>
      </p:sp>
      <p:sp>
        <p:nvSpPr>
          <p:cNvPr id="72" name="円/楕円 71">
            <a:extLst>
              <a:ext uri="{FF2B5EF4-FFF2-40B4-BE49-F238E27FC236}">
                <a16:creationId xmlns:a16="http://schemas.microsoft.com/office/drawing/2014/main" id="{A7FF827A-5A99-9628-AA27-029D4140056D}"/>
              </a:ext>
            </a:extLst>
          </p:cNvPr>
          <p:cNvSpPr/>
          <p:nvPr/>
        </p:nvSpPr>
        <p:spPr>
          <a:xfrm>
            <a:off x="8375568" y="5523704"/>
            <a:ext cx="252000" cy="252000"/>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円/楕円 72">
            <a:extLst>
              <a:ext uri="{FF2B5EF4-FFF2-40B4-BE49-F238E27FC236}">
                <a16:creationId xmlns:a16="http://schemas.microsoft.com/office/drawing/2014/main" id="{30A71FCC-F3D2-8CA0-2565-8220A8CB7D1D}"/>
              </a:ext>
            </a:extLst>
          </p:cNvPr>
          <p:cNvSpPr/>
          <p:nvPr/>
        </p:nvSpPr>
        <p:spPr>
          <a:xfrm>
            <a:off x="13162943" y="5523704"/>
            <a:ext cx="252000" cy="252000"/>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5" name="直線矢印コネクタ 74">
            <a:extLst>
              <a:ext uri="{FF2B5EF4-FFF2-40B4-BE49-F238E27FC236}">
                <a16:creationId xmlns:a16="http://schemas.microsoft.com/office/drawing/2014/main" id="{B59994FC-AC0D-357E-CA38-69011F071F6F}"/>
              </a:ext>
            </a:extLst>
          </p:cNvPr>
          <p:cNvCxnSpPr>
            <a:cxnSpLocks/>
            <a:stCxn id="72" idx="6"/>
            <a:endCxn id="69" idx="1"/>
          </p:cNvCxnSpPr>
          <p:nvPr/>
        </p:nvCxnSpPr>
        <p:spPr>
          <a:xfrm>
            <a:off x="8627568" y="5649704"/>
            <a:ext cx="317044"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線矢印コネクタ 75">
            <a:extLst>
              <a:ext uri="{FF2B5EF4-FFF2-40B4-BE49-F238E27FC236}">
                <a16:creationId xmlns:a16="http://schemas.microsoft.com/office/drawing/2014/main" id="{5317201C-F197-D935-3315-67D13CDAFCE1}"/>
              </a:ext>
            </a:extLst>
          </p:cNvPr>
          <p:cNvCxnSpPr>
            <a:cxnSpLocks/>
            <a:stCxn id="69" idx="3"/>
            <a:endCxn id="66" idx="1"/>
          </p:cNvCxnSpPr>
          <p:nvPr/>
        </p:nvCxnSpPr>
        <p:spPr>
          <a:xfrm>
            <a:off x="10746232" y="5649705"/>
            <a:ext cx="33816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線矢印コネクタ 78">
            <a:extLst>
              <a:ext uri="{FF2B5EF4-FFF2-40B4-BE49-F238E27FC236}">
                <a16:creationId xmlns:a16="http://schemas.microsoft.com/office/drawing/2014/main" id="{0CCF6D15-1691-7342-26A4-09428F66FD79}"/>
              </a:ext>
            </a:extLst>
          </p:cNvPr>
          <p:cNvCxnSpPr>
            <a:cxnSpLocks/>
            <a:stCxn id="66" idx="3"/>
          </p:cNvCxnSpPr>
          <p:nvPr/>
        </p:nvCxnSpPr>
        <p:spPr>
          <a:xfrm flipV="1">
            <a:off x="12886015" y="5646144"/>
            <a:ext cx="276928" cy="35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20">
            <a:extLst>
              <a:ext uri="{FF2B5EF4-FFF2-40B4-BE49-F238E27FC236}">
                <a16:creationId xmlns:a16="http://schemas.microsoft.com/office/drawing/2014/main" id="{AFB4BE96-9EC0-DFF5-9021-F32F4938D31F}"/>
              </a:ext>
            </a:extLst>
          </p:cNvPr>
          <p:cNvSpPr txBox="1">
            <a:spLocks noChangeArrowheads="1"/>
          </p:cNvSpPr>
          <p:nvPr/>
        </p:nvSpPr>
        <p:spPr bwMode="auto">
          <a:xfrm>
            <a:off x="11647687" y="7338996"/>
            <a:ext cx="19567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ja-JP" sz="1200" dirty="0">
                <a:latin typeface="Meiryo UI" panose="020B0604030504040204" pitchFamily="34" charset="-128"/>
                <a:ea typeface="Meiryo UI" panose="020B0604030504040204" pitchFamily="34" charset="-128"/>
                <a:cs typeface="Arial" panose="020B0604020202020204" pitchFamily="34" charset="0"/>
              </a:rPr>
              <a:t>※</a:t>
            </a:r>
            <a:r>
              <a:rPr lang="ja-JP" altLang="en-US" sz="1200">
                <a:latin typeface="Meiryo UI" panose="020B0604030504040204" pitchFamily="34" charset="-128"/>
                <a:ea typeface="Meiryo UI" panose="020B0604030504040204" pitchFamily="34" charset="-128"/>
                <a:cs typeface="Arial" panose="020B0604020202020204" pitchFamily="34" charset="0"/>
              </a:rPr>
              <a:t>ワークフローの内容は一例</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p:txBody>
      </p:sp>
      <p:cxnSp>
        <p:nvCxnSpPr>
          <p:cNvPr id="89" name="カギ線コネクタ 88">
            <a:extLst>
              <a:ext uri="{FF2B5EF4-FFF2-40B4-BE49-F238E27FC236}">
                <a16:creationId xmlns:a16="http://schemas.microsoft.com/office/drawing/2014/main" id="{6C29D63D-0E08-0C1B-7554-250CDD9633FB}"/>
              </a:ext>
            </a:extLst>
          </p:cNvPr>
          <p:cNvCxnSpPr>
            <a:cxnSpLocks/>
            <a:stCxn id="40" idx="3"/>
            <a:endCxn id="72" idx="2"/>
          </p:cNvCxnSpPr>
          <p:nvPr/>
        </p:nvCxnSpPr>
        <p:spPr>
          <a:xfrm flipV="1">
            <a:off x="7605357" y="5649704"/>
            <a:ext cx="770211" cy="1273965"/>
          </a:xfrm>
          <a:prstGeom prst="bentConnector3">
            <a:avLst>
              <a:gd name="adj1" fmla="val 1979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カギ線コネクタ 90">
            <a:extLst>
              <a:ext uri="{FF2B5EF4-FFF2-40B4-BE49-F238E27FC236}">
                <a16:creationId xmlns:a16="http://schemas.microsoft.com/office/drawing/2014/main" id="{95953462-3165-54D5-7574-908FDC5C7649}"/>
              </a:ext>
            </a:extLst>
          </p:cNvPr>
          <p:cNvCxnSpPr>
            <a:cxnSpLocks/>
            <a:stCxn id="66" idx="0"/>
            <a:endCxn id="44" idx="0"/>
          </p:cNvCxnSpPr>
          <p:nvPr/>
        </p:nvCxnSpPr>
        <p:spPr>
          <a:xfrm rot="16200000" flipV="1">
            <a:off x="7311435" y="143192"/>
            <a:ext cx="624571" cy="8722971"/>
          </a:xfrm>
          <a:prstGeom prst="bentConnector3">
            <a:avLst>
              <a:gd name="adj1" fmla="val 31437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テキスト ボックス 94">
            <a:extLst>
              <a:ext uri="{FF2B5EF4-FFF2-40B4-BE49-F238E27FC236}">
                <a16:creationId xmlns:a16="http://schemas.microsoft.com/office/drawing/2014/main" id="{1F60CBDB-2F79-B37E-0BE8-B4D1722DF74A}"/>
              </a:ext>
            </a:extLst>
          </p:cNvPr>
          <p:cNvSpPr txBox="1"/>
          <p:nvPr/>
        </p:nvSpPr>
        <p:spPr>
          <a:xfrm>
            <a:off x="8202716" y="2530929"/>
            <a:ext cx="1031080" cy="307777"/>
          </a:xfrm>
          <a:prstGeom prst="rect">
            <a:avLst/>
          </a:prstGeom>
          <a:noFill/>
        </p:spPr>
        <p:txBody>
          <a:bodyPr wrap="square" rtlCol="0">
            <a:spAutoFit/>
          </a:bodyPr>
          <a:lstStyle/>
          <a:p>
            <a:r>
              <a:rPr kumimoji="1" lang="ja-JP" altLang="en-US" sz="1400">
                <a:latin typeface="Meiryo UI" panose="020B0604030504040204" pitchFamily="34" charset="-128"/>
                <a:ea typeface="Meiryo UI" panose="020B0604030504040204" pitchFamily="34" charset="-128"/>
              </a:rPr>
              <a:t>結果通知</a:t>
            </a:r>
          </a:p>
        </p:txBody>
      </p:sp>
      <p:sp>
        <p:nvSpPr>
          <p:cNvPr id="7" name="TextBox 12">
            <a:extLst>
              <a:ext uri="{FF2B5EF4-FFF2-40B4-BE49-F238E27FC236}">
                <a16:creationId xmlns:a16="http://schemas.microsoft.com/office/drawing/2014/main" id="{993BF134-AAA1-A213-ECB3-3B9E9A9780CF}"/>
              </a:ext>
            </a:extLst>
          </p:cNvPr>
          <p:cNvSpPr txBox="1">
            <a:spLocks noChangeArrowheads="1"/>
          </p:cNvSpPr>
          <p:nvPr/>
        </p:nvSpPr>
        <p:spPr bwMode="auto">
          <a:xfrm>
            <a:off x="8221433" y="5828322"/>
            <a:ext cx="619037" cy="307777"/>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400" dirty="0">
                <a:latin typeface="Meiryo UI" panose="020B0604030504040204" pitchFamily="34" charset="-128"/>
                <a:ea typeface="Meiryo UI" panose="020B0604030504040204" pitchFamily="34" charset="-128"/>
                <a:cs typeface="Amazon Ember" panose="020B0603020204020204" pitchFamily="34" charset="0"/>
              </a:rPr>
              <a:t>開始</a:t>
            </a:r>
            <a:endParaRPr lang="en-US" altLang="en-US" sz="1400" dirty="0">
              <a:latin typeface="Meiryo UI" panose="020B0604030504040204" pitchFamily="34" charset="-128"/>
              <a:ea typeface="Meiryo UI" panose="020B0604030504040204" pitchFamily="34" charset="-128"/>
              <a:cs typeface="Amazon Ember" panose="020B0603020204020204" pitchFamily="34" charset="0"/>
            </a:endParaRPr>
          </a:p>
        </p:txBody>
      </p:sp>
      <p:sp>
        <p:nvSpPr>
          <p:cNvPr id="8" name="TextBox 12">
            <a:extLst>
              <a:ext uri="{FF2B5EF4-FFF2-40B4-BE49-F238E27FC236}">
                <a16:creationId xmlns:a16="http://schemas.microsoft.com/office/drawing/2014/main" id="{216FBFD0-8568-18DA-3F6B-6D365A82093F}"/>
              </a:ext>
            </a:extLst>
          </p:cNvPr>
          <p:cNvSpPr txBox="1">
            <a:spLocks noChangeArrowheads="1"/>
          </p:cNvSpPr>
          <p:nvPr/>
        </p:nvSpPr>
        <p:spPr bwMode="auto">
          <a:xfrm>
            <a:off x="12983997" y="5769368"/>
            <a:ext cx="619037" cy="307777"/>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400" dirty="0">
                <a:latin typeface="Meiryo UI" panose="020B0604030504040204" pitchFamily="34" charset="-128"/>
                <a:ea typeface="Meiryo UI" panose="020B0604030504040204" pitchFamily="34" charset="-128"/>
                <a:cs typeface="Amazon Ember" panose="020B0603020204020204" pitchFamily="34" charset="0"/>
              </a:rPr>
              <a:t>終了</a:t>
            </a:r>
            <a:endParaRPr lang="en-US" altLang="en-US" sz="1400" dirty="0">
              <a:latin typeface="Meiryo UI" panose="020B0604030504040204" pitchFamily="34" charset="-128"/>
              <a:ea typeface="Meiryo UI" panose="020B0604030504040204" pitchFamily="34" charset="-128"/>
              <a:cs typeface="Amazon Ember" panose="020B0603020204020204" pitchFamily="34" charset="0"/>
            </a:endParaRPr>
          </a:p>
        </p:txBody>
      </p:sp>
    </p:spTree>
    <p:extLst>
      <p:ext uri="{BB962C8B-B14F-4D97-AF65-F5344CB8AC3E}">
        <p14:creationId xmlns:p14="http://schemas.microsoft.com/office/powerpoint/2010/main" val="1381981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2673991-03FC-BF42-D552-54E33687333D}"/>
              </a:ext>
            </a:extLst>
          </p:cNvPr>
          <p:cNvSpPr>
            <a:spLocks noGrp="1"/>
          </p:cNvSpPr>
          <p:nvPr>
            <p:ph type="title"/>
          </p:nvPr>
        </p:nvSpPr>
        <p:spPr/>
        <p:txBody>
          <a:bodyPr>
            <a:normAutofit fontScale="90000"/>
          </a:bodyPr>
          <a:lstStyle/>
          <a:p>
            <a:r>
              <a:rPr kumimoji="1" lang="en-US" altLang="ja-JP" sz="4400" dirty="0">
                <a:latin typeface="Meiryo UI" panose="020B0604030504040204" pitchFamily="34" charset="-128"/>
                <a:ea typeface="Meiryo UI" panose="020B0604030504040204" pitchFamily="34" charset="-128"/>
              </a:rPr>
              <a:t>8</a:t>
            </a:r>
            <a:r>
              <a:rPr kumimoji="1" lang="en-US" altLang="ja-JP" sz="4400" dirty="0"/>
              <a:t>-1-2-8</a:t>
            </a:r>
            <a:r>
              <a:rPr kumimoji="1" lang="en-US" altLang="ja-JP" dirty="0"/>
              <a:t>. </a:t>
            </a:r>
            <a:r>
              <a:rPr kumimoji="1" lang="ja-JP" altLang="en-US" dirty="0"/>
              <a:t>申請・届出</a:t>
            </a:r>
            <a:r>
              <a:rPr kumimoji="1" lang="en-US" altLang="ja-JP" dirty="0"/>
              <a:t>_</a:t>
            </a:r>
            <a:r>
              <a:rPr kumimoji="1" lang="ja-JP" altLang="en-US" dirty="0"/>
              <a:t>電子決裁機能（パターン</a:t>
            </a:r>
            <a:r>
              <a:rPr kumimoji="1" lang="en-US" altLang="ja-JP" dirty="0"/>
              <a:t>2 </a:t>
            </a:r>
            <a:r>
              <a:rPr kumimoji="1" lang="ja-JP" altLang="en-US" dirty="0"/>
              <a:t>サーバレス利用）</a:t>
            </a:r>
          </a:p>
        </p:txBody>
      </p:sp>
      <p:sp>
        <p:nvSpPr>
          <p:cNvPr id="24" name="正方形/長方形 23">
            <a:extLst>
              <a:ext uri="{FF2B5EF4-FFF2-40B4-BE49-F238E27FC236}">
                <a16:creationId xmlns:a16="http://schemas.microsoft.com/office/drawing/2014/main" id="{50A294BE-6F66-7BF1-DE03-A86822CABB0F}"/>
              </a:ext>
            </a:extLst>
          </p:cNvPr>
          <p:cNvSpPr/>
          <p:nvPr/>
        </p:nvSpPr>
        <p:spPr>
          <a:xfrm>
            <a:off x="5110843" y="2232334"/>
            <a:ext cx="9349436" cy="6985843"/>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34" charset="-128"/>
              <a:ea typeface="Meiryo UI" panose="020B0604030504040204" pitchFamily="34" charset="-128"/>
            </a:endParaRPr>
          </a:p>
        </p:txBody>
      </p:sp>
      <p:sp>
        <p:nvSpPr>
          <p:cNvPr id="25" name="正方形/長方形 24">
            <a:extLst>
              <a:ext uri="{FF2B5EF4-FFF2-40B4-BE49-F238E27FC236}">
                <a16:creationId xmlns:a16="http://schemas.microsoft.com/office/drawing/2014/main" id="{80455296-F7A2-85D7-08E6-0567470BD6B1}"/>
              </a:ext>
            </a:extLst>
          </p:cNvPr>
          <p:cNvSpPr/>
          <p:nvPr/>
        </p:nvSpPr>
        <p:spPr>
          <a:xfrm>
            <a:off x="7877336" y="3086100"/>
            <a:ext cx="6040400" cy="5306786"/>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kumimoji="1" lang="ja-JP" altLang="en-US" sz="1600" dirty="0">
                <a:solidFill>
                  <a:schemeClr val="tx1"/>
                </a:solidFill>
                <a:latin typeface="Meiryo UI" panose="020B0604030504040204" pitchFamily="34" charset="-128"/>
                <a:ea typeface="Meiryo UI" panose="020B0604030504040204" pitchFamily="34" charset="-128"/>
              </a:rPr>
              <a:t>申請・届出</a:t>
            </a:r>
            <a:r>
              <a:rPr kumimoji="1" lang="en-US" altLang="ja-JP" sz="1600" dirty="0">
                <a:solidFill>
                  <a:schemeClr val="tx1"/>
                </a:solidFill>
                <a:latin typeface="Meiryo UI" panose="020B0604030504040204" pitchFamily="34" charset="-128"/>
                <a:ea typeface="Meiryo UI" panose="020B0604030504040204" pitchFamily="34" charset="-128"/>
              </a:rPr>
              <a:t>_</a:t>
            </a:r>
            <a:r>
              <a:rPr kumimoji="1" lang="ja-JP" altLang="en-US" sz="1600" dirty="0">
                <a:solidFill>
                  <a:schemeClr val="tx1"/>
                </a:solidFill>
                <a:latin typeface="Meiryo UI" panose="020B0604030504040204" pitchFamily="34" charset="-128"/>
                <a:ea typeface="Meiryo UI" panose="020B0604030504040204" pitchFamily="34" charset="-128"/>
              </a:rPr>
              <a:t>電子決裁機能</a:t>
            </a:r>
            <a:endParaRPr kumimoji="1" lang="en-US" altLang="ja-JP" sz="1600" dirty="0">
              <a:solidFill>
                <a:schemeClr val="tx1"/>
              </a:solidFill>
              <a:latin typeface="Meiryo UI" panose="020B0604030504040204" pitchFamily="34" charset="-128"/>
              <a:ea typeface="Meiryo UI" panose="020B0604030504040204" pitchFamily="34" charset="-128"/>
            </a:endParaRPr>
          </a:p>
        </p:txBody>
      </p:sp>
      <p:pic>
        <p:nvPicPr>
          <p:cNvPr id="26" name="OTag">
            <a:extLst>
              <a:ext uri="{FF2B5EF4-FFF2-40B4-BE49-F238E27FC236}">
                <a16:creationId xmlns:a16="http://schemas.microsoft.com/office/drawing/2014/main" id="{7C054055-9BB1-1831-7C7A-4EEBC91F8A9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06990" y="2232334"/>
            <a:ext cx="502920" cy="502920"/>
          </a:xfrm>
          <a:prstGeom prst="rect">
            <a:avLst/>
          </a:prstGeom>
        </p:spPr>
      </p:pic>
      <p:sp>
        <p:nvSpPr>
          <p:cNvPr id="27" name="TextBox 12">
            <a:extLst>
              <a:ext uri="{FF2B5EF4-FFF2-40B4-BE49-F238E27FC236}">
                <a16:creationId xmlns:a16="http://schemas.microsoft.com/office/drawing/2014/main" id="{801E2D9D-3F55-4021-AC7B-6B7D3DA5A8E6}"/>
              </a:ext>
            </a:extLst>
          </p:cNvPr>
          <p:cNvSpPr txBox="1">
            <a:spLocks noChangeArrowheads="1"/>
          </p:cNvSpPr>
          <p:nvPr/>
        </p:nvSpPr>
        <p:spPr bwMode="auto">
          <a:xfrm>
            <a:off x="5614079" y="2345294"/>
            <a:ext cx="513281"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OCI</a:t>
            </a:r>
          </a:p>
        </p:txBody>
      </p:sp>
      <p:sp>
        <p:nvSpPr>
          <p:cNvPr id="28" name="Rectangle 115">
            <a:extLst>
              <a:ext uri="{FF2B5EF4-FFF2-40B4-BE49-F238E27FC236}">
                <a16:creationId xmlns:a16="http://schemas.microsoft.com/office/drawing/2014/main" id="{D569A375-0611-9203-CC1E-897D8D107A48}"/>
              </a:ext>
            </a:extLst>
          </p:cNvPr>
          <p:cNvSpPr/>
          <p:nvPr/>
        </p:nvSpPr>
        <p:spPr>
          <a:xfrm>
            <a:off x="5320800" y="3811152"/>
            <a:ext cx="2286000" cy="1139610"/>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29" name="TextBox 20">
            <a:extLst>
              <a:ext uri="{FF2B5EF4-FFF2-40B4-BE49-F238E27FC236}">
                <a16:creationId xmlns:a16="http://schemas.microsoft.com/office/drawing/2014/main" id="{9CB066CD-9C60-A6A0-E47E-1DF14D55A609}"/>
              </a:ext>
            </a:extLst>
          </p:cNvPr>
          <p:cNvSpPr txBox="1">
            <a:spLocks noChangeArrowheads="1"/>
          </p:cNvSpPr>
          <p:nvPr/>
        </p:nvSpPr>
        <p:spPr bwMode="auto">
          <a:xfrm>
            <a:off x="5400000" y="3838219"/>
            <a:ext cx="14425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600" dirty="0">
                <a:latin typeface="Meiryo UI" panose="020B0604030504040204" pitchFamily="34" charset="-128"/>
                <a:ea typeface="Meiryo UI" panose="020B0604030504040204" pitchFamily="34" charset="-128"/>
                <a:cs typeface="Arial" panose="020B0604020202020204" pitchFamily="34" charset="0"/>
              </a:rPr>
              <a:t>連携機能</a:t>
            </a:r>
            <a:endParaRPr lang="en-US" altLang="ja-JP" sz="1600" dirty="0">
              <a:latin typeface="Meiryo UI" panose="020B0604030504040204" pitchFamily="34" charset="-128"/>
              <a:ea typeface="Meiryo UI" panose="020B0604030504040204" pitchFamily="34" charset="-128"/>
              <a:cs typeface="Arial" panose="020B0604020202020204" pitchFamily="34" charset="0"/>
            </a:endParaRPr>
          </a:p>
        </p:txBody>
      </p:sp>
      <p:sp>
        <p:nvSpPr>
          <p:cNvPr id="30" name="TextBox 20">
            <a:extLst>
              <a:ext uri="{FF2B5EF4-FFF2-40B4-BE49-F238E27FC236}">
                <a16:creationId xmlns:a16="http://schemas.microsoft.com/office/drawing/2014/main" id="{5285250F-19BB-4E17-4D50-29002D0D244E}"/>
              </a:ext>
            </a:extLst>
          </p:cNvPr>
          <p:cNvSpPr txBox="1">
            <a:spLocks noChangeArrowheads="1"/>
          </p:cNvSpPr>
          <p:nvPr/>
        </p:nvSpPr>
        <p:spPr bwMode="auto">
          <a:xfrm>
            <a:off x="5400000" y="4084763"/>
            <a:ext cx="223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ja-JP" altLang="en-US" sz="1200" dirty="0">
                <a:latin typeface="Meiryo UI" panose="020B0604030504040204" pitchFamily="34" charset="-128"/>
                <a:ea typeface="Meiryo UI" panose="020B0604030504040204" pitchFamily="34" charset="-128"/>
                <a:cs typeface="Arial" panose="020B0604020202020204" pitchFamily="34" charset="0"/>
              </a:rPr>
              <a:t>通知された申請・届出結果の詳細を確認する</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例</a:t>
            </a:r>
            <a:r>
              <a:rPr lang="en-US" altLang="ja-JP" sz="1200" dirty="0">
                <a:latin typeface="Meiryo UI" panose="020B0604030504040204" pitchFamily="34" charset="-128"/>
                <a:ea typeface="Meiryo UI" panose="020B0604030504040204" pitchFamily="34" charset="-128"/>
                <a:cs typeface="Arial" panose="020B0604020202020204" pitchFamily="34" charset="0"/>
              </a:rPr>
              <a:t>.</a:t>
            </a:r>
            <a:r>
              <a:rPr lang="ja-JP" altLang="en-US" sz="1200" dirty="0">
                <a:latin typeface="Meiryo UI" panose="020B0604030504040204" pitchFamily="34" charset="-128"/>
                <a:ea typeface="Meiryo UI" panose="020B0604030504040204" pitchFamily="34" charset="-128"/>
                <a:cs typeface="Arial" panose="020B0604020202020204" pitchFamily="34" charset="0"/>
              </a:rPr>
              <a:t>申請・届出</a:t>
            </a:r>
            <a:r>
              <a:rPr lang="en-US" altLang="ja-JP" sz="1200" dirty="0">
                <a:latin typeface="Meiryo UI" panose="020B0604030504040204" pitchFamily="34" charset="-128"/>
                <a:ea typeface="Meiryo UI" panose="020B0604030504040204" pitchFamily="34" charset="-128"/>
                <a:cs typeface="Arial" panose="020B0604020202020204" pitchFamily="34" charset="0"/>
              </a:rPr>
              <a:t>_</a:t>
            </a:r>
            <a:r>
              <a:rPr lang="ja-JP" altLang="en-US" sz="1200" dirty="0">
                <a:latin typeface="Meiryo UI" panose="020B0604030504040204" pitchFamily="34" charset="-128"/>
                <a:ea typeface="Meiryo UI" panose="020B0604030504040204" pitchFamily="34" charset="-128"/>
                <a:cs typeface="Arial" panose="020B0604020202020204" pitchFamily="34" charset="0"/>
              </a:rPr>
              <a:t>申請・届出機能</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eaLnBrk="1" hangingPunct="1"/>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p:txBody>
      </p:sp>
      <p:sp>
        <p:nvSpPr>
          <p:cNvPr id="31" name="Rectangle 115">
            <a:extLst>
              <a:ext uri="{FF2B5EF4-FFF2-40B4-BE49-F238E27FC236}">
                <a16:creationId xmlns:a16="http://schemas.microsoft.com/office/drawing/2014/main" id="{854CC0F7-3DD7-4591-9446-BD2D49405DEF}"/>
              </a:ext>
            </a:extLst>
          </p:cNvPr>
          <p:cNvSpPr/>
          <p:nvPr/>
        </p:nvSpPr>
        <p:spPr>
          <a:xfrm>
            <a:off x="5320800" y="6218583"/>
            <a:ext cx="2286000" cy="1410171"/>
          </a:xfrm>
          <a:prstGeom prst="rect">
            <a:avLst/>
          </a:prstGeom>
          <a:solidFill>
            <a:schemeClr val="bg1"/>
          </a:solid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32" name="TextBox 20">
            <a:extLst>
              <a:ext uri="{FF2B5EF4-FFF2-40B4-BE49-F238E27FC236}">
                <a16:creationId xmlns:a16="http://schemas.microsoft.com/office/drawing/2014/main" id="{DBA47729-3730-B41D-33AC-130738822067}"/>
              </a:ext>
            </a:extLst>
          </p:cNvPr>
          <p:cNvSpPr txBox="1">
            <a:spLocks noChangeArrowheads="1"/>
          </p:cNvSpPr>
          <p:nvPr/>
        </p:nvSpPr>
        <p:spPr bwMode="auto">
          <a:xfrm>
            <a:off x="5400000" y="6283885"/>
            <a:ext cx="14425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600" dirty="0">
                <a:latin typeface="Meiryo UI" panose="020B0604030504040204" pitchFamily="34" charset="-128"/>
                <a:ea typeface="Meiryo UI" panose="020B0604030504040204" pitchFamily="34" charset="-128"/>
                <a:cs typeface="Arial" panose="020B0604020202020204" pitchFamily="34" charset="0"/>
              </a:rPr>
              <a:t>連携機能</a:t>
            </a:r>
            <a:endParaRPr lang="en-US" altLang="ja-JP" sz="1600" dirty="0">
              <a:latin typeface="Meiryo UI" panose="020B0604030504040204" pitchFamily="34" charset="-128"/>
              <a:ea typeface="Meiryo UI" panose="020B0604030504040204" pitchFamily="34" charset="-128"/>
              <a:cs typeface="Arial" panose="020B0604020202020204" pitchFamily="34" charset="0"/>
            </a:endParaRPr>
          </a:p>
        </p:txBody>
      </p:sp>
      <p:sp>
        <p:nvSpPr>
          <p:cNvPr id="33" name="TextBox 20">
            <a:extLst>
              <a:ext uri="{FF2B5EF4-FFF2-40B4-BE49-F238E27FC236}">
                <a16:creationId xmlns:a16="http://schemas.microsoft.com/office/drawing/2014/main" id="{B2A1437E-3BE7-4C31-4A53-AFF8FEC16357}"/>
              </a:ext>
            </a:extLst>
          </p:cNvPr>
          <p:cNvSpPr txBox="1">
            <a:spLocks noChangeArrowheads="1"/>
          </p:cNvSpPr>
          <p:nvPr/>
        </p:nvSpPr>
        <p:spPr bwMode="auto">
          <a:xfrm>
            <a:off x="5400000" y="6564098"/>
            <a:ext cx="22860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届出・申請に対する審査・承認を行い、</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審査・承認のステータスを管理する</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eaLnBrk="1" hangingPunct="1"/>
            <a:r>
              <a:rPr lang="ja-JP" altLang="en-US" sz="400" dirty="0">
                <a:latin typeface="Meiryo UI" panose="020B0604030504040204" pitchFamily="34" charset="-128"/>
                <a:ea typeface="Meiryo UI" panose="020B0604030504040204" pitchFamily="34" charset="-128"/>
                <a:cs typeface="Arial" panose="020B0604020202020204" pitchFamily="34" charset="0"/>
              </a:rPr>
              <a:t>　</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例</a:t>
            </a:r>
            <a:r>
              <a:rPr lang="en-US" altLang="ja-JP" sz="1200" dirty="0">
                <a:latin typeface="Meiryo UI" panose="020B0604030504040204" pitchFamily="34" charset="-128"/>
                <a:ea typeface="Meiryo UI" panose="020B0604030504040204" pitchFamily="34" charset="-128"/>
                <a:cs typeface="Arial" panose="020B0604020202020204" pitchFamily="34" charset="0"/>
              </a:rPr>
              <a:t>. </a:t>
            </a:r>
            <a:r>
              <a:rPr lang="ja-JP" altLang="en-US" sz="1200" dirty="0">
                <a:latin typeface="Meiryo UI" panose="020B0604030504040204" pitchFamily="34" charset="-128"/>
                <a:ea typeface="Meiryo UI" panose="020B0604030504040204" pitchFamily="34" charset="-128"/>
                <a:cs typeface="Arial" panose="020B0604020202020204" pitchFamily="34" charset="0"/>
              </a:rPr>
              <a:t>審査・承認機能</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p:txBody>
      </p:sp>
      <p:grpSp>
        <p:nvGrpSpPr>
          <p:cNvPr id="34" name="グループ化 33">
            <a:extLst>
              <a:ext uri="{FF2B5EF4-FFF2-40B4-BE49-F238E27FC236}">
                <a16:creationId xmlns:a16="http://schemas.microsoft.com/office/drawing/2014/main" id="{D65AFEBE-8B5A-879C-D745-AC5684E939D2}"/>
              </a:ext>
            </a:extLst>
          </p:cNvPr>
          <p:cNvGrpSpPr/>
          <p:nvPr/>
        </p:nvGrpSpPr>
        <p:grpSpPr>
          <a:xfrm>
            <a:off x="2763552" y="4192392"/>
            <a:ext cx="655844" cy="524265"/>
            <a:chOff x="1113252" y="6112956"/>
            <a:chExt cx="655844" cy="524265"/>
          </a:xfrm>
        </p:grpSpPr>
        <p:pic>
          <p:nvPicPr>
            <p:cNvPr id="35" name="グラフィックス 34">
              <a:extLst>
                <a:ext uri="{FF2B5EF4-FFF2-40B4-BE49-F238E27FC236}">
                  <a16:creationId xmlns:a16="http://schemas.microsoft.com/office/drawing/2014/main" id="{E2FF4009-1E35-4C2F-DFE7-34DD9060C5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54771" y="6112956"/>
              <a:ext cx="314325" cy="400050"/>
            </a:xfrm>
            <a:prstGeom prst="rect">
              <a:avLst/>
            </a:prstGeom>
          </p:spPr>
        </p:pic>
        <p:pic>
          <p:nvPicPr>
            <p:cNvPr id="36" name="グラフィックス 35">
              <a:extLst>
                <a:ext uri="{FF2B5EF4-FFF2-40B4-BE49-F238E27FC236}">
                  <a16:creationId xmlns:a16="http://schemas.microsoft.com/office/drawing/2014/main" id="{EA8FF059-F6B7-419B-B874-9812837A7C7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3252" y="6113346"/>
              <a:ext cx="314325" cy="400050"/>
            </a:xfrm>
            <a:prstGeom prst="rect">
              <a:avLst/>
            </a:prstGeom>
          </p:spPr>
        </p:pic>
        <p:pic>
          <p:nvPicPr>
            <p:cNvPr id="37" name="グラフィックス 36">
              <a:extLst>
                <a:ext uri="{FF2B5EF4-FFF2-40B4-BE49-F238E27FC236}">
                  <a16:creationId xmlns:a16="http://schemas.microsoft.com/office/drawing/2014/main" id="{7330FAF5-1666-E0DB-70BB-8865646AA0F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4295" y="6237171"/>
              <a:ext cx="314325" cy="400050"/>
            </a:xfrm>
            <a:prstGeom prst="rect">
              <a:avLst/>
            </a:prstGeom>
          </p:spPr>
        </p:pic>
      </p:grpSp>
      <p:sp>
        <p:nvSpPr>
          <p:cNvPr id="38" name="TextBox 12">
            <a:extLst>
              <a:ext uri="{FF2B5EF4-FFF2-40B4-BE49-F238E27FC236}">
                <a16:creationId xmlns:a16="http://schemas.microsoft.com/office/drawing/2014/main" id="{B9B54404-0E62-1782-DF82-EBFC639089D5}"/>
              </a:ext>
            </a:extLst>
          </p:cNvPr>
          <p:cNvSpPr txBox="1">
            <a:spLocks noChangeArrowheads="1"/>
          </p:cNvSpPr>
          <p:nvPr/>
        </p:nvSpPr>
        <p:spPr bwMode="auto">
          <a:xfrm>
            <a:off x="2503039" y="4782951"/>
            <a:ext cx="1149674"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申請者</a:t>
            </a:r>
          </a:p>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(国民・企業)</a:t>
            </a:r>
          </a:p>
        </p:txBody>
      </p:sp>
      <p:grpSp>
        <p:nvGrpSpPr>
          <p:cNvPr id="39" name="グループ化 38">
            <a:extLst>
              <a:ext uri="{FF2B5EF4-FFF2-40B4-BE49-F238E27FC236}">
                <a16:creationId xmlns:a16="http://schemas.microsoft.com/office/drawing/2014/main" id="{B8A047F4-9375-B303-133A-2786898AC91C}"/>
              </a:ext>
            </a:extLst>
          </p:cNvPr>
          <p:cNvGrpSpPr/>
          <p:nvPr/>
        </p:nvGrpSpPr>
        <p:grpSpPr>
          <a:xfrm>
            <a:off x="2782053" y="6724357"/>
            <a:ext cx="655844" cy="524265"/>
            <a:chOff x="1113252" y="6112956"/>
            <a:chExt cx="655844" cy="524265"/>
          </a:xfrm>
        </p:grpSpPr>
        <p:pic>
          <p:nvPicPr>
            <p:cNvPr id="40" name="グラフィックス 39">
              <a:extLst>
                <a:ext uri="{FF2B5EF4-FFF2-40B4-BE49-F238E27FC236}">
                  <a16:creationId xmlns:a16="http://schemas.microsoft.com/office/drawing/2014/main" id="{5C67862A-571F-FE2D-4637-3BEF87A91D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54771" y="6112956"/>
              <a:ext cx="314325" cy="400050"/>
            </a:xfrm>
            <a:prstGeom prst="rect">
              <a:avLst/>
            </a:prstGeom>
          </p:spPr>
        </p:pic>
        <p:pic>
          <p:nvPicPr>
            <p:cNvPr id="47" name="グラフィックス 46">
              <a:extLst>
                <a:ext uri="{FF2B5EF4-FFF2-40B4-BE49-F238E27FC236}">
                  <a16:creationId xmlns:a16="http://schemas.microsoft.com/office/drawing/2014/main" id="{AEFC1161-AD43-DBF4-F68D-CDE4535343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3252" y="6113346"/>
              <a:ext cx="314325" cy="400050"/>
            </a:xfrm>
            <a:prstGeom prst="rect">
              <a:avLst/>
            </a:prstGeom>
          </p:spPr>
        </p:pic>
        <p:pic>
          <p:nvPicPr>
            <p:cNvPr id="49" name="グラフィックス 48">
              <a:extLst>
                <a:ext uri="{FF2B5EF4-FFF2-40B4-BE49-F238E27FC236}">
                  <a16:creationId xmlns:a16="http://schemas.microsoft.com/office/drawing/2014/main" id="{0F3F4C1B-EBA3-397B-EAF7-81F4B66F52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4295" y="6237171"/>
              <a:ext cx="314325" cy="400050"/>
            </a:xfrm>
            <a:prstGeom prst="rect">
              <a:avLst/>
            </a:prstGeom>
          </p:spPr>
        </p:pic>
      </p:grpSp>
      <p:sp>
        <p:nvSpPr>
          <p:cNvPr id="50" name="TextBox 12">
            <a:extLst>
              <a:ext uri="{FF2B5EF4-FFF2-40B4-BE49-F238E27FC236}">
                <a16:creationId xmlns:a16="http://schemas.microsoft.com/office/drawing/2014/main" id="{E52D105D-D9BD-9AA7-00BC-1EC0ECEF7EA5}"/>
              </a:ext>
            </a:extLst>
          </p:cNvPr>
          <p:cNvSpPr txBox="1">
            <a:spLocks noChangeArrowheads="1"/>
          </p:cNvSpPr>
          <p:nvPr/>
        </p:nvSpPr>
        <p:spPr bwMode="auto">
          <a:xfrm>
            <a:off x="2561644" y="7314916"/>
            <a:ext cx="1096662" cy="523220"/>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承認者</a:t>
            </a:r>
          </a:p>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(職員)</a:t>
            </a:r>
          </a:p>
        </p:txBody>
      </p:sp>
      <p:cxnSp>
        <p:nvCxnSpPr>
          <p:cNvPr id="51" name="直線矢印コネクタ 50">
            <a:extLst>
              <a:ext uri="{FF2B5EF4-FFF2-40B4-BE49-F238E27FC236}">
                <a16:creationId xmlns:a16="http://schemas.microsoft.com/office/drawing/2014/main" id="{5AFC81A8-2014-157C-AD9C-3538D4B044CF}"/>
              </a:ext>
            </a:extLst>
          </p:cNvPr>
          <p:cNvCxnSpPr>
            <a:cxnSpLocks/>
            <a:stCxn id="35" idx="3"/>
            <a:endCxn id="28" idx="1"/>
          </p:cNvCxnSpPr>
          <p:nvPr/>
        </p:nvCxnSpPr>
        <p:spPr>
          <a:xfrm flipV="1">
            <a:off x="3419396" y="4380957"/>
            <a:ext cx="1901404" cy="114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直線矢印コネクタ 53">
            <a:extLst>
              <a:ext uri="{FF2B5EF4-FFF2-40B4-BE49-F238E27FC236}">
                <a16:creationId xmlns:a16="http://schemas.microsoft.com/office/drawing/2014/main" id="{A6695F3D-265A-7355-89DB-6DD9C8495828}"/>
              </a:ext>
            </a:extLst>
          </p:cNvPr>
          <p:cNvCxnSpPr>
            <a:cxnSpLocks/>
            <a:stCxn id="40" idx="3"/>
            <a:endCxn id="31" idx="1"/>
          </p:cNvCxnSpPr>
          <p:nvPr/>
        </p:nvCxnSpPr>
        <p:spPr>
          <a:xfrm flipV="1">
            <a:off x="3437897" y="6923669"/>
            <a:ext cx="1882903" cy="7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0" name="正方形/長方形 69">
            <a:extLst>
              <a:ext uri="{FF2B5EF4-FFF2-40B4-BE49-F238E27FC236}">
                <a16:creationId xmlns:a16="http://schemas.microsoft.com/office/drawing/2014/main" id="{E92D9980-488F-8B83-4ACA-03DC696137DA}"/>
              </a:ext>
            </a:extLst>
          </p:cNvPr>
          <p:cNvSpPr/>
          <p:nvPr/>
        </p:nvSpPr>
        <p:spPr>
          <a:xfrm>
            <a:off x="8202716" y="3552846"/>
            <a:ext cx="5376212" cy="411924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Rectangle 115">
            <a:extLst>
              <a:ext uri="{FF2B5EF4-FFF2-40B4-BE49-F238E27FC236}">
                <a16:creationId xmlns:a16="http://schemas.microsoft.com/office/drawing/2014/main" id="{C330FF6F-EFE1-9D06-C8FB-EAB1E04F0D0D}"/>
              </a:ext>
            </a:extLst>
          </p:cNvPr>
          <p:cNvSpPr/>
          <p:nvPr/>
        </p:nvSpPr>
        <p:spPr>
          <a:xfrm>
            <a:off x="11084395" y="4816963"/>
            <a:ext cx="1801620" cy="1665483"/>
          </a:xfrm>
          <a:prstGeom prst="rect">
            <a:avLst/>
          </a:prstGeom>
          <a:solidFill>
            <a:schemeClr val="bg1"/>
          </a:solid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75" name="TextBox 20">
            <a:extLst>
              <a:ext uri="{FF2B5EF4-FFF2-40B4-BE49-F238E27FC236}">
                <a16:creationId xmlns:a16="http://schemas.microsoft.com/office/drawing/2014/main" id="{160B67BA-C0EF-8C96-3988-41F50C29557C}"/>
              </a:ext>
            </a:extLst>
          </p:cNvPr>
          <p:cNvSpPr txBox="1">
            <a:spLocks noChangeArrowheads="1"/>
          </p:cNvSpPr>
          <p:nvPr/>
        </p:nvSpPr>
        <p:spPr bwMode="auto">
          <a:xfrm>
            <a:off x="11167044" y="4882265"/>
            <a:ext cx="14425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600">
                <a:latin typeface="Meiryo UI" panose="020B0604030504040204" pitchFamily="34" charset="-128"/>
                <a:ea typeface="Meiryo UI" panose="020B0604030504040204" pitchFamily="34" charset="-128"/>
                <a:cs typeface="Arial" panose="020B0604020202020204" pitchFamily="34" charset="0"/>
              </a:rPr>
              <a:t>連携機能</a:t>
            </a:r>
            <a:endParaRPr lang="en-US" altLang="ja-JP" sz="1600" dirty="0">
              <a:latin typeface="Meiryo UI" panose="020B0604030504040204" pitchFamily="34" charset="-128"/>
              <a:ea typeface="Meiryo UI" panose="020B0604030504040204" pitchFamily="34" charset="-128"/>
              <a:cs typeface="Arial" panose="020B0604020202020204" pitchFamily="34" charset="0"/>
            </a:endParaRPr>
          </a:p>
        </p:txBody>
      </p:sp>
      <p:sp>
        <p:nvSpPr>
          <p:cNvPr id="76" name="TextBox 20">
            <a:extLst>
              <a:ext uri="{FF2B5EF4-FFF2-40B4-BE49-F238E27FC236}">
                <a16:creationId xmlns:a16="http://schemas.microsoft.com/office/drawing/2014/main" id="{256FAEE1-77F2-F5AB-10A3-5FB0C57AEAAF}"/>
              </a:ext>
            </a:extLst>
          </p:cNvPr>
          <p:cNvSpPr txBox="1">
            <a:spLocks noChangeArrowheads="1"/>
          </p:cNvSpPr>
          <p:nvPr/>
        </p:nvSpPr>
        <p:spPr bwMode="auto">
          <a:xfrm>
            <a:off x="11167043" y="5210677"/>
            <a:ext cx="16570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200">
                <a:latin typeface="Meiryo UI" panose="020B0604030504040204" pitchFamily="34" charset="-128"/>
                <a:ea typeface="Meiryo UI" panose="020B0604030504040204" pitchFamily="34" charset="-128"/>
                <a:cs typeface="Arial" panose="020B0604020202020204" pitchFamily="34" charset="0"/>
              </a:rPr>
              <a:t>審査・承認の結果を利用者に通知する</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eaLnBrk="1" hangingPunct="1"/>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eaLnBrk="1" hangingPunct="1"/>
            <a:r>
              <a:rPr lang="ja-JP" altLang="en-US" sz="1200">
                <a:latin typeface="Meiryo UI" panose="020B0604030504040204" pitchFamily="34" charset="-128"/>
                <a:ea typeface="Meiryo UI" panose="020B0604030504040204" pitchFamily="34" charset="-128"/>
                <a:cs typeface="Arial" panose="020B0604020202020204" pitchFamily="34" charset="0"/>
              </a:rPr>
              <a:t>例</a:t>
            </a:r>
            <a:r>
              <a:rPr lang="en-US" altLang="ja-JP" sz="1200" dirty="0">
                <a:latin typeface="Meiryo UI" panose="020B0604030504040204" pitchFamily="34" charset="-128"/>
                <a:ea typeface="Meiryo UI" panose="020B0604030504040204" pitchFamily="34" charset="-128"/>
                <a:cs typeface="Arial" panose="020B0604020202020204" pitchFamily="34" charset="0"/>
              </a:rPr>
              <a:t>. </a:t>
            </a:r>
            <a:r>
              <a:rPr lang="ja-JP" altLang="en-US" sz="1200">
                <a:latin typeface="Meiryo UI" panose="020B0604030504040204" pitchFamily="34" charset="-128"/>
                <a:ea typeface="Meiryo UI" panose="020B0604030504040204" pitchFamily="34" charset="-128"/>
                <a:cs typeface="Arial" panose="020B0604020202020204" pitchFamily="34" charset="0"/>
              </a:rPr>
              <a:t>メッセージ通知機能</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p:txBody>
      </p:sp>
      <p:sp>
        <p:nvSpPr>
          <p:cNvPr id="77" name="Rectangle 115">
            <a:extLst>
              <a:ext uri="{FF2B5EF4-FFF2-40B4-BE49-F238E27FC236}">
                <a16:creationId xmlns:a16="http://schemas.microsoft.com/office/drawing/2014/main" id="{4DB85590-127F-5AC3-B89D-D646FF6D19B4}"/>
              </a:ext>
            </a:extLst>
          </p:cNvPr>
          <p:cNvSpPr/>
          <p:nvPr/>
        </p:nvSpPr>
        <p:spPr>
          <a:xfrm>
            <a:off x="8944612" y="4816963"/>
            <a:ext cx="1801620" cy="1665483"/>
          </a:xfrm>
          <a:prstGeom prst="rect">
            <a:avLst/>
          </a:prstGeom>
          <a:solidFill>
            <a:schemeClr val="bg1"/>
          </a:solid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78" name="TextBox 20">
            <a:extLst>
              <a:ext uri="{FF2B5EF4-FFF2-40B4-BE49-F238E27FC236}">
                <a16:creationId xmlns:a16="http://schemas.microsoft.com/office/drawing/2014/main" id="{6CC3AD16-08A5-4CF7-CCA9-03EBFD7686BE}"/>
              </a:ext>
            </a:extLst>
          </p:cNvPr>
          <p:cNvSpPr txBox="1">
            <a:spLocks noChangeArrowheads="1"/>
          </p:cNvSpPr>
          <p:nvPr/>
        </p:nvSpPr>
        <p:spPr bwMode="auto">
          <a:xfrm>
            <a:off x="9027261" y="4882265"/>
            <a:ext cx="14425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600">
                <a:latin typeface="Meiryo UI" panose="020B0604030504040204" pitchFamily="34" charset="-128"/>
                <a:ea typeface="Meiryo UI" panose="020B0604030504040204" pitchFamily="34" charset="-128"/>
                <a:cs typeface="Arial" panose="020B0604020202020204" pitchFamily="34" charset="0"/>
              </a:rPr>
              <a:t>連携機能</a:t>
            </a:r>
            <a:endParaRPr lang="en-US" altLang="ja-JP" sz="1600" dirty="0">
              <a:latin typeface="Meiryo UI" panose="020B0604030504040204" pitchFamily="34" charset="-128"/>
              <a:ea typeface="Meiryo UI" panose="020B0604030504040204" pitchFamily="34" charset="-128"/>
              <a:cs typeface="Arial" panose="020B0604020202020204" pitchFamily="34" charset="0"/>
            </a:endParaRPr>
          </a:p>
        </p:txBody>
      </p:sp>
      <p:sp>
        <p:nvSpPr>
          <p:cNvPr id="79" name="TextBox 20">
            <a:extLst>
              <a:ext uri="{FF2B5EF4-FFF2-40B4-BE49-F238E27FC236}">
                <a16:creationId xmlns:a16="http://schemas.microsoft.com/office/drawing/2014/main" id="{4365CB6C-DB1F-99C3-C408-AE97457F9D38}"/>
              </a:ext>
            </a:extLst>
          </p:cNvPr>
          <p:cNvSpPr txBox="1">
            <a:spLocks noChangeArrowheads="1"/>
          </p:cNvSpPr>
          <p:nvPr/>
        </p:nvSpPr>
        <p:spPr bwMode="auto">
          <a:xfrm>
            <a:off x="8994602" y="5222408"/>
            <a:ext cx="16699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審査・承認の結果を帳票として作成する</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eaLnBrk="1" hangingPunct="1"/>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例</a:t>
            </a:r>
            <a:r>
              <a:rPr lang="en-US" altLang="ja-JP" sz="1200" dirty="0">
                <a:latin typeface="Meiryo UI" panose="020B0604030504040204" pitchFamily="34" charset="-128"/>
                <a:ea typeface="Meiryo UI" panose="020B0604030504040204" pitchFamily="34" charset="-128"/>
                <a:cs typeface="Arial" panose="020B0604020202020204" pitchFamily="34" charset="0"/>
              </a:rPr>
              <a:t>.</a:t>
            </a:r>
            <a:r>
              <a:rPr lang="zh-TW" altLang="en-US" sz="1200" dirty="0">
                <a:latin typeface="Meiryo UI" panose="020B0604030504040204" pitchFamily="34" charset="-128"/>
                <a:ea typeface="Meiryo UI" panose="020B0604030504040204" pitchFamily="34" charset="-128"/>
                <a:cs typeface="Arial" panose="020B0604020202020204" pitchFamily="34" charset="0"/>
              </a:rPr>
              <a:t>書類出力</a:t>
            </a:r>
            <a:r>
              <a:rPr lang="en-US" altLang="zh-TW" sz="1200" dirty="0">
                <a:latin typeface="Meiryo UI" panose="020B0604030504040204" pitchFamily="34" charset="-128"/>
                <a:ea typeface="Meiryo UI" panose="020B0604030504040204" pitchFamily="34" charset="-128"/>
                <a:cs typeface="Arial" panose="020B0604020202020204" pitchFamily="34" charset="0"/>
              </a:rPr>
              <a:t>_</a:t>
            </a:r>
            <a:r>
              <a:rPr lang="zh-TW" altLang="en-US" sz="1200" dirty="0">
                <a:latin typeface="Meiryo UI" panose="020B0604030504040204" pitchFamily="34" charset="-128"/>
                <a:ea typeface="Meiryo UI" panose="020B0604030504040204" pitchFamily="34" charset="-128"/>
                <a:cs typeface="Arial" panose="020B0604020202020204" pitchFamily="34" charset="0"/>
              </a:rPr>
              <a:t>法定帳票作成機能（外部）</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p:txBody>
      </p:sp>
      <p:sp>
        <p:nvSpPr>
          <p:cNvPr id="80" name="円/楕円 79">
            <a:extLst>
              <a:ext uri="{FF2B5EF4-FFF2-40B4-BE49-F238E27FC236}">
                <a16:creationId xmlns:a16="http://schemas.microsoft.com/office/drawing/2014/main" id="{767F4C9E-1C82-A085-AAF1-57C715B48A9B}"/>
              </a:ext>
            </a:extLst>
          </p:cNvPr>
          <p:cNvSpPr/>
          <p:nvPr/>
        </p:nvSpPr>
        <p:spPr>
          <a:xfrm>
            <a:off x="8375568" y="5523704"/>
            <a:ext cx="252000" cy="252000"/>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80">
            <a:extLst>
              <a:ext uri="{FF2B5EF4-FFF2-40B4-BE49-F238E27FC236}">
                <a16:creationId xmlns:a16="http://schemas.microsoft.com/office/drawing/2014/main" id="{14F391D1-8C9A-5E8B-5CDA-6D5527B458F8}"/>
              </a:ext>
            </a:extLst>
          </p:cNvPr>
          <p:cNvSpPr/>
          <p:nvPr/>
        </p:nvSpPr>
        <p:spPr>
          <a:xfrm>
            <a:off x="13162943" y="5523704"/>
            <a:ext cx="252000" cy="252000"/>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2" name="直線矢印コネクタ 81">
            <a:extLst>
              <a:ext uri="{FF2B5EF4-FFF2-40B4-BE49-F238E27FC236}">
                <a16:creationId xmlns:a16="http://schemas.microsoft.com/office/drawing/2014/main" id="{585A7A50-847A-6B60-1977-C40DAA044F24}"/>
              </a:ext>
            </a:extLst>
          </p:cNvPr>
          <p:cNvCxnSpPr>
            <a:cxnSpLocks/>
            <a:stCxn id="80" idx="6"/>
            <a:endCxn id="77" idx="1"/>
          </p:cNvCxnSpPr>
          <p:nvPr/>
        </p:nvCxnSpPr>
        <p:spPr>
          <a:xfrm>
            <a:off x="8627568" y="5649704"/>
            <a:ext cx="317044"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線矢印コネクタ 82">
            <a:extLst>
              <a:ext uri="{FF2B5EF4-FFF2-40B4-BE49-F238E27FC236}">
                <a16:creationId xmlns:a16="http://schemas.microsoft.com/office/drawing/2014/main" id="{03183E7E-14D7-17D3-6212-BE8C2ECE94DB}"/>
              </a:ext>
            </a:extLst>
          </p:cNvPr>
          <p:cNvCxnSpPr>
            <a:cxnSpLocks/>
            <a:stCxn id="77" idx="3"/>
            <a:endCxn id="74" idx="1"/>
          </p:cNvCxnSpPr>
          <p:nvPr/>
        </p:nvCxnSpPr>
        <p:spPr>
          <a:xfrm>
            <a:off x="10746232" y="5649705"/>
            <a:ext cx="33816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線矢印コネクタ 83">
            <a:extLst>
              <a:ext uri="{FF2B5EF4-FFF2-40B4-BE49-F238E27FC236}">
                <a16:creationId xmlns:a16="http://schemas.microsoft.com/office/drawing/2014/main" id="{F4DC97DB-789B-53C1-1219-940F8593FA63}"/>
              </a:ext>
            </a:extLst>
          </p:cNvPr>
          <p:cNvCxnSpPr>
            <a:cxnSpLocks/>
            <a:stCxn id="74" idx="3"/>
          </p:cNvCxnSpPr>
          <p:nvPr/>
        </p:nvCxnSpPr>
        <p:spPr>
          <a:xfrm flipV="1">
            <a:off x="12886015" y="5646144"/>
            <a:ext cx="276928" cy="35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20">
            <a:extLst>
              <a:ext uri="{FF2B5EF4-FFF2-40B4-BE49-F238E27FC236}">
                <a16:creationId xmlns:a16="http://schemas.microsoft.com/office/drawing/2014/main" id="{8CB6EF6D-47CF-9164-23FF-51EF3A3E6A43}"/>
              </a:ext>
            </a:extLst>
          </p:cNvPr>
          <p:cNvSpPr txBox="1">
            <a:spLocks noChangeArrowheads="1"/>
          </p:cNvSpPr>
          <p:nvPr/>
        </p:nvSpPr>
        <p:spPr bwMode="auto">
          <a:xfrm>
            <a:off x="11647687" y="7338996"/>
            <a:ext cx="19567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ja-JP" sz="1200" dirty="0">
                <a:latin typeface="Meiryo UI" panose="020B0604030504040204" pitchFamily="34" charset="-128"/>
                <a:ea typeface="Meiryo UI" panose="020B0604030504040204" pitchFamily="34" charset="-128"/>
                <a:cs typeface="Arial" panose="020B0604020202020204" pitchFamily="34" charset="0"/>
              </a:rPr>
              <a:t>※</a:t>
            </a:r>
            <a:r>
              <a:rPr lang="ja-JP" altLang="en-US" sz="1200">
                <a:latin typeface="Meiryo UI" panose="020B0604030504040204" pitchFamily="34" charset="-128"/>
                <a:ea typeface="Meiryo UI" panose="020B0604030504040204" pitchFamily="34" charset="-128"/>
                <a:cs typeface="Arial" panose="020B0604020202020204" pitchFamily="34" charset="0"/>
              </a:rPr>
              <a:t>ワークフローの内容は一例</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p:txBody>
      </p:sp>
      <p:cxnSp>
        <p:nvCxnSpPr>
          <p:cNvPr id="86" name="カギ線コネクタ 85">
            <a:extLst>
              <a:ext uri="{FF2B5EF4-FFF2-40B4-BE49-F238E27FC236}">
                <a16:creationId xmlns:a16="http://schemas.microsoft.com/office/drawing/2014/main" id="{F587D053-F074-5CC7-586A-6AF2BC7FA889}"/>
              </a:ext>
            </a:extLst>
          </p:cNvPr>
          <p:cNvCxnSpPr>
            <a:cxnSpLocks/>
          </p:cNvCxnSpPr>
          <p:nvPr/>
        </p:nvCxnSpPr>
        <p:spPr>
          <a:xfrm flipV="1">
            <a:off x="7606800" y="5649704"/>
            <a:ext cx="789668" cy="1273965"/>
          </a:xfrm>
          <a:prstGeom prst="bentConnector3">
            <a:avLst>
              <a:gd name="adj1" fmla="val 17685"/>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カギ線コネクタ 86">
            <a:extLst>
              <a:ext uri="{FF2B5EF4-FFF2-40B4-BE49-F238E27FC236}">
                <a16:creationId xmlns:a16="http://schemas.microsoft.com/office/drawing/2014/main" id="{520672AC-C8E5-CCE0-41A1-D958F9F654BC}"/>
              </a:ext>
            </a:extLst>
          </p:cNvPr>
          <p:cNvCxnSpPr>
            <a:cxnSpLocks/>
            <a:stCxn id="74" idx="0"/>
            <a:endCxn id="35" idx="0"/>
          </p:cNvCxnSpPr>
          <p:nvPr/>
        </p:nvCxnSpPr>
        <p:spPr>
          <a:xfrm rot="16200000" flipV="1">
            <a:off x="7311435" y="143192"/>
            <a:ext cx="624571" cy="8722971"/>
          </a:xfrm>
          <a:prstGeom prst="bentConnector3">
            <a:avLst>
              <a:gd name="adj1" fmla="val 31437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テキスト ボックス 87">
            <a:extLst>
              <a:ext uri="{FF2B5EF4-FFF2-40B4-BE49-F238E27FC236}">
                <a16:creationId xmlns:a16="http://schemas.microsoft.com/office/drawing/2014/main" id="{43EF7F27-FD64-9AA4-802B-B6D8CF7446C9}"/>
              </a:ext>
            </a:extLst>
          </p:cNvPr>
          <p:cNvSpPr txBox="1"/>
          <p:nvPr/>
        </p:nvSpPr>
        <p:spPr>
          <a:xfrm>
            <a:off x="8202716" y="2530929"/>
            <a:ext cx="1031080" cy="307777"/>
          </a:xfrm>
          <a:prstGeom prst="rect">
            <a:avLst/>
          </a:prstGeom>
          <a:noFill/>
        </p:spPr>
        <p:txBody>
          <a:bodyPr wrap="square" rtlCol="0">
            <a:spAutoFit/>
          </a:bodyPr>
          <a:lstStyle/>
          <a:p>
            <a:r>
              <a:rPr kumimoji="1" lang="ja-JP" altLang="en-US" sz="1400">
                <a:latin typeface="Meiryo UI" panose="020B0604030504040204" pitchFamily="34" charset="-128"/>
                <a:ea typeface="Meiryo UI" panose="020B0604030504040204" pitchFamily="34" charset="-128"/>
              </a:rPr>
              <a:t>結果通知</a:t>
            </a:r>
          </a:p>
        </p:txBody>
      </p:sp>
      <p:grpSp>
        <p:nvGrpSpPr>
          <p:cNvPr id="93" name="グループ化 92">
            <a:extLst>
              <a:ext uri="{FF2B5EF4-FFF2-40B4-BE49-F238E27FC236}">
                <a16:creationId xmlns:a16="http://schemas.microsoft.com/office/drawing/2014/main" id="{E83FD544-C250-B379-7A10-BFAA7112092E}"/>
              </a:ext>
            </a:extLst>
          </p:cNvPr>
          <p:cNvGrpSpPr/>
          <p:nvPr/>
        </p:nvGrpSpPr>
        <p:grpSpPr>
          <a:xfrm>
            <a:off x="8495519" y="3369667"/>
            <a:ext cx="1027845" cy="707522"/>
            <a:chOff x="15105380" y="4417218"/>
            <a:chExt cx="1027845" cy="707522"/>
          </a:xfrm>
        </p:grpSpPr>
        <p:pic>
          <p:nvPicPr>
            <p:cNvPr id="89" name="グラフィックス 88">
              <a:extLst>
                <a:ext uri="{FF2B5EF4-FFF2-40B4-BE49-F238E27FC236}">
                  <a16:creationId xmlns:a16="http://schemas.microsoft.com/office/drawing/2014/main" id="{337A7E45-FC7E-A446-DA6B-8A28570AC54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428801" y="4417218"/>
              <a:ext cx="381000" cy="381000"/>
            </a:xfrm>
            <a:prstGeom prst="rect">
              <a:avLst/>
            </a:prstGeom>
          </p:spPr>
        </p:pic>
        <p:sp>
          <p:nvSpPr>
            <p:cNvPr id="90" name="TextBox 12">
              <a:extLst>
                <a:ext uri="{FF2B5EF4-FFF2-40B4-BE49-F238E27FC236}">
                  <a16:creationId xmlns:a16="http://schemas.microsoft.com/office/drawing/2014/main" id="{7B930257-3809-4D2C-FB0F-E092C44E2E40}"/>
                </a:ext>
              </a:extLst>
            </p:cNvPr>
            <p:cNvSpPr txBox="1">
              <a:spLocks noChangeArrowheads="1"/>
            </p:cNvSpPr>
            <p:nvPr/>
          </p:nvSpPr>
          <p:spPr bwMode="auto">
            <a:xfrm>
              <a:off x="15105380" y="4816963"/>
              <a:ext cx="1027845"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Container</a:t>
              </a:r>
            </a:p>
          </p:txBody>
        </p:sp>
      </p:grpSp>
      <p:sp>
        <p:nvSpPr>
          <p:cNvPr id="5" name="TextBox 12">
            <a:extLst>
              <a:ext uri="{FF2B5EF4-FFF2-40B4-BE49-F238E27FC236}">
                <a16:creationId xmlns:a16="http://schemas.microsoft.com/office/drawing/2014/main" id="{8A7266ED-866C-EA3F-7FB2-52C5BCDF6DFB}"/>
              </a:ext>
            </a:extLst>
          </p:cNvPr>
          <p:cNvSpPr txBox="1">
            <a:spLocks noChangeArrowheads="1"/>
          </p:cNvSpPr>
          <p:nvPr/>
        </p:nvSpPr>
        <p:spPr bwMode="auto">
          <a:xfrm>
            <a:off x="8221433" y="5828322"/>
            <a:ext cx="619037" cy="307777"/>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400" dirty="0">
                <a:latin typeface="Meiryo UI" panose="020B0604030504040204" pitchFamily="34" charset="-128"/>
                <a:ea typeface="Meiryo UI" panose="020B0604030504040204" pitchFamily="34" charset="-128"/>
                <a:cs typeface="Amazon Ember" panose="020B0603020204020204" pitchFamily="34" charset="0"/>
              </a:rPr>
              <a:t>開始</a:t>
            </a:r>
            <a:endParaRPr lang="en-US" altLang="en-US" sz="1400" dirty="0">
              <a:latin typeface="Meiryo UI" panose="020B0604030504040204" pitchFamily="34" charset="-128"/>
              <a:ea typeface="Meiryo UI" panose="020B0604030504040204" pitchFamily="34" charset="-128"/>
              <a:cs typeface="Amazon Ember" panose="020B0603020204020204" pitchFamily="34" charset="0"/>
            </a:endParaRPr>
          </a:p>
        </p:txBody>
      </p:sp>
      <p:sp>
        <p:nvSpPr>
          <p:cNvPr id="6" name="TextBox 12">
            <a:extLst>
              <a:ext uri="{FF2B5EF4-FFF2-40B4-BE49-F238E27FC236}">
                <a16:creationId xmlns:a16="http://schemas.microsoft.com/office/drawing/2014/main" id="{5565D2EA-9954-7580-DA77-AF079CE0D737}"/>
              </a:ext>
            </a:extLst>
          </p:cNvPr>
          <p:cNvSpPr txBox="1">
            <a:spLocks noChangeArrowheads="1"/>
          </p:cNvSpPr>
          <p:nvPr/>
        </p:nvSpPr>
        <p:spPr bwMode="auto">
          <a:xfrm>
            <a:off x="12983997" y="5769368"/>
            <a:ext cx="619037" cy="307777"/>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400" dirty="0">
                <a:latin typeface="Meiryo UI" panose="020B0604030504040204" pitchFamily="34" charset="-128"/>
                <a:ea typeface="Meiryo UI" panose="020B0604030504040204" pitchFamily="34" charset="-128"/>
                <a:cs typeface="Amazon Ember" panose="020B0603020204020204" pitchFamily="34" charset="0"/>
              </a:rPr>
              <a:t>終了</a:t>
            </a:r>
            <a:endParaRPr lang="en-US" altLang="en-US" sz="1400" dirty="0">
              <a:latin typeface="Meiryo UI" panose="020B0604030504040204" pitchFamily="34" charset="-128"/>
              <a:ea typeface="Meiryo UI" panose="020B0604030504040204" pitchFamily="34" charset="-128"/>
              <a:cs typeface="Amazon Ember" panose="020B0603020204020204" pitchFamily="34" charset="0"/>
            </a:endParaRPr>
          </a:p>
        </p:txBody>
      </p:sp>
    </p:spTree>
    <p:extLst>
      <p:ext uri="{BB962C8B-B14F-4D97-AF65-F5344CB8AC3E}">
        <p14:creationId xmlns:p14="http://schemas.microsoft.com/office/powerpoint/2010/main" val="2950826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1237774" y="684810"/>
            <a:ext cx="15525115" cy="1037260"/>
          </a:xfrm>
          <a:prstGeom prst="rect">
            <a:avLst/>
          </a:prstGeom>
          <a:noFill/>
          <a:ln>
            <a:noFill/>
          </a:ln>
        </p:spPr>
        <p:txBody>
          <a:bodyPr spcFirstLastPara="1" wrap="square" lIns="67471" tIns="67471" rIns="67471" bIns="67471" anchor="ctr" anchorCtr="0">
            <a:normAutofit/>
          </a:bodyPr>
          <a:lstStyle/>
          <a:p>
            <a:r>
              <a:rPr lang="ja-JP" altLang="en-US" dirty="0"/>
              <a:t>改訂</a:t>
            </a:r>
            <a:r>
              <a:rPr lang="en-US" dirty="0">
                <a:latin typeface="Meiryo UI" panose="020B0604030504040204" pitchFamily="50" charset="-128"/>
                <a:ea typeface="Meiryo UI" panose="020B0604030504040204" pitchFamily="50" charset="-128"/>
              </a:rPr>
              <a:t>履歴</a:t>
            </a:r>
            <a:endParaRPr dirty="0">
              <a:latin typeface="Meiryo UI" panose="020B0604030504040204" pitchFamily="50" charset="-128"/>
              <a:ea typeface="Meiryo UI" panose="020B0604030504040204" pitchFamily="50" charset="-128"/>
            </a:endParaRPr>
          </a:p>
        </p:txBody>
      </p:sp>
      <p:graphicFrame>
        <p:nvGraphicFramePr>
          <p:cNvPr id="77" name="Google Shape;77;p17"/>
          <p:cNvGraphicFramePr/>
          <p:nvPr>
            <p:extLst>
              <p:ext uri="{D42A27DB-BD31-4B8C-83A1-F6EECF244321}">
                <p14:modId xmlns:p14="http://schemas.microsoft.com/office/powerpoint/2010/main" val="3116105924"/>
              </p:ext>
            </p:extLst>
          </p:nvPr>
        </p:nvGraphicFramePr>
        <p:xfrm>
          <a:off x="1225175" y="1709952"/>
          <a:ext cx="15396194" cy="3820456"/>
        </p:xfrm>
        <a:graphic>
          <a:graphicData uri="http://schemas.openxmlformats.org/drawingml/2006/table">
            <a:tbl>
              <a:tblPr firstRow="1" bandRow="1">
                <a:noFill/>
                <a:tableStyleId>{A7577889-4FD1-43E7-A14B-D78D8FF0F031}</a:tableStyleId>
              </a:tblPr>
              <a:tblGrid>
                <a:gridCol w="2435914">
                  <a:extLst>
                    <a:ext uri="{9D8B030D-6E8A-4147-A177-3AD203B41FA5}">
                      <a16:colId xmlns:a16="http://schemas.microsoft.com/office/drawing/2014/main" val="20000"/>
                    </a:ext>
                  </a:extLst>
                </a:gridCol>
                <a:gridCol w="4905892">
                  <a:extLst>
                    <a:ext uri="{9D8B030D-6E8A-4147-A177-3AD203B41FA5}">
                      <a16:colId xmlns:a16="http://schemas.microsoft.com/office/drawing/2014/main" val="20001"/>
                    </a:ext>
                  </a:extLst>
                </a:gridCol>
                <a:gridCol w="8054388">
                  <a:extLst>
                    <a:ext uri="{9D8B030D-6E8A-4147-A177-3AD203B41FA5}">
                      <a16:colId xmlns:a16="http://schemas.microsoft.com/office/drawing/2014/main" val="20002"/>
                    </a:ext>
                  </a:extLst>
                </a:gridCol>
              </a:tblGrid>
              <a:tr h="442998">
                <a:tc>
                  <a:txBody>
                    <a:bodyPr/>
                    <a:lstStyle/>
                    <a:p>
                      <a:pPr marL="0" marR="0" lvl="0" indent="0" algn="l" rtl="0">
                        <a:lnSpc>
                          <a:spcPct val="100000"/>
                        </a:lnSpc>
                        <a:spcBef>
                          <a:spcPts val="0"/>
                        </a:spcBef>
                        <a:spcAft>
                          <a:spcPts val="0"/>
                        </a:spcAft>
                        <a:buNone/>
                      </a:pPr>
                      <a:r>
                        <a:rPr lang="ja-JP" altLang="en-US" sz="2100" b="0" i="0" u="none" strike="noStrike" cap="none" dirty="0">
                          <a:solidFill>
                            <a:schemeClr val="dk1"/>
                          </a:solidFill>
                          <a:latin typeface="Meiryo UI" panose="020B0604030504040204" pitchFamily="50" charset="-128"/>
                          <a:ea typeface="Meiryo UI" panose="020B0604030504040204" pitchFamily="50" charset="-128"/>
                          <a:cs typeface="Arial"/>
                          <a:sym typeface="Arial"/>
                        </a:rPr>
                        <a:t>改訂</a:t>
                      </a:r>
                      <a:r>
                        <a:rPr lang="en-US" sz="2100" b="0" i="0" u="none" strike="noStrike" cap="none" dirty="0">
                          <a:solidFill>
                            <a:schemeClr val="dk1"/>
                          </a:solidFill>
                          <a:latin typeface="Meiryo UI" panose="020B0604030504040204" pitchFamily="50" charset="-128"/>
                          <a:ea typeface="Meiryo UI" panose="020B0604030504040204" pitchFamily="50" charset="-128"/>
                          <a:cs typeface="Arial"/>
                          <a:sym typeface="Arial"/>
                        </a:rPr>
                        <a:t>年月日</a:t>
                      </a:r>
                      <a:endParaRPr sz="2500" dirty="0"/>
                    </a:p>
                  </a:txBody>
                  <a:tcPr marL="135016" marR="135016" marT="67508" marB="67508">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None/>
                      </a:pPr>
                      <a:r>
                        <a:rPr lang="ja-JP" altLang="en-US" sz="2100" b="0" i="0" u="none" strike="noStrike" cap="none" dirty="0">
                          <a:solidFill>
                            <a:schemeClr val="dk1"/>
                          </a:solidFill>
                          <a:latin typeface="Meiryo UI" panose="020B0604030504040204" pitchFamily="50" charset="-128"/>
                          <a:ea typeface="Meiryo UI" panose="020B0604030504040204" pitchFamily="50" charset="-128"/>
                          <a:cs typeface="Arial"/>
                          <a:sym typeface="Arial"/>
                        </a:rPr>
                        <a:t>改訂</a:t>
                      </a:r>
                      <a:r>
                        <a:rPr lang="en-US" sz="2100" b="0" i="0" u="none" strike="noStrike" cap="none" dirty="0">
                          <a:solidFill>
                            <a:schemeClr val="dk1"/>
                          </a:solidFill>
                          <a:latin typeface="Meiryo UI" panose="020B0604030504040204" pitchFamily="50" charset="-128"/>
                          <a:ea typeface="Meiryo UI" panose="020B0604030504040204" pitchFamily="50" charset="-128"/>
                          <a:cs typeface="Arial"/>
                          <a:sym typeface="Arial"/>
                        </a:rPr>
                        <a:t>箇所</a:t>
                      </a:r>
                      <a:endParaRPr sz="2500" dirty="0"/>
                    </a:p>
                  </a:txBody>
                  <a:tcPr marL="135016" marR="135016" marT="67508" marB="67508">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None/>
                      </a:pPr>
                      <a:r>
                        <a:rPr lang="ja-JP" altLang="en-US" sz="2100" b="0" i="0" u="none" strike="noStrike" cap="none" dirty="0">
                          <a:solidFill>
                            <a:schemeClr val="dk1"/>
                          </a:solidFill>
                          <a:latin typeface="Meiryo UI" panose="020B0604030504040204" pitchFamily="50" charset="-128"/>
                          <a:ea typeface="Meiryo UI" panose="020B0604030504040204" pitchFamily="50" charset="-128"/>
                          <a:cs typeface="Arial"/>
                          <a:sym typeface="Arial"/>
                        </a:rPr>
                        <a:t>改訂</a:t>
                      </a:r>
                      <a:r>
                        <a:rPr lang="en-US" sz="2100" b="0" i="0" u="none" strike="noStrike" cap="none" dirty="0">
                          <a:solidFill>
                            <a:schemeClr val="dk1"/>
                          </a:solidFill>
                          <a:latin typeface="Meiryo UI" panose="020B0604030504040204" pitchFamily="50" charset="-128"/>
                          <a:ea typeface="Meiryo UI" panose="020B0604030504040204" pitchFamily="50" charset="-128"/>
                          <a:cs typeface="Arial"/>
                          <a:sym typeface="Arial"/>
                        </a:rPr>
                        <a:t>内容</a:t>
                      </a:r>
                      <a:endParaRPr sz="2500" dirty="0"/>
                    </a:p>
                  </a:txBody>
                  <a:tcPr marL="135016" marR="135016" marT="67508" marB="67508">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10000"/>
                  </a:ext>
                </a:extLst>
              </a:tr>
              <a:tr h="442998">
                <a:tc>
                  <a:txBody>
                    <a:bodyPr/>
                    <a:lstStyle/>
                    <a:p>
                      <a:pPr marL="0" marR="0" lvl="0" indent="0" algn="l" rtl="0">
                        <a:lnSpc>
                          <a:spcPct val="100000"/>
                        </a:lnSpc>
                        <a:spcBef>
                          <a:spcPts val="0"/>
                        </a:spcBef>
                        <a:spcAft>
                          <a:spcPts val="0"/>
                        </a:spcAft>
                        <a:buNone/>
                      </a:pPr>
                      <a:r>
                        <a:rPr lang="en-US" sz="2100" b="0" i="0" u="none" strike="noStrike" cap="none" dirty="0">
                          <a:solidFill>
                            <a:schemeClr val="dk1"/>
                          </a:solidFill>
                          <a:latin typeface="Meiryo UI" panose="020B0604030504040204" pitchFamily="50" charset="-128"/>
                          <a:ea typeface="Meiryo UI" panose="020B0604030504040204" pitchFamily="50" charset="-128"/>
                          <a:cs typeface="Arial"/>
                          <a:sym typeface="Arial"/>
                        </a:rPr>
                        <a:t>2023年12月22日</a:t>
                      </a:r>
                      <a:endParaRPr sz="2500" dirty="0"/>
                    </a:p>
                  </a:txBody>
                  <a:tcPr marL="135016" marR="135016" marT="67508" marB="67508">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None/>
                      </a:pPr>
                      <a:r>
                        <a:rPr lang="en-US" sz="2100" b="0" i="0" u="none" strike="noStrike" cap="none" dirty="0">
                          <a:solidFill>
                            <a:schemeClr val="dk1"/>
                          </a:solidFill>
                          <a:latin typeface="Meiryo UI" panose="020B0604030504040204" pitchFamily="50" charset="-128"/>
                          <a:ea typeface="Meiryo UI" panose="020B0604030504040204" pitchFamily="50" charset="-128"/>
                          <a:cs typeface="Arial"/>
                          <a:sym typeface="Arial"/>
                        </a:rPr>
                        <a:t>-</a:t>
                      </a:r>
                      <a:endParaRPr sz="2100" b="0" i="0" u="none" strike="noStrike" cap="none" dirty="0">
                        <a:solidFill>
                          <a:schemeClr val="dk1"/>
                        </a:solidFill>
                        <a:latin typeface="Meiryo UI" panose="020B0604030504040204" pitchFamily="50" charset="-128"/>
                        <a:ea typeface="Meiryo UI" panose="020B0604030504040204" pitchFamily="50" charset="-128"/>
                        <a:cs typeface="Arial"/>
                        <a:sym typeface="Arial"/>
                      </a:endParaRPr>
                    </a:p>
                  </a:txBody>
                  <a:tcPr marL="135016" marR="135016" marT="67508" marB="67508">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None/>
                      </a:pPr>
                      <a:r>
                        <a:rPr lang="ja-JP" altLang="en-US" sz="2100" b="0" i="0" u="none" strike="noStrike" cap="none" dirty="0">
                          <a:solidFill>
                            <a:schemeClr val="dk1"/>
                          </a:solidFill>
                          <a:latin typeface="Meiryo UI" panose="020B0604030504040204" pitchFamily="50" charset="-128"/>
                          <a:ea typeface="Meiryo UI" panose="020B0604030504040204" pitchFamily="50" charset="-128"/>
                          <a:cs typeface="Arial"/>
                          <a:sym typeface="Arial"/>
                        </a:rPr>
                        <a:t>新規作成</a:t>
                      </a:r>
                      <a:endParaRPr sz="2500" dirty="0"/>
                    </a:p>
                  </a:txBody>
                  <a:tcPr marL="135016" marR="135016" marT="67508" marB="67508">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10001"/>
                  </a:ext>
                </a:extLst>
              </a:tr>
              <a:tr h="442998">
                <a:tc>
                  <a:txBody>
                    <a:bodyPr/>
                    <a:lstStyle/>
                    <a:p>
                      <a:pPr marL="0" marR="0" lvl="0" indent="0" algn="l" rtl="0">
                        <a:lnSpc>
                          <a:spcPct val="100000"/>
                        </a:lnSpc>
                        <a:spcBef>
                          <a:spcPts val="0"/>
                        </a:spcBef>
                        <a:spcAft>
                          <a:spcPts val="0"/>
                        </a:spcAft>
                        <a:buNone/>
                      </a:pPr>
                      <a:r>
                        <a:rPr lang="en-US" sz="2100" b="0" i="0" u="none" strike="noStrike" cap="none" dirty="0">
                          <a:solidFill>
                            <a:schemeClr val="dk1"/>
                          </a:solidFill>
                          <a:latin typeface="Meiryo UI" panose="020B0604030504040204" pitchFamily="50" charset="-128"/>
                          <a:ea typeface="Meiryo UI" panose="020B0604030504040204" pitchFamily="50" charset="-128"/>
                          <a:cs typeface="Arial"/>
                          <a:sym typeface="Arial"/>
                        </a:rPr>
                        <a:t>2024年03月29日</a:t>
                      </a:r>
                      <a:endParaRPr sz="2500" dirty="0"/>
                    </a:p>
                  </a:txBody>
                  <a:tcPr marL="135016" marR="135016" marT="67508" marB="67508">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None/>
                      </a:pPr>
                      <a:r>
                        <a:rPr lang="en-US" sz="2100" b="0" i="0" u="none" strike="noStrike" cap="none" dirty="0">
                          <a:solidFill>
                            <a:schemeClr val="dk1"/>
                          </a:solidFill>
                          <a:latin typeface="Meiryo UI" panose="020B0604030504040204" pitchFamily="50" charset="-128"/>
                          <a:ea typeface="Meiryo UI" panose="020B0604030504040204" pitchFamily="50" charset="-128"/>
                          <a:cs typeface="Arial"/>
                          <a:sym typeface="Arial"/>
                        </a:rPr>
                        <a:t>-</a:t>
                      </a:r>
                      <a:endParaRPr sz="2100" b="0" i="0" u="none" strike="noStrike" cap="none" dirty="0">
                        <a:solidFill>
                          <a:schemeClr val="dk1"/>
                        </a:solidFill>
                        <a:latin typeface="Meiryo UI" panose="020B0604030504040204" pitchFamily="50" charset="-128"/>
                        <a:ea typeface="Meiryo UI" panose="020B0604030504040204" pitchFamily="50" charset="-128"/>
                        <a:cs typeface="Arial"/>
                        <a:sym typeface="Arial"/>
                      </a:endParaRPr>
                    </a:p>
                  </a:txBody>
                  <a:tcPr marL="135016" marR="135016" marT="67508" marB="67508">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None/>
                      </a:pPr>
                      <a:r>
                        <a:rPr lang="ja-JP" altLang="en-US" sz="2100" b="0" i="0" u="none" strike="noStrike" cap="none" dirty="0">
                          <a:solidFill>
                            <a:schemeClr val="dk1"/>
                          </a:solidFill>
                          <a:latin typeface="Meiryo UI" panose="020B0604030504040204" pitchFamily="50" charset="-128"/>
                          <a:ea typeface="Meiryo UI" panose="020B0604030504040204" pitchFamily="50" charset="-128"/>
                          <a:cs typeface="Arial"/>
                          <a:sym typeface="Arial"/>
                        </a:rPr>
                        <a:t>業務ブロックの拡充</a:t>
                      </a:r>
                      <a:endParaRPr sz="2500" dirty="0"/>
                    </a:p>
                  </a:txBody>
                  <a:tcPr marL="135016" marR="135016" marT="67508" marB="67508">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1899896178"/>
                  </a:ext>
                </a:extLst>
              </a:tr>
              <a:tr h="442998">
                <a:tc>
                  <a:txBody>
                    <a:bodyPr/>
                    <a:lstStyle/>
                    <a:p>
                      <a:pPr marL="0" marR="0" lvl="0" indent="0" algn="l" rtl="0">
                        <a:lnSpc>
                          <a:spcPct val="100000"/>
                        </a:lnSpc>
                        <a:spcBef>
                          <a:spcPts val="0"/>
                        </a:spcBef>
                        <a:spcAft>
                          <a:spcPts val="0"/>
                        </a:spcAft>
                        <a:buNone/>
                      </a:pPr>
                      <a:r>
                        <a:rPr lang="en-US" sz="2100" b="0" i="0" u="none" strike="noStrike" cap="none" dirty="0">
                          <a:solidFill>
                            <a:schemeClr val="dk1"/>
                          </a:solidFill>
                          <a:latin typeface="Meiryo UI" panose="020B0604030504040204" pitchFamily="50" charset="-128"/>
                          <a:ea typeface="Meiryo UI" panose="020B0604030504040204" pitchFamily="50" charset="-128"/>
                          <a:cs typeface="Arial"/>
                          <a:sym typeface="Arial"/>
                        </a:rPr>
                        <a:t>2024年03月29日</a:t>
                      </a:r>
                      <a:endParaRPr sz="2500" dirty="0"/>
                    </a:p>
                  </a:txBody>
                  <a:tcPr marL="135016" marR="135016" marT="67508" marB="67508">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None/>
                      </a:pPr>
                      <a:r>
                        <a:rPr lang="en-US" sz="2100" b="0" i="0" u="none" strike="noStrike" cap="none" dirty="0">
                          <a:solidFill>
                            <a:schemeClr val="dk1"/>
                          </a:solidFill>
                          <a:latin typeface="Meiryo UI" panose="020B0604030504040204" pitchFamily="50" charset="-128"/>
                          <a:ea typeface="Meiryo UI" panose="020B0604030504040204" pitchFamily="50" charset="-128"/>
                          <a:cs typeface="Arial"/>
                          <a:sym typeface="Arial"/>
                        </a:rPr>
                        <a:t>-</a:t>
                      </a:r>
                      <a:endParaRPr sz="2100" b="0" i="0" u="none" strike="noStrike" cap="none" dirty="0">
                        <a:solidFill>
                          <a:schemeClr val="dk1"/>
                        </a:solidFill>
                        <a:latin typeface="Meiryo UI" panose="020B0604030504040204" pitchFamily="50" charset="-128"/>
                        <a:ea typeface="Meiryo UI" panose="020B0604030504040204" pitchFamily="50" charset="-128"/>
                        <a:cs typeface="Arial"/>
                        <a:sym typeface="Arial"/>
                      </a:endParaRPr>
                    </a:p>
                  </a:txBody>
                  <a:tcPr marL="135016" marR="135016" marT="67508" marB="67508">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None/>
                      </a:pPr>
                      <a:r>
                        <a:rPr lang="en-US" altLang="ja-JP" sz="2067" b="0" i="0" u="none" strike="noStrike" cap="none" dirty="0">
                          <a:solidFill>
                            <a:schemeClr val="dk1"/>
                          </a:solidFill>
                          <a:effectLst/>
                          <a:latin typeface="Meiryo UI" panose="020B0604030504040204" pitchFamily="50" charset="-128"/>
                          <a:ea typeface="Meiryo UI" panose="020B0604030504040204" pitchFamily="50" charset="-128"/>
                          <a:cs typeface="Arial"/>
                          <a:sym typeface="Arial"/>
                        </a:rPr>
                        <a:t>4</a:t>
                      </a:r>
                      <a:r>
                        <a:rPr lang="ja-JP" altLang="ja-JP" sz="2067" b="0" i="0" u="none" strike="noStrike" cap="none" dirty="0">
                          <a:solidFill>
                            <a:schemeClr val="dk1"/>
                          </a:solidFill>
                          <a:effectLst/>
                          <a:latin typeface="Meiryo UI" panose="020B0604030504040204" pitchFamily="50" charset="-128"/>
                          <a:ea typeface="Meiryo UI" panose="020B0604030504040204" pitchFamily="50" charset="-128"/>
                          <a:cs typeface="Arial"/>
                          <a:sym typeface="Arial"/>
                        </a:rPr>
                        <a:t>章 システム構成検討における留意事項」の追加に伴う章構成変更</a:t>
                      </a:r>
                      <a:endParaRPr sz="2500" dirty="0">
                        <a:latin typeface="Meiryo UI" panose="020B0604030504040204" pitchFamily="50" charset="-128"/>
                        <a:ea typeface="Meiryo UI" panose="020B0604030504040204" pitchFamily="50" charset="-128"/>
                      </a:endParaRPr>
                    </a:p>
                  </a:txBody>
                  <a:tcPr marL="135016" marR="135016" marT="67508" marB="67508">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65530893"/>
                  </a:ext>
                </a:extLst>
              </a:tr>
              <a:tr h="44299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2100" b="0" i="0" u="none" strike="noStrike" cap="none" dirty="0">
                          <a:solidFill>
                            <a:schemeClr val="dk1"/>
                          </a:solidFill>
                          <a:latin typeface="Meiryo UI" panose="020B0604030504040204" pitchFamily="50" charset="-128"/>
                          <a:ea typeface="Meiryo UI" panose="020B0604030504040204" pitchFamily="50" charset="-128"/>
                          <a:cs typeface="Arial"/>
                          <a:sym typeface="Arial"/>
                        </a:rPr>
                        <a:t>2024</a:t>
                      </a:r>
                      <a:r>
                        <a:rPr lang="ja-JP" altLang="en-US" sz="2100" b="0" i="0" u="none" strike="noStrike" cap="none" dirty="0">
                          <a:solidFill>
                            <a:schemeClr val="dk1"/>
                          </a:solidFill>
                          <a:latin typeface="Meiryo UI" panose="020B0604030504040204" pitchFamily="50" charset="-128"/>
                          <a:ea typeface="Meiryo UI" panose="020B0604030504040204" pitchFamily="50" charset="-128"/>
                          <a:cs typeface="Arial"/>
                          <a:sym typeface="Arial"/>
                        </a:rPr>
                        <a:t>年</a:t>
                      </a:r>
                      <a:r>
                        <a:rPr lang="en-US" altLang="ja-JP" sz="2100" b="0" i="0" u="none" strike="noStrike" cap="none" dirty="0">
                          <a:solidFill>
                            <a:schemeClr val="dk1"/>
                          </a:solidFill>
                          <a:latin typeface="Meiryo UI" panose="020B0604030504040204" pitchFamily="50" charset="-128"/>
                          <a:ea typeface="Meiryo UI" panose="020B0604030504040204" pitchFamily="50" charset="-128"/>
                          <a:cs typeface="Arial"/>
                          <a:sym typeface="Arial"/>
                        </a:rPr>
                        <a:t>06</a:t>
                      </a:r>
                      <a:r>
                        <a:rPr lang="ja-JP" altLang="en-US" sz="2100" b="0" i="0" u="none" strike="noStrike" cap="none" dirty="0">
                          <a:solidFill>
                            <a:schemeClr val="dk1"/>
                          </a:solidFill>
                          <a:latin typeface="Meiryo UI" panose="020B0604030504040204" pitchFamily="50" charset="-128"/>
                          <a:ea typeface="Meiryo UI" panose="020B0604030504040204" pitchFamily="50" charset="-128"/>
                          <a:cs typeface="Arial"/>
                          <a:sym typeface="Arial"/>
                        </a:rPr>
                        <a:t>月</a:t>
                      </a:r>
                      <a:r>
                        <a:rPr lang="en-US" altLang="ja-JP" sz="2100" b="0" i="0" u="none" strike="noStrike" cap="none" dirty="0">
                          <a:solidFill>
                            <a:schemeClr val="dk1"/>
                          </a:solidFill>
                          <a:latin typeface="Meiryo UI" panose="020B0604030504040204" pitchFamily="50" charset="-128"/>
                          <a:ea typeface="Meiryo UI" panose="020B0604030504040204" pitchFamily="50" charset="-128"/>
                          <a:cs typeface="Arial"/>
                          <a:sym typeface="Arial"/>
                        </a:rPr>
                        <a:t>14</a:t>
                      </a:r>
                      <a:r>
                        <a:rPr lang="ja-JP" altLang="en-US" sz="2100" b="0" i="0" u="none" strike="noStrike" cap="none" dirty="0">
                          <a:solidFill>
                            <a:schemeClr val="dk1"/>
                          </a:solidFill>
                          <a:latin typeface="Meiryo UI" panose="020B0604030504040204" pitchFamily="50" charset="-128"/>
                          <a:ea typeface="Meiryo UI" panose="020B0604030504040204" pitchFamily="50" charset="-128"/>
                          <a:cs typeface="Arial"/>
                          <a:sym typeface="Arial"/>
                        </a:rPr>
                        <a:t>日</a:t>
                      </a:r>
                      <a:endParaRPr lang="ja-JP" altLang="en-US" sz="2500" dirty="0"/>
                    </a:p>
                  </a:txBody>
                  <a:tcPr marL="135016" marR="135016" marT="67508" marB="67508">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None/>
                      </a:pPr>
                      <a:r>
                        <a:rPr lang="en-US" sz="2100" b="0" i="0" u="none" strike="noStrike" cap="none" dirty="0">
                          <a:solidFill>
                            <a:schemeClr val="dk1"/>
                          </a:solidFill>
                          <a:latin typeface="+mn-ea"/>
                          <a:ea typeface="+mn-ea"/>
                          <a:cs typeface="Arial"/>
                          <a:sym typeface="Arial"/>
                        </a:rPr>
                        <a:t>-</a:t>
                      </a:r>
                      <a:endParaRPr sz="2100" b="0" i="0" u="none" strike="noStrike" cap="none" dirty="0">
                        <a:solidFill>
                          <a:schemeClr val="dk1"/>
                        </a:solidFill>
                        <a:latin typeface="+mn-ea"/>
                        <a:ea typeface="+mn-ea"/>
                        <a:cs typeface="Arial"/>
                        <a:sym typeface="Arial"/>
                      </a:endParaRPr>
                    </a:p>
                  </a:txBody>
                  <a:tcPr marL="135016" marR="135016" marT="67508" marB="67508">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None/>
                      </a:pPr>
                      <a:r>
                        <a:rPr lang="en-US" sz="2100" dirty="0">
                          <a:latin typeface="+mn-ea"/>
                          <a:ea typeface="+mn-ea"/>
                        </a:rPr>
                        <a:t>8-1-2-4</a:t>
                      </a:r>
                      <a:r>
                        <a:rPr lang="ja-JP" altLang="en-US" sz="2100" dirty="0">
                          <a:latin typeface="+mn-ea"/>
                          <a:ea typeface="+mn-ea"/>
                        </a:rPr>
                        <a:t>、</a:t>
                      </a:r>
                      <a:r>
                        <a:rPr lang="en-US" altLang="ja-JP" sz="2100" dirty="0">
                          <a:latin typeface="+mn-ea"/>
                          <a:ea typeface="+mn-ea"/>
                        </a:rPr>
                        <a:t>8-1-4-2</a:t>
                      </a:r>
                      <a:r>
                        <a:rPr lang="ja-JP" altLang="en-US" sz="2100" dirty="0">
                          <a:latin typeface="+mn-ea"/>
                          <a:ea typeface="+mn-ea"/>
                        </a:rPr>
                        <a:t>、</a:t>
                      </a:r>
                      <a:r>
                        <a:rPr lang="en-US" altLang="ja-JP" sz="2100" dirty="0">
                          <a:latin typeface="+mn-ea"/>
                          <a:ea typeface="+mn-ea"/>
                        </a:rPr>
                        <a:t>8-1-4-3</a:t>
                      </a:r>
                      <a:r>
                        <a:rPr lang="ja-JP" altLang="en-US" sz="2100" dirty="0">
                          <a:latin typeface="+mn-ea"/>
                          <a:ea typeface="+mn-ea"/>
                        </a:rPr>
                        <a:t>、</a:t>
                      </a:r>
                      <a:r>
                        <a:rPr lang="en-US" altLang="ja-JP" sz="2100" dirty="0">
                          <a:latin typeface="+mn-ea"/>
                          <a:ea typeface="+mn-ea"/>
                        </a:rPr>
                        <a:t>8-1-6-3</a:t>
                      </a:r>
                      <a:r>
                        <a:rPr lang="ja-JP" altLang="en-US" sz="2100" dirty="0">
                          <a:latin typeface="+mn-ea"/>
                          <a:ea typeface="+mn-ea"/>
                        </a:rPr>
                        <a:t>、</a:t>
                      </a:r>
                      <a:r>
                        <a:rPr lang="en-US" altLang="ja-JP" sz="2100" dirty="0">
                          <a:latin typeface="+mn-ea"/>
                          <a:ea typeface="+mn-ea"/>
                        </a:rPr>
                        <a:t>8-1-7-1</a:t>
                      </a:r>
                      <a:r>
                        <a:rPr lang="ja-JP" altLang="en-US" sz="2100" dirty="0">
                          <a:latin typeface="+mn-ea"/>
                          <a:ea typeface="+mn-ea"/>
                        </a:rPr>
                        <a:t>、</a:t>
                      </a:r>
                      <a:r>
                        <a:rPr lang="en-US" altLang="ja-JP" sz="2100" dirty="0">
                          <a:latin typeface="+mn-ea"/>
                          <a:ea typeface="+mn-ea"/>
                        </a:rPr>
                        <a:t>8-1-8-2</a:t>
                      </a:r>
                      <a:r>
                        <a:rPr lang="ja-JP" altLang="en-US" sz="2100" dirty="0">
                          <a:latin typeface="+mn-ea"/>
                          <a:ea typeface="+mn-ea"/>
                        </a:rPr>
                        <a:t>を追加</a:t>
                      </a:r>
                      <a:endParaRPr sz="2100" dirty="0">
                        <a:latin typeface="+mn-ea"/>
                        <a:ea typeface="+mn-ea"/>
                      </a:endParaRPr>
                    </a:p>
                  </a:txBody>
                  <a:tcPr marL="135016" marR="135016" marT="67508" marB="67508">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2619711727"/>
                  </a:ext>
                </a:extLst>
              </a:tr>
              <a:tr h="442998">
                <a:tc>
                  <a:txBody>
                    <a:bodyPr/>
                    <a:lstStyle/>
                    <a:p>
                      <a:pPr marL="0" lvl="0" indent="0" algn="l" defTabSz="914400">
                        <a:lnSpc>
                          <a:spcPct val="100000"/>
                        </a:lnSpc>
                        <a:spcBef>
                          <a:spcPts val="0"/>
                        </a:spcBef>
                        <a:spcAft>
                          <a:spcPts val="0"/>
                        </a:spcAft>
                        <a:buNone/>
                        <a:tabLst/>
                        <a:defRPr/>
                      </a:pPr>
                      <a:r>
                        <a:rPr lang="en-US" altLang="ja-JP" sz="2100" b="0" i="0" u="none" strike="noStrike" cap="none" noProof="0" dirty="0">
                          <a:solidFill>
                            <a:schemeClr val="dk1"/>
                          </a:solidFill>
                          <a:latin typeface="Meiryo UI"/>
                        </a:rPr>
                        <a:t>2024</a:t>
                      </a:r>
                      <a:r>
                        <a:rPr lang="ja-JP" sz="2100" b="0" i="0" u="none" strike="noStrike" cap="none" noProof="0" dirty="0">
                          <a:solidFill>
                            <a:schemeClr val="dk1"/>
                          </a:solidFill>
                          <a:latin typeface="Meiryo UI"/>
                          <a:ea typeface="Meiryo UI"/>
                        </a:rPr>
                        <a:t>年</a:t>
                      </a:r>
                      <a:r>
                        <a:rPr lang="en-US" altLang="ja-JP" sz="2100" b="0" i="0" u="none" strike="noStrike" cap="none" noProof="0" dirty="0">
                          <a:solidFill>
                            <a:schemeClr val="dk1"/>
                          </a:solidFill>
                          <a:latin typeface="Meiryo UI"/>
                        </a:rPr>
                        <a:t>08</a:t>
                      </a:r>
                      <a:r>
                        <a:rPr lang="ja-JP" sz="2100" b="0" i="0" u="none" strike="noStrike" cap="none" noProof="0" dirty="0">
                          <a:solidFill>
                            <a:schemeClr val="dk1"/>
                          </a:solidFill>
                          <a:latin typeface="Meiryo UI"/>
                          <a:ea typeface="Meiryo UI"/>
                        </a:rPr>
                        <a:t>月</a:t>
                      </a:r>
                      <a:r>
                        <a:rPr lang="en-US" altLang="ja-JP" sz="2100" b="0" i="0" u="none" strike="noStrike" cap="none" noProof="0" dirty="0">
                          <a:solidFill>
                            <a:schemeClr val="dk1"/>
                          </a:solidFill>
                          <a:latin typeface="Meiryo UI"/>
                          <a:ea typeface="Meiryo UI"/>
                        </a:rPr>
                        <a:t>02</a:t>
                      </a:r>
                      <a:r>
                        <a:rPr lang="ja-JP" sz="2100" b="0" i="0" u="none" strike="noStrike" cap="none" noProof="0" dirty="0">
                          <a:solidFill>
                            <a:schemeClr val="dk1"/>
                          </a:solidFill>
                          <a:latin typeface="Meiryo UI"/>
                          <a:ea typeface="Meiryo UI"/>
                        </a:rPr>
                        <a:t>日</a:t>
                      </a:r>
                      <a:endParaRPr lang="ja-JP" dirty="0"/>
                    </a:p>
                  </a:txBody>
                  <a:tcPr marL="135016" marR="135016" marT="67508" marB="67508">
                    <a:lnL w="9524">
                      <a:solidFill>
                        <a:schemeClr val="dk1"/>
                      </a:solidFill>
                    </a:lnL>
                    <a:lnR w="9524">
                      <a:solidFill>
                        <a:schemeClr val="dk1"/>
                      </a:solidFill>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a:txBody>
                    <a:bodyPr/>
                    <a:lstStyle/>
                    <a:p>
                      <a:pPr marL="0" lvl="0" indent="0" algn="l">
                        <a:lnSpc>
                          <a:spcPct val="100000"/>
                        </a:lnSpc>
                        <a:spcBef>
                          <a:spcPts val="0"/>
                        </a:spcBef>
                        <a:spcAft>
                          <a:spcPts val="0"/>
                        </a:spcAft>
                        <a:buNone/>
                      </a:pPr>
                      <a:r>
                        <a:rPr lang="en-US" sz="2100" b="0" i="0" u="none" strike="noStrike" cap="none" dirty="0">
                          <a:solidFill>
                            <a:schemeClr val="dk1"/>
                          </a:solidFill>
                          <a:latin typeface="+mn-ea"/>
                          <a:ea typeface="+mn-ea"/>
                          <a:cs typeface="Arial"/>
                          <a:sym typeface="Arial"/>
                        </a:rPr>
                        <a:t>-</a:t>
                      </a:r>
                    </a:p>
                  </a:txBody>
                  <a:tcPr marL="135016" marR="135016" marT="67508" marB="67508">
                    <a:lnL w="9524">
                      <a:solidFill>
                        <a:schemeClr val="dk1"/>
                      </a:solidFill>
                    </a:lnL>
                    <a:lnR w="9524">
                      <a:solidFill>
                        <a:schemeClr val="dk1"/>
                      </a:solidFill>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a:txBody>
                    <a:bodyPr/>
                    <a:lstStyle/>
                    <a:p>
                      <a:pPr marL="0" lvl="0" indent="0" algn="l">
                        <a:lnSpc>
                          <a:spcPct val="100000"/>
                        </a:lnSpc>
                        <a:spcBef>
                          <a:spcPts val="0"/>
                        </a:spcBef>
                        <a:spcAft>
                          <a:spcPts val="0"/>
                        </a:spcAft>
                        <a:buNone/>
                      </a:pPr>
                      <a:r>
                        <a:rPr lang="ja-JP" altLang="en-US" sz="2100" dirty="0">
                          <a:latin typeface="+mn-ea"/>
                          <a:ea typeface="+mn-ea"/>
                        </a:rPr>
                        <a:t>8-1-2-2、</a:t>
                      </a:r>
                      <a:r>
                        <a:rPr lang="ja-JP" sz="2100" b="0" i="0" u="none" strike="noStrike" noProof="0" dirty="0">
                          <a:solidFill>
                            <a:srgbClr val="000000"/>
                          </a:solidFill>
                          <a:latin typeface="Meiryo UI"/>
                          <a:ea typeface="Meiryo UI"/>
                        </a:rPr>
                        <a:t>8-1-2-</a:t>
                      </a:r>
                      <a:r>
                        <a:rPr lang="en-US" altLang="ja-JP" sz="2100" b="0" i="0" u="none" strike="noStrike" noProof="0" dirty="0">
                          <a:solidFill>
                            <a:srgbClr val="000000"/>
                          </a:solidFill>
                          <a:latin typeface="Meiryo UI"/>
                          <a:ea typeface="Meiryo UI"/>
                        </a:rPr>
                        <a:t>6</a:t>
                      </a:r>
                      <a:r>
                        <a:rPr lang="ja-JP" sz="2100" b="0" i="0" u="none" strike="noStrike" noProof="0" dirty="0">
                          <a:solidFill>
                            <a:srgbClr val="000000"/>
                          </a:solidFill>
                          <a:latin typeface="Meiryo UI"/>
                          <a:ea typeface="Meiryo UI"/>
                        </a:rPr>
                        <a:t>、</a:t>
                      </a:r>
                      <a:r>
                        <a:rPr lang="en-US" altLang="ja-JP" sz="2100" b="0" i="0" u="none" strike="noStrike" noProof="0" dirty="0">
                          <a:solidFill>
                            <a:srgbClr val="000000"/>
                          </a:solidFill>
                          <a:latin typeface="Meiryo UI"/>
                          <a:ea typeface="Meiryo UI"/>
                        </a:rPr>
                        <a:t>8-1-2-7</a:t>
                      </a:r>
                      <a:r>
                        <a:rPr lang="ja-JP" altLang="en-US" sz="2100" b="0" i="0" u="none" strike="noStrike" noProof="0" dirty="0">
                          <a:solidFill>
                            <a:srgbClr val="000000"/>
                          </a:solidFill>
                          <a:latin typeface="Meiryo UI"/>
                          <a:ea typeface="Meiryo UI"/>
                        </a:rPr>
                        <a:t>、</a:t>
                      </a:r>
                      <a:r>
                        <a:rPr lang="ja-JP" sz="2100" b="0" i="0" u="none" strike="noStrike" noProof="0" dirty="0">
                          <a:solidFill>
                            <a:srgbClr val="000000"/>
                          </a:solidFill>
                          <a:latin typeface="Meiryo UI"/>
                          <a:ea typeface="Meiryo UI"/>
                        </a:rPr>
                        <a:t>8-1-</a:t>
                      </a:r>
                      <a:r>
                        <a:rPr lang="en-US" altLang="ja-JP" sz="2100" b="0" i="0" u="none" strike="noStrike" noProof="0" dirty="0">
                          <a:solidFill>
                            <a:srgbClr val="000000"/>
                          </a:solidFill>
                          <a:latin typeface="Meiryo UI"/>
                          <a:ea typeface="Meiryo UI"/>
                        </a:rPr>
                        <a:t>3</a:t>
                      </a:r>
                      <a:r>
                        <a:rPr lang="ja-JP" sz="2100" b="0" i="0" u="none" strike="noStrike" noProof="0" dirty="0">
                          <a:solidFill>
                            <a:srgbClr val="000000"/>
                          </a:solidFill>
                          <a:latin typeface="Meiryo UI"/>
                          <a:ea typeface="Meiryo UI"/>
                        </a:rPr>
                        <a:t>-</a:t>
                      </a:r>
                      <a:r>
                        <a:rPr lang="en-US" altLang="ja-JP" sz="2100" b="0" i="0" u="none" strike="noStrike" noProof="0" dirty="0">
                          <a:solidFill>
                            <a:srgbClr val="000000"/>
                          </a:solidFill>
                          <a:latin typeface="Meiryo UI"/>
                          <a:ea typeface="Meiryo UI"/>
                        </a:rPr>
                        <a:t>1</a:t>
                      </a:r>
                      <a:r>
                        <a:rPr lang="ja-JP" sz="2100" b="0" i="0" u="none" strike="noStrike" noProof="0" dirty="0">
                          <a:solidFill>
                            <a:srgbClr val="000000"/>
                          </a:solidFill>
                          <a:latin typeface="Meiryo UI"/>
                          <a:ea typeface="Meiryo UI"/>
                        </a:rPr>
                        <a:t>、</a:t>
                      </a:r>
                      <a:r>
                        <a:rPr lang="en-US" altLang="ja-JP" sz="2100" b="0" i="0" u="none" strike="noStrike" noProof="0" dirty="0">
                          <a:solidFill>
                            <a:srgbClr val="000000"/>
                          </a:solidFill>
                          <a:latin typeface="Meiryo UI"/>
                          <a:ea typeface="Meiryo UI"/>
                        </a:rPr>
                        <a:t>8-1-4-1</a:t>
                      </a:r>
                      <a:r>
                        <a:rPr lang="ja-JP" altLang="en-US" sz="2100" b="0" i="0" u="none" strike="noStrike" noProof="0" dirty="0">
                          <a:solidFill>
                            <a:srgbClr val="000000"/>
                          </a:solidFill>
                          <a:latin typeface="Meiryo UI"/>
                          <a:ea typeface="Meiryo UI"/>
                        </a:rPr>
                        <a:t>、</a:t>
                      </a:r>
                      <a:r>
                        <a:rPr lang="en-US" altLang="ja-JP" sz="2100" b="0" i="0" u="none" strike="noStrike" noProof="0" dirty="0">
                          <a:solidFill>
                            <a:srgbClr val="000000"/>
                          </a:solidFill>
                          <a:latin typeface="Meiryo UI"/>
                        </a:rPr>
                        <a:t>8-1-4-7</a:t>
                      </a:r>
                      <a:r>
                        <a:rPr lang="ja-JP" sz="2100" b="0" i="0" u="none" strike="noStrike" noProof="0" dirty="0">
                          <a:solidFill>
                            <a:srgbClr val="000000"/>
                          </a:solidFill>
                          <a:latin typeface="Meiryo UI"/>
                          <a:ea typeface="Meiryo UI"/>
                        </a:rPr>
                        <a:t>、</a:t>
                      </a:r>
                      <a:r>
                        <a:rPr lang="en-US" altLang="ja-JP" sz="2100" b="0" i="0" u="none" strike="noStrike" noProof="0" dirty="0">
                          <a:solidFill>
                            <a:srgbClr val="000000"/>
                          </a:solidFill>
                          <a:latin typeface="Meiryo UI"/>
                        </a:rPr>
                        <a:t>8-1-7-3</a:t>
                      </a:r>
                      <a:r>
                        <a:rPr lang="ja-JP" altLang="en-US" sz="2100" b="0" i="0" u="none" strike="noStrike" noProof="0" dirty="0">
                          <a:solidFill>
                            <a:srgbClr val="000000"/>
                          </a:solidFill>
                          <a:latin typeface="Meiryo UI"/>
                          <a:ea typeface="Meiryo UI"/>
                        </a:rPr>
                        <a:t>、</a:t>
                      </a:r>
                      <a:r>
                        <a:rPr lang="en-US" altLang="ja-JP" sz="2100" b="0" i="0" u="none" strike="noStrike" noProof="0" dirty="0">
                          <a:solidFill>
                            <a:srgbClr val="000000"/>
                          </a:solidFill>
                          <a:latin typeface="Meiryo UI"/>
                        </a:rPr>
                        <a:t>8-1-8-1</a:t>
                      </a:r>
                      <a:r>
                        <a:rPr lang="en-US" altLang="ja-JP" sz="2100" b="0" i="0" u="none" strike="noStrike" noProof="0" dirty="0">
                          <a:solidFill>
                            <a:srgbClr val="000000"/>
                          </a:solidFill>
                          <a:latin typeface="+mn-ea"/>
                          <a:ea typeface="+mn-ea"/>
                        </a:rPr>
                        <a:t>を追加</a:t>
                      </a:r>
                      <a:endParaRPr lang="ja-JP" sz="2100" b="0" i="0" u="none" strike="noStrike" noProof="0" dirty="0">
                        <a:solidFill>
                          <a:srgbClr val="000000"/>
                        </a:solidFill>
                        <a:latin typeface="+mn-ea"/>
                        <a:ea typeface="+mn-ea"/>
                      </a:endParaRPr>
                    </a:p>
                  </a:txBody>
                  <a:tcPr marL="135016" marR="135016" marT="67508" marB="67508">
                    <a:lnL w="9524">
                      <a:solidFill>
                        <a:schemeClr val="dk1"/>
                      </a:solidFill>
                    </a:lnL>
                    <a:lnR w="9524">
                      <a:solidFill>
                        <a:schemeClr val="dk1"/>
                      </a:solidFill>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791640715"/>
                  </a:ext>
                </a:extLst>
              </a:tr>
              <a:tr h="20555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2100" b="0" i="0" u="none" strike="noStrike" cap="none" noProof="0" dirty="0">
                          <a:solidFill>
                            <a:schemeClr val="dk1"/>
                          </a:solidFill>
                          <a:latin typeface="Meiryo UI"/>
                        </a:rPr>
                        <a:t>2024</a:t>
                      </a:r>
                      <a:r>
                        <a:rPr lang="ja-JP" altLang="ja-JP" sz="2100" b="0" i="0" u="none" strike="noStrike" cap="none" noProof="0" dirty="0">
                          <a:solidFill>
                            <a:schemeClr val="dk1"/>
                          </a:solidFill>
                          <a:latin typeface="Meiryo UI"/>
                          <a:ea typeface="Meiryo UI"/>
                        </a:rPr>
                        <a:t>年</a:t>
                      </a:r>
                      <a:r>
                        <a:rPr lang="en-US" altLang="ja-JP" sz="2100" b="0" i="0" u="none" strike="noStrike" cap="none" noProof="0" dirty="0">
                          <a:solidFill>
                            <a:schemeClr val="dk1"/>
                          </a:solidFill>
                          <a:latin typeface="Meiryo UI"/>
                          <a:ea typeface="Meiryo UI"/>
                        </a:rPr>
                        <a:t>10</a:t>
                      </a:r>
                      <a:r>
                        <a:rPr lang="ja-JP" altLang="ja-JP" sz="2100" b="0" i="0" u="none" strike="noStrike" cap="none" noProof="0" dirty="0">
                          <a:solidFill>
                            <a:schemeClr val="dk1"/>
                          </a:solidFill>
                          <a:latin typeface="Meiryo UI"/>
                          <a:ea typeface="Meiryo UI"/>
                        </a:rPr>
                        <a:t>月</a:t>
                      </a:r>
                      <a:r>
                        <a:rPr lang="en-US" altLang="ja-JP" sz="2100" b="0" i="0" u="none" strike="noStrike" cap="none" noProof="0" dirty="0">
                          <a:solidFill>
                            <a:schemeClr val="dk1"/>
                          </a:solidFill>
                          <a:latin typeface="Meiryo UI"/>
                          <a:ea typeface="Meiryo UI"/>
                        </a:rPr>
                        <a:t>31</a:t>
                      </a:r>
                      <a:r>
                        <a:rPr lang="ja-JP" altLang="ja-JP" sz="2100" b="0" i="0" u="none" strike="noStrike" cap="none" noProof="0" dirty="0">
                          <a:solidFill>
                            <a:schemeClr val="dk1"/>
                          </a:solidFill>
                          <a:latin typeface="Meiryo UI"/>
                          <a:ea typeface="Meiryo UI"/>
                        </a:rPr>
                        <a:t>日</a:t>
                      </a:r>
                      <a:endParaRPr lang="ja-JP" altLang="ja-JP" sz="2100" dirty="0"/>
                    </a:p>
                    <a:p>
                      <a:pPr marL="0" lvl="0" indent="0" algn="l" defTabSz="914400">
                        <a:lnSpc>
                          <a:spcPct val="100000"/>
                        </a:lnSpc>
                        <a:spcBef>
                          <a:spcPts val="0"/>
                        </a:spcBef>
                        <a:spcAft>
                          <a:spcPts val="0"/>
                        </a:spcAft>
                        <a:buNone/>
                        <a:tabLst/>
                        <a:defRPr/>
                      </a:pPr>
                      <a:endParaRPr lang="ja-JP" dirty="0"/>
                    </a:p>
                  </a:txBody>
                  <a:tcPr marL="135016" marR="135016" marT="67508" marB="67508">
                    <a:lnL w="9524">
                      <a:solidFill>
                        <a:schemeClr val="dk1"/>
                      </a:solidFill>
                    </a:lnL>
                    <a:lnR w="9524" cap="flat" cmpd="sng" algn="ctr">
                      <a:solidFill>
                        <a:schemeClr val="dk1"/>
                      </a:solidFill>
                      <a:prstDash val="solid"/>
                      <a:round/>
                      <a:headEnd type="none" w="med" len="med"/>
                      <a:tailEnd type="none" w="med" len="med"/>
                    </a:lnR>
                    <a:lnT w="9525" cap="flat" cmpd="sng" algn="ctr">
                      <a:solidFill>
                        <a:schemeClr val="dk1"/>
                      </a:solidFill>
                      <a:prstDash val="solid"/>
                      <a:round/>
                      <a:headEnd type="none" w="sm" len="sm"/>
                      <a:tailEnd type="none" w="sm" len="sm"/>
                    </a:lnT>
                    <a:lnB w="9524">
                      <a:solidFill>
                        <a:schemeClr val="dk1"/>
                      </a:solidFill>
                    </a:lnB>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2067" b="0" i="0" u="none" strike="noStrike" cap="none" dirty="0">
                          <a:solidFill>
                            <a:schemeClr val="dk1"/>
                          </a:solidFill>
                          <a:effectLst/>
                          <a:latin typeface="+mn-ea"/>
                          <a:ea typeface="+mn-ea"/>
                          <a:cs typeface="Arial"/>
                          <a:sym typeface="Arial"/>
                        </a:rPr>
                        <a:t>8-1-2-4</a:t>
                      </a:r>
                      <a:r>
                        <a:rPr lang="ja-JP" altLang="en-US" sz="2067" b="0" i="0" u="none" strike="noStrike" cap="none" dirty="0">
                          <a:solidFill>
                            <a:schemeClr val="dk1"/>
                          </a:solidFill>
                          <a:effectLst/>
                          <a:latin typeface="+mn-ea"/>
                          <a:ea typeface="+mn-ea"/>
                          <a:cs typeface="Arial"/>
                          <a:sym typeface="Arial"/>
                        </a:rPr>
                        <a:t>、</a:t>
                      </a:r>
                      <a:r>
                        <a:rPr lang="en-US" altLang="ja-JP" sz="2067" b="0" i="0" u="none" strike="noStrike" cap="none" dirty="0">
                          <a:solidFill>
                            <a:schemeClr val="dk1"/>
                          </a:solidFill>
                          <a:effectLst/>
                          <a:latin typeface="+mn-ea"/>
                          <a:ea typeface="+mn-ea"/>
                          <a:cs typeface="Arial"/>
                          <a:sym typeface="Arial"/>
                        </a:rPr>
                        <a:t>8-1-4-8</a:t>
                      </a:r>
                      <a:endParaRPr lang="ja-JP" altLang="en-US" sz="2067" b="0" i="0" u="none" strike="noStrike" cap="none" dirty="0">
                        <a:solidFill>
                          <a:schemeClr val="dk1"/>
                        </a:solidFill>
                        <a:effectLst/>
                        <a:latin typeface="+mn-ea"/>
                        <a:ea typeface="+mn-ea"/>
                        <a:cs typeface="Arial"/>
                        <a:sym typeface="Arial"/>
                      </a:endParaRPr>
                    </a:p>
                    <a:p>
                      <a:pPr marL="0" lvl="0" indent="0" algn="l">
                        <a:lnSpc>
                          <a:spcPct val="100000"/>
                        </a:lnSpc>
                        <a:spcBef>
                          <a:spcPts val="0"/>
                        </a:spcBef>
                        <a:spcAft>
                          <a:spcPts val="0"/>
                        </a:spcAft>
                        <a:buNone/>
                      </a:pPr>
                      <a:endParaRPr lang="en-US" sz="2100" b="0" i="0" u="none" strike="noStrike" cap="none" dirty="0">
                        <a:solidFill>
                          <a:schemeClr val="dk1"/>
                        </a:solidFill>
                        <a:latin typeface="+mn-ea"/>
                        <a:ea typeface="+mn-ea"/>
                        <a:cs typeface="Arial"/>
                        <a:sym typeface="Arial"/>
                      </a:endParaRPr>
                    </a:p>
                  </a:txBody>
                  <a:tcPr marL="135016" marR="135016" marT="67508" marB="67508">
                    <a:lnL w="9524" cap="flat" cmpd="sng" algn="ctr">
                      <a:solidFill>
                        <a:schemeClr val="dk1"/>
                      </a:solidFill>
                      <a:prstDash val="solid"/>
                      <a:round/>
                      <a:headEnd type="none" w="med" len="med"/>
                      <a:tailEnd type="none" w="med" len="med"/>
                    </a:lnL>
                    <a:lnR w="9524" cap="flat" cmpd="sng" algn="ctr">
                      <a:solidFill>
                        <a:schemeClr val="dk1"/>
                      </a:solidFill>
                      <a:prstDash val="solid"/>
                      <a:round/>
                      <a:headEnd type="none" w="med" len="med"/>
                      <a:tailEnd type="none" w="med" len="med"/>
                    </a:lnR>
                    <a:lnT w="9525" cap="flat" cmpd="sng" algn="ctr">
                      <a:solidFill>
                        <a:schemeClr val="dk1"/>
                      </a:solidFill>
                      <a:prstDash val="solid"/>
                      <a:round/>
                      <a:headEnd type="none" w="sm" len="sm"/>
                      <a:tailEnd type="none" w="sm" len="sm"/>
                    </a:lnT>
                    <a:lnB w="9524">
                      <a:solidFill>
                        <a:schemeClr val="dk1"/>
                      </a:solidFill>
                    </a:lnB>
                    <a:noFill/>
                  </a:tcPr>
                </a:tc>
                <a:tc>
                  <a:txBody>
                    <a:bodyPr/>
                    <a:lstStyle/>
                    <a:p>
                      <a:pPr marL="0" lvl="0" indent="0" algn="l">
                        <a:lnSpc>
                          <a:spcPct val="100000"/>
                        </a:lnSpc>
                        <a:spcBef>
                          <a:spcPts val="0"/>
                        </a:spcBef>
                        <a:spcAft>
                          <a:spcPts val="0"/>
                        </a:spcAft>
                        <a:buNone/>
                      </a:pPr>
                      <a:r>
                        <a:rPr lang="en-US" altLang="ja-JP" sz="2100" b="0" i="0" u="none" strike="noStrike" noProof="0" dirty="0">
                          <a:solidFill>
                            <a:srgbClr val="000000"/>
                          </a:solidFill>
                          <a:latin typeface="Meiryo UI"/>
                          <a:ea typeface="Meiryo UI"/>
                        </a:rPr>
                        <a:t>8-1-2-4</a:t>
                      </a:r>
                      <a:r>
                        <a:rPr lang="ja-JP" altLang="en-US" sz="2100" b="0" i="0" u="none" strike="noStrike" noProof="0" dirty="0">
                          <a:solidFill>
                            <a:srgbClr val="000000"/>
                          </a:solidFill>
                          <a:latin typeface="Meiryo UI"/>
                          <a:ea typeface="Meiryo UI"/>
                        </a:rPr>
                        <a:t>にパターン</a:t>
                      </a:r>
                      <a:r>
                        <a:rPr lang="en-US" altLang="ja-JP" sz="2100" b="0" i="0" u="none" strike="noStrike" noProof="0" dirty="0">
                          <a:solidFill>
                            <a:srgbClr val="000000"/>
                          </a:solidFill>
                          <a:latin typeface="Meiryo UI"/>
                          <a:ea typeface="Meiryo UI"/>
                        </a:rPr>
                        <a:t>3</a:t>
                      </a:r>
                      <a:r>
                        <a:rPr lang="ja-JP" altLang="en-US" sz="2100" b="0" i="0" u="none" strike="noStrike" noProof="0" dirty="0">
                          <a:solidFill>
                            <a:srgbClr val="000000"/>
                          </a:solidFill>
                          <a:latin typeface="Meiryo UI"/>
                          <a:ea typeface="Meiryo UI"/>
                        </a:rPr>
                        <a:t>を拡充、</a:t>
                      </a:r>
                      <a:r>
                        <a:rPr lang="en-US" altLang="ja-JP" sz="2100" b="0" i="0" u="none" strike="noStrike" noProof="0" dirty="0">
                          <a:solidFill>
                            <a:srgbClr val="000000"/>
                          </a:solidFill>
                          <a:latin typeface="Meiryo UI"/>
                          <a:ea typeface="Meiryo UI"/>
                        </a:rPr>
                        <a:t>8-1-4-8</a:t>
                      </a:r>
                      <a:r>
                        <a:rPr lang="ja-JP" altLang="en-US" sz="2100" b="0" i="0" u="none" strike="noStrike" noProof="0" dirty="0">
                          <a:solidFill>
                            <a:srgbClr val="000000"/>
                          </a:solidFill>
                          <a:latin typeface="Meiryo UI"/>
                          <a:ea typeface="Meiryo UI"/>
                        </a:rPr>
                        <a:t>の図を修正</a:t>
                      </a:r>
                      <a:endParaRPr lang="ja-JP" sz="2100" b="0" i="0" u="none" strike="noStrike" noProof="0" dirty="0">
                        <a:solidFill>
                          <a:srgbClr val="000000"/>
                        </a:solidFill>
                        <a:latin typeface="Meiryo UI"/>
                        <a:ea typeface="Meiryo UI"/>
                      </a:endParaRPr>
                    </a:p>
                  </a:txBody>
                  <a:tcPr marL="135016" marR="135016" marT="67508" marB="67508">
                    <a:lnL w="9524" cap="flat" cmpd="sng" algn="ctr">
                      <a:solidFill>
                        <a:schemeClr val="dk1"/>
                      </a:solidFill>
                      <a:prstDash val="solid"/>
                      <a:round/>
                      <a:headEnd type="none" w="med" len="med"/>
                      <a:tailEnd type="none" w="med" len="med"/>
                    </a:lnL>
                    <a:lnR w="9524">
                      <a:solidFill>
                        <a:schemeClr val="dk1"/>
                      </a:solidFill>
                    </a:lnR>
                    <a:lnT w="9525" cap="flat" cmpd="sng" algn="ctr">
                      <a:solidFill>
                        <a:schemeClr val="dk1"/>
                      </a:solidFill>
                      <a:prstDash val="solid"/>
                      <a:round/>
                      <a:headEnd type="none" w="sm" len="sm"/>
                      <a:tailEnd type="none" w="sm" len="sm"/>
                    </a:lnT>
                    <a:lnB w="9524">
                      <a:solidFill>
                        <a:schemeClr val="dk1"/>
                      </a:solidFill>
                    </a:lnB>
                    <a:noFill/>
                  </a:tcPr>
                </a:tc>
                <a:extLst>
                  <a:ext uri="{0D108BD9-81ED-4DB2-BD59-A6C34878D82A}">
                    <a16:rowId xmlns:a16="http://schemas.microsoft.com/office/drawing/2014/main" val="381496340"/>
                  </a:ext>
                </a:extLst>
              </a:tr>
            </a:tbl>
          </a:graphicData>
        </a:graphic>
      </p:graphicFrame>
      <p:sp>
        <p:nvSpPr>
          <p:cNvPr id="78" name="Google Shape;78;p17"/>
          <p:cNvSpPr txBox="1">
            <a:spLocks noGrp="1"/>
          </p:cNvSpPr>
          <p:nvPr>
            <p:ph type="sldNum" idx="12"/>
          </p:nvPr>
        </p:nvSpPr>
        <p:spPr>
          <a:xfrm>
            <a:off x="13247110" y="9375009"/>
            <a:ext cx="4050030" cy="454338"/>
          </a:xfrm>
          <a:prstGeom prst="rect">
            <a:avLst/>
          </a:prstGeom>
          <a:noFill/>
          <a:ln>
            <a:noFill/>
          </a:ln>
        </p:spPr>
        <p:txBody>
          <a:bodyPr spcFirstLastPara="1" wrap="square" lIns="134979" tIns="67471" rIns="134979" bIns="67471" anchor="ctr" anchorCtr="0">
            <a:spAutoFit/>
          </a:bodyPr>
          <a:lstStyle/>
          <a:p>
            <a:fld id="{00000000-1234-1234-1234-123412341234}" type="slidenum">
              <a:rPr lang="en-US">
                <a:latin typeface="Meiryo UI" panose="020B0604030504040204" pitchFamily="50" charset="-128"/>
                <a:ea typeface="Meiryo UI" panose="020B0604030504040204" pitchFamily="50" charset="-128"/>
              </a:rPr>
              <a:pPr/>
              <a:t>2</a:t>
            </a:fld>
            <a:endParaRPr dirty="0">
              <a:latin typeface="Meiryo UI" panose="020B0604030504040204" pitchFamily="50" charset="-128"/>
              <a:ea typeface="Meiryo UI" panose="020B0604030504040204" pitchFamily="50"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2673991-03FC-BF42-D552-54E33687333D}"/>
              </a:ext>
            </a:extLst>
          </p:cNvPr>
          <p:cNvSpPr>
            <a:spLocks noGrp="1"/>
          </p:cNvSpPr>
          <p:nvPr>
            <p:ph type="title"/>
          </p:nvPr>
        </p:nvSpPr>
        <p:spPr/>
        <p:txBody>
          <a:bodyPr>
            <a:normAutofit/>
          </a:bodyPr>
          <a:lstStyle/>
          <a:p>
            <a:r>
              <a:rPr kumimoji="1" lang="en-US" altLang="ja-JP" sz="4000" dirty="0">
                <a:latin typeface="Meiryo UI" panose="020B0604030504040204" pitchFamily="34" charset="-128"/>
                <a:ea typeface="Meiryo UI" panose="020B0604030504040204" pitchFamily="34" charset="-128"/>
              </a:rPr>
              <a:t>8</a:t>
            </a:r>
            <a:r>
              <a:rPr kumimoji="1" lang="en-US" altLang="ja-JP" sz="4000" dirty="0"/>
              <a:t>-1-2-8. </a:t>
            </a:r>
            <a:r>
              <a:rPr kumimoji="1" lang="ja-JP" altLang="en-US" sz="4000" dirty="0"/>
              <a:t>申請・届出</a:t>
            </a:r>
            <a:r>
              <a:rPr kumimoji="1" lang="en-US" altLang="ja-JP" sz="4000" dirty="0"/>
              <a:t>_</a:t>
            </a:r>
            <a:r>
              <a:rPr kumimoji="1" lang="ja-JP" altLang="en-US" sz="4000" dirty="0"/>
              <a:t>電子決裁機能</a:t>
            </a:r>
            <a:r>
              <a:rPr kumimoji="1" lang="ja-JP" altLang="en-US" sz="4000" dirty="0">
                <a:latin typeface="Meiryo UI" panose="020B0604030504040204" pitchFamily="34" charset="-128"/>
                <a:ea typeface="Meiryo UI" panose="020B0604030504040204" pitchFamily="34" charset="-128"/>
              </a:rPr>
              <a:t>（パターン</a:t>
            </a:r>
            <a:r>
              <a:rPr kumimoji="1" lang="en-US" altLang="ja-JP" sz="4000" dirty="0">
                <a:latin typeface="Meiryo UI" panose="020B0604030504040204" pitchFamily="34" charset="-128"/>
                <a:ea typeface="Meiryo UI" panose="020B0604030504040204" pitchFamily="34" charset="-128"/>
              </a:rPr>
              <a:t>3 OIC</a:t>
            </a:r>
            <a:r>
              <a:rPr kumimoji="1" lang="ja-JP" altLang="en-US" sz="4000" dirty="0">
                <a:latin typeface="Meiryo UI" panose="020B0604030504040204" pitchFamily="34" charset="-128"/>
                <a:ea typeface="Meiryo UI" panose="020B0604030504040204" pitchFamily="34" charset="-128"/>
              </a:rPr>
              <a:t>利用）</a:t>
            </a:r>
          </a:p>
        </p:txBody>
      </p:sp>
      <p:sp>
        <p:nvSpPr>
          <p:cNvPr id="4" name="正方形/長方形 3">
            <a:extLst>
              <a:ext uri="{FF2B5EF4-FFF2-40B4-BE49-F238E27FC236}">
                <a16:creationId xmlns:a16="http://schemas.microsoft.com/office/drawing/2014/main" id="{94E272AA-D886-EDC7-CBDD-063C36CB57B2}"/>
              </a:ext>
            </a:extLst>
          </p:cNvPr>
          <p:cNvSpPr/>
          <p:nvPr/>
        </p:nvSpPr>
        <p:spPr>
          <a:xfrm>
            <a:off x="5110843" y="2232334"/>
            <a:ext cx="9349436" cy="6985843"/>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34" charset="-128"/>
              <a:ea typeface="Meiryo UI" panose="020B0604030504040204" pitchFamily="34" charset="-128"/>
            </a:endParaRPr>
          </a:p>
        </p:txBody>
      </p:sp>
      <p:sp>
        <p:nvSpPr>
          <p:cNvPr id="5" name="正方形/長方形 4">
            <a:extLst>
              <a:ext uri="{FF2B5EF4-FFF2-40B4-BE49-F238E27FC236}">
                <a16:creationId xmlns:a16="http://schemas.microsoft.com/office/drawing/2014/main" id="{71E2780C-31BB-05DB-9742-BA923941B63F}"/>
              </a:ext>
            </a:extLst>
          </p:cNvPr>
          <p:cNvSpPr/>
          <p:nvPr/>
        </p:nvSpPr>
        <p:spPr>
          <a:xfrm>
            <a:off x="7877336" y="3086100"/>
            <a:ext cx="6040400" cy="5306786"/>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kumimoji="1" lang="ja-JP" altLang="en-US" sz="1600" dirty="0">
                <a:solidFill>
                  <a:schemeClr val="tx1"/>
                </a:solidFill>
                <a:latin typeface="Meiryo UI" panose="020B0604030504040204" pitchFamily="34" charset="-128"/>
                <a:ea typeface="Meiryo UI" panose="020B0604030504040204" pitchFamily="34" charset="-128"/>
              </a:rPr>
              <a:t>申請・届出</a:t>
            </a:r>
            <a:r>
              <a:rPr kumimoji="1" lang="en-US" altLang="ja-JP" sz="1600" dirty="0">
                <a:solidFill>
                  <a:schemeClr val="tx1"/>
                </a:solidFill>
                <a:latin typeface="Meiryo UI" panose="020B0604030504040204" pitchFamily="34" charset="-128"/>
                <a:ea typeface="Meiryo UI" panose="020B0604030504040204" pitchFamily="34" charset="-128"/>
              </a:rPr>
              <a:t>_</a:t>
            </a:r>
            <a:r>
              <a:rPr kumimoji="1" lang="ja-JP" altLang="en-US" sz="1600" dirty="0">
                <a:solidFill>
                  <a:schemeClr val="tx1"/>
                </a:solidFill>
                <a:latin typeface="Meiryo UI" panose="020B0604030504040204" pitchFamily="34" charset="-128"/>
                <a:ea typeface="Meiryo UI" panose="020B0604030504040204" pitchFamily="34" charset="-128"/>
              </a:rPr>
              <a:t>電子決裁機能</a:t>
            </a:r>
            <a:endParaRPr kumimoji="1" lang="en-US" altLang="ja-JP" sz="1600" dirty="0">
              <a:solidFill>
                <a:schemeClr val="tx1"/>
              </a:solidFill>
              <a:latin typeface="Meiryo UI" panose="020B0604030504040204" pitchFamily="34" charset="-128"/>
              <a:ea typeface="Meiryo UI" panose="020B0604030504040204" pitchFamily="34" charset="-128"/>
            </a:endParaRPr>
          </a:p>
        </p:txBody>
      </p:sp>
      <p:pic>
        <p:nvPicPr>
          <p:cNvPr id="6" name="OTag">
            <a:extLst>
              <a:ext uri="{FF2B5EF4-FFF2-40B4-BE49-F238E27FC236}">
                <a16:creationId xmlns:a16="http://schemas.microsoft.com/office/drawing/2014/main" id="{D1E05D8F-63ED-28CE-5C51-72F935E850F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06990" y="2232334"/>
            <a:ext cx="502920" cy="502920"/>
          </a:xfrm>
          <a:prstGeom prst="rect">
            <a:avLst/>
          </a:prstGeom>
        </p:spPr>
      </p:pic>
      <p:sp>
        <p:nvSpPr>
          <p:cNvPr id="7" name="TextBox 12">
            <a:extLst>
              <a:ext uri="{FF2B5EF4-FFF2-40B4-BE49-F238E27FC236}">
                <a16:creationId xmlns:a16="http://schemas.microsoft.com/office/drawing/2014/main" id="{DA23F65D-C5A6-42BD-6912-8CBE9264EFF6}"/>
              </a:ext>
            </a:extLst>
          </p:cNvPr>
          <p:cNvSpPr txBox="1">
            <a:spLocks noChangeArrowheads="1"/>
          </p:cNvSpPr>
          <p:nvPr/>
        </p:nvSpPr>
        <p:spPr bwMode="auto">
          <a:xfrm>
            <a:off x="5614079" y="2345294"/>
            <a:ext cx="513281"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OCI</a:t>
            </a:r>
          </a:p>
        </p:txBody>
      </p:sp>
      <p:sp>
        <p:nvSpPr>
          <p:cNvPr id="8" name="Rectangle 115">
            <a:extLst>
              <a:ext uri="{FF2B5EF4-FFF2-40B4-BE49-F238E27FC236}">
                <a16:creationId xmlns:a16="http://schemas.microsoft.com/office/drawing/2014/main" id="{EDA672BF-6FFC-5676-4FED-241D771A12C9}"/>
              </a:ext>
            </a:extLst>
          </p:cNvPr>
          <p:cNvSpPr/>
          <p:nvPr/>
        </p:nvSpPr>
        <p:spPr>
          <a:xfrm>
            <a:off x="5320800" y="3811152"/>
            <a:ext cx="2286000" cy="1139610"/>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21" name="TextBox 20">
            <a:extLst>
              <a:ext uri="{FF2B5EF4-FFF2-40B4-BE49-F238E27FC236}">
                <a16:creationId xmlns:a16="http://schemas.microsoft.com/office/drawing/2014/main" id="{95CE0675-55F6-5E98-B7FB-E1B3AED37723}"/>
              </a:ext>
            </a:extLst>
          </p:cNvPr>
          <p:cNvSpPr txBox="1">
            <a:spLocks noChangeArrowheads="1"/>
          </p:cNvSpPr>
          <p:nvPr/>
        </p:nvSpPr>
        <p:spPr bwMode="auto">
          <a:xfrm>
            <a:off x="5400000" y="3838219"/>
            <a:ext cx="14425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600" dirty="0">
                <a:latin typeface="Meiryo UI" panose="020B0604030504040204" pitchFamily="34" charset="-128"/>
                <a:ea typeface="Meiryo UI" panose="020B0604030504040204" pitchFamily="34" charset="-128"/>
                <a:cs typeface="Arial" panose="020B0604020202020204" pitchFamily="34" charset="0"/>
              </a:rPr>
              <a:t>連携機能</a:t>
            </a:r>
            <a:endParaRPr lang="en-US" altLang="ja-JP" sz="1600" dirty="0">
              <a:latin typeface="Meiryo UI" panose="020B0604030504040204" pitchFamily="34" charset="-128"/>
              <a:ea typeface="Meiryo UI" panose="020B0604030504040204" pitchFamily="34" charset="-128"/>
              <a:cs typeface="Arial" panose="020B0604020202020204" pitchFamily="34" charset="0"/>
            </a:endParaRPr>
          </a:p>
        </p:txBody>
      </p:sp>
      <p:sp>
        <p:nvSpPr>
          <p:cNvPr id="26" name="TextBox 20">
            <a:extLst>
              <a:ext uri="{FF2B5EF4-FFF2-40B4-BE49-F238E27FC236}">
                <a16:creationId xmlns:a16="http://schemas.microsoft.com/office/drawing/2014/main" id="{8AEF528A-97F8-4B52-5789-189338F55F5E}"/>
              </a:ext>
            </a:extLst>
          </p:cNvPr>
          <p:cNvSpPr txBox="1">
            <a:spLocks noChangeArrowheads="1"/>
          </p:cNvSpPr>
          <p:nvPr/>
        </p:nvSpPr>
        <p:spPr bwMode="auto">
          <a:xfrm>
            <a:off x="5400000" y="4084763"/>
            <a:ext cx="223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ja-JP" altLang="en-US" sz="1200" dirty="0">
                <a:latin typeface="Meiryo UI" panose="020B0604030504040204" pitchFamily="34" charset="-128"/>
                <a:ea typeface="Meiryo UI" panose="020B0604030504040204" pitchFamily="34" charset="-128"/>
                <a:cs typeface="Arial" panose="020B0604020202020204" pitchFamily="34" charset="0"/>
              </a:rPr>
              <a:t>通知された申請・届出結果の詳細を確認する</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例</a:t>
            </a:r>
            <a:r>
              <a:rPr lang="en-US" altLang="ja-JP" sz="1200" dirty="0">
                <a:latin typeface="Meiryo UI" panose="020B0604030504040204" pitchFamily="34" charset="-128"/>
                <a:ea typeface="Meiryo UI" panose="020B0604030504040204" pitchFamily="34" charset="-128"/>
                <a:cs typeface="Arial" panose="020B0604020202020204" pitchFamily="34" charset="0"/>
              </a:rPr>
              <a:t>.</a:t>
            </a:r>
            <a:r>
              <a:rPr lang="ja-JP" altLang="en-US" sz="1200" dirty="0">
                <a:latin typeface="Meiryo UI" panose="020B0604030504040204" pitchFamily="34" charset="-128"/>
                <a:ea typeface="Meiryo UI" panose="020B0604030504040204" pitchFamily="34" charset="-128"/>
                <a:cs typeface="Arial" panose="020B0604020202020204" pitchFamily="34" charset="0"/>
              </a:rPr>
              <a:t>申請・届出</a:t>
            </a:r>
            <a:r>
              <a:rPr lang="en-US" altLang="ja-JP" sz="1200" dirty="0">
                <a:latin typeface="Meiryo UI" panose="020B0604030504040204" pitchFamily="34" charset="-128"/>
                <a:ea typeface="Meiryo UI" panose="020B0604030504040204" pitchFamily="34" charset="-128"/>
                <a:cs typeface="Arial" panose="020B0604020202020204" pitchFamily="34" charset="0"/>
              </a:rPr>
              <a:t>_</a:t>
            </a:r>
            <a:r>
              <a:rPr lang="ja-JP" altLang="en-US" sz="1200" dirty="0">
                <a:latin typeface="Meiryo UI" panose="020B0604030504040204" pitchFamily="34" charset="-128"/>
                <a:ea typeface="Meiryo UI" panose="020B0604030504040204" pitchFamily="34" charset="-128"/>
                <a:cs typeface="Arial" panose="020B0604020202020204" pitchFamily="34" charset="0"/>
              </a:rPr>
              <a:t>申請・届出機能</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eaLnBrk="1" hangingPunct="1"/>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p:txBody>
      </p:sp>
      <p:sp>
        <p:nvSpPr>
          <p:cNvPr id="29" name="Rectangle 115">
            <a:extLst>
              <a:ext uri="{FF2B5EF4-FFF2-40B4-BE49-F238E27FC236}">
                <a16:creationId xmlns:a16="http://schemas.microsoft.com/office/drawing/2014/main" id="{6C451E45-6878-DBFE-D666-FF21BAC8213B}"/>
              </a:ext>
            </a:extLst>
          </p:cNvPr>
          <p:cNvSpPr/>
          <p:nvPr/>
        </p:nvSpPr>
        <p:spPr>
          <a:xfrm>
            <a:off x="5320800" y="6218583"/>
            <a:ext cx="2286000" cy="1410171"/>
          </a:xfrm>
          <a:prstGeom prst="rect">
            <a:avLst/>
          </a:prstGeom>
          <a:solidFill>
            <a:schemeClr val="bg1"/>
          </a:solid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30" name="TextBox 20">
            <a:extLst>
              <a:ext uri="{FF2B5EF4-FFF2-40B4-BE49-F238E27FC236}">
                <a16:creationId xmlns:a16="http://schemas.microsoft.com/office/drawing/2014/main" id="{4624153B-E8A3-4FF6-5828-A5DDE7C7753E}"/>
              </a:ext>
            </a:extLst>
          </p:cNvPr>
          <p:cNvSpPr txBox="1">
            <a:spLocks noChangeArrowheads="1"/>
          </p:cNvSpPr>
          <p:nvPr/>
        </p:nvSpPr>
        <p:spPr bwMode="auto">
          <a:xfrm>
            <a:off x="5403600" y="6283885"/>
            <a:ext cx="14425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600" dirty="0">
                <a:latin typeface="Meiryo UI" panose="020B0604030504040204" pitchFamily="34" charset="-128"/>
                <a:ea typeface="Meiryo UI" panose="020B0604030504040204" pitchFamily="34" charset="-128"/>
                <a:cs typeface="Arial" panose="020B0604020202020204" pitchFamily="34" charset="0"/>
              </a:rPr>
              <a:t>連携機能</a:t>
            </a:r>
            <a:endParaRPr lang="en-US" altLang="ja-JP" sz="1600" dirty="0">
              <a:latin typeface="Meiryo UI" panose="020B0604030504040204" pitchFamily="34" charset="-128"/>
              <a:ea typeface="Meiryo UI" panose="020B0604030504040204" pitchFamily="34" charset="-128"/>
              <a:cs typeface="Arial" panose="020B0604020202020204" pitchFamily="34" charset="0"/>
            </a:endParaRPr>
          </a:p>
        </p:txBody>
      </p:sp>
      <p:sp>
        <p:nvSpPr>
          <p:cNvPr id="31" name="TextBox 20">
            <a:extLst>
              <a:ext uri="{FF2B5EF4-FFF2-40B4-BE49-F238E27FC236}">
                <a16:creationId xmlns:a16="http://schemas.microsoft.com/office/drawing/2014/main" id="{D0DF8C1F-0270-25A6-5444-6E204A71285E}"/>
              </a:ext>
            </a:extLst>
          </p:cNvPr>
          <p:cNvSpPr txBox="1">
            <a:spLocks noChangeArrowheads="1"/>
          </p:cNvSpPr>
          <p:nvPr/>
        </p:nvSpPr>
        <p:spPr bwMode="auto">
          <a:xfrm>
            <a:off x="5403600" y="6564098"/>
            <a:ext cx="22860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届出・申請に対する審査・承認を行い、</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審査・承認のステータスを管理する</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eaLnBrk="1" hangingPunct="1"/>
            <a:r>
              <a:rPr lang="ja-JP" altLang="en-US" sz="400" dirty="0">
                <a:latin typeface="Meiryo UI" panose="020B0604030504040204" pitchFamily="34" charset="-128"/>
                <a:ea typeface="Meiryo UI" panose="020B0604030504040204" pitchFamily="34" charset="-128"/>
                <a:cs typeface="Arial" panose="020B0604020202020204" pitchFamily="34" charset="0"/>
              </a:rPr>
              <a:t>　</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例</a:t>
            </a:r>
            <a:r>
              <a:rPr lang="en-US" altLang="ja-JP" sz="1200" dirty="0">
                <a:latin typeface="Meiryo UI" panose="020B0604030504040204" pitchFamily="34" charset="-128"/>
                <a:ea typeface="Meiryo UI" panose="020B0604030504040204" pitchFamily="34" charset="-128"/>
                <a:cs typeface="Arial" panose="020B0604020202020204" pitchFamily="34" charset="0"/>
              </a:rPr>
              <a:t>. </a:t>
            </a:r>
            <a:r>
              <a:rPr lang="ja-JP" altLang="en-US" sz="1200" dirty="0">
                <a:latin typeface="Meiryo UI" panose="020B0604030504040204" pitchFamily="34" charset="-128"/>
                <a:ea typeface="Meiryo UI" panose="020B0604030504040204" pitchFamily="34" charset="-128"/>
                <a:cs typeface="Arial" panose="020B0604020202020204" pitchFamily="34" charset="0"/>
              </a:rPr>
              <a:t>審査・承認機能</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p:txBody>
      </p:sp>
      <p:grpSp>
        <p:nvGrpSpPr>
          <p:cNvPr id="46" name="グループ化 45">
            <a:extLst>
              <a:ext uri="{FF2B5EF4-FFF2-40B4-BE49-F238E27FC236}">
                <a16:creationId xmlns:a16="http://schemas.microsoft.com/office/drawing/2014/main" id="{899F35BE-2140-2660-0D8C-E0A746C5FF86}"/>
              </a:ext>
            </a:extLst>
          </p:cNvPr>
          <p:cNvGrpSpPr/>
          <p:nvPr/>
        </p:nvGrpSpPr>
        <p:grpSpPr>
          <a:xfrm>
            <a:off x="2763552" y="4192392"/>
            <a:ext cx="655844" cy="524265"/>
            <a:chOff x="1113252" y="6112956"/>
            <a:chExt cx="655844" cy="524265"/>
          </a:xfrm>
        </p:grpSpPr>
        <p:pic>
          <p:nvPicPr>
            <p:cNvPr id="47" name="グラフィックス 46">
              <a:extLst>
                <a:ext uri="{FF2B5EF4-FFF2-40B4-BE49-F238E27FC236}">
                  <a16:creationId xmlns:a16="http://schemas.microsoft.com/office/drawing/2014/main" id="{5C61CC18-0D90-003D-823D-A509FE98B0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54771" y="6112956"/>
              <a:ext cx="314325" cy="400050"/>
            </a:xfrm>
            <a:prstGeom prst="rect">
              <a:avLst/>
            </a:prstGeom>
          </p:spPr>
        </p:pic>
        <p:pic>
          <p:nvPicPr>
            <p:cNvPr id="49" name="グラフィックス 48">
              <a:extLst>
                <a:ext uri="{FF2B5EF4-FFF2-40B4-BE49-F238E27FC236}">
                  <a16:creationId xmlns:a16="http://schemas.microsoft.com/office/drawing/2014/main" id="{FC07CE77-152C-956A-E203-64C6C575CFE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3252" y="6113346"/>
              <a:ext cx="314325" cy="400050"/>
            </a:xfrm>
            <a:prstGeom prst="rect">
              <a:avLst/>
            </a:prstGeom>
          </p:spPr>
        </p:pic>
        <p:pic>
          <p:nvPicPr>
            <p:cNvPr id="50" name="グラフィックス 49">
              <a:extLst>
                <a:ext uri="{FF2B5EF4-FFF2-40B4-BE49-F238E27FC236}">
                  <a16:creationId xmlns:a16="http://schemas.microsoft.com/office/drawing/2014/main" id="{43B8976B-1828-43FB-8626-A8ACC61F3D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4295" y="6237171"/>
              <a:ext cx="314325" cy="400050"/>
            </a:xfrm>
            <a:prstGeom prst="rect">
              <a:avLst/>
            </a:prstGeom>
          </p:spPr>
        </p:pic>
      </p:grpSp>
      <p:sp>
        <p:nvSpPr>
          <p:cNvPr id="51" name="TextBox 12">
            <a:extLst>
              <a:ext uri="{FF2B5EF4-FFF2-40B4-BE49-F238E27FC236}">
                <a16:creationId xmlns:a16="http://schemas.microsoft.com/office/drawing/2014/main" id="{8ACDD1FA-9B96-93F7-FE52-4D6568479883}"/>
              </a:ext>
            </a:extLst>
          </p:cNvPr>
          <p:cNvSpPr txBox="1">
            <a:spLocks noChangeArrowheads="1"/>
          </p:cNvSpPr>
          <p:nvPr/>
        </p:nvSpPr>
        <p:spPr bwMode="auto">
          <a:xfrm>
            <a:off x="2503039" y="4782951"/>
            <a:ext cx="1149674"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申請者</a:t>
            </a:r>
          </a:p>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(国民・企業)</a:t>
            </a:r>
          </a:p>
        </p:txBody>
      </p:sp>
      <p:grpSp>
        <p:nvGrpSpPr>
          <p:cNvPr id="52" name="グループ化 51">
            <a:extLst>
              <a:ext uri="{FF2B5EF4-FFF2-40B4-BE49-F238E27FC236}">
                <a16:creationId xmlns:a16="http://schemas.microsoft.com/office/drawing/2014/main" id="{CE13E41F-A905-9FB8-64DC-18D9FFDB30BF}"/>
              </a:ext>
            </a:extLst>
          </p:cNvPr>
          <p:cNvGrpSpPr/>
          <p:nvPr/>
        </p:nvGrpSpPr>
        <p:grpSpPr>
          <a:xfrm>
            <a:off x="2782053" y="6724357"/>
            <a:ext cx="655844" cy="524265"/>
            <a:chOff x="1113252" y="6112956"/>
            <a:chExt cx="655844" cy="524265"/>
          </a:xfrm>
        </p:grpSpPr>
        <p:pic>
          <p:nvPicPr>
            <p:cNvPr id="53" name="グラフィックス 52">
              <a:extLst>
                <a:ext uri="{FF2B5EF4-FFF2-40B4-BE49-F238E27FC236}">
                  <a16:creationId xmlns:a16="http://schemas.microsoft.com/office/drawing/2014/main" id="{4E00A84B-2BBD-63A6-6DFD-9D60D4613E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54771" y="6112956"/>
              <a:ext cx="314325" cy="400050"/>
            </a:xfrm>
            <a:prstGeom prst="rect">
              <a:avLst/>
            </a:prstGeom>
          </p:spPr>
        </p:pic>
        <p:pic>
          <p:nvPicPr>
            <p:cNvPr id="55" name="グラフィックス 54">
              <a:extLst>
                <a:ext uri="{FF2B5EF4-FFF2-40B4-BE49-F238E27FC236}">
                  <a16:creationId xmlns:a16="http://schemas.microsoft.com/office/drawing/2014/main" id="{2363DD46-1DD8-33A5-B2A5-F0E40343AD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3252" y="6113346"/>
              <a:ext cx="314325" cy="400050"/>
            </a:xfrm>
            <a:prstGeom prst="rect">
              <a:avLst/>
            </a:prstGeom>
          </p:spPr>
        </p:pic>
        <p:pic>
          <p:nvPicPr>
            <p:cNvPr id="56" name="グラフィックス 55">
              <a:extLst>
                <a:ext uri="{FF2B5EF4-FFF2-40B4-BE49-F238E27FC236}">
                  <a16:creationId xmlns:a16="http://schemas.microsoft.com/office/drawing/2014/main" id="{FA7FD4CD-1D4F-0EFF-6BE4-F876BBE410D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4295" y="6237171"/>
              <a:ext cx="314325" cy="400050"/>
            </a:xfrm>
            <a:prstGeom prst="rect">
              <a:avLst/>
            </a:prstGeom>
          </p:spPr>
        </p:pic>
      </p:grpSp>
      <p:sp>
        <p:nvSpPr>
          <p:cNvPr id="57" name="TextBox 12">
            <a:extLst>
              <a:ext uri="{FF2B5EF4-FFF2-40B4-BE49-F238E27FC236}">
                <a16:creationId xmlns:a16="http://schemas.microsoft.com/office/drawing/2014/main" id="{9C43379A-9734-4935-4BFA-7340779A4D55}"/>
              </a:ext>
            </a:extLst>
          </p:cNvPr>
          <p:cNvSpPr txBox="1">
            <a:spLocks noChangeArrowheads="1"/>
          </p:cNvSpPr>
          <p:nvPr/>
        </p:nvSpPr>
        <p:spPr bwMode="auto">
          <a:xfrm>
            <a:off x="2561644" y="7314916"/>
            <a:ext cx="1096662" cy="523220"/>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承認者</a:t>
            </a:r>
          </a:p>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(職員)</a:t>
            </a:r>
          </a:p>
        </p:txBody>
      </p:sp>
      <p:cxnSp>
        <p:nvCxnSpPr>
          <p:cNvPr id="58" name="直線矢印コネクタ 57">
            <a:extLst>
              <a:ext uri="{FF2B5EF4-FFF2-40B4-BE49-F238E27FC236}">
                <a16:creationId xmlns:a16="http://schemas.microsoft.com/office/drawing/2014/main" id="{12CFF771-D3CB-77D8-ABB3-81B0C7EEC02C}"/>
              </a:ext>
            </a:extLst>
          </p:cNvPr>
          <p:cNvCxnSpPr>
            <a:cxnSpLocks/>
            <a:stCxn id="47" idx="3"/>
            <a:endCxn id="8" idx="1"/>
          </p:cNvCxnSpPr>
          <p:nvPr/>
        </p:nvCxnSpPr>
        <p:spPr>
          <a:xfrm flipV="1">
            <a:off x="3419396" y="4380957"/>
            <a:ext cx="1901404" cy="114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9" name="直線矢印コネクタ 58">
            <a:extLst>
              <a:ext uri="{FF2B5EF4-FFF2-40B4-BE49-F238E27FC236}">
                <a16:creationId xmlns:a16="http://schemas.microsoft.com/office/drawing/2014/main" id="{8692B47C-D22B-3E75-35D1-B2EA0EEA20F8}"/>
              </a:ext>
            </a:extLst>
          </p:cNvPr>
          <p:cNvCxnSpPr>
            <a:cxnSpLocks/>
            <a:stCxn id="53" idx="3"/>
            <a:endCxn id="29" idx="1"/>
          </p:cNvCxnSpPr>
          <p:nvPr/>
        </p:nvCxnSpPr>
        <p:spPr>
          <a:xfrm flipV="1">
            <a:off x="3437897" y="6923669"/>
            <a:ext cx="1882903" cy="7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0" name="正方形/長方形 59">
            <a:extLst>
              <a:ext uri="{FF2B5EF4-FFF2-40B4-BE49-F238E27FC236}">
                <a16:creationId xmlns:a16="http://schemas.microsoft.com/office/drawing/2014/main" id="{8955EC55-DF04-3FF9-A7D6-05785D5833A6}"/>
              </a:ext>
            </a:extLst>
          </p:cNvPr>
          <p:cNvSpPr/>
          <p:nvPr/>
        </p:nvSpPr>
        <p:spPr>
          <a:xfrm>
            <a:off x="8202716" y="3552846"/>
            <a:ext cx="5376212" cy="411924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Rectangle 115">
            <a:extLst>
              <a:ext uri="{FF2B5EF4-FFF2-40B4-BE49-F238E27FC236}">
                <a16:creationId xmlns:a16="http://schemas.microsoft.com/office/drawing/2014/main" id="{81DE7CFB-85C8-8E93-D4FA-E8FDE715E4CE}"/>
              </a:ext>
            </a:extLst>
          </p:cNvPr>
          <p:cNvSpPr/>
          <p:nvPr/>
        </p:nvSpPr>
        <p:spPr>
          <a:xfrm>
            <a:off x="11084395" y="4816963"/>
            <a:ext cx="1801620" cy="1665483"/>
          </a:xfrm>
          <a:prstGeom prst="rect">
            <a:avLst/>
          </a:prstGeom>
          <a:solidFill>
            <a:schemeClr val="bg1"/>
          </a:solid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62" name="TextBox 20">
            <a:extLst>
              <a:ext uri="{FF2B5EF4-FFF2-40B4-BE49-F238E27FC236}">
                <a16:creationId xmlns:a16="http://schemas.microsoft.com/office/drawing/2014/main" id="{C12C6D32-B783-7A7E-2A58-AC3D094B6A30}"/>
              </a:ext>
            </a:extLst>
          </p:cNvPr>
          <p:cNvSpPr txBox="1">
            <a:spLocks noChangeArrowheads="1"/>
          </p:cNvSpPr>
          <p:nvPr/>
        </p:nvSpPr>
        <p:spPr bwMode="auto">
          <a:xfrm>
            <a:off x="11167044" y="4882265"/>
            <a:ext cx="14425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600">
                <a:latin typeface="Meiryo UI" panose="020B0604030504040204" pitchFamily="34" charset="-128"/>
                <a:ea typeface="Meiryo UI" panose="020B0604030504040204" pitchFamily="34" charset="-128"/>
                <a:cs typeface="Arial" panose="020B0604020202020204" pitchFamily="34" charset="0"/>
              </a:rPr>
              <a:t>連携機能</a:t>
            </a:r>
            <a:endParaRPr lang="en-US" altLang="ja-JP" sz="1600" dirty="0">
              <a:latin typeface="Meiryo UI" panose="020B0604030504040204" pitchFamily="34" charset="-128"/>
              <a:ea typeface="Meiryo UI" panose="020B0604030504040204" pitchFamily="34" charset="-128"/>
              <a:cs typeface="Arial" panose="020B0604020202020204" pitchFamily="34" charset="0"/>
            </a:endParaRPr>
          </a:p>
        </p:txBody>
      </p:sp>
      <p:sp>
        <p:nvSpPr>
          <p:cNvPr id="63" name="TextBox 20">
            <a:extLst>
              <a:ext uri="{FF2B5EF4-FFF2-40B4-BE49-F238E27FC236}">
                <a16:creationId xmlns:a16="http://schemas.microsoft.com/office/drawing/2014/main" id="{6DB9EE8B-90DA-A6C8-3781-A8E75793845B}"/>
              </a:ext>
            </a:extLst>
          </p:cNvPr>
          <p:cNvSpPr txBox="1">
            <a:spLocks noChangeArrowheads="1"/>
          </p:cNvSpPr>
          <p:nvPr/>
        </p:nvSpPr>
        <p:spPr bwMode="auto">
          <a:xfrm>
            <a:off x="11167043" y="5210677"/>
            <a:ext cx="16570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200">
                <a:latin typeface="Meiryo UI" panose="020B0604030504040204" pitchFamily="34" charset="-128"/>
                <a:ea typeface="Meiryo UI" panose="020B0604030504040204" pitchFamily="34" charset="-128"/>
                <a:cs typeface="Arial" panose="020B0604020202020204" pitchFamily="34" charset="0"/>
              </a:rPr>
              <a:t>審査・承認の結果を利用者に通知する</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eaLnBrk="1" hangingPunct="1"/>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eaLnBrk="1" hangingPunct="1"/>
            <a:r>
              <a:rPr lang="ja-JP" altLang="en-US" sz="1200">
                <a:latin typeface="Meiryo UI" panose="020B0604030504040204" pitchFamily="34" charset="-128"/>
                <a:ea typeface="Meiryo UI" panose="020B0604030504040204" pitchFamily="34" charset="-128"/>
                <a:cs typeface="Arial" panose="020B0604020202020204" pitchFamily="34" charset="0"/>
              </a:rPr>
              <a:t>例</a:t>
            </a:r>
            <a:r>
              <a:rPr lang="en-US" altLang="ja-JP" sz="1200" dirty="0">
                <a:latin typeface="Meiryo UI" panose="020B0604030504040204" pitchFamily="34" charset="-128"/>
                <a:ea typeface="Meiryo UI" panose="020B0604030504040204" pitchFamily="34" charset="-128"/>
                <a:cs typeface="Arial" panose="020B0604020202020204" pitchFamily="34" charset="0"/>
              </a:rPr>
              <a:t>. </a:t>
            </a:r>
            <a:r>
              <a:rPr lang="ja-JP" altLang="en-US" sz="1200">
                <a:latin typeface="Meiryo UI" panose="020B0604030504040204" pitchFamily="34" charset="-128"/>
                <a:ea typeface="Meiryo UI" panose="020B0604030504040204" pitchFamily="34" charset="-128"/>
                <a:cs typeface="Arial" panose="020B0604020202020204" pitchFamily="34" charset="0"/>
              </a:rPr>
              <a:t>メッセージ通知機能</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p:txBody>
      </p:sp>
      <p:sp>
        <p:nvSpPr>
          <p:cNvPr id="64" name="Rectangle 115">
            <a:extLst>
              <a:ext uri="{FF2B5EF4-FFF2-40B4-BE49-F238E27FC236}">
                <a16:creationId xmlns:a16="http://schemas.microsoft.com/office/drawing/2014/main" id="{5E268F85-F90C-1C4B-A634-6B35C8C72EA2}"/>
              </a:ext>
            </a:extLst>
          </p:cNvPr>
          <p:cNvSpPr/>
          <p:nvPr/>
        </p:nvSpPr>
        <p:spPr>
          <a:xfrm>
            <a:off x="8944612" y="4816963"/>
            <a:ext cx="1801620" cy="1665483"/>
          </a:xfrm>
          <a:prstGeom prst="rect">
            <a:avLst/>
          </a:prstGeom>
          <a:solidFill>
            <a:schemeClr val="bg1"/>
          </a:solid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65" name="TextBox 20">
            <a:extLst>
              <a:ext uri="{FF2B5EF4-FFF2-40B4-BE49-F238E27FC236}">
                <a16:creationId xmlns:a16="http://schemas.microsoft.com/office/drawing/2014/main" id="{7F016BD5-61EA-BF41-8EFB-7C2235185CBE}"/>
              </a:ext>
            </a:extLst>
          </p:cNvPr>
          <p:cNvSpPr txBox="1">
            <a:spLocks noChangeArrowheads="1"/>
          </p:cNvSpPr>
          <p:nvPr/>
        </p:nvSpPr>
        <p:spPr bwMode="auto">
          <a:xfrm>
            <a:off x="9027261" y="4882265"/>
            <a:ext cx="14425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600">
                <a:latin typeface="Meiryo UI" panose="020B0604030504040204" pitchFamily="34" charset="-128"/>
                <a:ea typeface="Meiryo UI" panose="020B0604030504040204" pitchFamily="34" charset="-128"/>
                <a:cs typeface="Arial" panose="020B0604020202020204" pitchFamily="34" charset="0"/>
              </a:rPr>
              <a:t>連携機能</a:t>
            </a:r>
            <a:endParaRPr lang="en-US" altLang="ja-JP" sz="1600" dirty="0">
              <a:latin typeface="Meiryo UI" panose="020B0604030504040204" pitchFamily="34" charset="-128"/>
              <a:ea typeface="Meiryo UI" panose="020B0604030504040204" pitchFamily="34" charset="-128"/>
              <a:cs typeface="Arial" panose="020B0604020202020204" pitchFamily="34" charset="0"/>
            </a:endParaRPr>
          </a:p>
        </p:txBody>
      </p:sp>
      <p:sp>
        <p:nvSpPr>
          <p:cNvPr id="66" name="TextBox 20">
            <a:extLst>
              <a:ext uri="{FF2B5EF4-FFF2-40B4-BE49-F238E27FC236}">
                <a16:creationId xmlns:a16="http://schemas.microsoft.com/office/drawing/2014/main" id="{2DA2D851-2559-70BE-2BE5-F2013E0BF3DE}"/>
              </a:ext>
            </a:extLst>
          </p:cNvPr>
          <p:cNvSpPr txBox="1">
            <a:spLocks noChangeArrowheads="1"/>
          </p:cNvSpPr>
          <p:nvPr/>
        </p:nvSpPr>
        <p:spPr bwMode="auto">
          <a:xfrm>
            <a:off x="8994602" y="5222408"/>
            <a:ext cx="16699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審査・承認の結果を帳票として作成する</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eaLnBrk="1" hangingPunct="1"/>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例</a:t>
            </a:r>
            <a:r>
              <a:rPr lang="en-US" altLang="ja-JP" sz="1200" dirty="0">
                <a:latin typeface="Meiryo UI" panose="020B0604030504040204" pitchFamily="34" charset="-128"/>
                <a:ea typeface="Meiryo UI" panose="020B0604030504040204" pitchFamily="34" charset="-128"/>
                <a:cs typeface="Arial" panose="020B0604020202020204" pitchFamily="34" charset="0"/>
              </a:rPr>
              <a:t>.</a:t>
            </a:r>
            <a:r>
              <a:rPr lang="zh-TW" altLang="en-US" sz="1200" dirty="0">
                <a:latin typeface="Meiryo UI" panose="020B0604030504040204" pitchFamily="34" charset="-128"/>
                <a:ea typeface="Meiryo UI" panose="020B0604030504040204" pitchFamily="34" charset="-128"/>
                <a:cs typeface="Arial" panose="020B0604020202020204" pitchFamily="34" charset="0"/>
              </a:rPr>
              <a:t>書類出力</a:t>
            </a:r>
            <a:r>
              <a:rPr lang="en-US" altLang="zh-TW" sz="1200" dirty="0">
                <a:latin typeface="Meiryo UI" panose="020B0604030504040204" pitchFamily="34" charset="-128"/>
                <a:ea typeface="Meiryo UI" panose="020B0604030504040204" pitchFamily="34" charset="-128"/>
                <a:cs typeface="Arial" panose="020B0604020202020204" pitchFamily="34" charset="0"/>
              </a:rPr>
              <a:t>_</a:t>
            </a:r>
            <a:r>
              <a:rPr lang="zh-TW" altLang="en-US" sz="1200" dirty="0">
                <a:latin typeface="Meiryo UI" panose="020B0604030504040204" pitchFamily="34" charset="-128"/>
                <a:ea typeface="Meiryo UI" panose="020B0604030504040204" pitchFamily="34" charset="-128"/>
                <a:cs typeface="Arial" panose="020B0604020202020204" pitchFamily="34" charset="0"/>
              </a:rPr>
              <a:t>法定帳票作成機能（外部）</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p:txBody>
      </p:sp>
      <p:sp>
        <p:nvSpPr>
          <p:cNvPr id="67" name="円/楕円 66">
            <a:extLst>
              <a:ext uri="{FF2B5EF4-FFF2-40B4-BE49-F238E27FC236}">
                <a16:creationId xmlns:a16="http://schemas.microsoft.com/office/drawing/2014/main" id="{5FA5C4D0-B590-775A-41BF-BEEAEE63B16B}"/>
              </a:ext>
            </a:extLst>
          </p:cNvPr>
          <p:cNvSpPr/>
          <p:nvPr/>
        </p:nvSpPr>
        <p:spPr>
          <a:xfrm>
            <a:off x="8375568" y="5523704"/>
            <a:ext cx="252000" cy="252000"/>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a:extLst>
              <a:ext uri="{FF2B5EF4-FFF2-40B4-BE49-F238E27FC236}">
                <a16:creationId xmlns:a16="http://schemas.microsoft.com/office/drawing/2014/main" id="{570DF5A4-6772-61D9-3026-EBCB76806724}"/>
              </a:ext>
            </a:extLst>
          </p:cNvPr>
          <p:cNvSpPr/>
          <p:nvPr/>
        </p:nvSpPr>
        <p:spPr>
          <a:xfrm>
            <a:off x="13162943" y="5523704"/>
            <a:ext cx="252000" cy="252000"/>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9" name="直線矢印コネクタ 68">
            <a:extLst>
              <a:ext uri="{FF2B5EF4-FFF2-40B4-BE49-F238E27FC236}">
                <a16:creationId xmlns:a16="http://schemas.microsoft.com/office/drawing/2014/main" id="{57B57EE2-FDAE-2D9E-43D1-8F456CD134E1}"/>
              </a:ext>
            </a:extLst>
          </p:cNvPr>
          <p:cNvCxnSpPr>
            <a:cxnSpLocks/>
            <a:stCxn id="67" idx="6"/>
            <a:endCxn id="64" idx="1"/>
          </p:cNvCxnSpPr>
          <p:nvPr/>
        </p:nvCxnSpPr>
        <p:spPr>
          <a:xfrm>
            <a:off x="8627568" y="5649704"/>
            <a:ext cx="317044"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69">
            <a:extLst>
              <a:ext uri="{FF2B5EF4-FFF2-40B4-BE49-F238E27FC236}">
                <a16:creationId xmlns:a16="http://schemas.microsoft.com/office/drawing/2014/main" id="{1CBC538B-20C6-32DC-7CF2-802810855324}"/>
              </a:ext>
            </a:extLst>
          </p:cNvPr>
          <p:cNvCxnSpPr>
            <a:cxnSpLocks/>
            <a:stCxn id="64" idx="3"/>
            <a:endCxn id="61" idx="1"/>
          </p:cNvCxnSpPr>
          <p:nvPr/>
        </p:nvCxnSpPr>
        <p:spPr>
          <a:xfrm>
            <a:off x="10746232" y="5649705"/>
            <a:ext cx="33816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矢印コネクタ 70">
            <a:extLst>
              <a:ext uri="{FF2B5EF4-FFF2-40B4-BE49-F238E27FC236}">
                <a16:creationId xmlns:a16="http://schemas.microsoft.com/office/drawing/2014/main" id="{320080A3-E757-77A2-FE2E-5B86BE0B0622}"/>
              </a:ext>
            </a:extLst>
          </p:cNvPr>
          <p:cNvCxnSpPr>
            <a:cxnSpLocks/>
            <a:stCxn id="61" idx="3"/>
          </p:cNvCxnSpPr>
          <p:nvPr/>
        </p:nvCxnSpPr>
        <p:spPr>
          <a:xfrm flipV="1">
            <a:off x="12886015" y="5646144"/>
            <a:ext cx="276928" cy="35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20">
            <a:extLst>
              <a:ext uri="{FF2B5EF4-FFF2-40B4-BE49-F238E27FC236}">
                <a16:creationId xmlns:a16="http://schemas.microsoft.com/office/drawing/2014/main" id="{2FBC9E2F-ED21-D9F2-DDA3-F6F791E075C2}"/>
              </a:ext>
            </a:extLst>
          </p:cNvPr>
          <p:cNvSpPr txBox="1">
            <a:spLocks noChangeArrowheads="1"/>
          </p:cNvSpPr>
          <p:nvPr/>
        </p:nvSpPr>
        <p:spPr bwMode="auto">
          <a:xfrm>
            <a:off x="11647687" y="7338996"/>
            <a:ext cx="19567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ja-JP" sz="1200" dirty="0">
                <a:latin typeface="Meiryo UI" panose="020B0604030504040204" pitchFamily="34" charset="-128"/>
                <a:ea typeface="Meiryo UI" panose="020B0604030504040204" pitchFamily="34" charset="-128"/>
                <a:cs typeface="Arial" panose="020B0604020202020204" pitchFamily="34" charset="0"/>
              </a:rPr>
              <a:t>※</a:t>
            </a:r>
            <a:r>
              <a:rPr lang="ja-JP" altLang="en-US" sz="1200">
                <a:latin typeface="Meiryo UI" panose="020B0604030504040204" pitchFamily="34" charset="-128"/>
                <a:ea typeface="Meiryo UI" panose="020B0604030504040204" pitchFamily="34" charset="-128"/>
                <a:cs typeface="Arial" panose="020B0604020202020204" pitchFamily="34" charset="0"/>
              </a:rPr>
              <a:t>ワークフローの内容は一例</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p:txBody>
      </p:sp>
      <p:cxnSp>
        <p:nvCxnSpPr>
          <p:cNvPr id="73" name="カギ線コネクタ 72">
            <a:extLst>
              <a:ext uri="{FF2B5EF4-FFF2-40B4-BE49-F238E27FC236}">
                <a16:creationId xmlns:a16="http://schemas.microsoft.com/office/drawing/2014/main" id="{716BC45E-2740-62D3-6740-4EA0242CF32F}"/>
              </a:ext>
            </a:extLst>
          </p:cNvPr>
          <p:cNvCxnSpPr>
            <a:stCxn id="29" idx="3"/>
            <a:endCxn id="67" idx="2"/>
          </p:cNvCxnSpPr>
          <p:nvPr/>
        </p:nvCxnSpPr>
        <p:spPr>
          <a:xfrm flipV="1">
            <a:off x="7606800" y="5649704"/>
            <a:ext cx="768768" cy="1273965"/>
          </a:xfrm>
          <a:prstGeom prst="bentConnector3">
            <a:avLst>
              <a:gd name="adj1" fmla="val 1601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カギ線コネクタ 73">
            <a:extLst>
              <a:ext uri="{FF2B5EF4-FFF2-40B4-BE49-F238E27FC236}">
                <a16:creationId xmlns:a16="http://schemas.microsoft.com/office/drawing/2014/main" id="{B2BD5CCE-3CF1-0964-CE7E-59FB543CF0FD}"/>
              </a:ext>
            </a:extLst>
          </p:cNvPr>
          <p:cNvCxnSpPr>
            <a:cxnSpLocks/>
            <a:stCxn id="61" idx="0"/>
            <a:endCxn id="47" idx="0"/>
          </p:cNvCxnSpPr>
          <p:nvPr/>
        </p:nvCxnSpPr>
        <p:spPr>
          <a:xfrm rot="16200000" flipV="1">
            <a:off x="7311435" y="143192"/>
            <a:ext cx="624571" cy="8722971"/>
          </a:xfrm>
          <a:prstGeom prst="bentConnector3">
            <a:avLst>
              <a:gd name="adj1" fmla="val 31437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テキスト ボックス 74">
            <a:extLst>
              <a:ext uri="{FF2B5EF4-FFF2-40B4-BE49-F238E27FC236}">
                <a16:creationId xmlns:a16="http://schemas.microsoft.com/office/drawing/2014/main" id="{9E21DBED-967B-897F-D101-6372ED54F2C2}"/>
              </a:ext>
            </a:extLst>
          </p:cNvPr>
          <p:cNvSpPr txBox="1"/>
          <p:nvPr/>
        </p:nvSpPr>
        <p:spPr>
          <a:xfrm>
            <a:off x="8202716" y="2530929"/>
            <a:ext cx="1031080" cy="307777"/>
          </a:xfrm>
          <a:prstGeom prst="rect">
            <a:avLst/>
          </a:prstGeom>
          <a:noFill/>
        </p:spPr>
        <p:txBody>
          <a:bodyPr wrap="square" rtlCol="0">
            <a:spAutoFit/>
          </a:bodyPr>
          <a:lstStyle/>
          <a:p>
            <a:r>
              <a:rPr kumimoji="1" lang="ja-JP" altLang="en-US" sz="1400">
                <a:latin typeface="Meiryo UI" panose="020B0604030504040204" pitchFamily="34" charset="-128"/>
                <a:ea typeface="Meiryo UI" panose="020B0604030504040204" pitchFamily="34" charset="-128"/>
              </a:rPr>
              <a:t>結果通知</a:t>
            </a:r>
          </a:p>
        </p:txBody>
      </p:sp>
      <p:sp>
        <p:nvSpPr>
          <p:cNvPr id="78" name="TextBox 12">
            <a:extLst>
              <a:ext uri="{FF2B5EF4-FFF2-40B4-BE49-F238E27FC236}">
                <a16:creationId xmlns:a16="http://schemas.microsoft.com/office/drawing/2014/main" id="{317E5A88-1EE9-6C91-D59C-6993E0166865}"/>
              </a:ext>
            </a:extLst>
          </p:cNvPr>
          <p:cNvSpPr txBox="1">
            <a:spLocks noChangeArrowheads="1"/>
          </p:cNvSpPr>
          <p:nvPr/>
        </p:nvSpPr>
        <p:spPr bwMode="auto">
          <a:xfrm>
            <a:off x="8737959" y="3766666"/>
            <a:ext cx="513281"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OIC</a:t>
            </a:r>
          </a:p>
        </p:txBody>
      </p:sp>
      <p:pic>
        <p:nvPicPr>
          <p:cNvPr id="79" name="グラフィックス 78">
            <a:extLst>
              <a:ext uri="{FF2B5EF4-FFF2-40B4-BE49-F238E27FC236}">
                <a16:creationId xmlns:a16="http://schemas.microsoft.com/office/drawing/2014/main" id="{504F9D60-370A-6F59-C177-69E99FCA474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55866" y="3375698"/>
            <a:ext cx="477473" cy="432000"/>
          </a:xfrm>
          <a:prstGeom prst="rect">
            <a:avLst/>
          </a:prstGeom>
        </p:spPr>
      </p:pic>
      <p:sp>
        <p:nvSpPr>
          <p:cNvPr id="2" name="TextBox 12">
            <a:extLst>
              <a:ext uri="{FF2B5EF4-FFF2-40B4-BE49-F238E27FC236}">
                <a16:creationId xmlns:a16="http://schemas.microsoft.com/office/drawing/2014/main" id="{B881AC92-7133-C57A-E055-E752CD797A3C}"/>
              </a:ext>
            </a:extLst>
          </p:cNvPr>
          <p:cNvSpPr txBox="1">
            <a:spLocks noChangeArrowheads="1"/>
          </p:cNvSpPr>
          <p:nvPr/>
        </p:nvSpPr>
        <p:spPr bwMode="auto">
          <a:xfrm>
            <a:off x="8221433" y="5828322"/>
            <a:ext cx="619037" cy="307777"/>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400" dirty="0">
                <a:latin typeface="Meiryo UI" panose="020B0604030504040204" pitchFamily="34" charset="-128"/>
                <a:ea typeface="Meiryo UI" panose="020B0604030504040204" pitchFamily="34" charset="-128"/>
                <a:cs typeface="Amazon Ember" panose="020B0603020204020204" pitchFamily="34" charset="0"/>
              </a:rPr>
              <a:t>開始</a:t>
            </a:r>
            <a:endParaRPr lang="en-US" altLang="en-US" sz="1400" dirty="0">
              <a:latin typeface="Meiryo UI" panose="020B0604030504040204" pitchFamily="34" charset="-128"/>
              <a:ea typeface="Meiryo UI" panose="020B0604030504040204" pitchFamily="34" charset="-128"/>
              <a:cs typeface="Amazon Ember" panose="020B0603020204020204" pitchFamily="34" charset="0"/>
            </a:endParaRPr>
          </a:p>
        </p:txBody>
      </p:sp>
      <p:sp>
        <p:nvSpPr>
          <p:cNvPr id="9" name="TextBox 12">
            <a:extLst>
              <a:ext uri="{FF2B5EF4-FFF2-40B4-BE49-F238E27FC236}">
                <a16:creationId xmlns:a16="http://schemas.microsoft.com/office/drawing/2014/main" id="{802CBEC8-6013-8B19-ED7D-D171D7184BE9}"/>
              </a:ext>
            </a:extLst>
          </p:cNvPr>
          <p:cNvSpPr txBox="1">
            <a:spLocks noChangeArrowheads="1"/>
          </p:cNvSpPr>
          <p:nvPr/>
        </p:nvSpPr>
        <p:spPr bwMode="auto">
          <a:xfrm>
            <a:off x="12983997" y="5769368"/>
            <a:ext cx="619037" cy="307777"/>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400" dirty="0">
                <a:latin typeface="Meiryo UI" panose="020B0604030504040204" pitchFamily="34" charset="-128"/>
                <a:ea typeface="Meiryo UI" panose="020B0604030504040204" pitchFamily="34" charset="-128"/>
                <a:cs typeface="Amazon Ember" panose="020B0603020204020204" pitchFamily="34" charset="0"/>
              </a:rPr>
              <a:t>終了</a:t>
            </a:r>
            <a:endParaRPr lang="en-US" altLang="en-US" sz="1400" dirty="0">
              <a:latin typeface="Meiryo UI" panose="020B0604030504040204" pitchFamily="34" charset="-128"/>
              <a:ea typeface="Meiryo UI" panose="020B0604030504040204" pitchFamily="34" charset="-128"/>
              <a:cs typeface="Amazon Ember" panose="020B0603020204020204" pitchFamily="34" charset="0"/>
            </a:endParaRPr>
          </a:p>
        </p:txBody>
      </p:sp>
    </p:spTree>
    <p:extLst>
      <p:ext uri="{BB962C8B-B14F-4D97-AF65-F5344CB8AC3E}">
        <p14:creationId xmlns:p14="http://schemas.microsoft.com/office/powerpoint/2010/main" val="2939133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22505C4A-BBF2-461A-BFB5-495A69926EB8}"/>
              </a:ext>
            </a:extLst>
          </p:cNvPr>
          <p:cNvGrpSpPr>
            <a:grpSpLocks noChangeAspect="1"/>
          </p:cNvGrpSpPr>
          <p:nvPr/>
        </p:nvGrpSpPr>
        <p:grpSpPr>
          <a:xfrm>
            <a:off x="4107904" y="2465041"/>
            <a:ext cx="11988439" cy="6805943"/>
            <a:chOff x="2576357" y="863437"/>
            <a:chExt cx="7956000" cy="5298697"/>
          </a:xfrm>
        </p:grpSpPr>
        <p:sp>
          <p:nvSpPr>
            <p:cNvPr id="6" name="正方形/長方形 5">
              <a:extLst>
                <a:ext uri="{FF2B5EF4-FFF2-40B4-BE49-F238E27FC236}">
                  <a16:creationId xmlns:a16="http://schemas.microsoft.com/office/drawing/2014/main" id="{96D01785-2BE2-454B-B811-E5384CA5F3B9}"/>
                </a:ext>
              </a:extLst>
            </p:cNvPr>
            <p:cNvSpPr/>
            <p:nvPr/>
          </p:nvSpPr>
          <p:spPr>
            <a:xfrm>
              <a:off x="2576357" y="863437"/>
              <a:ext cx="7956000" cy="5298697"/>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052">
                <a:latin typeface="Meiryo UI" panose="020B0604030504040204" pitchFamily="34" charset="-128"/>
                <a:ea typeface="Meiryo UI" panose="020B0604030504040204" pitchFamily="34" charset="-128"/>
              </a:endParaRPr>
            </a:p>
          </p:txBody>
        </p:sp>
        <p:sp>
          <p:nvSpPr>
            <p:cNvPr id="8" name="TextBox 12">
              <a:extLst>
                <a:ext uri="{FF2B5EF4-FFF2-40B4-BE49-F238E27FC236}">
                  <a16:creationId xmlns:a16="http://schemas.microsoft.com/office/drawing/2014/main" id="{6FC4AC7C-5DF7-4E2B-85A2-DB61DA0E3615}"/>
                </a:ext>
              </a:extLst>
            </p:cNvPr>
            <p:cNvSpPr txBox="1">
              <a:spLocks noChangeArrowheads="1"/>
            </p:cNvSpPr>
            <p:nvPr/>
          </p:nvSpPr>
          <p:spPr bwMode="auto">
            <a:xfrm>
              <a:off x="3238208" y="978372"/>
              <a:ext cx="327626" cy="260764"/>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772" dirty="0">
                  <a:latin typeface="Meiryo UI" panose="020B0604030504040204" pitchFamily="34" charset="-128"/>
                  <a:ea typeface="Meiryo UI" panose="020B0604030504040204" pitchFamily="34" charset="-128"/>
                  <a:cs typeface="Amazon Ember" panose="020B0603020204020204" pitchFamily="34" charset="0"/>
                </a:rPr>
                <a:t>OCI</a:t>
              </a:r>
            </a:p>
          </p:txBody>
        </p:sp>
      </p:grpSp>
      <p:cxnSp>
        <p:nvCxnSpPr>
          <p:cNvPr id="101" name="Straight Arrow Connector 43">
            <a:extLst>
              <a:ext uri="{FF2B5EF4-FFF2-40B4-BE49-F238E27FC236}">
                <a16:creationId xmlns:a16="http://schemas.microsoft.com/office/drawing/2014/main" id="{8816AF69-5BB0-4184-B498-30A8F188BCC9}"/>
              </a:ext>
            </a:extLst>
          </p:cNvPr>
          <p:cNvCxnSpPr>
            <a:cxnSpLocks/>
          </p:cNvCxnSpPr>
          <p:nvPr/>
        </p:nvCxnSpPr>
        <p:spPr bwMode="auto">
          <a:xfrm>
            <a:off x="3021707" y="5378299"/>
            <a:ext cx="3107175" cy="8558"/>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50" name="Rectangle 46">
            <a:extLst>
              <a:ext uri="{FF2B5EF4-FFF2-40B4-BE49-F238E27FC236}">
                <a16:creationId xmlns:a16="http://schemas.microsoft.com/office/drawing/2014/main" id="{AD42C87A-8F06-4663-9C03-15B4693D9BC1}"/>
              </a:ext>
            </a:extLst>
          </p:cNvPr>
          <p:cNvSpPr/>
          <p:nvPr/>
        </p:nvSpPr>
        <p:spPr>
          <a:xfrm>
            <a:off x="11970791" y="3437046"/>
            <a:ext cx="3748744" cy="2207020"/>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連携機能</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審査対象データ及び審査・承認処理結果データを保管する</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DB</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・ストレージを持つ機能</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例</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・申請・届出</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申請・届出機能</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・申請・届出</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電子決済機能</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sp>
        <p:nvSpPr>
          <p:cNvPr id="289" name="Rectangle 46">
            <a:extLst>
              <a:ext uri="{FF2B5EF4-FFF2-40B4-BE49-F238E27FC236}">
                <a16:creationId xmlns:a16="http://schemas.microsoft.com/office/drawing/2014/main" id="{16FB16BB-2B05-49B5-B2A6-E567B542066C}"/>
              </a:ext>
            </a:extLst>
          </p:cNvPr>
          <p:cNvSpPr/>
          <p:nvPr/>
        </p:nvSpPr>
        <p:spPr>
          <a:xfrm>
            <a:off x="5393110" y="7490309"/>
            <a:ext cx="5687573" cy="1556944"/>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連携機能</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ユーザー認証</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例</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・利用者認証</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ユーザ認証機能（国民向け）</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・利用者認証</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ユーザ認証機能（企業ユーザ向け）</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・利用者認証</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ユーザ認証機能（職員向け）</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sp>
        <p:nvSpPr>
          <p:cNvPr id="27" name="タイトル 2">
            <a:extLst>
              <a:ext uri="{FF2B5EF4-FFF2-40B4-BE49-F238E27FC236}">
                <a16:creationId xmlns:a16="http://schemas.microsoft.com/office/drawing/2014/main" id="{430BEE56-24FF-2681-3D05-CF39A4BD0D75}"/>
              </a:ext>
            </a:extLst>
          </p:cNvPr>
          <p:cNvSpPr>
            <a:spLocks noGrp="1"/>
          </p:cNvSpPr>
          <p:nvPr>
            <p:ph type="title"/>
          </p:nvPr>
        </p:nvSpPr>
        <p:spPr>
          <a:xfrm>
            <a:off x="1237546" y="684811"/>
            <a:ext cx="15525572" cy="1037260"/>
          </a:xfrm>
        </p:spPr>
        <p:txBody>
          <a:bodyPr>
            <a:normAutofit fontScale="90000"/>
          </a:bodyPr>
          <a:lstStyle/>
          <a:p>
            <a:r>
              <a:rPr kumimoji="1" lang="en-US" altLang="ja-JP" b="0" dirty="0">
                <a:latin typeface="+mj-lt"/>
              </a:rPr>
              <a:t>8-1-3-1.</a:t>
            </a:r>
            <a:r>
              <a:rPr kumimoji="1" lang="ja-JP" altLang="en-US" sz="4400" b="0" dirty="0">
                <a:solidFill>
                  <a:schemeClr val="tx1"/>
                </a:solidFill>
                <a:latin typeface="+mj-lt"/>
                <a:ea typeface="Meiryo UI" panose="020B0604030504040204" pitchFamily="34" charset="-128"/>
              </a:rPr>
              <a:t>審査・承認</a:t>
            </a:r>
            <a:r>
              <a:rPr kumimoji="1" lang="en-US" altLang="ja-JP" sz="4400" b="0" dirty="0">
                <a:solidFill>
                  <a:schemeClr val="tx1"/>
                </a:solidFill>
                <a:latin typeface="+mj-lt"/>
                <a:ea typeface="Meiryo UI" panose="020B0604030504040204" pitchFamily="34" charset="-128"/>
              </a:rPr>
              <a:t>_</a:t>
            </a:r>
            <a:r>
              <a:rPr kumimoji="1" lang="ja-JP" altLang="en-US" sz="4400" b="0" dirty="0">
                <a:solidFill>
                  <a:schemeClr val="tx1"/>
                </a:solidFill>
                <a:latin typeface="+mj-lt"/>
                <a:ea typeface="Meiryo UI" panose="020B0604030504040204" pitchFamily="34" charset="-128"/>
              </a:rPr>
              <a:t>審査・承認機能（パターン</a:t>
            </a:r>
            <a:r>
              <a:rPr kumimoji="1" lang="en-US" altLang="ja-JP" sz="4400" b="0" dirty="0">
                <a:solidFill>
                  <a:schemeClr val="tx1"/>
                </a:solidFill>
                <a:latin typeface="+mj-lt"/>
                <a:ea typeface="Meiryo UI" panose="020B0604030504040204" pitchFamily="34" charset="-128"/>
              </a:rPr>
              <a:t>1</a:t>
            </a:r>
            <a:r>
              <a:rPr kumimoji="1" lang="en-US" altLang="ja-JP" b="0" dirty="0">
                <a:solidFill>
                  <a:schemeClr val="tx1"/>
                </a:solidFill>
                <a:latin typeface="+mj-lt"/>
                <a:ea typeface="Meiryo UI" panose="020B0604030504040204" pitchFamily="34" charset="-128"/>
              </a:rPr>
              <a:t> APEX</a:t>
            </a:r>
            <a:r>
              <a:rPr kumimoji="1" lang="ja-JP" altLang="en-US" b="0" dirty="0">
                <a:solidFill>
                  <a:schemeClr val="tx1"/>
                </a:solidFill>
                <a:latin typeface="+mj-lt"/>
                <a:ea typeface="Meiryo UI" panose="020B0604030504040204" pitchFamily="34" charset="-128"/>
              </a:rPr>
              <a:t>、</a:t>
            </a:r>
            <a:r>
              <a:rPr kumimoji="1" lang="en-US" altLang="ja-JP" b="0" dirty="0">
                <a:solidFill>
                  <a:schemeClr val="tx1"/>
                </a:solidFill>
                <a:latin typeface="+mj-lt"/>
                <a:ea typeface="Meiryo UI" panose="020B0604030504040204" pitchFamily="34" charset="-128"/>
              </a:rPr>
              <a:t>ADB</a:t>
            </a:r>
            <a:r>
              <a:rPr kumimoji="1" lang="ja-JP" altLang="en-US" b="0" dirty="0">
                <a:solidFill>
                  <a:schemeClr val="tx1"/>
                </a:solidFill>
                <a:latin typeface="+mj-lt"/>
                <a:ea typeface="Meiryo UI" panose="020B0604030504040204" pitchFamily="34" charset="-128"/>
              </a:rPr>
              <a:t>利用</a:t>
            </a:r>
            <a:r>
              <a:rPr kumimoji="1" lang="ja-JP" altLang="en-US" sz="4400" b="0" dirty="0">
                <a:solidFill>
                  <a:schemeClr val="tx1"/>
                </a:solidFill>
                <a:latin typeface="+mj-lt"/>
                <a:ea typeface="Meiryo UI" panose="020B0604030504040204" pitchFamily="34" charset="-128"/>
              </a:rPr>
              <a:t>）</a:t>
            </a:r>
            <a:endParaRPr kumimoji="1" lang="ja-JP" altLang="en-US" b="0" dirty="0">
              <a:latin typeface="+mj-lt"/>
            </a:endParaRPr>
          </a:p>
        </p:txBody>
      </p:sp>
      <p:sp>
        <p:nvSpPr>
          <p:cNvPr id="304" name="Rectangle 46">
            <a:extLst>
              <a:ext uri="{FF2B5EF4-FFF2-40B4-BE49-F238E27FC236}">
                <a16:creationId xmlns:a16="http://schemas.microsoft.com/office/drawing/2014/main" id="{047A8320-9880-A06E-9F56-6A3A23B47B7C}"/>
              </a:ext>
            </a:extLst>
          </p:cNvPr>
          <p:cNvSpPr/>
          <p:nvPr/>
        </p:nvSpPr>
        <p:spPr>
          <a:xfrm>
            <a:off x="12018386" y="6989944"/>
            <a:ext cx="3748744" cy="2207020"/>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連携機能</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審査結果を参照し、処理する機能</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例</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・申請・届出</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公文書ダウンロード機能</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・申請・届出</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公文書公開機能</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cxnSp>
        <p:nvCxnSpPr>
          <p:cNvPr id="305" name="Straight Arrow Connector 43">
            <a:extLst>
              <a:ext uri="{FF2B5EF4-FFF2-40B4-BE49-F238E27FC236}">
                <a16:creationId xmlns:a16="http://schemas.microsoft.com/office/drawing/2014/main" id="{83001EBF-723F-2720-0386-13B8B7069F04}"/>
              </a:ext>
            </a:extLst>
          </p:cNvPr>
          <p:cNvCxnSpPr>
            <a:cxnSpLocks/>
          </p:cNvCxnSpPr>
          <p:nvPr/>
        </p:nvCxnSpPr>
        <p:spPr bwMode="auto">
          <a:xfrm flipV="1">
            <a:off x="13892758" y="5694001"/>
            <a:ext cx="0" cy="1201196"/>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2" name="正方形/長方形 11">
            <a:extLst>
              <a:ext uri="{FF2B5EF4-FFF2-40B4-BE49-F238E27FC236}">
                <a16:creationId xmlns:a16="http://schemas.microsoft.com/office/drawing/2014/main" id="{C1BE0470-AB67-B150-AEAE-B910DAC46F37}"/>
              </a:ext>
            </a:extLst>
          </p:cNvPr>
          <p:cNvSpPr/>
          <p:nvPr/>
        </p:nvSpPr>
        <p:spPr>
          <a:xfrm>
            <a:off x="5740092" y="2960849"/>
            <a:ext cx="5842657" cy="3509382"/>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kumimoji="1" lang="ja-JP" altLang="en-US" sz="1600" b="0" dirty="0">
                <a:solidFill>
                  <a:schemeClr val="tx1"/>
                </a:solidFill>
                <a:latin typeface="+mj-lt"/>
                <a:ea typeface="Meiryo UI" panose="020B0604030504040204" pitchFamily="34" charset="-128"/>
              </a:rPr>
              <a:t>審査・承認</a:t>
            </a:r>
            <a:r>
              <a:rPr kumimoji="1" lang="en-US" altLang="ja-JP" sz="1600" b="0" dirty="0">
                <a:solidFill>
                  <a:schemeClr val="tx1"/>
                </a:solidFill>
                <a:latin typeface="+mj-lt"/>
                <a:ea typeface="Meiryo UI" panose="020B0604030504040204" pitchFamily="34" charset="-128"/>
              </a:rPr>
              <a:t>_</a:t>
            </a:r>
            <a:r>
              <a:rPr kumimoji="1" lang="ja-JP" altLang="en-US" sz="1600" b="0" dirty="0">
                <a:solidFill>
                  <a:schemeClr val="tx1"/>
                </a:solidFill>
                <a:latin typeface="+mj-lt"/>
                <a:ea typeface="Meiryo UI" panose="020B0604030504040204" pitchFamily="34" charset="-128"/>
              </a:rPr>
              <a:t>審査・承認機能</a:t>
            </a:r>
            <a:endParaRPr kumimoji="1" lang="en-US" altLang="ja-JP" sz="1600" dirty="0">
              <a:solidFill>
                <a:schemeClr val="tx1"/>
              </a:solidFill>
              <a:latin typeface="Meiryo UI" panose="020B0604030504040204" pitchFamily="34" charset="-128"/>
              <a:ea typeface="Meiryo UI" panose="020B0604030504040204" pitchFamily="34" charset="-128"/>
            </a:endParaRPr>
          </a:p>
        </p:txBody>
      </p:sp>
      <p:pic>
        <p:nvPicPr>
          <p:cNvPr id="14" name="グラフィックス 13">
            <a:extLst>
              <a:ext uri="{FF2B5EF4-FFF2-40B4-BE49-F238E27FC236}">
                <a16:creationId xmlns:a16="http://schemas.microsoft.com/office/drawing/2014/main" id="{D7EBF4B0-0683-4D57-20F3-23239D6A5E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38287" y="3610085"/>
            <a:ext cx="409575" cy="400050"/>
          </a:xfrm>
          <a:prstGeom prst="rect">
            <a:avLst/>
          </a:prstGeom>
        </p:spPr>
      </p:pic>
      <p:pic>
        <p:nvPicPr>
          <p:cNvPr id="15" name="グラフィックス 14">
            <a:extLst>
              <a:ext uri="{FF2B5EF4-FFF2-40B4-BE49-F238E27FC236}">
                <a16:creationId xmlns:a16="http://schemas.microsoft.com/office/drawing/2014/main" id="{2D6FCCE0-FDF8-B76A-062A-DDFC7AED92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38560" y="5149556"/>
            <a:ext cx="457200" cy="400050"/>
          </a:xfrm>
          <a:prstGeom prst="rect">
            <a:avLst/>
          </a:prstGeom>
        </p:spPr>
      </p:pic>
      <p:sp>
        <p:nvSpPr>
          <p:cNvPr id="16" name="TextBox 12">
            <a:extLst>
              <a:ext uri="{FF2B5EF4-FFF2-40B4-BE49-F238E27FC236}">
                <a16:creationId xmlns:a16="http://schemas.microsoft.com/office/drawing/2014/main" id="{50D2C4C7-97A8-8319-578C-976114572645}"/>
              </a:ext>
            </a:extLst>
          </p:cNvPr>
          <p:cNvSpPr txBox="1">
            <a:spLocks noChangeArrowheads="1"/>
          </p:cNvSpPr>
          <p:nvPr/>
        </p:nvSpPr>
        <p:spPr bwMode="auto">
          <a:xfrm>
            <a:off x="6248763" y="4153027"/>
            <a:ext cx="588623"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WAF</a:t>
            </a:r>
          </a:p>
        </p:txBody>
      </p:sp>
      <p:grpSp>
        <p:nvGrpSpPr>
          <p:cNvPr id="248" name="グループ化 247">
            <a:extLst>
              <a:ext uri="{FF2B5EF4-FFF2-40B4-BE49-F238E27FC236}">
                <a16:creationId xmlns:a16="http://schemas.microsoft.com/office/drawing/2014/main" id="{C1B0E364-C22E-0FF4-B3E5-981278E3E817}"/>
              </a:ext>
            </a:extLst>
          </p:cNvPr>
          <p:cNvGrpSpPr/>
          <p:nvPr/>
        </p:nvGrpSpPr>
        <p:grpSpPr>
          <a:xfrm>
            <a:off x="8069843" y="5149556"/>
            <a:ext cx="644728" cy="836229"/>
            <a:chOff x="8069843" y="5149556"/>
            <a:chExt cx="644728" cy="836229"/>
          </a:xfrm>
        </p:grpSpPr>
        <p:pic>
          <p:nvPicPr>
            <p:cNvPr id="13" name="グラフィックス 12">
              <a:extLst>
                <a:ext uri="{FF2B5EF4-FFF2-40B4-BE49-F238E27FC236}">
                  <a16:creationId xmlns:a16="http://schemas.microsoft.com/office/drawing/2014/main" id="{7976976C-562F-5CB7-E4ED-90A529E3A49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92182" y="5149556"/>
              <a:ext cx="400050" cy="400050"/>
            </a:xfrm>
            <a:prstGeom prst="rect">
              <a:avLst/>
            </a:prstGeom>
          </p:spPr>
        </p:pic>
        <p:sp>
          <p:nvSpPr>
            <p:cNvPr id="17" name="TextBox 12">
              <a:extLst>
                <a:ext uri="{FF2B5EF4-FFF2-40B4-BE49-F238E27FC236}">
                  <a16:creationId xmlns:a16="http://schemas.microsoft.com/office/drawing/2014/main" id="{9DC0C4AB-B734-6A1B-7AB3-417FEAEEAE5F}"/>
                </a:ext>
              </a:extLst>
            </p:cNvPr>
            <p:cNvSpPr txBox="1">
              <a:spLocks noChangeArrowheads="1"/>
            </p:cNvSpPr>
            <p:nvPr/>
          </p:nvSpPr>
          <p:spPr bwMode="auto">
            <a:xfrm>
              <a:off x="8069843" y="5678008"/>
              <a:ext cx="644728"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APEX</a:t>
              </a:r>
            </a:p>
          </p:txBody>
        </p:sp>
      </p:grpSp>
      <p:sp>
        <p:nvSpPr>
          <p:cNvPr id="18" name="TextBox 12">
            <a:extLst>
              <a:ext uri="{FF2B5EF4-FFF2-40B4-BE49-F238E27FC236}">
                <a16:creationId xmlns:a16="http://schemas.microsoft.com/office/drawing/2014/main" id="{205F9548-0CCC-F347-2A6B-E2AF73F56E14}"/>
              </a:ext>
            </a:extLst>
          </p:cNvPr>
          <p:cNvSpPr txBox="1">
            <a:spLocks noChangeArrowheads="1"/>
          </p:cNvSpPr>
          <p:nvPr/>
        </p:nvSpPr>
        <p:spPr bwMode="auto">
          <a:xfrm>
            <a:off x="9986474" y="5678008"/>
            <a:ext cx="561372"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ADB</a:t>
            </a:r>
          </a:p>
        </p:txBody>
      </p:sp>
      <p:pic>
        <p:nvPicPr>
          <p:cNvPr id="19" name="グラフィックス 18">
            <a:extLst>
              <a:ext uri="{FF2B5EF4-FFF2-40B4-BE49-F238E27FC236}">
                <a16:creationId xmlns:a16="http://schemas.microsoft.com/office/drawing/2014/main" id="{5E2D282E-7437-7537-9597-79B16AA84EB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43049" y="5149556"/>
            <a:ext cx="400050" cy="400050"/>
          </a:xfrm>
          <a:prstGeom prst="rect">
            <a:avLst/>
          </a:prstGeom>
        </p:spPr>
      </p:pic>
      <p:sp>
        <p:nvSpPr>
          <p:cNvPr id="20" name="TextBox 12">
            <a:extLst>
              <a:ext uri="{FF2B5EF4-FFF2-40B4-BE49-F238E27FC236}">
                <a16:creationId xmlns:a16="http://schemas.microsoft.com/office/drawing/2014/main" id="{2529B62C-63F0-16F5-AAC6-2FBAF2497353}"/>
              </a:ext>
            </a:extLst>
          </p:cNvPr>
          <p:cNvSpPr txBox="1">
            <a:spLocks noChangeArrowheads="1"/>
          </p:cNvSpPr>
          <p:nvPr/>
        </p:nvSpPr>
        <p:spPr bwMode="auto">
          <a:xfrm>
            <a:off x="6074036" y="5570286"/>
            <a:ext cx="938077"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Load</a:t>
            </a:r>
          </a:p>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Balancer</a:t>
            </a:r>
          </a:p>
        </p:txBody>
      </p:sp>
      <p:cxnSp>
        <p:nvCxnSpPr>
          <p:cNvPr id="21" name="直線矢印コネクタ 20">
            <a:extLst>
              <a:ext uri="{FF2B5EF4-FFF2-40B4-BE49-F238E27FC236}">
                <a16:creationId xmlns:a16="http://schemas.microsoft.com/office/drawing/2014/main" id="{9FFA4D64-374C-2F7A-EBC0-F950C176E1FD}"/>
              </a:ext>
            </a:extLst>
          </p:cNvPr>
          <p:cNvCxnSpPr>
            <a:cxnSpLocks/>
            <a:stCxn id="19" idx="3"/>
            <a:endCxn id="13" idx="1"/>
          </p:cNvCxnSpPr>
          <p:nvPr/>
        </p:nvCxnSpPr>
        <p:spPr>
          <a:xfrm>
            <a:off x="6743099" y="5349581"/>
            <a:ext cx="144908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直線矢印コネクタ 21">
            <a:extLst>
              <a:ext uri="{FF2B5EF4-FFF2-40B4-BE49-F238E27FC236}">
                <a16:creationId xmlns:a16="http://schemas.microsoft.com/office/drawing/2014/main" id="{8799A780-8714-9673-047D-815F2094CBD8}"/>
              </a:ext>
            </a:extLst>
          </p:cNvPr>
          <p:cNvCxnSpPr>
            <a:cxnSpLocks/>
            <a:stCxn id="13" idx="3"/>
            <a:endCxn id="15" idx="1"/>
          </p:cNvCxnSpPr>
          <p:nvPr/>
        </p:nvCxnSpPr>
        <p:spPr>
          <a:xfrm>
            <a:off x="8592232" y="5349581"/>
            <a:ext cx="144632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直線矢印コネクタ 36">
            <a:extLst>
              <a:ext uri="{FF2B5EF4-FFF2-40B4-BE49-F238E27FC236}">
                <a16:creationId xmlns:a16="http://schemas.microsoft.com/office/drawing/2014/main" id="{ECDE97CA-EA39-2647-F9A3-FF01F5A11587}"/>
              </a:ext>
            </a:extLst>
          </p:cNvPr>
          <p:cNvCxnSpPr>
            <a:cxnSpLocks/>
            <a:stCxn id="13" idx="0"/>
          </p:cNvCxnSpPr>
          <p:nvPr/>
        </p:nvCxnSpPr>
        <p:spPr>
          <a:xfrm rot="5400000" flipH="1" flipV="1">
            <a:off x="9832453" y="3185094"/>
            <a:ext cx="524216" cy="3404709"/>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4" name="直線矢印コネクタ 23">
            <a:extLst>
              <a:ext uri="{FF2B5EF4-FFF2-40B4-BE49-F238E27FC236}">
                <a16:creationId xmlns:a16="http://schemas.microsoft.com/office/drawing/2014/main" id="{46BB546A-3325-504A-84EB-7BD689A388CD}"/>
              </a:ext>
            </a:extLst>
          </p:cNvPr>
          <p:cNvCxnSpPr>
            <a:cxnSpLocks/>
            <a:stCxn id="16" idx="2"/>
            <a:endCxn id="19" idx="0"/>
          </p:cNvCxnSpPr>
          <p:nvPr/>
        </p:nvCxnSpPr>
        <p:spPr>
          <a:xfrm flipH="1">
            <a:off x="6543074" y="4460804"/>
            <a:ext cx="1" cy="6887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直線矢印コネクタ 24">
            <a:extLst>
              <a:ext uri="{FF2B5EF4-FFF2-40B4-BE49-F238E27FC236}">
                <a16:creationId xmlns:a16="http://schemas.microsoft.com/office/drawing/2014/main" id="{48EE0DDB-62AB-C210-432E-649BC4CA3416}"/>
              </a:ext>
            </a:extLst>
          </p:cNvPr>
          <p:cNvCxnSpPr>
            <a:cxnSpLocks/>
            <a:stCxn id="17" idx="2"/>
          </p:cNvCxnSpPr>
          <p:nvPr/>
        </p:nvCxnSpPr>
        <p:spPr>
          <a:xfrm flipH="1">
            <a:off x="8392206" y="5985785"/>
            <a:ext cx="1" cy="13837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直線矢印コネクタ 25">
            <a:extLst>
              <a:ext uri="{FF2B5EF4-FFF2-40B4-BE49-F238E27FC236}">
                <a16:creationId xmlns:a16="http://schemas.microsoft.com/office/drawing/2014/main" id="{B1AEE2F1-8935-33F8-D02A-62976EFAEA62}"/>
              </a:ext>
            </a:extLst>
          </p:cNvPr>
          <p:cNvCxnSpPr>
            <a:cxnSpLocks/>
          </p:cNvCxnSpPr>
          <p:nvPr/>
        </p:nvCxnSpPr>
        <p:spPr>
          <a:xfrm>
            <a:off x="10267160" y="4640967"/>
            <a:ext cx="0" cy="487950"/>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8" name="円/楕円 26">
            <a:extLst>
              <a:ext uri="{FF2B5EF4-FFF2-40B4-BE49-F238E27FC236}">
                <a16:creationId xmlns:a16="http://schemas.microsoft.com/office/drawing/2014/main" id="{2F2A4DED-220A-18CD-5814-7F124039C37B}"/>
              </a:ext>
            </a:extLst>
          </p:cNvPr>
          <p:cNvSpPr/>
          <p:nvPr/>
        </p:nvSpPr>
        <p:spPr>
          <a:xfrm>
            <a:off x="5981545" y="4860438"/>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2</a:t>
            </a:r>
            <a:endParaRPr kumimoji="1" lang="ja-JP" altLang="en-US" sz="1600" dirty="0"/>
          </a:p>
        </p:txBody>
      </p:sp>
      <p:sp>
        <p:nvSpPr>
          <p:cNvPr id="29" name="円/楕円 31">
            <a:extLst>
              <a:ext uri="{FF2B5EF4-FFF2-40B4-BE49-F238E27FC236}">
                <a16:creationId xmlns:a16="http://schemas.microsoft.com/office/drawing/2014/main" id="{41BCADCB-5A54-F1B5-D7D4-04D05DA0DBE2}"/>
              </a:ext>
            </a:extLst>
          </p:cNvPr>
          <p:cNvSpPr/>
          <p:nvPr/>
        </p:nvSpPr>
        <p:spPr>
          <a:xfrm>
            <a:off x="5981545" y="3338995"/>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1</a:t>
            </a:r>
          </a:p>
        </p:txBody>
      </p:sp>
      <p:sp>
        <p:nvSpPr>
          <p:cNvPr id="242" name="円/楕円 32">
            <a:extLst>
              <a:ext uri="{FF2B5EF4-FFF2-40B4-BE49-F238E27FC236}">
                <a16:creationId xmlns:a16="http://schemas.microsoft.com/office/drawing/2014/main" id="{010519C8-80EA-2E27-E9DE-1302E011BC2E}"/>
              </a:ext>
            </a:extLst>
          </p:cNvPr>
          <p:cNvSpPr/>
          <p:nvPr/>
        </p:nvSpPr>
        <p:spPr>
          <a:xfrm>
            <a:off x="7885146" y="4860438"/>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3</a:t>
            </a:r>
          </a:p>
        </p:txBody>
      </p:sp>
      <p:sp>
        <p:nvSpPr>
          <p:cNvPr id="243" name="円/楕円 33">
            <a:extLst>
              <a:ext uri="{FF2B5EF4-FFF2-40B4-BE49-F238E27FC236}">
                <a16:creationId xmlns:a16="http://schemas.microsoft.com/office/drawing/2014/main" id="{B4F4386D-7378-340E-C94B-54FD8ED244A0}"/>
              </a:ext>
            </a:extLst>
          </p:cNvPr>
          <p:cNvSpPr/>
          <p:nvPr/>
        </p:nvSpPr>
        <p:spPr>
          <a:xfrm>
            <a:off x="7902789" y="6728755"/>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4</a:t>
            </a:r>
          </a:p>
        </p:txBody>
      </p:sp>
      <p:sp>
        <p:nvSpPr>
          <p:cNvPr id="244" name="円/楕円 34">
            <a:extLst>
              <a:ext uri="{FF2B5EF4-FFF2-40B4-BE49-F238E27FC236}">
                <a16:creationId xmlns:a16="http://schemas.microsoft.com/office/drawing/2014/main" id="{775437FD-6BC1-41D7-FAE8-CAA2427157F1}"/>
              </a:ext>
            </a:extLst>
          </p:cNvPr>
          <p:cNvSpPr/>
          <p:nvPr/>
        </p:nvSpPr>
        <p:spPr>
          <a:xfrm>
            <a:off x="9679522" y="4860438"/>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5</a:t>
            </a:r>
          </a:p>
        </p:txBody>
      </p:sp>
      <p:sp>
        <p:nvSpPr>
          <p:cNvPr id="245" name="円/楕円 37">
            <a:extLst>
              <a:ext uri="{FF2B5EF4-FFF2-40B4-BE49-F238E27FC236}">
                <a16:creationId xmlns:a16="http://schemas.microsoft.com/office/drawing/2014/main" id="{AF98CDCF-53F5-2362-06CC-3A07495F5DDC}"/>
              </a:ext>
            </a:extLst>
          </p:cNvPr>
          <p:cNvSpPr/>
          <p:nvPr/>
        </p:nvSpPr>
        <p:spPr>
          <a:xfrm>
            <a:off x="11068835" y="4210382"/>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6</a:t>
            </a:r>
          </a:p>
        </p:txBody>
      </p:sp>
      <p:pic>
        <p:nvPicPr>
          <p:cNvPr id="247" name="OTag">
            <a:extLst>
              <a:ext uri="{FF2B5EF4-FFF2-40B4-BE49-F238E27FC236}">
                <a16:creationId xmlns:a16="http://schemas.microsoft.com/office/drawing/2014/main" id="{54778F12-D03E-9A31-0045-51FBBFD3AA66}"/>
              </a:ext>
              <a:ext uri="{C183D7F6-B498-43B3-948B-1728B52AA6E4}">
                <adec:decorative xmlns:adec="http://schemas.microsoft.com/office/drawing/2017/decorative" val="1"/>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4107904" y="2465041"/>
            <a:ext cx="680321" cy="680320"/>
          </a:xfrm>
          <a:prstGeom prst="rect">
            <a:avLst/>
          </a:prstGeom>
        </p:spPr>
      </p:pic>
      <p:grpSp>
        <p:nvGrpSpPr>
          <p:cNvPr id="249" name="Graphic 3">
            <a:extLst>
              <a:ext uri="{FF2B5EF4-FFF2-40B4-BE49-F238E27FC236}">
                <a16:creationId xmlns:a16="http://schemas.microsoft.com/office/drawing/2014/main" id="{09C7C5EF-6DFC-C58A-FB82-3632E67BC151}"/>
              </a:ext>
            </a:extLst>
          </p:cNvPr>
          <p:cNvGrpSpPr/>
          <p:nvPr/>
        </p:nvGrpSpPr>
        <p:grpSpPr>
          <a:xfrm>
            <a:off x="1942179" y="4801590"/>
            <a:ext cx="1107995" cy="1153417"/>
            <a:chOff x="5162032" y="1856139"/>
            <a:chExt cx="750476" cy="781242"/>
          </a:xfrm>
        </p:grpSpPr>
        <p:grpSp>
          <p:nvGrpSpPr>
            <p:cNvPr id="251" name="Graphic 3">
              <a:extLst>
                <a:ext uri="{FF2B5EF4-FFF2-40B4-BE49-F238E27FC236}">
                  <a16:creationId xmlns:a16="http://schemas.microsoft.com/office/drawing/2014/main" id="{4A00EEE5-DC41-3E47-F917-9356E4C73C3B}"/>
                </a:ext>
              </a:extLst>
            </p:cNvPr>
            <p:cNvGrpSpPr/>
            <p:nvPr/>
          </p:nvGrpSpPr>
          <p:grpSpPr>
            <a:xfrm>
              <a:off x="5258602" y="1856139"/>
              <a:ext cx="513347" cy="378718"/>
              <a:chOff x="5258602" y="1856139"/>
              <a:chExt cx="513347" cy="378718"/>
            </a:xfrm>
          </p:grpSpPr>
          <p:sp>
            <p:nvSpPr>
              <p:cNvPr id="253" name="Freeform: Shape 251">
                <a:extLst>
                  <a:ext uri="{FF2B5EF4-FFF2-40B4-BE49-F238E27FC236}">
                    <a16:creationId xmlns:a16="http://schemas.microsoft.com/office/drawing/2014/main" id="{0464D984-17E3-A255-1338-457112252F3F}"/>
                  </a:ext>
                </a:extLst>
              </p:cNvPr>
              <p:cNvSpPr/>
              <p:nvPr/>
            </p:nvSpPr>
            <p:spPr>
              <a:xfrm>
                <a:off x="5263113" y="1860594"/>
                <a:ext cx="503247" cy="369758"/>
              </a:xfrm>
              <a:custGeom>
                <a:avLst/>
                <a:gdLst>
                  <a:gd name="connsiteX0" fmla="*/ 0 w 503247"/>
                  <a:gd name="connsiteY0" fmla="*/ 369759 h 369758"/>
                  <a:gd name="connsiteX1" fmla="*/ 0 w 503247"/>
                  <a:gd name="connsiteY1" fmla="*/ 232791 h 369758"/>
                  <a:gd name="connsiteX2" fmla="*/ 14284 w 503247"/>
                  <a:gd name="connsiteY2" fmla="*/ 198936 h 369758"/>
                  <a:gd name="connsiteX3" fmla="*/ 48242 w 503247"/>
                  <a:gd name="connsiteY3" fmla="*/ 184909 h 369758"/>
                  <a:gd name="connsiteX4" fmla="*/ 67627 w 503247"/>
                  <a:gd name="connsiteY4" fmla="*/ 184909 h 369758"/>
                  <a:gd name="connsiteX5" fmla="*/ 67627 w 503247"/>
                  <a:gd name="connsiteY5" fmla="*/ 182114 h 369758"/>
                  <a:gd name="connsiteX6" fmla="*/ 39451 w 503247"/>
                  <a:gd name="connsiteY6" fmla="*/ 149946 h 369758"/>
                  <a:gd name="connsiteX7" fmla="*/ 36428 w 503247"/>
                  <a:gd name="connsiteY7" fmla="*/ 107285 h 369758"/>
                  <a:gd name="connsiteX8" fmla="*/ 59805 w 503247"/>
                  <a:gd name="connsiteY8" fmla="*/ 71469 h 369758"/>
                  <a:gd name="connsiteX9" fmla="*/ 100064 w 503247"/>
                  <a:gd name="connsiteY9" fmla="*/ 57053 h 369758"/>
                  <a:gd name="connsiteX10" fmla="*/ 140863 w 503247"/>
                  <a:gd name="connsiteY10" fmla="*/ 69896 h 369758"/>
                  <a:gd name="connsiteX11" fmla="*/ 165606 w 503247"/>
                  <a:gd name="connsiteY11" fmla="*/ 104778 h 369758"/>
                  <a:gd name="connsiteX12" fmla="*/ 164246 w 503247"/>
                  <a:gd name="connsiteY12" fmla="*/ 147524 h 369758"/>
                  <a:gd name="connsiteX13" fmla="*/ 137333 w 503247"/>
                  <a:gd name="connsiteY13" fmla="*/ 180762 h 369758"/>
                  <a:gd name="connsiteX14" fmla="*/ 141838 w 503247"/>
                  <a:gd name="connsiteY14" fmla="*/ 180762 h 369758"/>
                  <a:gd name="connsiteX15" fmla="*/ 161813 w 503247"/>
                  <a:gd name="connsiteY15" fmla="*/ 164465 h 369758"/>
                  <a:gd name="connsiteX16" fmla="*/ 186929 w 503247"/>
                  <a:gd name="connsiteY16" fmla="*/ 158670 h 369758"/>
                  <a:gd name="connsiteX17" fmla="*/ 210370 w 503247"/>
                  <a:gd name="connsiteY17" fmla="*/ 158670 h 369758"/>
                  <a:gd name="connsiteX18" fmla="*/ 210370 w 503247"/>
                  <a:gd name="connsiteY18" fmla="*/ 148841 h 369758"/>
                  <a:gd name="connsiteX19" fmla="*/ 177239 w 503247"/>
                  <a:gd name="connsiteY19" fmla="*/ 109822 h 369758"/>
                  <a:gd name="connsiteX20" fmla="*/ 174474 w 503247"/>
                  <a:gd name="connsiteY20" fmla="*/ 58708 h 369758"/>
                  <a:gd name="connsiteX21" fmla="*/ 203208 w 503247"/>
                  <a:gd name="connsiteY21" fmla="*/ 16343 h 369758"/>
                  <a:gd name="connsiteX22" fmla="*/ 251713 w 503247"/>
                  <a:gd name="connsiteY22" fmla="*/ 0 h 369758"/>
                  <a:gd name="connsiteX23" fmla="*/ 300225 w 503247"/>
                  <a:gd name="connsiteY23" fmla="*/ 16343 h 369758"/>
                  <a:gd name="connsiteX24" fmla="*/ 328953 w 503247"/>
                  <a:gd name="connsiteY24" fmla="*/ 58708 h 369758"/>
                  <a:gd name="connsiteX25" fmla="*/ 326187 w 503247"/>
                  <a:gd name="connsiteY25" fmla="*/ 109822 h 369758"/>
                  <a:gd name="connsiteX26" fmla="*/ 293057 w 503247"/>
                  <a:gd name="connsiteY26" fmla="*/ 148841 h 369758"/>
                  <a:gd name="connsiteX27" fmla="*/ 293057 w 503247"/>
                  <a:gd name="connsiteY27" fmla="*/ 157859 h 369758"/>
                  <a:gd name="connsiteX28" fmla="*/ 317043 w 503247"/>
                  <a:gd name="connsiteY28" fmla="*/ 157859 h 369758"/>
                  <a:gd name="connsiteX29" fmla="*/ 342101 w 503247"/>
                  <a:gd name="connsiteY29" fmla="*/ 163780 h 369758"/>
                  <a:gd name="connsiteX30" fmla="*/ 362128 w 503247"/>
                  <a:gd name="connsiteY30" fmla="*/ 179951 h 369758"/>
                  <a:gd name="connsiteX31" fmla="*/ 366639 w 503247"/>
                  <a:gd name="connsiteY31" fmla="*/ 179951 h 369758"/>
                  <a:gd name="connsiteX32" fmla="*/ 339765 w 503247"/>
                  <a:gd name="connsiteY32" fmla="*/ 146794 h 369758"/>
                  <a:gd name="connsiteX33" fmla="*/ 338328 w 503247"/>
                  <a:gd name="connsiteY33" fmla="*/ 104138 h 369758"/>
                  <a:gd name="connsiteX34" fmla="*/ 362904 w 503247"/>
                  <a:gd name="connsiteY34" fmla="*/ 69246 h 369758"/>
                  <a:gd name="connsiteX35" fmla="*/ 403555 w 503247"/>
                  <a:gd name="connsiteY35" fmla="*/ 56242 h 369758"/>
                  <a:gd name="connsiteX36" fmla="*/ 443827 w 503247"/>
                  <a:gd name="connsiteY36" fmla="*/ 70387 h 369758"/>
                  <a:gd name="connsiteX37" fmla="*/ 467415 w 503247"/>
                  <a:gd name="connsiteY37" fmla="*/ 105958 h 369758"/>
                  <a:gd name="connsiteX38" fmla="*/ 464772 w 503247"/>
                  <a:gd name="connsiteY38" fmla="*/ 148557 h 369758"/>
                  <a:gd name="connsiteX39" fmla="*/ 436974 w 503247"/>
                  <a:gd name="connsiteY39" fmla="*/ 180943 h 369758"/>
                  <a:gd name="connsiteX40" fmla="*/ 436974 w 503247"/>
                  <a:gd name="connsiteY40" fmla="*/ 184909 h 369758"/>
                  <a:gd name="connsiteX41" fmla="*/ 455006 w 503247"/>
                  <a:gd name="connsiteY41" fmla="*/ 184909 h 369758"/>
                  <a:gd name="connsiteX42" fmla="*/ 489092 w 503247"/>
                  <a:gd name="connsiteY42" fmla="*/ 199065 h 369758"/>
                  <a:gd name="connsiteX43" fmla="*/ 503247 w 503247"/>
                  <a:gd name="connsiteY43" fmla="*/ 233151 h 369758"/>
                  <a:gd name="connsiteX44" fmla="*/ 503247 w 503247"/>
                  <a:gd name="connsiteY44" fmla="*/ 369759 h 369758"/>
                  <a:gd name="connsiteX45" fmla="*/ 0 w 503247"/>
                  <a:gd name="connsiteY45" fmla="*/ 369759 h 369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03247" h="369758">
                    <a:moveTo>
                      <a:pt x="0" y="369759"/>
                    </a:moveTo>
                    <a:lnTo>
                      <a:pt x="0" y="232791"/>
                    </a:lnTo>
                    <a:cubicBezTo>
                      <a:pt x="122" y="220067"/>
                      <a:pt x="5249" y="207901"/>
                      <a:pt x="14284" y="198936"/>
                    </a:cubicBezTo>
                    <a:cubicBezTo>
                      <a:pt x="23312" y="189972"/>
                      <a:pt x="35517" y="184935"/>
                      <a:pt x="48242" y="184909"/>
                    </a:cubicBezTo>
                    <a:lnTo>
                      <a:pt x="67627" y="184909"/>
                    </a:lnTo>
                    <a:lnTo>
                      <a:pt x="67627" y="182114"/>
                    </a:lnTo>
                    <a:cubicBezTo>
                      <a:pt x="54979" y="174753"/>
                      <a:pt x="45078" y="163456"/>
                      <a:pt x="39451" y="149946"/>
                    </a:cubicBezTo>
                    <a:cubicBezTo>
                      <a:pt x="33817" y="136436"/>
                      <a:pt x="32758" y="121453"/>
                      <a:pt x="36428" y="107285"/>
                    </a:cubicBezTo>
                    <a:cubicBezTo>
                      <a:pt x="40105" y="93116"/>
                      <a:pt x="48312" y="80538"/>
                      <a:pt x="59805" y="71469"/>
                    </a:cubicBezTo>
                    <a:cubicBezTo>
                      <a:pt x="71291" y="62400"/>
                      <a:pt x="85434" y="57337"/>
                      <a:pt x="100064" y="57053"/>
                    </a:cubicBezTo>
                    <a:cubicBezTo>
                      <a:pt x="114701" y="56769"/>
                      <a:pt x="129030" y="61280"/>
                      <a:pt x="140863" y="69896"/>
                    </a:cubicBezTo>
                    <a:cubicBezTo>
                      <a:pt x="152695" y="78513"/>
                      <a:pt x="161384" y="90763"/>
                      <a:pt x="165606" y="104778"/>
                    </a:cubicBezTo>
                    <a:cubicBezTo>
                      <a:pt x="169828" y="118794"/>
                      <a:pt x="169347" y="133805"/>
                      <a:pt x="164246" y="147524"/>
                    </a:cubicBezTo>
                    <a:cubicBezTo>
                      <a:pt x="159138" y="161243"/>
                      <a:pt x="149692" y="172915"/>
                      <a:pt x="137333" y="180762"/>
                    </a:cubicBezTo>
                    <a:lnTo>
                      <a:pt x="141838" y="180762"/>
                    </a:lnTo>
                    <a:cubicBezTo>
                      <a:pt x="147164" y="173871"/>
                      <a:pt x="153991" y="168296"/>
                      <a:pt x="161813" y="164465"/>
                    </a:cubicBezTo>
                    <a:cubicBezTo>
                      <a:pt x="169629" y="160635"/>
                      <a:pt x="178221" y="158652"/>
                      <a:pt x="186929" y="158670"/>
                    </a:cubicBezTo>
                    <a:lnTo>
                      <a:pt x="210370" y="158670"/>
                    </a:lnTo>
                    <a:lnTo>
                      <a:pt x="210370" y="148841"/>
                    </a:lnTo>
                    <a:cubicBezTo>
                      <a:pt x="195361" y="139805"/>
                      <a:pt x="183720" y="126099"/>
                      <a:pt x="177239" y="109822"/>
                    </a:cubicBezTo>
                    <a:cubicBezTo>
                      <a:pt x="170759" y="93543"/>
                      <a:pt x="169790" y="75590"/>
                      <a:pt x="174474" y="58708"/>
                    </a:cubicBezTo>
                    <a:cubicBezTo>
                      <a:pt x="179165" y="41826"/>
                      <a:pt x="189258" y="26946"/>
                      <a:pt x="203208" y="16343"/>
                    </a:cubicBezTo>
                    <a:cubicBezTo>
                      <a:pt x="217152" y="5741"/>
                      <a:pt x="234196" y="0"/>
                      <a:pt x="251713" y="0"/>
                    </a:cubicBezTo>
                    <a:cubicBezTo>
                      <a:pt x="269238" y="0"/>
                      <a:pt x="286274" y="5741"/>
                      <a:pt x="300225" y="16343"/>
                    </a:cubicBezTo>
                    <a:cubicBezTo>
                      <a:pt x="314175" y="26946"/>
                      <a:pt x="324262" y="41826"/>
                      <a:pt x="328953" y="58708"/>
                    </a:cubicBezTo>
                    <a:cubicBezTo>
                      <a:pt x="333644" y="75590"/>
                      <a:pt x="332675" y="93543"/>
                      <a:pt x="326187" y="109822"/>
                    </a:cubicBezTo>
                    <a:cubicBezTo>
                      <a:pt x="319706" y="126099"/>
                      <a:pt x="308073" y="139805"/>
                      <a:pt x="293057" y="148841"/>
                    </a:cubicBezTo>
                    <a:lnTo>
                      <a:pt x="293057" y="157859"/>
                    </a:lnTo>
                    <a:lnTo>
                      <a:pt x="317043" y="157859"/>
                    </a:lnTo>
                    <a:cubicBezTo>
                      <a:pt x="325732" y="157933"/>
                      <a:pt x="334298" y="159956"/>
                      <a:pt x="342101" y="163780"/>
                    </a:cubicBezTo>
                    <a:cubicBezTo>
                      <a:pt x="349904" y="167603"/>
                      <a:pt x="356744" y="173130"/>
                      <a:pt x="362128" y="179951"/>
                    </a:cubicBezTo>
                    <a:lnTo>
                      <a:pt x="366639" y="179951"/>
                    </a:lnTo>
                    <a:cubicBezTo>
                      <a:pt x="354312" y="172119"/>
                      <a:pt x="344873" y="160477"/>
                      <a:pt x="339765" y="146794"/>
                    </a:cubicBezTo>
                    <a:cubicBezTo>
                      <a:pt x="334651" y="133111"/>
                      <a:pt x="334150" y="118134"/>
                      <a:pt x="338328" y="104138"/>
                    </a:cubicBezTo>
                    <a:cubicBezTo>
                      <a:pt x="342505" y="90141"/>
                      <a:pt x="351129" y="77891"/>
                      <a:pt x="362904" y="69246"/>
                    </a:cubicBezTo>
                    <a:cubicBezTo>
                      <a:pt x="374680" y="60601"/>
                      <a:pt x="388951" y="56036"/>
                      <a:pt x="403555" y="56242"/>
                    </a:cubicBezTo>
                    <a:cubicBezTo>
                      <a:pt x="418160" y="56448"/>
                      <a:pt x="432303" y="61414"/>
                      <a:pt x="443827" y="70387"/>
                    </a:cubicBezTo>
                    <a:cubicBezTo>
                      <a:pt x="455352" y="79360"/>
                      <a:pt x="463630" y="91849"/>
                      <a:pt x="467415" y="105958"/>
                    </a:cubicBezTo>
                    <a:cubicBezTo>
                      <a:pt x="471195" y="120067"/>
                      <a:pt x="470265" y="135023"/>
                      <a:pt x="464772" y="148557"/>
                    </a:cubicBezTo>
                    <a:cubicBezTo>
                      <a:pt x="459279" y="162091"/>
                      <a:pt x="449519" y="173461"/>
                      <a:pt x="436974" y="180943"/>
                    </a:cubicBezTo>
                    <a:lnTo>
                      <a:pt x="436974" y="184909"/>
                    </a:lnTo>
                    <a:lnTo>
                      <a:pt x="455006" y="184909"/>
                    </a:lnTo>
                    <a:cubicBezTo>
                      <a:pt x="467794" y="184935"/>
                      <a:pt x="480050" y="190023"/>
                      <a:pt x="489092" y="199065"/>
                    </a:cubicBezTo>
                    <a:cubicBezTo>
                      <a:pt x="498133" y="208106"/>
                      <a:pt x="503228" y="220362"/>
                      <a:pt x="503247" y="233151"/>
                    </a:cubicBezTo>
                    <a:lnTo>
                      <a:pt x="503247" y="369759"/>
                    </a:lnTo>
                    <a:lnTo>
                      <a:pt x="0" y="369759"/>
                    </a:lnTo>
                    <a:close/>
                  </a:path>
                </a:pathLst>
              </a:custGeom>
              <a:solidFill>
                <a:srgbClr val="FFFFFF"/>
              </a:solidFill>
              <a:ln w="6417" cap="flat">
                <a:noFill/>
                <a:prstDash val="solid"/>
                <a:miter/>
              </a:ln>
            </p:spPr>
            <p:txBody>
              <a:bodyPr rtlCol="0" anchor="ctr"/>
              <a:lstStyle/>
              <a:p>
                <a:endParaRPr lang="en-US" sz="3052"/>
              </a:p>
            </p:txBody>
          </p:sp>
          <p:sp>
            <p:nvSpPr>
              <p:cNvPr id="254" name="Freeform: Shape 253">
                <a:extLst>
                  <a:ext uri="{FF2B5EF4-FFF2-40B4-BE49-F238E27FC236}">
                    <a16:creationId xmlns:a16="http://schemas.microsoft.com/office/drawing/2014/main" id="{F09D57D2-B876-3436-2F75-BAF5513EDD53}"/>
                  </a:ext>
                </a:extLst>
              </p:cNvPr>
              <p:cNvSpPr/>
              <p:nvPr/>
            </p:nvSpPr>
            <p:spPr>
              <a:xfrm>
                <a:off x="5258602" y="1856139"/>
                <a:ext cx="513347" cy="378718"/>
              </a:xfrm>
              <a:custGeom>
                <a:avLst/>
                <a:gdLst>
                  <a:gd name="connsiteX0" fmla="*/ 256270 w 513347"/>
                  <a:gd name="connsiteY0" fmla="*/ 9017 h 378718"/>
                  <a:gd name="connsiteX1" fmla="*/ 302618 w 513347"/>
                  <a:gd name="connsiteY1" fmla="*/ 24755 h 378718"/>
                  <a:gd name="connsiteX2" fmla="*/ 329633 w 513347"/>
                  <a:gd name="connsiteY2" fmla="*/ 65578 h 378718"/>
                  <a:gd name="connsiteX3" fmla="*/ 326001 w 513347"/>
                  <a:gd name="connsiteY3" fmla="*/ 114395 h 378718"/>
                  <a:gd name="connsiteX4" fmla="*/ 293237 w 513347"/>
                  <a:gd name="connsiteY4" fmla="*/ 150767 h 378718"/>
                  <a:gd name="connsiteX5" fmla="*/ 293237 w 513347"/>
                  <a:gd name="connsiteY5" fmla="*/ 167268 h 378718"/>
                  <a:gd name="connsiteX6" fmla="*/ 321734 w 513347"/>
                  <a:gd name="connsiteY6" fmla="*/ 167268 h 378718"/>
                  <a:gd name="connsiteX7" fmla="*/ 345996 w 513347"/>
                  <a:gd name="connsiteY7" fmla="*/ 173182 h 378718"/>
                  <a:gd name="connsiteX8" fmla="*/ 365015 w 513347"/>
                  <a:gd name="connsiteY8" fmla="*/ 189358 h 378718"/>
                  <a:gd name="connsiteX9" fmla="*/ 394142 w 513347"/>
                  <a:gd name="connsiteY9" fmla="*/ 189358 h 378718"/>
                  <a:gd name="connsiteX10" fmla="*/ 356808 w 513347"/>
                  <a:gd name="connsiteY10" fmla="*/ 164724 h 378718"/>
                  <a:gd name="connsiteX11" fmla="*/ 345457 w 513347"/>
                  <a:gd name="connsiteY11" fmla="*/ 121457 h 378718"/>
                  <a:gd name="connsiteX12" fmla="*/ 365888 w 513347"/>
                  <a:gd name="connsiteY12" fmla="*/ 81667 h 378718"/>
                  <a:gd name="connsiteX13" fmla="*/ 407668 w 513347"/>
                  <a:gd name="connsiteY13" fmla="*/ 65682 h 378718"/>
                  <a:gd name="connsiteX14" fmla="*/ 449442 w 513347"/>
                  <a:gd name="connsiteY14" fmla="*/ 81667 h 378718"/>
                  <a:gd name="connsiteX15" fmla="*/ 469873 w 513347"/>
                  <a:gd name="connsiteY15" fmla="*/ 121457 h 378718"/>
                  <a:gd name="connsiteX16" fmla="*/ 458522 w 513347"/>
                  <a:gd name="connsiteY16" fmla="*/ 164724 h 378718"/>
                  <a:gd name="connsiteX17" fmla="*/ 421189 w 513347"/>
                  <a:gd name="connsiteY17" fmla="*/ 189358 h 378718"/>
                  <a:gd name="connsiteX18" fmla="*/ 437423 w 513347"/>
                  <a:gd name="connsiteY18" fmla="*/ 189358 h 378718"/>
                  <a:gd name="connsiteX19" fmla="*/ 437423 w 513347"/>
                  <a:gd name="connsiteY19" fmla="*/ 193510 h 378718"/>
                  <a:gd name="connsiteX20" fmla="*/ 460415 w 513347"/>
                  <a:gd name="connsiteY20" fmla="*/ 193510 h 378718"/>
                  <a:gd name="connsiteX21" fmla="*/ 491312 w 513347"/>
                  <a:gd name="connsiteY21" fmla="*/ 206343 h 378718"/>
                  <a:gd name="connsiteX22" fmla="*/ 504152 w 513347"/>
                  <a:gd name="connsiteY22" fmla="*/ 237240 h 378718"/>
                  <a:gd name="connsiteX23" fmla="*/ 504152 w 513347"/>
                  <a:gd name="connsiteY23" fmla="*/ 369703 h 378718"/>
                  <a:gd name="connsiteX24" fmla="*/ 9016 w 513347"/>
                  <a:gd name="connsiteY24" fmla="*/ 369703 h 378718"/>
                  <a:gd name="connsiteX25" fmla="*/ 9016 w 513347"/>
                  <a:gd name="connsiteY25" fmla="*/ 237240 h 378718"/>
                  <a:gd name="connsiteX26" fmla="*/ 21856 w 513347"/>
                  <a:gd name="connsiteY26" fmla="*/ 206343 h 378718"/>
                  <a:gd name="connsiteX27" fmla="*/ 52753 w 513347"/>
                  <a:gd name="connsiteY27" fmla="*/ 193510 h 378718"/>
                  <a:gd name="connsiteX28" fmla="*/ 76373 w 513347"/>
                  <a:gd name="connsiteY28" fmla="*/ 193510 h 378718"/>
                  <a:gd name="connsiteX29" fmla="*/ 76373 w 513347"/>
                  <a:gd name="connsiteY29" fmla="*/ 189358 h 378718"/>
                  <a:gd name="connsiteX30" fmla="*/ 91973 w 513347"/>
                  <a:gd name="connsiteY30" fmla="*/ 189358 h 378718"/>
                  <a:gd name="connsiteX31" fmla="*/ 54640 w 513347"/>
                  <a:gd name="connsiteY31" fmla="*/ 164724 h 378718"/>
                  <a:gd name="connsiteX32" fmla="*/ 43294 w 513347"/>
                  <a:gd name="connsiteY32" fmla="*/ 121457 h 378718"/>
                  <a:gd name="connsiteX33" fmla="*/ 63726 w 513347"/>
                  <a:gd name="connsiteY33" fmla="*/ 81667 h 378718"/>
                  <a:gd name="connsiteX34" fmla="*/ 105499 w 513347"/>
                  <a:gd name="connsiteY34" fmla="*/ 65682 h 378718"/>
                  <a:gd name="connsiteX35" fmla="*/ 147280 w 513347"/>
                  <a:gd name="connsiteY35" fmla="*/ 81667 h 378718"/>
                  <a:gd name="connsiteX36" fmla="*/ 167711 w 513347"/>
                  <a:gd name="connsiteY36" fmla="*/ 121457 h 378718"/>
                  <a:gd name="connsiteX37" fmla="*/ 156359 w 513347"/>
                  <a:gd name="connsiteY37" fmla="*/ 164724 h 378718"/>
                  <a:gd name="connsiteX38" fmla="*/ 119026 w 513347"/>
                  <a:gd name="connsiteY38" fmla="*/ 189358 h 378718"/>
                  <a:gd name="connsiteX39" fmla="*/ 148152 w 513347"/>
                  <a:gd name="connsiteY39" fmla="*/ 189358 h 378718"/>
                  <a:gd name="connsiteX40" fmla="*/ 166742 w 513347"/>
                  <a:gd name="connsiteY40" fmla="*/ 173129 h 378718"/>
                  <a:gd name="connsiteX41" fmla="*/ 190715 w 513347"/>
                  <a:gd name="connsiteY41" fmla="*/ 167268 h 378718"/>
                  <a:gd name="connsiteX42" fmla="*/ 218667 w 513347"/>
                  <a:gd name="connsiteY42" fmla="*/ 167268 h 378718"/>
                  <a:gd name="connsiteX43" fmla="*/ 218667 w 513347"/>
                  <a:gd name="connsiteY43" fmla="*/ 150406 h 378718"/>
                  <a:gd name="connsiteX44" fmla="*/ 186332 w 513347"/>
                  <a:gd name="connsiteY44" fmla="*/ 113889 h 378718"/>
                  <a:gd name="connsiteX45" fmla="*/ 183002 w 513347"/>
                  <a:gd name="connsiteY45" fmla="*/ 65227 h 378718"/>
                  <a:gd name="connsiteX46" fmla="*/ 210062 w 513347"/>
                  <a:gd name="connsiteY46" fmla="*/ 24647 h 378718"/>
                  <a:gd name="connsiteX47" fmla="*/ 256270 w 513347"/>
                  <a:gd name="connsiteY47" fmla="*/ 9017 h 378718"/>
                  <a:gd name="connsiteX48" fmla="*/ 256270 w 513347"/>
                  <a:gd name="connsiteY48" fmla="*/ 0 h 378718"/>
                  <a:gd name="connsiteX49" fmla="*/ 205698 w 513347"/>
                  <a:gd name="connsiteY49" fmla="*/ 16777 h 378718"/>
                  <a:gd name="connsiteX50" fmla="*/ 175161 w 513347"/>
                  <a:gd name="connsiteY50" fmla="*/ 60436 h 378718"/>
                  <a:gd name="connsiteX51" fmla="*/ 176752 w 513347"/>
                  <a:gd name="connsiteY51" fmla="*/ 113691 h 378718"/>
                  <a:gd name="connsiteX52" fmla="*/ 209831 w 513347"/>
                  <a:gd name="connsiteY52" fmla="*/ 155456 h 378718"/>
                  <a:gd name="connsiteX53" fmla="*/ 209831 w 513347"/>
                  <a:gd name="connsiteY53" fmla="*/ 158252 h 378718"/>
                  <a:gd name="connsiteX54" fmla="*/ 190895 w 513347"/>
                  <a:gd name="connsiteY54" fmla="*/ 158252 h 378718"/>
                  <a:gd name="connsiteX55" fmla="*/ 168352 w 513347"/>
                  <a:gd name="connsiteY55" fmla="*/ 162670 h 378718"/>
                  <a:gd name="connsiteX56" fmla="*/ 177111 w 513347"/>
                  <a:gd name="connsiteY56" fmla="*/ 131538 h 378718"/>
                  <a:gd name="connsiteX57" fmla="*/ 171278 w 513347"/>
                  <a:gd name="connsiteY57" fmla="*/ 99728 h 378718"/>
                  <a:gd name="connsiteX58" fmla="*/ 152040 w 513347"/>
                  <a:gd name="connsiteY58" fmla="*/ 73730 h 378718"/>
                  <a:gd name="connsiteX59" fmla="*/ 123325 w 513347"/>
                  <a:gd name="connsiteY59" fmla="*/ 58848 h 378718"/>
                  <a:gd name="connsiteX60" fmla="*/ 90997 w 513347"/>
                  <a:gd name="connsiteY60" fmla="*/ 58120 h 378718"/>
                  <a:gd name="connsiteX61" fmla="*/ 61640 w 513347"/>
                  <a:gd name="connsiteY61" fmla="*/ 71693 h 378718"/>
                  <a:gd name="connsiteX62" fmla="*/ 41254 w 513347"/>
                  <a:gd name="connsiteY62" fmla="*/ 96799 h 378718"/>
                  <a:gd name="connsiteX63" fmla="*/ 33996 w 513347"/>
                  <a:gd name="connsiteY63" fmla="*/ 128314 h 378718"/>
                  <a:gd name="connsiteX64" fmla="*/ 41138 w 513347"/>
                  <a:gd name="connsiteY64" fmla="*/ 159476 h 378718"/>
                  <a:gd name="connsiteX65" fmla="*/ 61043 w 513347"/>
                  <a:gd name="connsiteY65" fmla="*/ 184491 h 378718"/>
                  <a:gd name="connsiteX66" fmla="*/ 52028 w 513347"/>
                  <a:gd name="connsiteY66" fmla="*/ 184491 h 378718"/>
                  <a:gd name="connsiteX67" fmla="*/ 15221 w 513347"/>
                  <a:gd name="connsiteY67" fmla="*/ 200222 h 378718"/>
                  <a:gd name="connsiteX68" fmla="*/ 0 w 513347"/>
                  <a:gd name="connsiteY68" fmla="*/ 237240 h 378718"/>
                  <a:gd name="connsiteX69" fmla="*/ 0 w 513347"/>
                  <a:gd name="connsiteY69" fmla="*/ 378719 h 378718"/>
                  <a:gd name="connsiteX70" fmla="*/ 513347 w 513347"/>
                  <a:gd name="connsiteY70" fmla="*/ 378719 h 378718"/>
                  <a:gd name="connsiteX71" fmla="*/ 513347 w 513347"/>
                  <a:gd name="connsiteY71" fmla="*/ 237240 h 378718"/>
                  <a:gd name="connsiteX72" fmla="*/ 497870 w 513347"/>
                  <a:gd name="connsiteY72" fmla="*/ 199965 h 378718"/>
                  <a:gd name="connsiteX73" fmla="*/ 460594 w 513347"/>
                  <a:gd name="connsiteY73" fmla="*/ 184491 h 378718"/>
                  <a:gd name="connsiteX74" fmla="*/ 451579 w 513347"/>
                  <a:gd name="connsiteY74" fmla="*/ 184491 h 378718"/>
                  <a:gd name="connsiteX75" fmla="*/ 473351 w 513347"/>
                  <a:gd name="connsiteY75" fmla="*/ 156004 h 378718"/>
                  <a:gd name="connsiteX76" fmla="*/ 478587 w 513347"/>
                  <a:gd name="connsiteY76" fmla="*/ 120532 h 378718"/>
                  <a:gd name="connsiteX77" fmla="*/ 465959 w 513347"/>
                  <a:gd name="connsiteY77" fmla="*/ 86972 h 378718"/>
                  <a:gd name="connsiteX78" fmla="*/ 438649 w 513347"/>
                  <a:gd name="connsiteY78" fmla="*/ 63740 h 378718"/>
                  <a:gd name="connsiteX79" fmla="*/ 403497 w 513347"/>
                  <a:gd name="connsiteY79" fmla="*/ 56665 h 378718"/>
                  <a:gd name="connsiteX80" fmla="*/ 369328 w 513347"/>
                  <a:gd name="connsiteY80" fmla="*/ 67519 h 378718"/>
                  <a:gd name="connsiteX81" fmla="*/ 344700 w 513347"/>
                  <a:gd name="connsiteY81" fmla="*/ 93581 h 378718"/>
                  <a:gd name="connsiteX82" fmla="*/ 335800 w 513347"/>
                  <a:gd name="connsiteY82" fmla="*/ 128314 h 378718"/>
                  <a:gd name="connsiteX83" fmla="*/ 344816 w 513347"/>
                  <a:gd name="connsiteY83" fmla="*/ 162850 h 378718"/>
                  <a:gd name="connsiteX84" fmla="*/ 321375 w 513347"/>
                  <a:gd name="connsiteY84" fmla="*/ 158252 h 378718"/>
                  <a:gd name="connsiteX85" fmla="*/ 302253 w 513347"/>
                  <a:gd name="connsiteY85" fmla="*/ 158252 h 378718"/>
                  <a:gd name="connsiteX86" fmla="*/ 302253 w 513347"/>
                  <a:gd name="connsiteY86" fmla="*/ 155907 h 378718"/>
                  <a:gd name="connsiteX87" fmla="*/ 335671 w 513347"/>
                  <a:gd name="connsiteY87" fmla="*/ 114195 h 378718"/>
                  <a:gd name="connsiteX88" fmla="*/ 337481 w 513347"/>
                  <a:gd name="connsiteY88" fmla="*/ 60781 h 378718"/>
                  <a:gd name="connsiteX89" fmla="*/ 306969 w 513347"/>
                  <a:gd name="connsiteY89" fmla="*/ 16901 h 378718"/>
                  <a:gd name="connsiteX90" fmla="*/ 256270 w 513347"/>
                  <a:gd name="connsiteY90" fmla="*/ 0 h 378718"/>
                  <a:gd name="connsiteX91" fmla="*/ 256270 w 513347"/>
                  <a:gd name="connsiteY91" fmla="*/ 0 h 37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13347" h="378718">
                    <a:moveTo>
                      <a:pt x="256270" y="9017"/>
                    </a:moveTo>
                    <a:cubicBezTo>
                      <a:pt x="273037" y="8981"/>
                      <a:pt x="289342" y="14517"/>
                      <a:pt x="302618" y="24755"/>
                    </a:cubicBezTo>
                    <a:cubicBezTo>
                      <a:pt x="315901" y="34993"/>
                      <a:pt x="325404" y="49353"/>
                      <a:pt x="329633" y="65578"/>
                    </a:cubicBezTo>
                    <a:cubicBezTo>
                      <a:pt x="333868" y="81803"/>
                      <a:pt x="332591" y="98975"/>
                      <a:pt x="326001" y="114395"/>
                    </a:cubicBezTo>
                    <a:cubicBezTo>
                      <a:pt x="319411" y="129815"/>
                      <a:pt x="307887" y="142609"/>
                      <a:pt x="293237" y="150767"/>
                    </a:cubicBezTo>
                    <a:lnTo>
                      <a:pt x="293237" y="167268"/>
                    </a:lnTo>
                    <a:lnTo>
                      <a:pt x="321734" y="167268"/>
                    </a:lnTo>
                    <a:cubicBezTo>
                      <a:pt x="330172" y="167320"/>
                      <a:pt x="338476" y="169346"/>
                      <a:pt x="345996" y="173182"/>
                    </a:cubicBezTo>
                    <a:cubicBezTo>
                      <a:pt x="353510" y="177018"/>
                      <a:pt x="360023" y="182558"/>
                      <a:pt x="365015" y="189358"/>
                    </a:cubicBezTo>
                    <a:lnTo>
                      <a:pt x="394142" y="189358"/>
                    </a:lnTo>
                    <a:cubicBezTo>
                      <a:pt x="379088" y="186028"/>
                      <a:pt x="365792" y="177254"/>
                      <a:pt x="356808" y="164724"/>
                    </a:cubicBezTo>
                    <a:cubicBezTo>
                      <a:pt x="347825" y="152192"/>
                      <a:pt x="343782" y="136785"/>
                      <a:pt x="345457" y="121457"/>
                    </a:cubicBezTo>
                    <a:cubicBezTo>
                      <a:pt x="347132" y="106129"/>
                      <a:pt x="354409" y="91960"/>
                      <a:pt x="365888" y="81667"/>
                    </a:cubicBezTo>
                    <a:cubicBezTo>
                      <a:pt x="377368" y="71374"/>
                      <a:pt x="392249" y="65682"/>
                      <a:pt x="407668" y="65682"/>
                    </a:cubicBezTo>
                    <a:cubicBezTo>
                      <a:pt x="423088" y="65682"/>
                      <a:pt x="437962" y="71374"/>
                      <a:pt x="449442" y="81667"/>
                    </a:cubicBezTo>
                    <a:cubicBezTo>
                      <a:pt x="460922" y="91960"/>
                      <a:pt x="468198" y="106129"/>
                      <a:pt x="469873" y="121457"/>
                    </a:cubicBezTo>
                    <a:cubicBezTo>
                      <a:pt x="471548" y="136785"/>
                      <a:pt x="467512" y="152192"/>
                      <a:pt x="458522" y="164724"/>
                    </a:cubicBezTo>
                    <a:cubicBezTo>
                      <a:pt x="449539" y="177254"/>
                      <a:pt x="436249" y="186028"/>
                      <a:pt x="421189" y="189358"/>
                    </a:cubicBezTo>
                    <a:lnTo>
                      <a:pt x="437423" y="189358"/>
                    </a:lnTo>
                    <a:lnTo>
                      <a:pt x="437423" y="193510"/>
                    </a:lnTo>
                    <a:lnTo>
                      <a:pt x="460415" y="193510"/>
                    </a:lnTo>
                    <a:cubicBezTo>
                      <a:pt x="472010" y="193535"/>
                      <a:pt x="483118" y="198149"/>
                      <a:pt x="491312" y="206343"/>
                    </a:cubicBezTo>
                    <a:cubicBezTo>
                      <a:pt x="499513" y="214538"/>
                      <a:pt x="504126" y="225651"/>
                      <a:pt x="504152" y="237240"/>
                    </a:cubicBezTo>
                    <a:lnTo>
                      <a:pt x="504152" y="369703"/>
                    </a:lnTo>
                    <a:lnTo>
                      <a:pt x="9016" y="369703"/>
                    </a:lnTo>
                    <a:lnTo>
                      <a:pt x="9016" y="237240"/>
                    </a:lnTo>
                    <a:cubicBezTo>
                      <a:pt x="9041" y="225651"/>
                      <a:pt x="13655" y="214538"/>
                      <a:pt x="21856" y="206343"/>
                    </a:cubicBezTo>
                    <a:cubicBezTo>
                      <a:pt x="30050" y="198149"/>
                      <a:pt x="41158" y="193535"/>
                      <a:pt x="52753" y="193510"/>
                    </a:cubicBezTo>
                    <a:lnTo>
                      <a:pt x="76373" y="193510"/>
                    </a:lnTo>
                    <a:lnTo>
                      <a:pt x="76373" y="189358"/>
                    </a:lnTo>
                    <a:lnTo>
                      <a:pt x="91973" y="189358"/>
                    </a:lnTo>
                    <a:cubicBezTo>
                      <a:pt x="76919" y="186028"/>
                      <a:pt x="63630" y="177254"/>
                      <a:pt x="54640" y="164724"/>
                    </a:cubicBezTo>
                    <a:cubicBezTo>
                      <a:pt x="45656" y="152192"/>
                      <a:pt x="41613" y="136785"/>
                      <a:pt x="43294" y="121457"/>
                    </a:cubicBezTo>
                    <a:cubicBezTo>
                      <a:pt x="44969" y="106129"/>
                      <a:pt x="52246" y="91960"/>
                      <a:pt x="63726" y="81667"/>
                    </a:cubicBezTo>
                    <a:cubicBezTo>
                      <a:pt x="75205" y="71374"/>
                      <a:pt x="90080" y="65682"/>
                      <a:pt x="105499" y="65682"/>
                    </a:cubicBezTo>
                    <a:cubicBezTo>
                      <a:pt x="120919" y="65682"/>
                      <a:pt x="135793" y="71374"/>
                      <a:pt x="147280" y="81667"/>
                    </a:cubicBezTo>
                    <a:cubicBezTo>
                      <a:pt x="158759" y="91960"/>
                      <a:pt x="166036" y="106129"/>
                      <a:pt x="167711" y="121457"/>
                    </a:cubicBezTo>
                    <a:cubicBezTo>
                      <a:pt x="169385" y="136785"/>
                      <a:pt x="165343" y="152192"/>
                      <a:pt x="156359" y="164724"/>
                    </a:cubicBezTo>
                    <a:cubicBezTo>
                      <a:pt x="147375" y="177254"/>
                      <a:pt x="134080" y="186028"/>
                      <a:pt x="119026" y="189358"/>
                    </a:cubicBezTo>
                    <a:lnTo>
                      <a:pt x="148152" y="189358"/>
                    </a:lnTo>
                    <a:cubicBezTo>
                      <a:pt x="152958" y="182540"/>
                      <a:pt x="159337" y="176973"/>
                      <a:pt x="166742" y="173129"/>
                    </a:cubicBezTo>
                    <a:cubicBezTo>
                      <a:pt x="174147" y="169285"/>
                      <a:pt x="182367" y="167275"/>
                      <a:pt x="190715" y="167268"/>
                    </a:cubicBezTo>
                    <a:lnTo>
                      <a:pt x="218667" y="167268"/>
                    </a:lnTo>
                    <a:lnTo>
                      <a:pt x="218667" y="150406"/>
                    </a:lnTo>
                    <a:cubicBezTo>
                      <a:pt x="204152" y="142138"/>
                      <a:pt x="192781" y="129297"/>
                      <a:pt x="186332" y="113889"/>
                    </a:cubicBezTo>
                    <a:cubicBezTo>
                      <a:pt x="179877" y="98481"/>
                      <a:pt x="178709" y="81371"/>
                      <a:pt x="183002" y="65227"/>
                    </a:cubicBezTo>
                    <a:cubicBezTo>
                      <a:pt x="187295" y="49084"/>
                      <a:pt x="196811" y="34815"/>
                      <a:pt x="210062" y="24647"/>
                    </a:cubicBezTo>
                    <a:cubicBezTo>
                      <a:pt x="223319" y="14479"/>
                      <a:pt x="239566" y="8984"/>
                      <a:pt x="256270" y="9017"/>
                    </a:cubicBezTo>
                    <a:close/>
                    <a:moveTo>
                      <a:pt x="256270" y="0"/>
                    </a:moveTo>
                    <a:cubicBezTo>
                      <a:pt x="238046" y="5"/>
                      <a:pt x="220309" y="5889"/>
                      <a:pt x="205698" y="16777"/>
                    </a:cubicBezTo>
                    <a:cubicBezTo>
                      <a:pt x="191087" y="27665"/>
                      <a:pt x="180377" y="42976"/>
                      <a:pt x="175161" y="60436"/>
                    </a:cubicBezTo>
                    <a:cubicBezTo>
                      <a:pt x="169950" y="77896"/>
                      <a:pt x="170502" y="96573"/>
                      <a:pt x="176752" y="113691"/>
                    </a:cubicBezTo>
                    <a:cubicBezTo>
                      <a:pt x="182996" y="130810"/>
                      <a:pt x="194597" y="145457"/>
                      <a:pt x="209831" y="155456"/>
                    </a:cubicBezTo>
                    <a:lnTo>
                      <a:pt x="209831" y="158252"/>
                    </a:lnTo>
                    <a:lnTo>
                      <a:pt x="190895" y="158252"/>
                    </a:lnTo>
                    <a:cubicBezTo>
                      <a:pt x="183162" y="158253"/>
                      <a:pt x="175507" y="159754"/>
                      <a:pt x="168352" y="162670"/>
                    </a:cubicBezTo>
                    <a:cubicBezTo>
                      <a:pt x="173608" y="153096"/>
                      <a:pt x="176604" y="142448"/>
                      <a:pt x="177111" y="131538"/>
                    </a:cubicBezTo>
                    <a:cubicBezTo>
                      <a:pt x="177618" y="120628"/>
                      <a:pt x="175623" y="109747"/>
                      <a:pt x="171278" y="99728"/>
                    </a:cubicBezTo>
                    <a:cubicBezTo>
                      <a:pt x="166934" y="89708"/>
                      <a:pt x="160351" y="80815"/>
                      <a:pt x="152040" y="73730"/>
                    </a:cubicBezTo>
                    <a:cubicBezTo>
                      <a:pt x="143731" y="66644"/>
                      <a:pt x="133907" y="61554"/>
                      <a:pt x="123325" y="58848"/>
                    </a:cubicBezTo>
                    <a:cubicBezTo>
                      <a:pt x="112744" y="56143"/>
                      <a:pt x="101688" y="55894"/>
                      <a:pt x="90997" y="58120"/>
                    </a:cubicBezTo>
                    <a:cubicBezTo>
                      <a:pt x="80300" y="60347"/>
                      <a:pt x="70265" y="64989"/>
                      <a:pt x="61640" y="71693"/>
                    </a:cubicBezTo>
                    <a:cubicBezTo>
                      <a:pt x="53022" y="78398"/>
                      <a:pt x="46047" y="86985"/>
                      <a:pt x="41254" y="96799"/>
                    </a:cubicBezTo>
                    <a:cubicBezTo>
                      <a:pt x="36461" y="106613"/>
                      <a:pt x="33977" y="117393"/>
                      <a:pt x="33996" y="128314"/>
                    </a:cubicBezTo>
                    <a:cubicBezTo>
                      <a:pt x="34016" y="139105"/>
                      <a:pt x="36454" y="149754"/>
                      <a:pt x="41138" y="159476"/>
                    </a:cubicBezTo>
                    <a:cubicBezTo>
                      <a:pt x="45816" y="169199"/>
                      <a:pt x="52624" y="177747"/>
                      <a:pt x="61043" y="184491"/>
                    </a:cubicBezTo>
                    <a:lnTo>
                      <a:pt x="52028" y="184491"/>
                    </a:lnTo>
                    <a:cubicBezTo>
                      <a:pt x="38174" y="184704"/>
                      <a:pt x="24955" y="190352"/>
                      <a:pt x="15221" y="200222"/>
                    </a:cubicBezTo>
                    <a:cubicBezTo>
                      <a:pt x="5486" y="210084"/>
                      <a:pt x="19" y="223380"/>
                      <a:pt x="0" y="237240"/>
                    </a:cubicBezTo>
                    <a:lnTo>
                      <a:pt x="0" y="378719"/>
                    </a:lnTo>
                    <a:lnTo>
                      <a:pt x="513347" y="378719"/>
                    </a:lnTo>
                    <a:lnTo>
                      <a:pt x="513347" y="237240"/>
                    </a:lnTo>
                    <a:cubicBezTo>
                      <a:pt x="513322" y="223258"/>
                      <a:pt x="507758" y="209853"/>
                      <a:pt x="497870" y="199965"/>
                    </a:cubicBezTo>
                    <a:cubicBezTo>
                      <a:pt x="487982" y="190083"/>
                      <a:pt x="474577" y="184515"/>
                      <a:pt x="460594" y="184491"/>
                    </a:cubicBezTo>
                    <a:lnTo>
                      <a:pt x="451579" y="184491"/>
                    </a:lnTo>
                    <a:cubicBezTo>
                      <a:pt x="461133" y="176996"/>
                      <a:pt x="468628" y="167193"/>
                      <a:pt x="473351" y="156004"/>
                    </a:cubicBezTo>
                    <a:cubicBezTo>
                      <a:pt x="478081" y="144815"/>
                      <a:pt x="479877" y="132608"/>
                      <a:pt x="478587" y="120532"/>
                    </a:cubicBezTo>
                    <a:cubicBezTo>
                      <a:pt x="477291" y="108456"/>
                      <a:pt x="472947" y="96906"/>
                      <a:pt x="465959" y="86972"/>
                    </a:cubicBezTo>
                    <a:cubicBezTo>
                      <a:pt x="458977" y="77037"/>
                      <a:pt x="449577" y="69043"/>
                      <a:pt x="438649" y="63740"/>
                    </a:cubicBezTo>
                    <a:cubicBezTo>
                      <a:pt x="427721" y="58439"/>
                      <a:pt x="415625" y="56004"/>
                      <a:pt x="403497" y="56665"/>
                    </a:cubicBezTo>
                    <a:cubicBezTo>
                      <a:pt x="391370" y="57326"/>
                      <a:pt x="379614" y="61061"/>
                      <a:pt x="369328" y="67519"/>
                    </a:cubicBezTo>
                    <a:cubicBezTo>
                      <a:pt x="359042" y="73977"/>
                      <a:pt x="350565" y="82945"/>
                      <a:pt x="344700" y="93581"/>
                    </a:cubicBezTo>
                    <a:cubicBezTo>
                      <a:pt x="338835" y="104217"/>
                      <a:pt x="335774" y="116169"/>
                      <a:pt x="335800" y="128314"/>
                    </a:cubicBezTo>
                    <a:cubicBezTo>
                      <a:pt x="335813" y="140406"/>
                      <a:pt x="338918" y="152294"/>
                      <a:pt x="344816" y="162850"/>
                    </a:cubicBezTo>
                    <a:cubicBezTo>
                      <a:pt x="337366" y="159838"/>
                      <a:pt x="329409" y="158278"/>
                      <a:pt x="321375" y="158252"/>
                    </a:cubicBezTo>
                    <a:lnTo>
                      <a:pt x="302253" y="158252"/>
                    </a:lnTo>
                    <a:lnTo>
                      <a:pt x="302253" y="155907"/>
                    </a:lnTo>
                    <a:cubicBezTo>
                      <a:pt x="317602" y="145970"/>
                      <a:pt x="329319" y="131338"/>
                      <a:pt x="335671" y="114195"/>
                    </a:cubicBezTo>
                    <a:cubicBezTo>
                      <a:pt x="342018" y="97052"/>
                      <a:pt x="342653" y="78315"/>
                      <a:pt x="337481" y="60781"/>
                    </a:cubicBezTo>
                    <a:cubicBezTo>
                      <a:pt x="332309" y="43247"/>
                      <a:pt x="321606" y="27855"/>
                      <a:pt x="306969" y="16901"/>
                    </a:cubicBezTo>
                    <a:cubicBezTo>
                      <a:pt x="292332" y="5947"/>
                      <a:pt x="274551" y="19"/>
                      <a:pt x="256270" y="0"/>
                    </a:cubicBezTo>
                    <a:lnTo>
                      <a:pt x="256270" y="0"/>
                    </a:lnTo>
                    <a:close/>
                  </a:path>
                </a:pathLst>
              </a:custGeom>
              <a:solidFill>
                <a:srgbClr val="FFFFFF"/>
              </a:solidFill>
              <a:ln w="6417" cap="flat">
                <a:noFill/>
                <a:prstDash val="solid"/>
                <a:miter/>
              </a:ln>
            </p:spPr>
            <p:txBody>
              <a:bodyPr rtlCol="0" anchor="ctr"/>
              <a:lstStyle/>
              <a:p>
                <a:endParaRPr lang="en-US" sz="3052"/>
              </a:p>
            </p:txBody>
          </p:sp>
          <p:sp>
            <p:nvSpPr>
              <p:cNvPr id="255" name="Freeform: Shape 337">
                <a:extLst>
                  <a:ext uri="{FF2B5EF4-FFF2-40B4-BE49-F238E27FC236}">
                    <a16:creationId xmlns:a16="http://schemas.microsoft.com/office/drawing/2014/main" id="{1208ECD0-65F1-852A-4281-08C1887184F5}"/>
                  </a:ext>
                </a:extLst>
              </p:cNvPr>
              <p:cNvSpPr/>
              <p:nvPr/>
            </p:nvSpPr>
            <p:spPr>
              <a:xfrm>
                <a:off x="5603783" y="1921700"/>
                <a:ext cx="125341" cy="125336"/>
              </a:xfrm>
              <a:custGeom>
                <a:avLst/>
                <a:gdLst>
                  <a:gd name="connsiteX0" fmla="*/ 62583 w 125341"/>
                  <a:gd name="connsiteY0" fmla="*/ 125337 h 125336"/>
                  <a:gd name="connsiteX1" fmla="*/ 97433 w 125341"/>
                  <a:gd name="connsiteY1" fmla="*/ 114815 h 125336"/>
                  <a:gd name="connsiteX2" fmla="*/ 120553 w 125341"/>
                  <a:gd name="connsiteY2" fmla="*/ 86693 h 125336"/>
                  <a:gd name="connsiteX3" fmla="*/ 124140 w 125341"/>
                  <a:gd name="connsiteY3" fmla="*/ 50465 h 125336"/>
                  <a:gd name="connsiteX4" fmla="*/ 106988 w 125341"/>
                  <a:gd name="connsiteY4" fmla="*/ 18356 h 125336"/>
                  <a:gd name="connsiteX5" fmla="*/ 74878 w 125341"/>
                  <a:gd name="connsiteY5" fmla="*/ 1200 h 125336"/>
                  <a:gd name="connsiteX6" fmla="*/ 38648 w 125341"/>
                  <a:gd name="connsiteY6" fmla="*/ 4788 h 125336"/>
                  <a:gd name="connsiteX7" fmla="*/ 10523 w 125341"/>
                  <a:gd name="connsiteY7" fmla="*/ 27909 h 125336"/>
                  <a:gd name="connsiteX8" fmla="*/ 0 w 125341"/>
                  <a:gd name="connsiteY8" fmla="*/ 62760 h 125336"/>
                  <a:gd name="connsiteX9" fmla="*/ 18487 w 125341"/>
                  <a:gd name="connsiteY9" fmla="*/ 106854 h 125336"/>
                  <a:gd name="connsiteX10" fmla="*/ 62583 w 125341"/>
                  <a:gd name="connsiteY10" fmla="*/ 125337 h 125336"/>
                  <a:gd name="connsiteX11" fmla="*/ 62583 w 125341"/>
                  <a:gd name="connsiteY11" fmla="*/ 15600 h 125336"/>
                  <a:gd name="connsiteX12" fmla="*/ 89143 w 125341"/>
                  <a:gd name="connsiteY12" fmla="*/ 23414 h 125336"/>
                  <a:gd name="connsiteX13" fmla="*/ 106840 w 125341"/>
                  <a:gd name="connsiteY13" fmla="*/ 44705 h 125336"/>
                  <a:gd name="connsiteX14" fmla="*/ 109664 w 125341"/>
                  <a:gd name="connsiteY14" fmla="*/ 72245 h 125336"/>
                  <a:gd name="connsiteX15" fmla="*/ 96663 w 125341"/>
                  <a:gd name="connsiteY15" fmla="*/ 96688 h 125336"/>
                  <a:gd name="connsiteX16" fmla="*/ 72247 w 125341"/>
                  <a:gd name="connsiteY16" fmla="*/ 109736 h 125336"/>
                  <a:gd name="connsiteX17" fmla="*/ 44699 w 125341"/>
                  <a:gd name="connsiteY17" fmla="*/ 106961 h 125336"/>
                  <a:gd name="connsiteX18" fmla="*/ 23376 w 125341"/>
                  <a:gd name="connsiteY18" fmla="*/ 89304 h 125336"/>
                  <a:gd name="connsiteX19" fmla="*/ 15509 w 125341"/>
                  <a:gd name="connsiteY19" fmla="*/ 62760 h 125336"/>
                  <a:gd name="connsiteX20" fmla="*/ 29421 w 125341"/>
                  <a:gd name="connsiteY20" fmla="*/ 29574 h 125336"/>
                  <a:gd name="connsiteX21" fmla="*/ 62583 w 125341"/>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1" h="125336">
                    <a:moveTo>
                      <a:pt x="62583" y="125337"/>
                    </a:moveTo>
                    <a:cubicBezTo>
                      <a:pt x="74987" y="125356"/>
                      <a:pt x="87115" y="121692"/>
                      <a:pt x="97433" y="114815"/>
                    </a:cubicBezTo>
                    <a:cubicBezTo>
                      <a:pt x="107752" y="107935"/>
                      <a:pt x="115798" y="98149"/>
                      <a:pt x="120553" y="86693"/>
                    </a:cubicBezTo>
                    <a:cubicBezTo>
                      <a:pt x="125308" y="75239"/>
                      <a:pt x="126559" y="62630"/>
                      <a:pt x="124140" y="50465"/>
                    </a:cubicBezTo>
                    <a:cubicBezTo>
                      <a:pt x="121727" y="38300"/>
                      <a:pt x="115753" y="27125"/>
                      <a:pt x="106988" y="18356"/>
                    </a:cubicBezTo>
                    <a:cubicBezTo>
                      <a:pt x="98216" y="9586"/>
                      <a:pt x="87038" y="3615"/>
                      <a:pt x="74878" y="1200"/>
                    </a:cubicBezTo>
                    <a:cubicBezTo>
                      <a:pt x="62712" y="-1215"/>
                      <a:pt x="50103" y="33"/>
                      <a:pt x="38648" y="4788"/>
                    </a:cubicBezTo>
                    <a:cubicBezTo>
                      <a:pt x="27194" y="9542"/>
                      <a:pt x="17409" y="17588"/>
                      <a:pt x="10523" y="27909"/>
                    </a:cubicBezTo>
                    <a:cubicBezTo>
                      <a:pt x="3645" y="38228"/>
                      <a:pt x="-13" y="50357"/>
                      <a:pt x="0" y="62760"/>
                    </a:cubicBezTo>
                    <a:cubicBezTo>
                      <a:pt x="141" y="79313"/>
                      <a:pt x="6782" y="95148"/>
                      <a:pt x="18487" y="106854"/>
                    </a:cubicBezTo>
                    <a:cubicBezTo>
                      <a:pt x="30191" y="118559"/>
                      <a:pt x="46028" y="125196"/>
                      <a:pt x="62583" y="125337"/>
                    </a:cubicBezTo>
                    <a:close/>
                    <a:moveTo>
                      <a:pt x="62583" y="15600"/>
                    </a:moveTo>
                    <a:cubicBezTo>
                      <a:pt x="72016" y="15511"/>
                      <a:pt x="81263" y="18231"/>
                      <a:pt x="89143" y="23414"/>
                    </a:cubicBezTo>
                    <a:cubicBezTo>
                      <a:pt x="97023" y="28597"/>
                      <a:pt x="103183" y="36009"/>
                      <a:pt x="106840" y="44705"/>
                    </a:cubicBezTo>
                    <a:cubicBezTo>
                      <a:pt x="110492" y="53401"/>
                      <a:pt x="111480" y="62988"/>
                      <a:pt x="109664" y="72245"/>
                    </a:cubicBezTo>
                    <a:cubicBezTo>
                      <a:pt x="107854" y="81503"/>
                      <a:pt x="103330" y="90011"/>
                      <a:pt x="96663" y="96688"/>
                    </a:cubicBezTo>
                    <a:cubicBezTo>
                      <a:pt x="90002" y="103364"/>
                      <a:pt x="81500" y="107907"/>
                      <a:pt x="72247" y="109736"/>
                    </a:cubicBezTo>
                    <a:cubicBezTo>
                      <a:pt x="62994" y="111566"/>
                      <a:pt x="53407" y="110600"/>
                      <a:pt x="44699" y="106961"/>
                    </a:cubicBezTo>
                    <a:cubicBezTo>
                      <a:pt x="35998" y="103323"/>
                      <a:pt x="28574" y="97176"/>
                      <a:pt x="23376" y="89304"/>
                    </a:cubicBezTo>
                    <a:cubicBezTo>
                      <a:pt x="18179" y="81433"/>
                      <a:pt x="15439" y="72193"/>
                      <a:pt x="15509" y="62760"/>
                    </a:cubicBezTo>
                    <a:cubicBezTo>
                      <a:pt x="15631" y="50304"/>
                      <a:pt x="20624" y="38390"/>
                      <a:pt x="29421" y="29574"/>
                    </a:cubicBezTo>
                    <a:cubicBezTo>
                      <a:pt x="38225" y="20758"/>
                      <a:pt x="50128" y="15741"/>
                      <a:pt x="62583" y="15600"/>
                    </a:cubicBezTo>
                    <a:close/>
                  </a:path>
                </a:pathLst>
              </a:custGeom>
              <a:solidFill>
                <a:srgbClr val="2D5967"/>
              </a:solidFill>
              <a:ln w="6417" cap="flat">
                <a:noFill/>
                <a:prstDash val="solid"/>
                <a:miter/>
              </a:ln>
            </p:spPr>
            <p:txBody>
              <a:bodyPr rtlCol="0" anchor="ctr"/>
              <a:lstStyle/>
              <a:p>
                <a:endParaRPr lang="en-US" sz="3052"/>
              </a:p>
            </p:txBody>
          </p:sp>
          <p:sp>
            <p:nvSpPr>
              <p:cNvPr id="256" name="Freeform: Shape 338">
                <a:extLst>
                  <a:ext uri="{FF2B5EF4-FFF2-40B4-BE49-F238E27FC236}">
                    <a16:creationId xmlns:a16="http://schemas.microsoft.com/office/drawing/2014/main" id="{59311FD2-2E3E-46B9-67E5-7C98AF5D8CF7}"/>
                  </a:ext>
                </a:extLst>
              </p:cNvPr>
              <p:cNvSpPr/>
              <p:nvPr/>
            </p:nvSpPr>
            <p:spPr>
              <a:xfrm>
                <a:off x="5267624" y="2023410"/>
                <a:ext cx="495316" cy="202437"/>
              </a:xfrm>
              <a:custGeom>
                <a:avLst/>
                <a:gdLst>
                  <a:gd name="connsiteX0" fmla="*/ 451579 w 495316"/>
                  <a:gd name="connsiteY0" fmla="*/ 26238 h 202437"/>
                  <a:gd name="connsiteX1" fmla="*/ 438687 w 495316"/>
                  <a:gd name="connsiteY1" fmla="*/ 26238 h 202437"/>
                  <a:gd name="connsiteX2" fmla="*/ 436435 w 495316"/>
                  <a:gd name="connsiteY2" fmla="*/ 29215 h 202437"/>
                  <a:gd name="connsiteX3" fmla="*/ 419751 w 495316"/>
                  <a:gd name="connsiteY3" fmla="*/ 42896 h 202437"/>
                  <a:gd name="connsiteX4" fmla="*/ 398743 w 495316"/>
                  <a:gd name="connsiteY4" fmla="*/ 47798 h 202437"/>
                  <a:gd name="connsiteX5" fmla="*/ 377727 w 495316"/>
                  <a:gd name="connsiteY5" fmla="*/ 42896 h 202437"/>
                  <a:gd name="connsiteX6" fmla="*/ 361050 w 495316"/>
                  <a:gd name="connsiteY6" fmla="*/ 29215 h 202437"/>
                  <a:gd name="connsiteX7" fmla="*/ 358798 w 495316"/>
                  <a:gd name="connsiteY7" fmla="*/ 26238 h 202437"/>
                  <a:gd name="connsiteX8" fmla="*/ 358073 w 495316"/>
                  <a:gd name="connsiteY8" fmla="*/ 26238 h 202437"/>
                  <a:gd name="connsiteX9" fmla="*/ 339021 w 495316"/>
                  <a:gd name="connsiteY9" fmla="*/ 7121 h 202437"/>
                  <a:gd name="connsiteX10" fmla="*/ 312988 w 495316"/>
                  <a:gd name="connsiteY10" fmla="*/ 0 h 202437"/>
                  <a:gd name="connsiteX11" fmla="*/ 297568 w 495316"/>
                  <a:gd name="connsiteY11" fmla="*/ 0 h 202437"/>
                  <a:gd name="connsiteX12" fmla="*/ 295316 w 495316"/>
                  <a:gd name="connsiteY12" fmla="*/ 2976 h 202437"/>
                  <a:gd name="connsiteX13" fmla="*/ 274044 w 495316"/>
                  <a:gd name="connsiteY13" fmla="*/ 20424 h 202437"/>
                  <a:gd name="connsiteX14" fmla="*/ 247254 w 495316"/>
                  <a:gd name="connsiteY14" fmla="*/ 26668 h 202437"/>
                  <a:gd name="connsiteX15" fmla="*/ 220463 w 495316"/>
                  <a:gd name="connsiteY15" fmla="*/ 20424 h 202437"/>
                  <a:gd name="connsiteX16" fmla="*/ 199192 w 495316"/>
                  <a:gd name="connsiteY16" fmla="*/ 2976 h 202437"/>
                  <a:gd name="connsiteX17" fmla="*/ 196939 w 495316"/>
                  <a:gd name="connsiteY17" fmla="*/ 0 h 202437"/>
                  <a:gd name="connsiteX18" fmla="*/ 181879 w 495316"/>
                  <a:gd name="connsiteY18" fmla="*/ 0 h 202437"/>
                  <a:gd name="connsiteX19" fmla="*/ 155840 w 495316"/>
                  <a:gd name="connsiteY19" fmla="*/ 7110 h 202437"/>
                  <a:gd name="connsiteX20" fmla="*/ 136794 w 495316"/>
                  <a:gd name="connsiteY20" fmla="*/ 26238 h 202437"/>
                  <a:gd name="connsiteX21" fmla="*/ 134536 w 495316"/>
                  <a:gd name="connsiteY21" fmla="*/ 29215 h 202437"/>
                  <a:gd name="connsiteX22" fmla="*/ 117858 w 495316"/>
                  <a:gd name="connsiteY22" fmla="*/ 42896 h 202437"/>
                  <a:gd name="connsiteX23" fmla="*/ 96843 w 495316"/>
                  <a:gd name="connsiteY23" fmla="*/ 47798 h 202437"/>
                  <a:gd name="connsiteX24" fmla="*/ 75834 w 495316"/>
                  <a:gd name="connsiteY24" fmla="*/ 42896 h 202437"/>
                  <a:gd name="connsiteX25" fmla="*/ 59157 w 495316"/>
                  <a:gd name="connsiteY25" fmla="*/ 29215 h 202437"/>
                  <a:gd name="connsiteX26" fmla="*/ 56898 w 495316"/>
                  <a:gd name="connsiteY26" fmla="*/ 26238 h 202437"/>
                  <a:gd name="connsiteX27" fmla="*/ 43737 w 495316"/>
                  <a:gd name="connsiteY27" fmla="*/ 26238 h 202437"/>
                  <a:gd name="connsiteX28" fmla="*/ 12840 w 495316"/>
                  <a:gd name="connsiteY28" fmla="*/ 39078 h 202437"/>
                  <a:gd name="connsiteX29" fmla="*/ 0 w 495316"/>
                  <a:gd name="connsiteY29" fmla="*/ 69975 h 202437"/>
                  <a:gd name="connsiteX30" fmla="*/ 0 w 495316"/>
                  <a:gd name="connsiteY30" fmla="*/ 202438 h 202437"/>
                  <a:gd name="connsiteX31" fmla="*/ 15150 w 495316"/>
                  <a:gd name="connsiteY31" fmla="*/ 202438 h 202437"/>
                  <a:gd name="connsiteX32" fmla="*/ 15150 w 495316"/>
                  <a:gd name="connsiteY32" fmla="*/ 69975 h 202437"/>
                  <a:gd name="connsiteX33" fmla="*/ 23518 w 495316"/>
                  <a:gd name="connsiteY33" fmla="*/ 49730 h 202437"/>
                  <a:gd name="connsiteX34" fmla="*/ 43737 w 495316"/>
                  <a:gd name="connsiteY34" fmla="*/ 41298 h 202437"/>
                  <a:gd name="connsiteX35" fmla="*/ 49326 w 495316"/>
                  <a:gd name="connsiteY35" fmla="*/ 41298 h 202437"/>
                  <a:gd name="connsiteX36" fmla="*/ 87179 w 495316"/>
                  <a:gd name="connsiteY36" fmla="*/ 62005 h 202437"/>
                  <a:gd name="connsiteX37" fmla="*/ 129486 w 495316"/>
                  <a:gd name="connsiteY37" fmla="*/ 53561 h 202437"/>
                  <a:gd name="connsiteX38" fmla="*/ 129486 w 495316"/>
                  <a:gd name="connsiteY38" fmla="*/ 202438 h 202437"/>
                  <a:gd name="connsiteX39" fmla="*/ 144276 w 495316"/>
                  <a:gd name="connsiteY39" fmla="*/ 202438 h 202437"/>
                  <a:gd name="connsiteX40" fmla="*/ 144276 w 495316"/>
                  <a:gd name="connsiteY40" fmla="*/ 52393 h 202437"/>
                  <a:gd name="connsiteX41" fmla="*/ 155185 w 495316"/>
                  <a:gd name="connsiteY41" fmla="*/ 26058 h 202437"/>
                  <a:gd name="connsiteX42" fmla="*/ 181519 w 495316"/>
                  <a:gd name="connsiteY42" fmla="*/ 15149 h 202437"/>
                  <a:gd name="connsiteX43" fmla="*/ 189361 w 495316"/>
                  <a:gd name="connsiteY43" fmla="*/ 15149 h 202437"/>
                  <a:gd name="connsiteX44" fmla="*/ 215279 w 495316"/>
                  <a:gd name="connsiteY44" fmla="*/ 34766 h 202437"/>
                  <a:gd name="connsiteX45" fmla="*/ 247029 w 495316"/>
                  <a:gd name="connsiteY45" fmla="*/ 41734 h 202437"/>
                  <a:gd name="connsiteX46" fmla="*/ 278773 w 495316"/>
                  <a:gd name="connsiteY46" fmla="*/ 34766 h 202437"/>
                  <a:gd name="connsiteX47" fmla="*/ 304691 w 495316"/>
                  <a:gd name="connsiteY47" fmla="*/ 15149 h 202437"/>
                  <a:gd name="connsiteX48" fmla="*/ 312449 w 495316"/>
                  <a:gd name="connsiteY48" fmla="*/ 15149 h 202437"/>
                  <a:gd name="connsiteX49" fmla="*/ 338777 w 495316"/>
                  <a:gd name="connsiteY49" fmla="*/ 26058 h 202437"/>
                  <a:gd name="connsiteX50" fmla="*/ 349686 w 495316"/>
                  <a:gd name="connsiteY50" fmla="*/ 52393 h 202437"/>
                  <a:gd name="connsiteX51" fmla="*/ 349686 w 495316"/>
                  <a:gd name="connsiteY51" fmla="*/ 202438 h 202437"/>
                  <a:gd name="connsiteX52" fmla="*/ 364836 w 495316"/>
                  <a:gd name="connsiteY52" fmla="*/ 202438 h 202437"/>
                  <a:gd name="connsiteX53" fmla="*/ 364836 w 495316"/>
                  <a:gd name="connsiteY53" fmla="*/ 53022 h 202437"/>
                  <a:gd name="connsiteX54" fmla="*/ 407604 w 495316"/>
                  <a:gd name="connsiteY54" fmla="*/ 62333 h 202437"/>
                  <a:gd name="connsiteX55" fmla="*/ 445990 w 495316"/>
                  <a:gd name="connsiteY55" fmla="*/ 41298 h 202437"/>
                  <a:gd name="connsiteX56" fmla="*/ 451579 w 495316"/>
                  <a:gd name="connsiteY56" fmla="*/ 41298 h 202437"/>
                  <a:gd name="connsiteX57" fmla="*/ 471830 w 495316"/>
                  <a:gd name="connsiteY57" fmla="*/ 49723 h 202437"/>
                  <a:gd name="connsiteX58" fmla="*/ 480256 w 495316"/>
                  <a:gd name="connsiteY58" fmla="*/ 69975 h 202437"/>
                  <a:gd name="connsiteX59" fmla="*/ 480256 w 495316"/>
                  <a:gd name="connsiteY59" fmla="*/ 202438 h 202437"/>
                  <a:gd name="connsiteX60" fmla="*/ 495316 w 495316"/>
                  <a:gd name="connsiteY60" fmla="*/ 202438 h 202437"/>
                  <a:gd name="connsiteX61" fmla="*/ 495316 w 495316"/>
                  <a:gd name="connsiteY61" fmla="*/ 69975 h 202437"/>
                  <a:gd name="connsiteX62" fmla="*/ 482482 w 495316"/>
                  <a:gd name="connsiteY62" fmla="*/ 39078 h 202437"/>
                  <a:gd name="connsiteX63" fmla="*/ 451579 w 495316"/>
                  <a:gd name="connsiteY63" fmla="*/ 26238 h 20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95316" h="202437">
                    <a:moveTo>
                      <a:pt x="451579" y="26238"/>
                    </a:moveTo>
                    <a:lnTo>
                      <a:pt x="438687" y="26238"/>
                    </a:lnTo>
                    <a:lnTo>
                      <a:pt x="436435" y="29215"/>
                    </a:lnTo>
                    <a:cubicBezTo>
                      <a:pt x="431995" y="34997"/>
                      <a:pt x="426290" y="39675"/>
                      <a:pt x="419751" y="42896"/>
                    </a:cubicBezTo>
                    <a:cubicBezTo>
                      <a:pt x="413219" y="46124"/>
                      <a:pt x="406026" y="47798"/>
                      <a:pt x="398743" y="47798"/>
                    </a:cubicBezTo>
                    <a:cubicBezTo>
                      <a:pt x="391453" y="47798"/>
                      <a:pt x="384266" y="46124"/>
                      <a:pt x="377727" y="42896"/>
                    </a:cubicBezTo>
                    <a:cubicBezTo>
                      <a:pt x="371195" y="39675"/>
                      <a:pt x="365484" y="34997"/>
                      <a:pt x="361050" y="29215"/>
                    </a:cubicBezTo>
                    <a:lnTo>
                      <a:pt x="358798" y="26238"/>
                    </a:lnTo>
                    <a:lnTo>
                      <a:pt x="358073" y="26238"/>
                    </a:lnTo>
                    <a:cubicBezTo>
                      <a:pt x="353497" y="18315"/>
                      <a:pt x="346933" y="11724"/>
                      <a:pt x="339021" y="7121"/>
                    </a:cubicBezTo>
                    <a:cubicBezTo>
                      <a:pt x="331116" y="2519"/>
                      <a:pt x="322138" y="63"/>
                      <a:pt x="312988" y="0"/>
                    </a:cubicBezTo>
                    <a:lnTo>
                      <a:pt x="297568" y="0"/>
                    </a:lnTo>
                    <a:lnTo>
                      <a:pt x="295316" y="2976"/>
                    </a:lnTo>
                    <a:cubicBezTo>
                      <a:pt x="289656" y="10345"/>
                      <a:pt x="282379" y="16315"/>
                      <a:pt x="274044" y="20424"/>
                    </a:cubicBezTo>
                    <a:cubicBezTo>
                      <a:pt x="265709" y="24531"/>
                      <a:pt x="256545" y="26668"/>
                      <a:pt x="247254" y="26668"/>
                    </a:cubicBezTo>
                    <a:cubicBezTo>
                      <a:pt x="237962" y="26668"/>
                      <a:pt x="228792" y="24531"/>
                      <a:pt x="220463" y="20424"/>
                    </a:cubicBezTo>
                    <a:cubicBezTo>
                      <a:pt x="212128" y="16315"/>
                      <a:pt x="204851" y="10345"/>
                      <a:pt x="199192" y="2976"/>
                    </a:cubicBezTo>
                    <a:lnTo>
                      <a:pt x="196939" y="0"/>
                    </a:lnTo>
                    <a:lnTo>
                      <a:pt x="181879" y="0"/>
                    </a:lnTo>
                    <a:cubicBezTo>
                      <a:pt x="172728" y="55"/>
                      <a:pt x="163745" y="2506"/>
                      <a:pt x="155840" y="7110"/>
                    </a:cubicBezTo>
                    <a:cubicBezTo>
                      <a:pt x="147927" y="11713"/>
                      <a:pt x="141363" y="18309"/>
                      <a:pt x="136794" y="26238"/>
                    </a:cubicBezTo>
                    <a:lnTo>
                      <a:pt x="134536" y="29215"/>
                    </a:lnTo>
                    <a:cubicBezTo>
                      <a:pt x="130102" y="34997"/>
                      <a:pt x="124391" y="39675"/>
                      <a:pt x="117858" y="42896"/>
                    </a:cubicBezTo>
                    <a:cubicBezTo>
                      <a:pt x="111320" y="46124"/>
                      <a:pt x="104132" y="47798"/>
                      <a:pt x="96843" y="47798"/>
                    </a:cubicBezTo>
                    <a:cubicBezTo>
                      <a:pt x="89560" y="47798"/>
                      <a:pt x="82373" y="46124"/>
                      <a:pt x="75834" y="42896"/>
                    </a:cubicBezTo>
                    <a:cubicBezTo>
                      <a:pt x="69302" y="39675"/>
                      <a:pt x="63591" y="34997"/>
                      <a:pt x="59157" y="29215"/>
                    </a:cubicBezTo>
                    <a:lnTo>
                      <a:pt x="56898" y="26238"/>
                    </a:lnTo>
                    <a:lnTo>
                      <a:pt x="43737" y="26238"/>
                    </a:lnTo>
                    <a:cubicBezTo>
                      <a:pt x="32142" y="26263"/>
                      <a:pt x="21035" y="30877"/>
                      <a:pt x="12840" y="39078"/>
                    </a:cubicBezTo>
                    <a:cubicBezTo>
                      <a:pt x="4640" y="47272"/>
                      <a:pt x="25" y="58380"/>
                      <a:pt x="0" y="69975"/>
                    </a:cubicBezTo>
                    <a:lnTo>
                      <a:pt x="0" y="202438"/>
                    </a:lnTo>
                    <a:lnTo>
                      <a:pt x="15150" y="202438"/>
                    </a:lnTo>
                    <a:lnTo>
                      <a:pt x="15150" y="69975"/>
                    </a:lnTo>
                    <a:cubicBezTo>
                      <a:pt x="15150" y="62384"/>
                      <a:pt x="18160" y="55107"/>
                      <a:pt x="23518" y="49730"/>
                    </a:cubicBezTo>
                    <a:cubicBezTo>
                      <a:pt x="28876" y="44353"/>
                      <a:pt x="36146" y="41324"/>
                      <a:pt x="43737" y="41298"/>
                    </a:cubicBezTo>
                    <a:lnTo>
                      <a:pt x="49326" y="41298"/>
                    </a:lnTo>
                    <a:cubicBezTo>
                      <a:pt x="59118" y="52431"/>
                      <a:pt x="72517" y="59766"/>
                      <a:pt x="87179" y="62005"/>
                    </a:cubicBezTo>
                    <a:cubicBezTo>
                      <a:pt x="101835" y="64251"/>
                      <a:pt x="116812" y="61261"/>
                      <a:pt x="129486" y="53561"/>
                    </a:cubicBezTo>
                    <a:lnTo>
                      <a:pt x="129486" y="202438"/>
                    </a:lnTo>
                    <a:lnTo>
                      <a:pt x="144276" y="202438"/>
                    </a:lnTo>
                    <a:lnTo>
                      <a:pt x="144276" y="52393"/>
                    </a:lnTo>
                    <a:cubicBezTo>
                      <a:pt x="144276" y="42511"/>
                      <a:pt x="148197" y="33040"/>
                      <a:pt x="155185" y="26058"/>
                    </a:cubicBezTo>
                    <a:cubicBezTo>
                      <a:pt x="162166" y="19073"/>
                      <a:pt x="171638" y="15149"/>
                      <a:pt x="181519" y="15149"/>
                    </a:cubicBezTo>
                    <a:lnTo>
                      <a:pt x="189361" y="15149"/>
                    </a:lnTo>
                    <a:cubicBezTo>
                      <a:pt x="196484" y="23485"/>
                      <a:pt x="205326" y="30178"/>
                      <a:pt x="215279" y="34766"/>
                    </a:cubicBezTo>
                    <a:cubicBezTo>
                      <a:pt x="225231" y="39354"/>
                      <a:pt x="236063" y="41734"/>
                      <a:pt x="247029" y="41734"/>
                    </a:cubicBezTo>
                    <a:cubicBezTo>
                      <a:pt x="257989" y="41734"/>
                      <a:pt x="268821" y="39354"/>
                      <a:pt x="278773" y="34766"/>
                    </a:cubicBezTo>
                    <a:cubicBezTo>
                      <a:pt x="288732" y="30178"/>
                      <a:pt x="297575" y="23485"/>
                      <a:pt x="304691" y="15149"/>
                    </a:cubicBezTo>
                    <a:lnTo>
                      <a:pt x="312449" y="15149"/>
                    </a:lnTo>
                    <a:cubicBezTo>
                      <a:pt x="322325" y="15149"/>
                      <a:pt x="331795" y="19073"/>
                      <a:pt x="338777" y="26058"/>
                    </a:cubicBezTo>
                    <a:cubicBezTo>
                      <a:pt x="345765" y="33040"/>
                      <a:pt x="349686" y="42511"/>
                      <a:pt x="349686" y="52393"/>
                    </a:cubicBezTo>
                    <a:lnTo>
                      <a:pt x="349686" y="202438"/>
                    </a:lnTo>
                    <a:lnTo>
                      <a:pt x="364836" y="202438"/>
                    </a:lnTo>
                    <a:lnTo>
                      <a:pt x="364836" y="53022"/>
                    </a:lnTo>
                    <a:cubicBezTo>
                      <a:pt x="377503" y="61178"/>
                      <a:pt x="392692" y="64489"/>
                      <a:pt x="407604" y="62333"/>
                    </a:cubicBezTo>
                    <a:cubicBezTo>
                      <a:pt x="422517" y="60176"/>
                      <a:pt x="436153" y="52707"/>
                      <a:pt x="445990" y="41298"/>
                    </a:cubicBezTo>
                    <a:lnTo>
                      <a:pt x="451579" y="41298"/>
                    </a:lnTo>
                    <a:cubicBezTo>
                      <a:pt x="459176" y="41324"/>
                      <a:pt x="466459" y="44353"/>
                      <a:pt x="471830" y="49723"/>
                    </a:cubicBezTo>
                    <a:cubicBezTo>
                      <a:pt x="477201" y="55094"/>
                      <a:pt x="480230" y="62377"/>
                      <a:pt x="480256" y="69975"/>
                    </a:cubicBezTo>
                    <a:lnTo>
                      <a:pt x="480256" y="202438"/>
                    </a:lnTo>
                    <a:lnTo>
                      <a:pt x="495316" y="202438"/>
                    </a:lnTo>
                    <a:lnTo>
                      <a:pt x="495316" y="69975"/>
                    </a:lnTo>
                    <a:cubicBezTo>
                      <a:pt x="495290" y="58380"/>
                      <a:pt x="490677" y="47272"/>
                      <a:pt x="482482" y="39078"/>
                    </a:cubicBezTo>
                    <a:cubicBezTo>
                      <a:pt x="474282" y="30877"/>
                      <a:pt x="463174" y="26263"/>
                      <a:pt x="451579" y="26238"/>
                    </a:cubicBezTo>
                    <a:close/>
                  </a:path>
                </a:pathLst>
              </a:custGeom>
              <a:solidFill>
                <a:srgbClr val="2D5967"/>
              </a:solidFill>
              <a:ln w="6417" cap="flat">
                <a:noFill/>
                <a:prstDash val="solid"/>
                <a:miter/>
              </a:ln>
            </p:spPr>
            <p:txBody>
              <a:bodyPr rtlCol="0" anchor="ctr"/>
              <a:lstStyle/>
              <a:p>
                <a:endParaRPr lang="en-US" sz="3052"/>
              </a:p>
            </p:txBody>
          </p:sp>
          <p:sp>
            <p:nvSpPr>
              <p:cNvPr id="258" name="Freeform: Shape 339">
                <a:extLst>
                  <a:ext uri="{FF2B5EF4-FFF2-40B4-BE49-F238E27FC236}">
                    <a16:creationId xmlns:a16="http://schemas.microsoft.com/office/drawing/2014/main" id="{34D90BB6-A78C-EEE6-8460-796F73B6DEBC}"/>
                  </a:ext>
                </a:extLst>
              </p:cNvPr>
              <p:cNvSpPr/>
              <p:nvPr/>
            </p:nvSpPr>
            <p:spPr>
              <a:xfrm>
                <a:off x="5301601" y="1921700"/>
                <a:ext cx="125342" cy="125336"/>
              </a:xfrm>
              <a:custGeom>
                <a:avLst/>
                <a:gdLst>
                  <a:gd name="connsiteX0" fmla="*/ 62583 w 125342"/>
                  <a:gd name="connsiteY0" fmla="*/ 125337 h 125336"/>
                  <a:gd name="connsiteX1" fmla="*/ 97434 w 125342"/>
                  <a:gd name="connsiteY1" fmla="*/ 114815 h 125336"/>
                  <a:gd name="connsiteX2" fmla="*/ 120553 w 125342"/>
                  <a:gd name="connsiteY2" fmla="*/ 86693 h 125336"/>
                  <a:gd name="connsiteX3" fmla="*/ 124140 w 125342"/>
                  <a:gd name="connsiteY3" fmla="*/ 50465 h 125336"/>
                  <a:gd name="connsiteX4" fmla="*/ 106988 w 125342"/>
                  <a:gd name="connsiteY4" fmla="*/ 18356 h 125336"/>
                  <a:gd name="connsiteX5" fmla="*/ 74878 w 125342"/>
                  <a:gd name="connsiteY5" fmla="*/ 1200 h 125336"/>
                  <a:gd name="connsiteX6" fmla="*/ 38649 w 125342"/>
                  <a:gd name="connsiteY6" fmla="*/ 4788 h 125336"/>
                  <a:gd name="connsiteX7" fmla="*/ 10530 w 125342"/>
                  <a:gd name="connsiteY7" fmla="*/ 27909 h 125336"/>
                  <a:gd name="connsiteX8" fmla="*/ 0 w 125342"/>
                  <a:gd name="connsiteY8" fmla="*/ 62760 h 125336"/>
                  <a:gd name="connsiteX9" fmla="*/ 18487 w 125342"/>
                  <a:gd name="connsiteY9" fmla="*/ 106854 h 125336"/>
                  <a:gd name="connsiteX10" fmla="*/ 62583 w 125342"/>
                  <a:gd name="connsiteY10" fmla="*/ 125337 h 125336"/>
                  <a:gd name="connsiteX11" fmla="*/ 62583 w 125342"/>
                  <a:gd name="connsiteY11" fmla="*/ 15600 h 125336"/>
                  <a:gd name="connsiteX12" fmla="*/ 88982 w 125342"/>
                  <a:gd name="connsiteY12" fmla="*/ 23609 h 125336"/>
                  <a:gd name="connsiteX13" fmla="*/ 106488 w 125342"/>
                  <a:gd name="connsiteY13" fmla="*/ 44935 h 125336"/>
                  <a:gd name="connsiteX14" fmla="*/ 109189 w 125342"/>
                  <a:gd name="connsiteY14" fmla="*/ 72391 h 125336"/>
                  <a:gd name="connsiteX15" fmla="*/ 96182 w 125342"/>
                  <a:gd name="connsiteY15" fmla="*/ 96722 h 125336"/>
                  <a:gd name="connsiteX16" fmla="*/ 71856 w 125342"/>
                  <a:gd name="connsiteY16" fmla="*/ 109728 h 125336"/>
                  <a:gd name="connsiteX17" fmla="*/ 44398 w 125342"/>
                  <a:gd name="connsiteY17" fmla="*/ 107023 h 125336"/>
                  <a:gd name="connsiteX18" fmla="*/ 23069 w 125342"/>
                  <a:gd name="connsiteY18" fmla="*/ 89521 h 125336"/>
                  <a:gd name="connsiteX19" fmla="*/ 15060 w 125342"/>
                  <a:gd name="connsiteY19" fmla="*/ 63120 h 125336"/>
                  <a:gd name="connsiteX20" fmla="*/ 28978 w 125342"/>
                  <a:gd name="connsiteY20" fmla="*/ 29518 h 125336"/>
                  <a:gd name="connsiteX21" fmla="*/ 62583 w 125342"/>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2" h="125336">
                    <a:moveTo>
                      <a:pt x="62583" y="125337"/>
                    </a:moveTo>
                    <a:cubicBezTo>
                      <a:pt x="74987" y="125356"/>
                      <a:pt x="87115" y="121692"/>
                      <a:pt x="97434" y="114815"/>
                    </a:cubicBezTo>
                    <a:cubicBezTo>
                      <a:pt x="107752" y="107935"/>
                      <a:pt x="115799" y="98149"/>
                      <a:pt x="120553" y="86693"/>
                    </a:cubicBezTo>
                    <a:cubicBezTo>
                      <a:pt x="125308" y="75239"/>
                      <a:pt x="126560" y="62630"/>
                      <a:pt x="124140" y="50465"/>
                    </a:cubicBezTo>
                    <a:cubicBezTo>
                      <a:pt x="121728" y="38300"/>
                      <a:pt x="115753" y="27125"/>
                      <a:pt x="106988" y="18356"/>
                    </a:cubicBezTo>
                    <a:cubicBezTo>
                      <a:pt x="98216" y="9586"/>
                      <a:pt x="87038" y="3615"/>
                      <a:pt x="74878" y="1200"/>
                    </a:cubicBezTo>
                    <a:cubicBezTo>
                      <a:pt x="62712" y="-1215"/>
                      <a:pt x="50103" y="33"/>
                      <a:pt x="38649" y="4788"/>
                    </a:cubicBezTo>
                    <a:cubicBezTo>
                      <a:pt x="27195" y="9542"/>
                      <a:pt x="17409" y="17588"/>
                      <a:pt x="10530" y="27909"/>
                    </a:cubicBezTo>
                    <a:cubicBezTo>
                      <a:pt x="3645" y="38228"/>
                      <a:pt x="-13" y="50357"/>
                      <a:pt x="0" y="62760"/>
                    </a:cubicBezTo>
                    <a:cubicBezTo>
                      <a:pt x="141" y="79313"/>
                      <a:pt x="6783" y="95148"/>
                      <a:pt x="18487" y="106854"/>
                    </a:cubicBezTo>
                    <a:cubicBezTo>
                      <a:pt x="30191" y="118559"/>
                      <a:pt x="46028" y="125196"/>
                      <a:pt x="62583" y="125337"/>
                    </a:cubicBezTo>
                    <a:close/>
                    <a:moveTo>
                      <a:pt x="62583" y="15600"/>
                    </a:moveTo>
                    <a:cubicBezTo>
                      <a:pt x="71978" y="15600"/>
                      <a:pt x="81167" y="18387"/>
                      <a:pt x="88982" y="23609"/>
                    </a:cubicBezTo>
                    <a:cubicBezTo>
                      <a:pt x="96798" y="28830"/>
                      <a:pt x="102888" y="36252"/>
                      <a:pt x="106488" y="44935"/>
                    </a:cubicBezTo>
                    <a:cubicBezTo>
                      <a:pt x="110081" y="53618"/>
                      <a:pt x="111024" y="63173"/>
                      <a:pt x="109189" y="72391"/>
                    </a:cubicBezTo>
                    <a:cubicBezTo>
                      <a:pt x="107354" y="81609"/>
                      <a:pt x="102830" y="90076"/>
                      <a:pt x="96182" y="96722"/>
                    </a:cubicBezTo>
                    <a:cubicBezTo>
                      <a:pt x="89541" y="103368"/>
                      <a:pt x="81071" y="107894"/>
                      <a:pt x="71856" y="109728"/>
                    </a:cubicBezTo>
                    <a:cubicBezTo>
                      <a:pt x="62635" y="111561"/>
                      <a:pt x="53080" y="110620"/>
                      <a:pt x="44398" y="107023"/>
                    </a:cubicBezTo>
                    <a:cubicBezTo>
                      <a:pt x="35716" y="103427"/>
                      <a:pt x="28292" y="97336"/>
                      <a:pt x="23069" y="89521"/>
                    </a:cubicBezTo>
                    <a:cubicBezTo>
                      <a:pt x="17845" y="81707"/>
                      <a:pt x="15060" y="72519"/>
                      <a:pt x="15060" y="63120"/>
                    </a:cubicBezTo>
                    <a:cubicBezTo>
                      <a:pt x="15060" y="50517"/>
                      <a:pt x="20066" y="38430"/>
                      <a:pt x="28978" y="29518"/>
                    </a:cubicBezTo>
                    <a:cubicBezTo>
                      <a:pt x="37892" y="20606"/>
                      <a:pt x="49981" y="15600"/>
                      <a:pt x="62583" y="15600"/>
                    </a:cubicBezTo>
                    <a:close/>
                  </a:path>
                </a:pathLst>
              </a:custGeom>
              <a:solidFill>
                <a:srgbClr val="2D5967"/>
              </a:solidFill>
              <a:ln w="6417" cap="flat">
                <a:noFill/>
                <a:prstDash val="solid"/>
                <a:miter/>
              </a:ln>
            </p:spPr>
            <p:txBody>
              <a:bodyPr rtlCol="0" anchor="ctr"/>
              <a:lstStyle/>
              <a:p>
                <a:endParaRPr lang="en-US" sz="3052"/>
              </a:p>
            </p:txBody>
          </p:sp>
          <p:sp>
            <p:nvSpPr>
              <p:cNvPr id="260" name="Freeform: Shape 340">
                <a:extLst>
                  <a:ext uri="{FF2B5EF4-FFF2-40B4-BE49-F238E27FC236}">
                    <a16:creationId xmlns:a16="http://schemas.microsoft.com/office/drawing/2014/main" id="{A55375CE-D60C-D3C0-FC12-CD27D059183E}"/>
                  </a:ext>
                </a:extLst>
              </p:cNvPr>
              <p:cNvSpPr/>
              <p:nvPr/>
            </p:nvSpPr>
            <p:spPr>
              <a:xfrm>
                <a:off x="5438934" y="1865065"/>
                <a:ext cx="151491" cy="151488"/>
              </a:xfrm>
              <a:custGeom>
                <a:avLst/>
                <a:gdLst>
                  <a:gd name="connsiteX0" fmla="*/ 75924 w 151491"/>
                  <a:gd name="connsiteY0" fmla="*/ 151488 h 151488"/>
                  <a:gd name="connsiteX1" fmla="*/ 117967 w 151491"/>
                  <a:gd name="connsiteY1" fmla="*/ 138629 h 151488"/>
                  <a:gd name="connsiteX2" fmla="*/ 145784 w 151491"/>
                  <a:gd name="connsiteY2" fmla="*/ 104584 h 151488"/>
                  <a:gd name="connsiteX3" fmla="*/ 150006 w 151491"/>
                  <a:gd name="connsiteY3" fmla="*/ 60824 h 151488"/>
                  <a:gd name="connsiteX4" fmla="*/ 129209 w 151491"/>
                  <a:gd name="connsiteY4" fmla="*/ 22089 h 151488"/>
                  <a:gd name="connsiteX5" fmla="*/ 90400 w 151491"/>
                  <a:gd name="connsiteY5" fmla="*/ 1431 h 151488"/>
                  <a:gd name="connsiteX6" fmla="*/ 46657 w 151491"/>
                  <a:gd name="connsiteY6" fmla="*/ 5809 h 151488"/>
                  <a:gd name="connsiteX7" fmla="*/ 12712 w 151491"/>
                  <a:gd name="connsiteY7" fmla="*/ 33747 h 151488"/>
                  <a:gd name="connsiteX8" fmla="*/ 0 w 151491"/>
                  <a:gd name="connsiteY8" fmla="*/ 75834 h 151488"/>
                  <a:gd name="connsiteX9" fmla="*/ 5813 w 151491"/>
                  <a:gd name="connsiteY9" fmla="*/ 104834 h 151488"/>
                  <a:gd name="connsiteX10" fmla="*/ 22279 w 151491"/>
                  <a:gd name="connsiteY10" fmla="*/ 129399 h 151488"/>
                  <a:gd name="connsiteX11" fmla="*/ 46907 w 151491"/>
                  <a:gd name="connsiteY11" fmla="*/ 145783 h 151488"/>
                  <a:gd name="connsiteX12" fmla="*/ 75924 w 151491"/>
                  <a:gd name="connsiteY12" fmla="*/ 151488 h 151488"/>
                  <a:gd name="connsiteX13" fmla="*/ 75924 w 151491"/>
                  <a:gd name="connsiteY13" fmla="*/ 15238 h 151488"/>
                  <a:gd name="connsiteX14" fmla="*/ 109593 w 151491"/>
                  <a:gd name="connsiteY14" fmla="*/ 25451 h 151488"/>
                  <a:gd name="connsiteX15" fmla="*/ 131911 w 151491"/>
                  <a:gd name="connsiteY15" fmla="*/ 52645 h 151488"/>
                  <a:gd name="connsiteX16" fmla="*/ 135357 w 151491"/>
                  <a:gd name="connsiteY16" fmla="*/ 87656 h 151488"/>
                  <a:gd name="connsiteX17" fmla="*/ 118775 w 151491"/>
                  <a:gd name="connsiteY17" fmla="*/ 118681 h 151488"/>
                  <a:gd name="connsiteX18" fmla="*/ 87750 w 151491"/>
                  <a:gd name="connsiteY18" fmla="*/ 135265 h 151488"/>
                  <a:gd name="connsiteX19" fmla="*/ 52740 w 151491"/>
                  <a:gd name="connsiteY19" fmla="*/ 131817 h 151488"/>
                  <a:gd name="connsiteX20" fmla="*/ 25545 w 151491"/>
                  <a:gd name="connsiteY20" fmla="*/ 109499 h 151488"/>
                  <a:gd name="connsiteX21" fmla="*/ 15330 w 151491"/>
                  <a:gd name="connsiteY21" fmla="*/ 75834 h 151488"/>
                  <a:gd name="connsiteX22" fmla="*/ 33104 w 151491"/>
                  <a:gd name="connsiteY22" fmla="*/ 33013 h 151488"/>
                  <a:gd name="connsiteX23" fmla="*/ 75924 w 151491"/>
                  <a:gd name="connsiteY23" fmla="*/ 15238 h 15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491" h="151488">
                    <a:moveTo>
                      <a:pt x="75924" y="151488"/>
                    </a:moveTo>
                    <a:cubicBezTo>
                      <a:pt x="90901" y="151453"/>
                      <a:pt x="105531" y="146978"/>
                      <a:pt x="117967" y="138629"/>
                    </a:cubicBezTo>
                    <a:cubicBezTo>
                      <a:pt x="130403" y="130280"/>
                      <a:pt x="140079" y="118433"/>
                      <a:pt x="145784" y="104584"/>
                    </a:cubicBezTo>
                    <a:cubicBezTo>
                      <a:pt x="151489" y="90735"/>
                      <a:pt x="152958" y="75507"/>
                      <a:pt x="150006" y="60824"/>
                    </a:cubicBezTo>
                    <a:cubicBezTo>
                      <a:pt x="147055" y="46140"/>
                      <a:pt x="139817" y="32661"/>
                      <a:pt x="129209" y="22089"/>
                    </a:cubicBezTo>
                    <a:cubicBezTo>
                      <a:pt x="118602" y="11518"/>
                      <a:pt x="105095" y="4329"/>
                      <a:pt x="90400" y="1431"/>
                    </a:cubicBezTo>
                    <a:cubicBezTo>
                      <a:pt x="75706" y="-1466"/>
                      <a:pt x="60485" y="57"/>
                      <a:pt x="46657" y="5809"/>
                    </a:cubicBezTo>
                    <a:cubicBezTo>
                      <a:pt x="32828" y="11561"/>
                      <a:pt x="21015" y="21283"/>
                      <a:pt x="12712" y="33747"/>
                    </a:cubicBezTo>
                    <a:cubicBezTo>
                      <a:pt x="4408" y="46211"/>
                      <a:pt x="-13" y="60857"/>
                      <a:pt x="0" y="75834"/>
                    </a:cubicBezTo>
                    <a:cubicBezTo>
                      <a:pt x="13" y="85788"/>
                      <a:pt x="1989" y="95643"/>
                      <a:pt x="5813" y="104834"/>
                    </a:cubicBezTo>
                    <a:cubicBezTo>
                      <a:pt x="9632" y="114025"/>
                      <a:pt x="15233" y="122373"/>
                      <a:pt x="22279" y="129399"/>
                    </a:cubicBezTo>
                    <a:cubicBezTo>
                      <a:pt x="29331" y="136425"/>
                      <a:pt x="37699" y="141992"/>
                      <a:pt x="46907" y="145783"/>
                    </a:cubicBezTo>
                    <a:cubicBezTo>
                      <a:pt x="56109" y="149573"/>
                      <a:pt x="65971" y="151512"/>
                      <a:pt x="75924" y="151488"/>
                    </a:cubicBezTo>
                    <a:close/>
                    <a:moveTo>
                      <a:pt x="75924" y="15238"/>
                    </a:moveTo>
                    <a:cubicBezTo>
                      <a:pt x="87910" y="15238"/>
                      <a:pt x="99628" y="18793"/>
                      <a:pt x="109593" y="25451"/>
                    </a:cubicBezTo>
                    <a:cubicBezTo>
                      <a:pt x="119558" y="32109"/>
                      <a:pt x="127323" y="41573"/>
                      <a:pt x="131911" y="52645"/>
                    </a:cubicBezTo>
                    <a:cubicBezTo>
                      <a:pt x="136493" y="63718"/>
                      <a:pt x="137692" y="75901"/>
                      <a:pt x="135357" y="87656"/>
                    </a:cubicBezTo>
                    <a:cubicBezTo>
                      <a:pt x="133021" y="99410"/>
                      <a:pt x="127246" y="110207"/>
                      <a:pt x="118775" y="118681"/>
                    </a:cubicBezTo>
                    <a:cubicBezTo>
                      <a:pt x="110299" y="127156"/>
                      <a:pt x="99499" y="132927"/>
                      <a:pt x="87750" y="135265"/>
                    </a:cubicBezTo>
                    <a:cubicBezTo>
                      <a:pt x="75994" y="137603"/>
                      <a:pt x="63809" y="136403"/>
                      <a:pt x="52740" y="131817"/>
                    </a:cubicBezTo>
                    <a:cubicBezTo>
                      <a:pt x="41664" y="127230"/>
                      <a:pt x="32199" y="119464"/>
                      <a:pt x="25545" y="109499"/>
                    </a:cubicBezTo>
                    <a:cubicBezTo>
                      <a:pt x="18885" y="99534"/>
                      <a:pt x="15330" y="87819"/>
                      <a:pt x="15330" y="75834"/>
                    </a:cubicBezTo>
                    <a:cubicBezTo>
                      <a:pt x="15355" y="59771"/>
                      <a:pt x="21747" y="44372"/>
                      <a:pt x="33104" y="33013"/>
                    </a:cubicBezTo>
                    <a:cubicBezTo>
                      <a:pt x="44462" y="21654"/>
                      <a:pt x="59863" y="15262"/>
                      <a:pt x="75924" y="15238"/>
                    </a:cubicBezTo>
                    <a:close/>
                  </a:path>
                </a:pathLst>
              </a:custGeom>
              <a:solidFill>
                <a:srgbClr val="2D5967"/>
              </a:solidFill>
              <a:ln w="6417" cap="flat">
                <a:noFill/>
                <a:prstDash val="solid"/>
                <a:miter/>
              </a:ln>
            </p:spPr>
            <p:txBody>
              <a:bodyPr rtlCol="0" anchor="ctr"/>
              <a:lstStyle/>
              <a:p>
                <a:endParaRPr lang="en-US" sz="3052"/>
              </a:p>
            </p:txBody>
          </p:sp>
          <p:sp>
            <p:nvSpPr>
              <p:cNvPr id="264" name="Freeform: Shape 341">
                <a:extLst>
                  <a:ext uri="{FF2B5EF4-FFF2-40B4-BE49-F238E27FC236}">
                    <a16:creationId xmlns:a16="http://schemas.microsoft.com/office/drawing/2014/main" id="{ED2C6173-C420-7BFE-A9E7-9B9B408FCB0E}"/>
                  </a:ext>
                </a:extLst>
              </p:cNvPr>
              <p:cNvSpPr/>
              <p:nvPr/>
            </p:nvSpPr>
            <p:spPr>
              <a:xfrm>
                <a:off x="5441918" y="2132432"/>
                <a:ext cx="15143" cy="93416"/>
              </a:xfrm>
              <a:custGeom>
                <a:avLst/>
                <a:gdLst>
                  <a:gd name="connsiteX0" fmla="*/ 7572 w 15143"/>
                  <a:gd name="connsiteY0" fmla="*/ 0 h 93416"/>
                  <a:gd name="connsiteX1" fmla="*/ 0 w 15143"/>
                  <a:gd name="connsiteY1" fmla="*/ 0 h 93416"/>
                  <a:gd name="connsiteX2" fmla="*/ 0 w 15143"/>
                  <a:gd name="connsiteY2" fmla="*/ 93416 h 93416"/>
                  <a:gd name="connsiteX3" fmla="*/ 3786 w 15143"/>
                  <a:gd name="connsiteY3" fmla="*/ 93416 h 93416"/>
                  <a:gd name="connsiteX4" fmla="*/ 15144 w 15143"/>
                  <a:gd name="connsiteY4" fmla="*/ 93416 h 93416"/>
                  <a:gd name="connsiteX5" fmla="*/ 15144 w 15143"/>
                  <a:gd name="connsiteY5" fmla="*/ 15150 h 93416"/>
                  <a:gd name="connsiteX6" fmla="*/ 7572 w 15143"/>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43" h="93416">
                    <a:moveTo>
                      <a:pt x="7572" y="0"/>
                    </a:moveTo>
                    <a:lnTo>
                      <a:pt x="0" y="0"/>
                    </a:lnTo>
                    <a:lnTo>
                      <a:pt x="0" y="93416"/>
                    </a:lnTo>
                    <a:lnTo>
                      <a:pt x="3786" y="93416"/>
                    </a:lnTo>
                    <a:lnTo>
                      <a:pt x="15144" y="93416"/>
                    </a:lnTo>
                    <a:lnTo>
                      <a:pt x="15144" y="15150"/>
                    </a:lnTo>
                    <a:lnTo>
                      <a:pt x="7572" y="0"/>
                    </a:lnTo>
                    <a:close/>
                  </a:path>
                </a:pathLst>
              </a:custGeom>
              <a:solidFill>
                <a:srgbClr val="2D5967"/>
              </a:solidFill>
              <a:ln w="6417" cap="flat">
                <a:noFill/>
                <a:prstDash val="solid"/>
                <a:miter/>
              </a:ln>
            </p:spPr>
            <p:txBody>
              <a:bodyPr rtlCol="0" anchor="ctr"/>
              <a:lstStyle/>
              <a:p>
                <a:endParaRPr lang="en-US" sz="3052"/>
              </a:p>
            </p:txBody>
          </p:sp>
          <p:sp>
            <p:nvSpPr>
              <p:cNvPr id="265" name="Freeform: Shape 342">
                <a:extLst>
                  <a:ext uri="{FF2B5EF4-FFF2-40B4-BE49-F238E27FC236}">
                    <a16:creationId xmlns:a16="http://schemas.microsoft.com/office/drawing/2014/main" id="{4F946353-7AB7-1F88-24A3-44AF162CBC77}"/>
                  </a:ext>
                </a:extLst>
              </p:cNvPr>
              <p:cNvSpPr/>
              <p:nvPr/>
            </p:nvSpPr>
            <p:spPr>
              <a:xfrm>
                <a:off x="5572231" y="2132432"/>
                <a:ext cx="15150" cy="93416"/>
              </a:xfrm>
              <a:custGeom>
                <a:avLst/>
                <a:gdLst>
                  <a:gd name="connsiteX0" fmla="*/ 7572 w 15150"/>
                  <a:gd name="connsiteY0" fmla="*/ 0 h 93416"/>
                  <a:gd name="connsiteX1" fmla="*/ 0 w 15150"/>
                  <a:gd name="connsiteY1" fmla="*/ 15150 h 93416"/>
                  <a:gd name="connsiteX2" fmla="*/ 0 w 15150"/>
                  <a:gd name="connsiteY2" fmla="*/ 93416 h 93416"/>
                  <a:gd name="connsiteX3" fmla="*/ 12622 w 15150"/>
                  <a:gd name="connsiteY3" fmla="*/ 93416 h 93416"/>
                  <a:gd name="connsiteX4" fmla="*/ 15150 w 15150"/>
                  <a:gd name="connsiteY4" fmla="*/ 93416 h 93416"/>
                  <a:gd name="connsiteX5" fmla="*/ 15150 w 15150"/>
                  <a:gd name="connsiteY5" fmla="*/ 0 h 93416"/>
                  <a:gd name="connsiteX6" fmla="*/ 7572 w 15150"/>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50" h="93416">
                    <a:moveTo>
                      <a:pt x="7572" y="0"/>
                    </a:moveTo>
                    <a:lnTo>
                      <a:pt x="0" y="15150"/>
                    </a:lnTo>
                    <a:lnTo>
                      <a:pt x="0" y="93416"/>
                    </a:lnTo>
                    <a:lnTo>
                      <a:pt x="12622" y="93416"/>
                    </a:lnTo>
                    <a:lnTo>
                      <a:pt x="15150" y="93416"/>
                    </a:lnTo>
                    <a:lnTo>
                      <a:pt x="15150" y="0"/>
                    </a:lnTo>
                    <a:lnTo>
                      <a:pt x="7572" y="0"/>
                    </a:lnTo>
                    <a:close/>
                  </a:path>
                </a:pathLst>
              </a:custGeom>
              <a:solidFill>
                <a:srgbClr val="2D5967"/>
              </a:solidFill>
              <a:ln w="6417" cap="flat">
                <a:noFill/>
                <a:prstDash val="solid"/>
                <a:miter/>
              </a:ln>
            </p:spPr>
            <p:txBody>
              <a:bodyPr rtlCol="0" anchor="ctr"/>
              <a:lstStyle/>
              <a:p>
                <a:endParaRPr lang="en-US" sz="3052"/>
              </a:p>
            </p:txBody>
          </p:sp>
          <p:sp>
            <p:nvSpPr>
              <p:cNvPr id="266" name="Freeform: Shape 343">
                <a:extLst>
                  <a:ext uri="{FF2B5EF4-FFF2-40B4-BE49-F238E27FC236}">
                    <a16:creationId xmlns:a16="http://schemas.microsoft.com/office/drawing/2014/main" id="{F2BD9ED4-33AF-CE7F-6528-2C49F627820E}"/>
                  </a:ext>
                </a:extLst>
              </p:cNvPr>
              <p:cNvSpPr/>
              <p:nvPr/>
            </p:nvSpPr>
            <p:spPr>
              <a:xfrm>
                <a:off x="5710091" y="2147569"/>
                <a:ext cx="15150" cy="78272"/>
              </a:xfrm>
              <a:custGeom>
                <a:avLst/>
                <a:gdLst>
                  <a:gd name="connsiteX0" fmla="*/ 0 w 15150"/>
                  <a:gd name="connsiteY0" fmla="*/ 15060 h 78272"/>
                  <a:gd name="connsiteX1" fmla="*/ 0 w 15150"/>
                  <a:gd name="connsiteY1" fmla="*/ 78273 h 78272"/>
                  <a:gd name="connsiteX2" fmla="*/ 15150 w 15150"/>
                  <a:gd name="connsiteY2" fmla="*/ 78273 h 78272"/>
                  <a:gd name="connsiteX3" fmla="*/ 15150 w 15150"/>
                  <a:gd name="connsiteY3" fmla="*/ 0 h 78272"/>
                  <a:gd name="connsiteX4" fmla="*/ 7578 w 15150"/>
                  <a:gd name="connsiteY4" fmla="*/ 0 h 78272"/>
                  <a:gd name="connsiteX5" fmla="*/ 0 w 15150"/>
                  <a:gd name="connsiteY5" fmla="*/ 1506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50" h="78272">
                    <a:moveTo>
                      <a:pt x="0" y="15060"/>
                    </a:moveTo>
                    <a:lnTo>
                      <a:pt x="0" y="78273"/>
                    </a:lnTo>
                    <a:lnTo>
                      <a:pt x="15150" y="78273"/>
                    </a:lnTo>
                    <a:lnTo>
                      <a:pt x="15150" y="0"/>
                    </a:lnTo>
                    <a:lnTo>
                      <a:pt x="7578" y="0"/>
                    </a:lnTo>
                    <a:lnTo>
                      <a:pt x="0" y="15060"/>
                    </a:lnTo>
                    <a:close/>
                  </a:path>
                </a:pathLst>
              </a:custGeom>
              <a:solidFill>
                <a:srgbClr val="2D5967"/>
              </a:solidFill>
              <a:ln w="6417" cap="flat">
                <a:noFill/>
                <a:prstDash val="solid"/>
                <a:miter/>
              </a:ln>
            </p:spPr>
            <p:txBody>
              <a:bodyPr rtlCol="0" anchor="ctr"/>
              <a:lstStyle/>
              <a:p>
                <a:endParaRPr lang="en-US" sz="3052"/>
              </a:p>
            </p:txBody>
          </p:sp>
          <p:sp>
            <p:nvSpPr>
              <p:cNvPr id="267" name="Freeform: Shape 344">
                <a:extLst>
                  <a:ext uri="{FF2B5EF4-FFF2-40B4-BE49-F238E27FC236}">
                    <a16:creationId xmlns:a16="http://schemas.microsoft.com/office/drawing/2014/main" id="{F2DD76DC-C16C-C003-470E-4A8B85BB9E90}"/>
                  </a:ext>
                </a:extLst>
              </p:cNvPr>
              <p:cNvSpPr/>
              <p:nvPr/>
            </p:nvSpPr>
            <p:spPr>
              <a:xfrm>
                <a:off x="5305310" y="2147569"/>
                <a:ext cx="15053" cy="78272"/>
              </a:xfrm>
              <a:custGeom>
                <a:avLst/>
                <a:gdLst>
                  <a:gd name="connsiteX0" fmla="*/ 0 w 15053"/>
                  <a:gd name="connsiteY0" fmla="*/ 0 h 78272"/>
                  <a:gd name="connsiteX1" fmla="*/ 0 w 15053"/>
                  <a:gd name="connsiteY1" fmla="*/ 78273 h 78272"/>
                  <a:gd name="connsiteX2" fmla="*/ 15054 w 15053"/>
                  <a:gd name="connsiteY2" fmla="*/ 78273 h 78272"/>
                  <a:gd name="connsiteX3" fmla="*/ 15054 w 15053"/>
                  <a:gd name="connsiteY3" fmla="*/ 15060 h 78272"/>
                  <a:gd name="connsiteX4" fmla="*/ 7482 w 15053"/>
                  <a:gd name="connsiteY4" fmla="*/ 0 h 78272"/>
                  <a:gd name="connsiteX5" fmla="*/ 0 w 15053"/>
                  <a:gd name="connsiteY5" fmla="*/ 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53" h="78272">
                    <a:moveTo>
                      <a:pt x="0" y="0"/>
                    </a:moveTo>
                    <a:lnTo>
                      <a:pt x="0" y="78273"/>
                    </a:lnTo>
                    <a:lnTo>
                      <a:pt x="15054" y="78273"/>
                    </a:lnTo>
                    <a:lnTo>
                      <a:pt x="15054" y="15060"/>
                    </a:lnTo>
                    <a:lnTo>
                      <a:pt x="7482" y="0"/>
                    </a:lnTo>
                    <a:lnTo>
                      <a:pt x="0" y="0"/>
                    </a:lnTo>
                    <a:close/>
                  </a:path>
                </a:pathLst>
              </a:custGeom>
              <a:solidFill>
                <a:srgbClr val="2D5967"/>
              </a:solidFill>
              <a:ln w="6417" cap="flat">
                <a:noFill/>
                <a:prstDash val="solid"/>
                <a:miter/>
              </a:ln>
            </p:spPr>
            <p:txBody>
              <a:bodyPr rtlCol="0" anchor="ctr"/>
              <a:lstStyle/>
              <a:p>
                <a:endParaRPr lang="en-US" sz="3052"/>
              </a:p>
            </p:txBody>
          </p:sp>
        </p:grpSp>
        <p:sp>
          <p:nvSpPr>
            <p:cNvPr id="252" name="TextBox 345">
              <a:extLst>
                <a:ext uri="{FF2B5EF4-FFF2-40B4-BE49-F238E27FC236}">
                  <a16:creationId xmlns:a16="http://schemas.microsoft.com/office/drawing/2014/main" id="{4B09FD0F-9A58-6D00-223E-25916211C988}"/>
                </a:ext>
              </a:extLst>
            </p:cNvPr>
            <p:cNvSpPr txBox="1"/>
            <p:nvPr/>
          </p:nvSpPr>
          <p:spPr>
            <a:xfrm>
              <a:off x="5162032" y="2199603"/>
              <a:ext cx="750476" cy="437778"/>
            </a:xfrm>
            <a:prstGeom prst="rect">
              <a:avLst/>
            </a:prstGeom>
            <a:noFill/>
          </p:spPr>
          <p:txBody>
            <a:bodyPr wrap="none" rtlCol="0">
              <a:spAutoFit/>
            </a:bodyPr>
            <a:lstStyle/>
            <a:p>
              <a:pPr algn="ctr"/>
              <a:r>
                <a:rPr lang="ja-JP" altLang="en-US" sz="1800" dirty="0">
                  <a:latin typeface="Meiryo UI" panose="020B0604030504040204" pitchFamily="50" charset="-128"/>
                  <a:ea typeface="Meiryo UI" panose="020B0604030504040204" pitchFamily="50" charset="-128"/>
                  <a:cs typeface="Oracle Sans"/>
                  <a:sym typeface="Oracle Sans"/>
                  <a:rtl val="0"/>
                </a:rPr>
                <a:t>承認者</a:t>
              </a:r>
              <a:endParaRPr lang="en-US" altLang="ja-JP" sz="1800" dirty="0">
                <a:latin typeface="Meiryo UI" panose="020B0604030504040204" pitchFamily="50" charset="-128"/>
                <a:ea typeface="Meiryo UI" panose="020B0604030504040204" pitchFamily="50" charset="-128"/>
                <a:cs typeface="Oracle Sans"/>
                <a:sym typeface="Oracle Sans"/>
                <a:rtl val="0"/>
              </a:endParaRPr>
            </a:p>
            <a:p>
              <a:pPr algn="ctr"/>
              <a:r>
                <a:rPr lang="ja-JP" altLang="en-US" sz="1800" dirty="0">
                  <a:latin typeface="Meiryo UI" panose="020B0604030504040204" pitchFamily="50" charset="-128"/>
                  <a:ea typeface="Meiryo UI" panose="020B0604030504040204" pitchFamily="50" charset="-128"/>
                  <a:cs typeface="Oracle Sans"/>
                  <a:sym typeface="Oracle Sans"/>
                  <a:rtl val="0"/>
                </a:rPr>
                <a:t>（職員）</a:t>
              </a:r>
              <a:endParaRPr lang="en-US" sz="1800" dirty="0">
                <a:latin typeface="Meiryo UI" panose="020B0604030504040204" pitchFamily="50" charset="-128"/>
                <a:ea typeface="Meiryo UI" panose="020B0604030504040204" pitchFamily="50" charset="-128"/>
                <a:cs typeface="Oracle Sans"/>
                <a:sym typeface="Oracle Sans"/>
                <a:rtl val="0"/>
              </a:endParaRPr>
            </a:p>
          </p:txBody>
        </p:sp>
      </p:grpSp>
    </p:spTree>
    <p:extLst>
      <p:ext uri="{BB962C8B-B14F-4D97-AF65-F5344CB8AC3E}">
        <p14:creationId xmlns:p14="http://schemas.microsoft.com/office/powerpoint/2010/main" val="3504046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22505C4A-BBF2-461A-BFB5-495A69926EB8}"/>
              </a:ext>
            </a:extLst>
          </p:cNvPr>
          <p:cNvGrpSpPr>
            <a:grpSpLocks noChangeAspect="1"/>
          </p:cNvGrpSpPr>
          <p:nvPr/>
        </p:nvGrpSpPr>
        <p:grpSpPr>
          <a:xfrm>
            <a:off x="3826761" y="2298753"/>
            <a:ext cx="12189805" cy="6757518"/>
            <a:chOff x="2572150" y="863437"/>
            <a:chExt cx="7960207" cy="5298697"/>
          </a:xfrm>
        </p:grpSpPr>
        <p:sp>
          <p:nvSpPr>
            <p:cNvPr id="6" name="正方形/長方形 5">
              <a:extLst>
                <a:ext uri="{FF2B5EF4-FFF2-40B4-BE49-F238E27FC236}">
                  <a16:creationId xmlns:a16="http://schemas.microsoft.com/office/drawing/2014/main" id="{96D01785-2BE2-454B-B811-E5384CA5F3B9}"/>
                </a:ext>
              </a:extLst>
            </p:cNvPr>
            <p:cNvSpPr/>
            <p:nvPr/>
          </p:nvSpPr>
          <p:spPr>
            <a:xfrm>
              <a:off x="2576357" y="863437"/>
              <a:ext cx="7956000" cy="5298697"/>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052">
                <a:latin typeface="Meiryo UI" panose="020B0604030504040204" pitchFamily="34" charset="-128"/>
                <a:ea typeface="Meiryo UI" panose="020B0604030504040204" pitchFamily="34" charset="-128"/>
              </a:endParaRPr>
            </a:p>
          </p:txBody>
        </p:sp>
        <p:pic>
          <p:nvPicPr>
            <p:cNvPr id="7" name="OTag">
              <a:extLst>
                <a:ext uri="{FF2B5EF4-FFF2-40B4-BE49-F238E27FC236}">
                  <a16:creationId xmlns:a16="http://schemas.microsoft.com/office/drawing/2014/main" id="{C2C90D29-A96C-4B33-8196-1D592A6C0A93}"/>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72150" y="868103"/>
              <a:ext cx="370591" cy="485988"/>
            </a:xfrm>
            <a:prstGeom prst="rect">
              <a:avLst/>
            </a:prstGeom>
          </p:spPr>
        </p:pic>
        <p:sp>
          <p:nvSpPr>
            <p:cNvPr id="8" name="TextBox 12">
              <a:extLst>
                <a:ext uri="{FF2B5EF4-FFF2-40B4-BE49-F238E27FC236}">
                  <a16:creationId xmlns:a16="http://schemas.microsoft.com/office/drawing/2014/main" id="{6FC4AC7C-5DF7-4E2B-85A2-DB61DA0E3615}"/>
                </a:ext>
              </a:extLst>
            </p:cNvPr>
            <p:cNvSpPr txBox="1">
              <a:spLocks noChangeArrowheads="1"/>
            </p:cNvSpPr>
            <p:nvPr/>
          </p:nvSpPr>
          <p:spPr bwMode="auto">
            <a:xfrm>
              <a:off x="2969895" y="960634"/>
              <a:ext cx="327626" cy="260764"/>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772" dirty="0">
                  <a:latin typeface="Meiryo UI" panose="020B0604030504040204" pitchFamily="34" charset="-128"/>
                  <a:ea typeface="Meiryo UI" panose="020B0604030504040204" pitchFamily="34" charset="-128"/>
                  <a:cs typeface="Amazon Ember" panose="020B0603020204020204" pitchFamily="34" charset="0"/>
                </a:rPr>
                <a:t>OCI</a:t>
              </a:r>
            </a:p>
          </p:txBody>
        </p:sp>
      </p:grpSp>
      <p:cxnSp>
        <p:nvCxnSpPr>
          <p:cNvPr id="101" name="Straight Arrow Connector 43">
            <a:extLst>
              <a:ext uri="{FF2B5EF4-FFF2-40B4-BE49-F238E27FC236}">
                <a16:creationId xmlns:a16="http://schemas.microsoft.com/office/drawing/2014/main" id="{8816AF69-5BB0-4184-B498-30A8F188BCC9}"/>
              </a:ext>
            </a:extLst>
          </p:cNvPr>
          <p:cNvCxnSpPr>
            <a:cxnSpLocks/>
          </p:cNvCxnSpPr>
          <p:nvPr/>
        </p:nvCxnSpPr>
        <p:spPr bwMode="auto">
          <a:xfrm>
            <a:off x="3491424" y="4817104"/>
            <a:ext cx="2304369" cy="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7" name="タイトル 2">
            <a:extLst>
              <a:ext uri="{FF2B5EF4-FFF2-40B4-BE49-F238E27FC236}">
                <a16:creationId xmlns:a16="http://schemas.microsoft.com/office/drawing/2014/main" id="{430BEE56-24FF-2681-3D05-CF39A4BD0D75}"/>
              </a:ext>
            </a:extLst>
          </p:cNvPr>
          <p:cNvSpPr>
            <a:spLocks noGrp="1"/>
          </p:cNvSpPr>
          <p:nvPr>
            <p:ph type="title"/>
          </p:nvPr>
        </p:nvSpPr>
        <p:spPr>
          <a:xfrm>
            <a:off x="1237546" y="684811"/>
            <a:ext cx="15525572" cy="1037260"/>
          </a:xfrm>
        </p:spPr>
        <p:txBody>
          <a:bodyPr>
            <a:normAutofit fontScale="90000"/>
          </a:bodyPr>
          <a:lstStyle/>
          <a:p>
            <a:r>
              <a:rPr kumimoji="1" lang="en-US" altLang="ja-JP" b="0" dirty="0">
                <a:latin typeface="+mj-lt"/>
              </a:rPr>
              <a:t>8-1-3-1.</a:t>
            </a:r>
            <a:r>
              <a:rPr kumimoji="1" lang="ja-JP" altLang="en-US" sz="4400" b="0" dirty="0">
                <a:solidFill>
                  <a:schemeClr val="tx1"/>
                </a:solidFill>
                <a:latin typeface="+mj-lt"/>
                <a:ea typeface="Meiryo UI" panose="020B0604030504040204" pitchFamily="34" charset="-128"/>
              </a:rPr>
              <a:t>審査・承認</a:t>
            </a:r>
            <a:r>
              <a:rPr kumimoji="1" lang="en-US" altLang="ja-JP" sz="4400" b="0" dirty="0">
                <a:solidFill>
                  <a:schemeClr val="tx1"/>
                </a:solidFill>
                <a:latin typeface="+mj-lt"/>
                <a:ea typeface="Meiryo UI" panose="020B0604030504040204" pitchFamily="34" charset="-128"/>
              </a:rPr>
              <a:t>_</a:t>
            </a:r>
            <a:r>
              <a:rPr kumimoji="1" lang="ja-JP" altLang="en-US" sz="4400" b="0" dirty="0">
                <a:solidFill>
                  <a:schemeClr val="tx1"/>
                </a:solidFill>
                <a:latin typeface="+mj-lt"/>
                <a:ea typeface="Meiryo UI" panose="020B0604030504040204" pitchFamily="34" charset="-128"/>
              </a:rPr>
              <a:t>審査・承認機能（パターン</a:t>
            </a:r>
            <a:r>
              <a:rPr kumimoji="1" lang="en-US" altLang="ja-JP" b="0" dirty="0">
                <a:solidFill>
                  <a:schemeClr val="tx1"/>
                </a:solidFill>
                <a:latin typeface="+mj-lt"/>
                <a:ea typeface="Meiryo UI" panose="020B0604030504040204" pitchFamily="34" charset="-128"/>
              </a:rPr>
              <a:t>2 </a:t>
            </a:r>
            <a:r>
              <a:rPr kumimoji="1" lang="ja-JP" altLang="en-US" b="0" dirty="0">
                <a:solidFill>
                  <a:schemeClr val="tx1"/>
                </a:solidFill>
                <a:latin typeface="+mj-lt"/>
                <a:ea typeface="Meiryo UI" panose="020B0604030504040204" pitchFamily="34" charset="-128"/>
              </a:rPr>
              <a:t>サーバレス利用</a:t>
            </a:r>
            <a:r>
              <a:rPr kumimoji="1" lang="ja-JP" altLang="en-US" sz="4400" b="0" dirty="0">
                <a:solidFill>
                  <a:schemeClr val="tx1"/>
                </a:solidFill>
                <a:latin typeface="+mj-lt"/>
                <a:ea typeface="Meiryo UI" panose="020B0604030504040204" pitchFamily="34" charset="-128"/>
              </a:rPr>
              <a:t>）</a:t>
            </a:r>
            <a:endParaRPr kumimoji="1" lang="ja-JP" altLang="en-US" b="0" dirty="0">
              <a:latin typeface="+mj-lt"/>
            </a:endParaRPr>
          </a:p>
        </p:txBody>
      </p:sp>
      <p:sp>
        <p:nvSpPr>
          <p:cNvPr id="401" name="Rectangle 46">
            <a:extLst>
              <a:ext uri="{FF2B5EF4-FFF2-40B4-BE49-F238E27FC236}">
                <a16:creationId xmlns:a16="http://schemas.microsoft.com/office/drawing/2014/main" id="{8D987CF8-18B9-7027-2D46-17D056CDED56}"/>
              </a:ext>
            </a:extLst>
          </p:cNvPr>
          <p:cNvSpPr/>
          <p:nvPr/>
        </p:nvSpPr>
        <p:spPr>
          <a:xfrm>
            <a:off x="12030788" y="3337121"/>
            <a:ext cx="3748744" cy="2207020"/>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連携機能</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審査対象データ及び審査・承認処理結果データを保管する</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DB</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・ストレージを持つ機能</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例</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・申請・届出</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申請・届出機能</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・申請・届出</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電子決済機能</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sp>
        <p:nvSpPr>
          <p:cNvPr id="402" name="Rectangle 46">
            <a:extLst>
              <a:ext uri="{FF2B5EF4-FFF2-40B4-BE49-F238E27FC236}">
                <a16:creationId xmlns:a16="http://schemas.microsoft.com/office/drawing/2014/main" id="{3A007713-2F6C-9C2C-6650-3122805D255B}"/>
              </a:ext>
            </a:extLst>
          </p:cNvPr>
          <p:cNvSpPr/>
          <p:nvPr/>
        </p:nvSpPr>
        <p:spPr>
          <a:xfrm>
            <a:off x="5248436" y="7444591"/>
            <a:ext cx="5687573" cy="1556944"/>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連携機能</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ユーザー認証</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例</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・利用者認証</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ユーザ認証機能（国民向け）</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・利用者認証</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ユーザ認証機能（企業ユーザ向け）</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・利用者認証</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ユーザ認証機能（職員向け）</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sp>
        <p:nvSpPr>
          <p:cNvPr id="403" name="Rectangle 46">
            <a:extLst>
              <a:ext uri="{FF2B5EF4-FFF2-40B4-BE49-F238E27FC236}">
                <a16:creationId xmlns:a16="http://schemas.microsoft.com/office/drawing/2014/main" id="{4303ADDA-DC05-7738-EA8A-C63BB927DEA3}"/>
              </a:ext>
            </a:extLst>
          </p:cNvPr>
          <p:cNvSpPr/>
          <p:nvPr/>
        </p:nvSpPr>
        <p:spPr>
          <a:xfrm>
            <a:off x="12036960" y="6539880"/>
            <a:ext cx="3748744" cy="1556944"/>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連携機能</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審査結果を参照し、処理する機能</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例</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・申請・届出</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公文書ダウンロード機能</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・申請・届出</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公文書公開機能</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cxnSp>
        <p:nvCxnSpPr>
          <p:cNvPr id="404" name="Straight Arrow Connector 43">
            <a:extLst>
              <a:ext uri="{FF2B5EF4-FFF2-40B4-BE49-F238E27FC236}">
                <a16:creationId xmlns:a16="http://schemas.microsoft.com/office/drawing/2014/main" id="{489410F9-B288-349E-B2D9-85E1419AA090}"/>
              </a:ext>
            </a:extLst>
          </p:cNvPr>
          <p:cNvCxnSpPr>
            <a:cxnSpLocks/>
          </p:cNvCxnSpPr>
          <p:nvPr/>
        </p:nvCxnSpPr>
        <p:spPr bwMode="auto">
          <a:xfrm flipV="1">
            <a:off x="13952755" y="5594076"/>
            <a:ext cx="0" cy="895869"/>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71" name="正方形/長方形 70">
            <a:extLst>
              <a:ext uri="{FF2B5EF4-FFF2-40B4-BE49-F238E27FC236}">
                <a16:creationId xmlns:a16="http://schemas.microsoft.com/office/drawing/2014/main" id="{C861F330-E1B6-3A9F-6396-F1BAEBBEE738}"/>
              </a:ext>
            </a:extLst>
          </p:cNvPr>
          <p:cNvSpPr/>
          <p:nvPr/>
        </p:nvSpPr>
        <p:spPr>
          <a:xfrm>
            <a:off x="5318132" y="2418621"/>
            <a:ext cx="6278780" cy="4511143"/>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kumimoji="1" lang="ja-JP" altLang="en-US" sz="1600" b="0" dirty="0">
                <a:solidFill>
                  <a:schemeClr val="tx1"/>
                </a:solidFill>
                <a:latin typeface="+mj-lt"/>
                <a:ea typeface="Meiryo UI" panose="020B0604030504040204" pitchFamily="34" charset="-128"/>
              </a:rPr>
              <a:t>審査・承認</a:t>
            </a:r>
            <a:r>
              <a:rPr kumimoji="1" lang="en-US" altLang="ja-JP" sz="1600" b="0" dirty="0">
                <a:solidFill>
                  <a:schemeClr val="tx1"/>
                </a:solidFill>
                <a:latin typeface="+mj-lt"/>
                <a:ea typeface="Meiryo UI" panose="020B0604030504040204" pitchFamily="34" charset="-128"/>
              </a:rPr>
              <a:t>_</a:t>
            </a:r>
            <a:r>
              <a:rPr kumimoji="1" lang="ja-JP" altLang="en-US" sz="1600" b="0" dirty="0">
                <a:solidFill>
                  <a:schemeClr val="tx1"/>
                </a:solidFill>
                <a:latin typeface="+mj-lt"/>
                <a:ea typeface="Meiryo UI" panose="020B0604030504040204" pitchFamily="34" charset="-128"/>
              </a:rPr>
              <a:t>審査・承認機能</a:t>
            </a:r>
            <a:endParaRPr kumimoji="1" lang="en-US" altLang="ja-JP" sz="1600" dirty="0">
              <a:solidFill>
                <a:schemeClr val="tx1"/>
              </a:solidFill>
              <a:latin typeface="Meiryo UI" panose="020B0604030504040204" pitchFamily="34" charset="-128"/>
              <a:ea typeface="Meiryo UI" panose="020B0604030504040204" pitchFamily="34" charset="-128"/>
            </a:endParaRPr>
          </a:p>
        </p:txBody>
      </p:sp>
      <p:pic>
        <p:nvPicPr>
          <p:cNvPr id="72" name="グラフィックス 71">
            <a:extLst>
              <a:ext uri="{FF2B5EF4-FFF2-40B4-BE49-F238E27FC236}">
                <a16:creationId xmlns:a16="http://schemas.microsoft.com/office/drawing/2014/main" id="{83E95236-0C90-5A2D-34BC-8322C50997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16327" y="3067858"/>
            <a:ext cx="409575" cy="400050"/>
          </a:xfrm>
          <a:prstGeom prst="rect">
            <a:avLst/>
          </a:prstGeom>
        </p:spPr>
      </p:pic>
      <p:pic>
        <p:nvPicPr>
          <p:cNvPr id="73" name="グラフィックス 72">
            <a:extLst>
              <a:ext uri="{FF2B5EF4-FFF2-40B4-BE49-F238E27FC236}">
                <a16:creationId xmlns:a16="http://schemas.microsoft.com/office/drawing/2014/main" id="{F2E4A04F-67EA-ED07-0CDE-AFF4F705B6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64562" y="4589243"/>
            <a:ext cx="457200" cy="400050"/>
          </a:xfrm>
          <a:prstGeom prst="rect">
            <a:avLst/>
          </a:prstGeom>
        </p:spPr>
      </p:pic>
      <p:sp>
        <p:nvSpPr>
          <p:cNvPr id="74" name="TextBox 12">
            <a:extLst>
              <a:ext uri="{FF2B5EF4-FFF2-40B4-BE49-F238E27FC236}">
                <a16:creationId xmlns:a16="http://schemas.microsoft.com/office/drawing/2014/main" id="{B581F52C-F9EB-2735-2F30-CA2888605CA5}"/>
              </a:ext>
            </a:extLst>
          </p:cNvPr>
          <p:cNvSpPr txBox="1">
            <a:spLocks noChangeArrowheads="1"/>
          </p:cNvSpPr>
          <p:nvPr/>
        </p:nvSpPr>
        <p:spPr bwMode="auto">
          <a:xfrm>
            <a:off x="5826803" y="3610800"/>
            <a:ext cx="588623"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WAF</a:t>
            </a:r>
          </a:p>
        </p:txBody>
      </p:sp>
      <p:sp>
        <p:nvSpPr>
          <p:cNvPr id="75" name="TextBox 12">
            <a:extLst>
              <a:ext uri="{FF2B5EF4-FFF2-40B4-BE49-F238E27FC236}">
                <a16:creationId xmlns:a16="http://schemas.microsoft.com/office/drawing/2014/main" id="{FC6CFCDC-3DF8-7CAE-9A95-F3106D8BB5B6}"/>
              </a:ext>
            </a:extLst>
          </p:cNvPr>
          <p:cNvSpPr txBox="1">
            <a:spLocks noChangeArrowheads="1"/>
          </p:cNvSpPr>
          <p:nvPr/>
        </p:nvSpPr>
        <p:spPr bwMode="auto">
          <a:xfrm>
            <a:off x="9604479" y="4970039"/>
            <a:ext cx="561372"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ADB</a:t>
            </a:r>
          </a:p>
        </p:txBody>
      </p:sp>
      <p:pic>
        <p:nvPicPr>
          <p:cNvPr id="76" name="グラフィックス 75">
            <a:extLst>
              <a:ext uri="{FF2B5EF4-FFF2-40B4-BE49-F238E27FC236}">
                <a16:creationId xmlns:a16="http://schemas.microsoft.com/office/drawing/2014/main" id="{E64D0A36-83D7-742C-08C1-38C6AA95722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21089" y="4607329"/>
            <a:ext cx="400050" cy="400050"/>
          </a:xfrm>
          <a:prstGeom prst="rect">
            <a:avLst/>
          </a:prstGeom>
        </p:spPr>
      </p:pic>
      <p:sp>
        <p:nvSpPr>
          <p:cNvPr id="77" name="TextBox 12">
            <a:extLst>
              <a:ext uri="{FF2B5EF4-FFF2-40B4-BE49-F238E27FC236}">
                <a16:creationId xmlns:a16="http://schemas.microsoft.com/office/drawing/2014/main" id="{8D0B3ACB-FFE2-064D-604A-DAE0F51FB968}"/>
              </a:ext>
            </a:extLst>
          </p:cNvPr>
          <p:cNvSpPr txBox="1">
            <a:spLocks noChangeArrowheads="1"/>
          </p:cNvSpPr>
          <p:nvPr/>
        </p:nvSpPr>
        <p:spPr bwMode="auto">
          <a:xfrm>
            <a:off x="5652076" y="5028059"/>
            <a:ext cx="938077"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Load</a:t>
            </a:r>
          </a:p>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Balancer</a:t>
            </a:r>
          </a:p>
        </p:txBody>
      </p:sp>
      <p:cxnSp>
        <p:nvCxnSpPr>
          <p:cNvPr id="78" name="直線矢印コネクタ 77">
            <a:extLst>
              <a:ext uri="{FF2B5EF4-FFF2-40B4-BE49-F238E27FC236}">
                <a16:creationId xmlns:a16="http://schemas.microsoft.com/office/drawing/2014/main" id="{2BE4B14A-0E09-9856-0097-C0D2B937B10E}"/>
              </a:ext>
            </a:extLst>
          </p:cNvPr>
          <p:cNvCxnSpPr>
            <a:cxnSpLocks/>
            <a:stCxn id="74" idx="2"/>
            <a:endCxn id="76" idx="0"/>
          </p:cNvCxnSpPr>
          <p:nvPr/>
        </p:nvCxnSpPr>
        <p:spPr>
          <a:xfrm flipH="1">
            <a:off x="6121114" y="3918577"/>
            <a:ext cx="1" cy="6887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320" name="グループ化 319">
            <a:extLst>
              <a:ext uri="{FF2B5EF4-FFF2-40B4-BE49-F238E27FC236}">
                <a16:creationId xmlns:a16="http://schemas.microsoft.com/office/drawing/2014/main" id="{F10BC26B-EAC1-2CA3-C34E-E6091EC48BC9}"/>
              </a:ext>
            </a:extLst>
          </p:cNvPr>
          <p:cNvGrpSpPr/>
          <p:nvPr/>
        </p:nvGrpSpPr>
        <p:grpSpPr>
          <a:xfrm>
            <a:off x="7158385" y="3380775"/>
            <a:ext cx="1027845" cy="707522"/>
            <a:chOff x="7158385" y="3380775"/>
            <a:chExt cx="1027845" cy="707522"/>
          </a:xfrm>
        </p:grpSpPr>
        <p:pic>
          <p:nvPicPr>
            <p:cNvPr id="79" name="グラフィックス 78">
              <a:extLst>
                <a:ext uri="{FF2B5EF4-FFF2-40B4-BE49-F238E27FC236}">
                  <a16:creationId xmlns:a16="http://schemas.microsoft.com/office/drawing/2014/main" id="{3FBDE7A4-C340-7B6F-67E7-570B522C3EA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81806" y="3380775"/>
              <a:ext cx="381000" cy="381000"/>
            </a:xfrm>
            <a:prstGeom prst="rect">
              <a:avLst/>
            </a:prstGeom>
          </p:spPr>
        </p:pic>
        <p:sp>
          <p:nvSpPr>
            <p:cNvPr id="81" name="TextBox 12">
              <a:extLst>
                <a:ext uri="{FF2B5EF4-FFF2-40B4-BE49-F238E27FC236}">
                  <a16:creationId xmlns:a16="http://schemas.microsoft.com/office/drawing/2014/main" id="{5BB77850-7F23-EBB2-E69F-6FC63F3A72F1}"/>
                </a:ext>
              </a:extLst>
            </p:cNvPr>
            <p:cNvSpPr txBox="1">
              <a:spLocks noChangeArrowheads="1"/>
            </p:cNvSpPr>
            <p:nvPr/>
          </p:nvSpPr>
          <p:spPr bwMode="auto">
            <a:xfrm>
              <a:off x="7158385" y="3780520"/>
              <a:ext cx="1027845"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Container</a:t>
              </a:r>
            </a:p>
          </p:txBody>
        </p:sp>
      </p:grpSp>
      <p:cxnSp>
        <p:nvCxnSpPr>
          <p:cNvPr id="82" name="直線矢印コネクタ 23">
            <a:extLst>
              <a:ext uri="{FF2B5EF4-FFF2-40B4-BE49-F238E27FC236}">
                <a16:creationId xmlns:a16="http://schemas.microsoft.com/office/drawing/2014/main" id="{E444E8C2-29C0-14BE-E534-D1093FB3C5F8}"/>
              </a:ext>
            </a:extLst>
          </p:cNvPr>
          <p:cNvCxnSpPr>
            <a:cxnSpLocks/>
            <a:stCxn id="76" idx="3"/>
            <a:endCxn id="79" idx="1"/>
          </p:cNvCxnSpPr>
          <p:nvPr/>
        </p:nvCxnSpPr>
        <p:spPr>
          <a:xfrm flipV="1">
            <a:off x="6321139" y="3571275"/>
            <a:ext cx="1160667" cy="1236079"/>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83" name="直線矢印コネクタ 23">
            <a:extLst>
              <a:ext uri="{FF2B5EF4-FFF2-40B4-BE49-F238E27FC236}">
                <a16:creationId xmlns:a16="http://schemas.microsoft.com/office/drawing/2014/main" id="{ACF85639-B5E1-B614-33B6-DA44DC2390F2}"/>
              </a:ext>
            </a:extLst>
          </p:cNvPr>
          <p:cNvCxnSpPr>
            <a:cxnSpLocks/>
            <a:stCxn id="79" idx="3"/>
            <a:endCxn id="73" idx="1"/>
          </p:cNvCxnSpPr>
          <p:nvPr/>
        </p:nvCxnSpPr>
        <p:spPr>
          <a:xfrm>
            <a:off x="7862806" y="3571275"/>
            <a:ext cx="1801756" cy="1217993"/>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pic>
        <p:nvPicPr>
          <p:cNvPr id="84" name="グラフィックス 83">
            <a:extLst>
              <a:ext uri="{FF2B5EF4-FFF2-40B4-BE49-F238E27FC236}">
                <a16:creationId xmlns:a16="http://schemas.microsoft.com/office/drawing/2014/main" id="{249A3062-24D1-090F-306E-E688E7BA7B1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021072" y="5845738"/>
            <a:ext cx="400050" cy="409575"/>
          </a:xfrm>
          <a:prstGeom prst="rect">
            <a:avLst/>
          </a:prstGeom>
        </p:spPr>
      </p:pic>
      <p:sp>
        <p:nvSpPr>
          <p:cNvPr id="85" name="TextBox 12">
            <a:extLst>
              <a:ext uri="{FF2B5EF4-FFF2-40B4-BE49-F238E27FC236}">
                <a16:creationId xmlns:a16="http://schemas.microsoft.com/office/drawing/2014/main" id="{079A2E41-B76A-B76D-65CD-44DEECB0FB0D}"/>
              </a:ext>
            </a:extLst>
          </p:cNvPr>
          <p:cNvSpPr txBox="1">
            <a:spLocks noChangeArrowheads="1"/>
          </p:cNvSpPr>
          <p:nvPr/>
        </p:nvSpPr>
        <p:spPr bwMode="auto">
          <a:xfrm>
            <a:off x="7748051" y="6330016"/>
            <a:ext cx="946092"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API</a:t>
            </a:r>
            <a:br>
              <a:rPr lang="en-US" altLang="en-US" sz="1400" dirty="0">
                <a:latin typeface="Meiryo UI" panose="020B0604030504040204" pitchFamily="34" charset="-128"/>
                <a:ea typeface="Meiryo UI" panose="020B0604030504040204" pitchFamily="34" charset="-128"/>
                <a:cs typeface="Amazon Ember" panose="020B0603020204020204" pitchFamily="34" charset="0"/>
              </a:rPr>
            </a:br>
            <a:r>
              <a:rPr lang="en-US" altLang="en-US" sz="1400" dirty="0">
                <a:latin typeface="Meiryo UI" panose="020B0604030504040204" pitchFamily="34" charset="-128"/>
                <a:ea typeface="Meiryo UI" panose="020B0604030504040204" pitchFamily="34" charset="-128"/>
                <a:cs typeface="Amazon Ember" panose="020B0603020204020204" pitchFamily="34" charset="0"/>
              </a:rPr>
              <a:t>Gateway</a:t>
            </a:r>
          </a:p>
        </p:txBody>
      </p:sp>
      <p:pic>
        <p:nvPicPr>
          <p:cNvPr id="86" name="グラフィックス 85">
            <a:extLst>
              <a:ext uri="{FF2B5EF4-FFF2-40B4-BE49-F238E27FC236}">
                <a16:creationId xmlns:a16="http://schemas.microsoft.com/office/drawing/2014/main" id="{384D806F-D0DD-94F2-B805-8F1E90B3056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05942" y="5850500"/>
            <a:ext cx="400050" cy="400050"/>
          </a:xfrm>
          <a:prstGeom prst="rect">
            <a:avLst/>
          </a:prstGeom>
        </p:spPr>
      </p:pic>
      <p:sp>
        <p:nvSpPr>
          <p:cNvPr id="87" name="TextBox 12">
            <a:extLst>
              <a:ext uri="{FF2B5EF4-FFF2-40B4-BE49-F238E27FC236}">
                <a16:creationId xmlns:a16="http://schemas.microsoft.com/office/drawing/2014/main" id="{66592FE4-753F-C752-37C5-A760B543491A}"/>
              </a:ext>
            </a:extLst>
          </p:cNvPr>
          <p:cNvSpPr txBox="1">
            <a:spLocks noChangeArrowheads="1"/>
          </p:cNvSpPr>
          <p:nvPr/>
        </p:nvSpPr>
        <p:spPr bwMode="auto">
          <a:xfrm>
            <a:off x="8496049" y="6330016"/>
            <a:ext cx="1019831"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Functions</a:t>
            </a:r>
          </a:p>
        </p:txBody>
      </p:sp>
      <p:cxnSp>
        <p:nvCxnSpPr>
          <p:cNvPr id="88" name="直線矢印コネクタ 23">
            <a:extLst>
              <a:ext uri="{FF2B5EF4-FFF2-40B4-BE49-F238E27FC236}">
                <a16:creationId xmlns:a16="http://schemas.microsoft.com/office/drawing/2014/main" id="{F1D44284-7723-92D5-5141-693125553D5B}"/>
              </a:ext>
            </a:extLst>
          </p:cNvPr>
          <p:cNvCxnSpPr>
            <a:cxnSpLocks/>
            <a:stCxn id="76" idx="3"/>
            <a:endCxn id="84" idx="1"/>
          </p:cNvCxnSpPr>
          <p:nvPr/>
        </p:nvCxnSpPr>
        <p:spPr>
          <a:xfrm>
            <a:off x="6321139" y="4807354"/>
            <a:ext cx="1699933" cy="1243172"/>
          </a:xfrm>
          <a:prstGeom prst="bentConnector3">
            <a:avLst>
              <a:gd name="adj1" fmla="val 34008"/>
            </a:avLst>
          </a:prstGeom>
          <a:ln>
            <a:tailEnd type="triangle"/>
          </a:ln>
        </p:spPr>
        <p:style>
          <a:lnRef idx="1">
            <a:schemeClr val="dk1"/>
          </a:lnRef>
          <a:fillRef idx="0">
            <a:schemeClr val="dk1"/>
          </a:fillRef>
          <a:effectRef idx="0">
            <a:schemeClr val="dk1"/>
          </a:effectRef>
          <a:fontRef idx="minor">
            <a:schemeClr val="tx1"/>
          </a:fontRef>
        </p:style>
      </p:cxnSp>
      <p:cxnSp>
        <p:nvCxnSpPr>
          <p:cNvPr id="89" name="直線矢印コネクタ 88">
            <a:extLst>
              <a:ext uri="{FF2B5EF4-FFF2-40B4-BE49-F238E27FC236}">
                <a16:creationId xmlns:a16="http://schemas.microsoft.com/office/drawing/2014/main" id="{15D8549C-FF7E-ABA6-A420-150DD4EFA0E8}"/>
              </a:ext>
            </a:extLst>
          </p:cNvPr>
          <p:cNvCxnSpPr>
            <a:cxnSpLocks/>
          </p:cNvCxnSpPr>
          <p:nvPr/>
        </p:nvCxnSpPr>
        <p:spPr>
          <a:xfrm flipH="1">
            <a:off x="7566800" y="4088297"/>
            <a:ext cx="1" cy="32622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1" name="直線矢印コネクタ 90">
            <a:extLst>
              <a:ext uri="{FF2B5EF4-FFF2-40B4-BE49-F238E27FC236}">
                <a16:creationId xmlns:a16="http://schemas.microsoft.com/office/drawing/2014/main" id="{3F232DB7-27AF-E7B5-3332-0B68157602D6}"/>
              </a:ext>
            </a:extLst>
          </p:cNvPr>
          <p:cNvCxnSpPr>
            <a:cxnSpLocks/>
            <a:stCxn id="85" idx="2"/>
          </p:cNvCxnSpPr>
          <p:nvPr/>
        </p:nvCxnSpPr>
        <p:spPr>
          <a:xfrm flipH="1">
            <a:off x="8186230" y="6853236"/>
            <a:ext cx="0" cy="4972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5" name="直線矢印コネクタ 104">
            <a:extLst>
              <a:ext uri="{FF2B5EF4-FFF2-40B4-BE49-F238E27FC236}">
                <a16:creationId xmlns:a16="http://schemas.microsoft.com/office/drawing/2014/main" id="{8BE28F57-69E8-C9D8-F143-EEF2A5820013}"/>
              </a:ext>
            </a:extLst>
          </p:cNvPr>
          <p:cNvCxnSpPr>
            <a:cxnSpLocks/>
            <a:stCxn id="84" idx="3"/>
            <a:endCxn id="86" idx="1"/>
          </p:cNvCxnSpPr>
          <p:nvPr/>
        </p:nvCxnSpPr>
        <p:spPr>
          <a:xfrm flipV="1">
            <a:off x="8421122" y="6050525"/>
            <a:ext cx="384820"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6" name="直線矢印コネクタ 23">
            <a:extLst>
              <a:ext uri="{FF2B5EF4-FFF2-40B4-BE49-F238E27FC236}">
                <a16:creationId xmlns:a16="http://schemas.microsoft.com/office/drawing/2014/main" id="{81D5660B-774C-C754-08FB-AF621F9C0E9E}"/>
              </a:ext>
            </a:extLst>
          </p:cNvPr>
          <p:cNvCxnSpPr>
            <a:cxnSpLocks/>
            <a:stCxn id="86" idx="3"/>
            <a:endCxn id="73" idx="1"/>
          </p:cNvCxnSpPr>
          <p:nvPr/>
        </p:nvCxnSpPr>
        <p:spPr>
          <a:xfrm flipV="1">
            <a:off x="9205992" y="4789268"/>
            <a:ext cx="458570" cy="1261257"/>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07" name="直線矢印コネクタ 106">
            <a:extLst>
              <a:ext uri="{FF2B5EF4-FFF2-40B4-BE49-F238E27FC236}">
                <a16:creationId xmlns:a16="http://schemas.microsoft.com/office/drawing/2014/main" id="{D2085352-3BE1-E1D9-CB0C-B62F0704A6ED}"/>
              </a:ext>
            </a:extLst>
          </p:cNvPr>
          <p:cNvCxnSpPr>
            <a:cxnSpLocks/>
          </p:cNvCxnSpPr>
          <p:nvPr/>
        </p:nvCxnSpPr>
        <p:spPr>
          <a:xfrm>
            <a:off x="7681831" y="4069552"/>
            <a:ext cx="0" cy="1867613"/>
          </a:xfrm>
          <a:prstGeom prst="straightConnector1">
            <a:avLst/>
          </a:prstGeom>
          <a:ln>
            <a:tailEnd type="none"/>
          </a:ln>
        </p:spPr>
        <p:style>
          <a:lnRef idx="1">
            <a:schemeClr val="dk1"/>
          </a:lnRef>
          <a:fillRef idx="0">
            <a:schemeClr val="dk1"/>
          </a:fillRef>
          <a:effectRef idx="0">
            <a:schemeClr val="dk1"/>
          </a:effectRef>
          <a:fontRef idx="minor">
            <a:schemeClr val="tx1"/>
          </a:fontRef>
        </p:style>
      </p:cxnSp>
      <p:cxnSp>
        <p:nvCxnSpPr>
          <p:cNvPr id="108" name="直線矢印コネクタ 107">
            <a:extLst>
              <a:ext uri="{FF2B5EF4-FFF2-40B4-BE49-F238E27FC236}">
                <a16:creationId xmlns:a16="http://schemas.microsoft.com/office/drawing/2014/main" id="{A03A986D-A7B5-1A33-211C-1B4B8E1A0EDC}"/>
              </a:ext>
            </a:extLst>
          </p:cNvPr>
          <p:cNvCxnSpPr>
            <a:cxnSpLocks/>
          </p:cNvCxnSpPr>
          <p:nvPr/>
        </p:nvCxnSpPr>
        <p:spPr>
          <a:xfrm>
            <a:off x="7681831" y="5937165"/>
            <a:ext cx="3260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9" name="直線矢印コネクタ 36">
            <a:extLst>
              <a:ext uri="{FF2B5EF4-FFF2-40B4-BE49-F238E27FC236}">
                <a16:creationId xmlns:a16="http://schemas.microsoft.com/office/drawing/2014/main" id="{9A666274-2849-0918-52CA-2C56520D78C5}"/>
              </a:ext>
            </a:extLst>
          </p:cNvPr>
          <p:cNvCxnSpPr>
            <a:cxnSpLocks/>
            <a:stCxn id="84" idx="0"/>
          </p:cNvCxnSpPr>
          <p:nvPr/>
        </p:nvCxnSpPr>
        <p:spPr>
          <a:xfrm rot="5400000" flipH="1" flipV="1">
            <a:off x="9187883" y="3102766"/>
            <a:ext cx="1776186" cy="3709759"/>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10" name="直線矢印コネクタ 109">
            <a:extLst>
              <a:ext uri="{FF2B5EF4-FFF2-40B4-BE49-F238E27FC236}">
                <a16:creationId xmlns:a16="http://schemas.microsoft.com/office/drawing/2014/main" id="{08041047-E8DF-919F-2518-0B43215EDA13}"/>
              </a:ext>
            </a:extLst>
          </p:cNvPr>
          <p:cNvCxnSpPr>
            <a:cxnSpLocks/>
          </p:cNvCxnSpPr>
          <p:nvPr/>
        </p:nvCxnSpPr>
        <p:spPr>
          <a:xfrm>
            <a:off x="9893162" y="4080654"/>
            <a:ext cx="0" cy="487950"/>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1" name="直線矢印コネクタ 36">
            <a:extLst>
              <a:ext uri="{FF2B5EF4-FFF2-40B4-BE49-F238E27FC236}">
                <a16:creationId xmlns:a16="http://schemas.microsoft.com/office/drawing/2014/main" id="{4D9B61C1-6FEF-76E0-2F8F-306D44166C1A}"/>
              </a:ext>
            </a:extLst>
          </p:cNvPr>
          <p:cNvCxnSpPr>
            <a:cxnSpLocks/>
            <a:stCxn id="79" idx="0"/>
          </p:cNvCxnSpPr>
          <p:nvPr/>
        </p:nvCxnSpPr>
        <p:spPr>
          <a:xfrm rot="16200000" flipH="1">
            <a:off x="9451677" y="1601403"/>
            <a:ext cx="688777" cy="4247521"/>
          </a:xfrm>
          <a:prstGeom prst="bentConnector4">
            <a:avLst>
              <a:gd name="adj1" fmla="val -33189"/>
              <a:gd name="adj2" fmla="val 52242"/>
            </a:avLst>
          </a:prstGeom>
          <a:ln>
            <a:tailEnd type="triangle"/>
          </a:ln>
        </p:spPr>
        <p:style>
          <a:lnRef idx="1">
            <a:schemeClr val="dk1"/>
          </a:lnRef>
          <a:fillRef idx="0">
            <a:schemeClr val="dk1"/>
          </a:fillRef>
          <a:effectRef idx="0">
            <a:schemeClr val="dk1"/>
          </a:effectRef>
          <a:fontRef idx="minor">
            <a:schemeClr val="tx1"/>
          </a:fontRef>
        </p:style>
      </p:cxnSp>
      <p:sp>
        <p:nvSpPr>
          <p:cNvPr id="112" name="円/楕円 18">
            <a:extLst>
              <a:ext uri="{FF2B5EF4-FFF2-40B4-BE49-F238E27FC236}">
                <a16:creationId xmlns:a16="http://schemas.microsoft.com/office/drawing/2014/main" id="{FACF5DB5-7FAE-0D65-C0A6-B9BBF430A381}"/>
              </a:ext>
            </a:extLst>
          </p:cNvPr>
          <p:cNvSpPr/>
          <p:nvPr/>
        </p:nvSpPr>
        <p:spPr>
          <a:xfrm>
            <a:off x="5559585" y="4318211"/>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2</a:t>
            </a:r>
            <a:endParaRPr kumimoji="1" lang="ja-JP" altLang="en-US" sz="1600" dirty="0"/>
          </a:p>
        </p:txBody>
      </p:sp>
      <p:sp>
        <p:nvSpPr>
          <p:cNvPr id="113" name="円/楕円 19">
            <a:extLst>
              <a:ext uri="{FF2B5EF4-FFF2-40B4-BE49-F238E27FC236}">
                <a16:creationId xmlns:a16="http://schemas.microsoft.com/office/drawing/2014/main" id="{94724D0A-8AB6-5105-AC1F-F466BE0CE7BE}"/>
              </a:ext>
            </a:extLst>
          </p:cNvPr>
          <p:cNvSpPr/>
          <p:nvPr/>
        </p:nvSpPr>
        <p:spPr>
          <a:xfrm>
            <a:off x="5559585" y="2796768"/>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1</a:t>
            </a:r>
          </a:p>
        </p:txBody>
      </p:sp>
      <p:sp>
        <p:nvSpPr>
          <p:cNvPr id="114" name="円/楕円 23">
            <a:extLst>
              <a:ext uri="{FF2B5EF4-FFF2-40B4-BE49-F238E27FC236}">
                <a16:creationId xmlns:a16="http://schemas.microsoft.com/office/drawing/2014/main" id="{51EF04FB-5A71-8787-45FC-403465AAA2BA}"/>
              </a:ext>
            </a:extLst>
          </p:cNvPr>
          <p:cNvSpPr/>
          <p:nvPr/>
        </p:nvSpPr>
        <p:spPr>
          <a:xfrm>
            <a:off x="8491770" y="4899763"/>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5</a:t>
            </a:r>
          </a:p>
        </p:txBody>
      </p:sp>
      <p:sp>
        <p:nvSpPr>
          <p:cNvPr id="115" name="円/楕円 24">
            <a:extLst>
              <a:ext uri="{FF2B5EF4-FFF2-40B4-BE49-F238E27FC236}">
                <a16:creationId xmlns:a16="http://schemas.microsoft.com/office/drawing/2014/main" id="{C04673C7-A48B-3AEB-BF59-CFE0F0F635CE}"/>
              </a:ext>
            </a:extLst>
          </p:cNvPr>
          <p:cNvSpPr/>
          <p:nvPr/>
        </p:nvSpPr>
        <p:spPr>
          <a:xfrm>
            <a:off x="7719759" y="6977065"/>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4</a:t>
            </a:r>
          </a:p>
        </p:txBody>
      </p:sp>
      <p:sp>
        <p:nvSpPr>
          <p:cNvPr id="116" name="円/楕円 25">
            <a:extLst>
              <a:ext uri="{FF2B5EF4-FFF2-40B4-BE49-F238E27FC236}">
                <a16:creationId xmlns:a16="http://schemas.microsoft.com/office/drawing/2014/main" id="{F4394C9E-7D1C-B313-1B5F-5A4CB1F4C81A}"/>
              </a:ext>
            </a:extLst>
          </p:cNvPr>
          <p:cNvSpPr/>
          <p:nvPr/>
        </p:nvSpPr>
        <p:spPr>
          <a:xfrm>
            <a:off x="10254323" y="4387365"/>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6</a:t>
            </a:r>
          </a:p>
        </p:txBody>
      </p:sp>
      <p:sp>
        <p:nvSpPr>
          <p:cNvPr id="117" name="円/楕円 26">
            <a:extLst>
              <a:ext uri="{FF2B5EF4-FFF2-40B4-BE49-F238E27FC236}">
                <a16:creationId xmlns:a16="http://schemas.microsoft.com/office/drawing/2014/main" id="{416C857D-F1D8-B95B-8CEB-456FAEDC56AC}"/>
              </a:ext>
            </a:extLst>
          </p:cNvPr>
          <p:cNvSpPr/>
          <p:nvPr/>
        </p:nvSpPr>
        <p:spPr>
          <a:xfrm>
            <a:off x="10993735" y="3660928"/>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7</a:t>
            </a:r>
          </a:p>
        </p:txBody>
      </p:sp>
      <p:sp>
        <p:nvSpPr>
          <p:cNvPr id="118" name="円/楕円 27">
            <a:extLst>
              <a:ext uri="{FF2B5EF4-FFF2-40B4-BE49-F238E27FC236}">
                <a16:creationId xmlns:a16="http://schemas.microsoft.com/office/drawing/2014/main" id="{3EF8C282-FA80-AE0F-E0B1-E1B062B66519}"/>
              </a:ext>
            </a:extLst>
          </p:cNvPr>
          <p:cNvSpPr/>
          <p:nvPr/>
        </p:nvSpPr>
        <p:spPr>
          <a:xfrm>
            <a:off x="7838208" y="5493941"/>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3</a:t>
            </a:r>
          </a:p>
        </p:txBody>
      </p:sp>
      <p:grpSp>
        <p:nvGrpSpPr>
          <p:cNvPr id="418" name="Graphic 3">
            <a:extLst>
              <a:ext uri="{FF2B5EF4-FFF2-40B4-BE49-F238E27FC236}">
                <a16:creationId xmlns:a16="http://schemas.microsoft.com/office/drawing/2014/main" id="{17B2152F-D958-93C3-8E0A-D97A47ABE620}"/>
              </a:ext>
            </a:extLst>
          </p:cNvPr>
          <p:cNvGrpSpPr/>
          <p:nvPr/>
        </p:nvGrpSpPr>
        <p:grpSpPr>
          <a:xfrm>
            <a:off x="1999341" y="4864256"/>
            <a:ext cx="1005404" cy="1091862"/>
            <a:chOff x="5196776" y="1856139"/>
            <a:chExt cx="680988" cy="739549"/>
          </a:xfrm>
        </p:grpSpPr>
        <p:grpSp>
          <p:nvGrpSpPr>
            <p:cNvPr id="419" name="Graphic 3">
              <a:extLst>
                <a:ext uri="{FF2B5EF4-FFF2-40B4-BE49-F238E27FC236}">
                  <a16:creationId xmlns:a16="http://schemas.microsoft.com/office/drawing/2014/main" id="{E40E4C5F-FC5C-02A0-D1EA-991D1018177B}"/>
                </a:ext>
              </a:extLst>
            </p:cNvPr>
            <p:cNvGrpSpPr/>
            <p:nvPr/>
          </p:nvGrpSpPr>
          <p:grpSpPr>
            <a:xfrm>
              <a:off x="5258602" y="1856139"/>
              <a:ext cx="513347" cy="378718"/>
              <a:chOff x="5258602" y="1856139"/>
              <a:chExt cx="513347" cy="378718"/>
            </a:xfrm>
          </p:grpSpPr>
          <p:sp>
            <p:nvSpPr>
              <p:cNvPr id="421" name="Freeform: Shape 251">
                <a:extLst>
                  <a:ext uri="{FF2B5EF4-FFF2-40B4-BE49-F238E27FC236}">
                    <a16:creationId xmlns:a16="http://schemas.microsoft.com/office/drawing/2014/main" id="{D86C23E7-2E67-EB90-F635-DAF8CB3B9356}"/>
                  </a:ext>
                </a:extLst>
              </p:cNvPr>
              <p:cNvSpPr/>
              <p:nvPr/>
            </p:nvSpPr>
            <p:spPr>
              <a:xfrm>
                <a:off x="5263113" y="1860594"/>
                <a:ext cx="503247" cy="369758"/>
              </a:xfrm>
              <a:custGeom>
                <a:avLst/>
                <a:gdLst>
                  <a:gd name="connsiteX0" fmla="*/ 0 w 503247"/>
                  <a:gd name="connsiteY0" fmla="*/ 369759 h 369758"/>
                  <a:gd name="connsiteX1" fmla="*/ 0 w 503247"/>
                  <a:gd name="connsiteY1" fmla="*/ 232791 h 369758"/>
                  <a:gd name="connsiteX2" fmla="*/ 14284 w 503247"/>
                  <a:gd name="connsiteY2" fmla="*/ 198936 h 369758"/>
                  <a:gd name="connsiteX3" fmla="*/ 48242 w 503247"/>
                  <a:gd name="connsiteY3" fmla="*/ 184909 h 369758"/>
                  <a:gd name="connsiteX4" fmla="*/ 67627 w 503247"/>
                  <a:gd name="connsiteY4" fmla="*/ 184909 h 369758"/>
                  <a:gd name="connsiteX5" fmla="*/ 67627 w 503247"/>
                  <a:gd name="connsiteY5" fmla="*/ 182114 h 369758"/>
                  <a:gd name="connsiteX6" fmla="*/ 39451 w 503247"/>
                  <a:gd name="connsiteY6" fmla="*/ 149946 h 369758"/>
                  <a:gd name="connsiteX7" fmla="*/ 36428 w 503247"/>
                  <a:gd name="connsiteY7" fmla="*/ 107285 h 369758"/>
                  <a:gd name="connsiteX8" fmla="*/ 59805 w 503247"/>
                  <a:gd name="connsiteY8" fmla="*/ 71469 h 369758"/>
                  <a:gd name="connsiteX9" fmla="*/ 100064 w 503247"/>
                  <a:gd name="connsiteY9" fmla="*/ 57053 h 369758"/>
                  <a:gd name="connsiteX10" fmla="*/ 140863 w 503247"/>
                  <a:gd name="connsiteY10" fmla="*/ 69896 h 369758"/>
                  <a:gd name="connsiteX11" fmla="*/ 165606 w 503247"/>
                  <a:gd name="connsiteY11" fmla="*/ 104778 h 369758"/>
                  <a:gd name="connsiteX12" fmla="*/ 164246 w 503247"/>
                  <a:gd name="connsiteY12" fmla="*/ 147524 h 369758"/>
                  <a:gd name="connsiteX13" fmla="*/ 137333 w 503247"/>
                  <a:gd name="connsiteY13" fmla="*/ 180762 h 369758"/>
                  <a:gd name="connsiteX14" fmla="*/ 141838 w 503247"/>
                  <a:gd name="connsiteY14" fmla="*/ 180762 h 369758"/>
                  <a:gd name="connsiteX15" fmla="*/ 161813 w 503247"/>
                  <a:gd name="connsiteY15" fmla="*/ 164465 h 369758"/>
                  <a:gd name="connsiteX16" fmla="*/ 186929 w 503247"/>
                  <a:gd name="connsiteY16" fmla="*/ 158670 h 369758"/>
                  <a:gd name="connsiteX17" fmla="*/ 210370 w 503247"/>
                  <a:gd name="connsiteY17" fmla="*/ 158670 h 369758"/>
                  <a:gd name="connsiteX18" fmla="*/ 210370 w 503247"/>
                  <a:gd name="connsiteY18" fmla="*/ 148841 h 369758"/>
                  <a:gd name="connsiteX19" fmla="*/ 177239 w 503247"/>
                  <a:gd name="connsiteY19" fmla="*/ 109822 h 369758"/>
                  <a:gd name="connsiteX20" fmla="*/ 174474 w 503247"/>
                  <a:gd name="connsiteY20" fmla="*/ 58708 h 369758"/>
                  <a:gd name="connsiteX21" fmla="*/ 203208 w 503247"/>
                  <a:gd name="connsiteY21" fmla="*/ 16343 h 369758"/>
                  <a:gd name="connsiteX22" fmla="*/ 251713 w 503247"/>
                  <a:gd name="connsiteY22" fmla="*/ 0 h 369758"/>
                  <a:gd name="connsiteX23" fmla="*/ 300225 w 503247"/>
                  <a:gd name="connsiteY23" fmla="*/ 16343 h 369758"/>
                  <a:gd name="connsiteX24" fmla="*/ 328953 w 503247"/>
                  <a:gd name="connsiteY24" fmla="*/ 58708 h 369758"/>
                  <a:gd name="connsiteX25" fmla="*/ 326187 w 503247"/>
                  <a:gd name="connsiteY25" fmla="*/ 109822 h 369758"/>
                  <a:gd name="connsiteX26" fmla="*/ 293057 w 503247"/>
                  <a:gd name="connsiteY26" fmla="*/ 148841 h 369758"/>
                  <a:gd name="connsiteX27" fmla="*/ 293057 w 503247"/>
                  <a:gd name="connsiteY27" fmla="*/ 157859 h 369758"/>
                  <a:gd name="connsiteX28" fmla="*/ 317043 w 503247"/>
                  <a:gd name="connsiteY28" fmla="*/ 157859 h 369758"/>
                  <a:gd name="connsiteX29" fmla="*/ 342101 w 503247"/>
                  <a:gd name="connsiteY29" fmla="*/ 163780 h 369758"/>
                  <a:gd name="connsiteX30" fmla="*/ 362128 w 503247"/>
                  <a:gd name="connsiteY30" fmla="*/ 179951 h 369758"/>
                  <a:gd name="connsiteX31" fmla="*/ 366639 w 503247"/>
                  <a:gd name="connsiteY31" fmla="*/ 179951 h 369758"/>
                  <a:gd name="connsiteX32" fmla="*/ 339765 w 503247"/>
                  <a:gd name="connsiteY32" fmla="*/ 146794 h 369758"/>
                  <a:gd name="connsiteX33" fmla="*/ 338328 w 503247"/>
                  <a:gd name="connsiteY33" fmla="*/ 104138 h 369758"/>
                  <a:gd name="connsiteX34" fmla="*/ 362904 w 503247"/>
                  <a:gd name="connsiteY34" fmla="*/ 69246 h 369758"/>
                  <a:gd name="connsiteX35" fmla="*/ 403555 w 503247"/>
                  <a:gd name="connsiteY35" fmla="*/ 56242 h 369758"/>
                  <a:gd name="connsiteX36" fmla="*/ 443827 w 503247"/>
                  <a:gd name="connsiteY36" fmla="*/ 70387 h 369758"/>
                  <a:gd name="connsiteX37" fmla="*/ 467415 w 503247"/>
                  <a:gd name="connsiteY37" fmla="*/ 105958 h 369758"/>
                  <a:gd name="connsiteX38" fmla="*/ 464772 w 503247"/>
                  <a:gd name="connsiteY38" fmla="*/ 148557 h 369758"/>
                  <a:gd name="connsiteX39" fmla="*/ 436974 w 503247"/>
                  <a:gd name="connsiteY39" fmla="*/ 180943 h 369758"/>
                  <a:gd name="connsiteX40" fmla="*/ 436974 w 503247"/>
                  <a:gd name="connsiteY40" fmla="*/ 184909 h 369758"/>
                  <a:gd name="connsiteX41" fmla="*/ 455006 w 503247"/>
                  <a:gd name="connsiteY41" fmla="*/ 184909 h 369758"/>
                  <a:gd name="connsiteX42" fmla="*/ 489092 w 503247"/>
                  <a:gd name="connsiteY42" fmla="*/ 199065 h 369758"/>
                  <a:gd name="connsiteX43" fmla="*/ 503247 w 503247"/>
                  <a:gd name="connsiteY43" fmla="*/ 233151 h 369758"/>
                  <a:gd name="connsiteX44" fmla="*/ 503247 w 503247"/>
                  <a:gd name="connsiteY44" fmla="*/ 369759 h 369758"/>
                  <a:gd name="connsiteX45" fmla="*/ 0 w 503247"/>
                  <a:gd name="connsiteY45" fmla="*/ 369759 h 369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03247" h="369758">
                    <a:moveTo>
                      <a:pt x="0" y="369759"/>
                    </a:moveTo>
                    <a:lnTo>
                      <a:pt x="0" y="232791"/>
                    </a:lnTo>
                    <a:cubicBezTo>
                      <a:pt x="122" y="220067"/>
                      <a:pt x="5249" y="207901"/>
                      <a:pt x="14284" y="198936"/>
                    </a:cubicBezTo>
                    <a:cubicBezTo>
                      <a:pt x="23312" y="189972"/>
                      <a:pt x="35517" y="184935"/>
                      <a:pt x="48242" y="184909"/>
                    </a:cubicBezTo>
                    <a:lnTo>
                      <a:pt x="67627" y="184909"/>
                    </a:lnTo>
                    <a:lnTo>
                      <a:pt x="67627" y="182114"/>
                    </a:lnTo>
                    <a:cubicBezTo>
                      <a:pt x="54979" y="174753"/>
                      <a:pt x="45078" y="163456"/>
                      <a:pt x="39451" y="149946"/>
                    </a:cubicBezTo>
                    <a:cubicBezTo>
                      <a:pt x="33817" y="136436"/>
                      <a:pt x="32758" y="121453"/>
                      <a:pt x="36428" y="107285"/>
                    </a:cubicBezTo>
                    <a:cubicBezTo>
                      <a:pt x="40105" y="93116"/>
                      <a:pt x="48312" y="80538"/>
                      <a:pt x="59805" y="71469"/>
                    </a:cubicBezTo>
                    <a:cubicBezTo>
                      <a:pt x="71291" y="62400"/>
                      <a:pt x="85434" y="57337"/>
                      <a:pt x="100064" y="57053"/>
                    </a:cubicBezTo>
                    <a:cubicBezTo>
                      <a:pt x="114701" y="56769"/>
                      <a:pt x="129030" y="61280"/>
                      <a:pt x="140863" y="69896"/>
                    </a:cubicBezTo>
                    <a:cubicBezTo>
                      <a:pt x="152695" y="78513"/>
                      <a:pt x="161384" y="90763"/>
                      <a:pt x="165606" y="104778"/>
                    </a:cubicBezTo>
                    <a:cubicBezTo>
                      <a:pt x="169828" y="118794"/>
                      <a:pt x="169347" y="133805"/>
                      <a:pt x="164246" y="147524"/>
                    </a:cubicBezTo>
                    <a:cubicBezTo>
                      <a:pt x="159138" y="161243"/>
                      <a:pt x="149692" y="172915"/>
                      <a:pt x="137333" y="180762"/>
                    </a:cubicBezTo>
                    <a:lnTo>
                      <a:pt x="141838" y="180762"/>
                    </a:lnTo>
                    <a:cubicBezTo>
                      <a:pt x="147164" y="173871"/>
                      <a:pt x="153991" y="168296"/>
                      <a:pt x="161813" y="164465"/>
                    </a:cubicBezTo>
                    <a:cubicBezTo>
                      <a:pt x="169629" y="160635"/>
                      <a:pt x="178221" y="158652"/>
                      <a:pt x="186929" y="158670"/>
                    </a:cubicBezTo>
                    <a:lnTo>
                      <a:pt x="210370" y="158670"/>
                    </a:lnTo>
                    <a:lnTo>
                      <a:pt x="210370" y="148841"/>
                    </a:lnTo>
                    <a:cubicBezTo>
                      <a:pt x="195361" y="139805"/>
                      <a:pt x="183720" y="126099"/>
                      <a:pt x="177239" y="109822"/>
                    </a:cubicBezTo>
                    <a:cubicBezTo>
                      <a:pt x="170759" y="93543"/>
                      <a:pt x="169790" y="75590"/>
                      <a:pt x="174474" y="58708"/>
                    </a:cubicBezTo>
                    <a:cubicBezTo>
                      <a:pt x="179165" y="41826"/>
                      <a:pt x="189258" y="26946"/>
                      <a:pt x="203208" y="16343"/>
                    </a:cubicBezTo>
                    <a:cubicBezTo>
                      <a:pt x="217152" y="5741"/>
                      <a:pt x="234196" y="0"/>
                      <a:pt x="251713" y="0"/>
                    </a:cubicBezTo>
                    <a:cubicBezTo>
                      <a:pt x="269238" y="0"/>
                      <a:pt x="286274" y="5741"/>
                      <a:pt x="300225" y="16343"/>
                    </a:cubicBezTo>
                    <a:cubicBezTo>
                      <a:pt x="314175" y="26946"/>
                      <a:pt x="324262" y="41826"/>
                      <a:pt x="328953" y="58708"/>
                    </a:cubicBezTo>
                    <a:cubicBezTo>
                      <a:pt x="333644" y="75590"/>
                      <a:pt x="332675" y="93543"/>
                      <a:pt x="326187" y="109822"/>
                    </a:cubicBezTo>
                    <a:cubicBezTo>
                      <a:pt x="319706" y="126099"/>
                      <a:pt x="308073" y="139805"/>
                      <a:pt x="293057" y="148841"/>
                    </a:cubicBezTo>
                    <a:lnTo>
                      <a:pt x="293057" y="157859"/>
                    </a:lnTo>
                    <a:lnTo>
                      <a:pt x="317043" y="157859"/>
                    </a:lnTo>
                    <a:cubicBezTo>
                      <a:pt x="325732" y="157933"/>
                      <a:pt x="334298" y="159956"/>
                      <a:pt x="342101" y="163780"/>
                    </a:cubicBezTo>
                    <a:cubicBezTo>
                      <a:pt x="349904" y="167603"/>
                      <a:pt x="356744" y="173130"/>
                      <a:pt x="362128" y="179951"/>
                    </a:cubicBezTo>
                    <a:lnTo>
                      <a:pt x="366639" y="179951"/>
                    </a:lnTo>
                    <a:cubicBezTo>
                      <a:pt x="354312" y="172119"/>
                      <a:pt x="344873" y="160477"/>
                      <a:pt x="339765" y="146794"/>
                    </a:cubicBezTo>
                    <a:cubicBezTo>
                      <a:pt x="334651" y="133111"/>
                      <a:pt x="334150" y="118134"/>
                      <a:pt x="338328" y="104138"/>
                    </a:cubicBezTo>
                    <a:cubicBezTo>
                      <a:pt x="342505" y="90141"/>
                      <a:pt x="351129" y="77891"/>
                      <a:pt x="362904" y="69246"/>
                    </a:cubicBezTo>
                    <a:cubicBezTo>
                      <a:pt x="374680" y="60601"/>
                      <a:pt x="388951" y="56036"/>
                      <a:pt x="403555" y="56242"/>
                    </a:cubicBezTo>
                    <a:cubicBezTo>
                      <a:pt x="418160" y="56448"/>
                      <a:pt x="432303" y="61414"/>
                      <a:pt x="443827" y="70387"/>
                    </a:cubicBezTo>
                    <a:cubicBezTo>
                      <a:pt x="455352" y="79360"/>
                      <a:pt x="463630" y="91849"/>
                      <a:pt x="467415" y="105958"/>
                    </a:cubicBezTo>
                    <a:cubicBezTo>
                      <a:pt x="471195" y="120067"/>
                      <a:pt x="470265" y="135023"/>
                      <a:pt x="464772" y="148557"/>
                    </a:cubicBezTo>
                    <a:cubicBezTo>
                      <a:pt x="459279" y="162091"/>
                      <a:pt x="449519" y="173461"/>
                      <a:pt x="436974" y="180943"/>
                    </a:cubicBezTo>
                    <a:lnTo>
                      <a:pt x="436974" y="184909"/>
                    </a:lnTo>
                    <a:lnTo>
                      <a:pt x="455006" y="184909"/>
                    </a:lnTo>
                    <a:cubicBezTo>
                      <a:pt x="467794" y="184935"/>
                      <a:pt x="480050" y="190023"/>
                      <a:pt x="489092" y="199065"/>
                    </a:cubicBezTo>
                    <a:cubicBezTo>
                      <a:pt x="498133" y="208106"/>
                      <a:pt x="503228" y="220362"/>
                      <a:pt x="503247" y="233151"/>
                    </a:cubicBezTo>
                    <a:lnTo>
                      <a:pt x="503247" y="369759"/>
                    </a:lnTo>
                    <a:lnTo>
                      <a:pt x="0" y="369759"/>
                    </a:lnTo>
                    <a:close/>
                  </a:path>
                </a:pathLst>
              </a:custGeom>
              <a:solidFill>
                <a:srgbClr val="FFFFFF"/>
              </a:solidFill>
              <a:ln w="6417" cap="flat">
                <a:noFill/>
                <a:prstDash val="solid"/>
                <a:miter/>
              </a:ln>
            </p:spPr>
            <p:txBody>
              <a:bodyPr rtlCol="0" anchor="ctr"/>
              <a:lstStyle/>
              <a:p>
                <a:endParaRPr lang="en-US" sz="3052"/>
              </a:p>
            </p:txBody>
          </p:sp>
          <p:sp>
            <p:nvSpPr>
              <p:cNvPr id="422" name="Freeform: Shape 253">
                <a:extLst>
                  <a:ext uri="{FF2B5EF4-FFF2-40B4-BE49-F238E27FC236}">
                    <a16:creationId xmlns:a16="http://schemas.microsoft.com/office/drawing/2014/main" id="{20FC9F7E-AF39-B2C0-7FD9-E68B0BA26351}"/>
                  </a:ext>
                </a:extLst>
              </p:cNvPr>
              <p:cNvSpPr/>
              <p:nvPr/>
            </p:nvSpPr>
            <p:spPr>
              <a:xfrm>
                <a:off x="5258602" y="1856139"/>
                <a:ext cx="513347" cy="378718"/>
              </a:xfrm>
              <a:custGeom>
                <a:avLst/>
                <a:gdLst>
                  <a:gd name="connsiteX0" fmla="*/ 256270 w 513347"/>
                  <a:gd name="connsiteY0" fmla="*/ 9017 h 378718"/>
                  <a:gd name="connsiteX1" fmla="*/ 302618 w 513347"/>
                  <a:gd name="connsiteY1" fmla="*/ 24755 h 378718"/>
                  <a:gd name="connsiteX2" fmla="*/ 329633 w 513347"/>
                  <a:gd name="connsiteY2" fmla="*/ 65578 h 378718"/>
                  <a:gd name="connsiteX3" fmla="*/ 326001 w 513347"/>
                  <a:gd name="connsiteY3" fmla="*/ 114395 h 378718"/>
                  <a:gd name="connsiteX4" fmla="*/ 293237 w 513347"/>
                  <a:gd name="connsiteY4" fmla="*/ 150767 h 378718"/>
                  <a:gd name="connsiteX5" fmla="*/ 293237 w 513347"/>
                  <a:gd name="connsiteY5" fmla="*/ 167268 h 378718"/>
                  <a:gd name="connsiteX6" fmla="*/ 321734 w 513347"/>
                  <a:gd name="connsiteY6" fmla="*/ 167268 h 378718"/>
                  <a:gd name="connsiteX7" fmla="*/ 345996 w 513347"/>
                  <a:gd name="connsiteY7" fmla="*/ 173182 h 378718"/>
                  <a:gd name="connsiteX8" fmla="*/ 365015 w 513347"/>
                  <a:gd name="connsiteY8" fmla="*/ 189358 h 378718"/>
                  <a:gd name="connsiteX9" fmla="*/ 394142 w 513347"/>
                  <a:gd name="connsiteY9" fmla="*/ 189358 h 378718"/>
                  <a:gd name="connsiteX10" fmla="*/ 356808 w 513347"/>
                  <a:gd name="connsiteY10" fmla="*/ 164724 h 378718"/>
                  <a:gd name="connsiteX11" fmla="*/ 345457 w 513347"/>
                  <a:gd name="connsiteY11" fmla="*/ 121457 h 378718"/>
                  <a:gd name="connsiteX12" fmla="*/ 365888 w 513347"/>
                  <a:gd name="connsiteY12" fmla="*/ 81667 h 378718"/>
                  <a:gd name="connsiteX13" fmla="*/ 407668 w 513347"/>
                  <a:gd name="connsiteY13" fmla="*/ 65682 h 378718"/>
                  <a:gd name="connsiteX14" fmla="*/ 449442 w 513347"/>
                  <a:gd name="connsiteY14" fmla="*/ 81667 h 378718"/>
                  <a:gd name="connsiteX15" fmla="*/ 469873 w 513347"/>
                  <a:gd name="connsiteY15" fmla="*/ 121457 h 378718"/>
                  <a:gd name="connsiteX16" fmla="*/ 458522 w 513347"/>
                  <a:gd name="connsiteY16" fmla="*/ 164724 h 378718"/>
                  <a:gd name="connsiteX17" fmla="*/ 421189 w 513347"/>
                  <a:gd name="connsiteY17" fmla="*/ 189358 h 378718"/>
                  <a:gd name="connsiteX18" fmla="*/ 437423 w 513347"/>
                  <a:gd name="connsiteY18" fmla="*/ 189358 h 378718"/>
                  <a:gd name="connsiteX19" fmla="*/ 437423 w 513347"/>
                  <a:gd name="connsiteY19" fmla="*/ 193510 h 378718"/>
                  <a:gd name="connsiteX20" fmla="*/ 460415 w 513347"/>
                  <a:gd name="connsiteY20" fmla="*/ 193510 h 378718"/>
                  <a:gd name="connsiteX21" fmla="*/ 491312 w 513347"/>
                  <a:gd name="connsiteY21" fmla="*/ 206343 h 378718"/>
                  <a:gd name="connsiteX22" fmla="*/ 504152 w 513347"/>
                  <a:gd name="connsiteY22" fmla="*/ 237240 h 378718"/>
                  <a:gd name="connsiteX23" fmla="*/ 504152 w 513347"/>
                  <a:gd name="connsiteY23" fmla="*/ 369703 h 378718"/>
                  <a:gd name="connsiteX24" fmla="*/ 9016 w 513347"/>
                  <a:gd name="connsiteY24" fmla="*/ 369703 h 378718"/>
                  <a:gd name="connsiteX25" fmla="*/ 9016 w 513347"/>
                  <a:gd name="connsiteY25" fmla="*/ 237240 h 378718"/>
                  <a:gd name="connsiteX26" fmla="*/ 21856 w 513347"/>
                  <a:gd name="connsiteY26" fmla="*/ 206343 h 378718"/>
                  <a:gd name="connsiteX27" fmla="*/ 52753 w 513347"/>
                  <a:gd name="connsiteY27" fmla="*/ 193510 h 378718"/>
                  <a:gd name="connsiteX28" fmla="*/ 76373 w 513347"/>
                  <a:gd name="connsiteY28" fmla="*/ 193510 h 378718"/>
                  <a:gd name="connsiteX29" fmla="*/ 76373 w 513347"/>
                  <a:gd name="connsiteY29" fmla="*/ 189358 h 378718"/>
                  <a:gd name="connsiteX30" fmla="*/ 91973 w 513347"/>
                  <a:gd name="connsiteY30" fmla="*/ 189358 h 378718"/>
                  <a:gd name="connsiteX31" fmla="*/ 54640 w 513347"/>
                  <a:gd name="connsiteY31" fmla="*/ 164724 h 378718"/>
                  <a:gd name="connsiteX32" fmla="*/ 43294 w 513347"/>
                  <a:gd name="connsiteY32" fmla="*/ 121457 h 378718"/>
                  <a:gd name="connsiteX33" fmla="*/ 63726 w 513347"/>
                  <a:gd name="connsiteY33" fmla="*/ 81667 h 378718"/>
                  <a:gd name="connsiteX34" fmla="*/ 105499 w 513347"/>
                  <a:gd name="connsiteY34" fmla="*/ 65682 h 378718"/>
                  <a:gd name="connsiteX35" fmla="*/ 147280 w 513347"/>
                  <a:gd name="connsiteY35" fmla="*/ 81667 h 378718"/>
                  <a:gd name="connsiteX36" fmla="*/ 167711 w 513347"/>
                  <a:gd name="connsiteY36" fmla="*/ 121457 h 378718"/>
                  <a:gd name="connsiteX37" fmla="*/ 156359 w 513347"/>
                  <a:gd name="connsiteY37" fmla="*/ 164724 h 378718"/>
                  <a:gd name="connsiteX38" fmla="*/ 119026 w 513347"/>
                  <a:gd name="connsiteY38" fmla="*/ 189358 h 378718"/>
                  <a:gd name="connsiteX39" fmla="*/ 148152 w 513347"/>
                  <a:gd name="connsiteY39" fmla="*/ 189358 h 378718"/>
                  <a:gd name="connsiteX40" fmla="*/ 166742 w 513347"/>
                  <a:gd name="connsiteY40" fmla="*/ 173129 h 378718"/>
                  <a:gd name="connsiteX41" fmla="*/ 190715 w 513347"/>
                  <a:gd name="connsiteY41" fmla="*/ 167268 h 378718"/>
                  <a:gd name="connsiteX42" fmla="*/ 218667 w 513347"/>
                  <a:gd name="connsiteY42" fmla="*/ 167268 h 378718"/>
                  <a:gd name="connsiteX43" fmla="*/ 218667 w 513347"/>
                  <a:gd name="connsiteY43" fmla="*/ 150406 h 378718"/>
                  <a:gd name="connsiteX44" fmla="*/ 186332 w 513347"/>
                  <a:gd name="connsiteY44" fmla="*/ 113889 h 378718"/>
                  <a:gd name="connsiteX45" fmla="*/ 183002 w 513347"/>
                  <a:gd name="connsiteY45" fmla="*/ 65227 h 378718"/>
                  <a:gd name="connsiteX46" fmla="*/ 210062 w 513347"/>
                  <a:gd name="connsiteY46" fmla="*/ 24647 h 378718"/>
                  <a:gd name="connsiteX47" fmla="*/ 256270 w 513347"/>
                  <a:gd name="connsiteY47" fmla="*/ 9017 h 378718"/>
                  <a:gd name="connsiteX48" fmla="*/ 256270 w 513347"/>
                  <a:gd name="connsiteY48" fmla="*/ 0 h 378718"/>
                  <a:gd name="connsiteX49" fmla="*/ 205698 w 513347"/>
                  <a:gd name="connsiteY49" fmla="*/ 16777 h 378718"/>
                  <a:gd name="connsiteX50" fmla="*/ 175161 w 513347"/>
                  <a:gd name="connsiteY50" fmla="*/ 60436 h 378718"/>
                  <a:gd name="connsiteX51" fmla="*/ 176752 w 513347"/>
                  <a:gd name="connsiteY51" fmla="*/ 113691 h 378718"/>
                  <a:gd name="connsiteX52" fmla="*/ 209831 w 513347"/>
                  <a:gd name="connsiteY52" fmla="*/ 155456 h 378718"/>
                  <a:gd name="connsiteX53" fmla="*/ 209831 w 513347"/>
                  <a:gd name="connsiteY53" fmla="*/ 158252 h 378718"/>
                  <a:gd name="connsiteX54" fmla="*/ 190895 w 513347"/>
                  <a:gd name="connsiteY54" fmla="*/ 158252 h 378718"/>
                  <a:gd name="connsiteX55" fmla="*/ 168352 w 513347"/>
                  <a:gd name="connsiteY55" fmla="*/ 162670 h 378718"/>
                  <a:gd name="connsiteX56" fmla="*/ 177111 w 513347"/>
                  <a:gd name="connsiteY56" fmla="*/ 131538 h 378718"/>
                  <a:gd name="connsiteX57" fmla="*/ 171278 w 513347"/>
                  <a:gd name="connsiteY57" fmla="*/ 99728 h 378718"/>
                  <a:gd name="connsiteX58" fmla="*/ 152040 w 513347"/>
                  <a:gd name="connsiteY58" fmla="*/ 73730 h 378718"/>
                  <a:gd name="connsiteX59" fmla="*/ 123325 w 513347"/>
                  <a:gd name="connsiteY59" fmla="*/ 58848 h 378718"/>
                  <a:gd name="connsiteX60" fmla="*/ 90997 w 513347"/>
                  <a:gd name="connsiteY60" fmla="*/ 58120 h 378718"/>
                  <a:gd name="connsiteX61" fmla="*/ 61640 w 513347"/>
                  <a:gd name="connsiteY61" fmla="*/ 71693 h 378718"/>
                  <a:gd name="connsiteX62" fmla="*/ 41254 w 513347"/>
                  <a:gd name="connsiteY62" fmla="*/ 96799 h 378718"/>
                  <a:gd name="connsiteX63" fmla="*/ 33996 w 513347"/>
                  <a:gd name="connsiteY63" fmla="*/ 128314 h 378718"/>
                  <a:gd name="connsiteX64" fmla="*/ 41138 w 513347"/>
                  <a:gd name="connsiteY64" fmla="*/ 159476 h 378718"/>
                  <a:gd name="connsiteX65" fmla="*/ 61043 w 513347"/>
                  <a:gd name="connsiteY65" fmla="*/ 184491 h 378718"/>
                  <a:gd name="connsiteX66" fmla="*/ 52028 w 513347"/>
                  <a:gd name="connsiteY66" fmla="*/ 184491 h 378718"/>
                  <a:gd name="connsiteX67" fmla="*/ 15221 w 513347"/>
                  <a:gd name="connsiteY67" fmla="*/ 200222 h 378718"/>
                  <a:gd name="connsiteX68" fmla="*/ 0 w 513347"/>
                  <a:gd name="connsiteY68" fmla="*/ 237240 h 378718"/>
                  <a:gd name="connsiteX69" fmla="*/ 0 w 513347"/>
                  <a:gd name="connsiteY69" fmla="*/ 378719 h 378718"/>
                  <a:gd name="connsiteX70" fmla="*/ 513347 w 513347"/>
                  <a:gd name="connsiteY70" fmla="*/ 378719 h 378718"/>
                  <a:gd name="connsiteX71" fmla="*/ 513347 w 513347"/>
                  <a:gd name="connsiteY71" fmla="*/ 237240 h 378718"/>
                  <a:gd name="connsiteX72" fmla="*/ 497870 w 513347"/>
                  <a:gd name="connsiteY72" fmla="*/ 199965 h 378718"/>
                  <a:gd name="connsiteX73" fmla="*/ 460594 w 513347"/>
                  <a:gd name="connsiteY73" fmla="*/ 184491 h 378718"/>
                  <a:gd name="connsiteX74" fmla="*/ 451579 w 513347"/>
                  <a:gd name="connsiteY74" fmla="*/ 184491 h 378718"/>
                  <a:gd name="connsiteX75" fmla="*/ 473351 w 513347"/>
                  <a:gd name="connsiteY75" fmla="*/ 156004 h 378718"/>
                  <a:gd name="connsiteX76" fmla="*/ 478587 w 513347"/>
                  <a:gd name="connsiteY76" fmla="*/ 120532 h 378718"/>
                  <a:gd name="connsiteX77" fmla="*/ 465959 w 513347"/>
                  <a:gd name="connsiteY77" fmla="*/ 86972 h 378718"/>
                  <a:gd name="connsiteX78" fmla="*/ 438649 w 513347"/>
                  <a:gd name="connsiteY78" fmla="*/ 63740 h 378718"/>
                  <a:gd name="connsiteX79" fmla="*/ 403497 w 513347"/>
                  <a:gd name="connsiteY79" fmla="*/ 56665 h 378718"/>
                  <a:gd name="connsiteX80" fmla="*/ 369328 w 513347"/>
                  <a:gd name="connsiteY80" fmla="*/ 67519 h 378718"/>
                  <a:gd name="connsiteX81" fmla="*/ 344700 w 513347"/>
                  <a:gd name="connsiteY81" fmla="*/ 93581 h 378718"/>
                  <a:gd name="connsiteX82" fmla="*/ 335800 w 513347"/>
                  <a:gd name="connsiteY82" fmla="*/ 128314 h 378718"/>
                  <a:gd name="connsiteX83" fmla="*/ 344816 w 513347"/>
                  <a:gd name="connsiteY83" fmla="*/ 162850 h 378718"/>
                  <a:gd name="connsiteX84" fmla="*/ 321375 w 513347"/>
                  <a:gd name="connsiteY84" fmla="*/ 158252 h 378718"/>
                  <a:gd name="connsiteX85" fmla="*/ 302253 w 513347"/>
                  <a:gd name="connsiteY85" fmla="*/ 158252 h 378718"/>
                  <a:gd name="connsiteX86" fmla="*/ 302253 w 513347"/>
                  <a:gd name="connsiteY86" fmla="*/ 155907 h 378718"/>
                  <a:gd name="connsiteX87" fmla="*/ 335671 w 513347"/>
                  <a:gd name="connsiteY87" fmla="*/ 114195 h 378718"/>
                  <a:gd name="connsiteX88" fmla="*/ 337481 w 513347"/>
                  <a:gd name="connsiteY88" fmla="*/ 60781 h 378718"/>
                  <a:gd name="connsiteX89" fmla="*/ 306969 w 513347"/>
                  <a:gd name="connsiteY89" fmla="*/ 16901 h 378718"/>
                  <a:gd name="connsiteX90" fmla="*/ 256270 w 513347"/>
                  <a:gd name="connsiteY90" fmla="*/ 0 h 378718"/>
                  <a:gd name="connsiteX91" fmla="*/ 256270 w 513347"/>
                  <a:gd name="connsiteY91" fmla="*/ 0 h 37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13347" h="378718">
                    <a:moveTo>
                      <a:pt x="256270" y="9017"/>
                    </a:moveTo>
                    <a:cubicBezTo>
                      <a:pt x="273037" y="8981"/>
                      <a:pt x="289342" y="14517"/>
                      <a:pt x="302618" y="24755"/>
                    </a:cubicBezTo>
                    <a:cubicBezTo>
                      <a:pt x="315901" y="34993"/>
                      <a:pt x="325404" y="49353"/>
                      <a:pt x="329633" y="65578"/>
                    </a:cubicBezTo>
                    <a:cubicBezTo>
                      <a:pt x="333868" y="81803"/>
                      <a:pt x="332591" y="98975"/>
                      <a:pt x="326001" y="114395"/>
                    </a:cubicBezTo>
                    <a:cubicBezTo>
                      <a:pt x="319411" y="129815"/>
                      <a:pt x="307887" y="142609"/>
                      <a:pt x="293237" y="150767"/>
                    </a:cubicBezTo>
                    <a:lnTo>
                      <a:pt x="293237" y="167268"/>
                    </a:lnTo>
                    <a:lnTo>
                      <a:pt x="321734" y="167268"/>
                    </a:lnTo>
                    <a:cubicBezTo>
                      <a:pt x="330172" y="167320"/>
                      <a:pt x="338476" y="169346"/>
                      <a:pt x="345996" y="173182"/>
                    </a:cubicBezTo>
                    <a:cubicBezTo>
                      <a:pt x="353510" y="177018"/>
                      <a:pt x="360023" y="182558"/>
                      <a:pt x="365015" y="189358"/>
                    </a:cubicBezTo>
                    <a:lnTo>
                      <a:pt x="394142" y="189358"/>
                    </a:lnTo>
                    <a:cubicBezTo>
                      <a:pt x="379088" y="186028"/>
                      <a:pt x="365792" y="177254"/>
                      <a:pt x="356808" y="164724"/>
                    </a:cubicBezTo>
                    <a:cubicBezTo>
                      <a:pt x="347825" y="152192"/>
                      <a:pt x="343782" y="136785"/>
                      <a:pt x="345457" y="121457"/>
                    </a:cubicBezTo>
                    <a:cubicBezTo>
                      <a:pt x="347132" y="106129"/>
                      <a:pt x="354409" y="91960"/>
                      <a:pt x="365888" y="81667"/>
                    </a:cubicBezTo>
                    <a:cubicBezTo>
                      <a:pt x="377368" y="71374"/>
                      <a:pt x="392249" y="65682"/>
                      <a:pt x="407668" y="65682"/>
                    </a:cubicBezTo>
                    <a:cubicBezTo>
                      <a:pt x="423088" y="65682"/>
                      <a:pt x="437962" y="71374"/>
                      <a:pt x="449442" y="81667"/>
                    </a:cubicBezTo>
                    <a:cubicBezTo>
                      <a:pt x="460922" y="91960"/>
                      <a:pt x="468198" y="106129"/>
                      <a:pt x="469873" y="121457"/>
                    </a:cubicBezTo>
                    <a:cubicBezTo>
                      <a:pt x="471548" y="136785"/>
                      <a:pt x="467512" y="152192"/>
                      <a:pt x="458522" y="164724"/>
                    </a:cubicBezTo>
                    <a:cubicBezTo>
                      <a:pt x="449539" y="177254"/>
                      <a:pt x="436249" y="186028"/>
                      <a:pt x="421189" y="189358"/>
                    </a:cubicBezTo>
                    <a:lnTo>
                      <a:pt x="437423" y="189358"/>
                    </a:lnTo>
                    <a:lnTo>
                      <a:pt x="437423" y="193510"/>
                    </a:lnTo>
                    <a:lnTo>
                      <a:pt x="460415" y="193510"/>
                    </a:lnTo>
                    <a:cubicBezTo>
                      <a:pt x="472010" y="193535"/>
                      <a:pt x="483118" y="198149"/>
                      <a:pt x="491312" y="206343"/>
                    </a:cubicBezTo>
                    <a:cubicBezTo>
                      <a:pt x="499513" y="214538"/>
                      <a:pt x="504126" y="225651"/>
                      <a:pt x="504152" y="237240"/>
                    </a:cubicBezTo>
                    <a:lnTo>
                      <a:pt x="504152" y="369703"/>
                    </a:lnTo>
                    <a:lnTo>
                      <a:pt x="9016" y="369703"/>
                    </a:lnTo>
                    <a:lnTo>
                      <a:pt x="9016" y="237240"/>
                    </a:lnTo>
                    <a:cubicBezTo>
                      <a:pt x="9041" y="225651"/>
                      <a:pt x="13655" y="214538"/>
                      <a:pt x="21856" y="206343"/>
                    </a:cubicBezTo>
                    <a:cubicBezTo>
                      <a:pt x="30050" y="198149"/>
                      <a:pt x="41158" y="193535"/>
                      <a:pt x="52753" y="193510"/>
                    </a:cubicBezTo>
                    <a:lnTo>
                      <a:pt x="76373" y="193510"/>
                    </a:lnTo>
                    <a:lnTo>
                      <a:pt x="76373" y="189358"/>
                    </a:lnTo>
                    <a:lnTo>
                      <a:pt x="91973" y="189358"/>
                    </a:lnTo>
                    <a:cubicBezTo>
                      <a:pt x="76919" y="186028"/>
                      <a:pt x="63630" y="177254"/>
                      <a:pt x="54640" y="164724"/>
                    </a:cubicBezTo>
                    <a:cubicBezTo>
                      <a:pt x="45656" y="152192"/>
                      <a:pt x="41613" y="136785"/>
                      <a:pt x="43294" y="121457"/>
                    </a:cubicBezTo>
                    <a:cubicBezTo>
                      <a:pt x="44969" y="106129"/>
                      <a:pt x="52246" y="91960"/>
                      <a:pt x="63726" y="81667"/>
                    </a:cubicBezTo>
                    <a:cubicBezTo>
                      <a:pt x="75205" y="71374"/>
                      <a:pt x="90080" y="65682"/>
                      <a:pt x="105499" y="65682"/>
                    </a:cubicBezTo>
                    <a:cubicBezTo>
                      <a:pt x="120919" y="65682"/>
                      <a:pt x="135793" y="71374"/>
                      <a:pt x="147280" y="81667"/>
                    </a:cubicBezTo>
                    <a:cubicBezTo>
                      <a:pt x="158759" y="91960"/>
                      <a:pt x="166036" y="106129"/>
                      <a:pt x="167711" y="121457"/>
                    </a:cubicBezTo>
                    <a:cubicBezTo>
                      <a:pt x="169385" y="136785"/>
                      <a:pt x="165343" y="152192"/>
                      <a:pt x="156359" y="164724"/>
                    </a:cubicBezTo>
                    <a:cubicBezTo>
                      <a:pt x="147375" y="177254"/>
                      <a:pt x="134080" y="186028"/>
                      <a:pt x="119026" y="189358"/>
                    </a:cubicBezTo>
                    <a:lnTo>
                      <a:pt x="148152" y="189358"/>
                    </a:lnTo>
                    <a:cubicBezTo>
                      <a:pt x="152958" y="182540"/>
                      <a:pt x="159337" y="176973"/>
                      <a:pt x="166742" y="173129"/>
                    </a:cubicBezTo>
                    <a:cubicBezTo>
                      <a:pt x="174147" y="169285"/>
                      <a:pt x="182367" y="167275"/>
                      <a:pt x="190715" y="167268"/>
                    </a:cubicBezTo>
                    <a:lnTo>
                      <a:pt x="218667" y="167268"/>
                    </a:lnTo>
                    <a:lnTo>
                      <a:pt x="218667" y="150406"/>
                    </a:lnTo>
                    <a:cubicBezTo>
                      <a:pt x="204152" y="142138"/>
                      <a:pt x="192781" y="129297"/>
                      <a:pt x="186332" y="113889"/>
                    </a:cubicBezTo>
                    <a:cubicBezTo>
                      <a:pt x="179877" y="98481"/>
                      <a:pt x="178709" y="81371"/>
                      <a:pt x="183002" y="65227"/>
                    </a:cubicBezTo>
                    <a:cubicBezTo>
                      <a:pt x="187295" y="49084"/>
                      <a:pt x="196811" y="34815"/>
                      <a:pt x="210062" y="24647"/>
                    </a:cubicBezTo>
                    <a:cubicBezTo>
                      <a:pt x="223319" y="14479"/>
                      <a:pt x="239566" y="8984"/>
                      <a:pt x="256270" y="9017"/>
                    </a:cubicBezTo>
                    <a:close/>
                    <a:moveTo>
                      <a:pt x="256270" y="0"/>
                    </a:moveTo>
                    <a:cubicBezTo>
                      <a:pt x="238046" y="5"/>
                      <a:pt x="220309" y="5889"/>
                      <a:pt x="205698" y="16777"/>
                    </a:cubicBezTo>
                    <a:cubicBezTo>
                      <a:pt x="191087" y="27665"/>
                      <a:pt x="180377" y="42976"/>
                      <a:pt x="175161" y="60436"/>
                    </a:cubicBezTo>
                    <a:cubicBezTo>
                      <a:pt x="169950" y="77896"/>
                      <a:pt x="170502" y="96573"/>
                      <a:pt x="176752" y="113691"/>
                    </a:cubicBezTo>
                    <a:cubicBezTo>
                      <a:pt x="182996" y="130810"/>
                      <a:pt x="194597" y="145457"/>
                      <a:pt x="209831" y="155456"/>
                    </a:cubicBezTo>
                    <a:lnTo>
                      <a:pt x="209831" y="158252"/>
                    </a:lnTo>
                    <a:lnTo>
                      <a:pt x="190895" y="158252"/>
                    </a:lnTo>
                    <a:cubicBezTo>
                      <a:pt x="183162" y="158253"/>
                      <a:pt x="175507" y="159754"/>
                      <a:pt x="168352" y="162670"/>
                    </a:cubicBezTo>
                    <a:cubicBezTo>
                      <a:pt x="173608" y="153096"/>
                      <a:pt x="176604" y="142448"/>
                      <a:pt x="177111" y="131538"/>
                    </a:cubicBezTo>
                    <a:cubicBezTo>
                      <a:pt x="177618" y="120628"/>
                      <a:pt x="175623" y="109747"/>
                      <a:pt x="171278" y="99728"/>
                    </a:cubicBezTo>
                    <a:cubicBezTo>
                      <a:pt x="166934" y="89708"/>
                      <a:pt x="160351" y="80815"/>
                      <a:pt x="152040" y="73730"/>
                    </a:cubicBezTo>
                    <a:cubicBezTo>
                      <a:pt x="143731" y="66644"/>
                      <a:pt x="133907" y="61554"/>
                      <a:pt x="123325" y="58848"/>
                    </a:cubicBezTo>
                    <a:cubicBezTo>
                      <a:pt x="112744" y="56143"/>
                      <a:pt x="101688" y="55894"/>
                      <a:pt x="90997" y="58120"/>
                    </a:cubicBezTo>
                    <a:cubicBezTo>
                      <a:pt x="80300" y="60347"/>
                      <a:pt x="70265" y="64989"/>
                      <a:pt x="61640" y="71693"/>
                    </a:cubicBezTo>
                    <a:cubicBezTo>
                      <a:pt x="53022" y="78398"/>
                      <a:pt x="46047" y="86985"/>
                      <a:pt x="41254" y="96799"/>
                    </a:cubicBezTo>
                    <a:cubicBezTo>
                      <a:pt x="36461" y="106613"/>
                      <a:pt x="33977" y="117393"/>
                      <a:pt x="33996" y="128314"/>
                    </a:cubicBezTo>
                    <a:cubicBezTo>
                      <a:pt x="34016" y="139105"/>
                      <a:pt x="36454" y="149754"/>
                      <a:pt x="41138" y="159476"/>
                    </a:cubicBezTo>
                    <a:cubicBezTo>
                      <a:pt x="45816" y="169199"/>
                      <a:pt x="52624" y="177747"/>
                      <a:pt x="61043" y="184491"/>
                    </a:cubicBezTo>
                    <a:lnTo>
                      <a:pt x="52028" y="184491"/>
                    </a:lnTo>
                    <a:cubicBezTo>
                      <a:pt x="38174" y="184704"/>
                      <a:pt x="24955" y="190352"/>
                      <a:pt x="15221" y="200222"/>
                    </a:cubicBezTo>
                    <a:cubicBezTo>
                      <a:pt x="5486" y="210084"/>
                      <a:pt x="19" y="223380"/>
                      <a:pt x="0" y="237240"/>
                    </a:cubicBezTo>
                    <a:lnTo>
                      <a:pt x="0" y="378719"/>
                    </a:lnTo>
                    <a:lnTo>
                      <a:pt x="513347" y="378719"/>
                    </a:lnTo>
                    <a:lnTo>
                      <a:pt x="513347" y="237240"/>
                    </a:lnTo>
                    <a:cubicBezTo>
                      <a:pt x="513322" y="223258"/>
                      <a:pt x="507758" y="209853"/>
                      <a:pt x="497870" y="199965"/>
                    </a:cubicBezTo>
                    <a:cubicBezTo>
                      <a:pt x="487982" y="190083"/>
                      <a:pt x="474577" y="184515"/>
                      <a:pt x="460594" y="184491"/>
                    </a:cubicBezTo>
                    <a:lnTo>
                      <a:pt x="451579" y="184491"/>
                    </a:lnTo>
                    <a:cubicBezTo>
                      <a:pt x="461133" y="176996"/>
                      <a:pt x="468628" y="167193"/>
                      <a:pt x="473351" y="156004"/>
                    </a:cubicBezTo>
                    <a:cubicBezTo>
                      <a:pt x="478081" y="144815"/>
                      <a:pt x="479877" y="132608"/>
                      <a:pt x="478587" y="120532"/>
                    </a:cubicBezTo>
                    <a:cubicBezTo>
                      <a:pt x="477291" y="108456"/>
                      <a:pt x="472947" y="96906"/>
                      <a:pt x="465959" y="86972"/>
                    </a:cubicBezTo>
                    <a:cubicBezTo>
                      <a:pt x="458977" y="77037"/>
                      <a:pt x="449577" y="69043"/>
                      <a:pt x="438649" y="63740"/>
                    </a:cubicBezTo>
                    <a:cubicBezTo>
                      <a:pt x="427721" y="58439"/>
                      <a:pt x="415625" y="56004"/>
                      <a:pt x="403497" y="56665"/>
                    </a:cubicBezTo>
                    <a:cubicBezTo>
                      <a:pt x="391370" y="57326"/>
                      <a:pt x="379614" y="61061"/>
                      <a:pt x="369328" y="67519"/>
                    </a:cubicBezTo>
                    <a:cubicBezTo>
                      <a:pt x="359042" y="73977"/>
                      <a:pt x="350565" y="82945"/>
                      <a:pt x="344700" y="93581"/>
                    </a:cubicBezTo>
                    <a:cubicBezTo>
                      <a:pt x="338835" y="104217"/>
                      <a:pt x="335774" y="116169"/>
                      <a:pt x="335800" y="128314"/>
                    </a:cubicBezTo>
                    <a:cubicBezTo>
                      <a:pt x="335813" y="140406"/>
                      <a:pt x="338918" y="152294"/>
                      <a:pt x="344816" y="162850"/>
                    </a:cubicBezTo>
                    <a:cubicBezTo>
                      <a:pt x="337366" y="159838"/>
                      <a:pt x="329409" y="158278"/>
                      <a:pt x="321375" y="158252"/>
                    </a:cubicBezTo>
                    <a:lnTo>
                      <a:pt x="302253" y="158252"/>
                    </a:lnTo>
                    <a:lnTo>
                      <a:pt x="302253" y="155907"/>
                    </a:lnTo>
                    <a:cubicBezTo>
                      <a:pt x="317602" y="145970"/>
                      <a:pt x="329319" y="131338"/>
                      <a:pt x="335671" y="114195"/>
                    </a:cubicBezTo>
                    <a:cubicBezTo>
                      <a:pt x="342018" y="97052"/>
                      <a:pt x="342653" y="78315"/>
                      <a:pt x="337481" y="60781"/>
                    </a:cubicBezTo>
                    <a:cubicBezTo>
                      <a:pt x="332309" y="43247"/>
                      <a:pt x="321606" y="27855"/>
                      <a:pt x="306969" y="16901"/>
                    </a:cubicBezTo>
                    <a:cubicBezTo>
                      <a:pt x="292332" y="5947"/>
                      <a:pt x="274551" y="19"/>
                      <a:pt x="256270" y="0"/>
                    </a:cubicBezTo>
                    <a:lnTo>
                      <a:pt x="256270" y="0"/>
                    </a:lnTo>
                    <a:close/>
                  </a:path>
                </a:pathLst>
              </a:custGeom>
              <a:solidFill>
                <a:srgbClr val="FFFFFF"/>
              </a:solidFill>
              <a:ln w="6417" cap="flat">
                <a:noFill/>
                <a:prstDash val="solid"/>
                <a:miter/>
              </a:ln>
            </p:spPr>
            <p:txBody>
              <a:bodyPr rtlCol="0" anchor="ctr"/>
              <a:lstStyle/>
              <a:p>
                <a:endParaRPr lang="en-US" sz="3052"/>
              </a:p>
            </p:txBody>
          </p:sp>
          <p:sp>
            <p:nvSpPr>
              <p:cNvPr id="423" name="Freeform: Shape 337">
                <a:extLst>
                  <a:ext uri="{FF2B5EF4-FFF2-40B4-BE49-F238E27FC236}">
                    <a16:creationId xmlns:a16="http://schemas.microsoft.com/office/drawing/2014/main" id="{3C215239-223E-71C2-790F-7C0438EBD930}"/>
                  </a:ext>
                </a:extLst>
              </p:cNvPr>
              <p:cNvSpPr/>
              <p:nvPr/>
            </p:nvSpPr>
            <p:spPr>
              <a:xfrm>
                <a:off x="5603783" y="1921700"/>
                <a:ext cx="125341" cy="125336"/>
              </a:xfrm>
              <a:custGeom>
                <a:avLst/>
                <a:gdLst>
                  <a:gd name="connsiteX0" fmla="*/ 62583 w 125341"/>
                  <a:gd name="connsiteY0" fmla="*/ 125337 h 125336"/>
                  <a:gd name="connsiteX1" fmla="*/ 97433 w 125341"/>
                  <a:gd name="connsiteY1" fmla="*/ 114815 h 125336"/>
                  <a:gd name="connsiteX2" fmla="*/ 120553 w 125341"/>
                  <a:gd name="connsiteY2" fmla="*/ 86693 h 125336"/>
                  <a:gd name="connsiteX3" fmla="*/ 124140 w 125341"/>
                  <a:gd name="connsiteY3" fmla="*/ 50465 h 125336"/>
                  <a:gd name="connsiteX4" fmla="*/ 106988 w 125341"/>
                  <a:gd name="connsiteY4" fmla="*/ 18356 h 125336"/>
                  <a:gd name="connsiteX5" fmla="*/ 74878 w 125341"/>
                  <a:gd name="connsiteY5" fmla="*/ 1200 h 125336"/>
                  <a:gd name="connsiteX6" fmla="*/ 38648 w 125341"/>
                  <a:gd name="connsiteY6" fmla="*/ 4788 h 125336"/>
                  <a:gd name="connsiteX7" fmla="*/ 10523 w 125341"/>
                  <a:gd name="connsiteY7" fmla="*/ 27909 h 125336"/>
                  <a:gd name="connsiteX8" fmla="*/ 0 w 125341"/>
                  <a:gd name="connsiteY8" fmla="*/ 62760 h 125336"/>
                  <a:gd name="connsiteX9" fmla="*/ 18487 w 125341"/>
                  <a:gd name="connsiteY9" fmla="*/ 106854 h 125336"/>
                  <a:gd name="connsiteX10" fmla="*/ 62583 w 125341"/>
                  <a:gd name="connsiteY10" fmla="*/ 125337 h 125336"/>
                  <a:gd name="connsiteX11" fmla="*/ 62583 w 125341"/>
                  <a:gd name="connsiteY11" fmla="*/ 15600 h 125336"/>
                  <a:gd name="connsiteX12" fmla="*/ 89143 w 125341"/>
                  <a:gd name="connsiteY12" fmla="*/ 23414 h 125336"/>
                  <a:gd name="connsiteX13" fmla="*/ 106840 w 125341"/>
                  <a:gd name="connsiteY13" fmla="*/ 44705 h 125336"/>
                  <a:gd name="connsiteX14" fmla="*/ 109664 w 125341"/>
                  <a:gd name="connsiteY14" fmla="*/ 72245 h 125336"/>
                  <a:gd name="connsiteX15" fmla="*/ 96663 w 125341"/>
                  <a:gd name="connsiteY15" fmla="*/ 96688 h 125336"/>
                  <a:gd name="connsiteX16" fmla="*/ 72247 w 125341"/>
                  <a:gd name="connsiteY16" fmla="*/ 109736 h 125336"/>
                  <a:gd name="connsiteX17" fmla="*/ 44699 w 125341"/>
                  <a:gd name="connsiteY17" fmla="*/ 106961 h 125336"/>
                  <a:gd name="connsiteX18" fmla="*/ 23376 w 125341"/>
                  <a:gd name="connsiteY18" fmla="*/ 89304 h 125336"/>
                  <a:gd name="connsiteX19" fmla="*/ 15509 w 125341"/>
                  <a:gd name="connsiteY19" fmla="*/ 62760 h 125336"/>
                  <a:gd name="connsiteX20" fmla="*/ 29421 w 125341"/>
                  <a:gd name="connsiteY20" fmla="*/ 29574 h 125336"/>
                  <a:gd name="connsiteX21" fmla="*/ 62583 w 125341"/>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1" h="125336">
                    <a:moveTo>
                      <a:pt x="62583" y="125337"/>
                    </a:moveTo>
                    <a:cubicBezTo>
                      <a:pt x="74987" y="125356"/>
                      <a:pt x="87115" y="121692"/>
                      <a:pt x="97433" y="114815"/>
                    </a:cubicBezTo>
                    <a:cubicBezTo>
                      <a:pt x="107752" y="107935"/>
                      <a:pt x="115798" y="98149"/>
                      <a:pt x="120553" y="86693"/>
                    </a:cubicBezTo>
                    <a:cubicBezTo>
                      <a:pt x="125308" y="75239"/>
                      <a:pt x="126559" y="62630"/>
                      <a:pt x="124140" y="50465"/>
                    </a:cubicBezTo>
                    <a:cubicBezTo>
                      <a:pt x="121727" y="38300"/>
                      <a:pt x="115753" y="27125"/>
                      <a:pt x="106988" y="18356"/>
                    </a:cubicBezTo>
                    <a:cubicBezTo>
                      <a:pt x="98216" y="9586"/>
                      <a:pt x="87038" y="3615"/>
                      <a:pt x="74878" y="1200"/>
                    </a:cubicBezTo>
                    <a:cubicBezTo>
                      <a:pt x="62712" y="-1215"/>
                      <a:pt x="50103" y="33"/>
                      <a:pt x="38648" y="4788"/>
                    </a:cubicBezTo>
                    <a:cubicBezTo>
                      <a:pt x="27194" y="9542"/>
                      <a:pt x="17409" y="17588"/>
                      <a:pt x="10523" y="27909"/>
                    </a:cubicBezTo>
                    <a:cubicBezTo>
                      <a:pt x="3645" y="38228"/>
                      <a:pt x="-13" y="50357"/>
                      <a:pt x="0" y="62760"/>
                    </a:cubicBezTo>
                    <a:cubicBezTo>
                      <a:pt x="141" y="79313"/>
                      <a:pt x="6782" y="95148"/>
                      <a:pt x="18487" y="106854"/>
                    </a:cubicBezTo>
                    <a:cubicBezTo>
                      <a:pt x="30191" y="118559"/>
                      <a:pt x="46028" y="125196"/>
                      <a:pt x="62583" y="125337"/>
                    </a:cubicBezTo>
                    <a:close/>
                    <a:moveTo>
                      <a:pt x="62583" y="15600"/>
                    </a:moveTo>
                    <a:cubicBezTo>
                      <a:pt x="72016" y="15511"/>
                      <a:pt x="81263" y="18231"/>
                      <a:pt x="89143" y="23414"/>
                    </a:cubicBezTo>
                    <a:cubicBezTo>
                      <a:pt x="97023" y="28597"/>
                      <a:pt x="103183" y="36009"/>
                      <a:pt x="106840" y="44705"/>
                    </a:cubicBezTo>
                    <a:cubicBezTo>
                      <a:pt x="110492" y="53401"/>
                      <a:pt x="111480" y="62988"/>
                      <a:pt x="109664" y="72245"/>
                    </a:cubicBezTo>
                    <a:cubicBezTo>
                      <a:pt x="107854" y="81503"/>
                      <a:pt x="103330" y="90011"/>
                      <a:pt x="96663" y="96688"/>
                    </a:cubicBezTo>
                    <a:cubicBezTo>
                      <a:pt x="90002" y="103364"/>
                      <a:pt x="81500" y="107907"/>
                      <a:pt x="72247" y="109736"/>
                    </a:cubicBezTo>
                    <a:cubicBezTo>
                      <a:pt x="62994" y="111566"/>
                      <a:pt x="53407" y="110600"/>
                      <a:pt x="44699" y="106961"/>
                    </a:cubicBezTo>
                    <a:cubicBezTo>
                      <a:pt x="35998" y="103323"/>
                      <a:pt x="28574" y="97176"/>
                      <a:pt x="23376" y="89304"/>
                    </a:cubicBezTo>
                    <a:cubicBezTo>
                      <a:pt x="18179" y="81433"/>
                      <a:pt x="15439" y="72193"/>
                      <a:pt x="15509" y="62760"/>
                    </a:cubicBezTo>
                    <a:cubicBezTo>
                      <a:pt x="15631" y="50304"/>
                      <a:pt x="20624" y="38390"/>
                      <a:pt x="29421" y="29574"/>
                    </a:cubicBezTo>
                    <a:cubicBezTo>
                      <a:pt x="38225" y="20758"/>
                      <a:pt x="50128" y="15741"/>
                      <a:pt x="62583" y="15600"/>
                    </a:cubicBezTo>
                    <a:close/>
                  </a:path>
                </a:pathLst>
              </a:custGeom>
              <a:solidFill>
                <a:srgbClr val="2D5967"/>
              </a:solidFill>
              <a:ln w="6417" cap="flat">
                <a:noFill/>
                <a:prstDash val="solid"/>
                <a:miter/>
              </a:ln>
            </p:spPr>
            <p:txBody>
              <a:bodyPr rtlCol="0" anchor="ctr"/>
              <a:lstStyle/>
              <a:p>
                <a:endParaRPr lang="en-US" sz="3052"/>
              </a:p>
            </p:txBody>
          </p:sp>
          <p:sp>
            <p:nvSpPr>
              <p:cNvPr id="424" name="Freeform: Shape 338">
                <a:extLst>
                  <a:ext uri="{FF2B5EF4-FFF2-40B4-BE49-F238E27FC236}">
                    <a16:creationId xmlns:a16="http://schemas.microsoft.com/office/drawing/2014/main" id="{94CFF8A2-EA56-E4ED-A462-BA32AFD6AE28}"/>
                  </a:ext>
                </a:extLst>
              </p:cNvPr>
              <p:cNvSpPr/>
              <p:nvPr/>
            </p:nvSpPr>
            <p:spPr>
              <a:xfrm>
                <a:off x="5267624" y="2023410"/>
                <a:ext cx="495316" cy="202437"/>
              </a:xfrm>
              <a:custGeom>
                <a:avLst/>
                <a:gdLst>
                  <a:gd name="connsiteX0" fmla="*/ 451579 w 495316"/>
                  <a:gd name="connsiteY0" fmla="*/ 26238 h 202437"/>
                  <a:gd name="connsiteX1" fmla="*/ 438687 w 495316"/>
                  <a:gd name="connsiteY1" fmla="*/ 26238 h 202437"/>
                  <a:gd name="connsiteX2" fmla="*/ 436435 w 495316"/>
                  <a:gd name="connsiteY2" fmla="*/ 29215 h 202437"/>
                  <a:gd name="connsiteX3" fmla="*/ 419751 w 495316"/>
                  <a:gd name="connsiteY3" fmla="*/ 42896 h 202437"/>
                  <a:gd name="connsiteX4" fmla="*/ 398743 w 495316"/>
                  <a:gd name="connsiteY4" fmla="*/ 47798 h 202437"/>
                  <a:gd name="connsiteX5" fmla="*/ 377727 w 495316"/>
                  <a:gd name="connsiteY5" fmla="*/ 42896 h 202437"/>
                  <a:gd name="connsiteX6" fmla="*/ 361050 w 495316"/>
                  <a:gd name="connsiteY6" fmla="*/ 29215 h 202437"/>
                  <a:gd name="connsiteX7" fmla="*/ 358798 w 495316"/>
                  <a:gd name="connsiteY7" fmla="*/ 26238 h 202437"/>
                  <a:gd name="connsiteX8" fmla="*/ 358073 w 495316"/>
                  <a:gd name="connsiteY8" fmla="*/ 26238 h 202437"/>
                  <a:gd name="connsiteX9" fmla="*/ 339021 w 495316"/>
                  <a:gd name="connsiteY9" fmla="*/ 7121 h 202437"/>
                  <a:gd name="connsiteX10" fmla="*/ 312988 w 495316"/>
                  <a:gd name="connsiteY10" fmla="*/ 0 h 202437"/>
                  <a:gd name="connsiteX11" fmla="*/ 297568 w 495316"/>
                  <a:gd name="connsiteY11" fmla="*/ 0 h 202437"/>
                  <a:gd name="connsiteX12" fmla="*/ 295316 w 495316"/>
                  <a:gd name="connsiteY12" fmla="*/ 2976 h 202437"/>
                  <a:gd name="connsiteX13" fmla="*/ 274044 w 495316"/>
                  <a:gd name="connsiteY13" fmla="*/ 20424 h 202437"/>
                  <a:gd name="connsiteX14" fmla="*/ 247254 w 495316"/>
                  <a:gd name="connsiteY14" fmla="*/ 26668 h 202437"/>
                  <a:gd name="connsiteX15" fmla="*/ 220463 w 495316"/>
                  <a:gd name="connsiteY15" fmla="*/ 20424 h 202437"/>
                  <a:gd name="connsiteX16" fmla="*/ 199192 w 495316"/>
                  <a:gd name="connsiteY16" fmla="*/ 2976 h 202437"/>
                  <a:gd name="connsiteX17" fmla="*/ 196939 w 495316"/>
                  <a:gd name="connsiteY17" fmla="*/ 0 h 202437"/>
                  <a:gd name="connsiteX18" fmla="*/ 181879 w 495316"/>
                  <a:gd name="connsiteY18" fmla="*/ 0 h 202437"/>
                  <a:gd name="connsiteX19" fmla="*/ 155840 w 495316"/>
                  <a:gd name="connsiteY19" fmla="*/ 7110 h 202437"/>
                  <a:gd name="connsiteX20" fmla="*/ 136794 w 495316"/>
                  <a:gd name="connsiteY20" fmla="*/ 26238 h 202437"/>
                  <a:gd name="connsiteX21" fmla="*/ 134536 w 495316"/>
                  <a:gd name="connsiteY21" fmla="*/ 29215 h 202437"/>
                  <a:gd name="connsiteX22" fmla="*/ 117858 w 495316"/>
                  <a:gd name="connsiteY22" fmla="*/ 42896 h 202437"/>
                  <a:gd name="connsiteX23" fmla="*/ 96843 w 495316"/>
                  <a:gd name="connsiteY23" fmla="*/ 47798 h 202437"/>
                  <a:gd name="connsiteX24" fmla="*/ 75834 w 495316"/>
                  <a:gd name="connsiteY24" fmla="*/ 42896 h 202437"/>
                  <a:gd name="connsiteX25" fmla="*/ 59157 w 495316"/>
                  <a:gd name="connsiteY25" fmla="*/ 29215 h 202437"/>
                  <a:gd name="connsiteX26" fmla="*/ 56898 w 495316"/>
                  <a:gd name="connsiteY26" fmla="*/ 26238 h 202437"/>
                  <a:gd name="connsiteX27" fmla="*/ 43737 w 495316"/>
                  <a:gd name="connsiteY27" fmla="*/ 26238 h 202437"/>
                  <a:gd name="connsiteX28" fmla="*/ 12840 w 495316"/>
                  <a:gd name="connsiteY28" fmla="*/ 39078 h 202437"/>
                  <a:gd name="connsiteX29" fmla="*/ 0 w 495316"/>
                  <a:gd name="connsiteY29" fmla="*/ 69975 h 202437"/>
                  <a:gd name="connsiteX30" fmla="*/ 0 w 495316"/>
                  <a:gd name="connsiteY30" fmla="*/ 202438 h 202437"/>
                  <a:gd name="connsiteX31" fmla="*/ 15150 w 495316"/>
                  <a:gd name="connsiteY31" fmla="*/ 202438 h 202437"/>
                  <a:gd name="connsiteX32" fmla="*/ 15150 w 495316"/>
                  <a:gd name="connsiteY32" fmla="*/ 69975 h 202437"/>
                  <a:gd name="connsiteX33" fmla="*/ 23518 w 495316"/>
                  <a:gd name="connsiteY33" fmla="*/ 49730 h 202437"/>
                  <a:gd name="connsiteX34" fmla="*/ 43737 w 495316"/>
                  <a:gd name="connsiteY34" fmla="*/ 41298 h 202437"/>
                  <a:gd name="connsiteX35" fmla="*/ 49326 w 495316"/>
                  <a:gd name="connsiteY35" fmla="*/ 41298 h 202437"/>
                  <a:gd name="connsiteX36" fmla="*/ 87179 w 495316"/>
                  <a:gd name="connsiteY36" fmla="*/ 62005 h 202437"/>
                  <a:gd name="connsiteX37" fmla="*/ 129486 w 495316"/>
                  <a:gd name="connsiteY37" fmla="*/ 53561 h 202437"/>
                  <a:gd name="connsiteX38" fmla="*/ 129486 w 495316"/>
                  <a:gd name="connsiteY38" fmla="*/ 202438 h 202437"/>
                  <a:gd name="connsiteX39" fmla="*/ 144276 w 495316"/>
                  <a:gd name="connsiteY39" fmla="*/ 202438 h 202437"/>
                  <a:gd name="connsiteX40" fmla="*/ 144276 w 495316"/>
                  <a:gd name="connsiteY40" fmla="*/ 52393 h 202437"/>
                  <a:gd name="connsiteX41" fmla="*/ 155185 w 495316"/>
                  <a:gd name="connsiteY41" fmla="*/ 26058 h 202437"/>
                  <a:gd name="connsiteX42" fmla="*/ 181519 w 495316"/>
                  <a:gd name="connsiteY42" fmla="*/ 15149 h 202437"/>
                  <a:gd name="connsiteX43" fmla="*/ 189361 w 495316"/>
                  <a:gd name="connsiteY43" fmla="*/ 15149 h 202437"/>
                  <a:gd name="connsiteX44" fmla="*/ 215279 w 495316"/>
                  <a:gd name="connsiteY44" fmla="*/ 34766 h 202437"/>
                  <a:gd name="connsiteX45" fmla="*/ 247029 w 495316"/>
                  <a:gd name="connsiteY45" fmla="*/ 41734 h 202437"/>
                  <a:gd name="connsiteX46" fmla="*/ 278773 w 495316"/>
                  <a:gd name="connsiteY46" fmla="*/ 34766 h 202437"/>
                  <a:gd name="connsiteX47" fmla="*/ 304691 w 495316"/>
                  <a:gd name="connsiteY47" fmla="*/ 15149 h 202437"/>
                  <a:gd name="connsiteX48" fmla="*/ 312449 w 495316"/>
                  <a:gd name="connsiteY48" fmla="*/ 15149 h 202437"/>
                  <a:gd name="connsiteX49" fmla="*/ 338777 w 495316"/>
                  <a:gd name="connsiteY49" fmla="*/ 26058 h 202437"/>
                  <a:gd name="connsiteX50" fmla="*/ 349686 w 495316"/>
                  <a:gd name="connsiteY50" fmla="*/ 52393 h 202437"/>
                  <a:gd name="connsiteX51" fmla="*/ 349686 w 495316"/>
                  <a:gd name="connsiteY51" fmla="*/ 202438 h 202437"/>
                  <a:gd name="connsiteX52" fmla="*/ 364836 w 495316"/>
                  <a:gd name="connsiteY52" fmla="*/ 202438 h 202437"/>
                  <a:gd name="connsiteX53" fmla="*/ 364836 w 495316"/>
                  <a:gd name="connsiteY53" fmla="*/ 53022 h 202437"/>
                  <a:gd name="connsiteX54" fmla="*/ 407604 w 495316"/>
                  <a:gd name="connsiteY54" fmla="*/ 62333 h 202437"/>
                  <a:gd name="connsiteX55" fmla="*/ 445990 w 495316"/>
                  <a:gd name="connsiteY55" fmla="*/ 41298 h 202437"/>
                  <a:gd name="connsiteX56" fmla="*/ 451579 w 495316"/>
                  <a:gd name="connsiteY56" fmla="*/ 41298 h 202437"/>
                  <a:gd name="connsiteX57" fmla="*/ 471830 w 495316"/>
                  <a:gd name="connsiteY57" fmla="*/ 49723 h 202437"/>
                  <a:gd name="connsiteX58" fmla="*/ 480256 w 495316"/>
                  <a:gd name="connsiteY58" fmla="*/ 69975 h 202437"/>
                  <a:gd name="connsiteX59" fmla="*/ 480256 w 495316"/>
                  <a:gd name="connsiteY59" fmla="*/ 202438 h 202437"/>
                  <a:gd name="connsiteX60" fmla="*/ 495316 w 495316"/>
                  <a:gd name="connsiteY60" fmla="*/ 202438 h 202437"/>
                  <a:gd name="connsiteX61" fmla="*/ 495316 w 495316"/>
                  <a:gd name="connsiteY61" fmla="*/ 69975 h 202437"/>
                  <a:gd name="connsiteX62" fmla="*/ 482482 w 495316"/>
                  <a:gd name="connsiteY62" fmla="*/ 39078 h 202437"/>
                  <a:gd name="connsiteX63" fmla="*/ 451579 w 495316"/>
                  <a:gd name="connsiteY63" fmla="*/ 26238 h 20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95316" h="202437">
                    <a:moveTo>
                      <a:pt x="451579" y="26238"/>
                    </a:moveTo>
                    <a:lnTo>
                      <a:pt x="438687" y="26238"/>
                    </a:lnTo>
                    <a:lnTo>
                      <a:pt x="436435" y="29215"/>
                    </a:lnTo>
                    <a:cubicBezTo>
                      <a:pt x="431995" y="34997"/>
                      <a:pt x="426290" y="39675"/>
                      <a:pt x="419751" y="42896"/>
                    </a:cubicBezTo>
                    <a:cubicBezTo>
                      <a:pt x="413219" y="46124"/>
                      <a:pt x="406026" y="47798"/>
                      <a:pt x="398743" y="47798"/>
                    </a:cubicBezTo>
                    <a:cubicBezTo>
                      <a:pt x="391453" y="47798"/>
                      <a:pt x="384266" y="46124"/>
                      <a:pt x="377727" y="42896"/>
                    </a:cubicBezTo>
                    <a:cubicBezTo>
                      <a:pt x="371195" y="39675"/>
                      <a:pt x="365484" y="34997"/>
                      <a:pt x="361050" y="29215"/>
                    </a:cubicBezTo>
                    <a:lnTo>
                      <a:pt x="358798" y="26238"/>
                    </a:lnTo>
                    <a:lnTo>
                      <a:pt x="358073" y="26238"/>
                    </a:lnTo>
                    <a:cubicBezTo>
                      <a:pt x="353497" y="18315"/>
                      <a:pt x="346933" y="11724"/>
                      <a:pt x="339021" y="7121"/>
                    </a:cubicBezTo>
                    <a:cubicBezTo>
                      <a:pt x="331116" y="2519"/>
                      <a:pt x="322138" y="63"/>
                      <a:pt x="312988" y="0"/>
                    </a:cubicBezTo>
                    <a:lnTo>
                      <a:pt x="297568" y="0"/>
                    </a:lnTo>
                    <a:lnTo>
                      <a:pt x="295316" y="2976"/>
                    </a:lnTo>
                    <a:cubicBezTo>
                      <a:pt x="289656" y="10345"/>
                      <a:pt x="282379" y="16315"/>
                      <a:pt x="274044" y="20424"/>
                    </a:cubicBezTo>
                    <a:cubicBezTo>
                      <a:pt x="265709" y="24531"/>
                      <a:pt x="256545" y="26668"/>
                      <a:pt x="247254" y="26668"/>
                    </a:cubicBezTo>
                    <a:cubicBezTo>
                      <a:pt x="237962" y="26668"/>
                      <a:pt x="228792" y="24531"/>
                      <a:pt x="220463" y="20424"/>
                    </a:cubicBezTo>
                    <a:cubicBezTo>
                      <a:pt x="212128" y="16315"/>
                      <a:pt x="204851" y="10345"/>
                      <a:pt x="199192" y="2976"/>
                    </a:cubicBezTo>
                    <a:lnTo>
                      <a:pt x="196939" y="0"/>
                    </a:lnTo>
                    <a:lnTo>
                      <a:pt x="181879" y="0"/>
                    </a:lnTo>
                    <a:cubicBezTo>
                      <a:pt x="172728" y="55"/>
                      <a:pt x="163745" y="2506"/>
                      <a:pt x="155840" y="7110"/>
                    </a:cubicBezTo>
                    <a:cubicBezTo>
                      <a:pt x="147927" y="11713"/>
                      <a:pt x="141363" y="18309"/>
                      <a:pt x="136794" y="26238"/>
                    </a:cubicBezTo>
                    <a:lnTo>
                      <a:pt x="134536" y="29215"/>
                    </a:lnTo>
                    <a:cubicBezTo>
                      <a:pt x="130102" y="34997"/>
                      <a:pt x="124391" y="39675"/>
                      <a:pt x="117858" y="42896"/>
                    </a:cubicBezTo>
                    <a:cubicBezTo>
                      <a:pt x="111320" y="46124"/>
                      <a:pt x="104132" y="47798"/>
                      <a:pt x="96843" y="47798"/>
                    </a:cubicBezTo>
                    <a:cubicBezTo>
                      <a:pt x="89560" y="47798"/>
                      <a:pt x="82373" y="46124"/>
                      <a:pt x="75834" y="42896"/>
                    </a:cubicBezTo>
                    <a:cubicBezTo>
                      <a:pt x="69302" y="39675"/>
                      <a:pt x="63591" y="34997"/>
                      <a:pt x="59157" y="29215"/>
                    </a:cubicBezTo>
                    <a:lnTo>
                      <a:pt x="56898" y="26238"/>
                    </a:lnTo>
                    <a:lnTo>
                      <a:pt x="43737" y="26238"/>
                    </a:lnTo>
                    <a:cubicBezTo>
                      <a:pt x="32142" y="26263"/>
                      <a:pt x="21035" y="30877"/>
                      <a:pt x="12840" y="39078"/>
                    </a:cubicBezTo>
                    <a:cubicBezTo>
                      <a:pt x="4640" y="47272"/>
                      <a:pt x="25" y="58380"/>
                      <a:pt x="0" y="69975"/>
                    </a:cubicBezTo>
                    <a:lnTo>
                      <a:pt x="0" y="202438"/>
                    </a:lnTo>
                    <a:lnTo>
                      <a:pt x="15150" y="202438"/>
                    </a:lnTo>
                    <a:lnTo>
                      <a:pt x="15150" y="69975"/>
                    </a:lnTo>
                    <a:cubicBezTo>
                      <a:pt x="15150" y="62384"/>
                      <a:pt x="18160" y="55107"/>
                      <a:pt x="23518" y="49730"/>
                    </a:cubicBezTo>
                    <a:cubicBezTo>
                      <a:pt x="28876" y="44353"/>
                      <a:pt x="36146" y="41324"/>
                      <a:pt x="43737" y="41298"/>
                    </a:cubicBezTo>
                    <a:lnTo>
                      <a:pt x="49326" y="41298"/>
                    </a:lnTo>
                    <a:cubicBezTo>
                      <a:pt x="59118" y="52431"/>
                      <a:pt x="72517" y="59766"/>
                      <a:pt x="87179" y="62005"/>
                    </a:cubicBezTo>
                    <a:cubicBezTo>
                      <a:pt x="101835" y="64251"/>
                      <a:pt x="116812" y="61261"/>
                      <a:pt x="129486" y="53561"/>
                    </a:cubicBezTo>
                    <a:lnTo>
                      <a:pt x="129486" y="202438"/>
                    </a:lnTo>
                    <a:lnTo>
                      <a:pt x="144276" y="202438"/>
                    </a:lnTo>
                    <a:lnTo>
                      <a:pt x="144276" y="52393"/>
                    </a:lnTo>
                    <a:cubicBezTo>
                      <a:pt x="144276" y="42511"/>
                      <a:pt x="148197" y="33040"/>
                      <a:pt x="155185" y="26058"/>
                    </a:cubicBezTo>
                    <a:cubicBezTo>
                      <a:pt x="162166" y="19073"/>
                      <a:pt x="171638" y="15149"/>
                      <a:pt x="181519" y="15149"/>
                    </a:cubicBezTo>
                    <a:lnTo>
                      <a:pt x="189361" y="15149"/>
                    </a:lnTo>
                    <a:cubicBezTo>
                      <a:pt x="196484" y="23485"/>
                      <a:pt x="205326" y="30178"/>
                      <a:pt x="215279" y="34766"/>
                    </a:cubicBezTo>
                    <a:cubicBezTo>
                      <a:pt x="225231" y="39354"/>
                      <a:pt x="236063" y="41734"/>
                      <a:pt x="247029" y="41734"/>
                    </a:cubicBezTo>
                    <a:cubicBezTo>
                      <a:pt x="257989" y="41734"/>
                      <a:pt x="268821" y="39354"/>
                      <a:pt x="278773" y="34766"/>
                    </a:cubicBezTo>
                    <a:cubicBezTo>
                      <a:pt x="288732" y="30178"/>
                      <a:pt x="297575" y="23485"/>
                      <a:pt x="304691" y="15149"/>
                    </a:cubicBezTo>
                    <a:lnTo>
                      <a:pt x="312449" y="15149"/>
                    </a:lnTo>
                    <a:cubicBezTo>
                      <a:pt x="322325" y="15149"/>
                      <a:pt x="331795" y="19073"/>
                      <a:pt x="338777" y="26058"/>
                    </a:cubicBezTo>
                    <a:cubicBezTo>
                      <a:pt x="345765" y="33040"/>
                      <a:pt x="349686" y="42511"/>
                      <a:pt x="349686" y="52393"/>
                    </a:cubicBezTo>
                    <a:lnTo>
                      <a:pt x="349686" y="202438"/>
                    </a:lnTo>
                    <a:lnTo>
                      <a:pt x="364836" y="202438"/>
                    </a:lnTo>
                    <a:lnTo>
                      <a:pt x="364836" y="53022"/>
                    </a:lnTo>
                    <a:cubicBezTo>
                      <a:pt x="377503" y="61178"/>
                      <a:pt x="392692" y="64489"/>
                      <a:pt x="407604" y="62333"/>
                    </a:cubicBezTo>
                    <a:cubicBezTo>
                      <a:pt x="422517" y="60176"/>
                      <a:pt x="436153" y="52707"/>
                      <a:pt x="445990" y="41298"/>
                    </a:cubicBezTo>
                    <a:lnTo>
                      <a:pt x="451579" y="41298"/>
                    </a:lnTo>
                    <a:cubicBezTo>
                      <a:pt x="459176" y="41324"/>
                      <a:pt x="466459" y="44353"/>
                      <a:pt x="471830" y="49723"/>
                    </a:cubicBezTo>
                    <a:cubicBezTo>
                      <a:pt x="477201" y="55094"/>
                      <a:pt x="480230" y="62377"/>
                      <a:pt x="480256" y="69975"/>
                    </a:cubicBezTo>
                    <a:lnTo>
                      <a:pt x="480256" y="202438"/>
                    </a:lnTo>
                    <a:lnTo>
                      <a:pt x="495316" y="202438"/>
                    </a:lnTo>
                    <a:lnTo>
                      <a:pt x="495316" y="69975"/>
                    </a:lnTo>
                    <a:cubicBezTo>
                      <a:pt x="495290" y="58380"/>
                      <a:pt x="490677" y="47272"/>
                      <a:pt x="482482" y="39078"/>
                    </a:cubicBezTo>
                    <a:cubicBezTo>
                      <a:pt x="474282" y="30877"/>
                      <a:pt x="463174" y="26263"/>
                      <a:pt x="451579" y="26238"/>
                    </a:cubicBezTo>
                    <a:close/>
                  </a:path>
                </a:pathLst>
              </a:custGeom>
              <a:solidFill>
                <a:srgbClr val="2D5967"/>
              </a:solidFill>
              <a:ln w="6417" cap="flat">
                <a:noFill/>
                <a:prstDash val="solid"/>
                <a:miter/>
              </a:ln>
            </p:spPr>
            <p:txBody>
              <a:bodyPr rtlCol="0" anchor="ctr"/>
              <a:lstStyle/>
              <a:p>
                <a:endParaRPr lang="en-US" sz="3052"/>
              </a:p>
            </p:txBody>
          </p:sp>
          <p:sp>
            <p:nvSpPr>
              <p:cNvPr id="425" name="Freeform: Shape 339">
                <a:extLst>
                  <a:ext uri="{FF2B5EF4-FFF2-40B4-BE49-F238E27FC236}">
                    <a16:creationId xmlns:a16="http://schemas.microsoft.com/office/drawing/2014/main" id="{C1369C27-1BD1-A8AC-7528-6400AEDBC68F}"/>
                  </a:ext>
                </a:extLst>
              </p:cNvPr>
              <p:cNvSpPr/>
              <p:nvPr/>
            </p:nvSpPr>
            <p:spPr>
              <a:xfrm>
                <a:off x="5301601" y="1921700"/>
                <a:ext cx="125342" cy="125336"/>
              </a:xfrm>
              <a:custGeom>
                <a:avLst/>
                <a:gdLst>
                  <a:gd name="connsiteX0" fmla="*/ 62583 w 125342"/>
                  <a:gd name="connsiteY0" fmla="*/ 125337 h 125336"/>
                  <a:gd name="connsiteX1" fmla="*/ 97434 w 125342"/>
                  <a:gd name="connsiteY1" fmla="*/ 114815 h 125336"/>
                  <a:gd name="connsiteX2" fmla="*/ 120553 w 125342"/>
                  <a:gd name="connsiteY2" fmla="*/ 86693 h 125336"/>
                  <a:gd name="connsiteX3" fmla="*/ 124140 w 125342"/>
                  <a:gd name="connsiteY3" fmla="*/ 50465 h 125336"/>
                  <a:gd name="connsiteX4" fmla="*/ 106988 w 125342"/>
                  <a:gd name="connsiteY4" fmla="*/ 18356 h 125336"/>
                  <a:gd name="connsiteX5" fmla="*/ 74878 w 125342"/>
                  <a:gd name="connsiteY5" fmla="*/ 1200 h 125336"/>
                  <a:gd name="connsiteX6" fmla="*/ 38649 w 125342"/>
                  <a:gd name="connsiteY6" fmla="*/ 4788 h 125336"/>
                  <a:gd name="connsiteX7" fmla="*/ 10530 w 125342"/>
                  <a:gd name="connsiteY7" fmla="*/ 27909 h 125336"/>
                  <a:gd name="connsiteX8" fmla="*/ 0 w 125342"/>
                  <a:gd name="connsiteY8" fmla="*/ 62760 h 125336"/>
                  <a:gd name="connsiteX9" fmla="*/ 18487 w 125342"/>
                  <a:gd name="connsiteY9" fmla="*/ 106854 h 125336"/>
                  <a:gd name="connsiteX10" fmla="*/ 62583 w 125342"/>
                  <a:gd name="connsiteY10" fmla="*/ 125337 h 125336"/>
                  <a:gd name="connsiteX11" fmla="*/ 62583 w 125342"/>
                  <a:gd name="connsiteY11" fmla="*/ 15600 h 125336"/>
                  <a:gd name="connsiteX12" fmla="*/ 88982 w 125342"/>
                  <a:gd name="connsiteY12" fmla="*/ 23609 h 125336"/>
                  <a:gd name="connsiteX13" fmla="*/ 106488 w 125342"/>
                  <a:gd name="connsiteY13" fmla="*/ 44935 h 125336"/>
                  <a:gd name="connsiteX14" fmla="*/ 109189 w 125342"/>
                  <a:gd name="connsiteY14" fmla="*/ 72391 h 125336"/>
                  <a:gd name="connsiteX15" fmla="*/ 96182 w 125342"/>
                  <a:gd name="connsiteY15" fmla="*/ 96722 h 125336"/>
                  <a:gd name="connsiteX16" fmla="*/ 71856 w 125342"/>
                  <a:gd name="connsiteY16" fmla="*/ 109728 h 125336"/>
                  <a:gd name="connsiteX17" fmla="*/ 44398 w 125342"/>
                  <a:gd name="connsiteY17" fmla="*/ 107023 h 125336"/>
                  <a:gd name="connsiteX18" fmla="*/ 23069 w 125342"/>
                  <a:gd name="connsiteY18" fmla="*/ 89521 h 125336"/>
                  <a:gd name="connsiteX19" fmla="*/ 15060 w 125342"/>
                  <a:gd name="connsiteY19" fmla="*/ 63120 h 125336"/>
                  <a:gd name="connsiteX20" fmla="*/ 28978 w 125342"/>
                  <a:gd name="connsiteY20" fmla="*/ 29518 h 125336"/>
                  <a:gd name="connsiteX21" fmla="*/ 62583 w 125342"/>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2" h="125336">
                    <a:moveTo>
                      <a:pt x="62583" y="125337"/>
                    </a:moveTo>
                    <a:cubicBezTo>
                      <a:pt x="74987" y="125356"/>
                      <a:pt x="87115" y="121692"/>
                      <a:pt x="97434" y="114815"/>
                    </a:cubicBezTo>
                    <a:cubicBezTo>
                      <a:pt x="107752" y="107935"/>
                      <a:pt x="115799" y="98149"/>
                      <a:pt x="120553" y="86693"/>
                    </a:cubicBezTo>
                    <a:cubicBezTo>
                      <a:pt x="125308" y="75239"/>
                      <a:pt x="126560" y="62630"/>
                      <a:pt x="124140" y="50465"/>
                    </a:cubicBezTo>
                    <a:cubicBezTo>
                      <a:pt x="121728" y="38300"/>
                      <a:pt x="115753" y="27125"/>
                      <a:pt x="106988" y="18356"/>
                    </a:cubicBezTo>
                    <a:cubicBezTo>
                      <a:pt x="98216" y="9586"/>
                      <a:pt x="87038" y="3615"/>
                      <a:pt x="74878" y="1200"/>
                    </a:cubicBezTo>
                    <a:cubicBezTo>
                      <a:pt x="62712" y="-1215"/>
                      <a:pt x="50103" y="33"/>
                      <a:pt x="38649" y="4788"/>
                    </a:cubicBezTo>
                    <a:cubicBezTo>
                      <a:pt x="27195" y="9542"/>
                      <a:pt x="17409" y="17588"/>
                      <a:pt x="10530" y="27909"/>
                    </a:cubicBezTo>
                    <a:cubicBezTo>
                      <a:pt x="3645" y="38228"/>
                      <a:pt x="-13" y="50357"/>
                      <a:pt x="0" y="62760"/>
                    </a:cubicBezTo>
                    <a:cubicBezTo>
                      <a:pt x="141" y="79313"/>
                      <a:pt x="6783" y="95148"/>
                      <a:pt x="18487" y="106854"/>
                    </a:cubicBezTo>
                    <a:cubicBezTo>
                      <a:pt x="30191" y="118559"/>
                      <a:pt x="46028" y="125196"/>
                      <a:pt x="62583" y="125337"/>
                    </a:cubicBezTo>
                    <a:close/>
                    <a:moveTo>
                      <a:pt x="62583" y="15600"/>
                    </a:moveTo>
                    <a:cubicBezTo>
                      <a:pt x="71978" y="15600"/>
                      <a:pt x="81167" y="18387"/>
                      <a:pt x="88982" y="23609"/>
                    </a:cubicBezTo>
                    <a:cubicBezTo>
                      <a:pt x="96798" y="28830"/>
                      <a:pt x="102888" y="36252"/>
                      <a:pt x="106488" y="44935"/>
                    </a:cubicBezTo>
                    <a:cubicBezTo>
                      <a:pt x="110081" y="53618"/>
                      <a:pt x="111024" y="63173"/>
                      <a:pt x="109189" y="72391"/>
                    </a:cubicBezTo>
                    <a:cubicBezTo>
                      <a:pt x="107354" y="81609"/>
                      <a:pt x="102830" y="90076"/>
                      <a:pt x="96182" y="96722"/>
                    </a:cubicBezTo>
                    <a:cubicBezTo>
                      <a:pt x="89541" y="103368"/>
                      <a:pt x="81071" y="107894"/>
                      <a:pt x="71856" y="109728"/>
                    </a:cubicBezTo>
                    <a:cubicBezTo>
                      <a:pt x="62635" y="111561"/>
                      <a:pt x="53080" y="110620"/>
                      <a:pt x="44398" y="107023"/>
                    </a:cubicBezTo>
                    <a:cubicBezTo>
                      <a:pt x="35716" y="103427"/>
                      <a:pt x="28292" y="97336"/>
                      <a:pt x="23069" y="89521"/>
                    </a:cubicBezTo>
                    <a:cubicBezTo>
                      <a:pt x="17845" y="81707"/>
                      <a:pt x="15060" y="72519"/>
                      <a:pt x="15060" y="63120"/>
                    </a:cubicBezTo>
                    <a:cubicBezTo>
                      <a:pt x="15060" y="50517"/>
                      <a:pt x="20066" y="38430"/>
                      <a:pt x="28978" y="29518"/>
                    </a:cubicBezTo>
                    <a:cubicBezTo>
                      <a:pt x="37892" y="20606"/>
                      <a:pt x="49981" y="15600"/>
                      <a:pt x="62583" y="15600"/>
                    </a:cubicBezTo>
                    <a:close/>
                  </a:path>
                </a:pathLst>
              </a:custGeom>
              <a:solidFill>
                <a:srgbClr val="2D5967"/>
              </a:solidFill>
              <a:ln w="6417" cap="flat">
                <a:noFill/>
                <a:prstDash val="solid"/>
                <a:miter/>
              </a:ln>
            </p:spPr>
            <p:txBody>
              <a:bodyPr rtlCol="0" anchor="ctr"/>
              <a:lstStyle/>
              <a:p>
                <a:endParaRPr lang="en-US" sz="3052"/>
              </a:p>
            </p:txBody>
          </p:sp>
          <p:sp>
            <p:nvSpPr>
              <p:cNvPr id="426" name="Freeform: Shape 340">
                <a:extLst>
                  <a:ext uri="{FF2B5EF4-FFF2-40B4-BE49-F238E27FC236}">
                    <a16:creationId xmlns:a16="http://schemas.microsoft.com/office/drawing/2014/main" id="{F17B37BA-1CF5-BE7A-2378-E2F9DD23E479}"/>
                  </a:ext>
                </a:extLst>
              </p:cNvPr>
              <p:cNvSpPr/>
              <p:nvPr/>
            </p:nvSpPr>
            <p:spPr>
              <a:xfrm>
                <a:off x="5438934" y="1865065"/>
                <a:ext cx="151491" cy="151488"/>
              </a:xfrm>
              <a:custGeom>
                <a:avLst/>
                <a:gdLst>
                  <a:gd name="connsiteX0" fmla="*/ 75924 w 151491"/>
                  <a:gd name="connsiteY0" fmla="*/ 151488 h 151488"/>
                  <a:gd name="connsiteX1" fmla="*/ 117967 w 151491"/>
                  <a:gd name="connsiteY1" fmla="*/ 138629 h 151488"/>
                  <a:gd name="connsiteX2" fmla="*/ 145784 w 151491"/>
                  <a:gd name="connsiteY2" fmla="*/ 104584 h 151488"/>
                  <a:gd name="connsiteX3" fmla="*/ 150006 w 151491"/>
                  <a:gd name="connsiteY3" fmla="*/ 60824 h 151488"/>
                  <a:gd name="connsiteX4" fmla="*/ 129209 w 151491"/>
                  <a:gd name="connsiteY4" fmla="*/ 22089 h 151488"/>
                  <a:gd name="connsiteX5" fmla="*/ 90400 w 151491"/>
                  <a:gd name="connsiteY5" fmla="*/ 1431 h 151488"/>
                  <a:gd name="connsiteX6" fmla="*/ 46657 w 151491"/>
                  <a:gd name="connsiteY6" fmla="*/ 5809 h 151488"/>
                  <a:gd name="connsiteX7" fmla="*/ 12712 w 151491"/>
                  <a:gd name="connsiteY7" fmla="*/ 33747 h 151488"/>
                  <a:gd name="connsiteX8" fmla="*/ 0 w 151491"/>
                  <a:gd name="connsiteY8" fmla="*/ 75834 h 151488"/>
                  <a:gd name="connsiteX9" fmla="*/ 5813 w 151491"/>
                  <a:gd name="connsiteY9" fmla="*/ 104834 h 151488"/>
                  <a:gd name="connsiteX10" fmla="*/ 22279 w 151491"/>
                  <a:gd name="connsiteY10" fmla="*/ 129399 h 151488"/>
                  <a:gd name="connsiteX11" fmla="*/ 46907 w 151491"/>
                  <a:gd name="connsiteY11" fmla="*/ 145783 h 151488"/>
                  <a:gd name="connsiteX12" fmla="*/ 75924 w 151491"/>
                  <a:gd name="connsiteY12" fmla="*/ 151488 h 151488"/>
                  <a:gd name="connsiteX13" fmla="*/ 75924 w 151491"/>
                  <a:gd name="connsiteY13" fmla="*/ 15238 h 151488"/>
                  <a:gd name="connsiteX14" fmla="*/ 109593 w 151491"/>
                  <a:gd name="connsiteY14" fmla="*/ 25451 h 151488"/>
                  <a:gd name="connsiteX15" fmla="*/ 131911 w 151491"/>
                  <a:gd name="connsiteY15" fmla="*/ 52645 h 151488"/>
                  <a:gd name="connsiteX16" fmla="*/ 135357 w 151491"/>
                  <a:gd name="connsiteY16" fmla="*/ 87656 h 151488"/>
                  <a:gd name="connsiteX17" fmla="*/ 118775 w 151491"/>
                  <a:gd name="connsiteY17" fmla="*/ 118681 h 151488"/>
                  <a:gd name="connsiteX18" fmla="*/ 87750 w 151491"/>
                  <a:gd name="connsiteY18" fmla="*/ 135265 h 151488"/>
                  <a:gd name="connsiteX19" fmla="*/ 52740 w 151491"/>
                  <a:gd name="connsiteY19" fmla="*/ 131817 h 151488"/>
                  <a:gd name="connsiteX20" fmla="*/ 25545 w 151491"/>
                  <a:gd name="connsiteY20" fmla="*/ 109499 h 151488"/>
                  <a:gd name="connsiteX21" fmla="*/ 15330 w 151491"/>
                  <a:gd name="connsiteY21" fmla="*/ 75834 h 151488"/>
                  <a:gd name="connsiteX22" fmla="*/ 33104 w 151491"/>
                  <a:gd name="connsiteY22" fmla="*/ 33013 h 151488"/>
                  <a:gd name="connsiteX23" fmla="*/ 75924 w 151491"/>
                  <a:gd name="connsiteY23" fmla="*/ 15238 h 15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491" h="151488">
                    <a:moveTo>
                      <a:pt x="75924" y="151488"/>
                    </a:moveTo>
                    <a:cubicBezTo>
                      <a:pt x="90901" y="151453"/>
                      <a:pt x="105531" y="146978"/>
                      <a:pt x="117967" y="138629"/>
                    </a:cubicBezTo>
                    <a:cubicBezTo>
                      <a:pt x="130403" y="130280"/>
                      <a:pt x="140079" y="118433"/>
                      <a:pt x="145784" y="104584"/>
                    </a:cubicBezTo>
                    <a:cubicBezTo>
                      <a:pt x="151489" y="90735"/>
                      <a:pt x="152958" y="75507"/>
                      <a:pt x="150006" y="60824"/>
                    </a:cubicBezTo>
                    <a:cubicBezTo>
                      <a:pt x="147055" y="46140"/>
                      <a:pt x="139817" y="32661"/>
                      <a:pt x="129209" y="22089"/>
                    </a:cubicBezTo>
                    <a:cubicBezTo>
                      <a:pt x="118602" y="11518"/>
                      <a:pt x="105095" y="4329"/>
                      <a:pt x="90400" y="1431"/>
                    </a:cubicBezTo>
                    <a:cubicBezTo>
                      <a:pt x="75706" y="-1466"/>
                      <a:pt x="60485" y="57"/>
                      <a:pt x="46657" y="5809"/>
                    </a:cubicBezTo>
                    <a:cubicBezTo>
                      <a:pt x="32828" y="11561"/>
                      <a:pt x="21015" y="21283"/>
                      <a:pt x="12712" y="33747"/>
                    </a:cubicBezTo>
                    <a:cubicBezTo>
                      <a:pt x="4408" y="46211"/>
                      <a:pt x="-13" y="60857"/>
                      <a:pt x="0" y="75834"/>
                    </a:cubicBezTo>
                    <a:cubicBezTo>
                      <a:pt x="13" y="85788"/>
                      <a:pt x="1989" y="95643"/>
                      <a:pt x="5813" y="104834"/>
                    </a:cubicBezTo>
                    <a:cubicBezTo>
                      <a:pt x="9632" y="114025"/>
                      <a:pt x="15233" y="122373"/>
                      <a:pt x="22279" y="129399"/>
                    </a:cubicBezTo>
                    <a:cubicBezTo>
                      <a:pt x="29331" y="136425"/>
                      <a:pt x="37699" y="141992"/>
                      <a:pt x="46907" y="145783"/>
                    </a:cubicBezTo>
                    <a:cubicBezTo>
                      <a:pt x="56109" y="149573"/>
                      <a:pt x="65971" y="151512"/>
                      <a:pt x="75924" y="151488"/>
                    </a:cubicBezTo>
                    <a:close/>
                    <a:moveTo>
                      <a:pt x="75924" y="15238"/>
                    </a:moveTo>
                    <a:cubicBezTo>
                      <a:pt x="87910" y="15238"/>
                      <a:pt x="99628" y="18793"/>
                      <a:pt x="109593" y="25451"/>
                    </a:cubicBezTo>
                    <a:cubicBezTo>
                      <a:pt x="119558" y="32109"/>
                      <a:pt x="127323" y="41573"/>
                      <a:pt x="131911" y="52645"/>
                    </a:cubicBezTo>
                    <a:cubicBezTo>
                      <a:pt x="136493" y="63718"/>
                      <a:pt x="137692" y="75901"/>
                      <a:pt x="135357" y="87656"/>
                    </a:cubicBezTo>
                    <a:cubicBezTo>
                      <a:pt x="133021" y="99410"/>
                      <a:pt x="127246" y="110207"/>
                      <a:pt x="118775" y="118681"/>
                    </a:cubicBezTo>
                    <a:cubicBezTo>
                      <a:pt x="110299" y="127156"/>
                      <a:pt x="99499" y="132927"/>
                      <a:pt x="87750" y="135265"/>
                    </a:cubicBezTo>
                    <a:cubicBezTo>
                      <a:pt x="75994" y="137603"/>
                      <a:pt x="63809" y="136403"/>
                      <a:pt x="52740" y="131817"/>
                    </a:cubicBezTo>
                    <a:cubicBezTo>
                      <a:pt x="41664" y="127230"/>
                      <a:pt x="32199" y="119464"/>
                      <a:pt x="25545" y="109499"/>
                    </a:cubicBezTo>
                    <a:cubicBezTo>
                      <a:pt x="18885" y="99534"/>
                      <a:pt x="15330" y="87819"/>
                      <a:pt x="15330" y="75834"/>
                    </a:cubicBezTo>
                    <a:cubicBezTo>
                      <a:pt x="15355" y="59771"/>
                      <a:pt x="21747" y="44372"/>
                      <a:pt x="33104" y="33013"/>
                    </a:cubicBezTo>
                    <a:cubicBezTo>
                      <a:pt x="44462" y="21654"/>
                      <a:pt x="59863" y="15262"/>
                      <a:pt x="75924" y="15238"/>
                    </a:cubicBezTo>
                    <a:close/>
                  </a:path>
                </a:pathLst>
              </a:custGeom>
              <a:solidFill>
                <a:srgbClr val="2D5967"/>
              </a:solidFill>
              <a:ln w="6417" cap="flat">
                <a:noFill/>
                <a:prstDash val="solid"/>
                <a:miter/>
              </a:ln>
            </p:spPr>
            <p:txBody>
              <a:bodyPr rtlCol="0" anchor="ctr"/>
              <a:lstStyle/>
              <a:p>
                <a:endParaRPr lang="en-US" sz="3052"/>
              </a:p>
            </p:txBody>
          </p:sp>
          <p:sp>
            <p:nvSpPr>
              <p:cNvPr id="427" name="Freeform: Shape 341">
                <a:extLst>
                  <a:ext uri="{FF2B5EF4-FFF2-40B4-BE49-F238E27FC236}">
                    <a16:creationId xmlns:a16="http://schemas.microsoft.com/office/drawing/2014/main" id="{43B0D3AF-E790-3D90-D862-88201C26D828}"/>
                  </a:ext>
                </a:extLst>
              </p:cNvPr>
              <p:cNvSpPr/>
              <p:nvPr/>
            </p:nvSpPr>
            <p:spPr>
              <a:xfrm>
                <a:off x="5441918" y="2132432"/>
                <a:ext cx="15143" cy="93416"/>
              </a:xfrm>
              <a:custGeom>
                <a:avLst/>
                <a:gdLst>
                  <a:gd name="connsiteX0" fmla="*/ 7572 w 15143"/>
                  <a:gd name="connsiteY0" fmla="*/ 0 h 93416"/>
                  <a:gd name="connsiteX1" fmla="*/ 0 w 15143"/>
                  <a:gd name="connsiteY1" fmla="*/ 0 h 93416"/>
                  <a:gd name="connsiteX2" fmla="*/ 0 w 15143"/>
                  <a:gd name="connsiteY2" fmla="*/ 93416 h 93416"/>
                  <a:gd name="connsiteX3" fmla="*/ 3786 w 15143"/>
                  <a:gd name="connsiteY3" fmla="*/ 93416 h 93416"/>
                  <a:gd name="connsiteX4" fmla="*/ 15144 w 15143"/>
                  <a:gd name="connsiteY4" fmla="*/ 93416 h 93416"/>
                  <a:gd name="connsiteX5" fmla="*/ 15144 w 15143"/>
                  <a:gd name="connsiteY5" fmla="*/ 15150 h 93416"/>
                  <a:gd name="connsiteX6" fmla="*/ 7572 w 15143"/>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43" h="93416">
                    <a:moveTo>
                      <a:pt x="7572" y="0"/>
                    </a:moveTo>
                    <a:lnTo>
                      <a:pt x="0" y="0"/>
                    </a:lnTo>
                    <a:lnTo>
                      <a:pt x="0" y="93416"/>
                    </a:lnTo>
                    <a:lnTo>
                      <a:pt x="3786" y="93416"/>
                    </a:lnTo>
                    <a:lnTo>
                      <a:pt x="15144" y="93416"/>
                    </a:lnTo>
                    <a:lnTo>
                      <a:pt x="15144" y="15150"/>
                    </a:lnTo>
                    <a:lnTo>
                      <a:pt x="7572" y="0"/>
                    </a:lnTo>
                    <a:close/>
                  </a:path>
                </a:pathLst>
              </a:custGeom>
              <a:solidFill>
                <a:srgbClr val="2D5967"/>
              </a:solidFill>
              <a:ln w="6417" cap="flat">
                <a:noFill/>
                <a:prstDash val="solid"/>
                <a:miter/>
              </a:ln>
            </p:spPr>
            <p:txBody>
              <a:bodyPr rtlCol="0" anchor="ctr"/>
              <a:lstStyle/>
              <a:p>
                <a:endParaRPr lang="en-US" sz="3052"/>
              </a:p>
            </p:txBody>
          </p:sp>
          <p:sp>
            <p:nvSpPr>
              <p:cNvPr id="428" name="Freeform: Shape 342">
                <a:extLst>
                  <a:ext uri="{FF2B5EF4-FFF2-40B4-BE49-F238E27FC236}">
                    <a16:creationId xmlns:a16="http://schemas.microsoft.com/office/drawing/2014/main" id="{AF02CB94-48B3-B755-9813-BFCEE8DF35E7}"/>
                  </a:ext>
                </a:extLst>
              </p:cNvPr>
              <p:cNvSpPr/>
              <p:nvPr/>
            </p:nvSpPr>
            <p:spPr>
              <a:xfrm>
                <a:off x="5572231" y="2132432"/>
                <a:ext cx="15150" cy="93416"/>
              </a:xfrm>
              <a:custGeom>
                <a:avLst/>
                <a:gdLst>
                  <a:gd name="connsiteX0" fmla="*/ 7572 w 15150"/>
                  <a:gd name="connsiteY0" fmla="*/ 0 h 93416"/>
                  <a:gd name="connsiteX1" fmla="*/ 0 w 15150"/>
                  <a:gd name="connsiteY1" fmla="*/ 15150 h 93416"/>
                  <a:gd name="connsiteX2" fmla="*/ 0 w 15150"/>
                  <a:gd name="connsiteY2" fmla="*/ 93416 h 93416"/>
                  <a:gd name="connsiteX3" fmla="*/ 12622 w 15150"/>
                  <a:gd name="connsiteY3" fmla="*/ 93416 h 93416"/>
                  <a:gd name="connsiteX4" fmla="*/ 15150 w 15150"/>
                  <a:gd name="connsiteY4" fmla="*/ 93416 h 93416"/>
                  <a:gd name="connsiteX5" fmla="*/ 15150 w 15150"/>
                  <a:gd name="connsiteY5" fmla="*/ 0 h 93416"/>
                  <a:gd name="connsiteX6" fmla="*/ 7572 w 15150"/>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50" h="93416">
                    <a:moveTo>
                      <a:pt x="7572" y="0"/>
                    </a:moveTo>
                    <a:lnTo>
                      <a:pt x="0" y="15150"/>
                    </a:lnTo>
                    <a:lnTo>
                      <a:pt x="0" y="93416"/>
                    </a:lnTo>
                    <a:lnTo>
                      <a:pt x="12622" y="93416"/>
                    </a:lnTo>
                    <a:lnTo>
                      <a:pt x="15150" y="93416"/>
                    </a:lnTo>
                    <a:lnTo>
                      <a:pt x="15150" y="0"/>
                    </a:lnTo>
                    <a:lnTo>
                      <a:pt x="7572" y="0"/>
                    </a:lnTo>
                    <a:close/>
                  </a:path>
                </a:pathLst>
              </a:custGeom>
              <a:solidFill>
                <a:srgbClr val="2D5967"/>
              </a:solidFill>
              <a:ln w="6417" cap="flat">
                <a:noFill/>
                <a:prstDash val="solid"/>
                <a:miter/>
              </a:ln>
            </p:spPr>
            <p:txBody>
              <a:bodyPr rtlCol="0" anchor="ctr"/>
              <a:lstStyle/>
              <a:p>
                <a:endParaRPr lang="en-US" sz="3052"/>
              </a:p>
            </p:txBody>
          </p:sp>
          <p:sp>
            <p:nvSpPr>
              <p:cNvPr id="429" name="Freeform: Shape 343">
                <a:extLst>
                  <a:ext uri="{FF2B5EF4-FFF2-40B4-BE49-F238E27FC236}">
                    <a16:creationId xmlns:a16="http://schemas.microsoft.com/office/drawing/2014/main" id="{562F58B7-7058-C672-B24D-D7B2680E6033}"/>
                  </a:ext>
                </a:extLst>
              </p:cNvPr>
              <p:cNvSpPr/>
              <p:nvPr/>
            </p:nvSpPr>
            <p:spPr>
              <a:xfrm>
                <a:off x="5710091" y="2147569"/>
                <a:ext cx="15150" cy="78272"/>
              </a:xfrm>
              <a:custGeom>
                <a:avLst/>
                <a:gdLst>
                  <a:gd name="connsiteX0" fmla="*/ 0 w 15150"/>
                  <a:gd name="connsiteY0" fmla="*/ 15060 h 78272"/>
                  <a:gd name="connsiteX1" fmla="*/ 0 w 15150"/>
                  <a:gd name="connsiteY1" fmla="*/ 78273 h 78272"/>
                  <a:gd name="connsiteX2" fmla="*/ 15150 w 15150"/>
                  <a:gd name="connsiteY2" fmla="*/ 78273 h 78272"/>
                  <a:gd name="connsiteX3" fmla="*/ 15150 w 15150"/>
                  <a:gd name="connsiteY3" fmla="*/ 0 h 78272"/>
                  <a:gd name="connsiteX4" fmla="*/ 7578 w 15150"/>
                  <a:gd name="connsiteY4" fmla="*/ 0 h 78272"/>
                  <a:gd name="connsiteX5" fmla="*/ 0 w 15150"/>
                  <a:gd name="connsiteY5" fmla="*/ 1506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50" h="78272">
                    <a:moveTo>
                      <a:pt x="0" y="15060"/>
                    </a:moveTo>
                    <a:lnTo>
                      <a:pt x="0" y="78273"/>
                    </a:lnTo>
                    <a:lnTo>
                      <a:pt x="15150" y="78273"/>
                    </a:lnTo>
                    <a:lnTo>
                      <a:pt x="15150" y="0"/>
                    </a:lnTo>
                    <a:lnTo>
                      <a:pt x="7578" y="0"/>
                    </a:lnTo>
                    <a:lnTo>
                      <a:pt x="0" y="15060"/>
                    </a:lnTo>
                    <a:close/>
                  </a:path>
                </a:pathLst>
              </a:custGeom>
              <a:solidFill>
                <a:srgbClr val="2D5967"/>
              </a:solidFill>
              <a:ln w="6417" cap="flat">
                <a:noFill/>
                <a:prstDash val="solid"/>
                <a:miter/>
              </a:ln>
            </p:spPr>
            <p:txBody>
              <a:bodyPr rtlCol="0" anchor="ctr"/>
              <a:lstStyle/>
              <a:p>
                <a:endParaRPr lang="en-US" sz="3052"/>
              </a:p>
            </p:txBody>
          </p:sp>
          <p:sp>
            <p:nvSpPr>
              <p:cNvPr id="430" name="Freeform: Shape 344">
                <a:extLst>
                  <a:ext uri="{FF2B5EF4-FFF2-40B4-BE49-F238E27FC236}">
                    <a16:creationId xmlns:a16="http://schemas.microsoft.com/office/drawing/2014/main" id="{E98A4FEA-AF8F-1BEE-B9B3-44610B6D43EE}"/>
                  </a:ext>
                </a:extLst>
              </p:cNvPr>
              <p:cNvSpPr/>
              <p:nvPr/>
            </p:nvSpPr>
            <p:spPr>
              <a:xfrm>
                <a:off x="5305310" y="2147569"/>
                <a:ext cx="15053" cy="78272"/>
              </a:xfrm>
              <a:custGeom>
                <a:avLst/>
                <a:gdLst>
                  <a:gd name="connsiteX0" fmla="*/ 0 w 15053"/>
                  <a:gd name="connsiteY0" fmla="*/ 0 h 78272"/>
                  <a:gd name="connsiteX1" fmla="*/ 0 w 15053"/>
                  <a:gd name="connsiteY1" fmla="*/ 78273 h 78272"/>
                  <a:gd name="connsiteX2" fmla="*/ 15054 w 15053"/>
                  <a:gd name="connsiteY2" fmla="*/ 78273 h 78272"/>
                  <a:gd name="connsiteX3" fmla="*/ 15054 w 15053"/>
                  <a:gd name="connsiteY3" fmla="*/ 15060 h 78272"/>
                  <a:gd name="connsiteX4" fmla="*/ 7482 w 15053"/>
                  <a:gd name="connsiteY4" fmla="*/ 0 h 78272"/>
                  <a:gd name="connsiteX5" fmla="*/ 0 w 15053"/>
                  <a:gd name="connsiteY5" fmla="*/ 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53" h="78272">
                    <a:moveTo>
                      <a:pt x="0" y="0"/>
                    </a:moveTo>
                    <a:lnTo>
                      <a:pt x="0" y="78273"/>
                    </a:lnTo>
                    <a:lnTo>
                      <a:pt x="15054" y="78273"/>
                    </a:lnTo>
                    <a:lnTo>
                      <a:pt x="15054" y="15060"/>
                    </a:lnTo>
                    <a:lnTo>
                      <a:pt x="7482" y="0"/>
                    </a:lnTo>
                    <a:lnTo>
                      <a:pt x="0" y="0"/>
                    </a:lnTo>
                    <a:close/>
                  </a:path>
                </a:pathLst>
              </a:custGeom>
              <a:solidFill>
                <a:srgbClr val="2D5967"/>
              </a:solidFill>
              <a:ln w="6417" cap="flat">
                <a:noFill/>
                <a:prstDash val="solid"/>
                <a:miter/>
              </a:ln>
            </p:spPr>
            <p:txBody>
              <a:bodyPr rtlCol="0" anchor="ctr"/>
              <a:lstStyle/>
              <a:p>
                <a:endParaRPr lang="en-US" sz="3052"/>
              </a:p>
            </p:txBody>
          </p:sp>
        </p:grpSp>
        <p:sp>
          <p:nvSpPr>
            <p:cNvPr id="420" name="TextBox 345">
              <a:extLst>
                <a:ext uri="{FF2B5EF4-FFF2-40B4-BE49-F238E27FC236}">
                  <a16:creationId xmlns:a16="http://schemas.microsoft.com/office/drawing/2014/main" id="{1EADDB2E-FC1E-5F48-1202-4D6FA401168F}"/>
                </a:ext>
              </a:extLst>
            </p:cNvPr>
            <p:cNvSpPr txBox="1"/>
            <p:nvPr/>
          </p:nvSpPr>
          <p:spPr>
            <a:xfrm>
              <a:off x="5196776" y="2199603"/>
              <a:ext cx="680988" cy="396085"/>
            </a:xfrm>
            <a:prstGeom prst="rect">
              <a:avLst/>
            </a:prstGeom>
            <a:noFill/>
          </p:spPr>
          <p:txBody>
            <a:bodyPr wrap="none" rtlCol="0">
              <a:spAutoFit/>
            </a:bodyPr>
            <a:lstStyle/>
            <a:p>
              <a:pPr algn="ctr"/>
              <a:r>
                <a:rPr lang="ja-JP" altLang="en-US" sz="1600" dirty="0">
                  <a:latin typeface="Meiryo UI" panose="020B0604030504040204" pitchFamily="50" charset="-128"/>
                  <a:ea typeface="Meiryo UI" panose="020B0604030504040204" pitchFamily="50" charset="-128"/>
                  <a:cs typeface="Oracle Sans"/>
                  <a:sym typeface="Oracle Sans"/>
                  <a:rtl val="0"/>
                </a:rPr>
                <a:t>承認者</a:t>
              </a:r>
              <a:endParaRPr lang="en-US" altLang="ja-JP" sz="1600" dirty="0">
                <a:latin typeface="Meiryo UI" panose="020B0604030504040204" pitchFamily="50" charset="-128"/>
                <a:ea typeface="Meiryo UI" panose="020B0604030504040204" pitchFamily="50" charset="-128"/>
                <a:cs typeface="Oracle Sans"/>
                <a:sym typeface="Oracle Sans"/>
                <a:rtl val="0"/>
              </a:endParaRPr>
            </a:p>
            <a:p>
              <a:pPr algn="ctr"/>
              <a:r>
                <a:rPr lang="ja-JP" altLang="en-US" sz="1600" dirty="0">
                  <a:latin typeface="Meiryo UI" panose="020B0604030504040204" pitchFamily="50" charset="-128"/>
                  <a:ea typeface="Meiryo UI" panose="020B0604030504040204" pitchFamily="50" charset="-128"/>
                  <a:cs typeface="Oracle Sans"/>
                  <a:sym typeface="Oracle Sans"/>
                  <a:rtl val="0"/>
                </a:rPr>
                <a:t>（職員）</a:t>
              </a:r>
              <a:endParaRPr lang="en-US" sz="1600" dirty="0">
                <a:latin typeface="Meiryo UI" panose="020B0604030504040204" pitchFamily="50" charset="-128"/>
                <a:ea typeface="Meiryo UI" panose="020B0604030504040204" pitchFamily="50" charset="-128"/>
                <a:cs typeface="Oracle Sans"/>
                <a:sym typeface="Oracle Sans"/>
                <a:rtl val="0"/>
              </a:endParaRPr>
            </a:p>
          </p:txBody>
        </p:sp>
      </p:grpSp>
    </p:spTree>
    <p:extLst>
      <p:ext uri="{BB962C8B-B14F-4D97-AF65-F5344CB8AC3E}">
        <p14:creationId xmlns:p14="http://schemas.microsoft.com/office/powerpoint/2010/main" val="2662103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3059575F-F952-EC2F-ED8A-9826A5861EAE}"/>
              </a:ext>
            </a:extLst>
          </p:cNvPr>
          <p:cNvSpPr/>
          <p:nvPr/>
        </p:nvSpPr>
        <p:spPr>
          <a:xfrm>
            <a:off x="5835394" y="3009555"/>
            <a:ext cx="5842657" cy="3509382"/>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kumimoji="1" lang="ja-JP" altLang="en-US" sz="1600" b="0" dirty="0">
                <a:solidFill>
                  <a:schemeClr val="tx1"/>
                </a:solidFill>
                <a:latin typeface="+mj-lt"/>
                <a:ea typeface="Meiryo UI" panose="020B0604030504040204" pitchFamily="34" charset="-128"/>
              </a:rPr>
              <a:t>審査・承認</a:t>
            </a:r>
            <a:r>
              <a:rPr kumimoji="1" lang="en-US" altLang="ja-JP" sz="1600" b="0" dirty="0">
                <a:solidFill>
                  <a:schemeClr val="tx1"/>
                </a:solidFill>
                <a:latin typeface="+mj-lt"/>
                <a:ea typeface="Meiryo UI" panose="020B0604030504040204" pitchFamily="34" charset="-128"/>
              </a:rPr>
              <a:t>_</a:t>
            </a:r>
            <a:r>
              <a:rPr kumimoji="1" lang="ja-JP" altLang="en-US" sz="1600" b="0" dirty="0">
                <a:solidFill>
                  <a:schemeClr val="tx1"/>
                </a:solidFill>
                <a:latin typeface="+mj-lt"/>
                <a:ea typeface="Meiryo UI" panose="020B0604030504040204" pitchFamily="34" charset="-128"/>
              </a:rPr>
              <a:t>審査・承認機能</a:t>
            </a:r>
            <a:endParaRPr kumimoji="1" lang="en-US" altLang="ja-JP" sz="1600" dirty="0">
              <a:solidFill>
                <a:schemeClr val="tx1"/>
              </a:solidFill>
              <a:latin typeface="Meiryo UI" panose="020B0604030504040204" pitchFamily="34" charset="-128"/>
              <a:ea typeface="Meiryo UI" panose="020B0604030504040204" pitchFamily="34" charset="-128"/>
            </a:endParaRPr>
          </a:p>
        </p:txBody>
      </p:sp>
      <p:pic>
        <p:nvPicPr>
          <p:cNvPr id="19" name="グラフィックス 18">
            <a:extLst>
              <a:ext uri="{FF2B5EF4-FFF2-40B4-BE49-F238E27FC236}">
                <a16:creationId xmlns:a16="http://schemas.microsoft.com/office/drawing/2014/main" id="{F01555BC-166B-49E7-AEB8-7A836FC4CF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33589" y="3658791"/>
            <a:ext cx="409575" cy="400050"/>
          </a:xfrm>
          <a:prstGeom prst="rect">
            <a:avLst/>
          </a:prstGeom>
        </p:spPr>
      </p:pic>
      <p:pic>
        <p:nvPicPr>
          <p:cNvPr id="20" name="グラフィックス 19">
            <a:extLst>
              <a:ext uri="{FF2B5EF4-FFF2-40B4-BE49-F238E27FC236}">
                <a16:creationId xmlns:a16="http://schemas.microsoft.com/office/drawing/2014/main" id="{CA7601F0-0EF4-F618-757F-1EA8CD00A6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33862" y="5198262"/>
            <a:ext cx="457200" cy="400050"/>
          </a:xfrm>
          <a:prstGeom prst="rect">
            <a:avLst/>
          </a:prstGeom>
        </p:spPr>
      </p:pic>
      <p:sp>
        <p:nvSpPr>
          <p:cNvPr id="21" name="TextBox 12">
            <a:extLst>
              <a:ext uri="{FF2B5EF4-FFF2-40B4-BE49-F238E27FC236}">
                <a16:creationId xmlns:a16="http://schemas.microsoft.com/office/drawing/2014/main" id="{6F652A55-1F8C-E732-1EC4-4995CD11E467}"/>
              </a:ext>
            </a:extLst>
          </p:cNvPr>
          <p:cNvSpPr txBox="1">
            <a:spLocks noChangeArrowheads="1"/>
          </p:cNvSpPr>
          <p:nvPr/>
        </p:nvSpPr>
        <p:spPr bwMode="auto">
          <a:xfrm>
            <a:off x="6344065" y="4201733"/>
            <a:ext cx="588623"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WAF</a:t>
            </a:r>
          </a:p>
        </p:txBody>
      </p:sp>
      <p:sp>
        <p:nvSpPr>
          <p:cNvPr id="22" name="TextBox 12">
            <a:extLst>
              <a:ext uri="{FF2B5EF4-FFF2-40B4-BE49-F238E27FC236}">
                <a16:creationId xmlns:a16="http://schemas.microsoft.com/office/drawing/2014/main" id="{2FF29A2F-5514-65BC-13B5-172DCF17FCF5}"/>
              </a:ext>
            </a:extLst>
          </p:cNvPr>
          <p:cNvSpPr txBox="1">
            <a:spLocks noChangeArrowheads="1"/>
          </p:cNvSpPr>
          <p:nvPr/>
        </p:nvSpPr>
        <p:spPr bwMode="auto">
          <a:xfrm>
            <a:off x="10081776" y="5726714"/>
            <a:ext cx="561372"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ADB</a:t>
            </a:r>
          </a:p>
        </p:txBody>
      </p:sp>
      <p:pic>
        <p:nvPicPr>
          <p:cNvPr id="23" name="グラフィックス 22">
            <a:extLst>
              <a:ext uri="{FF2B5EF4-FFF2-40B4-BE49-F238E27FC236}">
                <a16:creationId xmlns:a16="http://schemas.microsoft.com/office/drawing/2014/main" id="{7F45CA91-AC66-3F5F-670A-E17637745F3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38351" y="5198262"/>
            <a:ext cx="400050" cy="400050"/>
          </a:xfrm>
          <a:prstGeom prst="rect">
            <a:avLst/>
          </a:prstGeom>
        </p:spPr>
      </p:pic>
      <p:sp>
        <p:nvSpPr>
          <p:cNvPr id="24" name="TextBox 12">
            <a:extLst>
              <a:ext uri="{FF2B5EF4-FFF2-40B4-BE49-F238E27FC236}">
                <a16:creationId xmlns:a16="http://schemas.microsoft.com/office/drawing/2014/main" id="{3B5C32F8-0719-8986-1239-246BEE1A51CE}"/>
              </a:ext>
            </a:extLst>
          </p:cNvPr>
          <p:cNvSpPr txBox="1">
            <a:spLocks noChangeArrowheads="1"/>
          </p:cNvSpPr>
          <p:nvPr/>
        </p:nvSpPr>
        <p:spPr bwMode="auto">
          <a:xfrm>
            <a:off x="6169338" y="5618992"/>
            <a:ext cx="938077"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Load</a:t>
            </a:r>
          </a:p>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Balancer</a:t>
            </a:r>
          </a:p>
        </p:txBody>
      </p:sp>
      <p:cxnSp>
        <p:nvCxnSpPr>
          <p:cNvPr id="25" name="直線矢印コネクタ 24">
            <a:extLst>
              <a:ext uri="{FF2B5EF4-FFF2-40B4-BE49-F238E27FC236}">
                <a16:creationId xmlns:a16="http://schemas.microsoft.com/office/drawing/2014/main" id="{E8706889-C207-0858-036F-D852C92110E1}"/>
              </a:ext>
            </a:extLst>
          </p:cNvPr>
          <p:cNvCxnSpPr>
            <a:cxnSpLocks/>
            <a:stCxn id="23" idx="3"/>
          </p:cNvCxnSpPr>
          <p:nvPr/>
        </p:nvCxnSpPr>
        <p:spPr>
          <a:xfrm>
            <a:off x="6838401" y="5398287"/>
            <a:ext cx="144908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直線矢印コネクタ 25">
            <a:extLst>
              <a:ext uri="{FF2B5EF4-FFF2-40B4-BE49-F238E27FC236}">
                <a16:creationId xmlns:a16="http://schemas.microsoft.com/office/drawing/2014/main" id="{5A9D30D5-009A-7066-7B80-DFE02774B742}"/>
              </a:ext>
            </a:extLst>
          </p:cNvPr>
          <p:cNvCxnSpPr>
            <a:cxnSpLocks/>
            <a:endCxn id="20" idx="1"/>
          </p:cNvCxnSpPr>
          <p:nvPr/>
        </p:nvCxnSpPr>
        <p:spPr>
          <a:xfrm>
            <a:off x="8687534" y="5398287"/>
            <a:ext cx="144632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直線矢印コネクタ 27">
            <a:extLst>
              <a:ext uri="{FF2B5EF4-FFF2-40B4-BE49-F238E27FC236}">
                <a16:creationId xmlns:a16="http://schemas.microsoft.com/office/drawing/2014/main" id="{5A433EB8-C89B-87AA-97B5-B8192543A365}"/>
              </a:ext>
            </a:extLst>
          </p:cNvPr>
          <p:cNvCxnSpPr>
            <a:cxnSpLocks/>
            <a:stCxn id="21" idx="2"/>
            <a:endCxn id="23" idx="0"/>
          </p:cNvCxnSpPr>
          <p:nvPr/>
        </p:nvCxnSpPr>
        <p:spPr>
          <a:xfrm flipH="1">
            <a:off x="6638376" y="4509510"/>
            <a:ext cx="1" cy="6887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直線矢印コネクタ 28">
            <a:extLst>
              <a:ext uri="{FF2B5EF4-FFF2-40B4-BE49-F238E27FC236}">
                <a16:creationId xmlns:a16="http://schemas.microsoft.com/office/drawing/2014/main" id="{13018EFF-DDBD-4C6E-D31A-A2F3C4E4D9FA}"/>
              </a:ext>
            </a:extLst>
          </p:cNvPr>
          <p:cNvCxnSpPr>
            <a:cxnSpLocks/>
          </p:cNvCxnSpPr>
          <p:nvPr/>
        </p:nvCxnSpPr>
        <p:spPr>
          <a:xfrm>
            <a:off x="8502167" y="6079149"/>
            <a:ext cx="0" cy="13257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42" name="グラフィックス 241">
            <a:extLst>
              <a:ext uri="{FF2B5EF4-FFF2-40B4-BE49-F238E27FC236}">
                <a16:creationId xmlns:a16="http://schemas.microsoft.com/office/drawing/2014/main" id="{86F34103-CE28-1EE6-FD5D-6E91CFB0810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16430" y="5216161"/>
            <a:ext cx="371475" cy="400050"/>
          </a:xfrm>
          <a:prstGeom prst="rect">
            <a:avLst/>
          </a:prstGeom>
        </p:spPr>
      </p:pic>
      <p:sp>
        <p:nvSpPr>
          <p:cNvPr id="243" name="TextBox 12">
            <a:extLst>
              <a:ext uri="{FF2B5EF4-FFF2-40B4-BE49-F238E27FC236}">
                <a16:creationId xmlns:a16="http://schemas.microsoft.com/office/drawing/2014/main" id="{E0E5D9F6-3FB4-B473-29B8-8C4F90C4EF56}"/>
              </a:ext>
            </a:extLst>
          </p:cNvPr>
          <p:cNvSpPr txBox="1">
            <a:spLocks noChangeArrowheads="1"/>
          </p:cNvSpPr>
          <p:nvPr/>
        </p:nvSpPr>
        <p:spPr bwMode="auto">
          <a:xfrm>
            <a:off x="8289538" y="5704441"/>
            <a:ext cx="513282"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OIC</a:t>
            </a:r>
          </a:p>
        </p:txBody>
      </p:sp>
      <p:cxnSp>
        <p:nvCxnSpPr>
          <p:cNvPr id="244" name="直線矢印コネクタ 36">
            <a:extLst>
              <a:ext uri="{FF2B5EF4-FFF2-40B4-BE49-F238E27FC236}">
                <a16:creationId xmlns:a16="http://schemas.microsoft.com/office/drawing/2014/main" id="{F4A8C50B-45BE-9EE7-B397-91CC31B1D1CC}"/>
              </a:ext>
            </a:extLst>
          </p:cNvPr>
          <p:cNvCxnSpPr>
            <a:cxnSpLocks/>
          </p:cNvCxnSpPr>
          <p:nvPr/>
        </p:nvCxnSpPr>
        <p:spPr>
          <a:xfrm rot="5400000" flipH="1" flipV="1">
            <a:off x="9927755" y="3233800"/>
            <a:ext cx="524216" cy="3404709"/>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45" name="直線矢印コネクタ 244">
            <a:extLst>
              <a:ext uri="{FF2B5EF4-FFF2-40B4-BE49-F238E27FC236}">
                <a16:creationId xmlns:a16="http://schemas.microsoft.com/office/drawing/2014/main" id="{B0C6EE4F-79A0-89EF-9EDB-B3897D89071B}"/>
              </a:ext>
            </a:extLst>
          </p:cNvPr>
          <p:cNvCxnSpPr>
            <a:cxnSpLocks/>
          </p:cNvCxnSpPr>
          <p:nvPr/>
        </p:nvCxnSpPr>
        <p:spPr>
          <a:xfrm>
            <a:off x="10362462" y="4689673"/>
            <a:ext cx="0" cy="487950"/>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46" name="円/楕円 31">
            <a:extLst>
              <a:ext uri="{FF2B5EF4-FFF2-40B4-BE49-F238E27FC236}">
                <a16:creationId xmlns:a16="http://schemas.microsoft.com/office/drawing/2014/main" id="{62D55140-3A87-EA3F-6E6B-7C3685BDB62E}"/>
              </a:ext>
            </a:extLst>
          </p:cNvPr>
          <p:cNvSpPr/>
          <p:nvPr/>
        </p:nvSpPr>
        <p:spPr>
          <a:xfrm>
            <a:off x="6076847" y="4909144"/>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2</a:t>
            </a:r>
            <a:endParaRPr kumimoji="1" lang="ja-JP" altLang="en-US" sz="1600" dirty="0"/>
          </a:p>
        </p:txBody>
      </p:sp>
      <p:sp>
        <p:nvSpPr>
          <p:cNvPr id="247" name="円/楕円 32">
            <a:extLst>
              <a:ext uri="{FF2B5EF4-FFF2-40B4-BE49-F238E27FC236}">
                <a16:creationId xmlns:a16="http://schemas.microsoft.com/office/drawing/2014/main" id="{FFE62D3A-67CB-2151-D4EC-DDC32A1BFA5A}"/>
              </a:ext>
            </a:extLst>
          </p:cNvPr>
          <p:cNvSpPr/>
          <p:nvPr/>
        </p:nvSpPr>
        <p:spPr>
          <a:xfrm>
            <a:off x="6076847" y="3387701"/>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1</a:t>
            </a:r>
          </a:p>
        </p:txBody>
      </p:sp>
      <p:sp>
        <p:nvSpPr>
          <p:cNvPr id="248" name="円/楕円 33">
            <a:extLst>
              <a:ext uri="{FF2B5EF4-FFF2-40B4-BE49-F238E27FC236}">
                <a16:creationId xmlns:a16="http://schemas.microsoft.com/office/drawing/2014/main" id="{E7E63A64-EB5B-38EA-1C6D-F80369B88066}"/>
              </a:ext>
            </a:extLst>
          </p:cNvPr>
          <p:cNvSpPr/>
          <p:nvPr/>
        </p:nvSpPr>
        <p:spPr>
          <a:xfrm>
            <a:off x="7980448" y="4909144"/>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3</a:t>
            </a:r>
          </a:p>
        </p:txBody>
      </p:sp>
      <p:sp>
        <p:nvSpPr>
          <p:cNvPr id="249" name="円/楕円 34">
            <a:extLst>
              <a:ext uri="{FF2B5EF4-FFF2-40B4-BE49-F238E27FC236}">
                <a16:creationId xmlns:a16="http://schemas.microsoft.com/office/drawing/2014/main" id="{07DA48B3-0A9B-16D0-E31C-7FDB26225F58}"/>
              </a:ext>
            </a:extLst>
          </p:cNvPr>
          <p:cNvSpPr/>
          <p:nvPr/>
        </p:nvSpPr>
        <p:spPr>
          <a:xfrm>
            <a:off x="7980448" y="6543518"/>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4</a:t>
            </a:r>
          </a:p>
        </p:txBody>
      </p:sp>
      <p:sp>
        <p:nvSpPr>
          <p:cNvPr id="251" name="円/楕円 37">
            <a:extLst>
              <a:ext uri="{FF2B5EF4-FFF2-40B4-BE49-F238E27FC236}">
                <a16:creationId xmlns:a16="http://schemas.microsoft.com/office/drawing/2014/main" id="{3EEE20B5-0BB0-48ED-4589-11840BBA5D7C}"/>
              </a:ext>
            </a:extLst>
          </p:cNvPr>
          <p:cNvSpPr/>
          <p:nvPr/>
        </p:nvSpPr>
        <p:spPr>
          <a:xfrm>
            <a:off x="9774824" y="4909144"/>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5</a:t>
            </a:r>
          </a:p>
        </p:txBody>
      </p:sp>
      <p:sp>
        <p:nvSpPr>
          <p:cNvPr id="252" name="円/楕円 38">
            <a:extLst>
              <a:ext uri="{FF2B5EF4-FFF2-40B4-BE49-F238E27FC236}">
                <a16:creationId xmlns:a16="http://schemas.microsoft.com/office/drawing/2014/main" id="{FDEDF3E4-74E0-E94C-D9AD-F0DDAC274A8C}"/>
              </a:ext>
            </a:extLst>
          </p:cNvPr>
          <p:cNvSpPr/>
          <p:nvPr/>
        </p:nvSpPr>
        <p:spPr>
          <a:xfrm>
            <a:off x="11510997" y="4251861"/>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6</a:t>
            </a:r>
          </a:p>
        </p:txBody>
      </p:sp>
      <p:grpSp>
        <p:nvGrpSpPr>
          <p:cNvPr id="253" name="グループ化 252">
            <a:extLst>
              <a:ext uri="{FF2B5EF4-FFF2-40B4-BE49-F238E27FC236}">
                <a16:creationId xmlns:a16="http://schemas.microsoft.com/office/drawing/2014/main" id="{D36EBBF1-049F-CEB7-4F91-D3CC74488826}"/>
              </a:ext>
            </a:extLst>
          </p:cNvPr>
          <p:cNvGrpSpPr>
            <a:grpSpLocks noChangeAspect="1"/>
          </p:cNvGrpSpPr>
          <p:nvPr/>
        </p:nvGrpSpPr>
        <p:grpSpPr>
          <a:xfrm>
            <a:off x="4107904" y="2465041"/>
            <a:ext cx="11988439" cy="6805943"/>
            <a:chOff x="2576357" y="863437"/>
            <a:chExt cx="7956000" cy="5298697"/>
          </a:xfrm>
        </p:grpSpPr>
        <p:sp>
          <p:nvSpPr>
            <p:cNvPr id="254" name="正方形/長方形 253">
              <a:extLst>
                <a:ext uri="{FF2B5EF4-FFF2-40B4-BE49-F238E27FC236}">
                  <a16:creationId xmlns:a16="http://schemas.microsoft.com/office/drawing/2014/main" id="{21CF9C55-C211-2EF4-B79B-F77D3272819B}"/>
                </a:ext>
              </a:extLst>
            </p:cNvPr>
            <p:cNvSpPr/>
            <p:nvPr/>
          </p:nvSpPr>
          <p:spPr>
            <a:xfrm>
              <a:off x="2576357" y="863437"/>
              <a:ext cx="7956000" cy="5298697"/>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052">
                <a:latin typeface="Meiryo UI" panose="020B0604030504040204" pitchFamily="34" charset="-128"/>
                <a:ea typeface="Meiryo UI" panose="020B0604030504040204" pitchFamily="34" charset="-128"/>
              </a:endParaRPr>
            </a:p>
          </p:txBody>
        </p:sp>
        <p:sp>
          <p:nvSpPr>
            <p:cNvPr id="255" name="TextBox 12">
              <a:extLst>
                <a:ext uri="{FF2B5EF4-FFF2-40B4-BE49-F238E27FC236}">
                  <a16:creationId xmlns:a16="http://schemas.microsoft.com/office/drawing/2014/main" id="{ED0CFD8B-E9AC-71CA-2681-B6B82D90C212}"/>
                </a:ext>
              </a:extLst>
            </p:cNvPr>
            <p:cNvSpPr txBox="1">
              <a:spLocks noChangeArrowheads="1"/>
            </p:cNvSpPr>
            <p:nvPr/>
          </p:nvSpPr>
          <p:spPr bwMode="auto">
            <a:xfrm>
              <a:off x="3238208" y="978372"/>
              <a:ext cx="327626" cy="260764"/>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772" dirty="0">
                  <a:latin typeface="Meiryo UI" panose="020B0604030504040204" pitchFamily="34" charset="-128"/>
                  <a:ea typeface="Meiryo UI" panose="020B0604030504040204" pitchFamily="34" charset="-128"/>
                  <a:cs typeface="Amazon Ember" panose="020B0603020204020204" pitchFamily="34" charset="0"/>
                </a:rPr>
                <a:t>OCI</a:t>
              </a:r>
            </a:p>
          </p:txBody>
        </p:sp>
      </p:grpSp>
      <p:cxnSp>
        <p:nvCxnSpPr>
          <p:cNvPr id="256" name="Straight Arrow Connector 43">
            <a:extLst>
              <a:ext uri="{FF2B5EF4-FFF2-40B4-BE49-F238E27FC236}">
                <a16:creationId xmlns:a16="http://schemas.microsoft.com/office/drawing/2014/main" id="{2659CD34-CEBA-04E0-EBF9-1A714BDB55FD}"/>
              </a:ext>
            </a:extLst>
          </p:cNvPr>
          <p:cNvCxnSpPr>
            <a:cxnSpLocks/>
          </p:cNvCxnSpPr>
          <p:nvPr/>
        </p:nvCxnSpPr>
        <p:spPr bwMode="auto">
          <a:xfrm>
            <a:off x="3021707" y="5378299"/>
            <a:ext cx="3107175" cy="8558"/>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75" name="Rectangle 46">
            <a:extLst>
              <a:ext uri="{FF2B5EF4-FFF2-40B4-BE49-F238E27FC236}">
                <a16:creationId xmlns:a16="http://schemas.microsoft.com/office/drawing/2014/main" id="{C45F066C-396A-F837-960E-D4FA35FE62D3}"/>
              </a:ext>
            </a:extLst>
          </p:cNvPr>
          <p:cNvSpPr/>
          <p:nvPr/>
        </p:nvSpPr>
        <p:spPr>
          <a:xfrm>
            <a:off x="11970791" y="3437046"/>
            <a:ext cx="3748744" cy="2207020"/>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連携機能</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審査対象データ及び審査・承認処理結果データを保管する</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DB</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・ストレージを持つ機能</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例</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・申請・届出</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申請・届出機能</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・申請・届出</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電子決済機能</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sp>
        <p:nvSpPr>
          <p:cNvPr id="276" name="Rectangle 46">
            <a:extLst>
              <a:ext uri="{FF2B5EF4-FFF2-40B4-BE49-F238E27FC236}">
                <a16:creationId xmlns:a16="http://schemas.microsoft.com/office/drawing/2014/main" id="{0CBFE25F-9257-268A-B907-55B8C374011C}"/>
              </a:ext>
            </a:extLst>
          </p:cNvPr>
          <p:cNvSpPr/>
          <p:nvPr/>
        </p:nvSpPr>
        <p:spPr>
          <a:xfrm>
            <a:off x="5443697" y="7494934"/>
            <a:ext cx="5687573" cy="1556944"/>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連携機能</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ユーザー認証</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例</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・利用者認証</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ユーザ認証機能（国民向け）</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・利用者認証</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ユーザ認証機能（企業ユーザ向け）</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・利用者認証</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ユーザ認証機能（職員向け）</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sp>
        <p:nvSpPr>
          <p:cNvPr id="277" name="Rectangle 46">
            <a:extLst>
              <a:ext uri="{FF2B5EF4-FFF2-40B4-BE49-F238E27FC236}">
                <a16:creationId xmlns:a16="http://schemas.microsoft.com/office/drawing/2014/main" id="{24F3125D-4D62-AC2A-29CA-96F8D46BAB7D}"/>
              </a:ext>
            </a:extLst>
          </p:cNvPr>
          <p:cNvSpPr/>
          <p:nvPr/>
        </p:nvSpPr>
        <p:spPr>
          <a:xfrm>
            <a:off x="12018386" y="6989944"/>
            <a:ext cx="3748744" cy="2207020"/>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連携機能</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審査結果を参照し、処理する機能</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例</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・申請・届出</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公文書ダウンロード機能</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・申請・届出</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公文書公開機能</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cxnSp>
        <p:nvCxnSpPr>
          <p:cNvPr id="278" name="Straight Arrow Connector 43">
            <a:extLst>
              <a:ext uri="{FF2B5EF4-FFF2-40B4-BE49-F238E27FC236}">
                <a16:creationId xmlns:a16="http://schemas.microsoft.com/office/drawing/2014/main" id="{ACC6071E-6F8D-A178-D736-11B1A7EB5546}"/>
              </a:ext>
            </a:extLst>
          </p:cNvPr>
          <p:cNvCxnSpPr>
            <a:cxnSpLocks/>
          </p:cNvCxnSpPr>
          <p:nvPr/>
        </p:nvCxnSpPr>
        <p:spPr bwMode="auto">
          <a:xfrm flipV="1">
            <a:off x="13892758" y="5694001"/>
            <a:ext cx="0" cy="1201196"/>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pic>
        <p:nvPicPr>
          <p:cNvPr id="279" name="OTag">
            <a:extLst>
              <a:ext uri="{FF2B5EF4-FFF2-40B4-BE49-F238E27FC236}">
                <a16:creationId xmlns:a16="http://schemas.microsoft.com/office/drawing/2014/main" id="{EA896C1E-E465-509F-8827-D106D6A1994F}"/>
              </a:ext>
              <a:ext uri="{C183D7F6-B498-43B3-948B-1728B52AA6E4}">
                <adec:decorative xmlns:adec="http://schemas.microsoft.com/office/drawing/2017/decorative" val="1"/>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4107904" y="2465041"/>
            <a:ext cx="680321" cy="680320"/>
          </a:xfrm>
          <a:prstGeom prst="rect">
            <a:avLst/>
          </a:prstGeom>
        </p:spPr>
      </p:pic>
      <p:sp>
        <p:nvSpPr>
          <p:cNvPr id="2" name="タイトル 2">
            <a:extLst>
              <a:ext uri="{FF2B5EF4-FFF2-40B4-BE49-F238E27FC236}">
                <a16:creationId xmlns:a16="http://schemas.microsoft.com/office/drawing/2014/main" id="{9F446CE8-E55E-8E7B-0EC7-3AA3D23FB871}"/>
              </a:ext>
            </a:extLst>
          </p:cNvPr>
          <p:cNvSpPr txBox="1">
            <a:spLocks/>
          </p:cNvSpPr>
          <p:nvPr/>
        </p:nvSpPr>
        <p:spPr>
          <a:xfrm>
            <a:off x="1237546" y="684811"/>
            <a:ext cx="15525572" cy="1037260"/>
          </a:xfrm>
          <a:prstGeom prst="rect">
            <a:avLst/>
          </a:prstGeom>
          <a:noFill/>
          <a:ln>
            <a:noFill/>
          </a:ln>
        </p:spPr>
        <p:txBody>
          <a:bodyPr spcFirstLastPara="1" wrap="square" lIns="45700" tIns="45700" rIns="45700" bIns="45700" anchor="ctr" anchorCtr="0">
            <a:normAutofit fontScale="9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4400"/>
              <a:buFont typeface="Roboto"/>
              <a:buNone/>
              <a:defRPr sz="4400" b="1" i="0" u="none" strike="noStrike" cap="none">
                <a:solidFill>
                  <a:srgbClr val="000000"/>
                </a:solidFill>
                <a:latin typeface="Roboto"/>
                <a:ea typeface="Roboto"/>
                <a:cs typeface="Roboto"/>
                <a:sym typeface="Roboto"/>
              </a:defRPr>
            </a:lvl1pPr>
            <a:lvl2pPr marR="0" lvl="1" algn="l" rtl="0">
              <a:lnSpc>
                <a:spcPct val="90000"/>
              </a:lnSpc>
              <a:spcBef>
                <a:spcPts val="0"/>
              </a:spcBef>
              <a:spcAft>
                <a:spcPts val="0"/>
              </a:spcAft>
              <a:buClr>
                <a:srgbClr val="000000"/>
              </a:buClr>
              <a:buSzPts val="4400"/>
              <a:buFont typeface="Roboto"/>
              <a:buNone/>
              <a:defRPr sz="4400" b="1" i="0" u="none" strike="noStrike" cap="none">
                <a:solidFill>
                  <a:srgbClr val="000000"/>
                </a:solidFill>
                <a:latin typeface="Roboto"/>
                <a:ea typeface="Roboto"/>
                <a:cs typeface="Roboto"/>
                <a:sym typeface="Roboto"/>
              </a:defRPr>
            </a:lvl2pPr>
            <a:lvl3pPr marR="0" lvl="2" algn="l" rtl="0">
              <a:lnSpc>
                <a:spcPct val="90000"/>
              </a:lnSpc>
              <a:spcBef>
                <a:spcPts val="0"/>
              </a:spcBef>
              <a:spcAft>
                <a:spcPts val="0"/>
              </a:spcAft>
              <a:buClr>
                <a:srgbClr val="000000"/>
              </a:buClr>
              <a:buSzPts val="4400"/>
              <a:buFont typeface="Roboto"/>
              <a:buNone/>
              <a:defRPr sz="4400" b="1" i="0" u="none" strike="noStrike" cap="none">
                <a:solidFill>
                  <a:srgbClr val="000000"/>
                </a:solidFill>
                <a:latin typeface="Roboto"/>
                <a:ea typeface="Roboto"/>
                <a:cs typeface="Roboto"/>
                <a:sym typeface="Roboto"/>
              </a:defRPr>
            </a:lvl3pPr>
            <a:lvl4pPr marR="0" lvl="3" algn="l" rtl="0">
              <a:lnSpc>
                <a:spcPct val="90000"/>
              </a:lnSpc>
              <a:spcBef>
                <a:spcPts val="0"/>
              </a:spcBef>
              <a:spcAft>
                <a:spcPts val="0"/>
              </a:spcAft>
              <a:buClr>
                <a:srgbClr val="000000"/>
              </a:buClr>
              <a:buSzPts val="4400"/>
              <a:buFont typeface="Roboto"/>
              <a:buNone/>
              <a:defRPr sz="4400" b="1" i="0" u="none" strike="noStrike" cap="none">
                <a:solidFill>
                  <a:srgbClr val="000000"/>
                </a:solidFill>
                <a:latin typeface="Roboto"/>
                <a:ea typeface="Roboto"/>
                <a:cs typeface="Roboto"/>
                <a:sym typeface="Roboto"/>
              </a:defRPr>
            </a:lvl4pPr>
            <a:lvl5pPr marR="0" lvl="4" algn="l" rtl="0">
              <a:lnSpc>
                <a:spcPct val="90000"/>
              </a:lnSpc>
              <a:spcBef>
                <a:spcPts val="0"/>
              </a:spcBef>
              <a:spcAft>
                <a:spcPts val="0"/>
              </a:spcAft>
              <a:buClr>
                <a:srgbClr val="000000"/>
              </a:buClr>
              <a:buSzPts val="4400"/>
              <a:buFont typeface="Roboto"/>
              <a:buNone/>
              <a:defRPr sz="4400" b="1" i="0" u="none" strike="noStrike" cap="none">
                <a:solidFill>
                  <a:srgbClr val="000000"/>
                </a:solidFill>
                <a:latin typeface="Roboto"/>
                <a:ea typeface="Roboto"/>
                <a:cs typeface="Roboto"/>
                <a:sym typeface="Roboto"/>
              </a:defRPr>
            </a:lvl5pPr>
            <a:lvl6pPr marR="0" lvl="5" algn="l" rtl="0">
              <a:lnSpc>
                <a:spcPct val="90000"/>
              </a:lnSpc>
              <a:spcBef>
                <a:spcPts val="0"/>
              </a:spcBef>
              <a:spcAft>
                <a:spcPts val="0"/>
              </a:spcAft>
              <a:buClr>
                <a:srgbClr val="000000"/>
              </a:buClr>
              <a:buSzPts val="4400"/>
              <a:buFont typeface="Roboto"/>
              <a:buNone/>
              <a:defRPr sz="4400" b="1" i="0" u="none" strike="noStrike" cap="none">
                <a:solidFill>
                  <a:srgbClr val="000000"/>
                </a:solidFill>
                <a:latin typeface="Roboto"/>
                <a:ea typeface="Roboto"/>
                <a:cs typeface="Roboto"/>
                <a:sym typeface="Roboto"/>
              </a:defRPr>
            </a:lvl6pPr>
            <a:lvl7pPr marR="0" lvl="6" algn="l" rtl="0">
              <a:lnSpc>
                <a:spcPct val="90000"/>
              </a:lnSpc>
              <a:spcBef>
                <a:spcPts val="0"/>
              </a:spcBef>
              <a:spcAft>
                <a:spcPts val="0"/>
              </a:spcAft>
              <a:buClr>
                <a:srgbClr val="000000"/>
              </a:buClr>
              <a:buSzPts val="4400"/>
              <a:buFont typeface="Roboto"/>
              <a:buNone/>
              <a:defRPr sz="4400" b="1" i="0" u="none" strike="noStrike" cap="none">
                <a:solidFill>
                  <a:srgbClr val="000000"/>
                </a:solidFill>
                <a:latin typeface="Roboto"/>
                <a:ea typeface="Roboto"/>
                <a:cs typeface="Roboto"/>
                <a:sym typeface="Roboto"/>
              </a:defRPr>
            </a:lvl7pPr>
            <a:lvl8pPr marR="0" lvl="7" algn="l" rtl="0">
              <a:lnSpc>
                <a:spcPct val="90000"/>
              </a:lnSpc>
              <a:spcBef>
                <a:spcPts val="0"/>
              </a:spcBef>
              <a:spcAft>
                <a:spcPts val="0"/>
              </a:spcAft>
              <a:buClr>
                <a:srgbClr val="000000"/>
              </a:buClr>
              <a:buSzPts val="4400"/>
              <a:buFont typeface="Roboto"/>
              <a:buNone/>
              <a:defRPr sz="4400" b="1" i="0" u="none" strike="noStrike" cap="none">
                <a:solidFill>
                  <a:srgbClr val="000000"/>
                </a:solidFill>
                <a:latin typeface="Roboto"/>
                <a:ea typeface="Roboto"/>
                <a:cs typeface="Roboto"/>
                <a:sym typeface="Roboto"/>
              </a:defRPr>
            </a:lvl8pPr>
            <a:lvl9pPr marR="0" lvl="8" algn="l" rtl="0">
              <a:lnSpc>
                <a:spcPct val="90000"/>
              </a:lnSpc>
              <a:spcBef>
                <a:spcPts val="0"/>
              </a:spcBef>
              <a:spcAft>
                <a:spcPts val="0"/>
              </a:spcAft>
              <a:buClr>
                <a:srgbClr val="000000"/>
              </a:buClr>
              <a:buSzPts val="4400"/>
              <a:buFont typeface="Roboto"/>
              <a:buNone/>
              <a:defRPr sz="4400" b="1" i="0" u="none" strike="noStrike" cap="none">
                <a:solidFill>
                  <a:srgbClr val="000000"/>
                </a:solidFill>
                <a:latin typeface="Roboto"/>
                <a:ea typeface="Roboto"/>
                <a:cs typeface="Roboto"/>
                <a:sym typeface="Roboto"/>
              </a:defRPr>
            </a:lvl9pPr>
          </a:lstStyle>
          <a:p>
            <a:r>
              <a:rPr kumimoji="1" lang="en-US" altLang="ja-JP" b="0" dirty="0">
                <a:latin typeface="+mj-lt"/>
              </a:rPr>
              <a:t>8-1-3-1.</a:t>
            </a:r>
            <a:r>
              <a:rPr kumimoji="1" lang="ja-JP" altLang="en-US" b="0" dirty="0">
                <a:solidFill>
                  <a:schemeClr val="tx1"/>
                </a:solidFill>
                <a:latin typeface="+mj-lt"/>
                <a:ea typeface="Meiryo UI" panose="020B0604030504040204" pitchFamily="34" charset="-128"/>
              </a:rPr>
              <a:t>審査・承認</a:t>
            </a:r>
            <a:r>
              <a:rPr kumimoji="1" lang="en-US" altLang="ja-JP" b="0" dirty="0">
                <a:solidFill>
                  <a:schemeClr val="tx1"/>
                </a:solidFill>
                <a:latin typeface="+mj-lt"/>
                <a:ea typeface="Meiryo UI" panose="020B0604030504040204" pitchFamily="34" charset="-128"/>
              </a:rPr>
              <a:t>_</a:t>
            </a:r>
            <a:r>
              <a:rPr kumimoji="1" lang="ja-JP" altLang="en-US" b="0" dirty="0">
                <a:solidFill>
                  <a:schemeClr val="tx1"/>
                </a:solidFill>
                <a:latin typeface="+mj-lt"/>
                <a:ea typeface="Meiryo UI" panose="020B0604030504040204" pitchFamily="34" charset="-128"/>
              </a:rPr>
              <a:t>審査・承認機能（パターン</a:t>
            </a:r>
            <a:r>
              <a:rPr kumimoji="1" lang="en-US" altLang="ja-JP" b="0" dirty="0">
                <a:solidFill>
                  <a:schemeClr val="tx1"/>
                </a:solidFill>
                <a:latin typeface="+mj-lt"/>
                <a:ea typeface="Meiryo UI" panose="020B0604030504040204" pitchFamily="34" charset="-128"/>
              </a:rPr>
              <a:t>3 OIC</a:t>
            </a:r>
            <a:r>
              <a:rPr kumimoji="1" lang="ja-JP" altLang="en-US" b="0" dirty="0">
                <a:solidFill>
                  <a:schemeClr val="tx1"/>
                </a:solidFill>
                <a:latin typeface="+mj-lt"/>
                <a:ea typeface="Meiryo UI" panose="020B0604030504040204" pitchFamily="34" charset="-128"/>
              </a:rPr>
              <a:t>、</a:t>
            </a:r>
            <a:r>
              <a:rPr kumimoji="1" lang="en-US" altLang="ja-JP" b="0" dirty="0">
                <a:solidFill>
                  <a:schemeClr val="tx1"/>
                </a:solidFill>
                <a:latin typeface="+mj-lt"/>
                <a:ea typeface="Meiryo UI" panose="020B0604030504040204" pitchFamily="34" charset="-128"/>
              </a:rPr>
              <a:t>ADB</a:t>
            </a:r>
            <a:r>
              <a:rPr kumimoji="1" lang="ja-JP" altLang="en-US" b="0" dirty="0">
                <a:solidFill>
                  <a:schemeClr val="tx1"/>
                </a:solidFill>
                <a:latin typeface="+mj-lt"/>
                <a:ea typeface="Meiryo UI" panose="020B0604030504040204" pitchFamily="34" charset="-128"/>
              </a:rPr>
              <a:t>利用）</a:t>
            </a:r>
            <a:endParaRPr kumimoji="1" lang="ja-JP" altLang="en-US" b="0" dirty="0">
              <a:latin typeface="+mj-lt"/>
            </a:endParaRPr>
          </a:p>
        </p:txBody>
      </p:sp>
      <p:grpSp>
        <p:nvGrpSpPr>
          <p:cNvPr id="30" name="Graphic 3">
            <a:extLst>
              <a:ext uri="{FF2B5EF4-FFF2-40B4-BE49-F238E27FC236}">
                <a16:creationId xmlns:a16="http://schemas.microsoft.com/office/drawing/2014/main" id="{43AEDA83-B0E4-B38C-8D61-7DDCBC646888}"/>
              </a:ext>
            </a:extLst>
          </p:cNvPr>
          <p:cNvGrpSpPr/>
          <p:nvPr/>
        </p:nvGrpSpPr>
        <p:grpSpPr>
          <a:xfrm>
            <a:off x="1999341" y="4864256"/>
            <a:ext cx="1005404" cy="1091862"/>
            <a:chOff x="5196776" y="1856139"/>
            <a:chExt cx="680988" cy="739549"/>
          </a:xfrm>
        </p:grpSpPr>
        <p:grpSp>
          <p:nvGrpSpPr>
            <p:cNvPr id="31" name="Graphic 3">
              <a:extLst>
                <a:ext uri="{FF2B5EF4-FFF2-40B4-BE49-F238E27FC236}">
                  <a16:creationId xmlns:a16="http://schemas.microsoft.com/office/drawing/2014/main" id="{0D010DE3-670A-FBD2-F4B5-39F11CE3DEA3}"/>
                </a:ext>
              </a:extLst>
            </p:cNvPr>
            <p:cNvGrpSpPr/>
            <p:nvPr/>
          </p:nvGrpSpPr>
          <p:grpSpPr>
            <a:xfrm>
              <a:off x="5258602" y="1856139"/>
              <a:ext cx="513347" cy="378718"/>
              <a:chOff x="5258602" y="1856139"/>
              <a:chExt cx="513347" cy="378718"/>
            </a:xfrm>
          </p:grpSpPr>
          <p:sp>
            <p:nvSpPr>
              <p:cNvPr id="225" name="Freeform: Shape 251">
                <a:extLst>
                  <a:ext uri="{FF2B5EF4-FFF2-40B4-BE49-F238E27FC236}">
                    <a16:creationId xmlns:a16="http://schemas.microsoft.com/office/drawing/2014/main" id="{CD1E03FF-54A3-9671-A187-7D74D16F3FC8}"/>
                  </a:ext>
                </a:extLst>
              </p:cNvPr>
              <p:cNvSpPr/>
              <p:nvPr/>
            </p:nvSpPr>
            <p:spPr>
              <a:xfrm>
                <a:off x="5263113" y="1860594"/>
                <a:ext cx="503247" cy="369758"/>
              </a:xfrm>
              <a:custGeom>
                <a:avLst/>
                <a:gdLst>
                  <a:gd name="connsiteX0" fmla="*/ 0 w 503247"/>
                  <a:gd name="connsiteY0" fmla="*/ 369759 h 369758"/>
                  <a:gd name="connsiteX1" fmla="*/ 0 w 503247"/>
                  <a:gd name="connsiteY1" fmla="*/ 232791 h 369758"/>
                  <a:gd name="connsiteX2" fmla="*/ 14284 w 503247"/>
                  <a:gd name="connsiteY2" fmla="*/ 198936 h 369758"/>
                  <a:gd name="connsiteX3" fmla="*/ 48242 w 503247"/>
                  <a:gd name="connsiteY3" fmla="*/ 184909 h 369758"/>
                  <a:gd name="connsiteX4" fmla="*/ 67627 w 503247"/>
                  <a:gd name="connsiteY4" fmla="*/ 184909 h 369758"/>
                  <a:gd name="connsiteX5" fmla="*/ 67627 w 503247"/>
                  <a:gd name="connsiteY5" fmla="*/ 182114 h 369758"/>
                  <a:gd name="connsiteX6" fmla="*/ 39451 w 503247"/>
                  <a:gd name="connsiteY6" fmla="*/ 149946 h 369758"/>
                  <a:gd name="connsiteX7" fmla="*/ 36428 w 503247"/>
                  <a:gd name="connsiteY7" fmla="*/ 107285 h 369758"/>
                  <a:gd name="connsiteX8" fmla="*/ 59805 w 503247"/>
                  <a:gd name="connsiteY8" fmla="*/ 71469 h 369758"/>
                  <a:gd name="connsiteX9" fmla="*/ 100064 w 503247"/>
                  <a:gd name="connsiteY9" fmla="*/ 57053 h 369758"/>
                  <a:gd name="connsiteX10" fmla="*/ 140863 w 503247"/>
                  <a:gd name="connsiteY10" fmla="*/ 69896 h 369758"/>
                  <a:gd name="connsiteX11" fmla="*/ 165606 w 503247"/>
                  <a:gd name="connsiteY11" fmla="*/ 104778 h 369758"/>
                  <a:gd name="connsiteX12" fmla="*/ 164246 w 503247"/>
                  <a:gd name="connsiteY12" fmla="*/ 147524 h 369758"/>
                  <a:gd name="connsiteX13" fmla="*/ 137333 w 503247"/>
                  <a:gd name="connsiteY13" fmla="*/ 180762 h 369758"/>
                  <a:gd name="connsiteX14" fmla="*/ 141838 w 503247"/>
                  <a:gd name="connsiteY14" fmla="*/ 180762 h 369758"/>
                  <a:gd name="connsiteX15" fmla="*/ 161813 w 503247"/>
                  <a:gd name="connsiteY15" fmla="*/ 164465 h 369758"/>
                  <a:gd name="connsiteX16" fmla="*/ 186929 w 503247"/>
                  <a:gd name="connsiteY16" fmla="*/ 158670 h 369758"/>
                  <a:gd name="connsiteX17" fmla="*/ 210370 w 503247"/>
                  <a:gd name="connsiteY17" fmla="*/ 158670 h 369758"/>
                  <a:gd name="connsiteX18" fmla="*/ 210370 w 503247"/>
                  <a:gd name="connsiteY18" fmla="*/ 148841 h 369758"/>
                  <a:gd name="connsiteX19" fmla="*/ 177239 w 503247"/>
                  <a:gd name="connsiteY19" fmla="*/ 109822 h 369758"/>
                  <a:gd name="connsiteX20" fmla="*/ 174474 w 503247"/>
                  <a:gd name="connsiteY20" fmla="*/ 58708 h 369758"/>
                  <a:gd name="connsiteX21" fmla="*/ 203208 w 503247"/>
                  <a:gd name="connsiteY21" fmla="*/ 16343 h 369758"/>
                  <a:gd name="connsiteX22" fmla="*/ 251713 w 503247"/>
                  <a:gd name="connsiteY22" fmla="*/ 0 h 369758"/>
                  <a:gd name="connsiteX23" fmla="*/ 300225 w 503247"/>
                  <a:gd name="connsiteY23" fmla="*/ 16343 h 369758"/>
                  <a:gd name="connsiteX24" fmla="*/ 328953 w 503247"/>
                  <a:gd name="connsiteY24" fmla="*/ 58708 h 369758"/>
                  <a:gd name="connsiteX25" fmla="*/ 326187 w 503247"/>
                  <a:gd name="connsiteY25" fmla="*/ 109822 h 369758"/>
                  <a:gd name="connsiteX26" fmla="*/ 293057 w 503247"/>
                  <a:gd name="connsiteY26" fmla="*/ 148841 h 369758"/>
                  <a:gd name="connsiteX27" fmla="*/ 293057 w 503247"/>
                  <a:gd name="connsiteY27" fmla="*/ 157859 h 369758"/>
                  <a:gd name="connsiteX28" fmla="*/ 317043 w 503247"/>
                  <a:gd name="connsiteY28" fmla="*/ 157859 h 369758"/>
                  <a:gd name="connsiteX29" fmla="*/ 342101 w 503247"/>
                  <a:gd name="connsiteY29" fmla="*/ 163780 h 369758"/>
                  <a:gd name="connsiteX30" fmla="*/ 362128 w 503247"/>
                  <a:gd name="connsiteY30" fmla="*/ 179951 h 369758"/>
                  <a:gd name="connsiteX31" fmla="*/ 366639 w 503247"/>
                  <a:gd name="connsiteY31" fmla="*/ 179951 h 369758"/>
                  <a:gd name="connsiteX32" fmla="*/ 339765 w 503247"/>
                  <a:gd name="connsiteY32" fmla="*/ 146794 h 369758"/>
                  <a:gd name="connsiteX33" fmla="*/ 338328 w 503247"/>
                  <a:gd name="connsiteY33" fmla="*/ 104138 h 369758"/>
                  <a:gd name="connsiteX34" fmla="*/ 362904 w 503247"/>
                  <a:gd name="connsiteY34" fmla="*/ 69246 h 369758"/>
                  <a:gd name="connsiteX35" fmla="*/ 403555 w 503247"/>
                  <a:gd name="connsiteY35" fmla="*/ 56242 h 369758"/>
                  <a:gd name="connsiteX36" fmla="*/ 443827 w 503247"/>
                  <a:gd name="connsiteY36" fmla="*/ 70387 h 369758"/>
                  <a:gd name="connsiteX37" fmla="*/ 467415 w 503247"/>
                  <a:gd name="connsiteY37" fmla="*/ 105958 h 369758"/>
                  <a:gd name="connsiteX38" fmla="*/ 464772 w 503247"/>
                  <a:gd name="connsiteY38" fmla="*/ 148557 h 369758"/>
                  <a:gd name="connsiteX39" fmla="*/ 436974 w 503247"/>
                  <a:gd name="connsiteY39" fmla="*/ 180943 h 369758"/>
                  <a:gd name="connsiteX40" fmla="*/ 436974 w 503247"/>
                  <a:gd name="connsiteY40" fmla="*/ 184909 h 369758"/>
                  <a:gd name="connsiteX41" fmla="*/ 455006 w 503247"/>
                  <a:gd name="connsiteY41" fmla="*/ 184909 h 369758"/>
                  <a:gd name="connsiteX42" fmla="*/ 489092 w 503247"/>
                  <a:gd name="connsiteY42" fmla="*/ 199065 h 369758"/>
                  <a:gd name="connsiteX43" fmla="*/ 503247 w 503247"/>
                  <a:gd name="connsiteY43" fmla="*/ 233151 h 369758"/>
                  <a:gd name="connsiteX44" fmla="*/ 503247 w 503247"/>
                  <a:gd name="connsiteY44" fmla="*/ 369759 h 369758"/>
                  <a:gd name="connsiteX45" fmla="*/ 0 w 503247"/>
                  <a:gd name="connsiteY45" fmla="*/ 369759 h 369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03247" h="369758">
                    <a:moveTo>
                      <a:pt x="0" y="369759"/>
                    </a:moveTo>
                    <a:lnTo>
                      <a:pt x="0" y="232791"/>
                    </a:lnTo>
                    <a:cubicBezTo>
                      <a:pt x="122" y="220067"/>
                      <a:pt x="5249" y="207901"/>
                      <a:pt x="14284" y="198936"/>
                    </a:cubicBezTo>
                    <a:cubicBezTo>
                      <a:pt x="23312" y="189972"/>
                      <a:pt x="35517" y="184935"/>
                      <a:pt x="48242" y="184909"/>
                    </a:cubicBezTo>
                    <a:lnTo>
                      <a:pt x="67627" y="184909"/>
                    </a:lnTo>
                    <a:lnTo>
                      <a:pt x="67627" y="182114"/>
                    </a:lnTo>
                    <a:cubicBezTo>
                      <a:pt x="54979" y="174753"/>
                      <a:pt x="45078" y="163456"/>
                      <a:pt x="39451" y="149946"/>
                    </a:cubicBezTo>
                    <a:cubicBezTo>
                      <a:pt x="33817" y="136436"/>
                      <a:pt x="32758" y="121453"/>
                      <a:pt x="36428" y="107285"/>
                    </a:cubicBezTo>
                    <a:cubicBezTo>
                      <a:pt x="40105" y="93116"/>
                      <a:pt x="48312" y="80538"/>
                      <a:pt x="59805" y="71469"/>
                    </a:cubicBezTo>
                    <a:cubicBezTo>
                      <a:pt x="71291" y="62400"/>
                      <a:pt x="85434" y="57337"/>
                      <a:pt x="100064" y="57053"/>
                    </a:cubicBezTo>
                    <a:cubicBezTo>
                      <a:pt x="114701" y="56769"/>
                      <a:pt x="129030" y="61280"/>
                      <a:pt x="140863" y="69896"/>
                    </a:cubicBezTo>
                    <a:cubicBezTo>
                      <a:pt x="152695" y="78513"/>
                      <a:pt x="161384" y="90763"/>
                      <a:pt x="165606" y="104778"/>
                    </a:cubicBezTo>
                    <a:cubicBezTo>
                      <a:pt x="169828" y="118794"/>
                      <a:pt x="169347" y="133805"/>
                      <a:pt x="164246" y="147524"/>
                    </a:cubicBezTo>
                    <a:cubicBezTo>
                      <a:pt x="159138" y="161243"/>
                      <a:pt x="149692" y="172915"/>
                      <a:pt x="137333" y="180762"/>
                    </a:cubicBezTo>
                    <a:lnTo>
                      <a:pt x="141838" y="180762"/>
                    </a:lnTo>
                    <a:cubicBezTo>
                      <a:pt x="147164" y="173871"/>
                      <a:pt x="153991" y="168296"/>
                      <a:pt x="161813" y="164465"/>
                    </a:cubicBezTo>
                    <a:cubicBezTo>
                      <a:pt x="169629" y="160635"/>
                      <a:pt x="178221" y="158652"/>
                      <a:pt x="186929" y="158670"/>
                    </a:cubicBezTo>
                    <a:lnTo>
                      <a:pt x="210370" y="158670"/>
                    </a:lnTo>
                    <a:lnTo>
                      <a:pt x="210370" y="148841"/>
                    </a:lnTo>
                    <a:cubicBezTo>
                      <a:pt x="195361" y="139805"/>
                      <a:pt x="183720" y="126099"/>
                      <a:pt x="177239" y="109822"/>
                    </a:cubicBezTo>
                    <a:cubicBezTo>
                      <a:pt x="170759" y="93543"/>
                      <a:pt x="169790" y="75590"/>
                      <a:pt x="174474" y="58708"/>
                    </a:cubicBezTo>
                    <a:cubicBezTo>
                      <a:pt x="179165" y="41826"/>
                      <a:pt x="189258" y="26946"/>
                      <a:pt x="203208" y="16343"/>
                    </a:cubicBezTo>
                    <a:cubicBezTo>
                      <a:pt x="217152" y="5741"/>
                      <a:pt x="234196" y="0"/>
                      <a:pt x="251713" y="0"/>
                    </a:cubicBezTo>
                    <a:cubicBezTo>
                      <a:pt x="269238" y="0"/>
                      <a:pt x="286274" y="5741"/>
                      <a:pt x="300225" y="16343"/>
                    </a:cubicBezTo>
                    <a:cubicBezTo>
                      <a:pt x="314175" y="26946"/>
                      <a:pt x="324262" y="41826"/>
                      <a:pt x="328953" y="58708"/>
                    </a:cubicBezTo>
                    <a:cubicBezTo>
                      <a:pt x="333644" y="75590"/>
                      <a:pt x="332675" y="93543"/>
                      <a:pt x="326187" y="109822"/>
                    </a:cubicBezTo>
                    <a:cubicBezTo>
                      <a:pt x="319706" y="126099"/>
                      <a:pt x="308073" y="139805"/>
                      <a:pt x="293057" y="148841"/>
                    </a:cubicBezTo>
                    <a:lnTo>
                      <a:pt x="293057" y="157859"/>
                    </a:lnTo>
                    <a:lnTo>
                      <a:pt x="317043" y="157859"/>
                    </a:lnTo>
                    <a:cubicBezTo>
                      <a:pt x="325732" y="157933"/>
                      <a:pt x="334298" y="159956"/>
                      <a:pt x="342101" y="163780"/>
                    </a:cubicBezTo>
                    <a:cubicBezTo>
                      <a:pt x="349904" y="167603"/>
                      <a:pt x="356744" y="173130"/>
                      <a:pt x="362128" y="179951"/>
                    </a:cubicBezTo>
                    <a:lnTo>
                      <a:pt x="366639" y="179951"/>
                    </a:lnTo>
                    <a:cubicBezTo>
                      <a:pt x="354312" y="172119"/>
                      <a:pt x="344873" y="160477"/>
                      <a:pt x="339765" y="146794"/>
                    </a:cubicBezTo>
                    <a:cubicBezTo>
                      <a:pt x="334651" y="133111"/>
                      <a:pt x="334150" y="118134"/>
                      <a:pt x="338328" y="104138"/>
                    </a:cubicBezTo>
                    <a:cubicBezTo>
                      <a:pt x="342505" y="90141"/>
                      <a:pt x="351129" y="77891"/>
                      <a:pt x="362904" y="69246"/>
                    </a:cubicBezTo>
                    <a:cubicBezTo>
                      <a:pt x="374680" y="60601"/>
                      <a:pt x="388951" y="56036"/>
                      <a:pt x="403555" y="56242"/>
                    </a:cubicBezTo>
                    <a:cubicBezTo>
                      <a:pt x="418160" y="56448"/>
                      <a:pt x="432303" y="61414"/>
                      <a:pt x="443827" y="70387"/>
                    </a:cubicBezTo>
                    <a:cubicBezTo>
                      <a:pt x="455352" y="79360"/>
                      <a:pt x="463630" y="91849"/>
                      <a:pt x="467415" y="105958"/>
                    </a:cubicBezTo>
                    <a:cubicBezTo>
                      <a:pt x="471195" y="120067"/>
                      <a:pt x="470265" y="135023"/>
                      <a:pt x="464772" y="148557"/>
                    </a:cubicBezTo>
                    <a:cubicBezTo>
                      <a:pt x="459279" y="162091"/>
                      <a:pt x="449519" y="173461"/>
                      <a:pt x="436974" y="180943"/>
                    </a:cubicBezTo>
                    <a:lnTo>
                      <a:pt x="436974" y="184909"/>
                    </a:lnTo>
                    <a:lnTo>
                      <a:pt x="455006" y="184909"/>
                    </a:lnTo>
                    <a:cubicBezTo>
                      <a:pt x="467794" y="184935"/>
                      <a:pt x="480050" y="190023"/>
                      <a:pt x="489092" y="199065"/>
                    </a:cubicBezTo>
                    <a:cubicBezTo>
                      <a:pt x="498133" y="208106"/>
                      <a:pt x="503228" y="220362"/>
                      <a:pt x="503247" y="233151"/>
                    </a:cubicBezTo>
                    <a:lnTo>
                      <a:pt x="503247" y="369759"/>
                    </a:lnTo>
                    <a:lnTo>
                      <a:pt x="0" y="369759"/>
                    </a:lnTo>
                    <a:close/>
                  </a:path>
                </a:pathLst>
              </a:custGeom>
              <a:solidFill>
                <a:srgbClr val="FFFFFF"/>
              </a:solidFill>
              <a:ln w="6417" cap="flat">
                <a:noFill/>
                <a:prstDash val="solid"/>
                <a:miter/>
              </a:ln>
            </p:spPr>
            <p:txBody>
              <a:bodyPr rtlCol="0" anchor="ctr"/>
              <a:lstStyle/>
              <a:p>
                <a:endParaRPr lang="en-US" sz="3052"/>
              </a:p>
            </p:txBody>
          </p:sp>
          <p:sp>
            <p:nvSpPr>
              <p:cNvPr id="226" name="Freeform: Shape 253">
                <a:extLst>
                  <a:ext uri="{FF2B5EF4-FFF2-40B4-BE49-F238E27FC236}">
                    <a16:creationId xmlns:a16="http://schemas.microsoft.com/office/drawing/2014/main" id="{0FADF04D-8C67-0D97-215D-2CC06F971C5D}"/>
                  </a:ext>
                </a:extLst>
              </p:cNvPr>
              <p:cNvSpPr/>
              <p:nvPr/>
            </p:nvSpPr>
            <p:spPr>
              <a:xfrm>
                <a:off x="5258602" y="1856139"/>
                <a:ext cx="513347" cy="378718"/>
              </a:xfrm>
              <a:custGeom>
                <a:avLst/>
                <a:gdLst>
                  <a:gd name="connsiteX0" fmla="*/ 256270 w 513347"/>
                  <a:gd name="connsiteY0" fmla="*/ 9017 h 378718"/>
                  <a:gd name="connsiteX1" fmla="*/ 302618 w 513347"/>
                  <a:gd name="connsiteY1" fmla="*/ 24755 h 378718"/>
                  <a:gd name="connsiteX2" fmla="*/ 329633 w 513347"/>
                  <a:gd name="connsiteY2" fmla="*/ 65578 h 378718"/>
                  <a:gd name="connsiteX3" fmla="*/ 326001 w 513347"/>
                  <a:gd name="connsiteY3" fmla="*/ 114395 h 378718"/>
                  <a:gd name="connsiteX4" fmla="*/ 293237 w 513347"/>
                  <a:gd name="connsiteY4" fmla="*/ 150767 h 378718"/>
                  <a:gd name="connsiteX5" fmla="*/ 293237 w 513347"/>
                  <a:gd name="connsiteY5" fmla="*/ 167268 h 378718"/>
                  <a:gd name="connsiteX6" fmla="*/ 321734 w 513347"/>
                  <a:gd name="connsiteY6" fmla="*/ 167268 h 378718"/>
                  <a:gd name="connsiteX7" fmla="*/ 345996 w 513347"/>
                  <a:gd name="connsiteY7" fmla="*/ 173182 h 378718"/>
                  <a:gd name="connsiteX8" fmla="*/ 365015 w 513347"/>
                  <a:gd name="connsiteY8" fmla="*/ 189358 h 378718"/>
                  <a:gd name="connsiteX9" fmla="*/ 394142 w 513347"/>
                  <a:gd name="connsiteY9" fmla="*/ 189358 h 378718"/>
                  <a:gd name="connsiteX10" fmla="*/ 356808 w 513347"/>
                  <a:gd name="connsiteY10" fmla="*/ 164724 h 378718"/>
                  <a:gd name="connsiteX11" fmla="*/ 345457 w 513347"/>
                  <a:gd name="connsiteY11" fmla="*/ 121457 h 378718"/>
                  <a:gd name="connsiteX12" fmla="*/ 365888 w 513347"/>
                  <a:gd name="connsiteY12" fmla="*/ 81667 h 378718"/>
                  <a:gd name="connsiteX13" fmla="*/ 407668 w 513347"/>
                  <a:gd name="connsiteY13" fmla="*/ 65682 h 378718"/>
                  <a:gd name="connsiteX14" fmla="*/ 449442 w 513347"/>
                  <a:gd name="connsiteY14" fmla="*/ 81667 h 378718"/>
                  <a:gd name="connsiteX15" fmla="*/ 469873 w 513347"/>
                  <a:gd name="connsiteY15" fmla="*/ 121457 h 378718"/>
                  <a:gd name="connsiteX16" fmla="*/ 458522 w 513347"/>
                  <a:gd name="connsiteY16" fmla="*/ 164724 h 378718"/>
                  <a:gd name="connsiteX17" fmla="*/ 421189 w 513347"/>
                  <a:gd name="connsiteY17" fmla="*/ 189358 h 378718"/>
                  <a:gd name="connsiteX18" fmla="*/ 437423 w 513347"/>
                  <a:gd name="connsiteY18" fmla="*/ 189358 h 378718"/>
                  <a:gd name="connsiteX19" fmla="*/ 437423 w 513347"/>
                  <a:gd name="connsiteY19" fmla="*/ 193510 h 378718"/>
                  <a:gd name="connsiteX20" fmla="*/ 460415 w 513347"/>
                  <a:gd name="connsiteY20" fmla="*/ 193510 h 378718"/>
                  <a:gd name="connsiteX21" fmla="*/ 491312 w 513347"/>
                  <a:gd name="connsiteY21" fmla="*/ 206343 h 378718"/>
                  <a:gd name="connsiteX22" fmla="*/ 504152 w 513347"/>
                  <a:gd name="connsiteY22" fmla="*/ 237240 h 378718"/>
                  <a:gd name="connsiteX23" fmla="*/ 504152 w 513347"/>
                  <a:gd name="connsiteY23" fmla="*/ 369703 h 378718"/>
                  <a:gd name="connsiteX24" fmla="*/ 9016 w 513347"/>
                  <a:gd name="connsiteY24" fmla="*/ 369703 h 378718"/>
                  <a:gd name="connsiteX25" fmla="*/ 9016 w 513347"/>
                  <a:gd name="connsiteY25" fmla="*/ 237240 h 378718"/>
                  <a:gd name="connsiteX26" fmla="*/ 21856 w 513347"/>
                  <a:gd name="connsiteY26" fmla="*/ 206343 h 378718"/>
                  <a:gd name="connsiteX27" fmla="*/ 52753 w 513347"/>
                  <a:gd name="connsiteY27" fmla="*/ 193510 h 378718"/>
                  <a:gd name="connsiteX28" fmla="*/ 76373 w 513347"/>
                  <a:gd name="connsiteY28" fmla="*/ 193510 h 378718"/>
                  <a:gd name="connsiteX29" fmla="*/ 76373 w 513347"/>
                  <a:gd name="connsiteY29" fmla="*/ 189358 h 378718"/>
                  <a:gd name="connsiteX30" fmla="*/ 91973 w 513347"/>
                  <a:gd name="connsiteY30" fmla="*/ 189358 h 378718"/>
                  <a:gd name="connsiteX31" fmla="*/ 54640 w 513347"/>
                  <a:gd name="connsiteY31" fmla="*/ 164724 h 378718"/>
                  <a:gd name="connsiteX32" fmla="*/ 43294 w 513347"/>
                  <a:gd name="connsiteY32" fmla="*/ 121457 h 378718"/>
                  <a:gd name="connsiteX33" fmla="*/ 63726 w 513347"/>
                  <a:gd name="connsiteY33" fmla="*/ 81667 h 378718"/>
                  <a:gd name="connsiteX34" fmla="*/ 105499 w 513347"/>
                  <a:gd name="connsiteY34" fmla="*/ 65682 h 378718"/>
                  <a:gd name="connsiteX35" fmla="*/ 147280 w 513347"/>
                  <a:gd name="connsiteY35" fmla="*/ 81667 h 378718"/>
                  <a:gd name="connsiteX36" fmla="*/ 167711 w 513347"/>
                  <a:gd name="connsiteY36" fmla="*/ 121457 h 378718"/>
                  <a:gd name="connsiteX37" fmla="*/ 156359 w 513347"/>
                  <a:gd name="connsiteY37" fmla="*/ 164724 h 378718"/>
                  <a:gd name="connsiteX38" fmla="*/ 119026 w 513347"/>
                  <a:gd name="connsiteY38" fmla="*/ 189358 h 378718"/>
                  <a:gd name="connsiteX39" fmla="*/ 148152 w 513347"/>
                  <a:gd name="connsiteY39" fmla="*/ 189358 h 378718"/>
                  <a:gd name="connsiteX40" fmla="*/ 166742 w 513347"/>
                  <a:gd name="connsiteY40" fmla="*/ 173129 h 378718"/>
                  <a:gd name="connsiteX41" fmla="*/ 190715 w 513347"/>
                  <a:gd name="connsiteY41" fmla="*/ 167268 h 378718"/>
                  <a:gd name="connsiteX42" fmla="*/ 218667 w 513347"/>
                  <a:gd name="connsiteY42" fmla="*/ 167268 h 378718"/>
                  <a:gd name="connsiteX43" fmla="*/ 218667 w 513347"/>
                  <a:gd name="connsiteY43" fmla="*/ 150406 h 378718"/>
                  <a:gd name="connsiteX44" fmla="*/ 186332 w 513347"/>
                  <a:gd name="connsiteY44" fmla="*/ 113889 h 378718"/>
                  <a:gd name="connsiteX45" fmla="*/ 183002 w 513347"/>
                  <a:gd name="connsiteY45" fmla="*/ 65227 h 378718"/>
                  <a:gd name="connsiteX46" fmla="*/ 210062 w 513347"/>
                  <a:gd name="connsiteY46" fmla="*/ 24647 h 378718"/>
                  <a:gd name="connsiteX47" fmla="*/ 256270 w 513347"/>
                  <a:gd name="connsiteY47" fmla="*/ 9017 h 378718"/>
                  <a:gd name="connsiteX48" fmla="*/ 256270 w 513347"/>
                  <a:gd name="connsiteY48" fmla="*/ 0 h 378718"/>
                  <a:gd name="connsiteX49" fmla="*/ 205698 w 513347"/>
                  <a:gd name="connsiteY49" fmla="*/ 16777 h 378718"/>
                  <a:gd name="connsiteX50" fmla="*/ 175161 w 513347"/>
                  <a:gd name="connsiteY50" fmla="*/ 60436 h 378718"/>
                  <a:gd name="connsiteX51" fmla="*/ 176752 w 513347"/>
                  <a:gd name="connsiteY51" fmla="*/ 113691 h 378718"/>
                  <a:gd name="connsiteX52" fmla="*/ 209831 w 513347"/>
                  <a:gd name="connsiteY52" fmla="*/ 155456 h 378718"/>
                  <a:gd name="connsiteX53" fmla="*/ 209831 w 513347"/>
                  <a:gd name="connsiteY53" fmla="*/ 158252 h 378718"/>
                  <a:gd name="connsiteX54" fmla="*/ 190895 w 513347"/>
                  <a:gd name="connsiteY54" fmla="*/ 158252 h 378718"/>
                  <a:gd name="connsiteX55" fmla="*/ 168352 w 513347"/>
                  <a:gd name="connsiteY55" fmla="*/ 162670 h 378718"/>
                  <a:gd name="connsiteX56" fmla="*/ 177111 w 513347"/>
                  <a:gd name="connsiteY56" fmla="*/ 131538 h 378718"/>
                  <a:gd name="connsiteX57" fmla="*/ 171278 w 513347"/>
                  <a:gd name="connsiteY57" fmla="*/ 99728 h 378718"/>
                  <a:gd name="connsiteX58" fmla="*/ 152040 w 513347"/>
                  <a:gd name="connsiteY58" fmla="*/ 73730 h 378718"/>
                  <a:gd name="connsiteX59" fmla="*/ 123325 w 513347"/>
                  <a:gd name="connsiteY59" fmla="*/ 58848 h 378718"/>
                  <a:gd name="connsiteX60" fmla="*/ 90997 w 513347"/>
                  <a:gd name="connsiteY60" fmla="*/ 58120 h 378718"/>
                  <a:gd name="connsiteX61" fmla="*/ 61640 w 513347"/>
                  <a:gd name="connsiteY61" fmla="*/ 71693 h 378718"/>
                  <a:gd name="connsiteX62" fmla="*/ 41254 w 513347"/>
                  <a:gd name="connsiteY62" fmla="*/ 96799 h 378718"/>
                  <a:gd name="connsiteX63" fmla="*/ 33996 w 513347"/>
                  <a:gd name="connsiteY63" fmla="*/ 128314 h 378718"/>
                  <a:gd name="connsiteX64" fmla="*/ 41138 w 513347"/>
                  <a:gd name="connsiteY64" fmla="*/ 159476 h 378718"/>
                  <a:gd name="connsiteX65" fmla="*/ 61043 w 513347"/>
                  <a:gd name="connsiteY65" fmla="*/ 184491 h 378718"/>
                  <a:gd name="connsiteX66" fmla="*/ 52028 w 513347"/>
                  <a:gd name="connsiteY66" fmla="*/ 184491 h 378718"/>
                  <a:gd name="connsiteX67" fmla="*/ 15221 w 513347"/>
                  <a:gd name="connsiteY67" fmla="*/ 200222 h 378718"/>
                  <a:gd name="connsiteX68" fmla="*/ 0 w 513347"/>
                  <a:gd name="connsiteY68" fmla="*/ 237240 h 378718"/>
                  <a:gd name="connsiteX69" fmla="*/ 0 w 513347"/>
                  <a:gd name="connsiteY69" fmla="*/ 378719 h 378718"/>
                  <a:gd name="connsiteX70" fmla="*/ 513347 w 513347"/>
                  <a:gd name="connsiteY70" fmla="*/ 378719 h 378718"/>
                  <a:gd name="connsiteX71" fmla="*/ 513347 w 513347"/>
                  <a:gd name="connsiteY71" fmla="*/ 237240 h 378718"/>
                  <a:gd name="connsiteX72" fmla="*/ 497870 w 513347"/>
                  <a:gd name="connsiteY72" fmla="*/ 199965 h 378718"/>
                  <a:gd name="connsiteX73" fmla="*/ 460594 w 513347"/>
                  <a:gd name="connsiteY73" fmla="*/ 184491 h 378718"/>
                  <a:gd name="connsiteX74" fmla="*/ 451579 w 513347"/>
                  <a:gd name="connsiteY74" fmla="*/ 184491 h 378718"/>
                  <a:gd name="connsiteX75" fmla="*/ 473351 w 513347"/>
                  <a:gd name="connsiteY75" fmla="*/ 156004 h 378718"/>
                  <a:gd name="connsiteX76" fmla="*/ 478587 w 513347"/>
                  <a:gd name="connsiteY76" fmla="*/ 120532 h 378718"/>
                  <a:gd name="connsiteX77" fmla="*/ 465959 w 513347"/>
                  <a:gd name="connsiteY77" fmla="*/ 86972 h 378718"/>
                  <a:gd name="connsiteX78" fmla="*/ 438649 w 513347"/>
                  <a:gd name="connsiteY78" fmla="*/ 63740 h 378718"/>
                  <a:gd name="connsiteX79" fmla="*/ 403497 w 513347"/>
                  <a:gd name="connsiteY79" fmla="*/ 56665 h 378718"/>
                  <a:gd name="connsiteX80" fmla="*/ 369328 w 513347"/>
                  <a:gd name="connsiteY80" fmla="*/ 67519 h 378718"/>
                  <a:gd name="connsiteX81" fmla="*/ 344700 w 513347"/>
                  <a:gd name="connsiteY81" fmla="*/ 93581 h 378718"/>
                  <a:gd name="connsiteX82" fmla="*/ 335800 w 513347"/>
                  <a:gd name="connsiteY82" fmla="*/ 128314 h 378718"/>
                  <a:gd name="connsiteX83" fmla="*/ 344816 w 513347"/>
                  <a:gd name="connsiteY83" fmla="*/ 162850 h 378718"/>
                  <a:gd name="connsiteX84" fmla="*/ 321375 w 513347"/>
                  <a:gd name="connsiteY84" fmla="*/ 158252 h 378718"/>
                  <a:gd name="connsiteX85" fmla="*/ 302253 w 513347"/>
                  <a:gd name="connsiteY85" fmla="*/ 158252 h 378718"/>
                  <a:gd name="connsiteX86" fmla="*/ 302253 w 513347"/>
                  <a:gd name="connsiteY86" fmla="*/ 155907 h 378718"/>
                  <a:gd name="connsiteX87" fmla="*/ 335671 w 513347"/>
                  <a:gd name="connsiteY87" fmla="*/ 114195 h 378718"/>
                  <a:gd name="connsiteX88" fmla="*/ 337481 w 513347"/>
                  <a:gd name="connsiteY88" fmla="*/ 60781 h 378718"/>
                  <a:gd name="connsiteX89" fmla="*/ 306969 w 513347"/>
                  <a:gd name="connsiteY89" fmla="*/ 16901 h 378718"/>
                  <a:gd name="connsiteX90" fmla="*/ 256270 w 513347"/>
                  <a:gd name="connsiteY90" fmla="*/ 0 h 378718"/>
                  <a:gd name="connsiteX91" fmla="*/ 256270 w 513347"/>
                  <a:gd name="connsiteY91" fmla="*/ 0 h 37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13347" h="378718">
                    <a:moveTo>
                      <a:pt x="256270" y="9017"/>
                    </a:moveTo>
                    <a:cubicBezTo>
                      <a:pt x="273037" y="8981"/>
                      <a:pt x="289342" y="14517"/>
                      <a:pt x="302618" y="24755"/>
                    </a:cubicBezTo>
                    <a:cubicBezTo>
                      <a:pt x="315901" y="34993"/>
                      <a:pt x="325404" y="49353"/>
                      <a:pt x="329633" y="65578"/>
                    </a:cubicBezTo>
                    <a:cubicBezTo>
                      <a:pt x="333868" y="81803"/>
                      <a:pt x="332591" y="98975"/>
                      <a:pt x="326001" y="114395"/>
                    </a:cubicBezTo>
                    <a:cubicBezTo>
                      <a:pt x="319411" y="129815"/>
                      <a:pt x="307887" y="142609"/>
                      <a:pt x="293237" y="150767"/>
                    </a:cubicBezTo>
                    <a:lnTo>
                      <a:pt x="293237" y="167268"/>
                    </a:lnTo>
                    <a:lnTo>
                      <a:pt x="321734" y="167268"/>
                    </a:lnTo>
                    <a:cubicBezTo>
                      <a:pt x="330172" y="167320"/>
                      <a:pt x="338476" y="169346"/>
                      <a:pt x="345996" y="173182"/>
                    </a:cubicBezTo>
                    <a:cubicBezTo>
                      <a:pt x="353510" y="177018"/>
                      <a:pt x="360023" y="182558"/>
                      <a:pt x="365015" y="189358"/>
                    </a:cubicBezTo>
                    <a:lnTo>
                      <a:pt x="394142" y="189358"/>
                    </a:lnTo>
                    <a:cubicBezTo>
                      <a:pt x="379088" y="186028"/>
                      <a:pt x="365792" y="177254"/>
                      <a:pt x="356808" y="164724"/>
                    </a:cubicBezTo>
                    <a:cubicBezTo>
                      <a:pt x="347825" y="152192"/>
                      <a:pt x="343782" y="136785"/>
                      <a:pt x="345457" y="121457"/>
                    </a:cubicBezTo>
                    <a:cubicBezTo>
                      <a:pt x="347132" y="106129"/>
                      <a:pt x="354409" y="91960"/>
                      <a:pt x="365888" y="81667"/>
                    </a:cubicBezTo>
                    <a:cubicBezTo>
                      <a:pt x="377368" y="71374"/>
                      <a:pt x="392249" y="65682"/>
                      <a:pt x="407668" y="65682"/>
                    </a:cubicBezTo>
                    <a:cubicBezTo>
                      <a:pt x="423088" y="65682"/>
                      <a:pt x="437962" y="71374"/>
                      <a:pt x="449442" y="81667"/>
                    </a:cubicBezTo>
                    <a:cubicBezTo>
                      <a:pt x="460922" y="91960"/>
                      <a:pt x="468198" y="106129"/>
                      <a:pt x="469873" y="121457"/>
                    </a:cubicBezTo>
                    <a:cubicBezTo>
                      <a:pt x="471548" y="136785"/>
                      <a:pt x="467512" y="152192"/>
                      <a:pt x="458522" y="164724"/>
                    </a:cubicBezTo>
                    <a:cubicBezTo>
                      <a:pt x="449539" y="177254"/>
                      <a:pt x="436249" y="186028"/>
                      <a:pt x="421189" y="189358"/>
                    </a:cubicBezTo>
                    <a:lnTo>
                      <a:pt x="437423" y="189358"/>
                    </a:lnTo>
                    <a:lnTo>
                      <a:pt x="437423" y="193510"/>
                    </a:lnTo>
                    <a:lnTo>
                      <a:pt x="460415" y="193510"/>
                    </a:lnTo>
                    <a:cubicBezTo>
                      <a:pt x="472010" y="193535"/>
                      <a:pt x="483118" y="198149"/>
                      <a:pt x="491312" y="206343"/>
                    </a:cubicBezTo>
                    <a:cubicBezTo>
                      <a:pt x="499513" y="214538"/>
                      <a:pt x="504126" y="225651"/>
                      <a:pt x="504152" y="237240"/>
                    </a:cubicBezTo>
                    <a:lnTo>
                      <a:pt x="504152" y="369703"/>
                    </a:lnTo>
                    <a:lnTo>
                      <a:pt x="9016" y="369703"/>
                    </a:lnTo>
                    <a:lnTo>
                      <a:pt x="9016" y="237240"/>
                    </a:lnTo>
                    <a:cubicBezTo>
                      <a:pt x="9041" y="225651"/>
                      <a:pt x="13655" y="214538"/>
                      <a:pt x="21856" y="206343"/>
                    </a:cubicBezTo>
                    <a:cubicBezTo>
                      <a:pt x="30050" y="198149"/>
                      <a:pt x="41158" y="193535"/>
                      <a:pt x="52753" y="193510"/>
                    </a:cubicBezTo>
                    <a:lnTo>
                      <a:pt x="76373" y="193510"/>
                    </a:lnTo>
                    <a:lnTo>
                      <a:pt x="76373" y="189358"/>
                    </a:lnTo>
                    <a:lnTo>
                      <a:pt x="91973" y="189358"/>
                    </a:lnTo>
                    <a:cubicBezTo>
                      <a:pt x="76919" y="186028"/>
                      <a:pt x="63630" y="177254"/>
                      <a:pt x="54640" y="164724"/>
                    </a:cubicBezTo>
                    <a:cubicBezTo>
                      <a:pt x="45656" y="152192"/>
                      <a:pt x="41613" y="136785"/>
                      <a:pt x="43294" y="121457"/>
                    </a:cubicBezTo>
                    <a:cubicBezTo>
                      <a:pt x="44969" y="106129"/>
                      <a:pt x="52246" y="91960"/>
                      <a:pt x="63726" y="81667"/>
                    </a:cubicBezTo>
                    <a:cubicBezTo>
                      <a:pt x="75205" y="71374"/>
                      <a:pt x="90080" y="65682"/>
                      <a:pt x="105499" y="65682"/>
                    </a:cubicBezTo>
                    <a:cubicBezTo>
                      <a:pt x="120919" y="65682"/>
                      <a:pt x="135793" y="71374"/>
                      <a:pt x="147280" y="81667"/>
                    </a:cubicBezTo>
                    <a:cubicBezTo>
                      <a:pt x="158759" y="91960"/>
                      <a:pt x="166036" y="106129"/>
                      <a:pt x="167711" y="121457"/>
                    </a:cubicBezTo>
                    <a:cubicBezTo>
                      <a:pt x="169385" y="136785"/>
                      <a:pt x="165343" y="152192"/>
                      <a:pt x="156359" y="164724"/>
                    </a:cubicBezTo>
                    <a:cubicBezTo>
                      <a:pt x="147375" y="177254"/>
                      <a:pt x="134080" y="186028"/>
                      <a:pt x="119026" y="189358"/>
                    </a:cubicBezTo>
                    <a:lnTo>
                      <a:pt x="148152" y="189358"/>
                    </a:lnTo>
                    <a:cubicBezTo>
                      <a:pt x="152958" y="182540"/>
                      <a:pt x="159337" y="176973"/>
                      <a:pt x="166742" y="173129"/>
                    </a:cubicBezTo>
                    <a:cubicBezTo>
                      <a:pt x="174147" y="169285"/>
                      <a:pt x="182367" y="167275"/>
                      <a:pt x="190715" y="167268"/>
                    </a:cubicBezTo>
                    <a:lnTo>
                      <a:pt x="218667" y="167268"/>
                    </a:lnTo>
                    <a:lnTo>
                      <a:pt x="218667" y="150406"/>
                    </a:lnTo>
                    <a:cubicBezTo>
                      <a:pt x="204152" y="142138"/>
                      <a:pt x="192781" y="129297"/>
                      <a:pt x="186332" y="113889"/>
                    </a:cubicBezTo>
                    <a:cubicBezTo>
                      <a:pt x="179877" y="98481"/>
                      <a:pt x="178709" y="81371"/>
                      <a:pt x="183002" y="65227"/>
                    </a:cubicBezTo>
                    <a:cubicBezTo>
                      <a:pt x="187295" y="49084"/>
                      <a:pt x="196811" y="34815"/>
                      <a:pt x="210062" y="24647"/>
                    </a:cubicBezTo>
                    <a:cubicBezTo>
                      <a:pt x="223319" y="14479"/>
                      <a:pt x="239566" y="8984"/>
                      <a:pt x="256270" y="9017"/>
                    </a:cubicBezTo>
                    <a:close/>
                    <a:moveTo>
                      <a:pt x="256270" y="0"/>
                    </a:moveTo>
                    <a:cubicBezTo>
                      <a:pt x="238046" y="5"/>
                      <a:pt x="220309" y="5889"/>
                      <a:pt x="205698" y="16777"/>
                    </a:cubicBezTo>
                    <a:cubicBezTo>
                      <a:pt x="191087" y="27665"/>
                      <a:pt x="180377" y="42976"/>
                      <a:pt x="175161" y="60436"/>
                    </a:cubicBezTo>
                    <a:cubicBezTo>
                      <a:pt x="169950" y="77896"/>
                      <a:pt x="170502" y="96573"/>
                      <a:pt x="176752" y="113691"/>
                    </a:cubicBezTo>
                    <a:cubicBezTo>
                      <a:pt x="182996" y="130810"/>
                      <a:pt x="194597" y="145457"/>
                      <a:pt x="209831" y="155456"/>
                    </a:cubicBezTo>
                    <a:lnTo>
                      <a:pt x="209831" y="158252"/>
                    </a:lnTo>
                    <a:lnTo>
                      <a:pt x="190895" y="158252"/>
                    </a:lnTo>
                    <a:cubicBezTo>
                      <a:pt x="183162" y="158253"/>
                      <a:pt x="175507" y="159754"/>
                      <a:pt x="168352" y="162670"/>
                    </a:cubicBezTo>
                    <a:cubicBezTo>
                      <a:pt x="173608" y="153096"/>
                      <a:pt x="176604" y="142448"/>
                      <a:pt x="177111" y="131538"/>
                    </a:cubicBezTo>
                    <a:cubicBezTo>
                      <a:pt x="177618" y="120628"/>
                      <a:pt x="175623" y="109747"/>
                      <a:pt x="171278" y="99728"/>
                    </a:cubicBezTo>
                    <a:cubicBezTo>
                      <a:pt x="166934" y="89708"/>
                      <a:pt x="160351" y="80815"/>
                      <a:pt x="152040" y="73730"/>
                    </a:cubicBezTo>
                    <a:cubicBezTo>
                      <a:pt x="143731" y="66644"/>
                      <a:pt x="133907" y="61554"/>
                      <a:pt x="123325" y="58848"/>
                    </a:cubicBezTo>
                    <a:cubicBezTo>
                      <a:pt x="112744" y="56143"/>
                      <a:pt x="101688" y="55894"/>
                      <a:pt x="90997" y="58120"/>
                    </a:cubicBezTo>
                    <a:cubicBezTo>
                      <a:pt x="80300" y="60347"/>
                      <a:pt x="70265" y="64989"/>
                      <a:pt x="61640" y="71693"/>
                    </a:cubicBezTo>
                    <a:cubicBezTo>
                      <a:pt x="53022" y="78398"/>
                      <a:pt x="46047" y="86985"/>
                      <a:pt x="41254" y="96799"/>
                    </a:cubicBezTo>
                    <a:cubicBezTo>
                      <a:pt x="36461" y="106613"/>
                      <a:pt x="33977" y="117393"/>
                      <a:pt x="33996" y="128314"/>
                    </a:cubicBezTo>
                    <a:cubicBezTo>
                      <a:pt x="34016" y="139105"/>
                      <a:pt x="36454" y="149754"/>
                      <a:pt x="41138" y="159476"/>
                    </a:cubicBezTo>
                    <a:cubicBezTo>
                      <a:pt x="45816" y="169199"/>
                      <a:pt x="52624" y="177747"/>
                      <a:pt x="61043" y="184491"/>
                    </a:cubicBezTo>
                    <a:lnTo>
                      <a:pt x="52028" y="184491"/>
                    </a:lnTo>
                    <a:cubicBezTo>
                      <a:pt x="38174" y="184704"/>
                      <a:pt x="24955" y="190352"/>
                      <a:pt x="15221" y="200222"/>
                    </a:cubicBezTo>
                    <a:cubicBezTo>
                      <a:pt x="5486" y="210084"/>
                      <a:pt x="19" y="223380"/>
                      <a:pt x="0" y="237240"/>
                    </a:cubicBezTo>
                    <a:lnTo>
                      <a:pt x="0" y="378719"/>
                    </a:lnTo>
                    <a:lnTo>
                      <a:pt x="513347" y="378719"/>
                    </a:lnTo>
                    <a:lnTo>
                      <a:pt x="513347" y="237240"/>
                    </a:lnTo>
                    <a:cubicBezTo>
                      <a:pt x="513322" y="223258"/>
                      <a:pt x="507758" y="209853"/>
                      <a:pt x="497870" y="199965"/>
                    </a:cubicBezTo>
                    <a:cubicBezTo>
                      <a:pt x="487982" y="190083"/>
                      <a:pt x="474577" y="184515"/>
                      <a:pt x="460594" y="184491"/>
                    </a:cubicBezTo>
                    <a:lnTo>
                      <a:pt x="451579" y="184491"/>
                    </a:lnTo>
                    <a:cubicBezTo>
                      <a:pt x="461133" y="176996"/>
                      <a:pt x="468628" y="167193"/>
                      <a:pt x="473351" y="156004"/>
                    </a:cubicBezTo>
                    <a:cubicBezTo>
                      <a:pt x="478081" y="144815"/>
                      <a:pt x="479877" y="132608"/>
                      <a:pt x="478587" y="120532"/>
                    </a:cubicBezTo>
                    <a:cubicBezTo>
                      <a:pt x="477291" y="108456"/>
                      <a:pt x="472947" y="96906"/>
                      <a:pt x="465959" y="86972"/>
                    </a:cubicBezTo>
                    <a:cubicBezTo>
                      <a:pt x="458977" y="77037"/>
                      <a:pt x="449577" y="69043"/>
                      <a:pt x="438649" y="63740"/>
                    </a:cubicBezTo>
                    <a:cubicBezTo>
                      <a:pt x="427721" y="58439"/>
                      <a:pt x="415625" y="56004"/>
                      <a:pt x="403497" y="56665"/>
                    </a:cubicBezTo>
                    <a:cubicBezTo>
                      <a:pt x="391370" y="57326"/>
                      <a:pt x="379614" y="61061"/>
                      <a:pt x="369328" y="67519"/>
                    </a:cubicBezTo>
                    <a:cubicBezTo>
                      <a:pt x="359042" y="73977"/>
                      <a:pt x="350565" y="82945"/>
                      <a:pt x="344700" y="93581"/>
                    </a:cubicBezTo>
                    <a:cubicBezTo>
                      <a:pt x="338835" y="104217"/>
                      <a:pt x="335774" y="116169"/>
                      <a:pt x="335800" y="128314"/>
                    </a:cubicBezTo>
                    <a:cubicBezTo>
                      <a:pt x="335813" y="140406"/>
                      <a:pt x="338918" y="152294"/>
                      <a:pt x="344816" y="162850"/>
                    </a:cubicBezTo>
                    <a:cubicBezTo>
                      <a:pt x="337366" y="159838"/>
                      <a:pt x="329409" y="158278"/>
                      <a:pt x="321375" y="158252"/>
                    </a:cubicBezTo>
                    <a:lnTo>
                      <a:pt x="302253" y="158252"/>
                    </a:lnTo>
                    <a:lnTo>
                      <a:pt x="302253" y="155907"/>
                    </a:lnTo>
                    <a:cubicBezTo>
                      <a:pt x="317602" y="145970"/>
                      <a:pt x="329319" y="131338"/>
                      <a:pt x="335671" y="114195"/>
                    </a:cubicBezTo>
                    <a:cubicBezTo>
                      <a:pt x="342018" y="97052"/>
                      <a:pt x="342653" y="78315"/>
                      <a:pt x="337481" y="60781"/>
                    </a:cubicBezTo>
                    <a:cubicBezTo>
                      <a:pt x="332309" y="43247"/>
                      <a:pt x="321606" y="27855"/>
                      <a:pt x="306969" y="16901"/>
                    </a:cubicBezTo>
                    <a:cubicBezTo>
                      <a:pt x="292332" y="5947"/>
                      <a:pt x="274551" y="19"/>
                      <a:pt x="256270" y="0"/>
                    </a:cubicBezTo>
                    <a:lnTo>
                      <a:pt x="256270" y="0"/>
                    </a:lnTo>
                    <a:close/>
                  </a:path>
                </a:pathLst>
              </a:custGeom>
              <a:solidFill>
                <a:srgbClr val="FFFFFF"/>
              </a:solidFill>
              <a:ln w="6417" cap="flat">
                <a:noFill/>
                <a:prstDash val="solid"/>
                <a:miter/>
              </a:ln>
            </p:spPr>
            <p:txBody>
              <a:bodyPr rtlCol="0" anchor="ctr"/>
              <a:lstStyle/>
              <a:p>
                <a:endParaRPr lang="en-US" sz="3052"/>
              </a:p>
            </p:txBody>
          </p:sp>
          <p:sp>
            <p:nvSpPr>
              <p:cNvPr id="227" name="Freeform: Shape 337">
                <a:extLst>
                  <a:ext uri="{FF2B5EF4-FFF2-40B4-BE49-F238E27FC236}">
                    <a16:creationId xmlns:a16="http://schemas.microsoft.com/office/drawing/2014/main" id="{D1864535-15EB-D60F-F8EA-EBC546CA3069}"/>
                  </a:ext>
                </a:extLst>
              </p:cNvPr>
              <p:cNvSpPr/>
              <p:nvPr/>
            </p:nvSpPr>
            <p:spPr>
              <a:xfrm>
                <a:off x="5603783" y="1921700"/>
                <a:ext cx="125341" cy="125336"/>
              </a:xfrm>
              <a:custGeom>
                <a:avLst/>
                <a:gdLst>
                  <a:gd name="connsiteX0" fmla="*/ 62583 w 125341"/>
                  <a:gd name="connsiteY0" fmla="*/ 125337 h 125336"/>
                  <a:gd name="connsiteX1" fmla="*/ 97433 w 125341"/>
                  <a:gd name="connsiteY1" fmla="*/ 114815 h 125336"/>
                  <a:gd name="connsiteX2" fmla="*/ 120553 w 125341"/>
                  <a:gd name="connsiteY2" fmla="*/ 86693 h 125336"/>
                  <a:gd name="connsiteX3" fmla="*/ 124140 w 125341"/>
                  <a:gd name="connsiteY3" fmla="*/ 50465 h 125336"/>
                  <a:gd name="connsiteX4" fmla="*/ 106988 w 125341"/>
                  <a:gd name="connsiteY4" fmla="*/ 18356 h 125336"/>
                  <a:gd name="connsiteX5" fmla="*/ 74878 w 125341"/>
                  <a:gd name="connsiteY5" fmla="*/ 1200 h 125336"/>
                  <a:gd name="connsiteX6" fmla="*/ 38648 w 125341"/>
                  <a:gd name="connsiteY6" fmla="*/ 4788 h 125336"/>
                  <a:gd name="connsiteX7" fmla="*/ 10523 w 125341"/>
                  <a:gd name="connsiteY7" fmla="*/ 27909 h 125336"/>
                  <a:gd name="connsiteX8" fmla="*/ 0 w 125341"/>
                  <a:gd name="connsiteY8" fmla="*/ 62760 h 125336"/>
                  <a:gd name="connsiteX9" fmla="*/ 18487 w 125341"/>
                  <a:gd name="connsiteY9" fmla="*/ 106854 h 125336"/>
                  <a:gd name="connsiteX10" fmla="*/ 62583 w 125341"/>
                  <a:gd name="connsiteY10" fmla="*/ 125337 h 125336"/>
                  <a:gd name="connsiteX11" fmla="*/ 62583 w 125341"/>
                  <a:gd name="connsiteY11" fmla="*/ 15600 h 125336"/>
                  <a:gd name="connsiteX12" fmla="*/ 89143 w 125341"/>
                  <a:gd name="connsiteY12" fmla="*/ 23414 h 125336"/>
                  <a:gd name="connsiteX13" fmla="*/ 106840 w 125341"/>
                  <a:gd name="connsiteY13" fmla="*/ 44705 h 125336"/>
                  <a:gd name="connsiteX14" fmla="*/ 109664 w 125341"/>
                  <a:gd name="connsiteY14" fmla="*/ 72245 h 125336"/>
                  <a:gd name="connsiteX15" fmla="*/ 96663 w 125341"/>
                  <a:gd name="connsiteY15" fmla="*/ 96688 h 125336"/>
                  <a:gd name="connsiteX16" fmla="*/ 72247 w 125341"/>
                  <a:gd name="connsiteY16" fmla="*/ 109736 h 125336"/>
                  <a:gd name="connsiteX17" fmla="*/ 44699 w 125341"/>
                  <a:gd name="connsiteY17" fmla="*/ 106961 h 125336"/>
                  <a:gd name="connsiteX18" fmla="*/ 23376 w 125341"/>
                  <a:gd name="connsiteY18" fmla="*/ 89304 h 125336"/>
                  <a:gd name="connsiteX19" fmla="*/ 15509 w 125341"/>
                  <a:gd name="connsiteY19" fmla="*/ 62760 h 125336"/>
                  <a:gd name="connsiteX20" fmla="*/ 29421 w 125341"/>
                  <a:gd name="connsiteY20" fmla="*/ 29574 h 125336"/>
                  <a:gd name="connsiteX21" fmla="*/ 62583 w 125341"/>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1" h="125336">
                    <a:moveTo>
                      <a:pt x="62583" y="125337"/>
                    </a:moveTo>
                    <a:cubicBezTo>
                      <a:pt x="74987" y="125356"/>
                      <a:pt x="87115" y="121692"/>
                      <a:pt x="97433" y="114815"/>
                    </a:cubicBezTo>
                    <a:cubicBezTo>
                      <a:pt x="107752" y="107935"/>
                      <a:pt x="115798" y="98149"/>
                      <a:pt x="120553" y="86693"/>
                    </a:cubicBezTo>
                    <a:cubicBezTo>
                      <a:pt x="125308" y="75239"/>
                      <a:pt x="126559" y="62630"/>
                      <a:pt x="124140" y="50465"/>
                    </a:cubicBezTo>
                    <a:cubicBezTo>
                      <a:pt x="121727" y="38300"/>
                      <a:pt x="115753" y="27125"/>
                      <a:pt x="106988" y="18356"/>
                    </a:cubicBezTo>
                    <a:cubicBezTo>
                      <a:pt x="98216" y="9586"/>
                      <a:pt x="87038" y="3615"/>
                      <a:pt x="74878" y="1200"/>
                    </a:cubicBezTo>
                    <a:cubicBezTo>
                      <a:pt x="62712" y="-1215"/>
                      <a:pt x="50103" y="33"/>
                      <a:pt x="38648" y="4788"/>
                    </a:cubicBezTo>
                    <a:cubicBezTo>
                      <a:pt x="27194" y="9542"/>
                      <a:pt x="17409" y="17588"/>
                      <a:pt x="10523" y="27909"/>
                    </a:cubicBezTo>
                    <a:cubicBezTo>
                      <a:pt x="3645" y="38228"/>
                      <a:pt x="-13" y="50357"/>
                      <a:pt x="0" y="62760"/>
                    </a:cubicBezTo>
                    <a:cubicBezTo>
                      <a:pt x="141" y="79313"/>
                      <a:pt x="6782" y="95148"/>
                      <a:pt x="18487" y="106854"/>
                    </a:cubicBezTo>
                    <a:cubicBezTo>
                      <a:pt x="30191" y="118559"/>
                      <a:pt x="46028" y="125196"/>
                      <a:pt x="62583" y="125337"/>
                    </a:cubicBezTo>
                    <a:close/>
                    <a:moveTo>
                      <a:pt x="62583" y="15600"/>
                    </a:moveTo>
                    <a:cubicBezTo>
                      <a:pt x="72016" y="15511"/>
                      <a:pt x="81263" y="18231"/>
                      <a:pt x="89143" y="23414"/>
                    </a:cubicBezTo>
                    <a:cubicBezTo>
                      <a:pt x="97023" y="28597"/>
                      <a:pt x="103183" y="36009"/>
                      <a:pt x="106840" y="44705"/>
                    </a:cubicBezTo>
                    <a:cubicBezTo>
                      <a:pt x="110492" y="53401"/>
                      <a:pt x="111480" y="62988"/>
                      <a:pt x="109664" y="72245"/>
                    </a:cubicBezTo>
                    <a:cubicBezTo>
                      <a:pt x="107854" y="81503"/>
                      <a:pt x="103330" y="90011"/>
                      <a:pt x="96663" y="96688"/>
                    </a:cubicBezTo>
                    <a:cubicBezTo>
                      <a:pt x="90002" y="103364"/>
                      <a:pt x="81500" y="107907"/>
                      <a:pt x="72247" y="109736"/>
                    </a:cubicBezTo>
                    <a:cubicBezTo>
                      <a:pt x="62994" y="111566"/>
                      <a:pt x="53407" y="110600"/>
                      <a:pt x="44699" y="106961"/>
                    </a:cubicBezTo>
                    <a:cubicBezTo>
                      <a:pt x="35998" y="103323"/>
                      <a:pt x="28574" y="97176"/>
                      <a:pt x="23376" y="89304"/>
                    </a:cubicBezTo>
                    <a:cubicBezTo>
                      <a:pt x="18179" y="81433"/>
                      <a:pt x="15439" y="72193"/>
                      <a:pt x="15509" y="62760"/>
                    </a:cubicBezTo>
                    <a:cubicBezTo>
                      <a:pt x="15631" y="50304"/>
                      <a:pt x="20624" y="38390"/>
                      <a:pt x="29421" y="29574"/>
                    </a:cubicBezTo>
                    <a:cubicBezTo>
                      <a:pt x="38225" y="20758"/>
                      <a:pt x="50128" y="15741"/>
                      <a:pt x="62583" y="15600"/>
                    </a:cubicBezTo>
                    <a:close/>
                  </a:path>
                </a:pathLst>
              </a:custGeom>
              <a:solidFill>
                <a:srgbClr val="2D5967"/>
              </a:solidFill>
              <a:ln w="6417" cap="flat">
                <a:noFill/>
                <a:prstDash val="solid"/>
                <a:miter/>
              </a:ln>
            </p:spPr>
            <p:txBody>
              <a:bodyPr rtlCol="0" anchor="ctr"/>
              <a:lstStyle/>
              <a:p>
                <a:endParaRPr lang="en-US" sz="3052"/>
              </a:p>
            </p:txBody>
          </p:sp>
          <p:sp>
            <p:nvSpPr>
              <p:cNvPr id="228" name="Freeform: Shape 338">
                <a:extLst>
                  <a:ext uri="{FF2B5EF4-FFF2-40B4-BE49-F238E27FC236}">
                    <a16:creationId xmlns:a16="http://schemas.microsoft.com/office/drawing/2014/main" id="{8E9D4A06-AFAE-EF6B-A687-3AE1FE6BD3DA}"/>
                  </a:ext>
                </a:extLst>
              </p:cNvPr>
              <p:cNvSpPr/>
              <p:nvPr/>
            </p:nvSpPr>
            <p:spPr>
              <a:xfrm>
                <a:off x="5267624" y="2023410"/>
                <a:ext cx="495316" cy="202437"/>
              </a:xfrm>
              <a:custGeom>
                <a:avLst/>
                <a:gdLst>
                  <a:gd name="connsiteX0" fmla="*/ 451579 w 495316"/>
                  <a:gd name="connsiteY0" fmla="*/ 26238 h 202437"/>
                  <a:gd name="connsiteX1" fmla="*/ 438687 w 495316"/>
                  <a:gd name="connsiteY1" fmla="*/ 26238 h 202437"/>
                  <a:gd name="connsiteX2" fmla="*/ 436435 w 495316"/>
                  <a:gd name="connsiteY2" fmla="*/ 29215 h 202437"/>
                  <a:gd name="connsiteX3" fmla="*/ 419751 w 495316"/>
                  <a:gd name="connsiteY3" fmla="*/ 42896 h 202437"/>
                  <a:gd name="connsiteX4" fmla="*/ 398743 w 495316"/>
                  <a:gd name="connsiteY4" fmla="*/ 47798 h 202437"/>
                  <a:gd name="connsiteX5" fmla="*/ 377727 w 495316"/>
                  <a:gd name="connsiteY5" fmla="*/ 42896 h 202437"/>
                  <a:gd name="connsiteX6" fmla="*/ 361050 w 495316"/>
                  <a:gd name="connsiteY6" fmla="*/ 29215 h 202437"/>
                  <a:gd name="connsiteX7" fmla="*/ 358798 w 495316"/>
                  <a:gd name="connsiteY7" fmla="*/ 26238 h 202437"/>
                  <a:gd name="connsiteX8" fmla="*/ 358073 w 495316"/>
                  <a:gd name="connsiteY8" fmla="*/ 26238 h 202437"/>
                  <a:gd name="connsiteX9" fmla="*/ 339021 w 495316"/>
                  <a:gd name="connsiteY9" fmla="*/ 7121 h 202437"/>
                  <a:gd name="connsiteX10" fmla="*/ 312988 w 495316"/>
                  <a:gd name="connsiteY10" fmla="*/ 0 h 202437"/>
                  <a:gd name="connsiteX11" fmla="*/ 297568 w 495316"/>
                  <a:gd name="connsiteY11" fmla="*/ 0 h 202437"/>
                  <a:gd name="connsiteX12" fmla="*/ 295316 w 495316"/>
                  <a:gd name="connsiteY12" fmla="*/ 2976 h 202437"/>
                  <a:gd name="connsiteX13" fmla="*/ 274044 w 495316"/>
                  <a:gd name="connsiteY13" fmla="*/ 20424 h 202437"/>
                  <a:gd name="connsiteX14" fmla="*/ 247254 w 495316"/>
                  <a:gd name="connsiteY14" fmla="*/ 26668 h 202437"/>
                  <a:gd name="connsiteX15" fmla="*/ 220463 w 495316"/>
                  <a:gd name="connsiteY15" fmla="*/ 20424 h 202437"/>
                  <a:gd name="connsiteX16" fmla="*/ 199192 w 495316"/>
                  <a:gd name="connsiteY16" fmla="*/ 2976 h 202437"/>
                  <a:gd name="connsiteX17" fmla="*/ 196939 w 495316"/>
                  <a:gd name="connsiteY17" fmla="*/ 0 h 202437"/>
                  <a:gd name="connsiteX18" fmla="*/ 181879 w 495316"/>
                  <a:gd name="connsiteY18" fmla="*/ 0 h 202437"/>
                  <a:gd name="connsiteX19" fmla="*/ 155840 w 495316"/>
                  <a:gd name="connsiteY19" fmla="*/ 7110 h 202437"/>
                  <a:gd name="connsiteX20" fmla="*/ 136794 w 495316"/>
                  <a:gd name="connsiteY20" fmla="*/ 26238 h 202437"/>
                  <a:gd name="connsiteX21" fmla="*/ 134536 w 495316"/>
                  <a:gd name="connsiteY21" fmla="*/ 29215 h 202437"/>
                  <a:gd name="connsiteX22" fmla="*/ 117858 w 495316"/>
                  <a:gd name="connsiteY22" fmla="*/ 42896 h 202437"/>
                  <a:gd name="connsiteX23" fmla="*/ 96843 w 495316"/>
                  <a:gd name="connsiteY23" fmla="*/ 47798 h 202437"/>
                  <a:gd name="connsiteX24" fmla="*/ 75834 w 495316"/>
                  <a:gd name="connsiteY24" fmla="*/ 42896 h 202437"/>
                  <a:gd name="connsiteX25" fmla="*/ 59157 w 495316"/>
                  <a:gd name="connsiteY25" fmla="*/ 29215 h 202437"/>
                  <a:gd name="connsiteX26" fmla="*/ 56898 w 495316"/>
                  <a:gd name="connsiteY26" fmla="*/ 26238 h 202437"/>
                  <a:gd name="connsiteX27" fmla="*/ 43737 w 495316"/>
                  <a:gd name="connsiteY27" fmla="*/ 26238 h 202437"/>
                  <a:gd name="connsiteX28" fmla="*/ 12840 w 495316"/>
                  <a:gd name="connsiteY28" fmla="*/ 39078 h 202437"/>
                  <a:gd name="connsiteX29" fmla="*/ 0 w 495316"/>
                  <a:gd name="connsiteY29" fmla="*/ 69975 h 202437"/>
                  <a:gd name="connsiteX30" fmla="*/ 0 w 495316"/>
                  <a:gd name="connsiteY30" fmla="*/ 202438 h 202437"/>
                  <a:gd name="connsiteX31" fmla="*/ 15150 w 495316"/>
                  <a:gd name="connsiteY31" fmla="*/ 202438 h 202437"/>
                  <a:gd name="connsiteX32" fmla="*/ 15150 w 495316"/>
                  <a:gd name="connsiteY32" fmla="*/ 69975 h 202437"/>
                  <a:gd name="connsiteX33" fmla="*/ 23518 w 495316"/>
                  <a:gd name="connsiteY33" fmla="*/ 49730 h 202437"/>
                  <a:gd name="connsiteX34" fmla="*/ 43737 w 495316"/>
                  <a:gd name="connsiteY34" fmla="*/ 41298 h 202437"/>
                  <a:gd name="connsiteX35" fmla="*/ 49326 w 495316"/>
                  <a:gd name="connsiteY35" fmla="*/ 41298 h 202437"/>
                  <a:gd name="connsiteX36" fmla="*/ 87179 w 495316"/>
                  <a:gd name="connsiteY36" fmla="*/ 62005 h 202437"/>
                  <a:gd name="connsiteX37" fmla="*/ 129486 w 495316"/>
                  <a:gd name="connsiteY37" fmla="*/ 53561 h 202437"/>
                  <a:gd name="connsiteX38" fmla="*/ 129486 w 495316"/>
                  <a:gd name="connsiteY38" fmla="*/ 202438 h 202437"/>
                  <a:gd name="connsiteX39" fmla="*/ 144276 w 495316"/>
                  <a:gd name="connsiteY39" fmla="*/ 202438 h 202437"/>
                  <a:gd name="connsiteX40" fmla="*/ 144276 w 495316"/>
                  <a:gd name="connsiteY40" fmla="*/ 52393 h 202437"/>
                  <a:gd name="connsiteX41" fmla="*/ 155185 w 495316"/>
                  <a:gd name="connsiteY41" fmla="*/ 26058 h 202437"/>
                  <a:gd name="connsiteX42" fmla="*/ 181519 w 495316"/>
                  <a:gd name="connsiteY42" fmla="*/ 15149 h 202437"/>
                  <a:gd name="connsiteX43" fmla="*/ 189361 w 495316"/>
                  <a:gd name="connsiteY43" fmla="*/ 15149 h 202437"/>
                  <a:gd name="connsiteX44" fmla="*/ 215279 w 495316"/>
                  <a:gd name="connsiteY44" fmla="*/ 34766 h 202437"/>
                  <a:gd name="connsiteX45" fmla="*/ 247029 w 495316"/>
                  <a:gd name="connsiteY45" fmla="*/ 41734 h 202437"/>
                  <a:gd name="connsiteX46" fmla="*/ 278773 w 495316"/>
                  <a:gd name="connsiteY46" fmla="*/ 34766 h 202437"/>
                  <a:gd name="connsiteX47" fmla="*/ 304691 w 495316"/>
                  <a:gd name="connsiteY47" fmla="*/ 15149 h 202437"/>
                  <a:gd name="connsiteX48" fmla="*/ 312449 w 495316"/>
                  <a:gd name="connsiteY48" fmla="*/ 15149 h 202437"/>
                  <a:gd name="connsiteX49" fmla="*/ 338777 w 495316"/>
                  <a:gd name="connsiteY49" fmla="*/ 26058 h 202437"/>
                  <a:gd name="connsiteX50" fmla="*/ 349686 w 495316"/>
                  <a:gd name="connsiteY50" fmla="*/ 52393 h 202437"/>
                  <a:gd name="connsiteX51" fmla="*/ 349686 w 495316"/>
                  <a:gd name="connsiteY51" fmla="*/ 202438 h 202437"/>
                  <a:gd name="connsiteX52" fmla="*/ 364836 w 495316"/>
                  <a:gd name="connsiteY52" fmla="*/ 202438 h 202437"/>
                  <a:gd name="connsiteX53" fmla="*/ 364836 w 495316"/>
                  <a:gd name="connsiteY53" fmla="*/ 53022 h 202437"/>
                  <a:gd name="connsiteX54" fmla="*/ 407604 w 495316"/>
                  <a:gd name="connsiteY54" fmla="*/ 62333 h 202437"/>
                  <a:gd name="connsiteX55" fmla="*/ 445990 w 495316"/>
                  <a:gd name="connsiteY55" fmla="*/ 41298 h 202437"/>
                  <a:gd name="connsiteX56" fmla="*/ 451579 w 495316"/>
                  <a:gd name="connsiteY56" fmla="*/ 41298 h 202437"/>
                  <a:gd name="connsiteX57" fmla="*/ 471830 w 495316"/>
                  <a:gd name="connsiteY57" fmla="*/ 49723 h 202437"/>
                  <a:gd name="connsiteX58" fmla="*/ 480256 w 495316"/>
                  <a:gd name="connsiteY58" fmla="*/ 69975 h 202437"/>
                  <a:gd name="connsiteX59" fmla="*/ 480256 w 495316"/>
                  <a:gd name="connsiteY59" fmla="*/ 202438 h 202437"/>
                  <a:gd name="connsiteX60" fmla="*/ 495316 w 495316"/>
                  <a:gd name="connsiteY60" fmla="*/ 202438 h 202437"/>
                  <a:gd name="connsiteX61" fmla="*/ 495316 w 495316"/>
                  <a:gd name="connsiteY61" fmla="*/ 69975 h 202437"/>
                  <a:gd name="connsiteX62" fmla="*/ 482482 w 495316"/>
                  <a:gd name="connsiteY62" fmla="*/ 39078 h 202437"/>
                  <a:gd name="connsiteX63" fmla="*/ 451579 w 495316"/>
                  <a:gd name="connsiteY63" fmla="*/ 26238 h 20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95316" h="202437">
                    <a:moveTo>
                      <a:pt x="451579" y="26238"/>
                    </a:moveTo>
                    <a:lnTo>
                      <a:pt x="438687" y="26238"/>
                    </a:lnTo>
                    <a:lnTo>
                      <a:pt x="436435" y="29215"/>
                    </a:lnTo>
                    <a:cubicBezTo>
                      <a:pt x="431995" y="34997"/>
                      <a:pt x="426290" y="39675"/>
                      <a:pt x="419751" y="42896"/>
                    </a:cubicBezTo>
                    <a:cubicBezTo>
                      <a:pt x="413219" y="46124"/>
                      <a:pt x="406026" y="47798"/>
                      <a:pt x="398743" y="47798"/>
                    </a:cubicBezTo>
                    <a:cubicBezTo>
                      <a:pt x="391453" y="47798"/>
                      <a:pt x="384266" y="46124"/>
                      <a:pt x="377727" y="42896"/>
                    </a:cubicBezTo>
                    <a:cubicBezTo>
                      <a:pt x="371195" y="39675"/>
                      <a:pt x="365484" y="34997"/>
                      <a:pt x="361050" y="29215"/>
                    </a:cubicBezTo>
                    <a:lnTo>
                      <a:pt x="358798" y="26238"/>
                    </a:lnTo>
                    <a:lnTo>
                      <a:pt x="358073" y="26238"/>
                    </a:lnTo>
                    <a:cubicBezTo>
                      <a:pt x="353497" y="18315"/>
                      <a:pt x="346933" y="11724"/>
                      <a:pt x="339021" y="7121"/>
                    </a:cubicBezTo>
                    <a:cubicBezTo>
                      <a:pt x="331116" y="2519"/>
                      <a:pt x="322138" y="63"/>
                      <a:pt x="312988" y="0"/>
                    </a:cubicBezTo>
                    <a:lnTo>
                      <a:pt x="297568" y="0"/>
                    </a:lnTo>
                    <a:lnTo>
                      <a:pt x="295316" y="2976"/>
                    </a:lnTo>
                    <a:cubicBezTo>
                      <a:pt x="289656" y="10345"/>
                      <a:pt x="282379" y="16315"/>
                      <a:pt x="274044" y="20424"/>
                    </a:cubicBezTo>
                    <a:cubicBezTo>
                      <a:pt x="265709" y="24531"/>
                      <a:pt x="256545" y="26668"/>
                      <a:pt x="247254" y="26668"/>
                    </a:cubicBezTo>
                    <a:cubicBezTo>
                      <a:pt x="237962" y="26668"/>
                      <a:pt x="228792" y="24531"/>
                      <a:pt x="220463" y="20424"/>
                    </a:cubicBezTo>
                    <a:cubicBezTo>
                      <a:pt x="212128" y="16315"/>
                      <a:pt x="204851" y="10345"/>
                      <a:pt x="199192" y="2976"/>
                    </a:cubicBezTo>
                    <a:lnTo>
                      <a:pt x="196939" y="0"/>
                    </a:lnTo>
                    <a:lnTo>
                      <a:pt x="181879" y="0"/>
                    </a:lnTo>
                    <a:cubicBezTo>
                      <a:pt x="172728" y="55"/>
                      <a:pt x="163745" y="2506"/>
                      <a:pt x="155840" y="7110"/>
                    </a:cubicBezTo>
                    <a:cubicBezTo>
                      <a:pt x="147927" y="11713"/>
                      <a:pt x="141363" y="18309"/>
                      <a:pt x="136794" y="26238"/>
                    </a:cubicBezTo>
                    <a:lnTo>
                      <a:pt x="134536" y="29215"/>
                    </a:lnTo>
                    <a:cubicBezTo>
                      <a:pt x="130102" y="34997"/>
                      <a:pt x="124391" y="39675"/>
                      <a:pt x="117858" y="42896"/>
                    </a:cubicBezTo>
                    <a:cubicBezTo>
                      <a:pt x="111320" y="46124"/>
                      <a:pt x="104132" y="47798"/>
                      <a:pt x="96843" y="47798"/>
                    </a:cubicBezTo>
                    <a:cubicBezTo>
                      <a:pt x="89560" y="47798"/>
                      <a:pt x="82373" y="46124"/>
                      <a:pt x="75834" y="42896"/>
                    </a:cubicBezTo>
                    <a:cubicBezTo>
                      <a:pt x="69302" y="39675"/>
                      <a:pt x="63591" y="34997"/>
                      <a:pt x="59157" y="29215"/>
                    </a:cubicBezTo>
                    <a:lnTo>
                      <a:pt x="56898" y="26238"/>
                    </a:lnTo>
                    <a:lnTo>
                      <a:pt x="43737" y="26238"/>
                    </a:lnTo>
                    <a:cubicBezTo>
                      <a:pt x="32142" y="26263"/>
                      <a:pt x="21035" y="30877"/>
                      <a:pt x="12840" y="39078"/>
                    </a:cubicBezTo>
                    <a:cubicBezTo>
                      <a:pt x="4640" y="47272"/>
                      <a:pt x="25" y="58380"/>
                      <a:pt x="0" y="69975"/>
                    </a:cubicBezTo>
                    <a:lnTo>
                      <a:pt x="0" y="202438"/>
                    </a:lnTo>
                    <a:lnTo>
                      <a:pt x="15150" y="202438"/>
                    </a:lnTo>
                    <a:lnTo>
                      <a:pt x="15150" y="69975"/>
                    </a:lnTo>
                    <a:cubicBezTo>
                      <a:pt x="15150" y="62384"/>
                      <a:pt x="18160" y="55107"/>
                      <a:pt x="23518" y="49730"/>
                    </a:cubicBezTo>
                    <a:cubicBezTo>
                      <a:pt x="28876" y="44353"/>
                      <a:pt x="36146" y="41324"/>
                      <a:pt x="43737" y="41298"/>
                    </a:cubicBezTo>
                    <a:lnTo>
                      <a:pt x="49326" y="41298"/>
                    </a:lnTo>
                    <a:cubicBezTo>
                      <a:pt x="59118" y="52431"/>
                      <a:pt x="72517" y="59766"/>
                      <a:pt x="87179" y="62005"/>
                    </a:cubicBezTo>
                    <a:cubicBezTo>
                      <a:pt x="101835" y="64251"/>
                      <a:pt x="116812" y="61261"/>
                      <a:pt x="129486" y="53561"/>
                    </a:cubicBezTo>
                    <a:lnTo>
                      <a:pt x="129486" y="202438"/>
                    </a:lnTo>
                    <a:lnTo>
                      <a:pt x="144276" y="202438"/>
                    </a:lnTo>
                    <a:lnTo>
                      <a:pt x="144276" y="52393"/>
                    </a:lnTo>
                    <a:cubicBezTo>
                      <a:pt x="144276" y="42511"/>
                      <a:pt x="148197" y="33040"/>
                      <a:pt x="155185" y="26058"/>
                    </a:cubicBezTo>
                    <a:cubicBezTo>
                      <a:pt x="162166" y="19073"/>
                      <a:pt x="171638" y="15149"/>
                      <a:pt x="181519" y="15149"/>
                    </a:cubicBezTo>
                    <a:lnTo>
                      <a:pt x="189361" y="15149"/>
                    </a:lnTo>
                    <a:cubicBezTo>
                      <a:pt x="196484" y="23485"/>
                      <a:pt x="205326" y="30178"/>
                      <a:pt x="215279" y="34766"/>
                    </a:cubicBezTo>
                    <a:cubicBezTo>
                      <a:pt x="225231" y="39354"/>
                      <a:pt x="236063" y="41734"/>
                      <a:pt x="247029" y="41734"/>
                    </a:cubicBezTo>
                    <a:cubicBezTo>
                      <a:pt x="257989" y="41734"/>
                      <a:pt x="268821" y="39354"/>
                      <a:pt x="278773" y="34766"/>
                    </a:cubicBezTo>
                    <a:cubicBezTo>
                      <a:pt x="288732" y="30178"/>
                      <a:pt x="297575" y="23485"/>
                      <a:pt x="304691" y="15149"/>
                    </a:cubicBezTo>
                    <a:lnTo>
                      <a:pt x="312449" y="15149"/>
                    </a:lnTo>
                    <a:cubicBezTo>
                      <a:pt x="322325" y="15149"/>
                      <a:pt x="331795" y="19073"/>
                      <a:pt x="338777" y="26058"/>
                    </a:cubicBezTo>
                    <a:cubicBezTo>
                      <a:pt x="345765" y="33040"/>
                      <a:pt x="349686" y="42511"/>
                      <a:pt x="349686" y="52393"/>
                    </a:cubicBezTo>
                    <a:lnTo>
                      <a:pt x="349686" y="202438"/>
                    </a:lnTo>
                    <a:lnTo>
                      <a:pt x="364836" y="202438"/>
                    </a:lnTo>
                    <a:lnTo>
                      <a:pt x="364836" y="53022"/>
                    </a:lnTo>
                    <a:cubicBezTo>
                      <a:pt x="377503" y="61178"/>
                      <a:pt x="392692" y="64489"/>
                      <a:pt x="407604" y="62333"/>
                    </a:cubicBezTo>
                    <a:cubicBezTo>
                      <a:pt x="422517" y="60176"/>
                      <a:pt x="436153" y="52707"/>
                      <a:pt x="445990" y="41298"/>
                    </a:cubicBezTo>
                    <a:lnTo>
                      <a:pt x="451579" y="41298"/>
                    </a:lnTo>
                    <a:cubicBezTo>
                      <a:pt x="459176" y="41324"/>
                      <a:pt x="466459" y="44353"/>
                      <a:pt x="471830" y="49723"/>
                    </a:cubicBezTo>
                    <a:cubicBezTo>
                      <a:pt x="477201" y="55094"/>
                      <a:pt x="480230" y="62377"/>
                      <a:pt x="480256" y="69975"/>
                    </a:cubicBezTo>
                    <a:lnTo>
                      <a:pt x="480256" y="202438"/>
                    </a:lnTo>
                    <a:lnTo>
                      <a:pt x="495316" y="202438"/>
                    </a:lnTo>
                    <a:lnTo>
                      <a:pt x="495316" y="69975"/>
                    </a:lnTo>
                    <a:cubicBezTo>
                      <a:pt x="495290" y="58380"/>
                      <a:pt x="490677" y="47272"/>
                      <a:pt x="482482" y="39078"/>
                    </a:cubicBezTo>
                    <a:cubicBezTo>
                      <a:pt x="474282" y="30877"/>
                      <a:pt x="463174" y="26263"/>
                      <a:pt x="451579" y="26238"/>
                    </a:cubicBezTo>
                    <a:close/>
                  </a:path>
                </a:pathLst>
              </a:custGeom>
              <a:solidFill>
                <a:srgbClr val="2D5967"/>
              </a:solidFill>
              <a:ln w="6417" cap="flat">
                <a:noFill/>
                <a:prstDash val="solid"/>
                <a:miter/>
              </a:ln>
            </p:spPr>
            <p:txBody>
              <a:bodyPr rtlCol="0" anchor="ctr"/>
              <a:lstStyle/>
              <a:p>
                <a:endParaRPr lang="en-US" sz="3052"/>
              </a:p>
            </p:txBody>
          </p:sp>
          <p:sp>
            <p:nvSpPr>
              <p:cNvPr id="229" name="Freeform: Shape 339">
                <a:extLst>
                  <a:ext uri="{FF2B5EF4-FFF2-40B4-BE49-F238E27FC236}">
                    <a16:creationId xmlns:a16="http://schemas.microsoft.com/office/drawing/2014/main" id="{614042CA-A9BB-79A4-3580-285C8401C5DE}"/>
                  </a:ext>
                </a:extLst>
              </p:cNvPr>
              <p:cNvSpPr/>
              <p:nvPr/>
            </p:nvSpPr>
            <p:spPr>
              <a:xfrm>
                <a:off x="5301601" y="1921700"/>
                <a:ext cx="125342" cy="125336"/>
              </a:xfrm>
              <a:custGeom>
                <a:avLst/>
                <a:gdLst>
                  <a:gd name="connsiteX0" fmla="*/ 62583 w 125342"/>
                  <a:gd name="connsiteY0" fmla="*/ 125337 h 125336"/>
                  <a:gd name="connsiteX1" fmla="*/ 97434 w 125342"/>
                  <a:gd name="connsiteY1" fmla="*/ 114815 h 125336"/>
                  <a:gd name="connsiteX2" fmla="*/ 120553 w 125342"/>
                  <a:gd name="connsiteY2" fmla="*/ 86693 h 125336"/>
                  <a:gd name="connsiteX3" fmla="*/ 124140 w 125342"/>
                  <a:gd name="connsiteY3" fmla="*/ 50465 h 125336"/>
                  <a:gd name="connsiteX4" fmla="*/ 106988 w 125342"/>
                  <a:gd name="connsiteY4" fmla="*/ 18356 h 125336"/>
                  <a:gd name="connsiteX5" fmla="*/ 74878 w 125342"/>
                  <a:gd name="connsiteY5" fmla="*/ 1200 h 125336"/>
                  <a:gd name="connsiteX6" fmla="*/ 38649 w 125342"/>
                  <a:gd name="connsiteY6" fmla="*/ 4788 h 125336"/>
                  <a:gd name="connsiteX7" fmla="*/ 10530 w 125342"/>
                  <a:gd name="connsiteY7" fmla="*/ 27909 h 125336"/>
                  <a:gd name="connsiteX8" fmla="*/ 0 w 125342"/>
                  <a:gd name="connsiteY8" fmla="*/ 62760 h 125336"/>
                  <a:gd name="connsiteX9" fmla="*/ 18487 w 125342"/>
                  <a:gd name="connsiteY9" fmla="*/ 106854 h 125336"/>
                  <a:gd name="connsiteX10" fmla="*/ 62583 w 125342"/>
                  <a:gd name="connsiteY10" fmla="*/ 125337 h 125336"/>
                  <a:gd name="connsiteX11" fmla="*/ 62583 w 125342"/>
                  <a:gd name="connsiteY11" fmla="*/ 15600 h 125336"/>
                  <a:gd name="connsiteX12" fmla="*/ 88982 w 125342"/>
                  <a:gd name="connsiteY12" fmla="*/ 23609 h 125336"/>
                  <a:gd name="connsiteX13" fmla="*/ 106488 w 125342"/>
                  <a:gd name="connsiteY13" fmla="*/ 44935 h 125336"/>
                  <a:gd name="connsiteX14" fmla="*/ 109189 w 125342"/>
                  <a:gd name="connsiteY14" fmla="*/ 72391 h 125336"/>
                  <a:gd name="connsiteX15" fmla="*/ 96182 w 125342"/>
                  <a:gd name="connsiteY15" fmla="*/ 96722 h 125336"/>
                  <a:gd name="connsiteX16" fmla="*/ 71856 w 125342"/>
                  <a:gd name="connsiteY16" fmla="*/ 109728 h 125336"/>
                  <a:gd name="connsiteX17" fmla="*/ 44398 w 125342"/>
                  <a:gd name="connsiteY17" fmla="*/ 107023 h 125336"/>
                  <a:gd name="connsiteX18" fmla="*/ 23069 w 125342"/>
                  <a:gd name="connsiteY18" fmla="*/ 89521 h 125336"/>
                  <a:gd name="connsiteX19" fmla="*/ 15060 w 125342"/>
                  <a:gd name="connsiteY19" fmla="*/ 63120 h 125336"/>
                  <a:gd name="connsiteX20" fmla="*/ 28978 w 125342"/>
                  <a:gd name="connsiteY20" fmla="*/ 29518 h 125336"/>
                  <a:gd name="connsiteX21" fmla="*/ 62583 w 125342"/>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2" h="125336">
                    <a:moveTo>
                      <a:pt x="62583" y="125337"/>
                    </a:moveTo>
                    <a:cubicBezTo>
                      <a:pt x="74987" y="125356"/>
                      <a:pt x="87115" y="121692"/>
                      <a:pt x="97434" y="114815"/>
                    </a:cubicBezTo>
                    <a:cubicBezTo>
                      <a:pt x="107752" y="107935"/>
                      <a:pt x="115799" y="98149"/>
                      <a:pt x="120553" y="86693"/>
                    </a:cubicBezTo>
                    <a:cubicBezTo>
                      <a:pt x="125308" y="75239"/>
                      <a:pt x="126560" y="62630"/>
                      <a:pt x="124140" y="50465"/>
                    </a:cubicBezTo>
                    <a:cubicBezTo>
                      <a:pt x="121728" y="38300"/>
                      <a:pt x="115753" y="27125"/>
                      <a:pt x="106988" y="18356"/>
                    </a:cubicBezTo>
                    <a:cubicBezTo>
                      <a:pt x="98216" y="9586"/>
                      <a:pt x="87038" y="3615"/>
                      <a:pt x="74878" y="1200"/>
                    </a:cubicBezTo>
                    <a:cubicBezTo>
                      <a:pt x="62712" y="-1215"/>
                      <a:pt x="50103" y="33"/>
                      <a:pt x="38649" y="4788"/>
                    </a:cubicBezTo>
                    <a:cubicBezTo>
                      <a:pt x="27195" y="9542"/>
                      <a:pt x="17409" y="17588"/>
                      <a:pt x="10530" y="27909"/>
                    </a:cubicBezTo>
                    <a:cubicBezTo>
                      <a:pt x="3645" y="38228"/>
                      <a:pt x="-13" y="50357"/>
                      <a:pt x="0" y="62760"/>
                    </a:cubicBezTo>
                    <a:cubicBezTo>
                      <a:pt x="141" y="79313"/>
                      <a:pt x="6783" y="95148"/>
                      <a:pt x="18487" y="106854"/>
                    </a:cubicBezTo>
                    <a:cubicBezTo>
                      <a:pt x="30191" y="118559"/>
                      <a:pt x="46028" y="125196"/>
                      <a:pt x="62583" y="125337"/>
                    </a:cubicBezTo>
                    <a:close/>
                    <a:moveTo>
                      <a:pt x="62583" y="15600"/>
                    </a:moveTo>
                    <a:cubicBezTo>
                      <a:pt x="71978" y="15600"/>
                      <a:pt x="81167" y="18387"/>
                      <a:pt x="88982" y="23609"/>
                    </a:cubicBezTo>
                    <a:cubicBezTo>
                      <a:pt x="96798" y="28830"/>
                      <a:pt x="102888" y="36252"/>
                      <a:pt x="106488" y="44935"/>
                    </a:cubicBezTo>
                    <a:cubicBezTo>
                      <a:pt x="110081" y="53618"/>
                      <a:pt x="111024" y="63173"/>
                      <a:pt x="109189" y="72391"/>
                    </a:cubicBezTo>
                    <a:cubicBezTo>
                      <a:pt x="107354" y="81609"/>
                      <a:pt x="102830" y="90076"/>
                      <a:pt x="96182" y="96722"/>
                    </a:cubicBezTo>
                    <a:cubicBezTo>
                      <a:pt x="89541" y="103368"/>
                      <a:pt x="81071" y="107894"/>
                      <a:pt x="71856" y="109728"/>
                    </a:cubicBezTo>
                    <a:cubicBezTo>
                      <a:pt x="62635" y="111561"/>
                      <a:pt x="53080" y="110620"/>
                      <a:pt x="44398" y="107023"/>
                    </a:cubicBezTo>
                    <a:cubicBezTo>
                      <a:pt x="35716" y="103427"/>
                      <a:pt x="28292" y="97336"/>
                      <a:pt x="23069" y="89521"/>
                    </a:cubicBezTo>
                    <a:cubicBezTo>
                      <a:pt x="17845" y="81707"/>
                      <a:pt x="15060" y="72519"/>
                      <a:pt x="15060" y="63120"/>
                    </a:cubicBezTo>
                    <a:cubicBezTo>
                      <a:pt x="15060" y="50517"/>
                      <a:pt x="20066" y="38430"/>
                      <a:pt x="28978" y="29518"/>
                    </a:cubicBezTo>
                    <a:cubicBezTo>
                      <a:pt x="37892" y="20606"/>
                      <a:pt x="49981" y="15600"/>
                      <a:pt x="62583" y="15600"/>
                    </a:cubicBezTo>
                    <a:close/>
                  </a:path>
                </a:pathLst>
              </a:custGeom>
              <a:solidFill>
                <a:srgbClr val="2D5967"/>
              </a:solidFill>
              <a:ln w="6417" cap="flat">
                <a:noFill/>
                <a:prstDash val="solid"/>
                <a:miter/>
              </a:ln>
            </p:spPr>
            <p:txBody>
              <a:bodyPr rtlCol="0" anchor="ctr"/>
              <a:lstStyle/>
              <a:p>
                <a:endParaRPr lang="en-US" sz="3052"/>
              </a:p>
            </p:txBody>
          </p:sp>
          <p:sp>
            <p:nvSpPr>
              <p:cNvPr id="230" name="Freeform: Shape 340">
                <a:extLst>
                  <a:ext uri="{FF2B5EF4-FFF2-40B4-BE49-F238E27FC236}">
                    <a16:creationId xmlns:a16="http://schemas.microsoft.com/office/drawing/2014/main" id="{67981526-C7CD-4EB0-DA9C-8A0B0F794B04}"/>
                  </a:ext>
                </a:extLst>
              </p:cNvPr>
              <p:cNvSpPr/>
              <p:nvPr/>
            </p:nvSpPr>
            <p:spPr>
              <a:xfrm>
                <a:off x="5438934" y="1865065"/>
                <a:ext cx="151491" cy="151488"/>
              </a:xfrm>
              <a:custGeom>
                <a:avLst/>
                <a:gdLst>
                  <a:gd name="connsiteX0" fmla="*/ 75924 w 151491"/>
                  <a:gd name="connsiteY0" fmla="*/ 151488 h 151488"/>
                  <a:gd name="connsiteX1" fmla="*/ 117967 w 151491"/>
                  <a:gd name="connsiteY1" fmla="*/ 138629 h 151488"/>
                  <a:gd name="connsiteX2" fmla="*/ 145784 w 151491"/>
                  <a:gd name="connsiteY2" fmla="*/ 104584 h 151488"/>
                  <a:gd name="connsiteX3" fmla="*/ 150006 w 151491"/>
                  <a:gd name="connsiteY3" fmla="*/ 60824 h 151488"/>
                  <a:gd name="connsiteX4" fmla="*/ 129209 w 151491"/>
                  <a:gd name="connsiteY4" fmla="*/ 22089 h 151488"/>
                  <a:gd name="connsiteX5" fmla="*/ 90400 w 151491"/>
                  <a:gd name="connsiteY5" fmla="*/ 1431 h 151488"/>
                  <a:gd name="connsiteX6" fmla="*/ 46657 w 151491"/>
                  <a:gd name="connsiteY6" fmla="*/ 5809 h 151488"/>
                  <a:gd name="connsiteX7" fmla="*/ 12712 w 151491"/>
                  <a:gd name="connsiteY7" fmla="*/ 33747 h 151488"/>
                  <a:gd name="connsiteX8" fmla="*/ 0 w 151491"/>
                  <a:gd name="connsiteY8" fmla="*/ 75834 h 151488"/>
                  <a:gd name="connsiteX9" fmla="*/ 5813 w 151491"/>
                  <a:gd name="connsiteY9" fmla="*/ 104834 h 151488"/>
                  <a:gd name="connsiteX10" fmla="*/ 22279 w 151491"/>
                  <a:gd name="connsiteY10" fmla="*/ 129399 h 151488"/>
                  <a:gd name="connsiteX11" fmla="*/ 46907 w 151491"/>
                  <a:gd name="connsiteY11" fmla="*/ 145783 h 151488"/>
                  <a:gd name="connsiteX12" fmla="*/ 75924 w 151491"/>
                  <a:gd name="connsiteY12" fmla="*/ 151488 h 151488"/>
                  <a:gd name="connsiteX13" fmla="*/ 75924 w 151491"/>
                  <a:gd name="connsiteY13" fmla="*/ 15238 h 151488"/>
                  <a:gd name="connsiteX14" fmla="*/ 109593 w 151491"/>
                  <a:gd name="connsiteY14" fmla="*/ 25451 h 151488"/>
                  <a:gd name="connsiteX15" fmla="*/ 131911 w 151491"/>
                  <a:gd name="connsiteY15" fmla="*/ 52645 h 151488"/>
                  <a:gd name="connsiteX16" fmla="*/ 135357 w 151491"/>
                  <a:gd name="connsiteY16" fmla="*/ 87656 h 151488"/>
                  <a:gd name="connsiteX17" fmla="*/ 118775 w 151491"/>
                  <a:gd name="connsiteY17" fmla="*/ 118681 h 151488"/>
                  <a:gd name="connsiteX18" fmla="*/ 87750 w 151491"/>
                  <a:gd name="connsiteY18" fmla="*/ 135265 h 151488"/>
                  <a:gd name="connsiteX19" fmla="*/ 52740 w 151491"/>
                  <a:gd name="connsiteY19" fmla="*/ 131817 h 151488"/>
                  <a:gd name="connsiteX20" fmla="*/ 25545 w 151491"/>
                  <a:gd name="connsiteY20" fmla="*/ 109499 h 151488"/>
                  <a:gd name="connsiteX21" fmla="*/ 15330 w 151491"/>
                  <a:gd name="connsiteY21" fmla="*/ 75834 h 151488"/>
                  <a:gd name="connsiteX22" fmla="*/ 33104 w 151491"/>
                  <a:gd name="connsiteY22" fmla="*/ 33013 h 151488"/>
                  <a:gd name="connsiteX23" fmla="*/ 75924 w 151491"/>
                  <a:gd name="connsiteY23" fmla="*/ 15238 h 15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491" h="151488">
                    <a:moveTo>
                      <a:pt x="75924" y="151488"/>
                    </a:moveTo>
                    <a:cubicBezTo>
                      <a:pt x="90901" y="151453"/>
                      <a:pt x="105531" y="146978"/>
                      <a:pt x="117967" y="138629"/>
                    </a:cubicBezTo>
                    <a:cubicBezTo>
                      <a:pt x="130403" y="130280"/>
                      <a:pt x="140079" y="118433"/>
                      <a:pt x="145784" y="104584"/>
                    </a:cubicBezTo>
                    <a:cubicBezTo>
                      <a:pt x="151489" y="90735"/>
                      <a:pt x="152958" y="75507"/>
                      <a:pt x="150006" y="60824"/>
                    </a:cubicBezTo>
                    <a:cubicBezTo>
                      <a:pt x="147055" y="46140"/>
                      <a:pt x="139817" y="32661"/>
                      <a:pt x="129209" y="22089"/>
                    </a:cubicBezTo>
                    <a:cubicBezTo>
                      <a:pt x="118602" y="11518"/>
                      <a:pt x="105095" y="4329"/>
                      <a:pt x="90400" y="1431"/>
                    </a:cubicBezTo>
                    <a:cubicBezTo>
                      <a:pt x="75706" y="-1466"/>
                      <a:pt x="60485" y="57"/>
                      <a:pt x="46657" y="5809"/>
                    </a:cubicBezTo>
                    <a:cubicBezTo>
                      <a:pt x="32828" y="11561"/>
                      <a:pt x="21015" y="21283"/>
                      <a:pt x="12712" y="33747"/>
                    </a:cubicBezTo>
                    <a:cubicBezTo>
                      <a:pt x="4408" y="46211"/>
                      <a:pt x="-13" y="60857"/>
                      <a:pt x="0" y="75834"/>
                    </a:cubicBezTo>
                    <a:cubicBezTo>
                      <a:pt x="13" y="85788"/>
                      <a:pt x="1989" y="95643"/>
                      <a:pt x="5813" y="104834"/>
                    </a:cubicBezTo>
                    <a:cubicBezTo>
                      <a:pt x="9632" y="114025"/>
                      <a:pt x="15233" y="122373"/>
                      <a:pt x="22279" y="129399"/>
                    </a:cubicBezTo>
                    <a:cubicBezTo>
                      <a:pt x="29331" y="136425"/>
                      <a:pt x="37699" y="141992"/>
                      <a:pt x="46907" y="145783"/>
                    </a:cubicBezTo>
                    <a:cubicBezTo>
                      <a:pt x="56109" y="149573"/>
                      <a:pt x="65971" y="151512"/>
                      <a:pt x="75924" y="151488"/>
                    </a:cubicBezTo>
                    <a:close/>
                    <a:moveTo>
                      <a:pt x="75924" y="15238"/>
                    </a:moveTo>
                    <a:cubicBezTo>
                      <a:pt x="87910" y="15238"/>
                      <a:pt x="99628" y="18793"/>
                      <a:pt x="109593" y="25451"/>
                    </a:cubicBezTo>
                    <a:cubicBezTo>
                      <a:pt x="119558" y="32109"/>
                      <a:pt x="127323" y="41573"/>
                      <a:pt x="131911" y="52645"/>
                    </a:cubicBezTo>
                    <a:cubicBezTo>
                      <a:pt x="136493" y="63718"/>
                      <a:pt x="137692" y="75901"/>
                      <a:pt x="135357" y="87656"/>
                    </a:cubicBezTo>
                    <a:cubicBezTo>
                      <a:pt x="133021" y="99410"/>
                      <a:pt x="127246" y="110207"/>
                      <a:pt x="118775" y="118681"/>
                    </a:cubicBezTo>
                    <a:cubicBezTo>
                      <a:pt x="110299" y="127156"/>
                      <a:pt x="99499" y="132927"/>
                      <a:pt x="87750" y="135265"/>
                    </a:cubicBezTo>
                    <a:cubicBezTo>
                      <a:pt x="75994" y="137603"/>
                      <a:pt x="63809" y="136403"/>
                      <a:pt x="52740" y="131817"/>
                    </a:cubicBezTo>
                    <a:cubicBezTo>
                      <a:pt x="41664" y="127230"/>
                      <a:pt x="32199" y="119464"/>
                      <a:pt x="25545" y="109499"/>
                    </a:cubicBezTo>
                    <a:cubicBezTo>
                      <a:pt x="18885" y="99534"/>
                      <a:pt x="15330" y="87819"/>
                      <a:pt x="15330" y="75834"/>
                    </a:cubicBezTo>
                    <a:cubicBezTo>
                      <a:pt x="15355" y="59771"/>
                      <a:pt x="21747" y="44372"/>
                      <a:pt x="33104" y="33013"/>
                    </a:cubicBezTo>
                    <a:cubicBezTo>
                      <a:pt x="44462" y="21654"/>
                      <a:pt x="59863" y="15262"/>
                      <a:pt x="75924" y="15238"/>
                    </a:cubicBezTo>
                    <a:close/>
                  </a:path>
                </a:pathLst>
              </a:custGeom>
              <a:solidFill>
                <a:srgbClr val="2D5967"/>
              </a:solidFill>
              <a:ln w="6417" cap="flat">
                <a:noFill/>
                <a:prstDash val="solid"/>
                <a:miter/>
              </a:ln>
            </p:spPr>
            <p:txBody>
              <a:bodyPr rtlCol="0" anchor="ctr"/>
              <a:lstStyle/>
              <a:p>
                <a:endParaRPr lang="en-US" sz="3052"/>
              </a:p>
            </p:txBody>
          </p:sp>
          <p:sp>
            <p:nvSpPr>
              <p:cNvPr id="231" name="Freeform: Shape 341">
                <a:extLst>
                  <a:ext uri="{FF2B5EF4-FFF2-40B4-BE49-F238E27FC236}">
                    <a16:creationId xmlns:a16="http://schemas.microsoft.com/office/drawing/2014/main" id="{17622933-A818-7A90-C429-5800582C4FC0}"/>
                  </a:ext>
                </a:extLst>
              </p:cNvPr>
              <p:cNvSpPr/>
              <p:nvPr/>
            </p:nvSpPr>
            <p:spPr>
              <a:xfrm>
                <a:off x="5441918" y="2132432"/>
                <a:ext cx="15143" cy="93416"/>
              </a:xfrm>
              <a:custGeom>
                <a:avLst/>
                <a:gdLst>
                  <a:gd name="connsiteX0" fmla="*/ 7572 w 15143"/>
                  <a:gd name="connsiteY0" fmla="*/ 0 h 93416"/>
                  <a:gd name="connsiteX1" fmla="*/ 0 w 15143"/>
                  <a:gd name="connsiteY1" fmla="*/ 0 h 93416"/>
                  <a:gd name="connsiteX2" fmla="*/ 0 w 15143"/>
                  <a:gd name="connsiteY2" fmla="*/ 93416 h 93416"/>
                  <a:gd name="connsiteX3" fmla="*/ 3786 w 15143"/>
                  <a:gd name="connsiteY3" fmla="*/ 93416 h 93416"/>
                  <a:gd name="connsiteX4" fmla="*/ 15144 w 15143"/>
                  <a:gd name="connsiteY4" fmla="*/ 93416 h 93416"/>
                  <a:gd name="connsiteX5" fmla="*/ 15144 w 15143"/>
                  <a:gd name="connsiteY5" fmla="*/ 15150 h 93416"/>
                  <a:gd name="connsiteX6" fmla="*/ 7572 w 15143"/>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43" h="93416">
                    <a:moveTo>
                      <a:pt x="7572" y="0"/>
                    </a:moveTo>
                    <a:lnTo>
                      <a:pt x="0" y="0"/>
                    </a:lnTo>
                    <a:lnTo>
                      <a:pt x="0" y="93416"/>
                    </a:lnTo>
                    <a:lnTo>
                      <a:pt x="3786" y="93416"/>
                    </a:lnTo>
                    <a:lnTo>
                      <a:pt x="15144" y="93416"/>
                    </a:lnTo>
                    <a:lnTo>
                      <a:pt x="15144" y="15150"/>
                    </a:lnTo>
                    <a:lnTo>
                      <a:pt x="7572" y="0"/>
                    </a:lnTo>
                    <a:close/>
                  </a:path>
                </a:pathLst>
              </a:custGeom>
              <a:solidFill>
                <a:srgbClr val="2D5967"/>
              </a:solidFill>
              <a:ln w="6417" cap="flat">
                <a:noFill/>
                <a:prstDash val="solid"/>
                <a:miter/>
              </a:ln>
            </p:spPr>
            <p:txBody>
              <a:bodyPr rtlCol="0" anchor="ctr"/>
              <a:lstStyle/>
              <a:p>
                <a:endParaRPr lang="en-US" sz="3052"/>
              </a:p>
            </p:txBody>
          </p:sp>
          <p:sp>
            <p:nvSpPr>
              <p:cNvPr id="232" name="Freeform: Shape 342">
                <a:extLst>
                  <a:ext uri="{FF2B5EF4-FFF2-40B4-BE49-F238E27FC236}">
                    <a16:creationId xmlns:a16="http://schemas.microsoft.com/office/drawing/2014/main" id="{775B51A6-5DD1-100C-2622-B54462E0417E}"/>
                  </a:ext>
                </a:extLst>
              </p:cNvPr>
              <p:cNvSpPr/>
              <p:nvPr/>
            </p:nvSpPr>
            <p:spPr>
              <a:xfrm>
                <a:off x="5572231" y="2132432"/>
                <a:ext cx="15150" cy="93416"/>
              </a:xfrm>
              <a:custGeom>
                <a:avLst/>
                <a:gdLst>
                  <a:gd name="connsiteX0" fmla="*/ 7572 w 15150"/>
                  <a:gd name="connsiteY0" fmla="*/ 0 h 93416"/>
                  <a:gd name="connsiteX1" fmla="*/ 0 w 15150"/>
                  <a:gd name="connsiteY1" fmla="*/ 15150 h 93416"/>
                  <a:gd name="connsiteX2" fmla="*/ 0 w 15150"/>
                  <a:gd name="connsiteY2" fmla="*/ 93416 h 93416"/>
                  <a:gd name="connsiteX3" fmla="*/ 12622 w 15150"/>
                  <a:gd name="connsiteY3" fmla="*/ 93416 h 93416"/>
                  <a:gd name="connsiteX4" fmla="*/ 15150 w 15150"/>
                  <a:gd name="connsiteY4" fmla="*/ 93416 h 93416"/>
                  <a:gd name="connsiteX5" fmla="*/ 15150 w 15150"/>
                  <a:gd name="connsiteY5" fmla="*/ 0 h 93416"/>
                  <a:gd name="connsiteX6" fmla="*/ 7572 w 15150"/>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50" h="93416">
                    <a:moveTo>
                      <a:pt x="7572" y="0"/>
                    </a:moveTo>
                    <a:lnTo>
                      <a:pt x="0" y="15150"/>
                    </a:lnTo>
                    <a:lnTo>
                      <a:pt x="0" y="93416"/>
                    </a:lnTo>
                    <a:lnTo>
                      <a:pt x="12622" y="93416"/>
                    </a:lnTo>
                    <a:lnTo>
                      <a:pt x="15150" y="93416"/>
                    </a:lnTo>
                    <a:lnTo>
                      <a:pt x="15150" y="0"/>
                    </a:lnTo>
                    <a:lnTo>
                      <a:pt x="7572" y="0"/>
                    </a:lnTo>
                    <a:close/>
                  </a:path>
                </a:pathLst>
              </a:custGeom>
              <a:solidFill>
                <a:srgbClr val="2D5967"/>
              </a:solidFill>
              <a:ln w="6417" cap="flat">
                <a:noFill/>
                <a:prstDash val="solid"/>
                <a:miter/>
              </a:ln>
            </p:spPr>
            <p:txBody>
              <a:bodyPr rtlCol="0" anchor="ctr"/>
              <a:lstStyle/>
              <a:p>
                <a:endParaRPr lang="en-US" sz="3052"/>
              </a:p>
            </p:txBody>
          </p:sp>
          <p:sp>
            <p:nvSpPr>
              <p:cNvPr id="233" name="Freeform: Shape 343">
                <a:extLst>
                  <a:ext uri="{FF2B5EF4-FFF2-40B4-BE49-F238E27FC236}">
                    <a16:creationId xmlns:a16="http://schemas.microsoft.com/office/drawing/2014/main" id="{26B32B60-EFAB-D673-5F32-10FBB6D3B208}"/>
                  </a:ext>
                </a:extLst>
              </p:cNvPr>
              <p:cNvSpPr/>
              <p:nvPr/>
            </p:nvSpPr>
            <p:spPr>
              <a:xfrm>
                <a:off x="5710091" y="2147569"/>
                <a:ext cx="15150" cy="78272"/>
              </a:xfrm>
              <a:custGeom>
                <a:avLst/>
                <a:gdLst>
                  <a:gd name="connsiteX0" fmla="*/ 0 w 15150"/>
                  <a:gd name="connsiteY0" fmla="*/ 15060 h 78272"/>
                  <a:gd name="connsiteX1" fmla="*/ 0 w 15150"/>
                  <a:gd name="connsiteY1" fmla="*/ 78273 h 78272"/>
                  <a:gd name="connsiteX2" fmla="*/ 15150 w 15150"/>
                  <a:gd name="connsiteY2" fmla="*/ 78273 h 78272"/>
                  <a:gd name="connsiteX3" fmla="*/ 15150 w 15150"/>
                  <a:gd name="connsiteY3" fmla="*/ 0 h 78272"/>
                  <a:gd name="connsiteX4" fmla="*/ 7578 w 15150"/>
                  <a:gd name="connsiteY4" fmla="*/ 0 h 78272"/>
                  <a:gd name="connsiteX5" fmla="*/ 0 w 15150"/>
                  <a:gd name="connsiteY5" fmla="*/ 1506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50" h="78272">
                    <a:moveTo>
                      <a:pt x="0" y="15060"/>
                    </a:moveTo>
                    <a:lnTo>
                      <a:pt x="0" y="78273"/>
                    </a:lnTo>
                    <a:lnTo>
                      <a:pt x="15150" y="78273"/>
                    </a:lnTo>
                    <a:lnTo>
                      <a:pt x="15150" y="0"/>
                    </a:lnTo>
                    <a:lnTo>
                      <a:pt x="7578" y="0"/>
                    </a:lnTo>
                    <a:lnTo>
                      <a:pt x="0" y="15060"/>
                    </a:lnTo>
                    <a:close/>
                  </a:path>
                </a:pathLst>
              </a:custGeom>
              <a:solidFill>
                <a:srgbClr val="2D5967"/>
              </a:solidFill>
              <a:ln w="6417" cap="flat">
                <a:noFill/>
                <a:prstDash val="solid"/>
                <a:miter/>
              </a:ln>
            </p:spPr>
            <p:txBody>
              <a:bodyPr rtlCol="0" anchor="ctr"/>
              <a:lstStyle/>
              <a:p>
                <a:endParaRPr lang="en-US" sz="3052"/>
              </a:p>
            </p:txBody>
          </p:sp>
          <p:sp>
            <p:nvSpPr>
              <p:cNvPr id="234" name="Freeform: Shape 344">
                <a:extLst>
                  <a:ext uri="{FF2B5EF4-FFF2-40B4-BE49-F238E27FC236}">
                    <a16:creationId xmlns:a16="http://schemas.microsoft.com/office/drawing/2014/main" id="{815953AE-5E07-0767-8BBF-3F0D230EC459}"/>
                  </a:ext>
                </a:extLst>
              </p:cNvPr>
              <p:cNvSpPr/>
              <p:nvPr/>
            </p:nvSpPr>
            <p:spPr>
              <a:xfrm>
                <a:off x="5305310" y="2147569"/>
                <a:ext cx="15053" cy="78272"/>
              </a:xfrm>
              <a:custGeom>
                <a:avLst/>
                <a:gdLst>
                  <a:gd name="connsiteX0" fmla="*/ 0 w 15053"/>
                  <a:gd name="connsiteY0" fmla="*/ 0 h 78272"/>
                  <a:gd name="connsiteX1" fmla="*/ 0 w 15053"/>
                  <a:gd name="connsiteY1" fmla="*/ 78273 h 78272"/>
                  <a:gd name="connsiteX2" fmla="*/ 15054 w 15053"/>
                  <a:gd name="connsiteY2" fmla="*/ 78273 h 78272"/>
                  <a:gd name="connsiteX3" fmla="*/ 15054 w 15053"/>
                  <a:gd name="connsiteY3" fmla="*/ 15060 h 78272"/>
                  <a:gd name="connsiteX4" fmla="*/ 7482 w 15053"/>
                  <a:gd name="connsiteY4" fmla="*/ 0 h 78272"/>
                  <a:gd name="connsiteX5" fmla="*/ 0 w 15053"/>
                  <a:gd name="connsiteY5" fmla="*/ 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53" h="78272">
                    <a:moveTo>
                      <a:pt x="0" y="0"/>
                    </a:moveTo>
                    <a:lnTo>
                      <a:pt x="0" y="78273"/>
                    </a:lnTo>
                    <a:lnTo>
                      <a:pt x="15054" y="78273"/>
                    </a:lnTo>
                    <a:lnTo>
                      <a:pt x="15054" y="15060"/>
                    </a:lnTo>
                    <a:lnTo>
                      <a:pt x="7482" y="0"/>
                    </a:lnTo>
                    <a:lnTo>
                      <a:pt x="0" y="0"/>
                    </a:lnTo>
                    <a:close/>
                  </a:path>
                </a:pathLst>
              </a:custGeom>
              <a:solidFill>
                <a:srgbClr val="2D5967"/>
              </a:solidFill>
              <a:ln w="6417" cap="flat">
                <a:noFill/>
                <a:prstDash val="solid"/>
                <a:miter/>
              </a:ln>
            </p:spPr>
            <p:txBody>
              <a:bodyPr rtlCol="0" anchor="ctr"/>
              <a:lstStyle/>
              <a:p>
                <a:endParaRPr lang="en-US" sz="3052"/>
              </a:p>
            </p:txBody>
          </p:sp>
        </p:grpSp>
        <p:sp>
          <p:nvSpPr>
            <p:cNvPr id="224" name="TextBox 345">
              <a:extLst>
                <a:ext uri="{FF2B5EF4-FFF2-40B4-BE49-F238E27FC236}">
                  <a16:creationId xmlns:a16="http://schemas.microsoft.com/office/drawing/2014/main" id="{616D6F0E-4310-189A-A5EA-FFE391B6F8FD}"/>
                </a:ext>
              </a:extLst>
            </p:cNvPr>
            <p:cNvSpPr txBox="1"/>
            <p:nvPr/>
          </p:nvSpPr>
          <p:spPr>
            <a:xfrm>
              <a:off x="5196776" y="2199603"/>
              <a:ext cx="680988" cy="396085"/>
            </a:xfrm>
            <a:prstGeom prst="rect">
              <a:avLst/>
            </a:prstGeom>
            <a:noFill/>
          </p:spPr>
          <p:txBody>
            <a:bodyPr wrap="none" rtlCol="0">
              <a:spAutoFit/>
            </a:bodyPr>
            <a:lstStyle/>
            <a:p>
              <a:pPr algn="ctr"/>
              <a:r>
                <a:rPr lang="ja-JP" altLang="en-US" sz="1600" dirty="0">
                  <a:latin typeface="Meiryo UI" panose="020B0604030504040204" pitchFamily="50" charset="-128"/>
                  <a:ea typeface="Meiryo UI" panose="020B0604030504040204" pitchFamily="50" charset="-128"/>
                  <a:cs typeface="Oracle Sans"/>
                  <a:sym typeface="Oracle Sans"/>
                  <a:rtl val="0"/>
                </a:rPr>
                <a:t>承認者</a:t>
              </a:r>
              <a:endParaRPr lang="en-US" altLang="ja-JP" sz="1600" dirty="0">
                <a:latin typeface="Meiryo UI" panose="020B0604030504040204" pitchFamily="50" charset="-128"/>
                <a:ea typeface="Meiryo UI" panose="020B0604030504040204" pitchFamily="50" charset="-128"/>
                <a:cs typeface="Oracle Sans"/>
                <a:sym typeface="Oracle Sans"/>
                <a:rtl val="0"/>
              </a:endParaRPr>
            </a:p>
            <a:p>
              <a:pPr algn="ctr"/>
              <a:r>
                <a:rPr lang="ja-JP" altLang="en-US" sz="1600" dirty="0">
                  <a:latin typeface="Meiryo UI" panose="020B0604030504040204" pitchFamily="50" charset="-128"/>
                  <a:ea typeface="Meiryo UI" panose="020B0604030504040204" pitchFamily="50" charset="-128"/>
                  <a:cs typeface="Oracle Sans"/>
                  <a:sym typeface="Oracle Sans"/>
                  <a:rtl val="0"/>
                </a:rPr>
                <a:t>（職員）</a:t>
              </a:r>
              <a:endParaRPr lang="en-US" sz="1600" dirty="0">
                <a:latin typeface="Meiryo UI" panose="020B0604030504040204" pitchFamily="50" charset="-128"/>
                <a:ea typeface="Meiryo UI" panose="020B0604030504040204" pitchFamily="50" charset="-128"/>
                <a:cs typeface="Oracle Sans"/>
                <a:sym typeface="Oracle Sans"/>
                <a:rtl val="0"/>
              </a:endParaRPr>
            </a:p>
          </p:txBody>
        </p:sp>
      </p:grpSp>
    </p:spTree>
    <p:extLst>
      <p:ext uri="{BB962C8B-B14F-4D97-AF65-F5344CB8AC3E}">
        <p14:creationId xmlns:p14="http://schemas.microsoft.com/office/powerpoint/2010/main" val="3453021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3059575F-F952-EC2F-ED8A-9826A5861EAE}"/>
              </a:ext>
            </a:extLst>
          </p:cNvPr>
          <p:cNvSpPr/>
          <p:nvPr/>
        </p:nvSpPr>
        <p:spPr>
          <a:xfrm>
            <a:off x="5835394" y="2705609"/>
            <a:ext cx="6009711" cy="4683165"/>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kumimoji="1" lang="ja-JP" altLang="en-US" sz="1600" b="0" dirty="0">
                <a:solidFill>
                  <a:schemeClr val="tx1"/>
                </a:solidFill>
                <a:latin typeface="+mj-lt"/>
                <a:ea typeface="Meiryo UI" panose="020B0604030504040204" pitchFamily="34" charset="-128"/>
              </a:rPr>
              <a:t>審査・承認</a:t>
            </a:r>
            <a:r>
              <a:rPr kumimoji="1" lang="en-US" altLang="ja-JP" sz="1600" b="0" dirty="0">
                <a:solidFill>
                  <a:schemeClr val="tx1"/>
                </a:solidFill>
                <a:latin typeface="+mj-lt"/>
                <a:ea typeface="Meiryo UI" panose="020B0604030504040204" pitchFamily="34" charset="-128"/>
              </a:rPr>
              <a:t>_</a:t>
            </a:r>
            <a:r>
              <a:rPr kumimoji="1" lang="ja-JP" altLang="en-US" sz="1600" b="0" dirty="0">
                <a:solidFill>
                  <a:schemeClr val="tx1"/>
                </a:solidFill>
                <a:latin typeface="+mj-lt"/>
                <a:ea typeface="Meiryo UI" panose="020B0604030504040204" pitchFamily="34" charset="-128"/>
              </a:rPr>
              <a:t>審査・承認機能</a:t>
            </a:r>
            <a:endParaRPr kumimoji="1" lang="en-US" altLang="ja-JP" sz="1600" dirty="0">
              <a:solidFill>
                <a:schemeClr val="tx1"/>
              </a:solidFill>
              <a:latin typeface="Meiryo UI" panose="020B0604030504040204" pitchFamily="34" charset="-128"/>
              <a:ea typeface="Meiryo UI" panose="020B0604030504040204" pitchFamily="34" charset="-128"/>
            </a:endParaRPr>
          </a:p>
        </p:txBody>
      </p:sp>
      <p:pic>
        <p:nvPicPr>
          <p:cNvPr id="19" name="グラフィックス 18">
            <a:extLst>
              <a:ext uri="{FF2B5EF4-FFF2-40B4-BE49-F238E27FC236}">
                <a16:creationId xmlns:a16="http://schemas.microsoft.com/office/drawing/2014/main" id="{F01555BC-166B-49E7-AEB8-7A836FC4CF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33589" y="3354847"/>
            <a:ext cx="409575" cy="400050"/>
          </a:xfrm>
          <a:prstGeom prst="rect">
            <a:avLst/>
          </a:prstGeom>
        </p:spPr>
      </p:pic>
      <p:pic>
        <p:nvPicPr>
          <p:cNvPr id="20" name="グラフィックス 19">
            <a:extLst>
              <a:ext uri="{FF2B5EF4-FFF2-40B4-BE49-F238E27FC236}">
                <a16:creationId xmlns:a16="http://schemas.microsoft.com/office/drawing/2014/main" id="{CA7601F0-0EF4-F618-757F-1EA8CD00A6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09002" y="4908635"/>
            <a:ext cx="457200" cy="400050"/>
          </a:xfrm>
          <a:prstGeom prst="rect">
            <a:avLst/>
          </a:prstGeom>
        </p:spPr>
      </p:pic>
      <p:sp>
        <p:nvSpPr>
          <p:cNvPr id="21" name="TextBox 12">
            <a:extLst>
              <a:ext uri="{FF2B5EF4-FFF2-40B4-BE49-F238E27FC236}">
                <a16:creationId xmlns:a16="http://schemas.microsoft.com/office/drawing/2014/main" id="{6F652A55-1F8C-E732-1EC4-4995CD11E467}"/>
              </a:ext>
            </a:extLst>
          </p:cNvPr>
          <p:cNvSpPr txBox="1">
            <a:spLocks noChangeArrowheads="1"/>
          </p:cNvSpPr>
          <p:nvPr/>
        </p:nvSpPr>
        <p:spPr bwMode="auto">
          <a:xfrm>
            <a:off x="6344065" y="3897789"/>
            <a:ext cx="588623"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WAF</a:t>
            </a:r>
          </a:p>
        </p:txBody>
      </p:sp>
      <p:sp>
        <p:nvSpPr>
          <p:cNvPr id="22" name="TextBox 12">
            <a:extLst>
              <a:ext uri="{FF2B5EF4-FFF2-40B4-BE49-F238E27FC236}">
                <a16:creationId xmlns:a16="http://schemas.microsoft.com/office/drawing/2014/main" id="{2FF29A2F-5514-65BC-13B5-172DCF17FCF5}"/>
              </a:ext>
            </a:extLst>
          </p:cNvPr>
          <p:cNvSpPr txBox="1">
            <a:spLocks noChangeArrowheads="1"/>
          </p:cNvSpPr>
          <p:nvPr/>
        </p:nvSpPr>
        <p:spPr bwMode="auto">
          <a:xfrm>
            <a:off x="10256916" y="5361662"/>
            <a:ext cx="561372"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ADB</a:t>
            </a:r>
          </a:p>
        </p:txBody>
      </p:sp>
      <p:pic>
        <p:nvPicPr>
          <p:cNvPr id="23" name="グラフィックス 22">
            <a:extLst>
              <a:ext uri="{FF2B5EF4-FFF2-40B4-BE49-F238E27FC236}">
                <a16:creationId xmlns:a16="http://schemas.microsoft.com/office/drawing/2014/main" id="{7F45CA91-AC66-3F5F-670A-E17637745F3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38351" y="4894318"/>
            <a:ext cx="400050" cy="400050"/>
          </a:xfrm>
          <a:prstGeom prst="rect">
            <a:avLst/>
          </a:prstGeom>
        </p:spPr>
      </p:pic>
      <p:sp>
        <p:nvSpPr>
          <p:cNvPr id="24" name="TextBox 12">
            <a:extLst>
              <a:ext uri="{FF2B5EF4-FFF2-40B4-BE49-F238E27FC236}">
                <a16:creationId xmlns:a16="http://schemas.microsoft.com/office/drawing/2014/main" id="{3B5C32F8-0719-8986-1239-246BEE1A51CE}"/>
              </a:ext>
            </a:extLst>
          </p:cNvPr>
          <p:cNvSpPr txBox="1">
            <a:spLocks noChangeArrowheads="1"/>
          </p:cNvSpPr>
          <p:nvPr/>
        </p:nvSpPr>
        <p:spPr bwMode="auto">
          <a:xfrm>
            <a:off x="6169338" y="5315048"/>
            <a:ext cx="938077"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Load</a:t>
            </a:r>
          </a:p>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Balancer</a:t>
            </a:r>
          </a:p>
        </p:txBody>
      </p:sp>
      <p:cxnSp>
        <p:nvCxnSpPr>
          <p:cNvPr id="25" name="直線矢印コネクタ 24">
            <a:extLst>
              <a:ext uri="{FF2B5EF4-FFF2-40B4-BE49-F238E27FC236}">
                <a16:creationId xmlns:a16="http://schemas.microsoft.com/office/drawing/2014/main" id="{E8706889-C207-0858-036F-D852C92110E1}"/>
              </a:ext>
            </a:extLst>
          </p:cNvPr>
          <p:cNvCxnSpPr>
            <a:cxnSpLocks/>
            <a:stCxn id="23" idx="3"/>
          </p:cNvCxnSpPr>
          <p:nvPr/>
        </p:nvCxnSpPr>
        <p:spPr>
          <a:xfrm>
            <a:off x="6838401" y="5094343"/>
            <a:ext cx="4575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直線矢印コネクタ 25">
            <a:extLst>
              <a:ext uri="{FF2B5EF4-FFF2-40B4-BE49-F238E27FC236}">
                <a16:creationId xmlns:a16="http://schemas.microsoft.com/office/drawing/2014/main" id="{5A9D30D5-009A-7066-7B80-DFE02774B742}"/>
              </a:ext>
            </a:extLst>
          </p:cNvPr>
          <p:cNvCxnSpPr>
            <a:cxnSpLocks/>
            <a:endCxn id="20" idx="1"/>
          </p:cNvCxnSpPr>
          <p:nvPr/>
        </p:nvCxnSpPr>
        <p:spPr>
          <a:xfrm>
            <a:off x="9763171" y="5108660"/>
            <a:ext cx="54583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直線矢印コネクタ 27">
            <a:extLst>
              <a:ext uri="{FF2B5EF4-FFF2-40B4-BE49-F238E27FC236}">
                <a16:creationId xmlns:a16="http://schemas.microsoft.com/office/drawing/2014/main" id="{5A433EB8-C89B-87AA-97B5-B8192543A365}"/>
              </a:ext>
            </a:extLst>
          </p:cNvPr>
          <p:cNvCxnSpPr>
            <a:cxnSpLocks/>
            <a:stCxn id="21" idx="2"/>
            <a:endCxn id="23" idx="0"/>
          </p:cNvCxnSpPr>
          <p:nvPr/>
        </p:nvCxnSpPr>
        <p:spPr>
          <a:xfrm flipH="1">
            <a:off x="6638376" y="4205566"/>
            <a:ext cx="1" cy="6887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直線矢印コネクタ 28">
            <a:extLst>
              <a:ext uri="{FF2B5EF4-FFF2-40B4-BE49-F238E27FC236}">
                <a16:creationId xmlns:a16="http://schemas.microsoft.com/office/drawing/2014/main" id="{13018EFF-DDBD-4C6E-D31A-A2F3C4E4D9FA}"/>
              </a:ext>
            </a:extLst>
          </p:cNvPr>
          <p:cNvCxnSpPr>
            <a:cxnSpLocks/>
          </p:cNvCxnSpPr>
          <p:nvPr/>
        </p:nvCxnSpPr>
        <p:spPr>
          <a:xfrm>
            <a:off x="8287483" y="5783558"/>
            <a:ext cx="0" cy="16135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287" name="グループ化 286">
            <a:extLst>
              <a:ext uri="{FF2B5EF4-FFF2-40B4-BE49-F238E27FC236}">
                <a16:creationId xmlns:a16="http://schemas.microsoft.com/office/drawing/2014/main" id="{B6475AEA-43E9-64B0-F831-D89AB95ED966}"/>
              </a:ext>
            </a:extLst>
          </p:cNvPr>
          <p:cNvGrpSpPr/>
          <p:nvPr/>
        </p:nvGrpSpPr>
        <p:grpSpPr>
          <a:xfrm>
            <a:off x="9055798" y="4959914"/>
            <a:ext cx="513282" cy="743097"/>
            <a:chOff x="8788269" y="5200320"/>
            <a:chExt cx="513282" cy="743097"/>
          </a:xfrm>
        </p:grpSpPr>
        <p:pic>
          <p:nvPicPr>
            <p:cNvPr id="242" name="グラフィックス 241">
              <a:extLst>
                <a:ext uri="{FF2B5EF4-FFF2-40B4-BE49-F238E27FC236}">
                  <a16:creationId xmlns:a16="http://schemas.microsoft.com/office/drawing/2014/main" id="{86F34103-CE28-1EE6-FD5D-6E91CFB0810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868483" y="5200320"/>
              <a:ext cx="371475" cy="400050"/>
            </a:xfrm>
            <a:prstGeom prst="rect">
              <a:avLst/>
            </a:prstGeom>
          </p:spPr>
        </p:pic>
        <p:sp>
          <p:nvSpPr>
            <p:cNvPr id="243" name="TextBox 12">
              <a:extLst>
                <a:ext uri="{FF2B5EF4-FFF2-40B4-BE49-F238E27FC236}">
                  <a16:creationId xmlns:a16="http://schemas.microsoft.com/office/drawing/2014/main" id="{E0E5D9F6-3FB4-B473-29B8-8C4F90C4EF56}"/>
                </a:ext>
              </a:extLst>
            </p:cNvPr>
            <p:cNvSpPr txBox="1">
              <a:spLocks noChangeArrowheads="1"/>
            </p:cNvSpPr>
            <p:nvPr/>
          </p:nvSpPr>
          <p:spPr bwMode="auto">
            <a:xfrm>
              <a:off x="8788269" y="5635640"/>
              <a:ext cx="513282"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OIC</a:t>
              </a:r>
            </a:p>
          </p:txBody>
        </p:sp>
      </p:grpSp>
      <p:cxnSp>
        <p:nvCxnSpPr>
          <p:cNvPr id="244" name="直線矢印コネクタ 36">
            <a:extLst>
              <a:ext uri="{FF2B5EF4-FFF2-40B4-BE49-F238E27FC236}">
                <a16:creationId xmlns:a16="http://schemas.microsoft.com/office/drawing/2014/main" id="{F4A8C50B-45BE-9EE7-B397-91CC31B1D1CC}"/>
              </a:ext>
            </a:extLst>
          </p:cNvPr>
          <p:cNvCxnSpPr>
            <a:cxnSpLocks/>
          </p:cNvCxnSpPr>
          <p:nvPr/>
        </p:nvCxnSpPr>
        <p:spPr>
          <a:xfrm rot="5400000" flipH="1" flipV="1">
            <a:off x="9927755" y="2668604"/>
            <a:ext cx="524216" cy="3404709"/>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45" name="直線矢印コネクタ 244">
            <a:extLst>
              <a:ext uri="{FF2B5EF4-FFF2-40B4-BE49-F238E27FC236}">
                <a16:creationId xmlns:a16="http://schemas.microsoft.com/office/drawing/2014/main" id="{B0C6EE4F-79A0-89EF-9EDB-B3897D89071B}"/>
              </a:ext>
            </a:extLst>
          </p:cNvPr>
          <p:cNvCxnSpPr>
            <a:cxnSpLocks/>
          </p:cNvCxnSpPr>
          <p:nvPr/>
        </p:nvCxnSpPr>
        <p:spPr>
          <a:xfrm>
            <a:off x="10537602" y="4123167"/>
            <a:ext cx="0" cy="764829"/>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46" name="円/楕円 31">
            <a:extLst>
              <a:ext uri="{FF2B5EF4-FFF2-40B4-BE49-F238E27FC236}">
                <a16:creationId xmlns:a16="http://schemas.microsoft.com/office/drawing/2014/main" id="{62D55140-3A87-EA3F-6E6B-7C3685BDB62E}"/>
              </a:ext>
            </a:extLst>
          </p:cNvPr>
          <p:cNvSpPr/>
          <p:nvPr/>
        </p:nvSpPr>
        <p:spPr>
          <a:xfrm>
            <a:off x="6076847" y="4605200"/>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2</a:t>
            </a:r>
            <a:endParaRPr kumimoji="1" lang="ja-JP" altLang="en-US" sz="1600" dirty="0"/>
          </a:p>
        </p:txBody>
      </p:sp>
      <p:sp>
        <p:nvSpPr>
          <p:cNvPr id="247" name="円/楕円 32">
            <a:extLst>
              <a:ext uri="{FF2B5EF4-FFF2-40B4-BE49-F238E27FC236}">
                <a16:creationId xmlns:a16="http://schemas.microsoft.com/office/drawing/2014/main" id="{FFE62D3A-67CB-2151-D4EC-DDC32A1BFA5A}"/>
              </a:ext>
            </a:extLst>
          </p:cNvPr>
          <p:cNvSpPr/>
          <p:nvPr/>
        </p:nvSpPr>
        <p:spPr>
          <a:xfrm>
            <a:off x="6076847" y="3083757"/>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1</a:t>
            </a:r>
          </a:p>
        </p:txBody>
      </p:sp>
      <p:sp>
        <p:nvSpPr>
          <p:cNvPr id="249" name="円/楕円 34">
            <a:extLst>
              <a:ext uri="{FF2B5EF4-FFF2-40B4-BE49-F238E27FC236}">
                <a16:creationId xmlns:a16="http://schemas.microsoft.com/office/drawing/2014/main" id="{07DA48B3-0A9B-16D0-E31C-7FDB26225F58}"/>
              </a:ext>
            </a:extLst>
          </p:cNvPr>
          <p:cNvSpPr/>
          <p:nvPr/>
        </p:nvSpPr>
        <p:spPr>
          <a:xfrm>
            <a:off x="7716801" y="6370462"/>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3</a:t>
            </a:r>
          </a:p>
        </p:txBody>
      </p:sp>
      <p:sp>
        <p:nvSpPr>
          <p:cNvPr id="252" name="円/楕円 38">
            <a:extLst>
              <a:ext uri="{FF2B5EF4-FFF2-40B4-BE49-F238E27FC236}">
                <a16:creationId xmlns:a16="http://schemas.microsoft.com/office/drawing/2014/main" id="{FDEDF3E4-74E0-E94C-D9AD-F0DDAC274A8C}"/>
              </a:ext>
            </a:extLst>
          </p:cNvPr>
          <p:cNvSpPr/>
          <p:nvPr/>
        </p:nvSpPr>
        <p:spPr>
          <a:xfrm>
            <a:off x="11510997" y="3669539"/>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5</a:t>
            </a:r>
          </a:p>
        </p:txBody>
      </p:sp>
      <p:grpSp>
        <p:nvGrpSpPr>
          <p:cNvPr id="253" name="グループ化 252">
            <a:extLst>
              <a:ext uri="{FF2B5EF4-FFF2-40B4-BE49-F238E27FC236}">
                <a16:creationId xmlns:a16="http://schemas.microsoft.com/office/drawing/2014/main" id="{D36EBBF1-049F-CEB7-4F91-D3CC74488826}"/>
              </a:ext>
            </a:extLst>
          </p:cNvPr>
          <p:cNvGrpSpPr>
            <a:grpSpLocks noChangeAspect="1"/>
          </p:cNvGrpSpPr>
          <p:nvPr/>
        </p:nvGrpSpPr>
        <p:grpSpPr>
          <a:xfrm>
            <a:off x="4107904" y="2465041"/>
            <a:ext cx="11988439" cy="6805943"/>
            <a:chOff x="2576357" y="863437"/>
            <a:chExt cx="7956000" cy="5298697"/>
          </a:xfrm>
        </p:grpSpPr>
        <p:sp>
          <p:nvSpPr>
            <p:cNvPr id="254" name="正方形/長方形 253">
              <a:extLst>
                <a:ext uri="{FF2B5EF4-FFF2-40B4-BE49-F238E27FC236}">
                  <a16:creationId xmlns:a16="http://schemas.microsoft.com/office/drawing/2014/main" id="{21CF9C55-C211-2EF4-B79B-F77D3272819B}"/>
                </a:ext>
              </a:extLst>
            </p:cNvPr>
            <p:cNvSpPr/>
            <p:nvPr/>
          </p:nvSpPr>
          <p:spPr>
            <a:xfrm>
              <a:off x="2576357" y="863437"/>
              <a:ext cx="7956000" cy="5298697"/>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052">
                <a:latin typeface="Meiryo UI" panose="020B0604030504040204" pitchFamily="34" charset="-128"/>
                <a:ea typeface="Meiryo UI" panose="020B0604030504040204" pitchFamily="34" charset="-128"/>
              </a:endParaRPr>
            </a:p>
          </p:txBody>
        </p:sp>
        <p:sp>
          <p:nvSpPr>
            <p:cNvPr id="255" name="TextBox 12">
              <a:extLst>
                <a:ext uri="{FF2B5EF4-FFF2-40B4-BE49-F238E27FC236}">
                  <a16:creationId xmlns:a16="http://schemas.microsoft.com/office/drawing/2014/main" id="{ED0CFD8B-E9AC-71CA-2681-B6B82D90C212}"/>
                </a:ext>
              </a:extLst>
            </p:cNvPr>
            <p:cNvSpPr txBox="1">
              <a:spLocks noChangeArrowheads="1"/>
            </p:cNvSpPr>
            <p:nvPr/>
          </p:nvSpPr>
          <p:spPr bwMode="auto">
            <a:xfrm>
              <a:off x="3238208" y="978372"/>
              <a:ext cx="327626" cy="260764"/>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772" dirty="0">
                  <a:latin typeface="Meiryo UI" panose="020B0604030504040204" pitchFamily="34" charset="-128"/>
                  <a:ea typeface="Meiryo UI" panose="020B0604030504040204" pitchFamily="34" charset="-128"/>
                  <a:cs typeface="Amazon Ember" panose="020B0603020204020204" pitchFamily="34" charset="0"/>
                </a:rPr>
                <a:t>OCI</a:t>
              </a:r>
            </a:p>
          </p:txBody>
        </p:sp>
      </p:grpSp>
      <p:cxnSp>
        <p:nvCxnSpPr>
          <p:cNvPr id="256" name="Straight Arrow Connector 43">
            <a:extLst>
              <a:ext uri="{FF2B5EF4-FFF2-40B4-BE49-F238E27FC236}">
                <a16:creationId xmlns:a16="http://schemas.microsoft.com/office/drawing/2014/main" id="{2659CD34-CEBA-04E0-EBF9-1A714BDB55FD}"/>
              </a:ext>
            </a:extLst>
          </p:cNvPr>
          <p:cNvCxnSpPr>
            <a:cxnSpLocks/>
          </p:cNvCxnSpPr>
          <p:nvPr/>
        </p:nvCxnSpPr>
        <p:spPr bwMode="auto">
          <a:xfrm>
            <a:off x="3021707" y="5074355"/>
            <a:ext cx="3107175" cy="8558"/>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75" name="Rectangle 46">
            <a:extLst>
              <a:ext uri="{FF2B5EF4-FFF2-40B4-BE49-F238E27FC236}">
                <a16:creationId xmlns:a16="http://schemas.microsoft.com/office/drawing/2014/main" id="{C45F066C-396A-F837-960E-D4FA35FE62D3}"/>
              </a:ext>
            </a:extLst>
          </p:cNvPr>
          <p:cNvSpPr/>
          <p:nvPr/>
        </p:nvSpPr>
        <p:spPr>
          <a:xfrm>
            <a:off x="11970791" y="3437046"/>
            <a:ext cx="3748744" cy="2207020"/>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連携機能</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審査対象データ及び審査・承認処理結果データを保管する</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DB</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・ストレージを持つ機能</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例</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・申請・届出</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申請・届出機能</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・申請・届出</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電子決済機能</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sp>
        <p:nvSpPr>
          <p:cNvPr id="276" name="Rectangle 46">
            <a:extLst>
              <a:ext uri="{FF2B5EF4-FFF2-40B4-BE49-F238E27FC236}">
                <a16:creationId xmlns:a16="http://schemas.microsoft.com/office/drawing/2014/main" id="{0CBFE25F-9257-268A-B907-55B8C374011C}"/>
              </a:ext>
            </a:extLst>
          </p:cNvPr>
          <p:cNvSpPr/>
          <p:nvPr/>
        </p:nvSpPr>
        <p:spPr>
          <a:xfrm>
            <a:off x="5443697" y="7494934"/>
            <a:ext cx="5687573" cy="1556944"/>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連携機能</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ユーザー認証</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例</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・利用者認証</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ユーザ認証機能（国民向け）</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・利用者認証</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ユーザ認証機能（企業ユーザ向け）</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・利用者認証</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ユーザ認証機能（職員向け）</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sp>
        <p:nvSpPr>
          <p:cNvPr id="277" name="Rectangle 46">
            <a:extLst>
              <a:ext uri="{FF2B5EF4-FFF2-40B4-BE49-F238E27FC236}">
                <a16:creationId xmlns:a16="http://schemas.microsoft.com/office/drawing/2014/main" id="{24F3125D-4D62-AC2A-29CA-96F8D46BAB7D}"/>
              </a:ext>
            </a:extLst>
          </p:cNvPr>
          <p:cNvSpPr/>
          <p:nvPr/>
        </p:nvSpPr>
        <p:spPr>
          <a:xfrm>
            <a:off x="12018386" y="6989944"/>
            <a:ext cx="3748744" cy="2207020"/>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連携機能</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審査結果を参照し、処理する機能</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例</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・申請・届出</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公文書ダウンロード機能</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・申請・届出</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公文書公開機能</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cxnSp>
        <p:nvCxnSpPr>
          <p:cNvPr id="278" name="Straight Arrow Connector 43">
            <a:extLst>
              <a:ext uri="{FF2B5EF4-FFF2-40B4-BE49-F238E27FC236}">
                <a16:creationId xmlns:a16="http://schemas.microsoft.com/office/drawing/2014/main" id="{ACC6071E-6F8D-A178-D736-11B1A7EB5546}"/>
              </a:ext>
            </a:extLst>
          </p:cNvPr>
          <p:cNvCxnSpPr>
            <a:cxnSpLocks/>
          </p:cNvCxnSpPr>
          <p:nvPr/>
        </p:nvCxnSpPr>
        <p:spPr bwMode="auto">
          <a:xfrm flipV="1">
            <a:off x="13892758" y="5694001"/>
            <a:ext cx="0" cy="1201196"/>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pic>
        <p:nvPicPr>
          <p:cNvPr id="279" name="OTag">
            <a:extLst>
              <a:ext uri="{FF2B5EF4-FFF2-40B4-BE49-F238E27FC236}">
                <a16:creationId xmlns:a16="http://schemas.microsoft.com/office/drawing/2014/main" id="{EA896C1E-E465-509F-8827-D106D6A1994F}"/>
              </a:ext>
              <a:ext uri="{C183D7F6-B498-43B3-948B-1728B52AA6E4}">
                <adec:decorative xmlns:adec="http://schemas.microsoft.com/office/drawing/2017/decorative" val="1"/>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4107904" y="2465041"/>
            <a:ext cx="680321" cy="680320"/>
          </a:xfrm>
          <a:prstGeom prst="rect">
            <a:avLst/>
          </a:prstGeom>
        </p:spPr>
      </p:pic>
      <p:grpSp>
        <p:nvGrpSpPr>
          <p:cNvPr id="284" name="グループ化 283">
            <a:extLst>
              <a:ext uri="{FF2B5EF4-FFF2-40B4-BE49-F238E27FC236}">
                <a16:creationId xmlns:a16="http://schemas.microsoft.com/office/drawing/2014/main" id="{7231C3F0-2693-4592-C8D0-8C77835AA49E}"/>
              </a:ext>
            </a:extLst>
          </p:cNvPr>
          <p:cNvGrpSpPr/>
          <p:nvPr/>
        </p:nvGrpSpPr>
        <p:grpSpPr>
          <a:xfrm>
            <a:off x="7374624" y="4939308"/>
            <a:ext cx="644728" cy="751845"/>
            <a:chOff x="8069843" y="5149556"/>
            <a:chExt cx="644728" cy="751845"/>
          </a:xfrm>
        </p:grpSpPr>
        <p:pic>
          <p:nvPicPr>
            <p:cNvPr id="285" name="グラフィックス 284">
              <a:extLst>
                <a:ext uri="{FF2B5EF4-FFF2-40B4-BE49-F238E27FC236}">
                  <a16:creationId xmlns:a16="http://schemas.microsoft.com/office/drawing/2014/main" id="{2A722F1A-E1F6-B275-8717-EF3D0A96950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192182" y="5149556"/>
              <a:ext cx="400050" cy="400050"/>
            </a:xfrm>
            <a:prstGeom prst="rect">
              <a:avLst/>
            </a:prstGeom>
          </p:spPr>
        </p:pic>
        <p:sp>
          <p:nvSpPr>
            <p:cNvPr id="286" name="TextBox 12">
              <a:extLst>
                <a:ext uri="{FF2B5EF4-FFF2-40B4-BE49-F238E27FC236}">
                  <a16:creationId xmlns:a16="http://schemas.microsoft.com/office/drawing/2014/main" id="{C4A19DD3-7D7B-DA6F-6A69-6BA6F1A69B33}"/>
                </a:ext>
              </a:extLst>
            </p:cNvPr>
            <p:cNvSpPr txBox="1">
              <a:spLocks noChangeArrowheads="1"/>
            </p:cNvSpPr>
            <p:nvPr/>
          </p:nvSpPr>
          <p:spPr bwMode="auto">
            <a:xfrm>
              <a:off x="8069843" y="5593624"/>
              <a:ext cx="644728"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APEX</a:t>
              </a:r>
            </a:p>
          </p:txBody>
        </p:sp>
      </p:grpSp>
      <p:grpSp>
        <p:nvGrpSpPr>
          <p:cNvPr id="64" name="グループ化 63">
            <a:extLst>
              <a:ext uri="{FF2B5EF4-FFF2-40B4-BE49-F238E27FC236}">
                <a16:creationId xmlns:a16="http://schemas.microsoft.com/office/drawing/2014/main" id="{C264C358-6733-4065-BDEE-01A7E4FBFC45}"/>
              </a:ext>
            </a:extLst>
          </p:cNvPr>
          <p:cNvGrpSpPr/>
          <p:nvPr/>
        </p:nvGrpSpPr>
        <p:grpSpPr>
          <a:xfrm>
            <a:off x="8014069" y="4978728"/>
            <a:ext cx="1027845" cy="707522"/>
            <a:chOff x="7158385" y="3380775"/>
            <a:chExt cx="1027845" cy="707522"/>
          </a:xfrm>
        </p:grpSpPr>
        <p:pic>
          <p:nvPicPr>
            <p:cNvPr id="65" name="グラフィックス 64">
              <a:extLst>
                <a:ext uri="{FF2B5EF4-FFF2-40B4-BE49-F238E27FC236}">
                  <a16:creationId xmlns:a16="http://schemas.microsoft.com/office/drawing/2014/main" id="{6B8C1C0A-1722-221E-4B49-99D260F5243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81806" y="3380775"/>
              <a:ext cx="381000" cy="381000"/>
            </a:xfrm>
            <a:prstGeom prst="rect">
              <a:avLst/>
            </a:prstGeom>
          </p:spPr>
        </p:pic>
        <p:sp>
          <p:nvSpPr>
            <p:cNvPr id="66" name="TextBox 12">
              <a:extLst>
                <a:ext uri="{FF2B5EF4-FFF2-40B4-BE49-F238E27FC236}">
                  <a16:creationId xmlns:a16="http://schemas.microsoft.com/office/drawing/2014/main" id="{B82AD2ED-0F16-F162-4D53-6E9417EF8A95}"/>
                </a:ext>
              </a:extLst>
            </p:cNvPr>
            <p:cNvSpPr txBox="1">
              <a:spLocks noChangeArrowheads="1"/>
            </p:cNvSpPr>
            <p:nvPr/>
          </p:nvSpPr>
          <p:spPr bwMode="auto">
            <a:xfrm>
              <a:off x="7158385" y="3780520"/>
              <a:ext cx="1027845"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Container</a:t>
              </a:r>
            </a:p>
          </p:txBody>
        </p:sp>
      </p:grpSp>
      <p:sp>
        <p:nvSpPr>
          <p:cNvPr id="70" name="Rectangle 46">
            <a:extLst>
              <a:ext uri="{FF2B5EF4-FFF2-40B4-BE49-F238E27FC236}">
                <a16:creationId xmlns:a16="http://schemas.microsoft.com/office/drawing/2014/main" id="{00DE15EE-FFEE-EDE4-819A-A0B5F496C2DE}"/>
              </a:ext>
            </a:extLst>
          </p:cNvPr>
          <p:cNvSpPr/>
          <p:nvPr/>
        </p:nvSpPr>
        <p:spPr>
          <a:xfrm>
            <a:off x="7341752" y="4673259"/>
            <a:ext cx="2344356" cy="1029752"/>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sz="14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審査・承認アプリケーション</a:t>
            </a:r>
            <a:endParaRPr lang="en-US" altLang="ja-JP" sz="14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4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sp>
        <p:nvSpPr>
          <p:cNvPr id="78" name="タイトル 2">
            <a:extLst>
              <a:ext uri="{FF2B5EF4-FFF2-40B4-BE49-F238E27FC236}">
                <a16:creationId xmlns:a16="http://schemas.microsoft.com/office/drawing/2014/main" id="{371E87CB-E39B-C6D3-26E8-EABDE397E3E0}"/>
              </a:ext>
            </a:extLst>
          </p:cNvPr>
          <p:cNvSpPr>
            <a:spLocks noGrp="1"/>
          </p:cNvSpPr>
          <p:nvPr>
            <p:ph type="title"/>
          </p:nvPr>
        </p:nvSpPr>
        <p:spPr>
          <a:xfrm>
            <a:off x="1238250" y="684213"/>
            <a:ext cx="15524163" cy="1038225"/>
          </a:xfrm>
        </p:spPr>
        <p:txBody>
          <a:bodyPr>
            <a:normAutofit/>
          </a:bodyPr>
          <a:lstStyle/>
          <a:p>
            <a:r>
              <a:rPr kumimoji="1" lang="en-US" altLang="ja-JP" b="0" dirty="0">
                <a:latin typeface="+mj-lt"/>
              </a:rPr>
              <a:t>8-1-3-1.</a:t>
            </a:r>
            <a:r>
              <a:rPr kumimoji="1" lang="ja-JP" altLang="en-US" sz="4400" b="0" dirty="0">
                <a:solidFill>
                  <a:schemeClr val="tx1"/>
                </a:solidFill>
                <a:latin typeface="+mj-lt"/>
                <a:ea typeface="Meiryo UI" panose="020B0604030504040204" pitchFamily="34" charset="-128"/>
              </a:rPr>
              <a:t>審査・承認</a:t>
            </a:r>
            <a:r>
              <a:rPr kumimoji="1" lang="en-US" altLang="ja-JP" sz="4400" b="0" dirty="0">
                <a:solidFill>
                  <a:schemeClr val="tx1"/>
                </a:solidFill>
                <a:latin typeface="+mj-lt"/>
                <a:ea typeface="Meiryo UI" panose="020B0604030504040204" pitchFamily="34" charset="-128"/>
              </a:rPr>
              <a:t>_</a:t>
            </a:r>
            <a:r>
              <a:rPr kumimoji="1" lang="ja-JP" altLang="en-US" sz="4400" b="0" dirty="0">
                <a:solidFill>
                  <a:schemeClr val="tx1"/>
                </a:solidFill>
                <a:latin typeface="+mj-lt"/>
                <a:ea typeface="Meiryo UI" panose="020B0604030504040204" pitchFamily="34" charset="-128"/>
              </a:rPr>
              <a:t>審査・承認機能（パターン</a:t>
            </a:r>
            <a:r>
              <a:rPr kumimoji="1" lang="en-US" altLang="ja-JP" sz="4400" b="0" dirty="0">
                <a:solidFill>
                  <a:schemeClr val="tx1"/>
                </a:solidFill>
                <a:latin typeface="+mj-lt"/>
                <a:ea typeface="Meiryo UI" panose="020B0604030504040204" pitchFamily="34" charset="-128"/>
              </a:rPr>
              <a:t>4</a:t>
            </a:r>
            <a:r>
              <a:rPr kumimoji="1" lang="en-US" altLang="ja-JP" b="0" dirty="0">
                <a:solidFill>
                  <a:schemeClr val="tx1"/>
                </a:solidFill>
                <a:latin typeface="+mj-lt"/>
                <a:ea typeface="Meiryo UI" panose="020B0604030504040204" pitchFamily="34" charset="-128"/>
              </a:rPr>
              <a:t> </a:t>
            </a:r>
            <a:r>
              <a:rPr kumimoji="1" lang="ja-JP" altLang="en-US" b="0" dirty="0">
                <a:solidFill>
                  <a:schemeClr val="tx1"/>
                </a:solidFill>
                <a:latin typeface="+mj-lt"/>
                <a:ea typeface="Meiryo UI" panose="020B0604030504040204" pitchFamily="34" charset="-128"/>
              </a:rPr>
              <a:t>生成</a:t>
            </a:r>
            <a:r>
              <a:rPr kumimoji="1" lang="en-US" altLang="ja-JP" b="0" dirty="0">
                <a:solidFill>
                  <a:schemeClr val="tx1"/>
                </a:solidFill>
                <a:latin typeface="+mj-lt"/>
                <a:ea typeface="Meiryo UI" panose="020B0604030504040204" pitchFamily="34" charset="-128"/>
              </a:rPr>
              <a:t>AI</a:t>
            </a:r>
            <a:r>
              <a:rPr kumimoji="1" lang="ja-JP" altLang="en-US" b="0" dirty="0">
                <a:solidFill>
                  <a:schemeClr val="tx1"/>
                </a:solidFill>
                <a:latin typeface="+mj-lt"/>
                <a:ea typeface="Meiryo UI" panose="020B0604030504040204" pitchFamily="34" charset="-128"/>
              </a:rPr>
              <a:t>利用</a:t>
            </a:r>
            <a:r>
              <a:rPr kumimoji="1" lang="ja-JP" altLang="en-US" sz="4400" b="0" dirty="0">
                <a:solidFill>
                  <a:schemeClr val="tx1"/>
                </a:solidFill>
                <a:latin typeface="+mj-lt"/>
                <a:ea typeface="Meiryo UI" panose="020B0604030504040204" pitchFamily="34" charset="-128"/>
              </a:rPr>
              <a:t>）</a:t>
            </a:r>
            <a:endParaRPr kumimoji="1" lang="ja-JP" altLang="en-US" b="0" dirty="0">
              <a:latin typeface="+mj-lt"/>
            </a:endParaRPr>
          </a:p>
        </p:txBody>
      </p:sp>
      <p:grpSp>
        <p:nvGrpSpPr>
          <p:cNvPr id="79" name="Graphic 3">
            <a:extLst>
              <a:ext uri="{FF2B5EF4-FFF2-40B4-BE49-F238E27FC236}">
                <a16:creationId xmlns:a16="http://schemas.microsoft.com/office/drawing/2014/main" id="{D8FDDFA3-0001-5475-A65D-646E1FA9A060}"/>
              </a:ext>
            </a:extLst>
          </p:cNvPr>
          <p:cNvGrpSpPr/>
          <p:nvPr/>
        </p:nvGrpSpPr>
        <p:grpSpPr>
          <a:xfrm>
            <a:off x="2018791" y="4540556"/>
            <a:ext cx="1005404" cy="1091862"/>
            <a:chOff x="5196776" y="1856139"/>
            <a:chExt cx="680988" cy="739549"/>
          </a:xfrm>
        </p:grpSpPr>
        <p:grpSp>
          <p:nvGrpSpPr>
            <p:cNvPr id="81" name="Graphic 3">
              <a:extLst>
                <a:ext uri="{FF2B5EF4-FFF2-40B4-BE49-F238E27FC236}">
                  <a16:creationId xmlns:a16="http://schemas.microsoft.com/office/drawing/2014/main" id="{C665CBE4-625A-6664-847A-798FFF78D273}"/>
                </a:ext>
              </a:extLst>
            </p:cNvPr>
            <p:cNvGrpSpPr/>
            <p:nvPr/>
          </p:nvGrpSpPr>
          <p:grpSpPr>
            <a:xfrm>
              <a:off x="5258602" y="1856139"/>
              <a:ext cx="513347" cy="378718"/>
              <a:chOff x="5258602" y="1856139"/>
              <a:chExt cx="513347" cy="378718"/>
            </a:xfrm>
          </p:grpSpPr>
          <p:sp>
            <p:nvSpPr>
              <p:cNvPr id="83" name="Freeform: Shape 251">
                <a:extLst>
                  <a:ext uri="{FF2B5EF4-FFF2-40B4-BE49-F238E27FC236}">
                    <a16:creationId xmlns:a16="http://schemas.microsoft.com/office/drawing/2014/main" id="{124A51EC-49BD-C209-34B5-6FA335272A40}"/>
                  </a:ext>
                </a:extLst>
              </p:cNvPr>
              <p:cNvSpPr/>
              <p:nvPr/>
            </p:nvSpPr>
            <p:spPr>
              <a:xfrm>
                <a:off x="5263113" y="1860594"/>
                <a:ext cx="503247" cy="369758"/>
              </a:xfrm>
              <a:custGeom>
                <a:avLst/>
                <a:gdLst>
                  <a:gd name="connsiteX0" fmla="*/ 0 w 503247"/>
                  <a:gd name="connsiteY0" fmla="*/ 369759 h 369758"/>
                  <a:gd name="connsiteX1" fmla="*/ 0 w 503247"/>
                  <a:gd name="connsiteY1" fmla="*/ 232791 h 369758"/>
                  <a:gd name="connsiteX2" fmla="*/ 14284 w 503247"/>
                  <a:gd name="connsiteY2" fmla="*/ 198936 h 369758"/>
                  <a:gd name="connsiteX3" fmla="*/ 48242 w 503247"/>
                  <a:gd name="connsiteY3" fmla="*/ 184909 h 369758"/>
                  <a:gd name="connsiteX4" fmla="*/ 67627 w 503247"/>
                  <a:gd name="connsiteY4" fmla="*/ 184909 h 369758"/>
                  <a:gd name="connsiteX5" fmla="*/ 67627 w 503247"/>
                  <a:gd name="connsiteY5" fmla="*/ 182114 h 369758"/>
                  <a:gd name="connsiteX6" fmla="*/ 39451 w 503247"/>
                  <a:gd name="connsiteY6" fmla="*/ 149946 h 369758"/>
                  <a:gd name="connsiteX7" fmla="*/ 36428 w 503247"/>
                  <a:gd name="connsiteY7" fmla="*/ 107285 h 369758"/>
                  <a:gd name="connsiteX8" fmla="*/ 59805 w 503247"/>
                  <a:gd name="connsiteY8" fmla="*/ 71469 h 369758"/>
                  <a:gd name="connsiteX9" fmla="*/ 100064 w 503247"/>
                  <a:gd name="connsiteY9" fmla="*/ 57053 h 369758"/>
                  <a:gd name="connsiteX10" fmla="*/ 140863 w 503247"/>
                  <a:gd name="connsiteY10" fmla="*/ 69896 h 369758"/>
                  <a:gd name="connsiteX11" fmla="*/ 165606 w 503247"/>
                  <a:gd name="connsiteY11" fmla="*/ 104778 h 369758"/>
                  <a:gd name="connsiteX12" fmla="*/ 164246 w 503247"/>
                  <a:gd name="connsiteY12" fmla="*/ 147524 h 369758"/>
                  <a:gd name="connsiteX13" fmla="*/ 137333 w 503247"/>
                  <a:gd name="connsiteY13" fmla="*/ 180762 h 369758"/>
                  <a:gd name="connsiteX14" fmla="*/ 141838 w 503247"/>
                  <a:gd name="connsiteY14" fmla="*/ 180762 h 369758"/>
                  <a:gd name="connsiteX15" fmla="*/ 161813 w 503247"/>
                  <a:gd name="connsiteY15" fmla="*/ 164465 h 369758"/>
                  <a:gd name="connsiteX16" fmla="*/ 186929 w 503247"/>
                  <a:gd name="connsiteY16" fmla="*/ 158670 h 369758"/>
                  <a:gd name="connsiteX17" fmla="*/ 210370 w 503247"/>
                  <a:gd name="connsiteY17" fmla="*/ 158670 h 369758"/>
                  <a:gd name="connsiteX18" fmla="*/ 210370 w 503247"/>
                  <a:gd name="connsiteY18" fmla="*/ 148841 h 369758"/>
                  <a:gd name="connsiteX19" fmla="*/ 177239 w 503247"/>
                  <a:gd name="connsiteY19" fmla="*/ 109822 h 369758"/>
                  <a:gd name="connsiteX20" fmla="*/ 174474 w 503247"/>
                  <a:gd name="connsiteY20" fmla="*/ 58708 h 369758"/>
                  <a:gd name="connsiteX21" fmla="*/ 203208 w 503247"/>
                  <a:gd name="connsiteY21" fmla="*/ 16343 h 369758"/>
                  <a:gd name="connsiteX22" fmla="*/ 251713 w 503247"/>
                  <a:gd name="connsiteY22" fmla="*/ 0 h 369758"/>
                  <a:gd name="connsiteX23" fmla="*/ 300225 w 503247"/>
                  <a:gd name="connsiteY23" fmla="*/ 16343 h 369758"/>
                  <a:gd name="connsiteX24" fmla="*/ 328953 w 503247"/>
                  <a:gd name="connsiteY24" fmla="*/ 58708 h 369758"/>
                  <a:gd name="connsiteX25" fmla="*/ 326187 w 503247"/>
                  <a:gd name="connsiteY25" fmla="*/ 109822 h 369758"/>
                  <a:gd name="connsiteX26" fmla="*/ 293057 w 503247"/>
                  <a:gd name="connsiteY26" fmla="*/ 148841 h 369758"/>
                  <a:gd name="connsiteX27" fmla="*/ 293057 w 503247"/>
                  <a:gd name="connsiteY27" fmla="*/ 157859 h 369758"/>
                  <a:gd name="connsiteX28" fmla="*/ 317043 w 503247"/>
                  <a:gd name="connsiteY28" fmla="*/ 157859 h 369758"/>
                  <a:gd name="connsiteX29" fmla="*/ 342101 w 503247"/>
                  <a:gd name="connsiteY29" fmla="*/ 163780 h 369758"/>
                  <a:gd name="connsiteX30" fmla="*/ 362128 w 503247"/>
                  <a:gd name="connsiteY30" fmla="*/ 179951 h 369758"/>
                  <a:gd name="connsiteX31" fmla="*/ 366639 w 503247"/>
                  <a:gd name="connsiteY31" fmla="*/ 179951 h 369758"/>
                  <a:gd name="connsiteX32" fmla="*/ 339765 w 503247"/>
                  <a:gd name="connsiteY32" fmla="*/ 146794 h 369758"/>
                  <a:gd name="connsiteX33" fmla="*/ 338328 w 503247"/>
                  <a:gd name="connsiteY33" fmla="*/ 104138 h 369758"/>
                  <a:gd name="connsiteX34" fmla="*/ 362904 w 503247"/>
                  <a:gd name="connsiteY34" fmla="*/ 69246 h 369758"/>
                  <a:gd name="connsiteX35" fmla="*/ 403555 w 503247"/>
                  <a:gd name="connsiteY35" fmla="*/ 56242 h 369758"/>
                  <a:gd name="connsiteX36" fmla="*/ 443827 w 503247"/>
                  <a:gd name="connsiteY36" fmla="*/ 70387 h 369758"/>
                  <a:gd name="connsiteX37" fmla="*/ 467415 w 503247"/>
                  <a:gd name="connsiteY37" fmla="*/ 105958 h 369758"/>
                  <a:gd name="connsiteX38" fmla="*/ 464772 w 503247"/>
                  <a:gd name="connsiteY38" fmla="*/ 148557 h 369758"/>
                  <a:gd name="connsiteX39" fmla="*/ 436974 w 503247"/>
                  <a:gd name="connsiteY39" fmla="*/ 180943 h 369758"/>
                  <a:gd name="connsiteX40" fmla="*/ 436974 w 503247"/>
                  <a:gd name="connsiteY40" fmla="*/ 184909 h 369758"/>
                  <a:gd name="connsiteX41" fmla="*/ 455006 w 503247"/>
                  <a:gd name="connsiteY41" fmla="*/ 184909 h 369758"/>
                  <a:gd name="connsiteX42" fmla="*/ 489092 w 503247"/>
                  <a:gd name="connsiteY42" fmla="*/ 199065 h 369758"/>
                  <a:gd name="connsiteX43" fmla="*/ 503247 w 503247"/>
                  <a:gd name="connsiteY43" fmla="*/ 233151 h 369758"/>
                  <a:gd name="connsiteX44" fmla="*/ 503247 w 503247"/>
                  <a:gd name="connsiteY44" fmla="*/ 369759 h 369758"/>
                  <a:gd name="connsiteX45" fmla="*/ 0 w 503247"/>
                  <a:gd name="connsiteY45" fmla="*/ 369759 h 369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03247" h="369758">
                    <a:moveTo>
                      <a:pt x="0" y="369759"/>
                    </a:moveTo>
                    <a:lnTo>
                      <a:pt x="0" y="232791"/>
                    </a:lnTo>
                    <a:cubicBezTo>
                      <a:pt x="122" y="220067"/>
                      <a:pt x="5249" y="207901"/>
                      <a:pt x="14284" y="198936"/>
                    </a:cubicBezTo>
                    <a:cubicBezTo>
                      <a:pt x="23312" y="189972"/>
                      <a:pt x="35517" y="184935"/>
                      <a:pt x="48242" y="184909"/>
                    </a:cubicBezTo>
                    <a:lnTo>
                      <a:pt x="67627" y="184909"/>
                    </a:lnTo>
                    <a:lnTo>
                      <a:pt x="67627" y="182114"/>
                    </a:lnTo>
                    <a:cubicBezTo>
                      <a:pt x="54979" y="174753"/>
                      <a:pt x="45078" y="163456"/>
                      <a:pt x="39451" y="149946"/>
                    </a:cubicBezTo>
                    <a:cubicBezTo>
                      <a:pt x="33817" y="136436"/>
                      <a:pt x="32758" y="121453"/>
                      <a:pt x="36428" y="107285"/>
                    </a:cubicBezTo>
                    <a:cubicBezTo>
                      <a:pt x="40105" y="93116"/>
                      <a:pt x="48312" y="80538"/>
                      <a:pt x="59805" y="71469"/>
                    </a:cubicBezTo>
                    <a:cubicBezTo>
                      <a:pt x="71291" y="62400"/>
                      <a:pt x="85434" y="57337"/>
                      <a:pt x="100064" y="57053"/>
                    </a:cubicBezTo>
                    <a:cubicBezTo>
                      <a:pt x="114701" y="56769"/>
                      <a:pt x="129030" y="61280"/>
                      <a:pt x="140863" y="69896"/>
                    </a:cubicBezTo>
                    <a:cubicBezTo>
                      <a:pt x="152695" y="78513"/>
                      <a:pt x="161384" y="90763"/>
                      <a:pt x="165606" y="104778"/>
                    </a:cubicBezTo>
                    <a:cubicBezTo>
                      <a:pt x="169828" y="118794"/>
                      <a:pt x="169347" y="133805"/>
                      <a:pt x="164246" y="147524"/>
                    </a:cubicBezTo>
                    <a:cubicBezTo>
                      <a:pt x="159138" y="161243"/>
                      <a:pt x="149692" y="172915"/>
                      <a:pt x="137333" y="180762"/>
                    </a:cubicBezTo>
                    <a:lnTo>
                      <a:pt x="141838" y="180762"/>
                    </a:lnTo>
                    <a:cubicBezTo>
                      <a:pt x="147164" y="173871"/>
                      <a:pt x="153991" y="168296"/>
                      <a:pt x="161813" y="164465"/>
                    </a:cubicBezTo>
                    <a:cubicBezTo>
                      <a:pt x="169629" y="160635"/>
                      <a:pt x="178221" y="158652"/>
                      <a:pt x="186929" y="158670"/>
                    </a:cubicBezTo>
                    <a:lnTo>
                      <a:pt x="210370" y="158670"/>
                    </a:lnTo>
                    <a:lnTo>
                      <a:pt x="210370" y="148841"/>
                    </a:lnTo>
                    <a:cubicBezTo>
                      <a:pt x="195361" y="139805"/>
                      <a:pt x="183720" y="126099"/>
                      <a:pt x="177239" y="109822"/>
                    </a:cubicBezTo>
                    <a:cubicBezTo>
                      <a:pt x="170759" y="93543"/>
                      <a:pt x="169790" y="75590"/>
                      <a:pt x="174474" y="58708"/>
                    </a:cubicBezTo>
                    <a:cubicBezTo>
                      <a:pt x="179165" y="41826"/>
                      <a:pt x="189258" y="26946"/>
                      <a:pt x="203208" y="16343"/>
                    </a:cubicBezTo>
                    <a:cubicBezTo>
                      <a:pt x="217152" y="5741"/>
                      <a:pt x="234196" y="0"/>
                      <a:pt x="251713" y="0"/>
                    </a:cubicBezTo>
                    <a:cubicBezTo>
                      <a:pt x="269238" y="0"/>
                      <a:pt x="286274" y="5741"/>
                      <a:pt x="300225" y="16343"/>
                    </a:cubicBezTo>
                    <a:cubicBezTo>
                      <a:pt x="314175" y="26946"/>
                      <a:pt x="324262" y="41826"/>
                      <a:pt x="328953" y="58708"/>
                    </a:cubicBezTo>
                    <a:cubicBezTo>
                      <a:pt x="333644" y="75590"/>
                      <a:pt x="332675" y="93543"/>
                      <a:pt x="326187" y="109822"/>
                    </a:cubicBezTo>
                    <a:cubicBezTo>
                      <a:pt x="319706" y="126099"/>
                      <a:pt x="308073" y="139805"/>
                      <a:pt x="293057" y="148841"/>
                    </a:cubicBezTo>
                    <a:lnTo>
                      <a:pt x="293057" y="157859"/>
                    </a:lnTo>
                    <a:lnTo>
                      <a:pt x="317043" y="157859"/>
                    </a:lnTo>
                    <a:cubicBezTo>
                      <a:pt x="325732" y="157933"/>
                      <a:pt x="334298" y="159956"/>
                      <a:pt x="342101" y="163780"/>
                    </a:cubicBezTo>
                    <a:cubicBezTo>
                      <a:pt x="349904" y="167603"/>
                      <a:pt x="356744" y="173130"/>
                      <a:pt x="362128" y="179951"/>
                    </a:cubicBezTo>
                    <a:lnTo>
                      <a:pt x="366639" y="179951"/>
                    </a:lnTo>
                    <a:cubicBezTo>
                      <a:pt x="354312" y="172119"/>
                      <a:pt x="344873" y="160477"/>
                      <a:pt x="339765" y="146794"/>
                    </a:cubicBezTo>
                    <a:cubicBezTo>
                      <a:pt x="334651" y="133111"/>
                      <a:pt x="334150" y="118134"/>
                      <a:pt x="338328" y="104138"/>
                    </a:cubicBezTo>
                    <a:cubicBezTo>
                      <a:pt x="342505" y="90141"/>
                      <a:pt x="351129" y="77891"/>
                      <a:pt x="362904" y="69246"/>
                    </a:cubicBezTo>
                    <a:cubicBezTo>
                      <a:pt x="374680" y="60601"/>
                      <a:pt x="388951" y="56036"/>
                      <a:pt x="403555" y="56242"/>
                    </a:cubicBezTo>
                    <a:cubicBezTo>
                      <a:pt x="418160" y="56448"/>
                      <a:pt x="432303" y="61414"/>
                      <a:pt x="443827" y="70387"/>
                    </a:cubicBezTo>
                    <a:cubicBezTo>
                      <a:pt x="455352" y="79360"/>
                      <a:pt x="463630" y="91849"/>
                      <a:pt x="467415" y="105958"/>
                    </a:cubicBezTo>
                    <a:cubicBezTo>
                      <a:pt x="471195" y="120067"/>
                      <a:pt x="470265" y="135023"/>
                      <a:pt x="464772" y="148557"/>
                    </a:cubicBezTo>
                    <a:cubicBezTo>
                      <a:pt x="459279" y="162091"/>
                      <a:pt x="449519" y="173461"/>
                      <a:pt x="436974" y="180943"/>
                    </a:cubicBezTo>
                    <a:lnTo>
                      <a:pt x="436974" y="184909"/>
                    </a:lnTo>
                    <a:lnTo>
                      <a:pt x="455006" y="184909"/>
                    </a:lnTo>
                    <a:cubicBezTo>
                      <a:pt x="467794" y="184935"/>
                      <a:pt x="480050" y="190023"/>
                      <a:pt x="489092" y="199065"/>
                    </a:cubicBezTo>
                    <a:cubicBezTo>
                      <a:pt x="498133" y="208106"/>
                      <a:pt x="503228" y="220362"/>
                      <a:pt x="503247" y="233151"/>
                    </a:cubicBezTo>
                    <a:lnTo>
                      <a:pt x="503247" y="369759"/>
                    </a:lnTo>
                    <a:lnTo>
                      <a:pt x="0" y="369759"/>
                    </a:lnTo>
                    <a:close/>
                  </a:path>
                </a:pathLst>
              </a:custGeom>
              <a:solidFill>
                <a:srgbClr val="FFFFFF"/>
              </a:solidFill>
              <a:ln w="6417" cap="flat">
                <a:noFill/>
                <a:prstDash val="solid"/>
                <a:miter/>
              </a:ln>
            </p:spPr>
            <p:txBody>
              <a:bodyPr rtlCol="0" anchor="ctr"/>
              <a:lstStyle/>
              <a:p>
                <a:endParaRPr lang="en-US" sz="3052"/>
              </a:p>
            </p:txBody>
          </p:sp>
          <p:sp>
            <p:nvSpPr>
              <p:cNvPr id="84" name="Freeform: Shape 253">
                <a:extLst>
                  <a:ext uri="{FF2B5EF4-FFF2-40B4-BE49-F238E27FC236}">
                    <a16:creationId xmlns:a16="http://schemas.microsoft.com/office/drawing/2014/main" id="{13A75C35-1697-BEBF-42E4-767C89EDE442}"/>
                  </a:ext>
                </a:extLst>
              </p:cNvPr>
              <p:cNvSpPr/>
              <p:nvPr/>
            </p:nvSpPr>
            <p:spPr>
              <a:xfrm>
                <a:off x="5258602" y="1856139"/>
                <a:ext cx="513347" cy="378718"/>
              </a:xfrm>
              <a:custGeom>
                <a:avLst/>
                <a:gdLst>
                  <a:gd name="connsiteX0" fmla="*/ 256270 w 513347"/>
                  <a:gd name="connsiteY0" fmla="*/ 9017 h 378718"/>
                  <a:gd name="connsiteX1" fmla="*/ 302618 w 513347"/>
                  <a:gd name="connsiteY1" fmla="*/ 24755 h 378718"/>
                  <a:gd name="connsiteX2" fmla="*/ 329633 w 513347"/>
                  <a:gd name="connsiteY2" fmla="*/ 65578 h 378718"/>
                  <a:gd name="connsiteX3" fmla="*/ 326001 w 513347"/>
                  <a:gd name="connsiteY3" fmla="*/ 114395 h 378718"/>
                  <a:gd name="connsiteX4" fmla="*/ 293237 w 513347"/>
                  <a:gd name="connsiteY4" fmla="*/ 150767 h 378718"/>
                  <a:gd name="connsiteX5" fmla="*/ 293237 w 513347"/>
                  <a:gd name="connsiteY5" fmla="*/ 167268 h 378718"/>
                  <a:gd name="connsiteX6" fmla="*/ 321734 w 513347"/>
                  <a:gd name="connsiteY6" fmla="*/ 167268 h 378718"/>
                  <a:gd name="connsiteX7" fmla="*/ 345996 w 513347"/>
                  <a:gd name="connsiteY7" fmla="*/ 173182 h 378718"/>
                  <a:gd name="connsiteX8" fmla="*/ 365015 w 513347"/>
                  <a:gd name="connsiteY8" fmla="*/ 189358 h 378718"/>
                  <a:gd name="connsiteX9" fmla="*/ 394142 w 513347"/>
                  <a:gd name="connsiteY9" fmla="*/ 189358 h 378718"/>
                  <a:gd name="connsiteX10" fmla="*/ 356808 w 513347"/>
                  <a:gd name="connsiteY10" fmla="*/ 164724 h 378718"/>
                  <a:gd name="connsiteX11" fmla="*/ 345457 w 513347"/>
                  <a:gd name="connsiteY11" fmla="*/ 121457 h 378718"/>
                  <a:gd name="connsiteX12" fmla="*/ 365888 w 513347"/>
                  <a:gd name="connsiteY12" fmla="*/ 81667 h 378718"/>
                  <a:gd name="connsiteX13" fmla="*/ 407668 w 513347"/>
                  <a:gd name="connsiteY13" fmla="*/ 65682 h 378718"/>
                  <a:gd name="connsiteX14" fmla="*/ 449442 w 513347"/>
                  <a:gd name="connsiteY14" fmla="*/ 81667 h 378718"/>
                  <a:gd name="connsiteX15" fmla="*/ 469873 w 513347"/>
                  <a:gd name="connsiteY15" fmla="*/ 121457 h 378718"/>
                  <a:gd name="connsiteX16" fmla="*/ 458522 w 513347"/>
                  <a:gd name="connsiteY16" fmla="*/ 164724 h 378718"/>
                  <a:gd name="connsiteX17" fmla="*/ 421189 w 513347"/>
                  <a:gd name="connsiteY17" fmla="*/ 189358 h 378718"/>
                  <a:gd name="connsiteX18" fmla="*/ 437423 w 513347"/>
                  <a:gd name="connsiteY18" fmla="*/ 189358 h 378718"/>
                  <a:gd name="connsiteX19" fmla="*/ 437423 w 513347"/>
                  <a:gd name="connsiteY19" fmla="*/ 193510 h 378718"/>
                  <a:gd name="connsiteX20" fmla="*/ 460415 w 513347"/>
                  <a:gd name="connsiteY20" fmla="*/ 193510 h 378718"/>
                  <a:gd name="connsiteX21" fmla="*/ 491312 w 513347"/>
                  <a:gd name="connsiteY21" fmla="*/ 206343 h 378718"/>
                  <a:gd name="connsiteX22" fmla="*/ 504152 w 513347"/>
                  <a:gd name="connsiteY22" fmla="*/ 237240 h 378718"/>
                  <a:gd name="connsiteX23" fmla="*/ 504152 w 513347"/>
                  <a:gd name="connsiteY23" fmla="*/ 369703 h 378718"/>
                  <a:gd name="connsiteX24" fmla="*/ 9016 w 513347"/>
                  <a:gd name="connsiteY24" fmla="*/ 369703 h 378718"/>
                  <a:gd name="connsiteX25" fmla="*/ 9016 w 513347"/>
                  <a:gd name="connsiteY25" fmla="*/ 237240 h 378718"/>
                  <a:gd name="connsiteX26" fmla="*/ 21856 w 513347"/>
                  <a:gd name="connsiteY26" fmla="*/ 206343 h 378718"/>
                  <a:gd name="connsiteX27" fmla="*/ 52753 w 513347"/>
                  <a:gd name="connsiteY27" fmla="*/ 193510 h 378718"/>
                  <a:gd name="connsiteX28" fmla="*/ 76373 w 513347"/>
                  <a:gd name="connsiteY28" fmla="*/ 193510 h 378718"/>
                  <a:gd name="connsiteX29" fmla="*/ 76373 w 513347"/>
                  <a:gd name="connsiteY29" fmla="*/ 189358 h 378718"/>
                  <a:gd name="connsiteX30" fmla="*/ 91973 w 513347"/>
                  <a:gd name="connsiteY30" fmla="*/ 189358 h 378718"/>
                  <a:gd name="connsiteX31" fmla="*/ 54640 w 513347"/>
                  <a:gd name="connsiteY31" fmla="*/ 164724 h 378718"/>
                  <a:gd name="connsiteX32" fmla="*/ 43294 w 513347"/>
                  <a:gd name="connsiteY32" fmla="*/ 121457 h 378718"/>
                  <a:gd name="connsiteX33" fmla="*/ 63726 w 513347"/>
                  <a:gd name="connsiteY33" fmla="*/ 81667 h 378718"/>
                  <a:gd name="connsiteX34" fmla="*/ 105499 w 513347"/>
                  <a:gd name="connsiteY34" fmla="*/ 65682 h 378718"/>
                  <a:gd name="connsiteX35" fmla="*/ 147280 w 513347"/>
                  <a:gd name="connsiteY35" fmla="*/ 81667 h 378718"/>
                  <a:gd name="connsiteX36" fmla="*/ 167711 w 513347"/>
                  <a:gd name="connsiteY36" fmla="*/ 121457 h 378718"/>
                  <a:gd name="connsiteX37" fmla="*/ 156359 w 513347"/>
                  <a:gd name="connsiteY37" fmla="*/ 164724 h 378718"/>
                  <a:gd name="connsiteX38" fmla="*/ 119026 w 513347"/>
                  <a:gd name="connsiteY38" fmla="*/ 189358 h 378718"/>
                  <a:gd name="connsiteX39" fmla="*/ 148152 w 513347"/>
                  <a:gd name="connsiteY39" fmla="*/ 189358 h 378718"/>
                  <a:gd name="connsiteX40" fmla="*/ 166742 w 513347"/>
                  <a:gd name="connsiteY40" fmla="*/ 173129 h 378718"/>
                  <a:gd name="connsiteX41" fmla="*/ 190715 w 513347"/>
                  <a:gd name="connsiteY41" fmla="*/ 167268 h 378718"/>
                  <a:gd name="connsiteX42" fmla="*/ 218667 w 513347"/>
                  <a:gd name="connsiteY42" fmla="*/ 167268 h 378718"/>
                  <a:gd name="connsiteX43" fmla="*/ 218667 w 513347"/>
                  <a:gd name="connsiteY43" fmla="*/ 150406 h 378718"/>
                  <a:gd name="connsiteX44" fmla="*/ 186332 w 513347"/>
                  <a:gd name="connsiteY44" fmla="*/ 113889 h 378718"/>
                  <a:gd name="connsiteX45" fmla="*/ 183002 w 513347"/>
                  <a:gd name="connsiteY45" fmla="*/ 65227 h 378718"/>
                  <a:gd name="connsiteX46" fmla="*/ 210062 w 513347"/>
                  <a:gd name="connsiteY46" fmla="*/ 24647 h 378718"/>
                  <a:gd name="connsiteX47" fmla="*/ 256270 w 513347"/>
                  <a:gd name="connsiteY47" fmla="*/ 9017 h 378718"/>
                  <a:gd name="connsiteX48" fmla="*/ 256270 w 513347"/>
                  <a:gd name="connsiteY48" fmla="*/ 0 h 378718"/>
                  <a:gd name="connsiteX49" fmla="*/ 205698 w 513347"/>
                  <a:gd name="connsiteY49" fmla="*/ 16777 h 378718"/>
                  <a:gd name="connsiteX50" fmla="*/ 175161 w 513347"/>
                  <a:gd name="connsiteY50" fmla="*/ 60436 h 378718"/>
                  <a:gd name="connsiteX51" fmla="*/ 176752 w 513347"/>
                  <a:gd name="connsiteY51" fmla="*/ 113691 h 378718"/>
                  <a:gd name="connsiteX52" fmla="*/ 209831 w 513347"/>
                  <a:gd name="connsiteY52" fmla="*/ 155456 h 378718"/>
                  <a:gd name="connsiteX53" fmla="*/ 209831 w 513347"/>
                  <a:gd name="connsiteY53" fmla="*/ 158252 h 378718"/>
                  <a:gd name="connsiteX54" fmla="*/ 190895 w 513347"/>
                  <a:gd name="connsiteY54" fmla="*/ 158252 h 378718"/>
                  <a:gd name="connsiteX55" fmla="*/ 168352 w 513347"/>
                  <a:gd name="connsiteY55" fmla="*/ 162670 h 378718"/>
                  <a:gd name="connsiteX56" fmla="*/ 177111 w 513347"/>
                  <a:gd name="connsiteY56" fmla="*/ 131538 h 378718"/>
                  <a:gd name="connsiteX57" fmla="*/ 171278 w 513347"/>
                  <a:gd name="connsiteY57" fmla="*/ 99728 h 378718"/>
                  <a:gd name="connsiteX58" fmla="*/ 152040 w 513347"/>
                  <a:gd name="connsiteY58" fmla="*/ 73730 h 378718"/>
                  <a:gd name="connsiteX59" fmla="*/ 123325 w 513347"/>
                  <a:gd name="connsiteY59" fmla="*/ 58848 h 378718"/>
                  <a:gd name="connsiteX60" fmla="*/ 90997 w 513347"/>
                  <a:gd name="connsiteY60" fmla="*/ 58120 h 378718"/>
                  <a:gd name="connsiteX61" fmla="*/ 61640 w 513347"/>
                  <a:gd name="connsiteY61" fmla="*/ 71693 h 378718"/>
                  <a:gd name="connsiteX62" fmla="*/ 41254 w 513347"/>
                  <a:gd name="connsiteY62" fmla="*/ 96799 h 378718"/>
                  <a:gd name="connsiteX63" fmla="*/ 33996 w 513347"/>
                  <a:gd name="connsiteY63" fmla="*/ 128314 h 378718"/>
                  <a:gd name="connsiteX64" fmla="*/ 41138 w 513347"/>
                  <a:gd name="connsiteY64" fmla="*/ 159476 h 378718"/>
                  <a:gd name="connsiteX65" fmla="*/ 61043 w 513347"/>
                  <a:gd name="connsiteY65" fmla="*/ 184491 h 378718"/>
                  <a:gd name="connsiteX66" fmla="*/ 52028 w 513347"/>
                  <a:gd name="connsiteY66" fmla="*/ 184491 h 378718"/>
                  <a:gd name="connsiteX67" fmla="*/ 15221 w 513347"/>
                  <a:gd name="connsiteY67" fmla="*/ 200222 h 378718"/>
                  <a:gd name="connsiteX68" fmla="*/ 0 w 513347"/>
                  <a:gd name="connsiteY68" fmla="*/ 237240 h 378718"/>
                  <a:gd name="connsiteX69" fmla="*/ 0 w 513347"/>
                  <a:gd name="connsiteY69" fmla="*/ 378719 h 378718"/>
                  <a:gd name="connsiteX70" fmla="*/ 513347 w 513347"/>
                  <a:gd name="connsiteY70" fmla="*/ 378719 h 378718"/>
                  <a:gd name="connsiteX71" fmla="*/ 513347 w 513347"/>
                  <a:gd name="connsiteY71" fmla="*/ 237240 h 378718"/>
                  <a:gd name="connsiteX72" fmla="*/ 497870 w 513347"/>
                  <a:gd name="connsiteY72" fmla="*/ 199965 h 378718"/>
                  <a:gd name="connsiteX73" fmla="*/ 460594 w 513347"/>
                  <a:gd name="connsiteY73" fmla="*/ 184491 h 378718"/>
                  <a:gd name="connsiteX74" fmla="*/ 451579 w 513347"/>
                  <a:gd name="connsiteY74" fmla="*/ 184491 h 378718"/>
                  <a:gd name="connsiteX75" fmla="*/ 473351 w 513347"/>
                  <a:gd name="connsiteY75" fmla="*/ 156004 h 378718"/>
                  <a:gd name="connsiteX76" fmla="*/ 478587 w 513347"/>
                  <a:gd name="connsiteY76" fmla="*/ 120532 h 378718"/>
                  <a:gd name="connsiteX77" fmla="*/ 465959 w 513347"/>
                  <a:gd name="connsiteY77" fmla="*/ 86972 h 378718"/>
                  <a:gd name="connsiteX78" fmla="*/ 438649 w 513347"/>
                  <a:gd name="connsiteY78" fmla="*/ 63740 h 378718"/>
                  <a:gd name="connsiteX79" fmla="*/ 403497 w 513347"/>
                  <a:gd name="connsiteY79" fmla="*/ 56665 h 378718"/>
                  <a:gd name="connsiteX80" fmla="*/ 369328 w 513347"/>
                  <a:gd name="connsiteY80" fmla="*/ 67519 h 378718"/>
                  <a:gd name="connsiteX81" fmla="*/ 344700 w 513347"/>
                  <a:gd name="connsiteY81" fmla="*/ 93581 h 378718"/>
                  <a:gd name="connsiteX82" fmla="*/ 335800 w 513347"/>
                  <a:gd name="connsiteY82" fmla="*/ 128314 h 378718"/>
                  <a:gd name="connsiteX83" fmla="*/ 344816 w 513347"/>
                  <a:gd name="connsiteY83" fmla="*/ 162850 h 378718"/>
                  <a:gd name="connsiteX84" fmla="*/ 321375 w 513347"/>
                  <a:gd name="connsiteY84" fmla="*/ 158252 h 378718"/>
                  <a:gd name="connsiteX85" fmla="*/ 302253 w 513347"/>
                  <a:gd name="connsiteY85" fmla="*/ 158252 h 378718"/>
                  <a:gd name="connsiteX86" fmla="*/ 302253 w 513347"/>
                  <a:gd name="connsiteY86" fmla="*/ 155907 h 378718"/>
                  <a:gd name="connsiteX87" fmla="*/ 335671 w 513347"/>
                  <a:gd name="connsiteY87" fmla="*/ 114195 h 378718"/>
                  <a:gd name="connsiteX88" fmla="*/ 337481 w 513347"/>
                  <a:gd name="connsiteY88" fmla="*/ 60781 h 378718"/>
                  <a:gd name="connsiteX89" fmla="*/ 306969 w 513347"/>
                  <a:gd name="connsiteY89" fmla="*/ 16901 h 378718"/>
                  <a:gd name="connsiteX90" fmla="*/ 256270 w 513347"/>
                  <a:gd name="connsiteY90" fmla="*/ 0 h 378718"/>
                  <a:gd name="connsiteX91" fmla="*/ 256270 w 513347"/>
                  <a:gd name="connsiteY91" fmla="*/ 0 h 37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13347" h="378718">
                    <a:moveTo>
                      <a:pt x="256270" y="9017"/>
                    </a:moveTo>
                    <a:cubicBezTo>
                      <a:pt x="273037" y="8981"/>
                      <a:pt x="289342" y="14517"/>
                      <a:pt x="302618" y="24755"/>
                    </a:cubicBezTo>
                    <a:cubicBezTo>
                      <a:pt x="315901" y="34993"/>
                      <a:pt x="325404" y="49353"/>
                      <a:pt x="329633" y="65578"/>
                    </a:cubicBezTo>
                    <a:cubicBezTo>
                      <a:pt x="333868" y="81803"/>
                      <a:pt x="332591" y="98975"/>
                      <a:pt x="326001" y="114395"/>
                    </a:cubicBezTo>
                    <a:cubicBezTo>
                      <a:pt x="319411" y="129815"/>
                      <a:pt x="307887" y="142609"/>
                      <a:pt x="293237" y="150767"/>
                    </a:cubicBezTo>
                    <a:lnTo>
                      <a:pt x="293237" y="167268"/>
                    </a:lnTo>
                    <a:lnTo>
                      <a:pt x="321734" y="167268"/>
                    </a:lnTo>
                    <a:cubicBezTo>
                      <a:pt x="330172" y="167320"/>
                      <a:pt x="338476" y="169346"/>
                      <a:pt x="345996" y="173182"/>
                    </a:cubicBezTo>
                    <a:cubicBezTo>
                      <a:pt x="353510" y="177018"/>
                      <a:pt x="360023" y="182558"/>
                      <a:pt x="365015" y="189358"/>
                    </a:cubicBezTo>
                    <a:lnTo>
                      <a:pt x="394142" y="189358"/>
                    </a:lnTo>
                    <a:cubicBezTo>
                      <a:pt x="379088" y="186028"/>
                      <a:pt x="365792" y="177254"/>
                      <a:pt x="356808" y="164724"/>
                    </a:cubicBezTo>
                    <a:cubicBezTo>
                      <a:pt x="347825" y="152192"/>
                      <a:pt x="343782" y="136785"/>
                      <a:pt x="345457" y="121457"/>
                    </a:cubicBezTo>
                    <a:cubicBezTo>
                      <a:pt x="347132" y="106129"/>
                      <a:pt x="354409" y="91960"/>
                      <a:pt x="365888" y="81667"/>
                    </a:cubicBezTo>
                    <a:cubicBezTo>
                      <a:pt x="377368" y="71374"/>
                      <a:pt x="392249" y="65682"/>
                      <a:pt x="407668" y="65682"/>
                    </a:cubicBezTo>
                    <a:cubicBezTo>
                      <a:pt x="423088" y="65682"/>
                      <a:pt x="437962" y="71374"/>
                      <a:pt x="449442" y="81667"/>
                    </a:cubicBezTo>
                    <a:cubicBezTo>
                      <a:pt x="460922" y="91960"/>
                      <a:pt x="468198" y="106129"/>
                      <a:pt x="469873" y="121457"/>
                    </a:cubicBezTo>
                    <a:cubicBezTo>
                      <a:pt x="471548" y="136785"/>
                      <a:pt x="467512" y="152192"/>
                      <a:pt x="458522" y="164724"/>
                    </a:cubicBezTo>
                    <a:cubicBezTo>
                      <a:pt x="449539" y="177254"/>
                      <a:pt x="436249" y="186028"/>
                      <a:pt x="421189" y="189358"/>
                    </a:cubicBezTo>
                    <a:lnTo>
                      <a:pt x="437423" y="189358"/>
                    </a:lnTo>
                    <a:lnTo>
                      <a:pt x="437423" y="193510"/>
                    </a:lnTo>
                    <a:lnTo>
                      <a:pt x="460415" y="193510"/>
                    </a:lnTo>
                    <a:cubicBezTo>
                      <a:pt x="472010" y="193535"/>
                      <a:pt x="483118" y="198149"/>
                      <a:pt x="491312" y="206343"/>
                    </a:cubicBezTo>
                    <a:cubicBezTo>
                      <a:pt x="499513" y="214538"/>
                      <a:pt x="504126" y="225651"/>
                      <a:pt x="504152" y="237240"/>
                    </a:cubicBezTo>
                    <a:lnTo>
                      <a:pt x="504152" y="369703"/>
                    </a:lnTo>
                    <a:lnTo>
                      <a:pt x="9016" y="369703"/>
                    </a:lnTo>
                    <a:lnTo>
                      <a:pt x="9016" y="237240"/>
                    </a:lnTo>
                    <a:cubicBezTo>
                      <a:pt x="9041" y="225651"/>
                      <a:pt x="13655" y="214538"/>
                      <a:pt x="21856" y="206343"/>
                    </a:cubicBezTo>
                    <a:cubicBezTo>
                      <a:pt x="30050" y="198149"/>
                      <a:pt x="41158" y="193535"/>
                      <a:pt x="52753" y="193510"/>
                    </a:cubicBezTo>
                    <a:lnTo>
                      <a:pt x="76373" y="193510"/>
                    </a:lnTo>
                    <a:lnTo>
                      <a:pt x="76373" y="189358"/>
                    </a:lnTo>
                    <a:lnTo>
                      <a:pt x="91973" y="189358"/>
                    </a:lnTo>
                    <a:cubicBezTo>
                      <a:pt x="76919" y="186028"/>
                      <a:pt x="63630" y="177254"/>
                      <a:pt x="54640" y="164724"/>
                    </a:cubicBezTo>
                    <a:cubicBezTo>
                      <a:pt x="45656" y="152192"/>
                      <a:pt x="41613" y="136785"/>
                      <a:pt x="43294" y="121457"/>
                    </a:cubicBezTo>
                    <a:cubicBezTo>
                      <a:pt x="44969" y="106129"/>
                      <a:pt x="52246" y="91960"/>
                      <a:pt x="63726" y="81667"/>
                    </a:cubicBezTo>
                    <a:cubicBezTo>
                      <a:pt x="75205" y="71374"/>
                      <a:pt x="90080" y="65682"/>
                      <a:pt x="105499" y="65682"/>
                    </a:cubicBezTo>
                    <a:cubicBezTo>
                      <a:pt x="120919" y="65682"/>
                      <a:pt x="135793" y="71374"/>
                      <a:pt x="147280" y="81667"/>
                    </a:cubicBezTo>
                    <a:cubicBezTo>
                      <a:pt x="158759" y="91960"/>
                      <a:pt x="166036" y="106129"/>
                      <a:pt x="167711" y="121457"/>
                    </a:cubicBezTo>
                    <a:cubicBezTo>
                      <a:pt x="169385" y="136785"/>
                      <a:pt x="165343" y="152192"/>
                      <a:pt x="156359" y="164724"/>
                    </a:cubicBezTo>
                    <a:cubicBezTo>
                      <a:pt x="147375" y="177254"/>
                      <a:pt x="134080" y="186028"/>
                      <a:pt x="119026" y="189358"/>
                    </a:cubicBezTo>
                    <a:lnTo>
                      <a:pt x="148152" y="189358"/>
                    </a:lnTo>
                    <a:cubicBezTo>
                      <a:pt x="152958" y="182540"/>
                      <a:pt x="159337" y="176973"/>
                      <a:pt x="166742" y="173129"/>
                    </a:cubicBezTo>
                    <a:cubicBezTo>
                      <a:pt x="174147" y="169285"/>
                      <a:pt x="182367" y="167275"/>
                      <a:pt x="190715" y="167268"/>
                    </a:cubicBezTo>
                    <a:lnTo>
                      <a:pt x="218667" y="167268"/>
                    </a:lnTo>
                    <a:lnTo>
                      <a:pt x="218667" y="150406"/>
                    </a:lnTo>
                    <a:cubicBezTo>
                      <a:pt x="204152" y="142138"/>
                      <a:pt x="192781" y="129297"/>
                      <a:pt x="186332" y="113889"/>
                    </a:cubicBezTo>
                    <a:cubicBezTo>
                      <a:pt x="179877" y="98481"/>
                      <a:pt x="178709" y="81371"/>
                      <a:pt x="183002" y="65227"/>
                    </a:cubicBezTo>
                    <a:cubicBezTo>
                      <a:pt x="187295" y="49084"/>
                      <a:pt x="196811" y="34815"/>
                      <a:pt x="210062" y="24647"/>
                    </a:cubicBezTo>
                    <a:cubicBezTo>
                      <a:pt x="223319" y="14479"/>
                      <a:pt x="239566" y="8984"/>
                      <a:pt x="256270" y="9017"/>
                    </a:cubicBezTo>
                    <a:close/>
                    <a:moveTo>
                      <a:pt x="256270" y="0"/>
                    </a:moveTo>
                    <a:cubicBezTo>
                      <a:pt x="238046" y="5"/>
                      <a:pt x="220309" y="5889"/>
                      <a:pt x="205698" y="16777"/>
                    </a:cubicBezTo>
                    <a:cubicBezTo>
                      <a:pt x="191087" y="27665"/>
                      <a:pt x="180377" y="42976"/>
                      <a:pt x="175161" y="60436"/>
                    </a:cubicBezTo>
                    <a:cubicBezTo>
                      <a:pt x="169950" y="77896"/>
                      <a:pt x="170502" y="96573"/>
                      <a:pt x="176752" y="113691"/>
                    </a:cubicBezTo>
                    <a:cubicBezTo>
                      <a:pt x="182996" y="130810"/>
                      <a:pt x="194597" y="145457"/>
                      <a:pt x="209831" y="155456"/>
                    </a:cubicBezTo>
                    <a:lnTo>
                      <a:pt x="209831" y="158252"/>
                    </a:lnTo>
                    <a:lnTo>
                      <a:pt x="190895" y="158252"/>
                    </a:lnTo>
                    <a:cubicBezTo>
                      <a:pt x="183162" y="158253"/>
                      <a:pt x="175507" y="159754"/>
                      <a:pt x="168352" y="162670"/>
                    </a:cubicBezTo>
                    <a:cubicBezTo>
                      <a:pt x="173608" y="153096"/>
                      <a:pt x="176604" y="142448"/>
                      <a:pt x="177111" y="131538"/>
                    </a:cubicBezTo>
                    <a:cubicBezTo>
                      <a:pt x="177618" y="120628"/>
                      <a:pt x="175623" y="109747"/>
                      <a:pt x="171278" y="99728"/>
                    </a:cubicBezTo>
                    <a:cubicBezTo>
                      <a:pt x="166934" y="89708"/>
                      <a:pt x="160351" y="80815"/>
                      <a:pt x="152040" y="73730"/>
                    </a:cubicBezTo>
                    <a:cubicBezTo>
                      <a:pt x="143731" y="66644"/>
                      <a:pt x="133907" y="61554"/>
                      <a:pt x="123325" y="58848"/>
                    </a:cubicBezTo>
                    <a:cubicBezTo>
                      <a:pt x="112744" y="56143"/>
                      <a:pt x="101688" y="55894"/>
                      <a:pt x="90997" y="58120"/>
                    </a:cubicBezTo>
                    <a:cubicBezTo>
                      <a:pt x="80300" y="60347"/>
                      <a:pt x="70265" y="64989"/>
                      <a:pt x="61640" y="71693"/>
                    </a:cubicBezTo>
                    <a:cubicBezTo>
                      <a:pt x="53022" y="78398"/>
                      <a:pt x="46047" y="86985"/>
                      <a:pt x="41254" y="96799"/>
                    </a:cubicBezTo>
                    <a:cubicBezTo>
                      <a:pt x="36461" y="106613"/>
                      <a:pt x="33977" y="117393"/>
                      <a:pt x="33996" y="128314"/>
                    </a:cubicBezTo>
                    <a:cubicBezTo>
                      <a:pt x="34016" y="139105"/>
                      <a:pt x="36454" y="149754"/>
                      <a:pt x="41138" y="159476"/>
                    </a:cubicBezTo>
                    <a:cubicBezTo>
                      <a:pt x="45816" y="169199"/>
                      <a:pt x="52624" y="177747"/>
                      <a:pt x="61043" y="184491"/>
                    </a:cubicBezTo>
                    <a:lnTo>
                      <a:pt x="52028" y="184491"/>
                    </a:lnTo>
                    <a:cubicBezTo>
                      <a:pt x="38174" y="184704"/>
                      <a:pt x="24955" y="190352"/>
                      <a:pt x="15221" y="200222"/>
                    </a:cubicBezTo>
                    <a:cubicBezTo>
                      <a:pt x="5486" y="210084"/>
                      <a:pt x="19" y="223380"/>
                      <a:pt x="0" y="237240"/>
                    </a:cubicBezTo>
                    <a:lnTo>
                      <a:pt x="0" y="378719"/>
                    </a:lnTo>
                    <a:lnTo>
                      <a:pt x="513347" y="378719"/>
                    </a:lnTo>
                    <a:lnTo>
                      <a:pt x="513347" y="237240"/>
                    </a:lnTo>
                    <a:cubicBezTo>
                      <a:pt x="513322" y="223258"/>
                      <a:pt x="507758" y="209853"/>
                      <a:pt x="497870" y="199965"/>
                    </a:cubicBezTo>
                    <a:cubicBezTo>
                      <a:pt x="487982" y="190083"/>
                      <a:pt x="474577" y="184515"/>
                      <a:pt x="460594" y="184491"/>
                    </a:cubicBezTo>
                    <a:lnTo>
                      <a:pt x="451579" y="184491"/>
                    </a:lnTo>
                    <a:cubicBezTo>
                      <a:pt x="461133" y="176996"/>
                      <a:pt x="468628" y="167193"/>
                      <a:pt x="473351" y="156004"/>
                    </a:cubicBezTo>
                    <a:cubicBezTo>
                      <a:pt x="478081" y="144815"/>
                      <a:pt x="479877" y="132608"/>
                      <a:pt x="478587" y="120532"/>
                    </a:cubicBezTo>
                    <a:cubicBezTo>
                      <a:pt x="477291" y="108456"/>
                      <a:pt x="472947" y="96906"/>
                      <a:pt x="465959" y="86972"/>
                    </a:cubicBezTo>
                    <a:cubicBezTo>
                      <a:pt x="458977" y="77037"/>
                      <a:pt x="449577" y="69043"/>
                      <a:pt x="438649" y="63740"/>
                    </a:cubicBezTo>
                    <a:cubicBezTo>
                      <a:pt x="427721" y="58439"/>
                      <a:pt x="415625" y="56004"/>
                      <a:pt x="403497" y="56665"/>
                    </a:cubicBezTo>
                    <a:cubicBezTo>
                      <a:pt x="391370" y="57326"/>
                      <a:pt x="379614" y="61061"/>
                      <a:pt x="369328" y="67519"/>
                    </a:cubicBezTo>
                    <a:cubicBezTo>
                      <a:pt x="359042" y="73977"/>
                      <a:pt x="350565" y="82945"/>
                      <a:pt x="344700" y="93581"/>
                    </a:cubicBezTo>
                    <a:cubicBezTo>
                      <a:pt x="338835" y="104217"/>
                      <a:pt x="335774" y="116169"/>
                      <a:pt x="335800" y="128314"/>
                    </a:cubicBezTo>
                    <a:cubicBezTo>
                      <a:pt x="335813" y="140406"/>
                      <a:pt x="338918" y="152294"/>
                      <a:pt x="344816" y="162850"/>
                    </a:cubicBezTo>
                    <a:cubicBezTo>
                      <a:pt x="337366" y="159838"/>
                      <a:pt x="329409" y="158278"/>
                      <a:pt x="321375" y="158252"/>
                    </a:cubicBezTo>
                    <a:lnTo>
                      <a:pt x="302253" y="158252"/>
                    </a:lnTo>
                    <a:lnTo>
                      <a:pt x="302253" y="155907"/>
                    </a:lnTo>
                    <a:cubicBezTo>
                      <a:pt x="317602" y="145970"/>
                      <a:pt x="329319" y="131338"/>
                      <a:pt x="335671" y="114195"/>
                    </a:cubicBezTo>
                    <a:cubicBezTo>
                      <a:pt x="342018" y="97052"/>
                      <a:pt x="342653" y="78315"/>
                      <a:pt x="337481" y="60781"/>
                    </a:cubicBezTo>
                    <a:cubicBezTo>
                      <a:pt x="332309" y="43247"/>
                      <a:pt x="321606" y="27855"/>
                      <a:pt x="306969" y="16901"/>
                    </a:cubicBezTo>
                    <a:cubicBezTo>
                      <a:pt x="292332" y="5947"/>
                      <a:pt x="274551" y="19"/>
                      <a:pt x="256270" y="0"/>
                    </a:cubicBezTo>
                    <a:lnTo>
                      <a:pt x="256270" y="0"/>
                    </a:lnTo>
                    <a:close/>
                  </a:path>
                </a:pathLst>
              </a:custGeom>
              <a:solidFill>
                <a:srgbClr val="FFFFFF"/>
              </a:solidFill>
              <a:ln w="6417" cap="flat">
                <a:noFill/>
                <a:prstDash val="solid"/>
                <a:miter/>
              </a:ln>
            </p:spPr>
            <p:txBody>
              <a:bodyPr rtlCol="0" anchor="ctr"/>
              <a:lstStyle/>
              <a:p>
                <a:endParaRPr lang="en-US" sz="3052"/>
              </a:p>
            </p:txBody>
          </p:sp>
          <p:sp>
            <p:nvSpPr>
              <p:cNvPr id="85" name="Freeform: Shape 337">
                <a:extLst>
                  <a:ext uri="{FF2B5EF4-FFF2-40B4-BE49-F238E27FC236}">
                    <a16:creationId xmlns:a16="http://schemas.microsoft.com/office/drawing/2014/main" id="{85D81FB0-CCCD-08E4-DE52-4A6B65342C8A}"/>
                  </a:ext>
                </a:extLst>
              </p:cNvPr>
              <p:cNvSpPr/>
              <p:nvPr/>
            </p:nvSpPr>
            <p:spPr>
              <a:xfrm>
                <a:off x="5603783" y="1921700"/>
                <a:ext cx="125341" cy="125336"/>
              </a:xfrm>
              <a:custGeom>
                <a:avLst/>
                <a:gdLst>
                  <a:gd name="connsiteX0" fmla="*/ 62583 w 125341"/>
                  <a:gd name="connsiteY0" fmla="*/ 125337 h 125336"/>
                  <a:gd name="connsiteX1" fmla="*/ 97433 w 125341"/>
                  <a:gd name="connsiteY1" fmla="*/ 114815 h 125336"/>
                  <a:gd name="connsiteX2" fmla="*/ 120553 w 125341"/>
                  <a:gd name="connsiteY2" fmla="*/ 86693 h 125336"/>
                  <a:gd name="connsiteX3" fmla="*/ 124140 w 125341"/>
                  <a:gd name="connsiteY3" fmla="*/ 50465 h 125336"/>
                  <a:gd name="connsiteX4" fmla="*/ 106988 w 125341"/>
                  <a:gd name="connsiteY4" fmla="*/ 18356 h 125336"/>
                  <a:gd name="connsiteX5" fmla="*/ 74878 w 125341"/>
                  <a:gd name="connsiteY5" fmla="*/ 1200 h 125336"/>
                  <a:gd name="connsiteX6" fmla="*/ 38648 w 125341"/>
                  <a:gd name="connsiteY6" fmla="*/ 4788 h 125336"/>
                  <a:gd name="connsiteX7" fmla="*/ 10523 w 125341"/>
                  <a:gd name="connsiteY7" fmla="*/ 27909 h 125336"/>
                  <a:gd name="connsiteX8" fmla="*/ 0 w 125341"/>
                  <a:gd name="connsiteY8" fmla="*/ 62760 h 125336"/>
                  <a:gd name="connsiteX9" fmla="*/ 18487 w 125341"/>
                  <a:gd name="connsiteY9" fmla="*/ 106854 h 125336"/>
                  <a:gd name="connsiteX10" fmla="*/ 62583 w 125341"/>
                  <a:gd name="connsiteY10" fmla="*/ 125337 h 125336"/>
                  <a:gd name="connsiteX11" fmla="*/ 62583 w 125341"/>
                  <a:gd name="connsiteY11" fmla="*/ 15600 h 125336"/>
                  <a:gd name="connsiteX12" fmla="*/ 89143 w 125341"/>
                  <a:gd name="connsiteY12" fmla="*/ 23414 h 125336"/>
                  <a:gd name="connsiteX13" fmla="*/ 106840 w 125341"/>
                  <a:gd name="connsiteY13" fmla="*/ 44705 h 125336"/>
                  <a:gd name="connsiteX14" fmla="*/ 109664 w 125341"/>
                  <a:gd name="connsiteY14" fmla="*/ 72245 h 125336"/>
                  <a:gd name="connsiteX15" fmla="*/ 96663 w 125341"/>
                  <a:gd name="connsiteY15" fmla="*/ 96688 h 125336"/>
                  <a:gd name="connsiteX16" fmla="*/ 72247 w 125341"/>
                  <a:gd name="connsiteY16" fmla="*/ 109736 h 125336"/>
                  <a:gd name="connsiteX17" fmla="*/ 44699 w 125341"/>
                  <a:gd name="connsiteY17" fmla="*/ 106961 h 125336"/>
                  <a:gd name="connsiteX18" fmla="*/ 23376 w 125341"/>
                  <a:gd name="connsiteY18" fmla="*/ 89304 h 125336"/>
                  <a:gd name="connsiteX19" fmla="*/ 15509 w 125341"/>
                  <a:gd name="connsiteY19" fmla="*/ 62760 h 125336"/>
                  <a:gd name="connsiteX20" fmla="*/ 29421 w 125341"/>
                  <a:gd name="connsiteY20" fmla="*/ 29574 h 125336"/>
                  <a:gd name="connsiteX21" fmla="*/ 62583 w 125341"/>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1" h="125336">
                    <a:moveTo>
                      <a:pt x="62583" y="125337"/>
                    </a:moveTo>
                    <a:cubicBezTo>
                      <a:pt x="74987" y="125356"/>
                      <a:pt x="87115" y="121692"/>
                      <a:pt x="97433" y="114815"/>
                    </a:cubicBezTo>
                    <a:cubicBezTo>
                      <a:pt x="107752" y="107935"/>
                      <a:pt x="115798" y="98149"/>
                      <a:pt x="120553" y="86693"/>
                    </a:cubicBezTo>
                    <a:cubicBezTo>
                      <a:pt x="125308" y="75239"/>
                      <a:pt x="126559" y="62630"/>
                      <a:pt x="124140" y="50465"/>
                    </a:cubicBezTo>
                    <a:cubicBezTo>
                      <a:pt x="121727" y="38300"/>
                      <a:pt x="115753" y="27125"/>
                      <a:pt x="106988" y="18356"/>
                    </a:cubicBezTo>
                    <a:cubicBezTo>
                      <a:pt x="98216" y="9586"/>
                      <a:pt x="87038" y="3615"/>
                      <a:pt x="74878" y="1200"/>
                    </a:cubicBezTo>
                    <a:cubicBezTo>
                      <a:pt x="62712" y="-1215"/>
                      <a:pt x="50103" y="33"/>
                      <a:pt x="38648" y="4788"/>
                    </a:cubicBezTo>
                    <a:cubicBezTo>
                      <a:pt x="27194" y="9542"/>
                      <a:pt x="17409" y="17588"/>
                      <a:pt x="10523" y="27909"/>
                    </a:cubicBezTo>
                    <a:cubicBezTo>
                      <a:pt x="3645" y="38228"/>
                      <a:pt x="-13" y="50357"/>
                      <a:pt x="0" y="62760"/>
                    </a:cubicBezTo>
                    <a:cubicBezTo>
                      <a:pt x="141" y="79313"/>
                      <a:pt x="6782" y="95148"/>
                      <a:pt x="18487" y="106854"/>
                    </a:cubicBezTo>
                    <a:cubicBezTo>
                      <a:pt x="30191" y="118559"/>
                      <a:pt x="46028" y="125196"/>
                      <a:pt x="62583" y="125337"/>
                    </a:cubicBezTo>
                    <a:close/>
                    <a:moveTo>
                      <a:pt x="62583" y="15600"/>
                    </a:moveTo>
                    <a:cubicBezTo>
                      <a:pt x="72016" y="15511"/>
                      <a:pt x="81263" y="18231"/>
                      <a:pt x="89143" y="23414"/>
                    </a:cubicBezTo>
                    <a:cubicBezTo>
                      <a:pt x="97023" y="28597"/>
                      <a:pt x="103183" y="36009"/>
                      <a:pt x="106840" y="44705"/>
                    </a:cubicBezTo>
                    <a:cubicBezTo>
                      <a:pt x="110492" y="53401"/>
                      <a:pt x="111480" y="62988"/>
                      <a:pt x="109664" y="72245"/>
                    </a:cubicBezTo>
                    <a:cubicBezTo>
                      <a:pt x="107854" y="81503"/>
                      <a:pt x="103330" y="90011"/>
                      <a:pt x="96663" y="96688"/>
                    </a:cubicBezTo>
                    <a:cubicBezTo>
                      <a:pt x="90002" y="103364"/>
                      <a:pt x="81500" y="107907"/>
                      <a:pt x="72247" y="109736"/>
                    </a:cubicBezTo>
                    <a:cubicBezTo>
                      <a:pt x="62994" y="111566"/>
                      <a:pt x="53407" y="110600"/>
                      <a:pt x="44699" y="106961"/>
                    </a:cubicBezTo>
                    <a:cubicBezTo>
                      <a:pt x="35998" y="103323"/>
                      <a:pt x="28574" y="97176"/>
                      <a:pt x="23376" y="89304"/>
                    </a:cubicBezTo>
                    <a:cubicBezTo>
                      <a:pt x="18179" y="81433"/>
                      <a:pt x="15439" y="72193"/>
                      <a:pt x="15509" y="62760"/>
                    </a:cubicBezTo>
                    <a:cubicBezTo>
                      <a:pt x="15631" y="50304"/>
                      <a:pt x="20624" y="38390"/>
                      <a:pt x="29421" y="29574"/>
                    </a:cubicBezTo>
                    <a:cubicBezTo>
                      <a:pt x="38225" y="20758"/>
                      <a:pt x="50128" y="15741"/>
                      <a:pt x="62583" y="15600"/>
                    </a:cubicBezTo>
                    <a:close/>
                  </a:path>
                </a:pathLst>
              </a:custGeom>
              <a:solidFill>
                <a:srgbClr val="2D5967"/>
              </a:solidFill>
              <a:ln w="6417" cap="flat">
                <a:noFill/>
                <a:prstDash val="solid"/>
                <a:miter/>
              </a:ln>
            </p:spPr>
            <p:txBody>
              <a:bodyPr rtlCol="0" anchor="ctr"/>
              <a:lstStyle/>
              <a:p>
                <a:endParaRPr lang="en-US" sz="3052"/>
              </a:p>
            </p:txBody>
          </p:sp>
          <p:sp>
            <p:nvSpPr>
              <p:cNvPr id="86" name="Freeform: Shape 338">
                <a:extLst>
                  <a:ext uri="{FF2B5EF4-FFF2-40B4-BE49-F238E27FC236}">
                    <a16:creationId xmlns:a16="http://schemas.microsoft.com/office/drawing/2014/main" id="{497F1379-3A9B-99B4-F1DC-C0524BE6FAEE}"/>
                  </a:ext>
                </a:extLst>
              </p:cNvPr>
              <p:cNvSpPr/>
              <p:nvPr/>
            </p:nvSpPr>
            <p:spPr>
              <a:xfrm>
                <a:off x="5267624" y="2023410"/>
                <a:ext cx="495316" cy="202437"/>
              </a:xfrm>
              <a:custGeom>
                <a:avLst/>
                <a:gdLst>
                  <a:gd name="connsiteX0" fmla="*/ 451579 w 495316"/>
                  <a:gd name="connsiteY0" fmla="*/ 26238 h 202437"/>
                  <a:gd name="connsiteX1" fmla="*/ 438687 w 495316"/>
                  <a:gd name="connsiteY1" fmla="*/ 26238 h 202437"/>
                  <a:gd name="connsiteX2" fmla="*/ 436435 w 495316"/>
                  <a:gd name="connsiteY2" fmla="*/ 29215 h 202437"/>
                  <a:gd name="connsiteX3" fmla="*/ 419751 w 495316"/>
                  <a:gd name="connsiteY3" fmla="*/ 42896 h 202437"/>
                  <a:gd name="connsiteX4" fmla="*/ 398743 w 495316"/>
                  <a:gd name="connsiteY4" fmla="*/ 47798 h 202437"/>
                  <a:gd name="connsiteX5" fmla="*/ 377727 w 495316"/>
                  <a:gd name="connsiteY5" fmla="*/ 42896 h 202437"/>
                  <a:gd name="connsiteX6" fmla="*/ 361050 w 495316"/>
                  <a:gd name="connsiteY6" fmla="*/ 29215 h 202437"/>
                  <a:gd name="connsiteX7" fmla="*/ 358798 w 495316"/>
                  <a:gd name="connsiteY7" fmla="*/ 26238 h 202437"/>
                  <a:gd name="connsiteX8" fmla="*/ 358073 w 495316"/>
                  <a:gd name="connsiteY8" fmla="*/ 26238 h 202437"/>
                  <a:gd name="connsiteX9" fmla="*/ 339021 w 495316"/>
                  <a:gd name="connsiteY9" fmla="*/ 7121 h 202437"/>
                  <a:gd name="connsiteX10" fmla="*/ 312988 w 495316"/>
                  <a:gd name="connsiteY10" fmla="*/ 0 h 202437"/>
                  <a:gd name="connsiteX11" fmla="*/ 297568 w 495316"/>
                  <a:gd name="connsiteY11" fmla="*/ 0 h 202437"/>
                  <a:gd name="connsiteX12" fmla="*/ 295316 w 495316"/>
                  <a:gd name="connsiteY12" fmla="*/ 2976 h 202437"/>
                  <a:gd name="connsiteX13" fmla="*/ 274044 w 495316"/>
                  <a:gd name="connsiteY13" fmla="*/ 20424 h 202437"/>
                  <a:gd name="connsiteX14" fmla="*/ 247254 w 495316"/>
                  <a:gd name="connsiteY14" fmla="*/ 26668 h 202437"/>
                  <a:gd name="connsiteX15" fmla="*/ 220463 w 495316"/>
                  <a:gd name="connsiteY15" fmla="*/ 20424 h 202437"/>
                  <a:gd name="connsiteX16" fmla="*/ 199192 w 495316"/>
                  <a:gd name="connsiteY16" fmla="*/ 2976 h 202437"/>
                  <a:gd name="connsiteX17" fmla="*/ 196939 w 495316"/>
                  <a:gd name="connsiteY17" fmla="*/ 0 h 202437"/>
                  <a:gd name="connsiteX18" fmla="*/ 181879 w 495316"/>
                  <a:gd name="connsiteY18" fmla="*/ 0 h 202437"/>
                  <a:gd name="connsiteX19" fmla="*/ 155840 w 495316"/>
                  <a:gd name="connsiteY19" fmla="*/ 7110 h 202437"/>
                  <a:gd name="connsiteX20" fmla="*/ 136794 w 495316"/>
                  <a:gd name="connsiteY20" fmla="*/ 26238 h 202437"/>
                  <a:gd name="connsiteX21" fmla="*/ 134536 w 495316"/>
                  <a:gd name="connsiteY21" fmla="*/ 29215 h 202437"/>
                  <a:gd name="connsiteX22" fmla="*/ 117858 w 495316"/>
                  <a:gd name="connsiteY22" fmla="*/ 42896 h 202437"/>
                  <a:gd name="connsiteX23" fmla="*/ 96843 w 495316"/>
                  <a:gd name="connsiteY23" fmla="*/ 47798 h 202437"/>
                  <a:gd name="connsiteX24" fmla="*/ 75834 w 495316"/>
                  <a:gd name="connsiteY24" fmla="*/ 42896 h 202437"/>
                  <a:gd name="connsiteX25" fmla="*/ 59157 w 495316"/>
                  <a:gd name="connsiteY25" fmla="*/ 29215 h 202437"/>
                  <a:gd name="connsiteX26" fmla="*/ 56898 w 495316"/>
                  <a:gd name="connsiteY26" fmla="*/ 26238 h 202437"/>
                  <a:gd name="connsiteX27" fmla="*/ 43737 w 495316"/>
                  <a:gd name="connsiteY27" fmla="*/ 26238 h 202437"/>
                  <a:gd name="connsiteX28" fmla="*/ 12840 w 495316"/>
                  <a:gd name="connsiteY28" fmla="*/ 39078 h 202437"/>
                  <a:gd name="connsiteX29" fmla="*/ 0 w 495316"/>
                  <a:gd name="connsiteY29" fmla="*/ 69975 h 202437"/>
                  <a:gd name="connsiteX30" fmla="*/ 0 w 495316"/>
                  <a:gd name="connsiteY30" fmla="*/ 202438 h 202437"/>
                  <a:gd name="connsiteX31" fmla="*/ 15150 w 495316"/>
                  <a:gd name="connsiteY31" fmla="*/ 202438 h 202437"/>
                  <a:gd name="connsiteX32" fmla="*/ 15150 w 495316"/>
                  <a:gd name="connsiteY32" fmla="*/ 69975 h 202437"/>
                  <a:gd name="connsiteX33" fmla="*/ 23518 w 495316"/>
                  <a:gd name="connsiteY33" fmla="*/ 49730 h 202437"/>
                  <a:gd name="connsiteX34" fmla="*/ 43737 w 495316"/>
                  <a:gd name="connsiteY34" fmla="*/ 41298 h 202437"/>
                  <a:gd name="connsiteX35" fmla="*/ 49326 w 495316"/>
                  <a:gd name="connsiteY35" fmla="*/ 41298 h 202437"/>
                  <a:gd name="connsiteX36" fmla="*/ 87179 w 495316"/>
                  <a:gd name="connsiteY36" fmla="*/ 62005 h 202437"/>
                  <a:gd name="connsiteX37" fmla="*/ 129486 w 495316"/>
                  <a:gd name="connsiteY37" fmla="*/ 53561 h 202437"/>
                  <a:gd name="connsiteX38" fmla="*/ 129486 w 495316"/>
                  <a:gd name="connsiteY38" fmla="*/ 202438 h 202437"/>
                  <a:gd name="connsiteX39" fmla="*/ 144276 w 495316"/>
                  <a:gd name="connsiteY39" fmla="*/ 202438 h 202437"/>
                  <a:gd name="connsiteX40" fmla="*/ 144276 w 495316"/>
                  <a:gd name="connsiteY40" fmla="*/ 52393 h 202437"/>
                  <a:gd name="connsiteX41" fmla="*/ 155185 w 495316"/>
                  <a:gd name="connsiteY41" fmla="*/ 26058 h 202437"/>
                  <a:gd name="connsiteX42" fmla="*/ 181519 w 495316"/>
                  <a:gd name="connsiteY42" fmla="*/ 15149 h 202437"/>
                  <a:gd name="connsiteX43" fmla="*/ 189361 w 495316"/>
                  <a:gd name="connsiteY43" fmla="*/ 15149 h 202437"/>
                  <a:gd name="connsiteX44" fmla="*/ 215279 w 495316"/>
                  <a:gd name="connsiteY44" fmla="*/ 34766 h 202437"/>
                  <a:gd name="connsiteX45" fmla="*/ 247029 w 495316"/>
                  <a:gd name="connsiteY45" fmla="*/ 41734 h 202437"/>
                  <a:gd name="connsiteX46" fmla="*/ 278773 w 495316"/>
                  <a:gd name="connsiteY46" fmla="*/ 34766 h 202437"/>
                  <a:gd name="connsiteX47" fmla="*/ 304691 w 495316"/>
                  <a:gd name="connsiteY47" fmla="*/ 15149 h 202437"/>
                  <a:gd name="connsiteX48" fmla="*/ 312449 w 495316"/>
                  <a:gd name="connsiteY48" fmla="*/ 15149 h 202437"/>
                  <a:gd name="connsiteX49" fmla="*/ 338777 w 495316"/>
                  <a:gd name="connsiteY49" fmla="*/ 26058 h 202437"/>
                  <a:gd name="connsiteX50" fmla="*/ 349686 w 495316"/>
                  <a:gd name="connsiteY50" fmla="*/ 52393 h 202437"/>
                  <a:gd name="connsiteX51" fmla="*/ 349686 w 495316"/>
                  <a:gd name="connsiteY51" fmla="*/ 202438 h 202437"/>
                  <a:gd name="connsiteX52" fmla="*/ 364836 w 495316"/>
                  <a:gd name="connsiteY52" fmla="*/ 202438 h 202437"/>
                  <a:gd name="connsiteX53" fmla="*/ 364836 w 495316"/>
                  <a:gd name="connsiteY53" fmla="*/ 53022 h 202437"/>
                  <a:gd name="connsiteX54" fmla="*/ 407604 w 495316"/>
                  <a:gd name="connsiteY54" fmla="*/ 62333 h 202437"/>
                  <a:gd name="connsiteX55" fmla="*/ 445990 w 495316"/>
                  <a:gd name="connsiteY55" fmla="*/ 41298 h 202437"/>
                  <a:gd name="connsiteX56" fmla="*/ 451579 w 495316"/>
                  <a:gd name="connsiteY56" fmla="*/ 41298 h 202437"/>
                  <a:gd name="connsiteX57" fmla="*/ 471830 w 495316"/>
                  <a:gd name="connsiteY57" fmla="*/ 49723 h 202437"/>
                  <a:gd name="connsiteX58" fmla="*/ 480256 w 495316"/>
                  <a:gd name="connsiteY58" fmla="*/ 69975 h 202437"/>
                  <a:gd name="connsiteX59" fmla="*/ 480256 w 495316"/>
                  <a:gd name="connsiteY59" fmla="*/ 202438 h 202437"/>
                  <a:gd name="connsiteX60" fmla="*/ 495316 w 495316"/>
                  <a:gd name="connsiteY60" fmla="*/ 202438 h 202437"/>
                  <a:gd name="connsiteX61" fmla="*/ 495316 w 495316"/>
                  <a:gd name="connsiteY61" fmla="*/ 69975 h 202437"/>
                  <a:gd name="connsiteX62" fmla="*/ 482482 w 495316"/>
                  <a:gd name="connsiteY62" fmla="*/ 39078 h 202437"/>
                  <a:gd name="connsiteX63" fmla="*/ 451579 w 495316"/>
                  <a:gd name="connsiteY63" fmla="*/ 26238 h 20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95316" h="202437">
                    <a:moveTo>
                      <a:pt x="451579" y="26238"/>
                    </a:moveTo>
                    <a:lnTo>
                      <a:pt x="438687" y="26238"/>
                    </a:lnTo>
                    <a:lnTo>
                      <a:pt x="436435" y="29215"/>
                    </a:lnTo>
                    <a:cubicBezTo>
                      <a:pt x="431995" y="34997"/>
                      <a:pt x="426290" y="39675"/>
                      <a:pt x="419751" y="42896"/>
                    </a:cubicBezTo>
                    <a:cubicBezTo>
                      <a:pt x="413219" y="46124"/>
                      <a:pt x="406026" y="47798"/>
                      <a:pt x="398743" y="47798"/>
                    </a:cubicBezTo>
                    <a:cubicBezTo>
                      <a:pt x="391453" y="47798"/>
                      <a:pt x="384266" y="46124"/>
                      <a:pt x="377727" y="42896"/>
                    </a:cubicBezTo>
                    <a:cubicBezTo>
                      <a:pt x="371195" y="39675"/>
                      <a:pt x="365484" y="34997"/>
                      <a:pt x="361050" y="29215"/>
                    </a:cubicBezTo>
                    <a:lnTo>
                      <a:pt x="358798" y="26238"/>
                    </a:lnTo>
                    <a:lnTo>
                      <a:pt x="358073" y="26238"/>
                    </a:lnTo>
                    <a:cubicBezTo>
                      <a:pt x="353497" y="18315"/>
                      <a:pt x="346933" y="11724"/>
                      <a:pt x="339021" y="7121"/>
                    </a:cubicBezTo>
                    <a:cubicBezTo>
                      <a:pt x="331116" y="2519"/>
                      <a:pt x="322138" y="63"/>
                      <a:pt x="312988" y="0"/>
                    </a:cubicBezTo>
                    <a:lnTo>
                      <a:pt x="297568" y="0"/>
                    </a:lnTo>
                    <a:lnTo>
                      <a:pt x="295316" y="2976"/>
                    </a:lnTo>
                    <a:cubicBezTo>
                      <a:pt x="289656" y="10345"/>
                      <a:pt x="282379" y="16315"/>
                      <a:pt x="274044" y="20424"/>
                    </a:cubicBezTo>
                    <a:cubicBezTo>
                      <a:pt x="265709" y="24531"/>
                      <a:pt x="256545" y="26668"/>
                      <a:pt x="247254" y="26668"/>
                    </a:cubicBezTo>
                    <a:cubicBezTo>
                      <a:pt x="237962" y="26668"/>
                      <a:pt x="228792" y="24531"/>
                      <a:pt x="220463" y="20424"/>
                    </a:cubicBezTo>
                    <a:cubicBezTo>
                      <a:pt x="212128" y="16315"/>
                      <a:pt x="204851" y="10345"/>
                      <a:pt x="199192" y="2976"/>
                    </a:cubicBezTo>
                    <a:lnTo>
                      <a:pt x="196939" y="0"/>
                    </a:lnTo>
                    <a:lnTo>
                      <a:pt x="181879" y="0"/>
                    </a:lnTo>
                    <a:cubicBezTo>
                      <a:pt x="172728" y="55"/>
                      <a:pt x="163745" y="2506"/>
                      <a:pt x="155840" y="7110"/>
                    </a:cubicBezTo>
                    <a:cubicBezTo>
                      <a:pt x="147927" y="11713"/>
                      <a:pt x="141363" y="18309"/>
                      <a:pt x="136794" y="26238"/>
                    </a:cubicBezTo>
                    <a:lnTo>
                      <a:pt x="134536" y="29215"/>
                    </a:lnTo>
                    <a:cubicBezTo>
                      <a:pt x="130102" y="34997"/>
                      <a:pt x="124391" y="39675"/>
                      <a:pt x="117858" y="42896"/>
                    </a:cubicBezTo>
                    <a:cubicBezTo>
                      <a:pt x="111320" y="46124"/>
                      <a:pt x="104132" y="47798"/>
                      <a:pt x="96843" y="47798"/>
                    </a:cubicBezTo>
                    <a:cubicBezTo>
                      <a:pt x="89560" y="47798"/>
                      <a:pt x="82373" y="46124"/>
                      <a:pt x="75834" y="42896"/>
                    </a:cubicBezTo>
                    <a:cubicBezTo>
                      <a:pt x="69302" y="39675"/>
                      <a:pt x="63591" y="34997"/>
                      <a:pt x="59157" y="29215"/>
                    </a:cubicBezTo>
                    <a:lnTo>
                      <a:pt x="56898" y="26238"/>
                    </a:lnTo>
                    <a:lnTo>
                      <a:pt x="43737" y="26238"/>
                    </a:lnTo>
                    <a:cubicBezTo>
                      <a:pt x="32142" y="26263"/>
                      <a:pt x="21035" y="30877"/>
                      <a:pt x="12840" y="39078"/>
                    </a:cubicBezTo>
                    <a:cubicBezTo>
                      <a:pt x="4640" y="47272"/>
                      <a:pt x="25" y="58380"/>
                      <a:pt x="0" y="69975"/>
                    </a:cubicBezTo>
                    <a:lnTo>
                      <a:pt x="0" y="202438"/>
                    </a:lnTo>
                    <a:lnTo>
                      <a:pt x="15150" y="202438"/>
                    </a:lnTo>
                    <a:lnTo>
                      <a:pt x="15150" y="69975"/>
                    </a:lnTo>
                    <a:cubicBezTo>
                      <a:pt x="15150" y="62384"/>
                      <a:pt x="18160" y="55107"/>
                      <a:pt x="23518" y="49730"/>
                    </a:cubicBezTo>
                    <a:cubicBezTo>
                      <a:pt x="28876" y="44353"/>
                      <a:pt x="36146" y="41324"/>
                      <a:pt x="43737" y="41298"/>
                    </a:cubicBezTo>
                    <a:lnTo>
                      <a:pt x="49326" y="41298"/>
                    </a:lnTo>
                    <a:cubicBezTo>
                      <a:pt x="59118" y="52431"/>
                      <a:pt x="72517" y="59766"/>
                      <a:pt x="87179" y="62005"/>
                    </a:cubicBezTo>
                    <a:cubicBezTo>
                      <a:pt x="101835" y="64251"/>
                      <a:pt x="116812" y="61261"/>
                      <a:pt x="129486" y="53561"/>
                    </a:cubicBezTo>
                    <a:lnTo>
                      <a:pt x="129486" y="202438"/>
                    </a:lnTo>
                    <a:lnTo>
                      <a:pt x="144276" y="202438"/>
                    </a:lnTo>
                    <a:lnTo>
                      <a:pt x="144276" y="52393"/>
                    </a:lnTo>
                    <a:cubicBezTo>
                      <a:pt x="144276" y="42511"/>
                      <a:pt x="148197" y="33040"/>
                      <a:pt x="155185" y="26058"/>
                    </a:cubicBezTo>
                    <a:cubicBezTo>
                      <a:pt x="162166" y="19073"/>
                      <a:pt x="171638" y="15149"/>
                      <a:pt x="181519" y="15149"/>
                    </a:cubicBezTo>
                    <a:lnTo>
                      <a:pt x="189361" y="15149"/>
                    </a:lnTo>
                    <a:cubicBezTo>
                      <a:pt x="196484" y="23485"/>
                      <a:pt x="205326" y="30178"/>
                      <a:pt x="215279" y="34766"/>
                    </a:cubicBezTo>
                    <a:cubicBezTo>
                      <a:pt x="225231" y="39354"/>
                      <a:pt x="236063" y="41734"/>
                      <a:pt x="247029" y="41734"/>
                    </a:cubicBezTo>
                    <a:cubicBezTo>
                      <a:pt x="257989" y="41734"/>
                      <a:pt x="268821" y="39354"/>
                      <a:pt x="278773" y="34766"/>
                    </a:cubicBezTo>
                    <a:cubicBezTo>
                      <a:pt x="288732" y="30178"/>
                      <a:pt x="297575" y="23485"/>
                      <a:pt x="304691" y="15149"/>
                    </a:cubicBezTo>
                    <a:lnTo>
                      <a:pt x="312449" y="15149"/>
                    </a:lnTo>
                    <a:cubicBezTo>
                      <a:pt x="322325" y="15149"/>
                      <a:pt x="331795" y="19073"/>
                      <a:pt x="338777" y="26058"/>
                    </a:cubicBezTo>
                    <a:cubicBezTo>
                      <a:pt x="345765" y="33040"/>
                      <a:pt x="349686" y="42511"/>
                      <a:pt x="349686" y="52393"/>
                    </a:cubicBezTo>
                    <a:lnTo>
                      <a:pt x="349686" y="202438"/>
                    </a:lnTo>
                    <a:lnTo>
                      <a:pt x="364836" y="202438"/>
                    </a:lnTo>
                    <a:lnTo>
                      <a:pt x="364836" y="53022"/>
                    </a:lnTo>
                    <a:cubicBezTo>
                      <a:pt x="377503" y="61178"/>
                      <a:pt x="392692" y="64489"/>
                      <a:pt x="407604" y="62333"/>
                    </a:cubicBezTo>
                    <a:cubicBezTo>
                      <a:pt x="422517" y="60176"/>
                      <a:pt x="436153" y="52707"/>
                      <a:pt x="445990" y="41298"/>
                    </a:cubicBezTo>
                    <a:lnTo>
                      <a:pt x="451579" y="41298"/>
                    </a:lnTo>
                    <a:cubicBezTo>
                      <a:pt x="459176" y="41324"/>
                      <a:pt x="466459" y="44353"/>
                      <a:pt x="471830" y="49723"/>
                    </a:cubicBezTo>
                    <a:cubicBezTo>
                      <a:pt x="477201" y="55094"/>
                      <a:pt x="480230" y="62377"/>
                      <a:pt x="480256" y="69975"/>
                    </a:cubicBezTo>
                    <a:lnTo>
                      <a:pt x="480256" y="202438"/>
                    </a:lnTo>
                    <a:lnTo>
                      <a:pt x="495316" y="202438"/>
                    </a:lnTo>
                    <a:lnTo>
                      <a:pt x="495316" y="69975"/>
                    </a:lnTo>
                    <a:cubicBezTo>
                      <a:pt x="495290" y="58380"/>
                      <a:pt x="490677" y="47272"/>
                      <a:pt x="482482" y="39078"/>
                    </a:cubicBezTo>
                    <a:cubicBezTo>
                      <a:pt x="474282" y="30877"/>
                      <a:pt x="463174" y="26263"/>
                      <a:pt x="451579" y="26238"/>
                    </a:cubicBezTo>
                    <a:close/>
                  </a:path>
                </a:pathLst>
              </a:custGeom>
              <a:solidFill>
                <a:srgbClr val="2D5967"/>
              </a:solidFill>
              <a:ln w="6417" cap="flat">
                <a:noFill/>
                <a:prstDash val="solid"/>
                <a:miter/>
              </a:ln>
            </p:spPr>
            <p:txBody>
              <a:bodyPr rtlCol="0" anchor="ctr"/>
              <a:lstStyle/>
              <a:p>
                <a:endParaRPr lang="en-US" sz="3052"/>
              </a:p>
            </p:txBody>
          </p:sp>
          <p:sp>
            <p:nvSpPr>
              <p:cNvPr id="88" name="Freeform: Shape 339">
                <a:extLst>
                  <a:ext uri="{FF2B5EF4-FFF2-40B4-BE49-F238E27FC236}">
                    <a16:creationId xmlns:a16="http://schemas.microsoft.com/office/drawing/2014/main" id="{D7CBAC00-CFE5-BC8F-A212-599649360F91}"/>
                  </a:ext>
                </a:extLst>
              </p:cNvPr>
              <p:cNvSpPr/>
              <p:nvPr/>
            </p:nvSpPr>
            <p:spPr>
              <a:xfrm>
                <a:off x="5301601" y="1921700"/>
                <a:ext cx="125342" cy="125336"/>
              </a:xfrm>
              <a:custGeom>
                <a:avLst/>
                <a:gdLst>
                  <a:gd name="connsiteX0" fmla="*/ 62583 w 125342"/>
                  <a:gd name="connsiteY0" fmla="*/ 125337 h 125336"/>
                  <a:gd name="connsiteX1" fmla="*/ 97434 w 125342"/>
                  <a:gd name="connsiteY1" fmla="*/ 114815 h 125336"/>
                  <a:gd name="connsiteX2" fmla="*/ 120553 w 125342"/>
                  <a:gd name="connsiteY2" fmla="*/ 86693 h 125336"/>
                  <a:gd name="connsiteX3" fmla="*/ 124140 w 125342"/>
                  <a:gd name="connsiteY3" fmla="*/ 50465 h 125336"/>
                  <a:gd name="connsiteX4" fmla="*/ 106988 w 125342"/>
                  <a:gd name="connsiteY4" fmla="*/ 18356 h 125336"/>
                  <a:gd name="connsiteX5" fmla="*/ 74878 w 125342"/>
                  <a:gd name="connsiteY5" fmla="*/ 1200 h 125336"/>
                  <a:gd name="connsiteX6" fmla="*/ 38649 w 125342"/>
                  <a:gd name="connsiteY6" fmla="*/ 4788 h 125336"/>
                  <a:gd name="connsiteX7" fmla="*/ 10530 w 125342"/>
                  <a:gd name="connsiteY7" fmla="*/ 27909 h 125336"/>
                  <a:gd name="connsiteX8" fmla="*/ 0 w 125342"/>
                  <a:gd name="connsiteY8" fmla="*/ 62760 h 125336"/>
                  <a:gd name="connsiteX9" fmla="*/ 18487 w 125342"/>
                  <a:gd name="connsiteY9" fmla="*/ 106854 h 125336"/>
                  <a:gd name="connsiteX10" fmla="*/ 62583 w 125342"/>
                  <a:gd name="connsiteY10" fmla="*/ 125337 h 125336"/>
                  <a:gd name="connsiteX11" fmla="*/ 62583 w 125342"/>
                  <a:gd name="connsiteY11" fmla="*/ 15600 h 125336"/>
                  <a:gd name="connsiteX12" fmla="*/ 88982 w 125342"/>
                  <a:gd name="connsiteY12" fmla="*/ 23609 h 125336"/>
                  <a:gd name="connsiteX13" fmla="*/ 106488 w 125342"/>
                  <a:gd name="connsiteY13" fmla="*/ 44935 h 125336"/>
                  <a:gd name="connsiteX14" fmla="*/ 109189 w 125342"/>
                  <a:gd name="connsiteY14" fmla="*/ 72391 h 125336"/>
                  <a:gd name="connsiteX15" fmla="*/ 96182 w 125342"/>
                  <a:gd name="connsiteY15" fmla="*/ 96722 h 125336"/>
                  <a:gd name="connsiteX16" fmla="*/ 71856 w 125342"/>
                  <a:gd name="connsiteY16" fmla="*/ 109728 h 125336"/>
                  <a:gd name="connsiteX17" fmla="*/ 44398 w 125342"/>
                  <a:gd name="connsiteY17" fmla="*/ 107023 h 125336"/>
                  <a:gd name="connsiteX18" fmla="*/ 23069 w 125342"/>
                  <a:gd name="connsiteY18" fmla="*/ 89521 h 125336"/>
                  <a:gd name="connsiteX19" fmla="*/ 15060 w 125342"/>
                  <a:gd name="connsiteY19" fmla="*/ 63120 h 125336"/>
                  <a:gd name="connsiteX20" fmla="*/ 28978 w 125342"/>
                  <a:gd name="connsiteY20" fmla="*/ 29518 h 125336"/>
                  <a:gd name="connsiteX21" fmla="*/ 62583 w 125342"/>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2" h="125336">
                    <a:moveTo>
                      <a:pt x="62583" y="125337"/>
                    </a:moveTo>
                    <a:cubicBezTo>
                      <a:pt x="74987" y="125356"/>
                      <a:pt x="87115" y="121692"/>
                      <a:pt x="97434" y="114815"/>
                    </a:cubicBezTo>
                    <a:cubicBezTo>
                      <a:pt x="107752" y="107935"/>
                      <a:pt x="115799" y="98149"/>
                      <a:pt x="120553" y="86693"/>
                    </a:cubicBezTo>
                    <a:cubicBezTo>
                      <a:pt x="125308" y="75239"/>
                      <a:pt x="126560" y="62630"/>
                      <a:pt x="124140" y="50465"/>
                    </a:cubicBezTo>
                    <a:cubicBezTo>
                      <a:pt x="121728" y="38300"/>
                      <a:pt x="115753" y="27125"/>
                      <a:pt x="106988" y="18356"/>
                    </a:cubicBezTo>
                    <a:cubicBezTo>
                      <a:pt x="98216" y="9586"/>
                      <a:pt x="87038" y="3615"/>
                      <a:pt x="74878" y="1200"/>
                    </a:cubicBezTo>
                    <a:cubicBezTo>
                      <a:pt x="62712" y="-1215"/>
                      <a:pt x="50103" y="33"/>
                      <a:pt x="38649" y="4788"/>
                    </a:cubicBezTo>
                    <a:cubicBezTo>
                      <a:pt x="27195" y="9542"/>
                      <a:pt x="17409" y="17588"/>
                      <a:pt x="10530" y="27909"/>
                    </a:cubicBezTo>
                    <a:cubicBezTo>
                      <a:pt x="3645" y="38228"/>
                      <a:pt x="-13" y="50357"/>
                      <a:pt x="0" y="62760"/>
                    </a:cubicBezTo>
                    <a:cubicBezTo>
                      <a:pt x="141" y="79313"/>
                      <a:pt x="6783" y="95148"/>
                      <a:pt x="18487" y="106854"/>
                    </a:cubicBezTo>
                    <a:cubicBezTo>
                      <a:pt x="30191" y="118559"/>
                      <a:pt x="46028" y="125196"/>
                      <a:pt x="62583" y="125337"/>
                    </a:cubicBezTo>
                    <a:close/>
                    <a:moveTo>
                      <a:pt x="62583" y="15600"/>
                    </a:moveTo>
                    <a:cubicBezTo>
                      <a:pt x="71978" y="15600"/>
                      <a:pt x="81167" y="18387"/>
                      <a:pt x="88982" y="23609"/>
                    </a:cubicBezTo>
                    <a:cubicBezTo>
                      <a:pt x="96798" y="28830"/>
                      <a:pt x="102888" y="36252"/>
                      <a:pt x="106488" y="44935"/>
                    </a:cubicBezTo>
                    <a:cubicBezTo>
                      <a:pt x="110081" y="53618"/>
                      <a:pt x="111024" y="63173"/>
                      <a:pt x="109189" y="72391"/>
                    </a:cubicBezTo>
                    <a:cubicBezTo>
                      <a:pt x="107354" y="81609"/>
                      <a:pt x="102830" y="90076"/>
                      <a:pt x="96182" y="96722"/>
                    </a:cubicBezTo>
                    <a:cubicBezTo>
                      <a:pt x="89541" y="103368"/>
                      <a:pt x="81071" y="107894"/>
                      <a:pt x="71856" y="109728"/>
                    </a:cubicBezTo>
                    <a:cubicBezTo>
                      <a:pt x="62635" y="111561"/>
                      <a:pt x="53080" y="110620"/>
                      <a:pt x="44398" y="107023"/>
                    </a:cubicBezTo>
                    <a:cubicBezTo>
                      <a:pt x="35716" y="103427"/>
                      <a:pt x="28292" y="97336"/>
                      <a:pt x="23069" y="89521"/>
                    </a:cubicBezTo>
                    <a:cubicBezTo>
                      <a:pt x="17845" y="81707"/>
                      <a:pt x="15060" y="72519"/>
                      <a:pt x="15060" y="63120"/>
                    </a:cubicBezTo>
                    <a:cubicBezTo>
                      <a:pt x="15060" y="50517"/>
                      <a:pt x="20066" y="38430"/>
                      <a:pt x="28978" y="29518"/>
                    </a:cubicBezTo>
                    <a:cubicBezTo>
                      <a:pt x="37892" y="20606"/>
                      <a:pt x="49981" y="15600"/>
                      <a:pt x="62583" y="15600"/>
                    </a:cubicBezTo>
                    <a:close/>
                  </a:path>
                </a:pathLst>
              </a:custGeom>
              <a:solidFill>
                <a:srgbClr val="2D5967"/>
              </a:solidFill>
              <a:ln w="6417" cap="flat">
                <a:noFill/>
                <a:prstDash val="solid"/>
                <a:miter/>
              </a:ln>
            </p:spPr>
            <p:txBody>
              <a:bodyPr rtlCol="0" anchor="ctr"/>
              <a:lstStyle/>
              <a:p>
                <a:endParaRPr lang="en-US" sz="3052"/>
              </a:p>
            </p:txBody>
          </p:sp>
          <p:sp>
            <p:nvSpPr>
              <p:cNvPr id="89" name="Freeform: Shape 340">
                <a:extLst>
                  <a:ext uri="{FF2B5EF4-FFF2-40B4-BE49-F238E27FC236}">
                    <a16:creationId xmlns:a16="http://schemas.microsoft.com/office/drawing/2014/main" id="{C8EB42E2-9C40-036E-A245-A68C8949F106}"/>
                  </a:ext>
                </a:extLst>
              </p:cNvPr>
              <p:cNvSpPr/>
              <p:nvPr/>
            </p:nvSpPr>
            <p:spPr>
              <a:xfrm>
                <a:off x="5438934" y="1865065"/>
                <a:ext cx="151491" cy="151488"/>
              </a:xfrm>
              <a:custGeom>
                <a:avLst/>
                <a:gdLst>
                  <a:gd name="connsiteX0" fmla="*/ 75924 w 151491"/>
                  <a:gd name="connsiteY0" fmla="*/ 151488 h 151488"/>
                  <a:gd name="connsiteX1" fmla="*/ 117967 w 151491"/>
                  <a:gd name="connsiteY1" fmla="*/ 138629 h 151488"/>
                  <a:gd name="connsiteX2" fmla="*/ 145784 w 151491"/>
                  <a:gd name="connsiteY2" fmla="*/ 104584 h 151488"/>
                  <a:gd name="connsiteX3" fmla="*/ 150006 w 151491"/>
                  <a:gd name="connsiteY3" fmla="*/ 60824 h 151488"/>
                  <a:gd name="connsiteX4" fmla="*/ 129209 w 151491"/>
                  <a:gd name="connsiteY4" fmla="*/ 22089 h 151488"/>
                  <a:gd name="connsiteX5" fmla="*/ 90400 w 151491"/>
                  <a:gd name="connsiteY5" fmla="*/ 1431 h 151488"/>
                  <a:gd name="connsiteX6" fmla="*/ 46657 w 151491"/>
                  <a:gd name="connsiteY6" fmla="*/ 5809 h 151488"/>
                  <a:gd name="connsiteX7" fmla="*/ 12712 w 151491"/>
                  <a:gd name="connsiteY7" fmla="*/ 33747 h 151488"/>
                  <a:gd name="connsiteX8" fmla="*/ 0 w 151491"/>
                  <a:gd name="connsiteY8" fmla="*/ 75834 h 151488"/>
                  <a:gd name="connsiteX9" fmla="*/ 5813 w 151491"/>
                  <a:gd name="connsiteY9" fmla="*/ 104834 h 151488"/>
                  <a:gd name="connsiteX10" fmla="*/ 22279 w 151491"/>
                  <a:gd name="connsiteY10" fmla="*/ 129399 h 151488"/>
                  <a:gd name="connsiteX11" fmla="*/ 46907 w 151491"/>
                  <a:gd name="connsiteY11" fmla="*/ 145783 h 151488"/>
                  <a:gd name="connsiteX12" fmla="*/ 75924 w 151491"/>
                  <a:gd name="connsiteY12" fmla="*/ 151488 h 151488"/>
                  <a:gd name="connsiteX13" fmla="*/ 75924 w 151491"/>
                  <a:gd name="connsiteY13" fmla="*/ 15238 h 151488"/>
                  <a:gd name="connsiteX14" fmla="*/ 109593 w 151491"/>
                  <a:gd name="connsiteY14" fmla="*/ 25451 h 151488"/>
                  <a:gd name="connsiteX15" fmla="*/ 131911 w 151491"/>
                  <a:gd name="connsiteY15" fmla="*/ 52645 h 151488"/>
                  <a:gd name="connsiteX16" fmla="*/ 135357 w 151491"/>
                  <a:gd name="connsiteY16" fmla="*/ 87656 h 151488"/>
                  <a:gd name="connsiteX17" fmla="*/ 118775 w 151491"/>
                  <a:gd name="connsiteY17" fmla="*/ 118681 h 151488"/>
                  <a:gd name="connsiteX18" fmla="*/ 87750 w 151491"/>
                  <a:gd name="connsiteY18" fmla="*/ 135265 h 151488"/>
                  <a:gd name="connsiteX19" fmla="*/ 52740 w 151491"/>
                  <a:gd name="connsiteY19" fmla="*/ 131817 h 151488"/>
                  <a:gd name="connsiteX20" fmla="*/ 25545 w 151491"/>
                  <a:gd name="connsiteY20" fmla="*/ 109499 h 151488"/>
                  <a:gd name="connsiteX21" fmla="*/ 15330 w 151491"/>
                  <a:gd name="connsiteY21" fmla="*/ 75834 h 151488"/>
                  <a:gd name="connsiteX22" fmla="*/ 33104 w 151491"/>
                  <a:gd name="connsiteY22" fmla="*/ 33013 h 151488"/>
                  <a:gd name="connsiteX23" fmla="*/ 75924 w 151491"/>
                  <a:gd name="connsiteY23" fmla="*/ 15238 h 15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491" h="151488">
                    <a:moveTo>
                      <a:pt x="75924" y="151488"/>
                    </a:moveTo>
                    <a:cubicBezTo>
                      <a:pt x="90901" y="151453"/>
                      <a:pt x="105531" y="146978"/>
                      <a:pt x="117967" y="138629"/>
                    </a:cubicBezTo>
                    <a:cubicBezTo>
                      <a:pt x="130403" y="130280"/>
                      <a:pt x="140079" y="118433"/>
                      <a:pt x="145784" y="104584"/>
                    </a:cubicBezTo>
                    <a:cubicBezTo>
                      <a:pt x="151489" y="90735"/>
                      <a:pt x="152958" y="75507"/>
                      <a:pt x="150006" y="60824"/>
                    </a:cubicBezTo>
                    <a:cubicBezTo>
                      <a:pt x="147055" y="46140"/>
                      <a:pt x="139817" y="32661"/>
                      <a:pt x="129209" y="22089"/>
                    </a:cubicBezTo>
                    <a:cubicBezTo>
                      <a:pt x="118602" y="11518"/>
                      <a:pt x="105095" y="4329"/>
                      <a:pt x="90400" y="1431"/>
                    </a:cubicBezTo>
                    <a:cubicBezTo>
                      <a:pt x="75706" y="-1466"/>
                      <a:pt x="60485" y="57"/>
                      <a:pt x="46657" y="5809"/>
                    </a:cubicBezTo>
                    <a:cubicBezTo>
                      <a:pt x="32828" y="11561"/>
                      <a:pt x="21015" y="21283"/>
                      <a:pt x="12712" y="33747"/>
                    </a:cubicBezTo>
                    <a:cubicBezTo>
                      <a:pt x="4408" y="46211"/>
                      <a:pt x="-13" y="60857"/>
                      <a:pt x="0" y="75834"/>
                    </a:cubicBezTo>
                    <a:cubicBezTo>
                      <a:pt x="13" y="85788"/>
                      <a:pt x="1989" y="95643"/>
                      <a:pt x="5813" y="104834"/>
                    </a:cubicBezTo>
                    <a:cubicBezTo>
                      <a:pt x="9632" y="114025"/>
                      <a:pt x="15233" y="122373"/>
                      <a:pt x="22279" y="129399"/>
                    </a:cubicBezTo>
                    <a:cubicBezTo>
                      <a:pt x="29331" y="136425"/>
                      <a:pt x="37699" y="141992"/>
                      <a:pt x="46907" y="145783"/>
                    </a:cubicBezTo>
                    <a:cubicBezTo>
                      <a:pt x="56109" y="149573"/>
                      <a:pt x="65971" y="151512"/>
                      <a:pt x="75924" y="151488"/>
                    </a:cubicBezTo>
                    <a:close/>
                    <a:moveTo>
                      <a:pt x="75924" y="15238"/>
                    </a:moveTo>
                    <a:cubicBezTo>
                      <a:pt x="87910" y="15238"/>
                      <a:pt x="99628" y="18793"/>
                      <a:pt x="109593" y="25451"/>
                    </a:cubicBezTo>
                    <a:cubicBezTo>
                      <a:pt x="119558" y="32109"/>
                      <a:pt x="127323" y="41573"/>
                      <a:pt x="131911" y="52645"/>
                    </a:cubicBezTo>
                    <a:cubicBezTo>
                      <a:pt x="136493" y="63718"/>
                      <a:pt x="137692" y="75901"/>
                      <a:pt x="135357" y="87656"/>
                    </a:cubicBezTo>
                    <a:cubicBezTo>
                      <a:pt x="133021" y="99410"/>
                      <a:pt x="127246" y="110207"/>
                      <a:pt x="118775" y="118681"/>
                    </a:cubicBezTo>
                    <a:cubicBezTo>
                      <a:pt x="110299" y="127156"/>
                      <a:pt x="99499" y="132927"/>
                      <a:pt x="87750" y="135265"/>
                    </a:cubicBezTo>
                    <a:cubicBezTo>
                      <a:pt x="75994" y="137603"/>
                      <a:pt x="63809" y="136403"/>
                      <a:pt x="52740" y="131817"/>
                    </a:cubicBezTo>
                    <a:cubicBezTo>
                      <a:pt x="41664" y="127230"/>
                      <a:pt x="32199" y="119464"/>
                      <a:pt x="25545" y="109499"/>
                    </a:cubicBezTo>
                    <a:cubicBezTo>
                      <a:pt x="18885" y="99534"/>
                      <a:pt x="15330" y="87819"/>
                      <a:pt x="15330" y="75834"/>
                    </a:cubicBezTo>
                    <a:cubicBezTo>
                      <a:pt x="15355" y="59771"/>
                      <a:pt x="21747" y="44372"/>
                      <a:pt x="33104" y="33013"/>
                    </a:cubicBezTo>
                    <a:cubicBezTo>
                      <a:pt x="44462" y="21654"/>
                      <a:pt x="59863" y="15262"/>
                      <a:pt x="75924" y="15238"/>
                    </a:cubicBezTo>
                    <a:close/>
                  </a:path>
                </a:pathLst>
              </a:custGeom>
              <a:solidFill>
                <a:srgbClr val="2D5967"/>
              </a:solidFill>
              <a:ln w="6417" cap="flat">
                <a:noFill/>
                <a:prstDash val="solid"/>
                <a:miter/>
              </a:ln>
            </p:spPr>
            <p:txBody>
              <a:bodyPr rtlCol="0" anchor="ctr"/>
              <a:lstStyle/>
              <a:p>
                <a:endParaRPr lang="en-US" sz="3052"/>
              </a:p>
            </p:txBody>
          </p:sp>
          <p:sp>
            <p:nvSpPr>
              <p:cNvPr id="91" name="Freeform: Shape 341">
                <a:extLst>
                  <a:ext uri="{FF2B5EF4-FFF2-40B4-BE49-F238E27FC236}">
                    <a16:creationId xmlns:a16="http://schemas.microsoft.com/office/drawing/2014/main" id="{18C4661C-9026-7FE2-4F2F-37B8BCE786C3}"/>
                  </a:ext>
                </a:extLst>
              </p:cNvPr>
              <p:cNvSpPr/>
              <p:nvPr/>
            </p:nvSpPr>
            <p:spPr>
              <a:xfrm>
                <a:off x="5441918" y="2132432"/>
                <a:ext cx="15143" cy="93416"/>
              </a:xfrm>
              <a:custGeom>
                <a:avLst/>
                <a:gdLst>
                  <a:gd name="connsiteX0" fmla="*/ 7572 w 15143"/>
                  <a:gd name="connsiteY0" fmla="*/ 0 h 93416"/>
                  <a:gd name="connsiteX1" fmla="*/ 0 w 15143"/>
                  <a:gd name="connsiteY1" fmla="*/ 0 h 93416"/>
                  <a:gd name="connsiteX2" fmla="*/ 0 w 15143"/>
                  <a:gd name="connsiteY2" fmla="*/ 93416 h 93416"/>
                  <a:gd name="connsiteX3" fmla="*/ 3786 w 15143"/>
                  <a:gd name="connsiteY3" fmla="*/ 93416 h 93416"/>
                  <a:gd name="connsiteX4" fmla="*/ 15144 w 15143"/>
                  <a:gd name="connsiteY4" fmla="*/ 93416 h 93416"/>
                  <a:gd name="connsiteX5" fmla="*/ 15144 w 15143"/>
                  <a:gd name="connsiteY5" fmla="*/ 15150 h 93416"/>
                  <a:gd name="connsiteX6" fmla="*/ 7572 w 15143"/>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43" h="93416">
                    <a:moveTo>
                      <a:pt x="7572" y="0"/>
                    </a:moveTo>
                    <a:lnTo>
                      <a:pt x="0" y="0"/>
                    </a:lnTo>
                    <a:lnTo>
                      <a:pt x="0" y="93416"/>
                    </a:lnTo>
                    <a:lnTo>
                      <a:pt x="3786" y="93416"/>
                    </a:lnTo>
                    <a:lnTo>
                      <a:pt x="15144" y="93416"/>
                    </a:lnTo>
                    <a:lnTo>
                      <a:pt x="15144" y="15150"/>
                    </a:lnTo>
                    <a:lnTo>
                      <a:pt x="7572" y="0"/>
                    </a:lnTo>
                    <a:close/>
                  </a:path>
                </a:pathLst>
              </a:custGeom>
              <a:solidFill>
                <a:srgbClr val="2D5967"/>
              </a:solidFill>
              <a:ln w="6417" cap="flat">
                <a:noFill/>
                <a:prstDash val="solid"/>
                <a:miter/>
              </a:ln>
            </p:spPr>
            <p:txBody>
              <a:bodyPr rtlCol="0" anchor="ctr"/>
              <a:lstStyle/>
              <a:p>
                <a:endParaRPr lang="en-US" sz="3052"/>
              </a:p>
            </p:txBody>
          </p:sp>
          <p:sp>
            <p:nvSpPr>
              <p:cNvPr id="288" name="Freeform: Shape 342">
                <a:extLst>
                  <a:ext uri="{FF2B5EF4-FFF2-40B4-BE49-F238E27FC236}">
                    <a16:creationId xmlns:a16="http://schemas.microsoft.com/office/drawing/2014/main" id="{F82E0BE2-5B14-0D34-4F06-19F57D9295F9}"/>
                  </a:ext>
                </a:extLst>
              </p:cNvPr>
              <p:cNvSpPr/>
              <p:nvPr/>
            </p:nvSpPr>
            <p:spPr>
              <a:xfrm>
                <a:off x="5572231" y="2132432"/>
                <a:ext cx="15150" cy="93416"/>
              </a:xfrm>
              <a:custGeom>
                <a:avLst/>
                <a:gdLst>
                  <a:gd name="connsiteX0" fmla="*/ 7572 w 15150"/>
                  <a:gd name="connsiteY0" fmla="*/ 0 h 93416"/>
                  <a:gd name="connsiteX1" fmla="*/ 0 w 15150"/>
                  <a:gd name="connsiteY1" fmla="*/ 15150 h 93416"/>
                  <a:gd name="connsiteX2" fmla="*/ 0 w 15150"/>
                  <a:gd name="connsiteY2" fmla="*/ 93416 h 93416"/>
                  <a:gd name="connsiteX3" fmla="*/ 12622 w 15150"/>
                  <a:gd name="connsiteY3" fmla="*/ 93416 h 93416"/>
                  <a:gd name="connsiteX4" fmla="*/ 15150 w 15150"/>
                  <a:gd name="connsiteY4" fmla="*/ 93416 h 93416"/>
                  <a:gd name="connsiteX5" fmla="*/ 15150 w 15150"/>
                  <a:gd name="connsiteY5" fmla="*/ 0 h 93416"/>
                  <a:gd name="connsiteX6" fmla="*/ 7572 w 15150"/>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50" h="93416">
                    <a:moveTo>
                      <a:pt x="7572" y="0"/>
                    </a:moveTo>
                    <a:lnTo>
                      <a:pt x="0" y="15150"/>
                    </a:lnTo>
                    <a:lnTo>
                      <a:pt x="0" y="93416"/>
                    </a:lnTo>
                    <a:lnTo>
                      <a:pt x="12622" y="93416"/>
                    </a:lnTo>
                    <a:lnTo>
                      <a:pt x="15150" y="93416"/>
                    </a:lnTo>
                    <a:lnTo>
                      <a:pt x="15150" y="0"/>
                    </a:lnTo>
                    <a:lnTo>
                      <a:pt x="7572" y="0"/>
                    </a:lnTo>
                    <a:close/>
                  </a:path>
                </a:pathLst>
              </a:custGeom>
              <a:solidFill>
                <a:srgbClr val="2D5967"/>
              </a:solidFill>
              <a:ln w="6417" cap="flat">
                <a:noFill/>
                <a:prstDash val="solid"/>
                <a:miter/>
              </a:ln>
            </p:spPr>
            <p:txBody>
              <a:bodyPr rtlCol="0" anchor="ctr"/>
              <a:lstStyle/>
              <a:p>
                <a:endParaRPr lang="en-US" sz="3052"/>
              </a:p>
            </p:txBody>
          </p:sp>
          <p:sp>
            <p:nvSpPr>
              <p:cNvPr id="291" name="Freeform: Shape 343">
                <a:extLst>
                  <a:ext uri="{FF2B5EF4-FFF2-40B4-BE49-F238E27FC236}">
                    <a16:creationId xmlns:a16="http://schemas.microsoft.com/office/drawing/2014/main" id="{FB5D0DFE-08BF-3F97-5715-C2DC966D4947}"/>
                  </a:ext>
                </a:extLst>
              </p:cNvPr>
              <p:cNvSpPr/>
              <p:nvPr/>
            </p:nvSpPr>
            <p:spPr>
              <a:xfrm>
                <a:off x="5710091" y="2147569"/>
                <a:ext cx="15150" cy="78272"/>
              </a:xfrm>
              <a:custGeom>
                <a:avLst/>
                <a:gdLst>
                  <a:gd name="connsiteX0" fmla="*/ 0 w 15150"/>
                  <a:gd name="connsiteY0" fmla="*/ 15060 h 78272"/>
                  <a:gd name="connsiteX1" fmla="*/ 0 w 15150"/>
                  <a:gd name="connsiteY1" fmla="*/ 78273 h 78272"/>
                  <a:gd name="connsiteX2" fmla="*/ 15150 w 15150"/>
                  <a:gd name="connsiteY2" fmla="*/ 78273 h 78272"/>
                  <a:gd name="connsiteX3" fmla="*/ 15150 w 15150"/>
                  <a:gd name="connsiteY3" fmla="*/ 0 h 78272"/>
                  <a:gd name="connsiteX4" fmla="*/ 7578 w 15150"/>
                  <a:gd name="connsiteY4" fmla="*/ 0 h 78272"/>
                  <a:gd name="connsiteX5" fmla="*/ 0 w 15150"/>
                  <a:gd name="connsiteY5" fmla="*/ 1506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50" h="78272">
                    <a:moveTo>
                      <a:pt x="0" y="15060"/>
                    </a:moveTo>
                    <a:lnTo>
                      <a:pt x="0" y="78273"/>
                    </a:lnTo>
                    <a:lnTo>
                      <a:pt x="15150" y="78273"/>
                    </a:lnTo>
                    <a:lnTo>
                      <a:pt x="15150" y="0"/>
                    </a:lnTo>
                    <a:lnTo>
                      <a:pt x="7578" y="0"/>
                    </a:lnTo>
                    <a:lnTo>
                      <a:pt x="0" y="15060"/>
                    </a:lnTo>
                    <a:close/>
                  </a:path>
                </a:pathLst>
              </a:custGeom>
              <a:solidFill>
                <a:srgbClr val="2D5967"/>
              </a:solidFill>
              <a:ln w="6417" cap="flat">
                <a:noFill/>
                <a:prstDash val="solid"/>
                <a:miter/>
              </a:ln>
            </p:spPr>
            <p:txBody>
              <a:bodyPr rtlCol="0" anchor="ctr"/>
              <a:lstStyle/>
              <a:p>
                <a:endParaRPr lang="en-US" sz="3052"/>
              </a:p>
            </p:txBody>
          </p:sp>
          <p:sp>
            <p:nvSpPr>
              <p:cNvPr id="292" name="Freeform: Shape 344">
                <a:extLst>
                  <a:ext uri="{FF2B5EF4-FFF2-40B4-BE49-F238E27FC236}">
                    <a16:creationId xmlns:a16="http://schemas.microsoft.com/office/drawing/2014/main" id="{328A9AE8-0EDC-7329-66AF-62C7CF979692}"/>
                  </a:ext>
                </a:extLst>
              </p:cNvPr>
              <p:cNvSpPr/>
              <p:nvPr/>
            </p:nvSpPr>
            <p:spPr>
              <a:xfrm>
                <a:off x="5305310" y="2147569"/>
                <a:ext cx="15053" cy="78272"/>
              </a:xfrm>
              <a:custGeom>
                <a:avLst/>
                <a:gdLst>
                  <a:gd name="connsiteX0" fmla="*/ 0 w 15053"/>
                  <a:gd name="connsiteY0" fmla="*/ 0 h 78272"/>
                  <a:gd name="connsiteX1" fmla="*/ 0 w 15053"/>
                  <a:gd name="connsiteY1" fmla="*/ 78273 h 78272"/>
                  <a:gd name="connsiteX2" fmla="*/ 15054 w 15053"/>
                  <a:gd name="connsiteY2" fmla="*/ 78273 h 78272"/>
                  <a:gd name="connsiteX3" fmla="*/ 15054 w 15053"/>
                  <a:gd name="connsiteY3" fmla="*/ 15060 h 78272"/>
                  <a:gd name="connsiteX4" fmla="*/ 7482 w 15053"/>
                  <a:gd name="connsiteY4" fmla="*/ 0 h 78272"/>
                  <a:gd name="connsiteX5" fmla="*/ 0 w 15053"/>
                  <a:gd name="connsiteY5" fmla="*/ 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53" h="78272">
                    <a:moveTo>
                      <a:pt x="0" y="0"/>
                    </a:moveTo>
                    <a:lnTo>
                      <a:pt x="0" y="78273"/>
                    </a:lnTo>
                    <a:lnTo>
                      <a:pt x="15054" y="78273"/>
                    </a:lnTo>
                    <a:lnTo>
                      <a:pt x="15054" y="15060"/>
                    </a:lnTo>
                    <a:lnTo>
                      <a:pt x="7482" y="0"/>
                    </a:lnTo>
                    <a:lnTo>
                      <a:pt x="0" y="0"/>
                    </a:lnTo>
                    <a:close/>
                  </a:path>
                </a:pathLst>
              </a:custGeom>
              <a:solidFill>
                <a:srgbClr val="2D5967"/>
              </a:solidFill>
              <a:ln w="6417" cap="flat">
                <a:noFill/>
                <a:prstDash val="solid"/>
                <a:miter/>
              </a:ln>
            </p:spPr>
            <p:txBody>
              <a:bodyPr rtlCol="0" anchor="ctr"/>
              <a:lstStyle/>
              <a:p>
                <a:endParaRPr lang="en-US" sz="3052"/>
              </a:p>
            </p:txBody>
          </p:sp>
        </p:grpSp>
        <p:sp>
          <p:nvSpPr>
            <p:cNvPr id="82" name="TextBox 345">
              <a:extLst>
                <a:ext uri="{FF2B5EF4-FFF2-40B4-BE49-F238E27FC236}">
                  <a16:creationId xmlns:a16="http://schemas.microsoft.com/office/drawing/2014/main" id="{6C7AA85C-18FE-1F73-1990-C2D538DAAB73}"/>
                </a:ext>
              </a:extLst>
            </p:cNvPr>
            <p:cNvSpPr txBox="1"/>
            <p:nvPr/>
          </p:nvSpPr>
          <p:spPr>
            <a:xfrm>
              <a:off x="5196776" y="2199603"/>
              <a:ext cx="680988" cy="396085"/>
            </a:xfrm>
            <a:prstGeom prst="rect">
              <a:avLst/>
            </a:prstGeom>
            <a:noFill/>
          </p:spPr>
          <p:txBody>
            <a:bodyPr wrap="none" rtlCol="0">
              <a:spAutoFit/>
            </a:bodyPr>
            <a:lstStyle/>
            <a:p>
              <a:pPr algn="ctr"/>
              <a:r>
                <a:rPr lang="ja-JP" altLang="en-US" sz="1600" dirty="0">
                  <a:latin typeface="Meiryo UI" panose="020B0604030504040204" pitchFamily="50" charset="-128"/>
                  <a:ea typeface="Meiryo UI" panose="020B0604030504040204" pitchFamily="50" charset="-128"/>
                  <a:cs typeface="Oracle Sans"/>
                  <a:sym typeface="Oracle Sans"/>
                  <a:rtl val="0"/>
                </a:rPr>
                <a:t>承認者</a:t>
              </a:r>
              <a:endParaRPr lang="en-US" altLang="ja-JP" sz="1600" dirty="0">
                <a:latin typeface="Meiryo UI" panose="020B0604030504040204" pitchFamily="50" charset="-128"/>
                <a:ea typeface="Meiryo UI" panose="020B0604030504040204" pitchFamily="50" charset="-128"/>
                <a:cs typeface="Oracle Sans"/>
                <a:sym typeface="Oracle Sans"/>
                <a:rtl val="0"/>
              </a:endParaRPr>
            </a:p>
            <a:p>
              <a:pPr algn="ctr"/>
              <a:r>
                <a:rPr lang="ja-JP" altLang="en-US" sz="1600" dirty="0">
                  <a:latin typeface="Meiryo UI" panose="020B0604030504040204" pitchFamily="50" charset="-128"/>
                  <a:ea typeface="Meiryo UI" panose="020B0604030504040204" pitchFamily="50" charset="-128"/>
                  <a:cs typeface="Oracle Sans"/>
                  <a:sym typeface="Oracle Sans"/>
                  <a:rtl val="0"/>
                </a:rPr>
                <a:t>（職員）</a:t>
              </a:r>
              <a:endParaRPr lang="en-US" sz="1600" dirty="0">
                <a:latin typeface="Meiryo UI" panose="020B0604030504040204" pitchFamily="50" charset="-128"/>
                <a:ea typeface="Meiryo UI" panose="020B0604030504040204" pitchFamily="50" charset="-128"/>
                <a:cs typeface="Oracle Sans"/>
                <a:sym typeface="Oracle Sans"/>
                <a:rtl val="0"/>
              </a:endParaRPr>
            </a:p>
          </p:txBody>
        </p:sp>
      </p:grpSp>
      <p:grpSp>
        <p:nvGrpSpPr>
          <p:cNvPr id="293" name="Graphic 3">
            <a:extLst>
              <a:ext uri="{FF2B5EF4-FFF2-40B4-BE49-F238E27FC236}">
                <a16:creationId xmlns:a16="http://schemas.microsoft.com/office/drawing/2014/main" id="{0025BD36-1787-2D5F-7D39-B8D64BE87CBF}"/>
              </a:ext>
            </a:extLst>
          </p:cNvPr>
          <p:cNvGrpSpPr/>
          <p:nvPr/>
        </p:nvGrpSpPr>
        <p:grpSpPr>
          <a:xfrm>
            <a:off x="9450591" y="6384702"/>
            <a:ext cx="1109599" cy="979472"/>
            <a:chOff x="8880740" y="2363804"/>
            <a:chExt cx="1117853" cy="956685"/>
          </a:xfrm>
        </p:grpSpPr>
        <p:grpSp>
          <p:nvGrpSpPr>
            <p:cNvPr id="295" name="Graphic 3">
              <a:extLst>
                <a:ext uri="{FF2B5EF4-FFF2-40B4-BE49-F238E27FC236}">
                  <a16:creationId xmlns:a16="http://schemas.microsoft.com/office/drawing/2014/main" id="{A080CC58-83C6-D0B5-A189-785A73F6C202}"/>
                </a:ext>
              </a:extLst>
            </p:cNvPr>
            <p:cNvGrpSpPr/>
            <p:nvPr/>
          </p:nvGrpSpPr>
          <p:grpSpPr>
            <a:xfrm>
              <a:off x="9189623" y="2363804"/>
              <a:ext cx="472985" cy="513347"/>
              <a:chOff x="9189623" y="2363804"/>
              <a:chExt cx="472985" cy="513347"/>
            </a:xfrm>
          </p:grpSpPr>
          <p:sp>
            <p:nvSpPr>
              <p:cNvPr id="297" name="Freeform: Shape 180">
                <a:extLst>
                  <a:ext uri="{FF2B5EF4-FFF2-40B4-BE49-F238E27FC236}">
                    <a16:creationId xmlns:a16="http://schemas.microsoft.com/office/drawing/2014/main" id="{B1E7956E-5F4D-71CC-DF37-89F6914A8D5D}"/>
                  </a:ext>
                </a:extLst>
              </p:cNvPr>
              <p:cNvSpPr/>
              <p:nvPr/>
            </p:nvSpPr>
            <p:spPr>
              <a:xfrm>
                <a:off x="9196938" y="2371125"/>
                <a:ext cx="453478" cy="498717"/>
              </a:xfrm>
              <a:custGeom>
                <a:avLst/>
                <a:gdLst>
                  <a:gd name="connsiteX0" fmla="*/ 228568 w 453478"/>
                  <a:gd name="connsiteY0" fmla="*/ 498718 h 498717"/>
                  <a:gd name="connsiteX1" fmla="*/ 189425 w 453478"/>
                  <a:gd name="connsiteY1" fmla="*/ 482862 h 498717"/>
                  <a:gd name="connsiteX2" fmla="*/ 173576 w 453478"/>
                  <a:gd name="connsiteY2" fmla="*/ 437745 h 498717"/>
                  <a:gd name="connsiteX3" fmla="*/ 91697 w 453478"/>
                  <a:gd name="connsiteY3" fmla="*/ 391409 h 498717"/>
                  <a:gd name="connsiteX4" fmla="*/ 54992 w 453478"/>
                  <a:gd name="connsiteY4" fmla="*/ 406046 h 498717"/>
                  <a:gd name="connsiteX5" fmla="*/ 15914 w 453478"/>
                  <a:gd name="connsiteY5" fmla="*/ 390190 h 498717"/>
                  <a:gd name="connsiteX6" fmla="*/ 0 w 453478"/>
                  <a:gd name="connsiteY6" fmla="*/ 351175 h 498717"/>
                  <a:gd name="connsiteX7" fmla="*/ 15914 w 453478"/>
                  <a:gd name="connsiteY7" fmla="*/ 312154 h 498717"/>
                  <a:gd name="connsiteX8" fmla="*/ 36704 w 453478"/>
                  <a:gd name="connsiteY8" fmla="*/ 298741 h 498717"/>
                  <a:gd name="connsiteX9" fmla="*/ 36704 w 453478"/>
                  <a:gd name="connsiteY9" fmla="*/ 204851 h 498717"/>
                  <a:gd name="connsiteX10" fmla="*/ 15914 w 453478"/>
                  <a:gd name="connsiteY10" fmla="*/ 191438 h 498717"/>
                  <a:gd name="connsiteX11" fmla="*/ 0 w 453478"/>
                  <a:gd name="connsiteY11" fmla="*/ 152419 h 498717"/>
                  <a:gd name="connsiteX12" fmla="*/ 14695 w 453478"/>
                  <a:gd name="connsiteY12" fmla="*/ 112181 h 498717"/>
                  <a:gd name="connsiteX13" fmla="*/ 53773 w 453478"/>
                  <a:gd name="connsiteY13" fmla="*/ 96328 h 498717"/>
                  <a:gd name="connsiteX14" fmla="*/ 89258 w 453478"/>
                  <a:gd name="connsiteY14" fmla="*/ 108522 h 498717"/>
                  <a:gd name="connsiteX15" fmla="*/ 172356 w 453478"/>
                  <a:gd name="connsiteY15" fmla="*/ 60968 h 498717"/>
                  <a:gd name="connsiteX16" fmla="*/ 188206 w 453478"/>
                  <a:gd name="connsiteY16" fmla="*/ 15852 h 498717"/>
                  <a:gd name="connsiteX17" fmla="*/ 227349 w 453478"/>
                  <a:gd name="connsiteY17" fmla="*/ 0 h 498717"/>
                  <a:gd name="connsiteX18" fmla="*/ 266427 w 453478"/>
                  <a:gd name="connsiteY18" fmla="*/ 15852 h 498717"/>
                  <a:gd name="connsiteX19" fmla="*/ 282341 w 453478"/>
                  <a:gd name="connsiteY19" fmla="*/ 63406 h 498717"/>
                  <a:gd name="connsiteX20" fmla="*/ 363000 w 453478"/>
                  <a:gd name="connsiteY20" fmla="*/ 109741 h 498717"/>
                  <a:gd name="connsiteX21" fmla="*/ 398486 w 453478"/>
                  <a:gd name="connsiteY21" fmla="*/ 96328 h 498717"/>
                  <a:gd name="connsiteX22" fmla="*/ 437564 w 453478"/>
                  <a:gd name="connsiteY22" fmla="*/ 112181 h 498717"/>
                  <a:gd name="connsiteX23" fmla="*/ 453479 w 453478"/>
                  <a:gd name="connsiteY23" fmla="*/ 151199 h 498717"/>
                  <a:gd name="connsiteX24" fmla="*/ 437564 w 453478"/>
                  <a:gd name="connsiteY24" fmla="*/ 190219 h 498717"/>
                  <a:gd name="connsiteX25" fmla="*/ 414335 w 453478"/>
                  <a:gd name="connsiteY25" fmla="*/ 204851 h 498717"/>
                  <a:gd name="connsiteX26" fmla="*/ 414335 w 453478"/>
                  <a:gd name="connsiteY26" fmla="*/ 297522 h 498717"/>
                  <a:gd name="connsiteX27" fmla="*/ 437564 w 453478"/>
                  <a:gd name="connsiteY27" fmla="*/ 309715 h 498717"/>
                  <a:gd name="connsiteX28" fmla="*/ 453479 w 453478"/>
                  <a:gd name="connsiteY28" fmla="*/ 348737 h 498717"/>
                  <a:gd name="connsiteX29" fmla="*/ 437564 w 453478"/>
                  <a:gd name="connsiteY29" fmla="*/ 387751 h 498717"/>
                  <a:gd name="connsiteX30" fmla="*/ 398486 w 453478"/>
                  <a:gd name="connsiteY30" fmla="*/ 403607 h 498717"/>
                  <a:gd name="connsiteX31" fmla="*/ 360562 w 453478"/>
                  <a:gd name="connsiteY31" fmla="*/ 388970 h 498717"/>
                  <a:gd name="connsiteX32" fmla="*/ 281122 w 453478"/>
                  <a:gd name="connsiteY32" fmla="*/ 434087 h 498717"/>
                  <a:gd name="connsiteX33" fmla="*/ 265208 w 453478"/>
                  <a:gd name="connsiteY33" fmla="*/ 480423 h 498717"/>
                  <a:gd name="connsiteX34" fmla="*/ 228568 w 453478"/>
                  <a:gd name="connsiteY34" fmla="*/ 498718 h 49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53478" h="498717">
                    <a:moveTo>
                      <a:pt x="228568" y="498718"/>
                    </a:moveTo>
                    <a:cubicBezTo>
                      <a:pt x="213873" y="498718"/>
                      <a:pt x="199243" y="492615"/>
                      <a:pt x="189425" y="482862"/>
                    </a:cubicBezTo>
                    <a:cubicBezTo>
                      <a:pt x="177233" y="470670"/>
                      <a:pt x="172356" y="454820"/>
                      <a:pt x="173576" y="437745"/>
                    </a:cubicBezTo>
                    <a:lnTo>
                      <a:pt x="91697" y="391409"/>
                    </a:lnTo>
                    <a:cubicBezTo>
                      <a:pt x="81879" y="399950"/>
                      <a:pt x="68468" y="406046"/>
                      <a:pt x="54992" y="406046"/>
                    </a:cubicBezTo>
                    <a:cubicBezTo>
                      <a:pt x="40362" y="406046"/>
                      <a:pt x="25667" y="399950"/>
                      <a:pt x="15914" y="390190"/>
                    </a:cubicBezTo>
                    <a:cubicBezTo>
                      <a:pt x="4877" y="379217"/>
                      <a:pt x="0" y="365806"/>
                      <a:pt x="0" y="351175"/>
                    </a:cubicBezTo>
                    <a:cubicBezTo>
                      <a:pt x="0" y="336538"/>
                      <a:pt x="6096" y="321908"/>
                      <a:pt x="15914" y="312154"/>
                    </a:cubicBezTo>
                    <a:cubicBezTo>
                      <a:pt x="22010" y="306057"/>
                      <a:pt x="29325" y="302399"/>
                      <a:pt x="36704" y="298741"/>
                    </a:cubicBezTo>
                    <a:lnTo>
                      <a:pt x="36704" y="204851"/>
                    </a:lnTo>
                    <a:cubicBezTo>
                      <a:pt x="29325" y="202412"/>
                      <a:pt x="22010" y="197535"/>
                      <a:pt x="15914" y="191438"/>
                    </a:cubicBezTo>
                    <a:cubicBezTo>
                      <a:pt x="4877" y="180464"/>
                      <a:pt x="0" y="167051"/>
                      <a:pt x="0" y="152419"/>
                    </a:cubicBezTo>
                    <a:cubicBezTo>
                      <a:pt x="0" y="137787"/>
                      <a:pt x="4877" y="123155"/>
                      <a:pt x="14695" y="112181"/>
                    </a:cubicBezTo>
                    <a:cubicBezTo>
                      <a:pt x="25667" y="102426"/>
                      <a:pt x="39143" y="96328"/>
                      <a:pt x="53773" y="96328"/>
                    </a:cubicBezTo>
                    <a:cubicBezTo>
                      <a:pt x="67248" y="96328"/>
                      <a:pt x="79441" y="101206"/>
                      <a:pt x="89258" y="108522"/>
                    </a:cubicBezTo>
                    <a:lnTo>
                      <a:pt x="172356" y="60968"/>
                    </a:lnTo>
                    <a:cubicBezTo>
                      <a:pt x="169918" y="43896"/>
                      <a:pt x="176014" y="28045"/>
                      <a:pt x="188206" y="15852"/>
                    </a:cubicBezTo>
                    <a:cubicBezTo>
                      <a:pt x="199243" y="4877"/>
                      <a:pt x="212654" y="0"/>
                      <a:pt x="227349" y="0"/>
                    </a:cubicBezTo>
                    <a:cubicBezTo>
                      <a:pt x="242043" y="0"/>
                      <a:pt x="256674" y="6097"/>
                      <a:pt x="266427" y="15852"/>
                    </a:cubicBezTo>
                    <a:cubicBezTo>
                      <a:pt x="278684" y="28045"/>
                      <a:pt x="284779" y="46335"/>
                      <a:pt x="282341" y="63406"/>
                    </a:cubicBezTo>
                    <a:lnTo>
                      <a:pt x="363000" y="109741"/>
                    </a:lnTo>
                    <a:cubicBezTo>
                      <a:pt x="372818" y="101206"/>
                      <a:pt x="386229" y="96328"/>
                      <a:pt x="398486" y="96328"/>
                    </a:cubicBezTo>
                    <a:cubicBezTo>
                      <a:pt x="413116" y="96328"/>
                      <a:pt x="427811" y="102426"/>
                      <a:pt x="437564" y="112181"/>
                    </a:cubicBezTo>
                    <a:cubicBezTo>
                      <a:pt x="448602" y="123155"/>
                      <a:pt x="453479" y="136567"/>
                      <a:pt x="453479" y="151199"/>
                    </a:cubicBezTo>
                    <a:cubicBezTo>
                      <a:pt x="453479" y="165832"/>
                      <a:pt x="447382" y="180464"/>
                      <a:pt x="437564" y="190219"/>
                    </a:cubicBezTo>
                    <a:cubicBezTo>
                      <a:pt x="432688" y="195096"/>
                      <a:pt x="424153" y="201193"/>
                      <a:pt x="414335" y="204851"/>
                    </a:cubicBezTo>
                    <a:lnTo>
                      <a:pt x="414335" y="297522"/>
                    </a:lnTo>
                    <a:cubicBezTo>
                      <a:pt x="424153" y="299960"/>
                      <a:pt x="431468" y="304838"/>
                      <a:pt x="437564" y="309715"/>
                    </a:cubicBezTo>
                    <a:cubicBezTo>
                      <a:pt x="448602" y="320689"/>
                      <a:pt x="453479" y="334100"/>
                      <a:pt x="453479" y="348737"/>
                    </a:cubicBezTo>
                    <a:cubicBezTo>
                      <a:pt x="453479" y="363367"/>
                      <a:pt x="447382" y="377998"/>
                      <a:pt x="437564" y="387751"/>
                    </a:cubicBezTo>
                    <a:cubicBezTo>
                      <a:pt x="426592" y="398730"/>
                      <a:pt x="413116" y="403607"/>
                      <a:pt x="398486" y="403607"/>
                    </a:cubicBezTo>
                    <a:cubicBezTo>
                      <a:pt x="383792" y="403607"/>
                      <a:pt x="370380" y="398730"/>
                      <a:pt x="360562" y="388970"/>
                    </a:cubicBezTo>
                    <a:lnTo>
                      <a:pt x="281122" y="434087"/>
                    </a:lnTo>
                    <a:cubicBezTo>
                      <a:pt x="283560" y="451162"/>
                      <a:pt x="277464" y="468231"/>
                      <a:pt x="265208" y="480423"/>
                    </a:cubicBezTo>
                    <a:cubicBezTo>
                      <a:pt x="256674" y="492615"/>
                      <a:pt x="243263" y="498718"/>
                      <a:pt x="228568" y="498718"/>
                    </a:cubicBezTo>
                    <a:close/>
                  </a:path>
                </a:pathLst>
              </a:custGeom>
              <a:solidFill>
                <a:srgbClr val="FFFFFF"/>
              </a:solidFill>
              <a:ln w="6417" cap="flat">
                <a:noFill/>
                <a:prstDash val="solid"/>
                <a:miter/>
              </a:ln>
            </p:spPr>
            <p:txBody>
              <a:bodyPr rtlCol="0" anchor="ctr"/>
              <a:lstStyle/>
              <a:p>
                <a:endParaRPr lang="en-US"/>
              </a:p>
            </p:txBody>
          </p:sp>
          <p:sp>
            <p:nvSpPr>
              <p:cNvPr id="298" name="Freeform: Shape 181">
                <a:extLst>
                  <a:ext uri="{FF2B5EF4-FFF2-40B4-BE49-F238E27FC236}">
                    <a16:creationId xmlns:a16="http://schemas.microsoft.com/office/drawing/2014/main" id="{7EB50DE9-349A-8522-1B46-634BFCA977C5}"/>
                  </a:ext>
                </a:extLst>
              </p:cNvPr>
              <p:cNvSpPr/>
              <p:nvPr/>
            </p:nvSpPr>
            <p:spPr>
              <a:xfrm>
                <a:off x="9189623" y="2363804"/>
                <a:ext cx="472985" cy="513347"/>
              </a:xfrm>
              <a:custGeom>
                <a:avLst/>
                <a:gdLst>
                  <a:gd name="connsiteX0" fmla="*/ 235883 w 472985"/>
                  <a:gd name="connsiteY0" fmla="*/ 12193 h 513347"/>
                  <a:gd name="connsiteX1" fmla="*/ 271369 w 472985"/>
                  <a:gd name="connsiteY1" fmla="*/ 26826 h 513347"/>
                  <a:gd name="connsiteX2" fmla="*/ 284779 w 472985"/>
                  <a:gd name="connsiteY2" fmla="*/ 73161 h 513347"/>
                  <a:gd name="connsiteX3" fmla="*/ 374038 w 472985"/>
                  <a:gd name="connsiteY3" fmla="*/ 124374 h 513347"/>
                  <a:gd name="connsiteX4" fmla="*/ 407021 w 472985"/>
                  <a:gd name="connsiteY4" fmla="*/ 109741 h 513347"/>
                  <a:gd name="connsiteX5" fmla="*/ 442442 w 472985"/>
                  <a:gd name="connsiteY5" fmla="*/ 124374 h 513347"/>
                  <a:gd name="connsiteX6" fmla="*/ 457136 w 472985"/>
                  <a:gd name="connsiteY6" fmla="*/ 159735 h 513347"/>
                  <a:gd name="connsiteX7" fmla="*/ 442442 w 472985"/>
                  <a:gd name="connsiteY7" fmla="*/ 195096 h 513347"/>
                  <a:gd name="connsiteX8" fmla="*/ 417993 w 472985"/>
                  <a:gd name="connsiteY8" fmla="*/ 209729 h 513347"/>
                  <a:gd name="connsiteX9" fmla="*/ 417993 w 472985"/>
                  <a:gd name="connsiteY9" fmla="*/ 312154 h 513347"/>
                  <a:gd name="connsiteX10" fmla="*/ 442442 w 472985"/>
                  <a:gd name="connsiteY10" fmla="*/ 324346 h 513347"/>
                  <a:gd name="connsiteX11" fmla="*/ 457136 w 472985"/>
                  <a:gd name="connsiteY11" fmla="*/ 359709 h 513347"/>
                  <a:gd name="connsiteX12" fmla="*/ 442442 w 472985"/>
                  <a:gd name="connsiteY12" fmla="*/ 395072 h 513347"/>
                  <a:gd name="connsiteX13" fmla="*/ 407021 w 472985"/>
                  <a:gd name="connsiteY13" fmla="*/ 409703 h 513347"/>
                  <a:gd name="connsiteX14" fmla="*/ 371535 w 472985"/>
                  <a:gd name="connsiteY14" fmla="*/ 395072 h 513347"/>
                  <a:gd name="connsiteX15" fmla="*/ 370316 w 472985"/>
                  <a:gd name="connsiteY15" fmla="*/ 392634 h 513347"/>
                  <a:gd name="connsiteX16" fmla="*/ 283561 w 472985"/>
                  <a:gd name="connsiteY16" fmla="*/ 442627 h 513347"/>
                  <a:gd name="connsiteX17" fmla="*/ 270085 w 472985"/>
                  <a:gd name="connsiteY17" fmla="*/ 487744 h 513347"/>
                  <a:gd name="connsiteX18" fmla="*/ 234664 w 472985"/>
                  <a:gd name="connsiteY18" fmla="*/ 502375 h 513347"/>
                  <a:gd name="connsiteX19" fmla="*/ 199243 w 472985"/>
                  <a:gd name="connsiteY19" fmla="*/ 487744 h 513347"/>
                  <a:gd name="connsiteX20" fmla="*/ 185768 w 472985"/>
                  <a:gd name="connsiteY20" fmla="*/ 443847 h 513347"/>
                  <a:gd name="connsiteX21" fmla="*/ 97793 w 472985"/>
                  <a:gd name="connsiteY21" fmla="*/ 390195 h 513347"/>
                  <a:gd name="connsiteX22" fmla="*/ 96574 w 472985"/>
                  <a:gd name="connsiteY22" fmla="*/ 391415 h 513347"/>
                  <a:gd name="connsiteX23" fmla="*/ 61088 w 472985"/>
                  <a:gd name="connsiteY23" fmla="*/ 406045 h 513347"/>
                  <a:gd name="connsiteX24" fmla="*/ 25667 w 472985"/>
                  <a:gd name="connsiteY24" fmla="*/ 391415 h 513347"/>
                  <a:gd name="connsiteX25" fmla="*/ 12192 w 472985"/>
                  <a:gd name="connsiteY25" fmla="*/ 357271 h 513347"/>
                  <a:gd name="connsiteX26" fmla="*/ 26887 w 472985"/>
                  <a:gd name="connsiteY26" fmla="*/ 321907 h 513347"/>
                  <a:gd name="connsiteX27" fmla="*/ 48896 w 472985"/>
                  <a:gd name="connsiteY27" fmla="*/ 309715 h 513347"/>
                  <a:gd name="connsiteX28" fmla="*/ 48896 w 472985"/>
                  <a:gd name="connsiteY28" fmla="*/ 207290 h 513347"/>
                  <a:gd name="connsiteX29" fmla="*/ 26887 w 472985"/>
                  <a:gd name="connsiteY29" fmla="*/ 195096 h 513347"/>
                  <a:gd name="connsiteX30" fmla="*/ 12192 w 472985"/>
                  <a:gd name="connsiteY30" fmla="*/ 158516 h 513347"/>
                  <a:gd name="connsiteX31" fmla="*/ 26887 w 472985"/>
                  <a:gd name="connsiteY31" fmla="*/ 123155 h 513347"/>
                  <a:gd name="connsiteX32" fmla="*/ 61088 w 472985"/>
                  <a:gd name="connsiteY32" fmla="*/ 109741 h 513347"/>
                  <a:gd name="connsiteX33" fmla="*/ 95354 w 472985"/>
                  <a:gd name="connsiteY33" fmla="*/ 123155 h 513347"/>
                  <a:gd name="connsiteX34" fmla="*/ 185768 w 472985"/>
                  <a:gd name="connsiteY34" fmla="*/ 70723 h 513347"/>
                  <a:gd name="connsiteX35" fmla="*/ 199243 w 472985"/>
                  <a:gd name="connsiteY35" fmla="*/ 26826 h 513347"/>
                  <a:gd name="connsiteX36" fmla="*/ 235883 w 472985"/>
                  <a:gd name="connsiteY36" fmla="*/ 12193 h 513347"/>
                  <a:gd name="connsiteX37" fmla="*/ 235883 w 472985"/>
                  <a:gd name="connsiteY37" fmla="*/ 0 h 513347"/>
                  <a:gd name="connsiteX38" fmla="*/ 191864 w 472985"/>
                  <a:gd name="connsiteY38" fmla="*/ 18291 h 513347"/>
                  <a:gd name="connsiteX39" fmla="*/ 173576 w 472985"/>
                  <a:gd name="connsiteY39" fmla="*/ 64626 h 513347"/>
                  <a:gd name="connsiteX40" fmla="*/ 96574 w 472985"/>
                  <a:gd name="connsiteY40" fmla="*/ 108522 h 513347"/>
                  <a:gd name="connsiteX41" fmla="*/ 61088 w 472985"/>
                  <a:gd name="connsiteY41" fmla="*/ 97548 h 513347"/>
                  <a:gd name="connsiteX42" fmla="*/ 18352 w 472985"/>
                  <a:gd name="connsiteY42" fmla="*/ 115839 h 513347"/>
                  <a:gd name="connsiteX43" fmla="*/ 0 w 472985"/>
                  <a:gd name="connsiteY43" fmla="*/ 159735 h 513347"/>
                  <a:gd name="connsiteX44" fmla="*/ 18352 w 472985"/>
                  <a:gd name="connsiteY44" fmla="*/ 203632 h 513347"/>
                  <a:gd name="connsiteX45" fmla="*/ 36640 w 472985"/>
                  <a:gd name="connsiteY45" fmla="*/ 215825 h 513347"/>
                  <a:gd name="connsiteX46" fmla="*/ 36640 w 472985"/>
                  <a:gd name="connsiteY46" fmla="*/ 301180 h 513347"/>
                  <a:gd name="connsiteX47" fmla="*/ 18352 w 472985"/>
                  <a:gd name="connsiteY47" fmla="*/ 313374 h 513347"/>
                  <a:gd name="connsiteX48" fmla="*/ 0 w 472985"/>
                  <a:gd name="connsiteY48" fmla="*/ 357271 h 513347"/>
                  <a:gd name="connsiteX49" fmla="*/ 18352 w 472985"/>
                  <a:gd name="connsiteY49" fmla="*/ 401168 h 513347"/>
                  <a:gd name="connsiteX50" fmla="*/ 62307 w 472985"/>
                  <a:gd name="connsiteY50" fmla="*/ 419456 h 513347"/>
                  <a:gd name="connsiteX51" fmla="*/ 100231 w 472985"/>
                  <a:gd name="connsiteY51" fmla="*/ 407264 h 513347"/>
                  <a:gd name="connsiteX52" fmla="*/ 174795 w 472985"/>
                  <a:gd name="connsiteY52" fmla="*/ 449943 h 513347"/>
                  <a:gd name="connsiteX53" fmla="*/ 193083 w 472985"/>
                  <a:gd name="connsiteY53" fmla="*/ 495059 h 513347"/>
                  <a:gd name="connsiteX54" fmla="*/ 237103 w 472985"/>
                  <a:gd name="connsiteY54" fmla="*/ 513347 h 513347"/>
                  <a:gd name="connsiteX55" fmla="*/ 281122 w 472985"/>
                  <a:gd name="connsiteY55" fmla="*/ 495059 h 513347"/>
                  <a:gd name="connsiteX56" fmla="*/ 299474 w 472985"/>
                  <a:gd name="connsiteY56" fmla="*/ 447504 h 513347"/>
                  <a:gd name="connsiteX57" fmla="*/ 371535 w 472985"/>
                  <a:gd name="connsiteY57" fmla="*/ 406045 h 513347"/>
                  <a:gd name="connsiteX58" fmla="*/ 410678 w 472985"/>
                  <a:gd name="connsiteY58" fmla="*/ 419456 h 513347"/>
                  <a:gd name="connsiteX59" fmla="*/ 454697 w 472985"/>
                  <a:gd name="connsiteY59" fmla="*/ 401168 h 513347"/>
                  <a:gd name="connsiteX60" fmla="*/ 472985 w 472985"/>
                  <a:gd name="connsiteY60" fmla="*/ 357271 h 513347"/>
                  <a:gd name="connsiteX61" fmla="*/ 454697 w 472985"/>
                  <a:gd name="connsiteY61" fmla="*/ 313374 h 513347"/>
                  <a:gd name="connsiteX62" fmla="*/ 433907 w 472985"/>
                  <a:gd name="connsiteY62" fmla="*/ 299960 h 513347"/>
                  <a:gd name="connsiteX63" fmla="*/ 433907 w 472985"/>
                  <a:gd name="connsiteY63" fmla="*/ 215825 h 513347"/>
                  <a:gd name="connsiteX64" fmla="*/ 454697 w 472985"/>
                  <a:gd name="connsiteY64" fmla="*/ 201193 h 513347"/>
                  <a:gd name="connsiteX65" fmla="*/ 472985 w 472985"/>
                  <a:gd name="connsiteY65" fmla="*/ 157297 h 513347"/>
                  <a:gd name="connsiteX66" fmla="*/ 454697 w 472985"/>
                  <a:gd name="connsiteY66" fmla="*/ 113400 h 513347"/>
                  <a:gd name="connsiteX67" fmla="*/ 410678 w 472985"/>
                  <a:gd name="connsiteY67" fmla="*/ 95110 h 513347"/>
                  <a:gd name="connsiteX68" fmla="*/ 374038 w 472985"/>
                  <a:gd name="connsiteY68" fmla="*/ 107303 h 513347"/>
                  <a:gd name="connsiteX69" fmla="*/ 299474 w 472985"/>
                  <a:gd name="connsiteY69" fmla="*/ 64626 h 513347"/>
                  <a:gd name="connsiteX70" fmla="*/ 281122 w 472985"/>
                  <a:gd name="connsiteY70" fmla="*/ 15852 h 513347"/>
                  <a:gd name="connsiteX71" fmla="*/ 235883 w 472985"/>
                  <a:gd name="connsiteY71" fmla="*/ 0 h 5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72985" h="513347">
                    <a:moveTo>
                      <a:pt x="235883" y="12193"/>
                    </a:moveTo>
                    <a:cubicBezTo>
                      <a:pt x="248140" y="12193"/>
                      <a:pt x="261551" y="17071"/>
                      <a:pt x="271369" y="26826"/>
                    </a:cubicBezTo>
                    <a:cubicBezTo>
                      <a:pt x="283561" y="39020"/>
                      <a:pt x="288438" y="56090"/>
                      <a:pt x="284779" y="73161"/>
                    </a:cubicBezTo>
                    <a:lnTo>
                      <a:pt x="374038" y="124374"/>
                    </a:lnTo>
                    <a:cubicBezTo>
                      <a:pt x="382572" y="114619"/>
                      <a:pt x="394764" y="109741"/>
                      <a:pt x="407021" y="109741"/>
                    </a:cubicBezTo>
                    <a:cubicBezTo>
                      <a:pt x="419212" y="109741"/>
                      <a:pt x="432688" y="114619"/>
                      <a:pt x="442442" y="124374"/>
                    </a:cubicBezTo>
                    <a:cubicBezTo>
                      <a:pt x="452259" y="134129"/>
                      <a:pt x="457136" y="146323"/>
                      <a:pt x="457136" y="159735"/>
                    </a:cubicBezTo>
                    <a:cubicBezTo>
                      <a:pt x="457136" y="173148"/>
                      <a:pt x="452259" y="185342"/>
                      <a:pt x="442442" y="195096"/>
                    </a:cubicBezTo>
                    <a:cubicBezTo>
                      <a:pt x="435126" y="202412"/>
                      <a:pt x="426592" y="207290"/>
                      <a:pt x="417993" y="209729"/>
                    </a:cubicBezTo>
                    <a:lnTo>
                      <a:pt x="417993" y="312154"/>
                    </a:lnTo>
                    <a:cubicBezTo>
                      <a:pt x="427811" y="314593"/>
                      <a:pt x="435126" y="317032"/>
                      <a:pt x="442442" y="324346"/>
                    </a:cubicBezTo>
                    <a:cubicBezTo>
                      <a:pt x="452259" y="334106"/>
                      <a:pt x="457136" y="346298"/>
                      <a:pt x="457136" y="359709"/>
                    </a:cubicBezTo>
                    <a:cubicBezTo>
                      <a:pt x="457136" y="373120"/>
                      <a:pt x="452259" y="385319"/>
                      <a:pt x="442442" y="395072"/>
                    </a:cubicBezTo>
                    <a:cubicBezTo>
                      <a:pt x="432688" y="404826"/>
                      <a:pt x="420432" y="409703"/>
                      <a:pt x="407021" y="409703"/>
                    </a:cubicBezTo>
                    <a:cubicBezTo>
                      <a:pt x="394764" y="409703"/>
                      <a:pt x="381353" y="404826"/>
                      <a:pt x="371535" y="395072"/>
                    </a:cubicBezTo>
                    <a:cubicBezTo>
                      <a:pt x="370316" y="393853"/>
                      <a:pt x="370316" y="393853"/>
                      <a:pt x="370316" y="392634"/>
                    </a:cubicBezTo>
                    <a:lnTo>
                      <a:pt x="283561" y="442627"/>
                    </a:lnTo>
                    <a:cubicBezTo>
                      <a:pt x="287218" y="458477"/>
                      <a:pt x="282341" y="476765"/>
                      <a:pt x="270085" y="487744"/>
                    </a:cubicBezTo>
                    <a:cubicBezTo>
                      <a:pt x="260332" y="497498"/>
                      <a:pt x="248140" y="502375"/>
                      <a:pt x="234664" y="502375"/>
                    </a:cubicBezTo>
                    <a:cubicBezTo>
                      <a:pt x="221253" y="502375"/>
                      <a:pt x="208997" y="497498"/>
                      <a:pt x="199243" y="487744"/>
                    </a:cubicBezTo>
                    <a:cubicBezTo>
                      <a:pt x="188206" y="476765"/>
                      <a:pt x="182110" y="459696"/>
                      <a:pt x="185768" y="443847"/>
                    </a:cubicBezTo>
                    <a:lnTo>
                      <a:pt x="97793" y="390195"/>
                    </a:lnTo>
                    <a:lnTo>
                      <a:pt x="96574" y="391415"/>
                    </a:lnTo>
                    <a:cubicBezTo>
                      <a:pt x="86756" y="401168"/>
                      <a:pt x="74564" y="406045"/>
                      <a:pt x="61088" y="406045"/>
                    </a:cubicBezTo>
                    <a:cubicBezTo>
                      <a:pt x="48896" y="406045"/>
                      <a:pt x="35421" y="401168"/>
                      <a:pt x="25667" y="391415"/>
                    </a:cubicBezTo>
                    <a:cubicBezTo>
                      <a:pt x="17133" y="382874"/>
                      <a:pt x="12192" y="369463"/>
                      <a:pt x="12192" y="357271"/>
                    </a:cubicBezTo>
                    <a:cubicBezTo>
                      <a:pt x="12192" y="343859"/>
                      <a:pt x="17133" y="331661"/>
                      <a:pt x="26887" y="321907"/>
                    </a:cubicBezTo>
                    <a:cubicBezTo>
                      <a:pt x="32983" y="315813"/>
                      <a:pt x="40362" y="310935"/>
                      <a:pt x="48896" y="309715"/>
                    </a:cubicBezTo>
                    <a:lnTo>
                      <a:pt x="48896" y="207290"/>
                    </a:lnTo>
                    <a:cubicBezTo>
                      <a:pt x="40362" y="204851"/>
                      <a:pt x="32983" y="201193"/>
                      <a:pt x="26887" y="195096"/>
                    </a:cubicBezTo>
                    <a:cubicBezTo>
                      <a:pt x="17133" y="184122"/>
                      <a:pt x="12192" y="171929"/>
                      <a:pt x="12192" y="158516"/>
                    </a:cubicBezTo>
                    <a:cubicBezTo>
                      <a:pt x="12192" y="145103"/>
                      <a:pt x="17133" y="132910"/>
                      <a:pt x="26887" y="123155"/>
                    </a:cubicBezTo>
                    <a:cubicBezTo>
                      <a:pt x="36640" y="114619"/>
                      <a:pt x="48896" y="109741"/>
                      <a:pt x="61088" y="109741"/>
                    </a:cubicBezTo>
                    <a:cubicBezTo>
                      <a:pt x="73345" y="109741"/>
                      <a:pt x="85536" y="114619"/>
                      <a:pt x="95354" y="123155"/>
                    </a:cubicBezTo>
                    <a:lnTo>
                      <a:pt x="185768" y="70723"/>
                    </a:lnTo>
                    <a:cubicBezTo>
                      <a:pt x="182110" y="54871"/>
                      <a:pt x="186987" y="37800"/>
                      <a:pt x="199243" y="26826"/>
                    </a:cubicBezTo>
                    <a:cubicBezTo>
                      <a:pt x="210216" y="17071"/>
                      <a:pt x="222472" y="12193"/>
                      <a:pt x="235883" y="12193"/>
                    </a:cubicBezTo>
                    <a:close/>
                    <a:moveTo>
                      <a:pt x="235883" y="0"/>
                    </a:moveTo>
                    <a:cubicBezTo>
                      <a:pt x="220034" y="0"/>
                      <a:pt x="204120" y="6097"/>
                      <a:pt x="191864" y="18291"/>
                    </a:cubicBezTo>
                    <a:cubicBezTo>
                      <a:pt x="179672" y="30484"/>
                      <a:pt x="173576" y="47555"/>
                      <a:pt x="173576" y="64626"/>
                    </a:cubicBezTo>
                    <a:lnTo>
                      <a:pt x="96574" y="108522"/>
                    </a:lnTo>
                    <a:cubicBezTo>
                      <a:pt x="86756" y="101206"/>
                      <a:pt x="74564" y="97548"/>
                      <a:pt x="61088" y="97548"/>
                    </a:cubicBezTo>
                    <a:cubicBezTo>
                      <a:pt x="45239" y="97548"/>
                      <a:pt x="29325" y="103645"/>
                      <a:pt x="18352" y="115839"/>
                    </a:cubicBezTo>
                    <a:cubicBezTo>
                      <a:pt x="6096" y="128032"/>
                      <a:pt x="0" y="142664"/>
                      <a:pt x="0" y="159735"/>
                    </a:cubicBezTo>
                    <a:cubicBezTo>
                      <a:pt x="0" y="175587"/>
                      <a:pt x="6096" y="191438"/>
                      <a:pt x="18352" y="203632"/>
                    </a:cubicBezTo>
                    <a:cubicBezTo>
                      <a:pt x="23229" y="208510"/>
                      <a:pt x="30544" y="213387"/>
                      <a:pt x="36640" y="215825"/>
                    </a:cubicBezTo>
                    <a:lnTo>
                      <a:pt x="36640" y="301180"/>
                    </a:lnTo>
                    <a:cubicBezTo>
                      <a:pt x="29325" y="304838"/>
                      <a:pt x="23229" y="308496"/>
                      <a:pt x="18352" y="313374"/>
                    </a:cubicBezTo>
                    <a:cubicBezTo>
                      <a:pt x="6096" y="325565"/>
                      <a:pt x="0" y="340202"/>
                      <a:pt x="0" y="357271"/>
                    </a:cubicBezTo>
                    <a:cubicBezTo>
                      <a:pt x="0" y="373120"/>
                      <a:pt x="6096" y="388976"/>
                      <a:pt x="18352" y="401168"/>
                    </a:cubicBezTo>
                    <a:cubicBezTo>
                      <a:pt x="30544" y="413360"/>
                      <a:pt x="45239" y="419456"/>
                      <a:pt x="62307" y="419456"/>
                    </a:cubicBezTo>
                    <a:cubicBezTo>
                      <a:pt x="75783" y="419456"/>
                      <a:pt x="89194" y="414579"/>
                      <a:pt x="100231" y="407264"/>
                    </a:cubicBezTo>
                    <a:lnTo>
                      <a:pt x="174795" y="449943"/>
                    </a:lnTo>
                    <a:cubicBezTo>
                      <a:pt x="174795" y="467011"/>
                      <a:pt x="180891" y="482861"/>
                      <a:pt x="193083" y="495059"/>
                    </a:cubicBezTo>
                    <a:cubicBezTo>
                      <a:pt x="205339" y="507251"/>
                      <a:pt x="220034" y="513347"/>
                      <a:pt x="237103" y="513347"/>
                    </a:cubicBezTo>
                    <a:cubicBezTo>
                      <a:pt x="253016" y="513347"/>
                      <a:pt x="268866" y="507251"/>
                      <a:pt x="281122" y="495059"/>
                    </a:cubicBezTo>
                    <a:cubicBezTo>
                      <a:pt x="293314" y="482861"/>
                      <a:pt x="300693" y="464573"/>
                      <a:pt x="299474" y="447504"/>
                    </a:cubicBezTo>
                    <a:lnTo>
                      <a:pt x="371535" y="406045"/>
                    </a:lnTo>
                    <a:cubicBezTo>
                      <a:pt x="382572" y="414579"/>
                      <a:pt x="395983" y="419456"/>
                      <a:pt x="410678" y="419456"/>
                    </a:cubicBezTo>
                    <a:cubicBezTo>
                      <a:pt x="426592" y="419456"/>
                      <a:pt x="442442" y="413360"/>
                      <a:pt x="454697" y="401168"/>
                    </a:cubicBezTo>
                    <a:cubicBezTo>
                      <a:pt x="466890" y="388976"/>
                      <a:pt x="472985" y="374339"/>
                      <a:pt x="472985" y="357271"/>
                    </a:cubicBezTo>
                    <a:cubicBezTo>
                      <a:pt x="472985" y="341421"/>
                      <a:pt x="466890" y="325565"/>
                      <a:pt x="454697" y="313374"/>
                    </a:cubicBezTo>
                    <a:cubicBezTo>
                      <a:pt x="448537" y="307277"/>
                      <a:pt x="442442" y="303619"/>
                      <a:pt x="433907" y="299960"/>
                    </a:cubicBezTo>
                    <a:lnTo>
                      <a:pt x="433907" y="215825"/>
                    </a:lnTo>
                    <a:cubicBezTo>
                      <a:pt x="441222" y="212167"/>
                      <a:pt x="448537" y="207290"/>
                      <a:pt x="454697" y="201193"/>
                    </a:cubicBezTo>
                    <a:cubicBezTo>
                      <a:pt x="466890" y="189000"/>
                      <a:pt x="472985" y="174367"/>
                      <a:pt x="472985" y="157297"/>
                    </a:cubicBezTo>
                    <a:cubicBezTo>
                      <a:pt x="472985" y="141445"/>
                      <a:pt x="466890" y="125593"/>
                      <a:pt x="454697" y="113400"/>
                    </a:cubicBezTo>
                    <a:cubicBezTo>
                      <a:pt x="442442" y="101206"/>
                      <a:pt x="427811" y="95110"/>
                      <a:pt x="410678" y="95110"/>
                    </a:cubicBezTo>
                    <a:cubicBezTo>
                      <a:pt x="397203" y="95110"/>
                      <a:pt x="385011" y="98767"/>
                      <a:pt x="374038" y="107303"/>
                    </a:cubicBezTo>
                    <a:lnTo>
                      <a:pt x="299474" y="64626"/>
                    </a:lnTo>
                    <a:cubicBezTo>
                      <a:pt x="300693" y="46335"/>
                      <a:pt x="294533" y="29265"/>
                      <a:pt x="281122" y="15852"/>
                    </a:cubicBezTo>
                    <a:cubicBezTo>
                      <a:pt x="267646" y="6097"/>
                      <a:pt x="251797" y="0"/>
                      <a:pt x="235883" y="0"/>
                    </a:cubicBezTo>
                    <a:close/>
                  </a:path>
                </a:pathLst>
              </a:custGeom>
              <a:solidFill>
                <a:srgbClr val="FFFFFF"/>
              </a:solidFill>
              <a:ln w="6417" cap="flat">
                <a:noFill/>
                <a:prstDash val="solid"/>
                <a:miter/>
              </a:ln>
            </p:spPr>
            <p:txBody>
              <a:bodyPr rtlCol="0" anchor="ctr"/>
              <a:lstStyle/>
              <a:p>
                <a:endParaRPr lang="en-US"/>
              </a:p>
            </p:txBody>
          </p:sp>
          <p:sp>
            <p:nvSpPr>
              <p:cNvPr id="299" name="Freeform: Shape 182">
                <a:extLst>
                  <a:ext uri="{FF2B5EF4-FFF2-40B4-BE49-F238E27FC236}">
                    <a16:creationId xmlns:a16="http://schemas.microsoft.com/office/drawing/2014/main" id="{4D4A4E0A-9BBC-88D8-7F5B-C7A09147D6B9}"/>
                  </a:ext>
                </a:extLst>
              </p:cNvPr>
              <p:cNvSpPr/>
              <p:nvPr/>
            </p:nvSpPr>
            <p:spPr>
              <a:xfrm>
                <a:off x="9201815" y="2376001"/>
                <a:ext cx="446163" cy="487738"/>
              </a:xfrm>
              <a:custGeom>
                <a:avLst/>
                <a:gdLst>
                  <a:gd name="connsiteX0" fmla="*/ 405801 w 446163"/>
                  <a:gd name="connsiteY0" fmla="*/ 297522 h 487738"/>
                  <a:gd name="connsiteX1" fmla="*/ 405801 w 446163"/>
                  <a:gd name="connsiteY1" fmla="*/ 195096 h 487738"/>
                  <a:gd name="connsiteX2" fmla="*/ 430250 w 446163"/>
                  <a:gd name="connsiteY2" fmla="*/ 180464 h 487738"/>
                  <a:gd name="connsiteX3" fmla="*/ 444944 w 446163"/>
                  <a:gd name="connsiteY3" fmla="*/ 145103 h 487738"/>
                  <a:gd name="connsiteX4" fmla="*/ 430250 w 446163"/>
                  <a:gd name="connsiteY4" fmla="*/ 109741 h 487738"/>
                  <a:gd name="connsiteX5" fmla="*/ 360626 w 446163"/>
                  <a:gd name="connsiteY5" fmla="*/ 109741 h 487738"/>
                  <a:gd name="connsiteX6" fmla="*/ 271369 w 446163"/>
                  <a:gd name="connsiteY6" fmla="*/ 60968 h 487738"/>
                  <a:gd name="connsiteX7" fmla="*/ 257957 w 446163"/>
                  <a:gd name="connsiteY7" fmla="*/ 14632 h 487738"/>
                  <a:gd name="connsiteX8" fmla="*/ 188270 w 446163"/>
                  <a:gd name="connsiteY8" fmla="*/ 14632 h 487738"/>
                  <a:gd name="connsiteX9" fmla="*/ 174795 w 446163"/>
                  <a:gd name="connsiteY9" fmla="*/ 58529 h 487738"/>
                  <a:gd name="connsiteX10" fmla="*/ 84382 w 446163"/>
                  <a:gd name="connsiteY10" fmla="*/ 110961 h 487738"/>
                  <a:gd name="connsiteX11" fmla="*/ 14695 w 446163"/>
                  <a:gd name="connsiteY11" fmla="*/ 112181 h 487738"/>
                  <a:gd name="connsiteX12" fmla="*/ 0 w 446163"/>
                  <a:gd name="connsiteY12" fmla="*/ 146322 h 487738"/>
                  <a:gd name="connsiteX13" fmla="*/ 14695 w 446163"/>
                  <a:gd name="connsiteY13" fmla="*/ 181683 h 487738"/>
                  <a:gd name="connsiteX14" fmla="*/ 36704 w 446163"/>
                  <a:gd name="connsiteY14" fmla="*/ 193877 h 487738"/>
                  <a:gd name="connsiteX15" fmla="*/ 36704 w 446163"/>
                  <a:gd name="connsiteY15" fmla="*/ 296303 h 487738"/>
                  <a:gd name="connsiteX16" fmla="*/ 14695 w 446163"/>
                  <a:gd name="connsiteY16" fmla="*/ 308496 h 487738"/>
                  <a:gd name="connsiteX17" fmla="*/ 0 w 446163"/>
                  <a:gd name="connsiteY17" fmla="*/ 345079 h 487738"/>
                  <a:gd name="connsiteX18" fmla="*/ 14695 w 446163"/>
                  <a:gd name="connsiteY18" fmla="*/ 380436 h 487738"/>
                  <a:gd name="connsiteX19" fmla="*/ 48896 w 446163"/>
                  <a:gd name="connsiteY19" fmla="*/ 393854 h 487738"/>
                  <a:gd name="connsiteX20" fmla="*/ 84382 w 446163"/>
                  <a:gd name="connsiteY20" fmla="*/ 379217 h 487738"/>
                  <a:gd name="connsiteX21" fmla="*/ 85600 w 446163"/>
                  <a:gd name="connsiteY21" fmla="*/ 377998 h 487738"/>
                  <a:gd name="connsiteX22" fmla="*/ 174795 w 446163"/>
                  <a:gd name="connsiteY22" fmla="*/ 429210 h 487738"/>
                  <a:gd name="connsiteX23" fmla="*/ 188270 w 446163"/>
                  <a:gd name="connsiteY23" fmla="*/ 473108 h 487738"/>
                  <a:gd name="connsiteX24" fmla="*/ 223691 w 446163"/>
                  <a:gd name="connsiteY24" fmla="*/ 487738 h 487738"/>
                  <a:gd name="connsiteX25" fmla="*/ 259176 w 446163"/>
                  <a:gd name="connsiteY25" fmla="*/ 473108 h 487738"/>
                  <a:gd name="connsiteX26" fmla="*/ 272587 w 446163"/>
                  <a:gd name="connsiteY26" fmla="*/ 427991 h 487738"/>
                  <a:gd name="connsiteX27" fmla="*/ 359343 w 446163"/>
                  <a:gd name="connsiteY27" fmla="*/ 377998 h 487738"/>
                  <a:gd name="connsiteX28" fmla="*/ 360626 w 446163"/>
                  <a:gd name="connsiteY28" fmla="*/ 380436 h 487738"/>
                  <a:gd name="connsiteX29" fmla="*/ 396047 w 446163"/>
                  <a:gd name="connsiteY29" fmla="*/ 395073 h 487738"/>
                  <a:gd name="connsiteX30" fmla="*/ 431468 w 446163"/>
                  <a:gd name="connsiteY30" fmla="*/ 380436 h 487738"/>
                  <a:gd name="connsiteX31" fmla="*/ 446163 w 446163"/>
                  <a:gd name="connsiteY31" fmla="*/ 345079 h 487738"/>
                  <a:gd name="connsiteX32" fmla="*/ 431468 w 446163"/>
                  <a:gd name="connsiteY32" fmla="*/ 309716 h 487738"/>
                  <a:gd name="connsiteX33" fmla="*/ 405801 w 446163"/>
                  <a:gd name="connsiteY33" fmla="*/ 297522 h 487738"/>
                  <a:gd name="connsiteX34" fmla="*/ 261615 w 446163"/>
                  <a:gd name="connsiteY34" fmla="*/ 407265 h 487738"/>
                  <a:gd name="connsiteX35" fmla="*/ 257957 w 446163"/>
                  <a:gd name="connsiteY35" fmla="*/ 403607 h 487738"/>
                  <a:gd name="connsiteX36" fmla="*/ 234728 w 446163"/>
                  <a:gd name="connsiteY36" fmla="*/ 391415 h 487738"/>
                  <a:gd name="connsiteX37" fmla="*/ 234728 w 446163"/>
                  <a:gd name="connsiteY37" fmla="*/ 306057 h 487738"/>
                  <a:gd name="connsiteX38" fmla="*/ 278683 w 446163"/>
                  <a:gd name="connsiteY38" fmla="*/ 290206 h 487738"/>
                  <a:gd name="connsiteX39" fmla="*/ 347151 w 446163"/>
                  <a:gd name="connsiteY39" fmla="*/ 329223 h 487738"/>
                  <a:gd name="connsiteX40" fmla="*/ 347151 w 446163"/>
                  <a:gd name="connsiteY40" fmla="*/ 357271 h 487738"/>
                  <a:gd name="connsiteX41" fmla="*/ 261615 w 446163"/>
                  <a:gd name="connsiteY41" fmla="*/ 407265 h 487738"/>
                  <a:gd name="connsiteX42" fmla="*/ 188270 w 446163"/>
                  <a:gd name="connsiteY42" fmla="*/ 403607 h 487738"/>
                  <a:gd name="connsiteX43" fmla="*/ 183393 w 446163"/>
                  <a:gd name="connsiteY43" fmla="*/ 408484 h 487738"/>
                  <a:gd name="connsiteX44" fmla="*/ 96574 w 446163"/>
                  <a:gd name="connsiteY44" fmla="*/ 358490 h 487738"/>
                  <a:gd name="connsiteX45" fmla="*/ 96574 w 446163"/>
                  <a:gd name="connsiteY45" fmla="*/ 329223 h 487738"/>
                  <a:gd name="connsiteX46" fmla="*/ 165041 w 446163"/>
                  <a:gd name="connsiteY46" fmla="*/ 288986 h 487738"/>
                  <a:gd name="connsiteX47" fmla="*/ 212718 w 446163"/>
                  <a:gd name="connsiteY47" fmla="*/ 304838 h 487738"/>
                  <a:gd name="connsiteX48" fmla="*/ 212718 w 446163"/>
                  <a:gd name="connsiteY48" fmla="*/ 390190 h 487738"/>
                  <a:gd name="connsiteX49" fmla="*/ 188270 w 446163"/>
                  <a:gd name="connsiteY49" fmla="*/ 403607 h 487738"/>
                  <a:gd name="connsiteX50" fmla="*/ 59933 w 446163"/>
                  <a:gd name="connsiteY50" fmla="*/ 195096 h 487738"/>
                  <a:gd name="connsiteX51" fmla="*/ 84382 w 446163"/>
                  <a:gd name="connsiteY51" fmla="*/ 181683 h 487738"/>
                  <a:gd name="connsiteX52" fmla="*/ 86820 w 446163"/>
                  <a:gd name="connsiteY52" fmla="*/ 179245 h 487738"/>
                  <a:gd name="connsiteX53" fmla="*/ 146689 w 446163"/>
                  <a:gd name="connsiteY53" fmla="*/ 213386 h 487738"/>
                  <a:gd name="connsiteX54" fmla="*/ 128337 w 446163"/>
                  <a:gd name="connsiteY54" fmla="*/ 238993 h 487738"/>
                  <a:gd name="connsiteX55" fmla="*/ 124679 w 446163"/>
                  <a:gd name="connsiteY55" fmla="*/ 243870 h 487738"/>
                  <a:gd name="connsiteX56" fmla="*/ 127117 w 446163"/>
                  <a:gd name="connsiteY56" fmla="*/ 248748 h 487738"/>
                  <a:gd name="connsiteX57" fmla="*/ 145470 w 446163"/>
                  <a:gd name="connsiteY57" fmla="*/ 274354 h 487738"/>
                  <a:gd name="connsiteX58" fmla="*/ 84382 w 446163"/>
                  <a:gd name="connsiteY58" fmla="*/ 309716 h 487738"/>
                  <a:gd name="connsiteX59" fmla="*/ 59933 w 446163"/>
                  <a:gd name="connsiteY59" fmla="*/ 296303 h 487738"/>
                  <a:gd name="connsiteX60" fmla="*/ 59933 w 446163"/>
                  <a:gd name="connsiteY60" fmla="*/ 195096 h 487738"/>
                  <a:gd name="connsiteX61" fmla="*/ 184613 w 446163"/>
                  <a:gd name="connsiteY61" fmla="*/ 79258 h 487738"/>
                  <a:gd name="connsiteX62" fmla="*/ 188270 w 446163"/>
                  <a:gd name="connsiteY62" fmla="*/ 84135 h 487738"/>
                  <a:gd name="connsiteX63" fmla="*/ 212718 w 446163"/>
                  <a:gd name="connsiteY63" fmla="*/ 97548 h 487738"/>
                  <a:gd name="connsiteX64" fmla="*/ 212718 w 446163"/>
                  <a:gd name="connsiteY64" fmla="*/ 181683 h 487738"/>
                  <a:gd name="connsiteX65" fmla="*/ 165041 w 446163"/>
                  <a:gd name="connsiteY65" fmla="*/ 197535 h 487738"/>
                  <a:gd name="connsiteX66" fmla="*/ 97793 w 446163"/>
                  <a:gd name="connsiteY66" fmla="*/ 158516 h 487738"/>
                  <a:gd name="connsiteX67" fmla="*/ 96574 w 446163"/>
                  <a:gd name="connsiteY67" fmla="*/ 129251 h 487738"/>
                  <a:gd name="connsiteX68" fmla="*/ 184613 w 446163"/>
                  <a:gd name="connsiteY68" fmla="*/ 79258 h 487738"/>
                  <a:gd name="connsiteX69" fmla="*/ 257957 w 446163"/>
                  <a:gd name="connsiteY69" fmla="*/ 84135 h 487738"/>
                  <a:gd name="connsiteX70" fmla="*/ 260395 w 446163"/>
                  <a:gd name="connsiteY70" fmla="*/ 80477 h 487738"/>
                  <a:gd name="connsiteX71" fmla="*/ 347151 w 446163"/>
                  <a:gd name="connsiteY71" fmla="*/ 130470 h 487738"/>
                  <a:gd name="connsiteX72" fmla="*/ 345932 w 446163"/>
                  <a:gd name="connsiteY72" fmla="*/ 158516 h 487738"/>
                  <a:gd name="connsiteX73" fmla="*/ 281121 w 446163"/>
                  <a:gd name="connsiteY73" fmla="*/ 197535 h 487738"/>
                  <a:gd name="connsiteX74" fmla="*/ 235947 w 446163"/>
                  <a:gd name="connsiteY74" fmla="*/ 181683 h 487738"/>
                  <a:gd name="connsiteX75" fmla="*/ 235947 w 446163"/>
                  <a:gd name="connsiteY75" fmla="*/ 96329 h 487738"/>
                  <a:gd name="connsiteX76" fmla="*/ 257957 w 446163"/>
                  <a:gd name="connsiteY76" fmla="*/ 84135 h 487738"/>
                  <a:gd name="connsiteX77" fmla="*/ 284844 w 446163"/>
                  <a:gd name="connsiteY77" fmla="*/ 258502 h 487738"/>
                  <a:gd name="connsiteX78" fmla="*/ 162603 w 446163"/>
                  <a:gd name="connsiteY78" fmla="*/ 258502 h 487738"/>
                  <a:gd name="connsiteX79" fmla="*/ 150346 w 446163"/>
                  <a:gd name="connsiteY79" fmla="*/ 243870 h 487738"/>
                  <a:gd name="connsiteX80" fmla="*/ 162603 w 446163"/>
                  <a:gd name="connsiteY80" fmla="*/ 229238 h 487738"/>
                  <a:gd name="connsiteX81" fmla="*/ 284844 w 446163"/>
                  <a:gd name="connsiteY81" fmla="*/ 229238 h 487738"/>
                  <a:gd name="connsiteX82" fmla="*/ 297036 w 446163"/>
                  <a:gd name="connsiteY82" fmla="*/ 243870 h 487738"/>
                  <a:gd name="connsiteX83" fmla="*/ 284844 w 446163"/>
                  <a:gd name="connsiteY83" fmla="*/ 258502 h 487738"/>
                  <a:gd name="connsiteX84" fmla="*/ 360626 w 446163"/>
                  <a:gd name="connsiteY84" fmla="*/ 309716 h 487738"/>
                  <a:gd name="connsiteX85" fmla="*/ 360626 w 446163"/>
                  <a:gd name="connsiteY85" fmla="*/ 309716 h 487738"/>
                  <a:gd name="connsiteX86" fmla="*/ 299474 w 446163"/>
                  <a:gd name="connsiteY86" fmla="*/ 275574 h 487738"/>
                  <a:gd name="connsiteX87" fmla="*/ 300693 w 446163"/>
                  <a:gd name="connsiteY87" fmla="*/ 274354 h 487738"/>
                  <a:gd name="connsiteX88" fmla="*/ 319045 w 446163"/>
                  <a:gd name="connsiteY88" fmla="*/ 248748 h 487738"/>
                  <a:gd name="connsiteX89" fmla="*/ 321484 w 446163"/>
                  <a:gd name="connsiteY89" fmla="*/ 243870 h 487738"/>
                  <a:gd name="connsiteX90" fmla="*/ 319045 w 446163"/>
                  <a:gd name="connsiteY90" fmla="*/ 238993 h 487738"/>
                  <a:gd name="connsiteX91" fmla="*/ 300693 w 446163"/>
                  <a:gd name="connsiteY91" fmla="*/ 213386 h 487738"/>
                  <a:gd name="connsiteX92" fmla="*/ 359343 w 446163"/>
                  <a:gd name="connsiteY92" fmla="*/ 179245 h 487738"/>
                  <a:gd name="connsiteX93" fmla="*/ 361846 w 446163"/>
                  <a:gd name="connsiteY93" fmla="*/ 181683 h 487738"/>
                  <a:gd name="connsiteX94" fmla="*/ 385011 w 446163"/>
                  <a:gd name="connsiteY94" fmla="*/ 195096 h 487738"/>
                  <a:gd name="connsiteX95" fmla="*/ 385011 w 446163"/>
                  <a:gd name="connsiteY95" fmla="*/ 297522 h 487738"/>
                  <a:gd name="connsiteX96" fmla="*/ 360626 w 446163"/>
                  <a:gd name="connsiteY96" fmla="*/ 309716 h 487738"/>
                  <a:gd name="connsiteX97" fmla="*/ 376476 w 446163"/>
                  <a:gd name="connsiteY97" fmla="*/ 128032 h 487738"/>
                  <a:gd name="connsiteX98" fmla="*/ 414399 w 446163"/>
                  <a:gd name="connsiteY98" fmla="*/ 128032 h 487738"/>
                  <a:gd name="connsiteX99" fmla="*/ 421715 w 446163"/>
                  <a:gd name="connsiteY99" fmla="*/ 146322 h 487738"/>
                  <a:gd name="connsiteX100" fmla="*/ 414399 w 446163"/>
                  <a:gd name="connsiteY100" fmla="*/ 164613 h 487738"/>
                  <a:gd name="connsiteX101" fmla="*/ 394828 w 446163"/>
                  <a:gd name="connsiteY101" fmla="*/ 171928 h 487738"/>
                  <a:gd name="connsiteX102" fmla="*/ 376476 w 446163"/>
                  <a:gd name="connsiteY102" fmla="*/ 164613 h 487738"/>
                  <a:gd name="connsiteX103" fmla="*/ 372818 w 446163"/>
                  <a:gd name="connsiteY103" fmla="*/ 131690 h 487738"/>
                  <a:gd name="connsiteX104" fmla="*/ 376476 w 446163"/>
                  <a:gd name="connsiteY104" fmla="*/ 128032 h 487738"/>
                  <a:gd name="connsiteX105" fmla="*/ 204119 w 446163"/>
                  <a:gd name="connsiteY105" fmla="*/ 30484 h 487738"/>
                  <a:gd name="connsiteX106" fmla="*/ 242043 w 446163"/>
                  <a:gd name="connsiteY106" fmla="*/ 30484 h 487738"/>
                  <a:gd name="connsiteX107" fmla="*/ 246920 w 446163"/>
                  <a:gd name="connsiteY107" fmla="*/ 60968 h 487738"/>
                  <a:gd name="connsiteX108" fmla="*/ 242043 w 446163"/>
                  <a:gd name="connsiteY108" fmla="*/ 68284 h 487738"/>
                  <a:gd name="connsiteX109" fmla="*/ 204119 w 446163"/>
                  <a:gd name="connsiteY109" fmla="*/ 68284 h 487738"/>
                  <a:gd name="connsiteX110" fmla="*/ 198024 w 446163"/>
                  <a:gd name="connsiteY110" fmla="*/ 59748 h 487738"/>
                  <a:gd name="connsiteX111" fmla="*/ 204119 w 446163"/>
                  <a:gd name="connsiteY111" fmla="*/ 30484 h 487738"/>
                  <a:gd name="connsiteX112" fmla="*/ 23229 w 446163"/>
                  <a:gd name="connsiteY112" fmla="*/ 146322 h 487738"/>
                  <a:gd name="connsiteX113" fmla="*/ 30608 w 446163"/>
                  <a:gd name="connsiteY113" fmla="*/ 128032 h 487738"/>
                  <a:gd name="connsiteX114" fmla="*/ 68468 w 446163"/>
                  <a:gd name="connsiteY114" fmla="*/ 128032 h 487738"/>
                  <a:gd name="connsiteX115" fmla="*/ 72125 w 446163"/>
                  <a:gd name="connsiteY115" fmla="*/ 131690 h 487738"/>
                  <a:gd name="connsiteX116" fmla="*/ 68468 w 446163"/>
                  <a:gd name="connsiteY116" fmla="*/ 165832 h 487738"/>
                  <a:gd name="connsiteX117" fmla="*/ 48896 w 446163"/>
                  <a:gd name="connsiteY117" fmla="*/ 173148 h 487738"/>
                  <a:gd name="connsiteX118" fmla="*/ 30608 w 446163"/>
                  <a:gd name="connsiteY118" fmla="*/ 165832 h 487738"/>
                  <a:gd name="connsiteX119" fmla="*/ 23229 w 446163"/>
                  <a:gd name="connsiteY119" fmla="*/ 146322 h 487738"/>
                  <a:gd name="connsiteX120" fmla="*/ 30608 w 446163"/>
                  <a:gd name="connsiteY120" fmla="*/ 363367 h 487738"/>
                  <a:gd name="connsiteX121" fmla="*/ 23229 w 446163"/>
                  <a:gd name="connsiteY121" fmla="*/ 345079 h 487738"/>
                  <a:gd name="connsiteX122" fmla="*/ 30608 w 446163"/>
                  <a:gd name="connsiteY122" fmla="*/ 326785 h 487738"/>
                  <a:gd name="connsiteX123" fmla="*/ 48896 w 446163"/>
                  <a:gd name="connsiteY123" fmla="*/ 319470 h 487738"/>
                  <a:gd name="connsiteX124" fmla="*/ 68468 w 446163"/>
                  <a:gd name="connsiteY124" fmla="*/ 326785 h 487738"/>
                  <a:gd name="connsiteX125" fmla="*/ 72125 w 446163"/>
                  <a:gd name="connsiteY125" fmla="*/ 358490 h 487738"/>
                  <a:gd name="connsiteX126" fmla="*/ 68468 w 446163"/>
                  <a:gd name="connsiteY126" fmla="*/ 364586 h 487738"/>
                  <a:gd name="connsiteX127" fmla="*/ 30608 w 446163"/>
                  <a:gd name="connsiteY127" fmla="*/ 363367 h 487738"/>
                  <a:gd name="connsiteX128" fmla="*/ 242043 w 446163"/>
                  <a:gd name="connsiteY128" fmla="*/ 457258 h 487738"/>
                  <a:gd name="connsiteX129" fmla="*/ 204119 w 446163"/>
                  <a:gd name="connsiteY129" fmla="*/ 457258 h 487738"/>
                  <a:gd name="connsiteX130" fmla="*/ 198024 w 446163"/>
                  <a:gd name="connsiteY130" fmla="*/ 427991 h 487738"/>
                  <a:gd name="connsiteX131" fmla="*/ 204119 w 446163"/>
                  <a:gd name="connsiteY131" fmla="*/ 419457 h 487738"/>
                  <a:gd name="connsiteX132" fmla="*/ 242043 w 446163"/>
                  <a:gd name="connsiteY132" fmla="*/ 419457 h 487738"/>
                  <a:gd name="connsiteX133" fmla="*/ 246920 w 446163"/>
                  <a:gd name="connsiteY133" fmla="*/ 426772 h 487738"/>
                  <a:gd name="connsiteX134" fmla="*/ 242043 w 446163"/>
                  <a:gd name="connsiteY134" fmla="*/ 457258 h 487738"/>
                  <a:gd name="connsiteX135" fmla="*/ 414399 w 446163"/>
                  <a:gd name="connsiteY135" fmla="*/ 363367 h 487738"/>
                  <a:gd name="connsiteX136" fmla="*/ 376476 w 446163"/>
                  <a:gd name="connsiteY136" fmla="*/ 363367 h 487738"/>
                  <a:gd name="connsiteX137" fmla="*/ 371600 w 446163"/>
                  <a:gd name="connsiteY137" fmla="*/ 357271 h 487738"/>
                  <a:gd name="connsiteX138" fmla="*/ 376476 w 446163"/>
                  <a:gd name="connsiteY138" fmla="*/ 325566 h 487738"/>
                  <a:gd name="connsiteX139" fmla="*/ 394828 w 446163"/>
                  <a:gd name="connsiteY139" fmla="*/ 318250 h 487738"/>
                  <a:gd name="connsiteX140" fmla="*/ 414399 w 446163"/>
                  <a:gd name="connsiteY140" fmla="*/ 325566 h 487738"/>
                  <a:gd name="connsiteX141" fmla="*/ 421715 w 446163"/>
                  <a:gd name="connsiteY141" fmla="*/ 343860 h 487738"/>
                  <a:gd name="connsiteX142" fmla="*/ 414399 w 446163"/>
                  <a:gd name="connsiteY142" fmla="*/ 363367 h 487738"/>
                  <a:gd name="connsiteX143" fmla="*/ 253016 w 446163"/>
                  <a:gd name="connsiteY143" fmla="*/ 243870 h 487738"/>
                  <a:gd name="connsiteX144" fmla="*/ 224911 w 446163"/>
                  <a:gd name="connsiteY144" fmla="*/ 271916 h 487738"/>
                  <a:gd name="connsiteX145" fmla="*/ 196805 w 446163"/>
                  <a:gd name="connsiteY145" fmla="*/ 243870 h 487738"/>
                  <a:gd name="connsiteX146" fmla="*/ 224911 w 446163"/>
                  <a:gd name="connsiteY146" fmla="*/ 215825 h 487738"/>
                  <a:gd name="connsiteX147" fmla="*/ 253016 w 446163"/>
                  <a:gd name="connsiteY147" fmla="*/ 243870 h 48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446163" h="487738">
                    <a:moveTo>
                      <a:pt x="405801" y="297522"/>
                    </a:moveTo>
                    <a:lnTo>
                      <a:pt x="405801" y="195096"/>
                    </a:lnTo>
                    <a:cubicBezTo>
                      <a:pt x="415619" y="192657"/>
                      <a:pt x="424153" y="187780"/>
                      <a:pt x="430250" y="180464"/>
                    </a:cubicBezTo>
                    <a:cubicBezTo>
                      <a:pt x="440067" y="170709"/>
                      <a:pt x="444944" y="158516"/>
                      <a:pt x="444944" y="145103"/>
                    </a:cubicBezTo>
                    <a:cubicBezTo>
                      <a:pt x="444944" y="131690"/>
                      <a:pt x="440067" y="119496"/>
                      <a:pt x="430250" y="109741"/>
                    </a:cubicBezTo>
                    <a:cubicBezTo>
                      <a:pt x="410678" y="90232"/>
                      <a:pt x="380134" y="90232"/>
                      <a:pt x="360626" y="109741"/>
                    </a:cubicBezTo>
                    <a:lnTo>
                      <a:pt x="271369" y="60968"/>
                    </a:lnTo>
                    <a:cubicBezTo>
                      <a:pt x="275026" y="45116"/>
                      <a:pt x="270149" y="26826"/>
                      <a:pt x="257957" y="14632"/>
                    </a:cubicBezTo>
                    <a:cubicBezTo>
                      <a:pt x="238386" y="-4877"/>
                      <a:pt x="207842" y="-4877"/>
                      <a:pt x="188270" y="14632"/>
                    </a:cubicBezTo>
                    <a:cubicBezTo>
                      <a:pt x="176014" y="26826"/>
                      <a:pt x="171137" y="42677"/>
                      <a:pt x="174795" y="58529"/>
                    </a:cubicBezTo>
                    <a:lnTo>
                      <a:pt x="84382" y="110961"/>
                    </a:lnTo>
                    <a:cubicBezTo>
                      <a:pt x="64810" y="92671"/>
                      <a:pt x="34266" y="92671"/>
                      <a:pt x="14695" y="112181"/>
                    </a:cubicBezTo>
                    <a:cubicBezTo>
                      <a:pt x="4941" y="120716"/>
                      <a:pt x="0" y="132910"/>
                      <a:pt x="0" y="146322"/>
                    </a:cubicBezTo>
                    <a:cubicBezTo>
                      <a:pt x="0" y="159735"/>
                      <a:pt x="4941" y="171928"/>
                      <a:pt x="14695" y="181683"/>
                    </a:cubicBezTo>
                    <a:cubicBezTo>
                      <a:pt x="20791" y="187780"/>
                      <a:pt x="28170" y="192657"/>
                      <a:pt x="36704" y="193877"/>
                    </a:cubicBezTo>
                    <a:lnTo>
                      <a:pt x="36704" y="296303"/>
                    </a:lnTo>
                    <a:cubicBezTo>
                      <a:pt x="28170" y="298741"/>
                      <a:pt x="20791" y="302400"/>
                      <a:pt x="14695" y="308496"/>
                    </a:cubicBezTo>
                    <a:cubicBezTo>
                      <a:pt x="4941" y="319470"/>
                      <a:pt x="0" y="331662"/>
                      <a:pt x="0" y="345079"/>
                    </a:cubicBezTo>
                    <a:cubicBezTo>
                      <a:pt x="0" y="358490"/>
                      <a:pt x="4941" y="370682"/>
                      <a:pt x="14695" y="380436"/>
                    </a:cubicBezTo>
                    <a:cubicBezTo>
                      <a:pt x="24448" y="388970"/>
                      <a:pt x="36704" y="393854"/>
                      <a:pt x="48896" y="393854"/>
                    </a:cubicBezTo>
                    <a:cubicBezTo>
                      <a:pt x="61153" y="393854"/>
                      <a:pt x="74564" y="388970"/>
                      <a:pt x="84382" y="379217"/>
                    </a:cubicBezTo>
                    <a:lnTo>
                      <a:pt x="85600" y="377998"/>
                    </a:lnTo>
                    <a:lnTo>
                      <a:pt x="174795" y="429210"/>
                    </a:lnTo>
                    <a:cubicBezTo>
                      <a:pt x="172356" y="445066"/>
                      <a:pt x="177233" y="460916"/>
                      <a:pt x="188270" y="473108"/>
                    </a:cubicBezTo>
                    <a:cubicBezTo>
                      <a:pt x="198024" y="482862"/>
                      <a:pt x="210280" y="487738"/>
                      <a:pt x="223691" y="487738"/>
                    </a:cubicBezTo>
                    <a:cubicBezTo>
                      <a:pt x="235947" y="487738"/>
                      <a:pt x="249358" y="482862"/>
                      <a:pt x="259176" y="473108"/>
                    </a:cubicBezTo>
                    <a:cubicBezTo>
                      <a:pt x="271369" y="460916"/>
                      <a:pt x="276245" y="443847"/>
                      <a:pt x="272587" y="427991"/>
                    </a:cubicBezTo>
                    <a:lnTo>
                      <a:pt x="359343" y="377998"/>
                    </a:lnTo>
                    <a:cubicBezTo>
                      <a:pt x="359343" y="379217"/>
                      <a:pt x="360626" y="379217"/>
                      <a:pt x="360626" y="380436"/>
                    </a:cubicBezTo>
                    <a:cubicBezTo>
                      <a:pt x="370380" y="390190"/>
                      <a:pt x="382572" y="395073"/>
                      <a:pt x="396047" y="395073"/>
                    </a:cubicBezTo>
                    <a:cubicBezTo>
                      <a:pt x="408239" y="395073"/>
                      <a:pt x="421715" y="390190"/>
                      <a:pt x="431468" y="380436"/>
                    </a:cubicBezTo>
                    <a:cubicBezTo>
                      <a:pt x="441286" y="370682"/>
                      <a:pt x="446163" y="358490"/>
                      <a:pt x="446163" y="345079"/>
                    </a:cubicBezTo>
                    <a:cubicBezTo>
                      <a:pt x="446163" y="331662"/>
                      <a:pt x="441286" y="319470"/>
                      <a:pt x="431468" y="309716"/>
                    </a:cubicBezTo>
                    <a:cubicBezTo>
                      <a:pt x="422934" y="302400"/>
                      <a:pt x="414399" y="299960"/>
                      <a:pt x="405801" y="297522"/>
                    </a:cubicBezTo>
                    <a:close/>
                    <a:moveTo>
                      <a:pt x="261615" y="407265"/>
                    </a:moveTo>
                    <a:cubicBezTo>
                      <a:pt x="260395" y="406046"/>
                      <a:pt x="259176" y="404826"/>
                      <a:pt x="257957" y="403607"/>
                    </a:cubicBezTo>
                    <a:cubicBezTo>
                      <a:pt x="251797" y="397511"/>
                      <a:pt x="243263" y="392634"/>
                      <a:pt x="234728" y="391415"/>
                    </a:cubicBezTo>
                    <a:lnTo>
                      <a:pt x="234728" y="306057"/>
                    </a:lnTo>
                    <a:cubicBezTo>
                      <a:pt x="250578" y="304838"/>
                      <a:pt x="265272" y="298741"/>
                      <a:pt x="278683" y="290206"/>
                    </a:cubicBezTo>
                    <a:lnTo>
                      <a:pt x="347151" y="329223"/>
                    </a:lnTo>
                    <a:cubicBezTo>
                      <a:pt x="344713" y="337758"/>
                      <a:pt x="343494" y="347518"/>
                      <a:pt x="347151" y="357271"/>
                    </a:cubicBezTo>
                    <a:lnTo>
                      <a:pt x="261615" y="407265"/>
                    </a:lnTo>
                    <a:close/>
                    <a:moveTo>
                      <a:pt x="188270" y="403607"/>
                    </a:moveTo>
                    <a:cubicBezTo>
                      <a:pt x="187051" y="404826"/>
                      <a:pt x="184613" y="407265"/>
                      <a:pt x="183393" y="408484"/>
                    </a:cubicBezTo>
                    <a:lnTo>
                      <a:pt x="96574" y="358490"/>
                    </a:lnTo>
                    <a:cubicBezTo>
                      <a:pt x="99011" y="348737"/>
                      <a:pt x="99011" y="338977"/>
                      <a:pt x="96574" y="329223"/>
                    </a:cubicBezTo>
                    <a:lnTo>
                      <a:pt x="165041" y="288986"/>
                    </a:lnTo>
                    <a:cubicBezTo>
                      <a:pt x="179672" y="297522"/>
                      <a:pt x="195585" y="303619"/>
                      <a:pt x="212718" y="304838"/>
                    </a:cubicBezTo>
                    <a:lnTo>
                      <a:pt x="212718" y="390190"/>
                    </a:lnTo>
                    <a:cubicBezTo>
                      <a:pt x="204119" y="392634"/>
                      <a:pt x="195585" y="396292"/>
                      <a:pt x="188270" y="403607"/>
                    </a:cubicBezTo>
                    <a:close/>
                    <a:moveTo>
                      <a:pt x="59933" y="195096"/>
                    </a:moveTo>
                    <a:cubicBezTo>
                      <a:pt x="69687" y="192657"/>
                      <a:pt x="78285" y="189000"/>
                      <a:pt x="84382" y="181683"/>
                    </a:cubicBezTo>
                    <a:cubicBezTo>
                      <a:pt x="85600" y="180464"/>
                      <a:pt x="85600" y="180464"/>
                      <a:pt x="86820" y="179245"/>
                    </a:cubicBezTo>
                    <a:lnTo>
                      <a:pt x="146689" y="213386"/>
                    </a:lnTo>
                    <a:cubicBezTo>
                      <a:pt x="139374" y="220703"/>
                      <a:pt x="133278" y="229238"/>
                      <a:pt x="128337" y="238993"/>
                    </a:cubicBezTo>
                    <a:lnTo>
                      <a:pt x="124679" y="243870"/>
                    </a:lnTo>
                    <a:lnTo>
                      <a:pt x="127117" y="248748"/>
                    </a:lnTo>
                    <a:cubicBezTo>
                      <a:pt x="132058" y="258502"/>
                      <a:pt x="138155" y="267038"/>
                      <a:pt x="145470" y="274354"/>
                    </a:cubicBezTo>
                    <a:lnTo>
                      <a:pt x="84382" y="309716"/>
                    </a:lnTo>
                    <a:cubicBezTo>
                      <a:pt x="77002" y="302400"/>
                      <a:pt x="68468" y="298741"/>
                      <a:pt x="59933" y="296303"/>
                    </a:cubicBezTo>
                    <a:lnTo>
                      <a:pt x="59933" y="195096"/>
                    </a:lnTo>
                    <a:close/>
                    <a:moveTo>
                      <a:pt x="184613" y="79258"/>
                    </a:moveTo>
                    <a:cubicBezTo>
                      <a:pt x="185832" y="80477"/>
                      <a:pt x="187051" y="82916"/>
                      <a:pt x="188270" y="84135"/>
                    </a:cubicBezTo>
                    <a:cubicBezTo>
                      <a:pt x="195585" y="91452"/>
                      <a:pt x="204119" y="95109"/>
                      <a:pt x="212718" y="97548"/>
                    </a:cubicBezTo>
                    <a:lnTo>
                      <a:pt x="212718" y="181683"/>
                    </a:lnTo>
                    <a:cubicBezTo>
                      <a:pt x="195585" y="182903"/>
                      <a:pt x="179672" y="189000"/>
                      <a:pt x="165041" y="197535"/>
                    </a:cubicBezTo>
                    <a:lnTo>
                      <a:pt x="97793" y="158516"/>
                    </a:lnTo>
                    <a:cubicBezTo>
                      <a:pt x="100231" y="148761"/>
                      <a:pt x="100231" y="139006"/>
                      <a:pt x="96574" y="129251"/>
                    </a:cubicBezTo>
                    <a:lnTo>
                      <a:pt x="184613" y="79258"/>
                    </a:lnTo>
                    <a:close/>
                    <a:moveTo>
                      <a:pt x="257957" y="84135"/>
                    </a:moveTo>
                    <a:cubicBezTo>
                      <a:pt x="259176" y="82916"/>
                      <a:pt x="260395" y="81697"/>
                      <a:pt x="260395" y="80477"/>
                    </a:cubicBezTo>
                    <a:lnTo>
                      <a:pt x="347151" y="130470"/>
                    </a:lnTo>
                    <a:cubicBezTo>
                      <a:pt x="343494" y="140225"/>
                      <a:pt x="343494" y="149980"/>
                      <a:pt x="345932" y="158516"/>
                    </a:cubicBezTo>
                    <a:lnTo>
                      <a:pt x="281121" y="197535"/>
                    </a:lnTo>
                    <a:cubicBezTo>
                      <a:pt x="267710" y="189000"/>
                      <a:pt x="251797" y="182903"/>
                      <a:pt x="235947" y="181683"/>
                    </a:cubicBezTo>
                    <a:lnTo>
                      <a:pt x="235947" y="96329"/>
                    </a:lnTo>
                    <a:cubicBezTo>
                      <a:pt x="243263" y="95109"/>
                      <a:pt x="251797" y="90232"/>
                      <a:pt x="257957" y="84135"/>
                    </a:cubicBezTo>
                    <a:close/>
                    <a:moveTo>
                      <a:pt x="284844" y="258502"/>
                    </a:moveTo>
                    <a:cubicBezTo>
                      <a:pt x="250578" y="292645"/>
                      <a:pt x="196805" y="292645"/>
                      <a:pt x="162603" y="258502"/>
                    </a:cubicBezTo>
                    <a:cubicBezTo>
                      <a:pt x="157726" y="253625"/>
                      <a:pt x="154004" y="248748"/>
                      <a:pt x="150346" y="243870"/>
                    </a:cubicBezTo>
                    <a:cubicBezTo>
                      <a:pt x="154004" y="238993"/>
                      <a:pt x="157726" y="234115"/>
                      <a:pt x="162603" y="229238"/>
                    </a:cubicBezTo>
                    <a:cubicBezTo>
                      <a:pt x="196805" y="195096"/>
                      <a:pt x="250578" y="195096"/>
                      <a:pt x="284844" y="229238"/>
                    </a:cubicBezTo>
                    <a:cubicBezTo>
                      <a:pt x="289721" y="234115"/>
                      <a:pt x="293378" y="238993"/>
                      <a:pt x="297036" y="243870"/>
                    </a:cubicBezTo>
                    <a:cubicBezTo>
                      <a:pt x="292159" y="248748"/>
                      <a:pt x="288501" y="253625"/>
                      <a:pt x="284844" y="258502"/>
                    </a:cubicBezTo>
                    <a:close/>
                    <a:moveTo>
                      <a:pt x="360626" y="309716"/>
                    </a:moveTo>
                    <a:cubicBezTo>
                      <a:pt x="360626" y="309716"/>
                      <a:pt x="359343" y="309716"/>
                      <a:pt x="360626" y="309716"/>
                    </a:cubicBezTo>
                    <a:lnTo>
                      <a:pt x="299474" y="275574"/>
                    </a:lnTo>
                    <a:cubicBezTo>
                      <a:pt x="299474" y="275574"/>
                      <a:pt x="300693" y="275573"/>
                      <a:pt x="300693" y="274354"/>
                    </a:cubicBezTo>
                    <a:cubicBezTo>
                      <a:pt x="308008" y="267038"/>
                      <a:pt x="314168" y="258502"/>
                      <a:pt x="319045" y="248748"/>
                    </a:cubicBezTo>
                    <a:lnTo>
                      <a:pt x="321484" y="243870"/>
                    </a:lnTo>
                    <a:lnTo>
                      <a:pt x="319045" y="238993"/>
                    </a:lnTo>
                    <a:cubicBezTo>
                      <a:pt x="314168" y="229238"/>
                      <a:pt x="308008" y="220703"/>
                      <a:pt x="300693" y="213386"/>
                    </a:cubicBezTo>
                    <a:lnTo>
                      <a:pt x="359343" y="179245"/>
                    </a:lnTo>
                    <a:cubicBezTo>
                      <a:pt x="360626" y="180464"/>
                      <a:pt x="360626" y="180464"/>
                      <a:pt x="361846" y="181683"/>
                    </a:cubicBezTo>
                    <a:cubicBezTo>
                      <a:pt x="367942" y="187780"/>
                      <a:pt x="376476" y="192657"/>
                      <a:pt x="385011" y="195096"/>
                    </a:cubicBezTo>
                    <a:lnTo>
                      <a:pt x="385011" y="297522"/>
                    </a:lnTo>
                    <a:cubicBezTo>
                      <a:pt x="374038" y="298741"/>
                      <a:pt x="366723" y="303619"/>
                      <a:pt x="360626" y="309716"/>
                    </a:cubicBezTo>
                    <a:close/>
                    <a:moveTo>
                      <a:pt x="376476" y="128032"/>
                    </a:moveTo>
                    <a:cubicBezTo>
                      <a:pt x="387513" y="117058"/>
                      <a:pt x="403363" y="117058"/>
                      <a:pt x="414399" y="128032"/>
                    </a:cubicBezTo>
                    <a:cubicBezTo>
                      <a:pt x="419276" y="132910"/>
                      <a:pt x="421715" y="140225"/>
                      <a:pt x="421715" y="146322"/>
                    </a:cubicBezTo>
                    <a:cubicBezTo>
                      <a:pt x="421715" y="153638"/>
                      <a:pt x="419276" y="159735"/>
                      <a:pt x="414399" y="164613"/>
                    </a:cubicBezTo>
                    <a:cubicBezTo>
                      <a:pt x="409458" y="169490"/>
                      <a:pt x="402144" y="173148"/>
                      <a:pt x="394828" y="171928"/>
                    </a:cubicBezTo>
                    <a:cubicBezTo>
                      <a:pt x="387513" y="171928"/>
                      <a:pt x="381353" y="169490"/>
                      <a:pt x="376476" y="164613"/>
                    </a:cubicBezTo>
                    <a:cubicBezTo>
                      <a:pt x="367942" y="156077"/>
                      <a:pt x="365503" y="142664"/>
                      <a:pt x="372818" y="131690"/>
                    </a:cubicBezTo>
                    <a:cubicBezTo>
                      <a:pt x="374038" y="130470"/>
                      <a:pt x="375257" y="129251"/>
                      <a:pt x="376476" y="128032"/>
                    </a:cubicBezTo>
                    <a:close/>
                    <a:moveTo>
                      <a:pt x="204119" y="30484"/>
                    </a:moveTo>
                    <a:cubicBezTo>
                      <a:pt x="215157" y="19510"/>
                      <a:pt x="231006" y="19510"/>
                      <a:pt x="242043" y="30484"/>
                    </a:cubicBezTo>
                    <a:cubicBezTo>
                      <a:pt x="250578" y="39019"/>
                      <a:pt x="251797" y="51213"/>
                      <a:pt x="246920" y="60968"/>
                    </a:cubicBezTo>
                    <a:cubicBezTo>
                      <a:pt x="245701" y="63406"/>
                      <a:pt x="243263" y="65845"/>
                      <a:pt x="242043" y="68284"/>
                    </a:cubicBezTo>
                    <a:cubicBezTo>
                      <a:pt x="231006" y="79258"/>
                      <a:pt x="215157" y="79258"/>
                      <a:pt x="204119" y="68284"/>
                    </a:cubicBezTo>
                    <a:cubicBezTo>
                      <a:pt x="201681" y="65845"/>
                      <a:pt x="199243" y="63406"/>
                      <a:pt x="198024" y="59748"/>
                    </a:cubicBezTo>
                    <a:cubicBezTo>
                      <a:pt x="194366" y="49994"/>
                      <a:pt x="196805" y="37800"/>
                      <a:pt x="204119" y="30484"/>
                    </a:cubicBezTo>
                    <a:close/>
                    <a:moveTo>
                      <a:pt x="23229" y="146322"/>
                    </a:moveTo>
                    <a:cubicBezTo>
                      <a:pt x="23229" y="139006"/>
                      <a:pt x="25667" y="132910"/>
                      <a:pt x="30608" y="128032"/>
                    </a:cubicBezTo>
                    <a:cubicBezTo>
                      <a:pt x="41581" y="117058"/>
                      <a:pt x="57495" y="117058"/>
                      <a:pt x="68468" y="128032"/>
                    </a:cubicBezTo>
                    <a:cubicBezTo>
                      <a:pt x="69687" y="129251"/>
                      <a:pt x="70906" y="130470"/>
                      <a:pt x="72125" y="131690"/>
                    </a:cubicBezTo>
                    <a:cubicBezTo>
                      <a:pt x="79505" y="142664"/>
                      <a:pt x="78285" y="156077"/>
                      <a:pt x="68468" y="165832"/>
                    </a:cubicBezTo>
                    <a:cubicBezTo>
                      <a:pt x="63591" y="170709"/>
                      <a:pt x="56276" y="174367"/>
                      <a:pt x="48896" y="173148"/>
                    </a:cubicBezTo>
                    <a:cubicBezTo>
                      <a:pt x="41581" y="173148"/>
                      <a:pt x="35485" y="170709"/>
                      <a:pt x="30608" y="165832"/>
                    </a:cubicBezTo>
                    <a:cubicBezTo>
                      <a:pt x="25667" y="160954"/>
                      <a:pt x="23229" y="153638"/>
                      <a:pt x="23229" y="146322"/>
                    </a:cubicBezTo>
                    <a:close/>
                    <a:moveTo>
                      <a:pt x="30608" y="363367"/>
                    </a:moveTo>
                    <a:cubicBezTo>
                      <a:pt x="25667" y="358490"/>
                      <a:pt x="23229" y="351175"/>
                      <a:pt x="23229" y="345079"/>
                    </a:cubicBezTo>
                    <a:cubicBezTo>
                      <a:pt x="23229" y="337758"/>
                      <a:pt x="25667" y="331662"/>
                      <a:pt x="30608" y="326785"/>
                    </a:cubicBezTo>
                    <a:cubicBezTo>
                      <a:pt x="35485" y="321908"/>
                      <a:pt x="41581" y="319470"/>
                      <a:pt x="48896" y="319470"/>
                    </a:cubicBezTo>
                    <a:cubicBezTo>
                      <a:pt x="56276" y="319470"/>
                      <a:pt x="63591" y="321908"/>
                      <a:pt x="68468" y="326785"/>
                    </a:cubicBezTo>
                    <a:cubicBezTo>
                      <a:pt x="77002" y="335319"/>
                      <a:pt x="78285" y="348737"/>
                      <a:pt x="72125" y="358490"/>
                    </a:cubicBezTo>
                    <a:cubicBezTo>
                      <a:pt x="70906" y="360929"/>
                      <a:pt x="69687" y="362148"/>
                      <a:pt x="68468" y="364586"/>
                    </a:cubicBezTo>
                    <a:cubicBezTo>
                      <a:pt x="57495" y="374340"/>
                      <a:pt x="41581" y="374340"/>
                      <a:pt x="30608" y="363367"/>
                    </a:cubicBezTo>
                    <a:close/>
                    <a:moveTo>
                      <a:pt x="242043" y="457258"/>
                    </a:moveTo>
                    <a:cubicBezTo>
                      <a:pt x="231006" y="468231"/>
                      <a:pt x="215157" y="468231"/>
                      <a:pt x="204119" y="457258"/>
                    </a:cubicBezTo>
                    <a:cubicBezTo>
                      <a:pt x="196805" y="449943"/>
                      <a:pt x="194366" y="438964"/>
                      <a:pt x="198024" y="427991"/>
                    </a:cubicBezTo>
                    <a:cubicBezTo>
                      <a:pt x="199243" y="424334"/>
                      <a:pt x="201681" y="421895"/>
                      <a:pt x="204119" y="419457"/>
                    </a:cubicBezTo>
                    <a:cubicBezTo>
                      <a:pt x="215157" y="408484"/>
                      <a:pt x="231006" y="408484"/>
                      <a:pt x="242043" y="419457"/>
                    </a:cubicBezTo>
                    <a:cubicBezTo>
                      <a:pt x="244482" y="421895"/>
                      <a:pt x="245701" y="424334"/>
                      <a:pt x="246920" y="426772"/>
                    </a:cubicBezTo>
                    <a:cubicBezTo>
                      <a:pt x="251797" y="437745"/>
                      <a:pt x="250578" y="449943"/>
                      <a:pt x="242043" y="457258"/>
                    </a:cubicBezTo>
                    <a:close/>
                    <a:moveTo>
                      <a:pt x="414399" y="363367"/>
                    </a:moveTo>
                    <a:cubicBezTo>
                      <a:pt x="403363" y="374340"/>
                      <a:pt x="387513" y="374340"/>
                      <a:pt x="376476" y="363367"/>
                    </a:cubicBezTo>
                    <a:cubicBezTo>
                      <a:pt x="375257" y="360929"/>
                      <a:pt x="372818" y="359710"/>
                      <a:pt x="371600" y="357271"/>
                    </a:cubicBezTo>
                    <a:cubicBezTo>
                      <a:pt x="365503" y="347518"/>
                      <a:pt x="367942" y="334100"/>
                      <a:pt x="376476" y="325566"/>
                    </a:cubicBezTo>
                    <a:cubicBezTo>
                      <a:pt x="381353" y="320689"/>
                      <a:pt x="387513" y="318250"/>
                      <a:pt x="394828" y="318250"/>
                    </a:cubicBezTo>
                    <a:cubicBezTo>
                      <a:pt x="402144" y="318250"/>
                      <a:pt x="409458" y="320689"/>
                      <a:pt x="414399" y="325566"/>
                    </a:cubicBezTo>
                    <a:cubicBezTo>
                      <a:pt x="419276" y="330442"/>
                      <a:pt x="421715" y="337758"/>
                      <a:pt x="421715" y="343860"/>
                    </a:cubicBezTo>
                    <a:cubicBezTo>
                      <a:pt x="421715" y="352394"/>
                      <a:pt x="419276" y="358490"/>
                      <a:pt x="414399" y="363367"/>
                    </a:cubicBezTo>
                    <a:close/>
                    <a:moveTo>
                      <a:pt x="253016" y="243870"/>
                    </a:moveTo>
                    <a:cubicBezTo>
                      <a:pt x="253016" y="259722"/>
                      <a:pt x="240824" y="271916"/>
                      <a:pt x="224911" y="271916"/>
                    </a:cubicBezTo>
                    <a:cubicBezTo>
                      <a:pt x="209060" y="271916"/>
                      <a:pt x="196805" y="259722"/>
                      <a:pt x="196805" y="243870"/>
                    </a:cubicBezTo>
                    <a:cubicBezTo>
                      <a:pt x="196805" y="228019"/>
                      <a:pt x="209060" y="215825"/>
                      <a:pt x="224911" y="215825"/>
                    </a:cubicBezTo>
                    <a:cubicBezTo>
                      <a:pt x="239605" y="215825"/>
                      <a:pt x="253016" y="228019"/>
                      <a:pt x="253016" y="243870"/>
                    </a:cubicBezTo>
                    <a:close/>
                  </a:path>
                </a:pathLst>
              </a:custGeom>
              <a:solidFill>
                <a:srgbClr val="2D5967"/>
              </a:solidFill>
              <a:ln w="6417" cap="flat">
                <a:noFill/>
                <a:prstDash val="solid"/>
                <a:miter/>
              </a:ln>
            </p:spPr>
            <p:txBody>
              <a:bodyPr rtlCol="0" anchor="ctr"/>
              <a:lstStyle/>
              <a:p>
                <a:endParaRPr lang="en-US"/>
              </a:p>
            </p:txBody>
          </p:sp>
        </p:grpSp>
        <p:sp>
          <p:nvSpPr>
            <p:cNvPr id="296" name="TextBox 184">
              <a:extLst>
                <a:ext uri="{FF2B5EF4-FFF2-40B4-BE49-F238E27FC236}">
                  <a16:creationId xmlns:a16="http://schemas.microsoft.com/office/drawing/2014/main" id="{07A8CFB0-06AC-AB35-0CCE-7E8E259AE769}"/>
                </a:ext>
              </a:extLst>
            </p:cNvPr>
            <p:cNvSpPr txBox="1"/>
            <p:nvPr/>
          </p:nvSpPr>
          <p:spPr>
            <a:xfrm>
              <a:off x="8880740" y="2809441"/>
              <a:ext cx="1117853" cy="511048"/>
            </a:xfrm>
            <a:prstGeom prst="rect">
              <a:avLst/>
            </a:prstGeom>
            <a:noFill/>
          </p:spPr>
          <p:txBody>
            <a:bodyPr wrap="none" rtlCol="0">
              <a:spAutoFit/>
            </a:bodyPr>
            <a:lstStyle/>
            <a:p>
              <a:pPr algn="ctr"/>
              <a:r>
                <a:rPr lang="en-US" sz="1400" dirty="0">
                  <a:latin typeface="Oracle Sans"/>
                  <a:cs typeface="Oracle Sans"/>
                  <a:sym typeface="Oracle Sans"/>
                  <a:rtl val="0"/>
                </a:rPr>
                <a:t>Generative </a:t>
              </a:r>
            </a:p>
            <a:p>
              <a:pPr algn="ctr"/>
              <a:r>
                <a:rPr lang="en-US" sz="1400" dirty="0">
                  <a:latin typeface="Oracle Sans"/>
                  <a:cs typeface="Oracle Sans"/>
                  <a:sym typeface="Oracle Sans"/>
                  <a:rtl val="0"/>
                </a:rPr>
                <a:t>AI</a:t>
              </a:r>
              <a:endParaRPr lang="en-US" sz="1400" spc="0" baseline="0" dirty="0">
                <a:solidFill>
                  <a:srgbClr val="000000"/>
                </a:solidFill>
                <a:latin typeface="Oracle Sans"/>
                <a:cs typeface="Oracle Sans"/>
                <a:sym typeface="Oracle Sans"/>
                <a:rtl val="0"/>
              </a:endParaRPr>
            </a:p>
          </p:txBody>
        </p:sp>
      </p:grpSp>
      <p:cxnSp>
        <p:nvCxnSpPr>
          <p:cNvPr id="302" name="直線矢印コネクタ 301">
            <a:extLst>
              <a:ext uri="{FF2B5EF4-FFF2-40B4-BE49-F238E27FC236}">
                <a16:creationId xmlns:a16="http://schemas.microsoft.com/office/drawing/2014/main" id="{65D8D76A-9626-07D6-191A-3AEE9FA3D5CC}"/>
              </a:ext>
            </a:extLst>
          </p:cNvPr>
          <p:cNvCxnSpPr>
            <a:cxnSpLocks/>
          </p:cNvCxnSpPr>
          <p:nvPr/>
        </p:nvCxnSpPr>
        <p:spPr>
          <a:xfrm flipH="1">
            <a:off x="10458783" y="5650175"/>
            <a:ext cx="1" cy="4421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6" name="直線矢印コネクタ 305">
            <a:extLst>
              <a:ext uri="{FF2B5EF4-FFF2-40B4-BE49-F238E27FC236}">
                <a16:creationId xmlns:a16="http://schemas.microsoft.com/office/drawing/2014/main" id="{AD518027-522C-34C0-555A-526D48003C1E}"/>
              </a:ext>
            </a:extLst>
          </p:cNvPr>
          <p:cNvCxnSpPr>
            <a:cxnSpLocks/>
          </p:cNvCxnSpPr>
          <p:nvPr/>
        </p:nvCxnSpPr>
        <p:spPr>
          <a:xfrm flipH="1">
            <a:off x="10628951" y="5650175"/>
            <a:ext cx="1" cy="442103"/>
          </a:xfrm>
          <a:prstGeom prst="straightConnector1">
            <a:avLst/>
          </a:prstGeom>
          <a:ln>
            <a:headEnd type="triangle"/>
            <a:tailEnd type="none"/>
          </a:ln>
        </p:spPr>
        <p:style>
          <a:lnRef idx="1">
            <a:schemeClr val="dk1"/>
          </a:lnRef>
          <a:fillRef idx="0">
            <a:schemeClr val="dk1"/>
          </a:fillRef>
          <a:effectRef idx="0">
            <a:schemeClr val="dk1"/>
          </a:effectRef>
          <a:fontRef idx="minor">
            <a:schemeClr val="tx1"/>
          </a:fontRef>
        </p:style>
      </p:cxnSp>
      <p:sp>
        <p:nvSpPr>
          <p:cNvPr id="308" name="円/楕円 38">
            <a:extLst>
              <a:ext uri="{FF2B5EF4-FFF2-40B4-BE49-F238E27FC236}">
                <a16:creationId xmlns:a16="http://schemas.microsoft.com/office/drawing/2014/main" id="{9A8511E3-F1A4-EC16-4988-1950BB8B080B}"/>
              </a:ext>
            </a:extLst>
          </p:cNvPr>
          <p:cNvSpPr/>
          <p:nvPr/>
        </p:nvSpPr>
        <p:spPr>
          <a:xfrm>
            <a:off x="9774824" y="5590975"/>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4</a:t>
            </a:r>
          </a:p>
        </p:txBody>
      </p:sp>
      <p:grpSp>
        <p:nvGrpSpPr>
          <p:cNvPr id="316" name="Graphic 3">
            <a:extLst>
              <a:ext uri="{FF2B5EF4-FFF2-40B4-BE49-F238E27FC236}">
                <a16:creationId xmlns:a16="http://schemas.microsoft.com/office/drawing/2014/main" id="{116D8920-3021-8E70-1DBC-E0E1BD0EF150}"/>
              </a:ext>
            </a:extLst>
          </p:cNvPr>
          <p:cNvGrpSpPr/>
          <p:nvPr/>
        </p:nvGrpSpPr>
        <p:grpSpPr>
          <a:xfrm>
            <a:off x="10557100" y="6370462"/>
            <a:ext cx="1109599" cy="979472"/>
            <a:chOff x="8880740" y="2363804"/>
            <a:chExt cx="1117853" cy="956685"/>
          </a:xfrm>
        </p:grpSpPr>
        <p:grpSp>
          <p:nvGrpSpPr>
            <p:cNvPr id="317" name="Graphic 3">
              <a:extLst>
                <a:ext uri="{FF2B5EF4-FFF2-40B4-BE49-F238E27FC236}">
                  <a16:creationId xmlns:a16="http://schemas.microsoft.com/office/drawing/2014/main" id="{E5223296-9EC2-235A-3F69-C2BEB331879B}"/>
                </a:ext>
              </a:extLst>
            </p:cNvPr>
            <p:cNvGrpSpPr/>
            <p:nvPr/>
          </p:nvGrpSpPr>
          <p:grpSpPr>
            <a:xfrm>
              <a:off x="9189623" y="2363804"/>
              <a:ext cx="472985" cy="513347"/>
              <a:chOff x="9189623" y="2363804"/>
              <a:chExt cx="472985" cy="513347"/>
            </a:xfrm>
          </p:grpSpPr>
          <p:sp>
            <p:nvSpPr>
              <p:cNvPr id="115" name="Freeform: Shape 180">
                <a:extLst>
                  <a:ext uri="{FF2B5EF4-FFF2-40B4-BE49-F238E27FC236}">
                    <a16:creationId xmlns:a16="http://schemas.microsoft.com/office/drawing/2014/main" id="{6F14738B-56F1-2E4A-1CBA-D0C4ADC4E727}"/>
                  </a:ext>
                </a:extLst>
              </p:cNvPr>
              <p:cNvSpPr/>
              <p:nvPr/>
            </p:nvSpPr>
            <p:spPr>
              <a:xfrm>
                <a:off x="9196938" y="2371125"/>
                <a:ext cx="453478" cy="498717"/>
              </a:xfrm>
              <a:custGeom>
                <a:avLst/>
                <a:gdLst>
                  <a:gd name="connsiteX0" fmla="*/ 228568 w 453478"/>
                  <a:gd name="connsiteY0" fmla="*/ 498718 h 498717"/>
                  <a:gd name="connsiteX1" fmla="*/ 189425 w 453478"/>
                  <a:gd name="connsiteY1" fmla="*/ 482862 h 498717"/>
                  <a:gd name="connsiteX2" fmla="*/ 173576 w 453478"/>
                  <a:gd name="connsiteY2" fmla="*/ 437745 h 498717"/>
                  <a:gd name="connsiteX3" fmla="*/ 91697 w 453478"/>
                  <a:gd name="connsiteY3" fmla="*/ 391409 h 498717"/>
                  <a:gd name="connsiteX4" fmla="*/ 54992 w 453478"/>
                  <a:gd name="connsiteY4" fmla="*/ 406046 h 498717"/>
                  <a:gd name="connsiteX5" fmla="*/ 15914 w 453478"/>
                  <a:gd name="connsiteY5" fmla="*/ 390190 h 498717"/>
                  <a:gd name="connsiteX6" fmla="*/ 0 w 453478"/>
                  <a:gd name="connsiteY6" fmla="*/ 351175 h 498717"/>
                  <a:gd name="connsiteX7" fmla="*/ 15914 w 453478"/>
                  <a:gd name="connsiteY7" fmla="*/ 312154 h 498717"/>
                  <a:gd name="connsiteX8" fmla="*/ 36704 w 453478"/>
                  <a:gd name="connsiteY8" fmla="*/ 298741 h 498717"/>
                  <a:gd name="connsiteX9" fmla="*/ 36704 w 453478"/>
                  <a:gd name="connsiteY9" fmla="*/ 204851 h 498717"/>
                  <a:gd name="connsiteX10" fmla="*/ 15914 w 453478"/>
                  <a:gd name="connsiteY10" fmla="*/ 191438 h 498717"/>
                  <a:gd name="connsiteX11" fmla="*/ 0 w 453478"/>
                  <a:gd name="connsiteY11" fmla="*/ 152419 h 498717"/>
                  <a:gd name="connsiteX12" fmla="*/ 14695 w 453478"/>
                  <a:gd name="connsiteY12" fmla="*/ 112181 h 498717"/>
                  <a:gd name="connsiteX13" fmla="*/ 53773 w 453478"/>
                  <a:gd name="connsiteY13" fmla="*/ 96328 h 498717"/>
                  <a:gd name="connsiteX14" fmla="*/ 89258 w 453478"/>
                  <a:gd name="connsiteY14" fmla="*/ 108522 h 498717"/>
                  <a:gd name="connsiteX15" fmla="*/ 172356 w 453478"/>
                  <a:gd name="connsiteY15" fmla="*/ 60968 h 498717"/>
                  <a:gd name="connsiteX16" fmla="*/ 188206 w 453478"/>
                  <a:gd name="connsiteY16" fmla="*/ 15852 h 498717"/>
                  <a:gd name="connsiteX17" fmla="*/ 227349 w 453478"/>
                  <a:gd name="connsiteY17" fmla="*/ 0 h 498717"/>
                  <a:gd name="connsiteX18" fmla="*/ 266427 w 453478"/>
                  <a:gd name="connsiteY18" fmla="*/ 15852 h 498717"/>
                  <a:gd name="connsiteX19" fmla="*/ 282341 w 453478"/>
                  <a:gd name="connsiteY19" fmla="*/ 63406 h 498717"/>
                  <a:gd name="connsiteX20" fmla="*/ 363000 w 453478"/>
                  <a:gd name="connsiteY20" fmla="*/ 109741 h 498717"/>
                  <a:gd name="connsiteX21" fmla="*/ 398486 w 453478"/>
                  <a:gd name="connsiteY21" fmla="*/ 96328 h 498717"/>
                  <a:gd name="connsiteX22" fmla="*/ 437564 w 453478"/>
                  <a:gd name="connsiteY22" fmla="*/ 112181 h 498717"/>
                  <a:gd name="connsiteX23" fmla="*/ 453479 w 453478"/>
                  <a:gd name="connsiteY23" fmla="*/ 151199 h 498717"/>
                  <a:gd name="connsiteX24" fmla="*/ 437564 w 453478"/>
                  <a:gd name="connsiteY24" fmla="*/ 190219 h 498717"/>
                  <a:gd name="connsiteX25" fmla="*/ 414335 w 453478"/>
                  <a:gd name="connsiteY25" fmla="*/ 204851 h 498717"/>
                  <a:gd name="connsiteX26" fmla="*/ 414335 w 453478"/>
                  <a:gd name="connsiteY26" fmla="*/ 297522 h 498717"/>
                  <a:gd name="connsiteX27" fmla="*/ 437564 w 453478"/>
                  <a:gd name="connsiteY27" fmla="*/ 309715 h 498717"/>
                  <a:gd name="connsiteX28" fmla="*/ 453479 w 453478"/>
                  <a:gd name="connsiteY28" fmla="*/ 348737 h 498717"/>
                  <a:gd name="connsiteX29" fmla="*/ 437564 w 453478"/>
                  <a:gd name="connsiteY29" fmla="*/ 387751 h 498717"/>
                  <a:gd name="connsiteX30" fmla="*/ 398486 w 453478"/>
                  <a:gd name="connsiteY30" fmla="*/ 403607 h 498717"/>
                  <a:gd name="connsiteX31" fmla="*/ 360562 w 453478"/>
                  <a:gd name="connsiteY31" fmla="*/ 388970 h 498717"/>
                  <a:gd name="connsiteX32" fmla="*/ 281122 w 453478"/>
                  <a:gd name="connsiteY32" fmla="*/ 434087 h 498717"/>
                  <a:gd name="connsiteX33" fmla="*/ 265208 w 453478"/>
                  <a:gd name="connsiteY33" fmla="*/ 480423 h 498717"/>
                  <a:gd name="connsiteX34" fmla="*/ 228568 w 453478"/>
                  <a:gd name="connsiteY34" fmla="*/ 498718 h 49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53478" h="498717">
                    <a:moveTo>
                      <a:pt x="228568" y="498718"/>
                    </a:moveTo>
                    <a:cubicBezTo>
                      <a:pt x="213873" y="498718"/>
                      <a:pt x="199243" y="492615"/>
                      <a:pt x="189425" y="482862"/>
                    </a:cubicBezTo>
                    <a:cubicBezTo>
                      <a:pt x="177233" y="470670"/>
                      <a:pt x="172356" y="454820"/>
                      <a:pt x="173576" y="437745"/>
                    </a:cubicBezTo>
                    <a:lnTo>
                      <a:pt x="91697" y="391409"/>
                    </a:lnTo>
                    <a:cubicBezTo>
                      <a:pt x="81879" y="399950"/>
                      <a:pt x="68468" y="406046"/>
                      <a:pt x="54992" y="406046"/>
                    </a:cubicBezTo>
                    <a:cubicBezTo>
                      <a:pt x="40362" y="406046"/>
                      <a:pt x="25667" y="399950"/>
                      <a:pt x="15914" y="390190"/>
                    </a:cubicBezTo>
                    <a:cubicBezTo>
                      <a:pt x="4877" y="379217"/>
                      <a:pt x="0" y="365806"/>
                      <a:pt x="0" y="351175"/>
                    </a:cubicBezTo>
                    <a:cubicBezTo>
                      <a:pt x="0" y="336538"/>
                      <a:pt x="6096" y="321908"/>
                      <a:pt x="15914" y="312154"/>
                    </a:cubicBezTo>
                    <a:cubicBezTo>
                      <a:pt x="22010" y="306057"/>
                      <a:pt x="29325" y="302399"/>
                      <a:pt x="36704" y="298741"/>
                    </a:cubicBezTo>
                    <a:lnTo>
                      <a:pt x="36704" y="204851"/>
                    </a:lnTo>
                    <a:cubicBezTo>
                      <a:pt x="29325" y="202412"/>
                      <a:pt x="22010" y="197535"/>
                      <a:pt x="15914" y="191438"/>
                    </a:cubicBezTo>
                    <a:cubicBezTo>
                      <a:pt x="4877" y="180464"/>
                      <a:pt x="0" y="167051"/>
                      <a:pt x="0" y="152419"/>
                    </a:cubicBezTo>
                    <a:cubicBezTo>
                      <a:pt x="0" y="137787"/>
                      <a:pt x="4877" y="123155"/>
                      <a:pt x="14695" y="112181"/>
                    </a:cubicBezTo>
                    <a:cubicBezTo>
                      <a:pt x="25667" y="102426"/>
                      <a:pt x="39143" y="96328"/>
                      <a:pt x="53773" y="96328"/>
                    </a:cubicBezTo>
                    <a:cubicBezTo>
                      <a:pt x="67248" y="96328"/>
                      <a:pt x="79441" y="101206"/>
                      <a:pt x="89258" y="108522"/>
                    </a:cubicBezTo>
                    <a:lnTo>
                      <a:pt x="172356" y="60968"/>
                    </a:lnTo>
                    <a:cubicBezTo>
                      <a:pt x="169918" y="43896"/>
                      <a:pt x="176014" y="28045"/>
                      <a:pt x="188206" y="15852"/>
                    </a:cubicBezTo>
                    <a:cubicBezTo>
                      <a:pt x="199243" y="4877"/>
                      <a:pt x="212654" y="0"/>
                      <a:pt x="227349" y="0"/>
                    </a:cubicBezTo>
                    <a:cubicBezTo>
                      <a:pt x="242043" y="0"/>
                      <a:pt x="256674" y="6097"/>
                      <a:pt x="266427" y="15852"/>
                    </a:cubicBezTo>
                    <a:cubicBezTo>
                      <a:pt x="278684" y="28045"/>
                      <a:pt x="284779" y="46335"/>
                      <a:pt x="282341" y="63406"/>
                    </a:cubicBezTo>
                    <a:lnTo>
                      <a:pt x="363000" y="109741"/>
                    </a:lnTo>
                    <a:cubicBezTo>
                      <a:pt x="372818" y="101206"/>
                      <a:pt x="386229" y="96328"/>
                      <a:pt x="398486" y="96328"/>
                    </a:cubicBezTo>
                    <a:cubicBezTo>
                      <a:pt x="413116" y="96328"/>
                      <a:pt x="427811" y="102426"/>
                      <a:pt x="437564" y="112181"/>
                    </a:cubicBezTo>
                    <a:cubicBezTo>
                      <a:pt x="448602" y="123155"/>
                      <a:pt x="453479" y="136567"/>
                      <a:pt x="453479" y="151199"/>
                    </a:cubicBezTo>
                    <a:cubicBezTo>
                      <a:pt x="453479" y="165832"/>
                      <a:pt x="447382" y="180464"/>
                      <a:pt x="437564" y="190219"/>
                    </a:cubicBezTo>
                    <a:cubicBezTo>
                      <a:pt x="432688" y="195096"/>
                      <a:pt x="424153" y="201193"/>
                      <a:pt x="414335" y="204851"/>
                    </a:cubicBezTo>
                    <a:lnTo>
                      <a:pt x="414335" y="297522"/>
                    </a:lnTo>
                    <a:cubicBezTo>
                      <a:pt x="424153" y="299960"/>
                      <a:pt x="431468" y="304838"/>
                      <a:pt x="437564" y="309715"/>
                    </a:cubicBezTo>
                    <a:cubicBezTo>
                      <a:pt x="448602" y="320689"/>
                      <a:pt x="453479" y="334100"/>
                      <a:pt x="453479" y="348737"/>
                    </a:cubicBezTo>
                    <a:cubicBezTo>
                      <a:pt x="453479" y="363367"/>
                      <a:pt x="447382" y="377998"/>
                      <a:pt x="437564" y="387751"/>
                    </a:cubicBezTo>
                    <a:cubicBezTo>
                      <a:pt x="426592" y="398730"/>
                      <a:pt x="413116" y="403607"/>
                      <a:pt x="398486" y="403607"/>
                    </a:cubicBezTo>
                    <a:cubicBezTo>
                      <a:pt x="383792" y="403607"/>
                      <a:pt x="370380" y="398730"/>
                      <a:pt x="360562" y="388970"/>
                    </a:cubicBezTo>
                    <a:lnTo>
                      <a:pt x="281122" y="434087"/>
                    </a:lnTo>
                    <a:cubicBezTo>
                      <a:pt x="283560" y="451162"/>
                      <a:pt x="277464" y="468231"/>
                      <a:pt x="265208" y="480423"/>
                    </a:cubicBezTo>
                    <a:cubicBezTo>
                      <a:pt x="256674" y="492615"/>
                      <a:pt x="243263" y="498718"/>
                      <a:pt x="228568" y="498718"/>
                    </a:cubicBezTo>
                    <a:close/>
                  </a:path>
                </a:pathLst>
              </a:custGeom>
              <a:solidFill>
                <a:srgbClr val="FFFFFF"/>
              </a:solidFill>
              <a:ln w="6417" cap="flat">
                <a:noFill/>
                <a:prstDash val="solid"/>
                <a:miter/>
              </a:ln>
            </p:spPr>
            <p:txBody>
              <a:bodyPr rtlCol="0" anchor="ctr"/>
              <a:lstStyle/>
              <a:p>
                <a:endParaRPr lang="en-US"/>
              </a:p>
            </p:txBody>
          </p:sp>
          <p:sp>
            <p:nvSpPr>
              <p:cNvPr id="116" name="Freeform: Shape 181">
                <a:extLst>
                  <a:ext uri="{FF2B5EF4-FFF2-40B4-BE49-F238E27FC236}">
                    <a16:creationId xmlns:a16="http://schemas.microsoft.com/office/drawing/2014/main" id="{F4D229E9-61A2-FD6D-6117-EDE928585FF5}"/>
                  </a:ext>
                </a:extLst>
              </p:cNvPr>
              <p:cNvSpPr/>
              <p:nvPr/>
            </p:nvSpPr>
            <p:spPr>
              <a:xfrm>
                <a:off x="9189623" y="2363804"/>
                <a:ext cx="472985" cy="513347"/>
              </a:xfrm>
              <a:custGeom>
                <a:avLst/>
                <a:gdLst>
                  <a:gd name="connsiteX0" fmla="*/ 235883 w 472985"/>
                  <a:gd name="connsiteY0" fmla="*/ 12193 h 513347"/>
                  <a:gd name="connsiteX1" fmla="*/ 271369 w 472985"/>
                  <a:gd name="connsiteY1" fmla="*/ 26826 h 513347"/>
                  <a:gd name="connsiteX2" fmla="*/ 284779 w 472985"/>
                  <a:gd name="connsiteY2" fmla="*/ 73161 h 513347"/>
                  <a:gd name="connsiteX3" fmla="*/ 374038 w 472985"/>
                  <a:gd name="connsiteY3" fmla="*/ 124374 h 513347"/>
                  <a:gd name="connsiteX4" fmla="*/ 407021 w 472985"/>
                  <a:gd name="connsiteY4" fmla="*/ 109741 h 513347"/>
                  <a:gd name="connsiteX5" fmla="*/ 442442 w 472985"/>
                  <a:gd name="connsiteY5" fmla="*/ 124374 h 513347"/>
                  <a:gd name="connsiteX6" fmla="*/ 457136 w 472985"/>
                  <a:gd name="connsiteY6" fmla="*/ 159735 h 513347"/>
                  <a:gd name="connsiteX7" fmla="*/ 442442 w 472985"/>
                  <a:gd name="connsiteY7" fmla="*/ 195096 h 513347"/>
                  <a:gd name="connsiteX8" fmla="*/ 417993 w 472985"/>
                  <a:gd name="connsiteY8" fmla="*/ 209729 h 513347"/>
                  <a:gd name="connsiteX9" fmla="*/ 417993 w 472985"/>
                  <a:gd name="connsiteY9" fmla="*/ 312154 h 513347"/>
                  <a:gd name="connsiteX10" fmla="*/ 442442 w 472985"/>
                  <a:gd name="connsiteY10" fmla="*/ 324346 h 513347"/>
                  <a:gd name="connsiteX11" fmla="*/ 457136 w 472985"/>
                  <a:gd name="connsiteY11" fmla="*/ 359709 h 513347"/>
                  <a:gd name="connsiteX12" fmla="*/ 442442 w 472985"/>
                  <a:gd name="connsiteY12" fmla="*/ 395072 h 513347"/>
                  <a:gd name="connsiteX13" fmla="*/ 407021 w 472985"/>
                  <a:gd name="connsiteY13" fmla="*/ 409703 h 513347"/>
                  <a:gd name="connsiteX14" fmla="*/ 371535 w 472985"/>
                  <a:gd name="connsiteY14" fmla="*/ 395072 h 513347"/>
                  <a:gd name="connsiteX15" fmla="*/ 370316 w 472985"/>
                  <a:gd name="connsiteY15" fmla="*/ 392634 h 513347"/>
                  <a:gd name="connsiteX16" fmla="*/ 283561 w 472985"/>
                  <a:gd name="connsiteY16" fmla="*/ 442627 h 513347"/>
                  <a:gd name="connsiteX17" fmla="*/ 270085 w 472985"/>
                  <a:gd name="connsiteY17" fmla="*/ 487744 h 513347"/>
                  <a:gd name="connsiteX18" fmla="*/ 234664 w 472985"/>
                  <a:gd name="connsiteY18" fmla="*/ 502375 h 513347"/>
                  <a:gd name="connsiteX19" fmla="*/ 199243 w 472985"/>
                  <a:gd name="connsiteY19" fmla="*/ 487744 h 513347"/>
                  <a:gd name="connsiteX20" fmla="*/ 185768 w 472985"/>
                  <a:gd name="connsiteY20" fmla="*/ 443847 h 513347"/>
                  <a:gd name="connsiteX21" fmla="*/ 97793 w 472985"/>
                  <a:gd name="connsiteY21" fmla="*/ 390195 h 513347"/>
                  <a:gd name="connsiteX22" fmla="*/ 96574 w 472985"/>
                  <a:gd name="connsiteY22" fmla="*/ 391415 h 513347"/>
                  <a:gd name="connsiteX23" fmla="*/ 61088 w 472985"/>
                  <a:gd name="connsiteY23" fmla="*/ 406045 h 513347"/>
                  <a:gd name="connsiteX24" fmla="*/ 25667 w 472985"/>
                  <a:gd name="connsiteY24" fmla="*/ 391415 h 513347"/>
                  <a:gd name="connsiteX25" fmla="*/ 12192 w 472985"/>
                  <a:gd name="connsiteY25" fmla="*/ 357271 h 513347"/>
                  <a:gd name="connsiteX26" fmla="*/ 26887 w 472985"/>
                  <a:gd name="connsiteY26" fmla="*/ 321907 h 513347"/>
                  <a:gd name="connsiteX27" fmla="*/ 48896 w 472985"/>
                  <a:gd name="connsiteY27" fmla="*/ 309715 h 513347"/>
                  <a:gd name="connsiteX28" fmla="*/ 48896 w 472985"/>
                  <a:gd name="connsiteY28" fmla="*/ 207290 h 513347"/>
                  <a:gd name="connsiteX29" fmla="*/ 26887 w 472985"/>
                  <a:gd name="connsiteY29" fmla="*/ 195096 h 513347"/>
                  <a:gd name="connsiteX30" fmla="*/ 12192 w 472985"/>
                  <a:gd name="connsiteY30" fmla="*/ 158516 h 513347"/>
                  <a:gd name="connsiteX31" fmla="*/ 26887 w 472985"/>
                  <a:gd name="connsiteY31" fmla="*/ 123155 h 513347"/>
                  <a:gd name="connsiteX32" fmla="*/ 61088 w 472985"/>
                  <a:gd name="connsiteY32" fmla="*/ 109741 h 513347"/>
                  <a:gd name="connsiteX33" fmla="*/ 95354 w 472985"/>
                  <a:gd name="connsiteY33" fmla="*/ 123155 h 513347"/>
                  <a:gd name="connsiteX34" fmla="*/ 185768 w 472985"/>
                  <a:gd name="connsiteY34" fmla="*/ 70723 h 513347"/>
                  <a:gd name="connsiteX35" fmla="*/ 199243 w 472985"/>
                  <a:gd name="connsiteY35" fmla="*/ 26826 h 513347"/>
                  <a:gd name="connsiteX36" fmla="*/ 235883 w 472985"/>
                  <a:gd name="connsiteY36" fmla="*/ 12193 h 513347"/>
                  <a:gd name="connsiteX37" fmla="*/ 235883 w 472985"/>
                  <a:gd name="connsiteY37" fmla="*/ 0 h 513347"/>
                  <a:gd name="connsiteX38" fmla="*/ 191864 w 472985"/>
                  <a:gd name="connsiteY38" fmla="*/ 18291 h 513347"/>
                  <a:gd name="connsiteX39" fmla="*/ 173576 w 472985"/>
                  <a:gd name="connsiteY39" fmla="*/ 64626 h 513347"/>
                  <a:gd name="connsiteX40" fmla="*/ 96574 w 472985"/>
                  <a:gd name="connsiteY40" fmla="*/ 108522 h 513347"/>
                  <a:gd name="connsiteX41" fmla="*/ 61088 w 472985"/>
                  <a:gd name="connsiteY41" fmla="*/ 97548 h 513347"/>
                  <a:gd name="connsiteX42" fmla="*/ 18352 w 472985"/>
                  <a:gd name="connsiteY42" fmla="*/ 115839 h 513347"/>
                  <a:gd name="connsiteX43" fmla="*/ 0 w 472985"/>
                  <a:gd name="connsiteY43" fmla="*/ 159735 h 513347"/>
                  <a:gd name="connsiteX44" fmla="*/ 18352 w 472985"/>
                  <a:gd name="connsiteY44" fmla="*/ 203632 h 513347"/>
                  <a:gd name="connsiteX45" fmla="*/ 36640 w 472985"/>
                  <a:gd name="connsiteY45" fmla="*/ 215825 h 513347"/>
                  <a:gd name="connsiteX46" fmla="*/ 36640 w 472985"/>
                  <a:gd name="connsiteY46" fmla="*/ 301180 h 513347"/>
                  <a:gd name="connsiteX47" fmla="*/ 18352 w 472985"/>
                  <a:gd name="connsiteY47" fmla="*/ 313374 h 513347"/>
                  <a:gd name="connsiteX48" fmla="*/ 0 w 472985"/>
                  <a:gd name="connsiteY48" fmla="*/ 357271 h 513347"/>
                  <a:gd name="connsiteX49" fmla="*/ 18352 w 472985"/>
                  <a:gd name="connsiteY49" fmla="*/ 401168 h 513347"/>
                  <a:gd name="connsiteX50" fmla="*/ 62307 w 472985"/>
                  <a:gd name="connsiteY50" fmla="*/ 419456 h 513347"/>
                  <a:gd name="connsiteX51" fmla="*/ 100231 w 472985"/>
                  <a:gd name="connsiteY51" fmla="*/ 407264 h 513347"/>
                  <a:gd name="connsiteX52" fmla="*/ 174795 w 472985"/>
                  <a:gd name="connsiteY52" fmla="*/ 449943 h 513347"/>
                  <a:gd name="connsiteX53" fmla="*/ 193083 w 472985"/>
                  <a:gd name="connsiteY53" fmla="*/ 495059 h 513347"/>
                  <a:gd name="connsiteX54" fmla="*/ 237103 w 472985"/>
                  <a:gd name="connsiteY54" fmla="*/ 513347 h 513347"/>
                  <a:gd name="connsiteX55" fmla="*/ 281122 w 472985"/>
                  <a:gd name="connsiteY55" fmla="*/ 495059 h 513347"/>
                  <a:gd name="connsiteX56" fmla="*/ 299474 w 472985"/>
                  <a:gd name="connsiteY56" fmla="*/ 447504 h 513347"/>
                  <a:gd name="connsiteX57" fmla="*/ 371535 w 472985"/>
                  <a:gd name="connsiteY57" fmla="*/ 406045 h 513347"/>
                  <a:gd name="connsiteX58" fmla="*/ 410678 w 472985"/>
                  <a:gd name="connsiteY58" fmla="*/ 419456 h 513347"/>
                  <a:gd name="connsiteX59" fmla="*/ 454697 w 472985"/>
                  <a:gd name="connsiteY59" fmla="*/ 401168 h 513347"/>
                  <a:gd name="connsiteX60" fmla="*/ 472985 w 472985"/>
                  <a:gd name="connsiteY60" fmla="*/ 357271 h 513347"/>
                  <a:gd name="connsiteX61" fmla="*/ 454697 w 472985"/>
                  <a:gd name="connsiteY61" fmla="*/ 313374 h 513347"/>
                  <a:gd name="connsiteX62" fmla="*/ 433907 w 472985"/>
                  <a:gd name="connsiteY62" fmla="*/ 299960 h 513347"/>
                  <a:gd name="connsiteX63" fmla="*/ 433907 w 472985"/>
                  <a:gd name="connsiteY63" fmla="*/ 215825 h 513347"/>
                  <a:gd name="connsiteX64" fmla="*/ 454697 w 472985"/>
                  <a:gd name="connsiteY64" fmla="*/ 201193 h 513347"/>
                  <a:gd name="connsiteX65" fmla="*/ 472985 w 472985"/>
                  <a:gd name="connsiteY65" fmla="*/ 157297 h 513347"/>
                  <a:gd name="connsiteX66" fmla="*/ 454697 w 472985"/>
                  <a:gd name="connsiteY66" fmla="*/ 113400 h 513347"/>
                  <a:gd name="connsiteX67" fmla="*/ 410678 w 472985"/>
                  <a:gd name="connsiteY67" fmla="*/ 95110 h 513347"/>
                  <a:gd name="connsiteX68" fmla="*/ 374038 w 472985"/>
                  <a:gd name="connsiteY68" fmla="*/ 107303 h 513347"/>
                  <a:gd name="connsiteX69" fmla="*/ 299474 w 472985"/>
                  <a:gd name="connsiteY69" fmla="*/ 64626 h 513347"/>
                  <a:gd name="connsiteX70" fmla="*/ 281122 w 472985"/>
                  <a:gd name="connsiteY70" fmla="*/ 15852 h 513347"/>
                  <a:gd name="connsiteX71" fmla="*/ 235883 w 472985"/>
                  <a:gd name="connsiteY71" fmla="*/ 0 h 5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72985" h="513347">
                    <a:moveTo>
                      <a:pt x="235883" y="12193"/>
                    </a:moveTo>
                    <a:cubicBezTo>
                      <a:pt x="248140" y="12193"/>
                      <a:pt x="261551" y="17071"/>
                      <a:pt x="271369" y="26826"/>
                    </a:cubicBezTo>
                    <a:cubicBezTo>
                      <a:pt x="283561" y="39020"/>
                      <a:pt x="288438" y="56090"/>
                      <a:pt x="284779" y="73161"/>
                    </a:cubicBezTo>
                    <a:lnTo>
                      <a:pt x="374038" y="124374"/>
                    </a:lnTo>
                    <a:cubicBezTo>
                      <a:pt x="382572" y="114619"/>
                      <a:pt x="394764" y="109741"/>
                      <a:pt x="407021" y="109741"/>
                    </a:cubicBezTo>
                    <a:cubicBezTo>
                      <a:pt x="419212" y="109741"/>
                      <a:pt x="432688" y="114619"/>
                      <a:pt x="442442" y="124374"/>
                    </a:cubicBezTo>
                    <a:cubicBezTo>
                      <a:pt x="452259" y="134129"/>
                      <a:pt x="457136" y="146323"/>
                      <a:pt x="457136" y="159735"/>
                    </a:cubicBezTo>
                    <a:cubicBezTo>
                      <a:pt x="457136" y="173148"/>
                      <a:pt x="452259" y="185342"/>
                      <a:pt x="442442" y="195096"/>
                    </a:cubicBezTo>
                    <a:cubicBezTo>
                      <a:pt x="435126" y="202412"/>
                      <a:pt x="426592" y="207290"/>
                      <a:pt x="417993" y="209729"/>
                    </a:cubicBezTo>
                    <a:lnTo>
                      <a:pt x="417993" y="312154"/>
                    </a:lnTo>
                    <a:cubicBezTo>
                      <a:pt x="427811" y="314593"/>
                      <a:pt x="435126" y="317032"/>
                      <a:pt x="442442" y="324346"/>
                    </a:cubicBezTo>
                    <a:cubicBezTo>
                      <a:pt x="452259" y="334106"/>
                      <a:pt x="457136" y="346298"/>
                      <a:pt x="457136" y="359709"/>
                    </a:cubicBezTo>
                    <a:cubicBezTo>
                      <a:pt x="457136" y="373120"/>
                      <a:pt x="452259" y="385319"/>
                      <a:pt x="442442" y="395072"/>
                    </a:cubicBezTo>
                    <a:cubicBezTo>
                      <a:pt x="432688" y="404826"/>
                      <a:pt x="420432" y="409703"/>
                      <a:pt x="407021" y="409703"/>
                    </a:cubicBezTo>
                    <a:cubicBezTo>
                      <a:pt x="394764" y="409703"/>
                      <a:pt x="381353" y="404826"/>
                      <a:pt x="371535" y="395072"/>
                    </a:cubicBezTo>
                    <a:cubicBezTo>
                      <a:pt x="370316" y="393853"/>
                      <a:pt x="370316" y="393853"/>
                      <a:pt x="370316" y="392634"/>
                    </a:cubicBezTo>
                    <a:lnTo>
                      <a:pt x="283561" y="442627"/>
                    </a:lnTo>
                    <a:cubicBezTo>
                      <a:pt x="287218" y="458477"/>
                      <a:pt x="282341" y="476765"/>
                      <a:pt x="270085" y="487744"/>
                    </a:cubicBezTo>
                    <a:cubicBezTo>
                      <a:pt x="260332" y="497498"/>
                      <a:pt x="248140" y="502375"/>
                      <a:pt x="234664" y="502375"/>
                    </a:cubicBezTo>
                    <a:cubicBezTo>
                      <a:pt x="221253" y="502375"/>
                      <a:pt x="208997" y="497498"/>
                      <a:pt x="199243" y="487744"/>
                    </a:cubicBezTo>
                    <a:cubicBezTo>
                      <a:pt x="188206" y="476765"/>
                      <a:pt x="182110" y="459696"/>
                      <a:pt x="185768" y="443847"/>
                    </a:cubicBezTo>
                    <a:lnTo>
                      <a:pt x="97793" y="390195"/>
                    </a:lnTo>
                    <a:lnTo>
                      <a:pt x="96574" y="391415"/>
                    </a:lnTo>
                    <a:cubicBezTo>
                      <a:pt x="86756" y="401168"/>
                      <a:pt x="74564" y="406045"/>
                      <a:pt x="61088" y="406045"/>
                    </a:cubicBezTo>
                    <a:cubicBezTo>
                      <a:pt x="48896" y="406045"/>
                      <a:pt x="35421" y="401168"/>
                      <a:pt x="25667" y="391415"/>
                    </a:cubicBezTo>
                    <a:cubicBezTo>
                      <a:pt x="17133" y="382874"/>
                      <a:pt x="12192" y="369463"/>
                      <a:pt x="12192" y="357271"/>
                    </a:cubicBezTo>
                    <a:cubicBezTo>
                      <a:pt x="12192" y="343859"/>
                      <a:pt x="17133" y="331661"/>
                      <a:pt x="26887" y="321907"/>
                    </a:cubicBezTo>
                    <a:cubicBezTo>
                      <a:pt x="32983" y="315813"/>
                      <a:pt x="40362" y="310935"/>
                      <a:pt x="48896" y="309715"/>
                    </a:cubicBezTo>
                    <a:lnTo>
                      <a:pt x="48896" y="207290"/>
                    </a:lnTo>
                    <a:cubicBezTo>
                      <a:pt x="40362" y="204851"/>
                      <a:pt x="32983" y="201193"/>
                      <a:pt x="26887" y="195096"/>
                    </a:cubicBezTo>
                    <a:cubicBezTo>
                      <a:pt x="17133" y="184122"/>
                      <a:pt x="12192" y="171929"/>
                      <a:pt x="12192" y="158516"/>
                    </a:cubicBezTo>
                    <a:cubicBezTo>
                      <a:pt x="12192" y="145103"/>
                      <a:pt x="17133" y="132910"/>
                      <a:pt x="26887" y="123155"/>
                    </a:cubicBezTo>
                    <a:cubicBezTo>
                      <a:pt x="36640" y="114619"/>
                      <a:pt x="48896" y="109741"/>
                      <a:pt x="61088" y="109741"/>
                    </a:cubicBezTo>
                    <a:cubicBezTo>
                      <a:pt x="73345" y="109741"/>
                      <a:pt x="85536" y="114619"/>
                      <a:pt x="95354" y="123155"/>
                    </a:cubicBezTo>
                    <a:lnTo>
                      <a:pt x="185768" y="70723"/>
                    </a:lnTo>
                    <a:cubicBezTo>
                      <a:pt x="182110" y="54871"/>
                      <a:pt x="186987" y="37800"/>
                      <a:pt x="199243" y="26826"/>
                    </a:cubicBezTo>
                    <a:cubicBezTo>
                      <a:pt x="210216" y="17071"/>
                      <a:pt x="222472" y="12193"/>
                      <a:pt x="235883" y="12193"/>
                    </a:cubicBezTo>
                    <a:close/>
                    <a:moveTo>
                      <a:pt x="235883" y="0"/>
                    </a:moveTo>
                    <a:cubicBezTo>
                      <a:pt x="220034" y="0"/>
                      <a:pt x="204120" y="6097"/>
                      <a:pt x="191864" y="18291"/>
                    </a:cubicBezTo>
                    <a:cubicBezTo>
                      <a:pt x="179672" y="30484"/>
                      <a:pt x="173576" y="47555"/>
                      <a:pt x="173576" y="64626"/>
                    </a:cubicBezTo>
                    <a:lnTo>
                      <a:pt x="96574" y="108522"/>
                    </a:lnTo>
                    <a:cubicBezTo>
                      <a:pt x="86756" y="101206"/>
                      <a:pt x="74564" y="97548"/>
                      <a:pt x="61088" y="97548"/>
                    </a:cubicBezTo>
                    <a:cubicBezTo>
                      <a:pt x="45239" y="97548"/>
                      <a:pt x="29325" y="103645"/>
                      <a:pt x="18352" y="115839"/>
                    </a:cubicBezTo>
                    <a:cubicBezTo>
                      <a:pt x="6096" y="128032"/>
                      <a:pt x="0" y="142664"/>
                      <a:pt x="0" y="159735"/>
                    </a:cubicBezTo>
                    <a:cubicBezTo>
                      <a:pt x="0" y="175587"/>
                      <a:pt x="6096" y="191438"/>
                      <a:pt x="18352" y="203632"/>
                    </a:cubicBezTo>
                    <a:cubicBezTo>
                      <a:pt x="23229" y="208510"/>
                      <a:pt x="30544" y="213387"/>
                      <a:pt x="36640" y="215825"/>
                    </a:cubicBezTo>
                    <a:lnTo>
                      <a:pt x="36640" y="301180"/>
                    </a:lnTo>
                    <a:cubicBezTo>
                      <a:pt x="29325" y="304838"/>
                      <a:pt x="23229" y="308496"/>
                      <a:pt x="18352" y="313374"/>
                    </a:cubicBezTo>
                    <a:cubicBezTo>
                      <a:pt x="6096" y="325565"/>
                      <a:pt x="0" y="340202"/>
                      <a:pt x="0" y="357271"/>
                    </a:cubicBezTo>
                    <a:cubicBezTo>
                      <a:pt x="0" y="373120"/>
                      <a:pt x="6096" y="388976"/>
                      <a:pt x="18352" y="401168"/>
                    </a:cubicBezTo>
                    <a:cubicBezTo>
                      <a:pt x="30544" y="413360"/>
                      <a:pt x="45239" y="419456"/>
                      <a:pt x="62307" y="419456"/>
                    </a:cubicBezTo>
                    <a:cubicBezTo>
                      <a:pt x="75783" y="419456"/>
                      <a:pt x="89194" y="414579"/>
                      <a:pt x="100231" y="407264"/>
                    </a:cubicBezTo>
                    <a:lnTo>
                      <a:pt x="174795" y="449943"/>
                    </a:lnTo>
                    <a:cubicBezTo>
                      <a:pt x="174795" y="467011"/>
                      <a:pt x="180891" y="482861"/>
                      <a:pt x="193083" y="495059"/>
                    </a:cubicBezTo>
                    <a:cubicBezTo>
                      <a:pt x="205339" y="507251"/>
                      <a:pt x="220034" y="513347"/>
                      <a:pt x="237103" y="513347"/>
                    </a:cubicBezTo>
                    <a:cubicBezTo>
                      <a:pt x="253016" y="513347"/>
                      <a:pt x="268866" y="507251"/>
                      <a:pt x="281122" y="495059"/>
                    </a:cubicBezTo>
                    <a:cubicBezTo>
                      <a:pt x="293314" y="482861"/>
                      <a:pt x="300693" y="464573"/>
                      <a:pt x="299474" y="447504"/>
                    </a:cubicBezTo>
                    <a:lnTo>
                      <a:pt x="371535" y="406045"/>
                    </a:lnTo>
                    <a:cubicBezTo>
                      <a:pt x="382572" y="414579"/>
                      <a:pt x="395983" y="419456"/>
                      <a:pt x="410678" y="419456"/>
                    </a:cubicBezTo>
                    <a:cubicBezTo>
                      <a:pt x="426592" y="419456"/>
                      <a:pt x="442442" y="413360"/>
                      <a:pt x="454697" y="401168"/>
                    </a:cubicBezTo>
                    <a:cubicBezTo>
                      <a:pt x="466890" y="388976"/>
                      <a:pt x="472985" y="374339"/>
                      <a:pt x="472985" y="357271"/>
                    </a:cubicBezTo>
                    <a:cubicBezTo>
                      <a:pt x="472985" y="341421"/>
                      <a:pt x="466890" y="325565"/>
                      <a:pt x="454697" y="313374"/>
                    </a:cubicBezTo>
                    <a:cubicBezTo>
                      <a:pt x="448537" y="307277"/>
                      <a:pt x="442442" y="303619"/>
                      <a:pt x="433907" y="299960"/>
                    </a:cubicBezTo>
                    <a:lnTo>
                      <a:pt x="433907" y="215825"/>
                    </a:lnTo>
                    <a:cubicBezTo>
                      <a:pt x="441222" y="212167"/>
                      <a:pt x="448537" y="207290"/>
                      <a:pt x="454697" y="201193"/>
                    </a:cubicBezTo>
                    <a:cubicBezTo>
                      <a:pt x="466890" y="189000"/>
                      <a:pt x="472985" y="174367"/>
                      <a:pt x="472985" y="157297"/>
                    </a:cubicBezTo>
                    <a:cubicBezTo>
                      <a:pt x="472985" y="141445"/>
                      <a:pt x="466890" y="125593"/>
                      <a:pt x="454697" y="113400"/>
                    </a:cubicBezTo>
                    <a:cubicBezTo>
                      <a:pt x="442442" y="101206"/>
                      <a:pt x="427811" y="95110"/>
                      <a:pt x="410678" y="95110"/>
                    </a:cubicBezTo>
                    <a:cubicBezTo>
                      <a:pt x="397203" y="95110"/>
                      <a:pt x="385011" y="98767"/>
                      <a:pt x="374038" y="107303"/>
                    </a:cubicBezTo>
                    <a:lnTo>
                      <a:pt x="299474" y="64626"/>
                    </a:lnTo>
                    <a:cubicBezTo>
                      <a:pt x="300693" y="46335"/>
                      <a:pt x="294533" y="29265"/>
                      <a:pt x="281122" y="15852"/>
                    </a:cubicBezTo>
                    <a:cubicBezTo>
                      <a:pt x="267646" y="6097"/>
                      <a:pt x="251797" y="0"/>
                      <a:pt x="235883" y="0"/>
                    </a:cubicBezTo>
                    <a:close/>
                  </a:path>
                </a:pathLst>
              </a:custGeom>
              <a:solidFill>
                <a:srgbClr val="FFFFFF"/>
              </a:solidFill>
              <a:ln w="6417" cap="flat">
                <a:noFill/>
                <a:prstDash val="solid"/>
                <a:miter/>
              </a:ln>
            </p:spPr>
            <p:txBody>
              <a:bodyPr rtlCol="0" anchor="ctr"/>
              <a:lstStyle/>
              <a:p>
                <a:endParaRPr lang="en-US"/>
              </a:p>
            </p:txBody>
          </p:sp>
          <p:sp>
            <p:nvSpPr>
              <p:cNvPr id="117" name="Freeform: Shape 182">
                <a:extLst>
                  <a:ext uri="{FF2B5EF4-FFF2-40B4-BE49-F238E27FC236}">
                    <a16:creationId xmlns:a16="http://schemas.microsoft.com/office/drawing/2014/main" id="{33D23E91-DE86-7ED2-828F-63B32015D290}"/>
                  </a:ext>
                </a:extLst>
              </p:cNvPr>
              <p:cNvSpPr/>
              <p:nvPr/>
            </p:nvSpPr>
            <p:spPr>
              <a:xfrm>
                <a:off x="9201815" y="2376001"/>
                <a:ext cx="446163" cy="487738"/>
              </a:xfrm>
              <a:custGeom>
                <a:avLst/>
                <a:gdLst>
                  <a:gd name="connsiteX0" fmla="*/ 405801 w 446163"/>
                  <a:gd name="connsiteY0" fmla="*/ 297522 h 487738"/>
                  <a:gd name="connsiteX1" fmla="*/ 405801 w 446163"/>
                  <a:gd name="connsiteY1" fmla="*/ 195096 h 487738"/>
                  <a:gd name="connsiteX2" fmla="*/ 430250 w 446163"/>
                  <a:gd name="connsiteY2" fmla="*/ 180464 h 487738"/>
                  <a:gd name="connsiteX3" fmla="*/ 444944 w 446163"/>
                  <a:gd name="connsiteY3" fmla="*/ 145103 h 487738"/>
                  <a:gd name="connsiteX4" fmla="*/ 430250 w 446163"/>
                  <a:gd name="connsiteY4" fmla="*/ 109741 h 487738"/>
                  <a:gd name="connsiteX5" fmla="*/ 360626 w 446163"/>
                  <a:gd name="connsiteY5" fmla="*/ 109741 h 487738"/>
                  <a:gd name="connsiteX6" fmla="*/ 271369 w 446163"/>
                  <a:gd name="connsiteY6" fmla="*/ 60968 h 487738"/>
                  <a:gd name="connsiteX7" fmla="*/ 257957 w 446163"/>
                  <a:gd name="connsiteY7" fmla="*/ 14632 h 487738"/>
                  <a:gd name="connsiteX8" fmla="*/ 188270 w 446163"/>
                  <a:gd name="connsiteY8" fmla="*/ 14632 h 487738"/>
                  <a:gd name="connsiteX9" fmla="*/ 174795 w 446163"/>
                  <a:gd name="connsiteY9" fmla="*/ 58529 h 487738"/>
                  <a:gd name="connsiteX10" fmla="*/ 84382 w 446163"/>
                  <a:gd name="connsiteY10" fmla="*/ 110961 h 487738"/>
                  <a:gd name="connsiteX11" fmla="*/ 14695 w 446163"/>
                  <a:gd name="connsiteY11" fmla="*/ 112181 h 487738"/>
                  <a:gd name="connsiteX12" fmla="*/ 0 w 446163"/>
                  <a:gd name="connsiteY12" fmla="*/ 146322 h 487738"/>
                  <a:gd name="connsiteX13" fmla="*/ 14695 w 446163"/>
                  <a:gd name="connsiteY13" fmla="*/ 181683 h 487738"/>
                  <a:gd name="connsiteX14" fmla="*/ 36704 w 446163"/>
                  <a:gd name="connsiteY14" fmla="*/ 193877 h 487738"/>
                  <a:gd name="connsiteX15" fmla="*/ 36704 w 446163"/>
                  <a:gd name="connsiteY15" fmla="*/ 296303 h 487738"/>
                  <a:gd name="connsiteX16" fmla="*/ 14695 w 446163"/>
                  <a:gd name="connsiteY16" fmla="*/ 308496 h 487738"/>
                  <a:gd name="connsiteX17" fmla="*/ 0 w 446163"/>
                  <a:gd name="connsiteY17" fmla="*/ 345079 h 487738"/>
                  <a:gd name="connsiteX18" fmla="*/ 14695 w 446163"/>
                  <a:gd name="connsiteY18" fmla="*/ 380436 h 487738"/>
                  <a:gd name="connsiteX19" fmla="*/ 48896 w 446163"/>
                  <a:gd name="connsiteY19" fmla="*/ 393854 h 487738"/>
                  <a:gd name="connsiteX20" fmla="*/ 84382 w 446163"/>
                  <a:gd name="connsiteY20" fmla="*/ 379217 h 487738"/>
                  <a:gd name="connsiteX21" fmla="*/ 85600 w 446163"/>
                  <a:gd name="connsiteY21" fmla="*/ 377998 h 487738"/>
                  <a:gd name="connsiteX22" fmla="*/ 174795 w 446163"/>
                  <a:gd name="connsiteY22" fmla="*/ 429210 h 487738"/>
                  <a:gd name="connsiteX23" fmla="*/ 188270 w 446163"/>
                  <a:gd name="connsiteY23" fmla="*/ 473108 h 487738"/>
                  <a:gd name="connsiteX24" fmla="*/ 223691 w 446163"/>
                  <a:gd name="connsiteY24" fmla="*/ 487738 h 487738"/>
                  <a:gd name="connsiteX25" fmla="*/ 259176 w 446163"/>
                  <a:gd name="connsiteY25" fmla="*/ 473108 h 487738"/>
                  <a:gd name="connsiteX26" fmla="*/ 272587 w 446163"/>
                  <a:gd name="connsiteY26" fmla="*/ 427991 h 487738"/>
                  <a:gd name="connsiteX27" fmla="*/ 359343 w 446163"/>
                  <a:gd name="connsiteY27" fmla="*/ 377998 h 487738"/>
                  <a:gd name="connsiteX28" fmla="*/ 360626 w 446163"/>
                  <a:gd name="connsiteY28" fmla="*/ 380436 h 487738"/>
                  <a:gd name="connsiteX29" fmla="*/ 396047 w 446163"/>
                  <a:gd name="connsiteY29" fmla="*/ 395073 h 487738"/>
                  <a:gd name="connsiteX30" fmla="*/ 431468 w 446163"/>
                  <a:gd name="connsiteY30" fmla="*/ 380436 h 487738"/>
                  <a:gd name="connsiteX31" fmla="*/ 446163 w 446163"/>
                  <a:gd name="connsiteY31" fmla="*/ 345079 h 487738"/>
                  <a:gd name="connsiteX32" fmla="*/ 431468 w 446163"/>
                  <a:gd name="connsiteY32" fmla="*/ 309716 h 487738"/>
                  <a:gd name="connsiteX33" fmla="*/ 405801 w 446163"/>
                  <a:gd name="connsiteY33" fmla="*/ 297522 h 487738"/>
                  <a:gd name="connsiteX34" fmla="*/ 261615 w 446163"/>
                  <a:gd name="connsiteY34" fmla="*/ 407265 h 487738"/>
                  <a:gd name="connsiteX35" fmla="*/ 257957 w 446163"/>
                  <a:gd name="connsiteY35" fmla="*/ 403607 h 487738"/>
                  <a:gd name="connsiteX36" fmla="*/ 234728 w 446163"/>
                  <a:gd name="connsiteY36" fmla="*/ 391415 h 487738"/>
                  <a:gd name="connsiteX37" fmla="*/ 234728 w 446163"/>
                  <a:gd name="connsiteY37" fmla="*/ 306057 h 487738"/>
                  <a:gd name="connsiteX38" fmla="*/ 278683 w 446163"/>
                  <a:gd name="connsiteY38" fmla="*/ 290206 h 487738"/>
                  <a:gd name="connsiteX39" fmla="*/ 347151 w 446163"/>
                  <a:gd name="connsiteY39" fmla="*/ 329223 h 487738"/>
                  <a:gd name="connsiteX40" fmla="*/ 347151 w 446163"/>
                  <a:gd name="connsiteY40" fmla="*/ 357271 h 487738"/>
                  <a:gd name="connsiteX41" fmla="*/ 261615 w 446163"/>
                  <a:gd name="connsiteY41" fmla="*/ 407265 h 487738"/>
                  <a:gd name="connsiteX42" fmla="*/ 188270 w 446163"/>
                  <a:gd name="connsiteY42" fmla="*/ 403607 h 487738"/>
                  <a:gd name="connsiteX43" fmla="*/ 183393 w 446163"/>
                  <a:gd name="connsiteY43" fmla="*/ 408484 h 487738"/>
                  <a:gd name="connsiteX44" fmla="*/ 96574 w 446163"/>
                  <a:gd name="connsiteY44" fmla="*/ 358490 h 487738"/>
                  <a:gd name="connsiteX45" fmla="*/ 96574 w 446163"/>
                  <a:gd name="connsiteY45" fmla="*/ 329223 h 487738"/>
                  <a:gd name="connsiteX46" fmla="*/ 165041 w 446163"/>
                  <a:gd name="connsiteY46" fmla="*/ 288986 h 487738"/>
                  <a:gd name="connsiteX47" fmla="*/ 212718 w 446163"/>
                  <a:gd name="connsiteY47" fmla="*/ 304838 h 487738"/>
                  <a:gd name="connsiteX48" fmla="*/ 212718 w 446163"/>
                  <a:gd name="connsiteY48" fmla="*/ 390190 h 487738"/>
                  <a:gd name="connsiteX49" fmla="*/ 188270 w 446163"/>
                  <a:gd name="connsiteY49" fmla="*/ 403607 h 487738"/>
                  <a:gd name="connsiteX50" fmla="*/ 59933 w 446163"/>
                  <a:gd name="connsiteY50" fmla="*/ 195096 h 487738"/>
                  <a:gd name="connsiteX51" fmla="*/ 84382 w 446163"/>
                  <a:gd name="connsiteY51" fmla="*/ 181683 h 487738"/>
                  <a:gd name="connsiteX52" fmla="*/ 86820 w 446163"/>
                  <a:gd name="connsiteY52" fmla="*/ 179245 h 487738"/>
                  <a:gd name="connsiteX53" fmla="*/ 146689 w 446163"/>
                  <a:gd name="connsiteY53" fmla="*/ 213386 h 487738"/>
                  <a:gd name="connsiteX54" fmla="*/ 128337 w 446163"/>
                  <a:gd name="connsiteY54" fmla="*/ 238993 h 487738"/>
                  <a:gd name="connsiteX55" fmla="*/ 124679 w 446163"/>
                  <a:gd name="connsiteY55" fmla="*/ 243870 h 487738"/>
                  <a:gd name="connsiteX56" fmla="*/ 127117 w 446163"/>
                  <a:gd name="connsiteY56" fmla="*/ 248748 h 487738"/>
                  <a:gd name="connsiteX57" fmla="*/ 145470 w 446163"/>
                  <a:gd name="connsiteY57" fmla="*/ 274354 h 487738"/>
                  <a:gd name="connsiteX58" fmla="*/ 84382 w 446163"/>
                  <a:gd name="connsiteY58" fmla="*/ 309716 h 487738"/>
                  <a:gd name="connsiteX59" fmla="*/ 59933 w 446163"/>
                  <a:gd name="connsiteY59" fmla="*/ 296303 h 487738"/>
                  <a:gd name="connsiteX60" fmla="*/ 59933 w 446163"/>
                  <a:gd name="connsiteY60" fmla="*/ 195096 h 487738"/>
                  <a:gd name="connsiteX61" fmla="*/ 184613 w 446163"/>
                  <a:gd name="connsiteY61" fmla="*/ 79258 h 487738"/>
                  <a:gd name="connsiteX62" fmla="*/ 188270 w 446163"/>
                  <a:gd name="connsiteY62" fmla="*/ 84135 h 487738"/>
                  <a:gd name="connsiteX63" fmla="*/ 212718 w 446163"/>
                  <a:gd name="connsiteY63" fmla="*/ 97548 h 487738"/>
                  <a:gd name="connsiteX64" fmla="*/ 212718 w 446163"/>
                  <a:gd name="connsiteY64" fmla="*/ 181683 h 487738"/>
                  <a:gd name="connsiteX65" fmla="*/ 165041 w 446163"/>
                  <a:gd name="connsiteY65" fmla="*/ 197535 h 487738"/>
                  <a:gd name="connsiteX66" fmla="*/ 97793 w 446163"/>
                  <a:gd name="connsiteY66" fmla="*/ 158516 h 487738"/>
                  <a:gd name="connsiteX67" fmla="*/ 96574 w 446163"/>
                  <a:gd name="connsiteY67" fmla="*/ 129251 h 487738"/>
                  <a:gd name="connsiteX68" fmla="*/ 184613 w 446163"/>
                  <a:gd name="connsiteY68" fmla="*/ 79258 h 487738"/>
                  <a:gd name="connsiteX69" fmla="*/ 257957 w 446163"/>
                  <a:gd name="connsiteY69" fmla="*/ 84135 h 487738"/>
                  <a:gd name="connsiteX70" fmla="*/ 260395 w 446163"/>
                  <a:gd name="connsiteY70" fmla="*/ 80477 h 487738"/>
                  <a:gd name="connsiteX71" fmla="*/ 347151 w 446163"/>
                  <a:gd name="connsiteY71" fmla="*/ 130470 h 487738"/>
                  <a:gd name="connsiteX72" fmla="*/ 345932 w 446163"/>
                  <a:gd name="connsiteY72" fmla="*/ 158516 h 487738"/>
                  <a:gd name="connsiteX73" fmla="*/ 281121 w 446163"/>
                  <a:gd name="connsiteY73" fmla="*/ 197535 h 487738"/>
                  <a:gd name="connsiteX74" fmla="*/ 235947 w 446163"/>
                  <a:gd name="connsiteY74" fmla="*/ 181683 h 487738"/>
                  <a:gd name="connsiteX75" fmla="*/ 235947 w 446163"/>
                  <a:gd name="connsiteY75" fmla="*/ 96329 h 487738"/>
                  <a:gd name="connsiteX76" fmla="*/ 257957 w 446163"/>
                  <a:gd name="connsiteY76" fmla="*/ 84135 h 487738"/>
                  <a:gd name="connsiteX77" fmla="*/ 284844 w 446163"/>
                  <a:gd name="connsiteY77" fmla="*/ 258502 h 487738"/>
                  <a:gd name="connsiteX78" fmla="*/ 162603 w 446163"/>
                  <a:gd name="connsiteY78" fmla="*/ 258502 h 487738"/>
                  <a:gd name="connsiteX79" fmla="*/ 150346 w 446163"/>
                  <a:gd name="connsiteY79" fmla="*/ 243870 h 487738"/>
                  <a:gd name="connsiteX80" fmla="*/ 162603 w 446163"/>
                  <a:gd name="connsiteY80" fmla="*/ 229238 h 487738"/>
                  <a:gd name="connsiteX81" fmla="*/ 284844 w 446163"/>
                  <a:gd name="connsiteY81" fmla="*/ 229238 h 487738"/>
                  <a:gd name="connsiteX82" fmla="*/ 297036 w 446163"/>
                  <a:gd name="connsiteY82" fmla="*/ 243870 h 487738"/>
                  <a:gd name="connsiteX83" fmla="*/ 284844 w 446163"/>
                  <a:gd name="connsiteY83" fmla="*/ 258502 h 487738"/>
                  <a:gd name="connsiteX84" fmla="*/ 360626 w 446163"/>
                  <a:gd name="connsiteY84" fmla="*/ 309716 h 487738"/>
                  <a:gd name="connsiteX85" fmla="*/ 360626 w 446163"/>
                  <a:gd name="connsiteY85" fmla="*/ 309716 h 487738"/>
                  <a:gd name="connsiteX86" fmla="*/ 299474 w 446163"/>
                  <a:gd name="connsiteY86" fmla="*/ 275574 h 487738"/>
                  <a:gd name="connsiteX87" fmla="*/ 300693 w 446163"/>
                  <a:gd name="connsiteY87" fmla="*/ 274354 h 487738"/>
                  <a:gd name="connsiteX88" fmla="*/ 319045 w 446163"/>
                  <a:gd name="connsiteY88" fmla="*/ 248748 h 487738"/>
                  <a:gd name="connsiteX89" fmla="*/ 321484 w 446163"/>
                  <a:gd name="connsiteY89" fmla="*/ 243870 h 487738"/>
                  <a:gd name="connsiteX90" fmla="*/ 319045 w 446163"/>
                  <a:gd name="connsiteY90" fmla="*/ 238993 h 487738"/>
                  <a:gd name="connsiteX91" fmla="*/ 300693 w 446163"/>
                  <a:gd name="connsiteY91" fmla="*/ 213386 h 487738"/>
                  <a:gd name="connsiteX92" fmla="*/ 359343 w 446163"/>
                  <a:gd name="connsiteY92" fmla="*/ 179245 h 487738"/>
                  <a:gd name="connsiteX93" fmla="*/ 361846 w 446163"/>
                  <a:gd name="connsiteY93" fmla="*/ 181683 h 487738"/>
                  <a:gd name="connsiteX94" fmla="*/ 385011 w 446163"/>
                  <a:gd name="connsiteY94" fmla="*/ 195096 h 487738"/>
                  <a:gd name="connsiteX95" fmla="*/ 385011 w 446163"/>
                  <a:gd name="connsiteY95" fmla="*/ 297522 h 487738"/>
                  <a:gd name="connsiteX96" fmla="*/ 360626 w 446163"/>
                  <a:gd name="connsiteY96" fmla="*/ 309716 h 487738"/>
                  <a:gd name="connsiteX97" fmla="*/ 376476 w 446163"/>
                  <a:gd name="connsiteY97" fmla="*/ 128032 h 487738"/>
                  <a:gd name="connsiteX98" fmla="*/ 414399 w 446163"/>
                  <a:gd name="connsiteY98" fmla="*/ 128032 h 487738"/>
                  <a:gd name="connsiteX99" fmla="*/ 421715 w 446163"/>
                  <a:gd name="connsiteY99" fmla="*/ 146322 h 487738"/>
                  <a:gd name="connsiteX100" fmla="*/ 414399 w 446163"/>
                  <a:gd name="connsiteY100" fmla="*/ 164613 h 487738"/>
                  <a:gd name="connsiteX101" fmla="*/ 394828 w 446163"/>
                  <a:gd name="connsiteY101" fmla="*/ 171928 h 487738"/>
                  <a:gd name="connsiteX102" fmla="*/ 376476 w 446163"/>
                  <a:gd name="connsiteY102" fmla="*/ 164613 h 487738"/>
                  <a:gd name="connsiteX103" fmla="*/ 372818 w 446163"/>
                  <a:gd name="connsiteY103" fmla="*/ 131690 h 487738"/>
                  <a:gd name="connsiteX104" fmla="*/ 376476 w 446163"/>
                  <a:gd name="connsiteY104" fmla="*/ 128032 h 487738"/>
                  <a:gd name="connsiteX105" fmla="*/ 204119 w 446163"/>
                  <a:gd name="connsiteY105" fmla="*/ 30484 h 487738"/>
                  <a:gd name="connsiteX106" fmla="*/ 242043 w 446163"/>
                  <a:gd name="connsiteY106" fmla="*/ 30484 h 487738"/>
                  <a:gd name="connsiteX107" fmla="*/ 246920 w 446163"/>
                  <a:gd name="connsiteY107" fmla="*/ 60968 h 487738"/>
                  <a:gd name="connsiteX108" fmla="*/ 242043 w 446163"/>
                  <a:gd name="connsiteY108" fmla="*/ 68284 h 487738"/>
                  <a:gd name="connsiteX109" fmla="*/ 204119 w 446163"/>
                  <a:gd name="connsiteY109" fmla="*/ 68284 h 487738"/>
                  <a:gd name="connsiteX110" fmla="*/ 198024 w 446163"/>
                  <a:gd name="connsiteY110" fmla="*/ 59748 h 487738"/>
                  <a:gd name="connsiteX111" fmla="*/ 204119 w 446163"/>
                  <a:gd name="connsiteY111" fmla="*/ 30484 h 487738"/>
                  <a:gd name="connsiteX112" fmla="*/ 23229 w 446163"/>
                  <a:gd name="connsiteY112" fmla="*/ 146322 h 487738"/>
                  <a:gd name="connsiteX113" fmla="*/ 30608 w 446163"/>
                  <a:gd name="connsiteY113" fmla="*/ 128032 h 487738"/>
                  <a:gd name="connsiteX114" fmla="*/ 68468 w 446163"/>
                  <a:gd name="connsiteY114" fmla="*/ 128032 h 487738"/>
                  <a:gd name="connsiteX115" fmla="*/ 72125 w 446163"/>
                  <a:gd name="connsiteY115" fmla="*/ 131690 h 487738"/>
                  <a:gd name="connsiteX116" fmla="*/ 68468 w 446163"/>
                  <a:gd name="connsiteY116" fmla="*/ 165832 h 487738"/>
                  <a:gd name="connsiteX117" fmla="*/ 48896 w 446163"/>
                  <a:gd name="connsiteY117" fmla="*/ 173148 h 487738"/>
                  <a:gd name="connsiteX118" fmla="*/ 30608 w 446163"/>
                  <a:gd name="connsiteY118" fmla="*/ 165832 h 487738"/>
                  <a:gd name="connsiteX119" fmla="*/ 23229 w 446163"/>
                  <a:gd name="connsiteY119" fmla="*/ 146322 h 487738"/>
                  <a:gd name="connsiteX120" fmla="*/ 30608 w 446163"/>
                  <a:gd name="connsiteY120" fmla="*/ 363367 h 487738"/>
                  <a:gd name="connsiteX121" fmla="*/ 23229 w 446163"/>
                  <a:gd name="connsiteY121" fmla="*/ 345079 h 487738"/>
                  <a:gd name="connsiteX122" fmla="*/ 30608 w 446163"/>
                  <a:gd name="connsiteY122" fmla="*/ 326785 h 487738"/>
                  <a:gd name="connsiteX123" fmla="*/ 48896 w 446163"/>
                  <a:gd name="connsiteY123" fmla="*/ 319470 h 487738"/>
                  <a:gd name="connsiteX124" fmla="*/ 68468 w 446163"/>
                  <a:gd name="connsiteY124" fmla="*/ 326785 h 487738"/>
                  <a:gd name="connsiteX125" fmla="*/ 72125 w 446163"/>
                  <a:gd name="connsiteY125" fmla="*/ 358490 h 487738"/>
                  <a:gd name="connsiteX126" fmla="*/ 68468 w 446163"/>
                  <a:gd name="connsiteY126" fmla="*/ 364586 h 487738"/>
                  <a:gd name="connsiteX127" fmla="*/ 30608 w 446163"/>
                  <a:gd name="connsiteY127" fmla="*/ 363367 h 487738"/>
                  <a:gd name="connsiteX128" fmla="*/ 242043 w 446163"/>
                  <a:gd name="connsiteY128" fmla="*/ 457258 h 487738"/>
                  <a:gd name="connsiteX129" fmla="*/ 204119 w 446163"/>
                  <a:gd name="connsiteY129" fmla="*/ 457258 h 487738"/>
                  <a:gd name="connsiteX130" fmla="*/ 198024 w 446163"/>
                  <a:gd name="connsiteY130" fmla="*/ 427991 h 487738"/>
                  <a:gd name="connsiteX131" fmla="*/ 204119 w 446163"/>
                  <a:gd name="connsiteY131" fmla="*/ 419457 h 487738"/>
                  <a:gd name="connsiteX132" fmla="*/ 242043 w 446163"/>
                  <a:gd name="connsiteY132" fmla="*/ 419457 h 487738"/>
                  <a:gd name="connsiteX133" fmla="*/ 246920 w 446163"/>
                  <a:gd name="connsiteY133" fmla="*/ 426772 h 487738"/>
                  <a:gd name="connsiteX134" fmla="*/ 242043 w 446163"/>
                  <a:gd name="connsiteY134" fmla="*/ 457258 h 487738"/>
                  <a:gd name="connsiteX135" fmla="*/ 414399 w 446163"/>
                  <a:gd name="connsiteY135" fmla="*/ 363367 h 487738"/>
                  <a:gd name="connsiteX136" fmla="*/ 376476 w 446163"/>
                  <a:gd name="connsiteY136" fmla="*/ 363367 h 487738"/>
                  <a:gd name="connsiteX137" fmla="*/ 371600 w 446163"/>
                  <a:gd name="connsiteY137" fmla="*/ 357271 h 487738"/>
                  <a:gd name="connsiteX138" fmla="*/ 376476 w 446163"/>
                  <a:gd name="connsiteY138" fmla="*/ 325566 h 487738"/>
                  <a:gd name="connsiteX139" fmla="*/ 394828 w 446163"/>
                  <a:gd name="connsiteY139" fmla="*/ 318250 h 487738"/>
                  <a:gd name="connsiteX140" fmla="*/ 414399 w 446163"/>
                  <a:gd name="connsiteY140" fmla="*/ 325566 h 487738"/>
                  <a:gd name="connsiteX141" fmla="*/ 421715 w 446163"/>
                  <a:gd name="connsiteY141" fmla="*/ 343860 h 487738"/>
                  <a:gd name="connsiteX142" fmla="*/ 414399 w 446163"/>
                  <a:gd name="connsiteY142" fmla="*/ 363367 h 487738"/>
                  <a:gd name="connsiteX143" fmla="*/ 253016 w 446163"/>
                  <a:gd name="connsiteY143" fmla="*/ 243870 h 487738"/>
                  <a:gd name="connsiteX144" fmla="*/ 224911 w 446163"/>
                  <a:gd name="connsiteY144" fmla="*/ 271916 h 487738"/>
                  <a:gd name="connsiteX145" fmla="*/ 196805 w 446163"/>
                  <a:gd name="connsiteY145" fmla="*/ 243870 h 487738"/>
                  <a:gd name="connsiteX146" fmla="*/ 224911 w 446163"/>
                  <a:gd name="connsiteY146" fmla="*/ 215825 h 487738"/>
                  <a:gd name="connsiteX147" fmla="*/ 253016 w 446163"/>
                  <a:gd name="connsiteY147" fmla="*/ 243870 h 48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446163" h="487738">
                    <a:moveTo>
                      <a:pt x="405801" y="297522"/>
                    </a:moveTo>
                    <a:lnTo>
                      <a:pt x="405801" y="195096"/>
                    </a:lnTo>
                    <a:cubicBezTo>
                      <a:pt x="415619" y="192657"/>
                      <a:pt x="424153" y="187780"/>
                      <a:pt x="430250" y="180464"/>
                    </a:cubicBezTo>
                    <a:cubicBezTo>
                      <a:pt x="440067" y="170709"/>
                      <a:pt x="444944" y="158516"/>
                      <a:pt x="444944" y="145103"/>
                    </a:cubicBezTo>
                    <a:cubicBezTo>
                      <a:pt x="444944" y="131690"/>
                      <a:pt x="440067" y="119496"/>
                      <a:pt x="430250" y="109741"/>
                    </a:cubicBezTo>
                    <a:cubicBezTo>
                      <a:pt x="410678" y="90232"/>
                      <a:pt x="380134" y="90232"/>
                      <a:pt x="360626" y="109741"/>
                    </a:cubicBezTo>
                    <a:lnTo>
                      <a:pt x="271369" y="60968"/>
                    </a:lnTo>
                    <a:cubicBezTo>
                      <a:pt x="275026" y="45116"/>
                      <a:pt x="270149" y="26826"/>
                      <a:pt x="257957" y="14632"/>
                    </a:cubicBezTo>
                    <a:cubicBezTo>
                      <a:pt x="238386" y="-4877"/>
                      <a:pt x="207842" y="-4877"/>
                      <a:pt x="188270" y="14632"/>
                    </a:cubicBezTo>
                    <a:cubicBezTo>
                      <a:pt x="176014" y="26826"/>
                      <a:pt x="171137" y="42677"/>
                      <a:pt x="174795" y="58529"/>
                    </a:cubicBezTo>
                    <a:lnTo>
                      <a:pt x="84382" y="110961"/>
                    </a:lnTo>
                    <a:cubicBezTo>
                      <a:pt x="64810" y="92671"/>
                      <a:pt x="34266" y="92671"/>
                      <a:pt x="14695" y="112181"/>
                    </a:cubicBezTo>
                    <a:cubicBezTo>
                      <a:pt x="4941" y="120716"/>
                      <a:pt x="0" y="132910"/>
                      <a:pt x="0" y="146322"/>
                    </a:cubicBezTo>
                    <a:cubicBezTo>
                      <a:pt x="0" y="159735"/>
                      <a:pt x="4941" y="171928"/>
                      <a:pt x="14695" y="181683"/>
                    </a:cubicBezTo>
                    <a:cubicBezTo>
                      <a:pt x="20791" y="187780"/>
                      <a:pt x="28170" y="192657"/>
                      <a:pt x="36704" y="193877"/>
                    </a:cubicBezTo>
                    <a:lnTo>
                      <a:pt x="36704" y="296303"/>
                    </a:lnTo>
                    <a:cubicBezTo>
                      <a:pt x="28170" y="298741"/>
                      <a:pt x="20791" y="302400"/>
                      <a:pt x="14695" y="308496"/>
                    </a:cubicBezTo>
                    <a:cubicBezTo>
                      <a:pt x="4941" y="319470"/>
                      <a:pt x="0" y="331662"/>
                      <a:pt x="0" y="345079"/>
                    </a:cubicBezTo>
                    <a:cubicBezTo>
                      <a:pt x="0" y="358490"/>
                      <a:pt x="4941" y="370682"/>
                      <a:pt x="14695" y="380436"/>
                    </a:cubicBezTo>
                    <a:cubicBezTo>
                      <a:pt x="24448" y="388970"/>
                      <a:pt x="36704" y="393854"/>
                      <a:pt x="48896" y="393854"/>
                    </a:cubicBezTo>
                    <a:cubicBezTo>
                      <a:pt x="61153" y="393854"/>
                      <a:pt x="74564" y="388970"/>
                      <a:pt x="84382" y="379217"/>
                    </a:cubicBezTo>
                    <a:lnTo>
                      <a:pt x="85600" y="377998"/>
                    </a:lnTo>
                    <a:lnTo>
                      <a:pt x="174795" y="429210"/>
                    </a:lnTo>
                    <a:cubicBezTo>
                      <a:pt x="172356" y="445066"/>
                      <a:pt x="177233" y="460916"/>
                      <a:pt x="188270" y="473108"/>
                    </a:cubicBezTo>
                    <a:cubicBezTo>
                      <a:pt x="198024" y="482862"/>
                      <a:pt x="210280" y="487738"/>
                      <a:pt x="223691" y="487738"/>
                    </a:cubicBezTo>
                    <a:cubicBezTo>
                      <a:pt x="235947" y="487738"/>
                      <a:pt x="249358" y="482862"/>
                      <a:pt x="259176" y="473108"/>
                    </a:cubicBezTo>
                    <a:cubicBezTo>
                      <a:pt x="271369" y="460916"/>
                      <a:pt x="276245" y="443847"/>
                      <a:pt x="272587" y="427991"/>
                    </a:cubicBezTo>
                    <a:lnTo>
                      <a:pt x="359343" y="377998"/>
                    </a:lnTo>
                    <a:cubicBezTo>
                      <a:pt x="359343" y="379217"/>
                      <a:pt x="360626" y="379217"/>
                      <a:pt x="360626" y="380436"/>
                    </a:cubicBezTo>
                    <a:cubicBezTo>
                      <a:pt x="370380" y="390190"/>
                      <a:pt x="382572" y="395073"/>
                      <a:pt x="396047" y="395073"/>
                    </a:cubicBezTo>
                    <a:cubicBezTo>
                      <a:pt x="408239" y="395073"/>
                      <a:pt x="421715" y="390190"/>
                      <a:pt x="431468" y="380436"/>
                    </a:cubicBezTo>
                    <a:cubicBezTo>
                      <a:pt x="441286" y="370682"/>
                      <a:pt x="446163" y="358490"/>
                      <a:pt x="446163" y="345079"/>
                    </a:cubicBezTo>
                    <a:cubicBezTo>
                      <a:pt x="446163" y="331662"/>
                      <a:pt x="441286" y="319470"/>
                      <a:pt x="431468" y="309716"/>
                    </a:cubicBezTo>
                    <a:cubicBezTo>
                      <a:pt x="422934" y="302400"/>
                      <a:pt x="414399" y="299960"/>
                      <a:pt x="405801" y="297522"/>
                    </a:cubicBezTo>
                    <a:close/>
                    <a:moveTo>
                      <a:pt x="261615" y="407265"/>
                    </a:moveTo>
                    <a:cubicBezTo>
                      <a:pt x="260395" y="406046"/>
                      <a:pt x="259176" y="404826"/>
                      <a:pt x="257957" y="403607"/>
                    </a:cubicBezTo>
                    <a:cubicBezTo>
                      <a:pt x="251797" y="397511"/>
                      <a:pt x="243263" y="392634"/>
                      <a:pt x="234728" y="391415"/>
                    </a:cubicBezTo>
                    <a:lnTo>
                      <a:pt x="234728" y="306057"/>
                    </a:lnTo>
                    <a:cubicBezTo>
                      <a:pt x="250578" y="304838"/>
                      <a:pt x="265272" y="298741"/>
                      <a:pt x="278683" y="290206"/>
                    </a:cubicBezTo>
                    <a:lnTo>
                      <a:pt x="347151" y="329223"/>
                    </a:lnTo>
                    <a:cubicBezTo>
                      <a:pt x="344713" y="337758"/>
                      <a:pt x="343494" y="347518"/>
                      <a:pt x="347151" y="357271"/>
                    </a:cubicBezTo>
                    <a:lnTo>
                      <a:pt x="261615" y="407265"/>
                    </a:lnTo>
                    <a:close/>
                    <a:moveTo>
                      <a:pt x="188270" y="403607"/>
                    </a:moveTo>
                    <a:cubicBezTo>
                      <a:pt x="187051" y="404826"/>
                      <a:pt x="184613" y="407265"/>
                      <a:pt x="183393" y="408484"/>
                    </a:cubicBezTo>
                    <a:lnTo>
                      <a:pt x="96574" y="358490"/>
                    </a:lnTo>
                    <a:cubicBezTo>
                      <a:pt x="99011" y="348737"/>
                      <a:pt x="99011" y="338977"/>
                      <a:pt x="96574" y="329223"/>
                    </a:cubicBezTo>
                    <a:lnTo>
                      <a:pt x="165041" y="288986"/>
                    </a:lnTo>
                    <a:cubicBezTo>
                      <a:pt x="179672" y="297522"/>
                      <a:pt x="195585" y="303619"/>
                      <a:pt x="212718" y="304838"/>
                    </a:cubicBezTo>
                    <a:lnTo>
                      <a:pt x="212718" y="390190"/>
                    </a:lnTo>
                    <a:cubicBezTo>
                      <a:pt x="204119" y="392634"/>
                      <a:pt x="195585" y="396292"/>
                      <a:pt x="188270" y="403607"/>
                    </a:cubicBezTo>
                    <a:close/>
                    <a:moveTo>
                      <a:pt x="59933" y="195096"/>
                    </a:moveTo>
                    <a:cubicBezTo>
                      <a:pt x="69687" y="192657"/>
                      <a:pt x="78285" y="189000"/>
                      <a:pt x="84382" y="181683"/>
                    </a:cubicBezTo>
                    <a:cubicBezTo>
                      <a:pt x="85600" y="180464"/>
                      <a:pt x="85600" y="180464"/>
                      <a:pt x="86820" y="179245"/>
                    </a:cubicBezTo>
                    <a:lnTo>
                      <a:pt x="146689" y="213386"/>
                    </a:lnTo>
                    <a:cubicBezTo>
                      <a:pt x="139374" y="220703"/>
                      <a:pt x="133278" y="229238"/>
                      <a:pt x="128337" y="238993"/>
                    </a:cubicBezTo>
                    <a:lnTo>
                      <a:pt x="124679" y="243870"/>
                    </a:lnTo>
                    <a:lnTo>
                      <a:pt x="127117" y="248748"/>
                    </a:lnTo>
                    <a:cubicBezTo>
                      <a:pt x="132058" y="258502"/>
                      <a:pt x="138155" y="267038"/>
                      <a:pt x="145470" y="274354"/>
                    </a:cubicBezTo>
                    <a:lnTo>
                      <a:pt x="84382" y="309716"/>
                    </a:lnTo>
                    <a:cubicBezTo>
                      <a:pt x="77002" y="302400"/>
                      <a:pt x="68468" y="298741"/>
                      <a:pt x="59933" y="296303"/>
                    </a:cubicBezTo>
                    <a:lnTo>
                      <a:pt x="59933" y="195096"/>
                    </a:lnTo>
                    <a:close/>
                    <a:moveTo>
                      <a:pt x="184613" y="79258"/>
                    </a:moveTo>
                    <a:cubicBezTo>
                      <a:pt x="185832" y="80477"/>
                      <a:pt x="187051" y="82916"/>
                      <a:pt x="188270" y="84135"/>
                    </a:cubicBezTo>
                    <a:cubicBezTo>
                      <a:pt x="195585" y="91452"/>
                      <a:pt x="204119" y="95109"/>
                      <a:pt x="212718" y="97548"/>
                    </a:cubicBezTo>
                    <a:lnTo>
                      <a:pt x="212718" y="181683"/>
                    </a:lnTo>
                    <a:cubicBezTo>
                      <a:pt x="195585" y="182903"/>
                      <a:pt x="179672" y="189000"/>
                      <a:pt x="165041" y="197535"/>
                    </a:cubicBezTo>
                    <a:lnTo>
                      <a:pt x="97793" y="158516"/>
                    </a:lnTo>
                    <a:cubicBezTo>
                      <a:pt x="100231" y="148761"/>
                      <a:pt x="100231" y="139006"/>
                      <a:pt x="96574" y="129251"/>
                    </a:cubicBezTo>
                    <a:lnTo>
                      <a:pt x="184613" y="79258"/>
                    </a:lnTo>
                    <a:close/>
                    <a:moveTo>
                      <a:pt x="257957" y="84135"/>
                    </a:moveTo>
                    <a:cubicBezTo>
                      <a:pt x="259176" y="82916"/>
                      <a:pt x="260395" y="81697"/>
                      <a:pt x="260395" y="80477"/>
                    </a:cubicBezTo>
                    <a:lnTo>
                      <a:pt x="347151" y="130470"/>
                    </a:lnTo>
                    <a:cubicBezTo>
                      <a:pt x="343494" y="140225"/>
                      <a:pt x="343494" y="149980"/>
                      <a:pt x="345932" y="158516"/>
                    </a:cubicBezTo>
                    <a:lnTo>
                      <a:pt x="281121" y="197535"/>
                    </a:lnTo>
                    <a:cubicBezTo>
                      <a:pt x="267710" y="189000"/>
                      <a:pt x="251797" y="182903"/>
                      <a:pt x="235947" y="181683"/>
                    </a:cubicBezTo>
                    <a:lnTo>
                      <a:pt x="235947" y="96329"/>
                    </a:lnTo>
                    <a:cubicBezTo>
                      <a:pt x="243263" y="95109"/>
                      <a:pt x="251797" y="90232"/>
                      <a:pt x="257957" y="84135"/>
                    </a:cubicBezTo>
                    <a:close/>
                    <a:moveTo>
                      <a:pt x="284844" y="258502"/>
                    </a:moveTo>
                    <a:cubicBezTo>
                      <a:pt x="250578" y="292645"/>
                      <a:pt x="196805" y="292645"/>
                      <a:pt x="162603" y="258502"/>
                    </a:cubicBezTo>
                    <a:cubicBezTo>
                      <a:pt x="157726" y="253625"/>
                      <a:pt x="154004" y="248748"/>
                      <a:pt x="150346" y="243870"/>
                    </a:cubicBezTo>
                    <a:cubicBezTo>
                      <a:pt x="154004" y="238993"/>
                      <a:pt x="157726" y="234115"/>
                      <a:pt x="162603" y="229238"/>
                    </a:cubicBezTo>
                    <a:cubicBezTo>
                      <a:pt x="196805" y="195096"/>
                      <a:pt x="250578" y="195096"/>
                      <a:pt x="284844" y="229238"/>
                    </a:cubicBezTo>
                    <a:cubicBezTo>
                      <a:pt x="289721" y="234115"/>
                      <a:pt x="293378" y="238993"/>
                      <a:pt x="297036" y="243870"/>
                    </a:cubicBezTo>
                    <a:cubicBezTo>
                      <a:pt x="292159" y="248748"/>
                      <a:pt x="288501" y="253625"/>
                      <a:pt x="284844" y="258502"/>
                    </a:cubicBezTo>
                    <a:close/>
                    <a:moveTo>
                      <a:pt x="360626" y="309716"/>
                    </a:moveTo>
                    <a:cubicBezTo>
                      <a:pt x="360626" y="309716"/>
                      <a:pt x="359343" y="309716"/>
                      <a:pt x="360626" y="309716"/>
                    </a:cubicBezTo>
                    <a:lnTo>
                      <a:pt x="299474" y="275574"/>
                    </a:lnTo>
                    <a:cubicBezTo>
                      <a:pt x="299474" y="275574"/>
                      <a:pt x="300693" y="275573"/>
                      <a:pt x="300693" y="274354"/>
                    </a:cubicBezTo>
                    <a:cubicBezTo>
                      <a:pt x="308008" y="267038"/>
                      <a:pt x="314168" y="258502"/>
                      <a:pt x="319045" y="248748"/>
                    </a:cubicBezTo>
                    <a:lnTo>
                      <a:pt x="321484" y="243870"/>
                    </a:lnTo>
                    <a:lnTo>
                      <a:pt x="319045" y="238993"/>
                    </a:lnTo>
                    <a:cubicBezTo>
                      <a:pt x="314168" y="229238"/>
                      <a:pt x="308008" y="220703"/>
                      <a:pt x="300693" y="213386"/>
                    </a:cubicBezTo>
                    <a:lnTo>
                      <a:pt x="359343" y="179245"/>
                    </a:lnTo>
                    <a:cubicBezTo>
                      <a:pt x="360626" y="180464"/>
                      <a:pt x="360626" y="180464"/>
                      <a:pt x="361846" y="181683"/>
                    </a:cubicBezTo>
                    <a:cubicBezTo>
                      <a:pt x="367942" y="187780"/>
                      <a:pt x="376476" y="192657"/>
                      <a:pt x="385011" y="195096"/>
                    </a:cubicBezTo>
                    <a:lnTo>
                      <a:pt x="385011" y="297522"/>
                    </a:lnTo>
                    <a:cubicBezTo>
                      <a:pt x="374038" y="298741"/>
                      <a:pt x="366723" y="303619"/>
                      <a:pt x="360626" y="309716"/>
                    </a:cubicBezTo>
                    <a:close/>
                    <a:moveTo>
                      <a:pt x="376476" y="128032"/>
                    </a:moveTo>
                    <a:cubicBezTo>
                      <a:pt x="387513" y="117058"/>
                      <a:pt x="403363" y="117058"/>
                      <a:pt x="414399" y="128032"/>
                    </a:cubicBezTo>
                    <a:cubicBezTo>
                      <a:pt x="419276" y="132910"/>
                      <a:pt x="421715" y="140225"/>
                      <a:pt x="421715" y="146322"/>
                    </a:cubicBezTo>
                    <a:cubicBezTo>
                      <a:pt x="421715" y="153638"/>
                      <a:pt x="419276" y="159735"/>
                      <a:pt x="414399" y="164613"/>
                    </a:cubicBezTo>
                    <a:cubicBezTo>
                      <a:pt x="409458" y="169490"/>
                      <a:pt x="402144" y="173148"/>
                      <a:pt x="394828" y="171928"/>
                    </a:cubicBezTo>
                    <a:cubicBezTo>
                      <a:pt x="387513" y="171928"/>
                      <a:pt x="381353" y="169490"/>
                      <a:pt x="376476" y="164613"/>
                    </a:cubicBezTo>
                    <a:cubicBezTo>
                      <a:pt x="367942" y="156077"/>
                      <a:pt x="365503" y="142664"/>
                      <a:pt x="372818" y="131690"/>
                    </a:cubicBezTo>
                    <a:cubicBezTo>
                      <a:pt x="374038" y="130470"/>
                      <a:pt x="375257" y="129251"/>
                      <a:pt x="376476" y="128032"/>
                    </a:cubicBezTo>
                    <a:close/>
                    <a:moveTo>
                      <a:pt x="204119" y="30484"/>
                    </a:moveTo>
                    <a:cubicBezTo>
                      <a:pt x="215157" y="19510"/>
                      <a:pt x="231006" y="19510"/>
                      <a:pt x="242043" y="30484"/>
                    </a:cubicBezTo>
                    <a:cubicBezTo>
                      <a:pt x="250578" y="39019"/>
                      <a:pt x="251797" y="51213"/>
                      <a:pt x="246920" y="60968"/>
                    </a:cubicBezTo>
                    <a:cubicBezTo>
                      <a:pt x="245701" y="63406"/>
                      <a:pt x="243263" y="65845"/>
                      <a:pt x="242043" y="68284"/>
                    </a:cubicBezTo>
                    <a:cubicBezTo>
                      <a:pt x="231006" y="79258"/>
                      <a:pt x="215157" y="79258"/>
                      <a:pt x="204119" y="68284"/>
                    </a:cubicBezTo>
                    <a:cubicBezTo>
                      <a:pt x="201681" y="65845"/>
                      <a:pt x="199243" y="63406"/>
                      <a:pt x="198024" y="59748"/>
                    </a:cubicBezTo>
                    <a:cubicBezTo>
                      <a:pt x="194366" y="49994"/>
                      <a:pt x="196805" y="37800"/>
                      <a:pt x="204119" y="30484"/>
                    </a:cubicBezTo>
                    <a:close/>
                    <a:moveTo>
                      <a:pt x="23229" y="146322"/>
                    </a:moveTo>
                    <a:cubicBezTo>
                      <a:pt x="23229" y="139006"/>
                      <a:pt x="25667" y="132910"/>
                      <a:pt x="30608" y="128032"/>
                    </a:cubicBezTo>
                    <a:cubicBezTo>
                      <a:pt x="41581" y="117058"/>
                      <a:pt x="57495" y="117058"/>
                      <a:pt x="68468" y="128032"/>
                    </a:cubicBezTo>
                    <a:cubicBezTo>
                      <a:pt x="69687" y="129251"/>
                      <a:pt x="70906" y="130470"/>
                      <a:pt x="72125" y="131690"/>
                    </a:cubicBezTo>
                    <a:cubicBezTo>
                      <a:pt x="79505" y="142664"/>
                      <a:pt x="78285" y="156077"/>
                      <a:pt x="68468" y="165832"/>
                    </a:cubicBezTo>
                    <a:cubicBezTo>
                      <a:pt x="63591" y="170709"/>
                      <a:pt x="56276" y="174367"/>
                      <a:pt x="48896" y="173148"/>
                    </a:cubicBezTo>
                    <a:cubicBezTo>
                      <a:pt x="41581" y="173148"/>
                      <a:pt x="35485" y="170709"/>
                      <a:pt x="30608" y="165832"/>
                    </a:cubicBezTo>
                    <a:cubicBezTo>
                      <a:pt x="25667" y="160954"/>
                      <a:pt x="23229" y="153638"/>
                      <a:pt x="23229" y="146322"/>
                    </a:cubicBezTo>
                    <a:close/>
                    <a:moveTo>
                      <a:pt x="30608" y="363367"/>
                    </a:moveTo>
                    <a:cubicBezTo>
                      <a:pt x="25667" y="358490"/>
                      <a:pt x="23229" y="351175"/>
                      <a:pt x="23229" y="345079"/>
                    </a:cubicBezTo>
                    <a:cubicBezTo>
                      <a:pt x="23229" y="337758"/>
                      <a:pt x="25667" y="331662"/>
                      <a:pt x="30608" y="326785"/>
                    </a:cubicBezTo>
                    <a:cubicBezTo>
                      <a:pt x="35485" y="321908"/>
                      <a:pt x="41581" y="319470"/>
                      <a:pt x="48896" y="319470"/>
                    </a:cubicBezTo>
                    <a:cubicBezTo>
                      <a:pt x="56276" y="319470"/>
                      <a:pt x="63591" y="321908"/>
                      <a:pt x="68468" y="326785"/>
                    </a:cubicBezTo>
                    <a:cubicBezTo>
                      <a:pt x="77002" y="335319"/>
                      <a:pt x="78285" y="348737"/>
                      <a:pt x="72125" y="358490"/>
                    </a:cubicBezTo>
                    <a:cubicBezTo>
                      <a:pt x="70906" y="360929"/>
                      <a:pt x="69687" y="362148"/>
                      <a:pt x="68468" y="364586"/>
                    </a:cubicBezTo>
                    <a:cubicBezTo>
                      <a:pt x="57495" y="374340"/>
                      <a:pt x="41581" y="374340"/>
                      <a:pt x="30608" y="363367"/>
                    </a:cubicBezTo>
                    <a:close/>
                    <a:moveTo>
                      <a:pt x="242043" y="457258"/>
                    </a:moveTo>
                    <a:cubicBezTo>
                      <a:pt x="231006" y="468231"/>
                      <a:pt x="215157" y="468231"/>
                      <a:pt x="204119" y="457258"/>
                    </a:cubicBezTo>
                    <a:cubicBezTo>
                      <a:pt x="196805" y="449943"/>
                      <a:pt x="194366" y="438964"/>
                      <a:pt x="198024" y="427991"/>
                    </a:cubicBezTo>
                    <a:cubicBezTo>
                      <a:pt x="199243" y="424334"/>
                      <a:pt x="201681" y="421895"/>
                      <a:pt x="204119" y="419457"/>
                    </a:cubicBezTo>
                    <a:cubicBezTo>
                      <a:pt x="215157" y="408484"/>
                      <a:pt x="231006" y="408484"/>
                      <a:pt x="242043" y="419457"/>
                    </a:cubicBezTo>
                    <a:cubicBezTo>
                      <a:pt x="244482" y="421895"/>
                      <a:pt x="245701" y="424334"/>
                      <a:pt x="246920" y="426772"/>
                    </a:cubicBezTo>
                    <a:cubicBezTo>
                      <a:pt x="251797" y="437745"/>
                      <a:pt x="250578" y="449943"/>
                      <a:pt x="242043" y="457258"/>
                    </a:cubicBezTo>
                    <a:close/>
                    <a:moveTo>
                      <a:pt x="414399" y="363367"/>
                    </a:moveTo>
                    <a:cubicBezTo>
                      <a:pt x="403363" y="374340"/>
                      <a:pt x="387513" y="374340"/>
                      <a:pt x="376476" y="363367"/>
                    </a:cubicBezTo>
                    <a:cubicBezTo>
                      <a:pt x="375257" y="360929"/>
                      <a:pt x="372818" y="359710"/>
                      <a:pt x="371600" y="357271"/>
                    </a:cubicBezTo>
                    <a:cubicBezTo>
                      <a:pt x="365503" y="347518"/>
                      <a:pt x="367942" y="334100"/>
                      <a:pt x="376476" y="325566"/>
                    </a:cubicBezTo>
                    <a:cubicBezTo>
                      <a:pt x="381353" y="320689"/>
                      <a:pt x="387513" y="318250"/>
                      <a:pt x="394828" y="318250"/>
                    </a:cubicBezTo>
                    <a:cubicBezTo>
                      <a:pt x="402144" y="318250"/>
                      <a:pt x="409458" y="320689"/>
                      <a:pt x="414399" y="325566"/>
                    </a:cubicBezTo>
                    <a:cubicBezTo>
                      <a:pt x="419276" y="330442"/>
                      <a:pt x="421715" y="337758"/>
                      <a:pt x="421715" y="343860"/>
                    </a:cubicBezTo>
                    <a:cubicBezTo>
                      <a:pt x="421715" y="352394"/>
                      <a:pt x="419276" y="358490"/>
                      <a:pt x="414399" y="363367"/>
                    </a:cubicBezTo>
                    <a:close/>
                    <a:moveTo>
                      <a:pt x="253016" y="243870"/>
                    </a:moveTo>
                    <a:cubicBezTo>
                      <a:pt x="253016" y="259722"/>
                      <a:pt x="240824" y="271916"/>
                      <a:pt x="224911" y="271916"/>
                    </a:cubicBezTo>
                    <a:cubicBezTo>
                      <a:pt x="209060" y="271916"/>
                      <a:pt x="196805" y="259722"/>
                      <a:pt x="196805" y="243870"/>
                    </a:cubicBezTo>
                    <a:cubicBezTo>
                      <a:pt x="196805" y="228019"/>
                      <a:pt x="209060" y="215825"/>
                      <a:pt x="224911" y="215825"/>
                    </a:cubicBezTo>
                    <a:cubicBezTo>
                      <a:pt x="239605" y="215825"/>
                      <a:pt x="253016" y="228019"/>
                      <a:pt x="253016" y="243870"/>
                    </a:cubicBezTo>
                    <a:close/>
                  </a:path>
                </a:pathLst>
              </a:custGeom>
              <a:solidFill>
                <a:srgbClr val="2D5967"/>
              </a:solidFill>
              <a:ln w="6417" cap="flat">
                <a:noFill/>
                <a:prstDash val="solid"/>
                <a:miter/>
              </a:ln>
            </p:spPr>
            <p:txBody>
              <a:bodyPr rtlCol="0" anchor="ctr"/>
              <a:lstStyle/>
              <a:p>
                <a:endParaRPr lang="en-US"/>
              </a:p>
            </p:txBody>
          </p:sp>
        </p:grpSp>
        <p:sp>
          <p:nvSpPr>
            <p:cNvPr id="112" name="TextBox 184">
              <a:extLst>
                <a:ext uri="{FF2B5EF4-FFF2-40B4-BE49-F238E27FC236}">
                  <a16:creationId xmlns:a16="http://schemas.microsoft.com/office/drawing/2014/main" id="{0D16BB0F-D0F8-C9D3-484C-DBB6D9303A0A}"/>
                </a:ext>
              </a:extLst>
            </p:cNvPr>
            <p:cNvSpPr txBox="1"/>
            <p:nvPr/>
          </p:nvSpPr>
          <p:spPr>
            <a:xfrm>
              <a:off x="8880740" y="2809441"/>
              <a:ext cx="1117853" cy="511048"/>
            </a:xfrm>
            <a:prstGeom prst="rect">
              <a:avLst/>
            </a:prstGeom>
            <a:noFill/>
          </p:spPr>
          <p:txBody>
            <a:bodyPr wrap="none" rtlCol="0">
              <a:spAutoFit/>
            </a:bodyPr>
            <a:lstStyle/>
            <a:p>
              <a:pPr algn="ctr"/>
              <a:r>
                <a:rPr lang="en-US" sz="1400" dirty="0">
                  <a:latin typeface="Oracle Sans"/>
                  <a:cs typeface="Oracle Sans"/>
                  <a:sym typeface="Oracle Sans"/>
                  <a:rtl val="0"/>
                </a:rPr>
                <a:t>Generative </a:t>
              </a:r>
            </a:p>
            <a:p>
              <a:pPr algn="ctr"/>
              <a:r>
                <a:rPr lang="en-US" sz="1400" dirty="0">
                  <a:latin typeface="Oracle Sans"/>
                  <a:cs typeface="Oracle Sans"/>
                  <a:sym typeface="Oracle Sans"/>
                  <a:rtl val="0"/>
                </a:rPr>
                <a:t>AI Agents</a:t>
              </a:r>
              <a:endParaRPr lang="en-US" sz="1400" spc="0" baseline="0" dirty="0">
                <a:solidFill>
                  <a:srgbClr val="000000"/>
                </a:solidFill>
                <a:latin typeface="Oracle Sans"/>
                <a:cs typeface="Oracle Sans"/>
                <a:sym typeface="Oracle Sans"/>
                <a:rtl val="0"/>
              </a:endParaRPr>
            </a:p>
          </p:txBody>
        </p:sp>
      </p:grpSp>
      <p:sp>
        <p:nvSpPr>
          <p:cNvPr id="118" name="Rectangle 46">
            <a:extLst>
              <a:ext uri="{FF2B5EF4-FFF2-40B4-BE49-F238E27FC236}">
                <a16:creationId xmlns:a16="http://schemas.microsoft.com/office/drawing/2014/main" id="{4D2D4E0E-73CF-CCCF-890B-A6AC319A5967}"/>
              </a:ext>
            </a:extLst>
          </p:cNvPr>
          <p:cNvSpPr/>
          <p:nvPr/>
        </p:nvSpPr>
        <p:spPr>
          <a:xfrm>
            <a:off x="9411538" y="6159813"/>
            <a:ext cx="2252127" cy="1151281"/>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sz="14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生成</a:t>
            </a:r>
            <a:r>
              <a:rPr lang="en-US" altLang="ja-JP" sz="14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AI</a:t>
            </a:r>
          </a:p>
        </p:txBody>
      </p:sp>
      <p:cxnSp>
        <p:nvCxnSpPr>
          <p:cNvPr id="121" name="直線矢印コネクタ 120">
            <a:extLst>
              <a:ext uri="{FF2B5EF4-FFF2-40B4-BE49-F238E27FC236}">
                <a16:creationId xmlns:a16="http://schemas.microsoft.com/office/drawing/2014/main" id="{E5CF906C-6E57-0928-59A7-CF2B5807BD9F}"/>
              </a:ext>
            </a:extLst>
          </p:cNvPr>
          <p:cNvCxnSpPr>
            <a:cxnSpLocks/>
          </p:cNvCxnSpPr>
          <p:nvPr/>
        </p:nvCxnSpPr>
        <p:spPr>
          <a:xfrm>
            <a:off x="8633646" y="5792410"/>
            <a:ext cx="0" cy="1158036"/>
          </a:xfrm>
          <a:prstGeom prst="straightConnector1">
            <a:avLst/>
          </a:prstGeom>
          <a:ln>
            <a:headEnd type="triangle"/>
            <a:tailEnd type="none"/>
          </a:ln>
        </p:spPr>
        <p:style>
          <a:lnRef idx="1">
            <a:schemeClr val="dk1"/>
          </a:lnRef>
          <a:fillRef idx="0">
            <a:schemeClr val="dk1"/>
          </a:fillRef>
          <a:effectRef idx="0">
            <a:schemeClr val="dk1"/>
          </a:effectRef>
          <a:fontRef idx="minor">
            <a:schemeClr val="tx1"/>
          </a:fontRef>
        </p:style>
      </p:cxnSp>
      <p:cxnSp>
        <p:nvCxnSpPr>
          <p:cNvPr id="126" name="直線コネクタ 125">
            <a:extLst>
              <a:ext uri="{FF2B5EF4-FFF2-40B4-BE49-F238E27FC236}">
                <a16:creationId xmlns:a16="http://schemas.microsoft.com/office/drawing/2014/main" id="{E54989CF-5028-BCA1-2ABB-2D71BFB2C73B}"/>
              </a:ext>
            </a:extLst>
          </p:cNvPr>
          <p:cNvCxnSpPr>
            <a:cxnSpLocks/>
          </p:cNvCxnSpPr>
          <p:nvPr/>
        </p:nvCxnSpPr>
        <p:spPr>
          <a:xfrm>
            <a:off x="8633646" y="6947541"/>
            <a:ext cx="7732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 name="直線矢印コネクタ 1">
            <a:extLst>
              <a:ext uri="{FF2B5EF4-FFF2-40B4-BE49-F238E27FC236}">
                <a16:creationId xmlns:a16="http://schemas.microsoft.com/office/drawing/2014/main" id="{3AB81710-1063-F246-C438-1AEBFC48C50D}"/>
              </a:ext>
            </a:extLst>
          </p:cNvPr>
          <p:cNvCxnSpPr>
            <a:cxnSpLocks/>
          </p:cNvCxnSpPr>
          <p:nvPr/>
        </p:nvCxnSpPr>
        <p:spPr>
          <a:xfrm>
            <a:off x="8865707" y="6730747"/>
            <a:ext cx="54583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直線矢印コネクタ 4">
            <a:extLst>
              <a:ext uri="{FF2B5EF4-FFF2-40B4-BE49-F238E27FC236}">
                <a16:creationId xmlns:a16="http://schemas.microsoft.com/office/drawing/2014/main" id="{D5D03DAB-9E68-008B-B05D-E22ACA628D2C}"/>
              </a:ext>
            </a:extLst>
          </p:cNvPr>
          <p:cNvCxnSpPr>
            <a:cxnSpLocks/>
          </p:cNvCxnSpPr>
          <p:nvPr/>
        </p:nvCxnSpPr>
        <p:spPr>
          <a:xfrm>
            <a:off x="8865707" y="5859785"/>
            <a:ext cx="0" cy="870962"/>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31368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BBFA350-3A10-E461-7BF3-D25CB6411127}"/>
              </a:ext>
            </a:extLst>
          </p:cNvPr>
          <p:cNvSpPr>
            <a:spLocks noGrp="1"/>
          </p:cNvSpPr>
          <p:nvPr>
            <p:ph type="title"/>
          </p:nvPr>
        </p:nvSpPr>
        <p:spPr/>
        <p:txBody>
          <a:bodyPr>
            <a:normAutofit fontScale="90000"/>
          </a:bodyPr>
          <a:lstStyle/>
          <a:p>
            <a:r>
              <a:rPr kumimoji="1" lang="en-US" altLang="ja-JP" dirty="0"/>
              <a:t>8-1-4-1. </a:t>
            </a:r>
            <a:r>
              <a:rPr kumimoji="1" lang="ja-JP" altLang="en-US" dirty="0"/>
              <a:t>データ管理</a:t>
            </a:r>
            <a:r>
              <a:rPr kumimoji="1" lang="en-US" altLang="ja-JP" dirty="0"/>
              <a:t>_</a:t>
            </a:r>
            <a:r>
              <a:rPr kumimoji="1" lang="ja-JP" altLang="en-US" dirty="0"/>
              <a:t>データ連携機能（</a:t>
            </a:r>
            <a:r>
              <a:rPr lang="ja-JP" altLang="en-US" dirty="0"/>
              <a:t>パターン</a:t>
            </a:r>
            <a:r>
              <a:rPr lang="en-US" altLang="ja-JP" dirty="0"/>
              <a:t>1</a:t>
            </a:r>
            <a:r>
              <a:rPr lang="ja-JP" altLang="en-US" dirty="0"/>
              <a:t>　</a:t>
            </a:r>
            <a:r>
              <a:rPr lang="en-US" altLang="ja-JP" dirty="0"/>
              <a:t>ADB Data Transforms</a:t>
            </a:r>
            <a:r>
              <a:rPr lang="ja-JP" altLang="en-US" dirty="0"/>
              <a:t>利用</a:t>
            </a:r>
            <a:r>
              <a:rPr kumimoji="1" lang="ja-JP" altLang="en-US" dirty="0"/>
              <a:t>）</a:t>
            </a:r>
          </a:p>
        </p:txBody>
      </p:sp>
      <p:sp>
        <p:nvSpPr>
          <p:cNvPr id="43" name="正方形/長方形 42">
            <a:extLst>
              <a:ext uri="{FF2B5EF4-FFF2-40B4-BE49-F238E27FC236}">
                <a16:creationId xmlns:a16="http://schemas.microsoft.com/office/drawing/2014/main" id="{C8B5E6EF-617A-E462-436E-9B9B6959BEEC}"/>
              </a:ext>
            </a:extLst>
          </p:cNvPr>
          <p:cNvSpPr/>
          <p:nvPr/>
        </p:nvSpPr>
        <p:spPr>
          <a:xfrm>
            <a:off x="4209153" y="2232334"/>
            <a:ext cx="10306947" cy="6332105"/>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34" charset="-128"/>
              <a:ea typeface="Meiryo UI" panose="020B0604030504040204" pitchFamily="34" charset="-128"/>
            </a:endParaRPr>
          </a:p>
        </p:txBody>
      </p:sp>
      <p:sp>
        <p:nvSpPr>
          <p:cNvPr id="44" name="正方形/長方形 43">
            <a:extLst>
              <a:ext uri="{FF2B5EF4-FFF2-40B4-BE49-F238E27FC236}">
                <a16:creationId xmlns:a16="http://schemas.microsoft.com/office/drawing/2014/main" id="{E049118F-B187-055C-E552-611F60B5704C}"/>
              </a:ext>
            </a:extLst>
          </p:cNvPr>
          <p:cNvSpPr/>
          <p:nvPr/>
        </p:nvSpPr>
        <p:spPr>
          <a:xfrm>
            <a:off x="8497039" y="2653072"/>
            <a:ext cx="5561170" cy="2409466"/>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kumimoji="1" lang="ja-JP" altLang="en-US" sz="1600" dirty="0">
                <a:solidFill>
                  <a:schemeClr val="tx1"/>
                </a:solidFill>
                <a:latin typeface="Meiryo UI" panose="020B0604030504040204" pitchFamily="34" charset="-128"/>
                <a:ea typeface="Meiryo UI" panose="020B0604030504040204" pitchFamily="34" charset="-128"/>
              </a:rPr>
              <a:t>データ管理</a:t>
            </a:r>
            <a:r>
              <a:rPr kumimoji="1" lang="en-US" altLang="ja-JP" sz="1600" dirty="0">
                <a:solidFill>
                  <a:schemeClr val="tx1"/>
                </a:solidFill>
                <a:latin typeface="Meiryo UI" panose="020B0604030504040204" pitchFamily="34" charset="-128"/>
                <a:ea typeface="Meiryo UI" panose="020B0604030504040204" pitchFamily="34" charset="-128"/>
              </a:rPr>
              <a:t>_</a:t>
            </a:r>
            <a:r>
              <a:rPr kumimoji="1" lang="ja-JP" altLang="en-US" sz="1600" dirty="0">
                <a:solidFill>
                  <a:schemeClr val="tx1"/>
                </a:solidFill>
                <a:latin typeface="Meiryo UI" panose="020B0604030504040204" pitchFamily="34" charset="-128"/>
                <a:ea typeface="Meiryo UI" panose="020B0604030504040204" pitchFamily="34" charset="-128"/>
              </a:rPr>
              <a:t>データ連携機能</a:t>
            </a:r>
          </a:p>
        </p:txBody>
      </p:sp>
      <p:pic>
        <p:nvPicPr>
          <p:cNvPr id="45" name="OTag">
            <a:extLst>
              <a:ext uri="{FF2B5EF4-FFF2-40B4-BE49-F238E27FC236}">
                <a16:creationId xmlns:a16="http://schemas.microsoft.com/office/drawing/2014/main" id="{24AE4AB2-480B-81D5-1CF1-1AB0903649E5}"/>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09154" y="2232334"/>
            <a:ext cx="502920" cy="502920"/>
          </a:xfrm>
          <a:prstGeom prst="rect">
            <a:avLst/>
          </a:prstGeom>
        </p:spPr>
      </p:pic>
      <p:grpSp>
        <p:nvGrpSpPr>
          <p:cNvPr id="46" name="グループ化 45">
            <a:extLst>
              <a:ext uri="{FF2B5EF4-FFF2-40B4-BE49-F238E27FC236}">
                <a16:creationId xmlns:a16="http://schemas.microsoft.com/office/drawing/2014/main" id="{FA4A3619-A6A9-E8F7-6E97-C6AA6FA8C9B8}"/>
              </a:ext>
            </a:extLst>
          </p:cNvPr>
          <p:cNvGrpSpPr/>
          <p:nvPr/>
        </p:nvGrpSpPr>
        <p:grpSpPr>
          <a:xfrm>
            <a:off x="2915952" y="6310661"/>
            <a:ext cx="655844" cy="524265"/>
            <a:chOff x="1113252" y="6112956"/>
            <a:chExt cx="655844" cy="524265"/>
          </a:xfrm>
        </p:grpSpPr>
        <p:pic>
          <p:nvPicPr>
            <p:cNvPr id="47" name="グラフィックス 4">
              <a:extLst>
                <a:ext uri="{FF2B5EF4-FFF2-40B4-BE49-F238E27FC236}">
                  <a16:creationId xmlns:a16="http://schemas.microsoft.com/office/drawing/2014/main" id="{34DAA2F3-F079-118B-678E-3BCB96BE367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54771" y="6112956"/>
              <a:ext cx="314325" cy="400050"/>
            </a:xfrm>
            <a:prstGeom prst="rect">
              <a:avLst/>
            </a:prstGeom>
          </p:spPr>
        </p:pic>
        <p:pic>
          <p:nvPicPr>
            <p:cNvPr id="48" name="グラフィックス 5">
              <a:extLst>
                <a:ext uri="{FF2B5EF4-FFF2-40B4-BE49-F238E27FC236}">
                  <a16:creationId xmlns:a16="http://schemas.microsoft.com/office/drawing/2014/main" id="{37BCDF4B-7667-A110-BB51-F96E333710B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3252" y="6113346"/>
              <a:ext cx="314325" cy="400050"/>
            </a:xfrm>
            <a:prstGeom prst="rect">
              <a:avLst/>
            </a:prstGeom>
          </p:spPr>
        </p:pic>
        <p:pic>
          <p:nvPicPr>
            <p:cNvPr id="49" name="グラフィックス 3">
              <a:extLst>
                <a:ext uri="{FF2B5EF4-FFF2-40B4-BE49-F238E27FC236}">
                  <a16:creationId xmlns:a16="http://schemas.microsoft.com/office/drawing/2014/main" id="{9BD2DC6C-91B1-938E-6623-B0999B952D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4295" y="6237171"/>
              <a:ext cx="314325" cy="400050"/>
            </a:xfrm>
            <a:prstGeom prst="rect">
              <a:avLst/>
            </a:prstGeom>
          </p:spPr>
        </p:pic>
      </p:grpSp>
      <p:sp>
        <p:nvSpPr>
          <p:cNvPr id="50" name="TextBox 12">
            <a:extLst>
              <a:ext uri="{FF2B5EF4-FFF2-40B4-BE49-F238E27FC236}">
                <a16:creationId xmlns:a16="http://schemas.microsoft.com/office/drawing/2014/main" id="{A2D95E41-A1F2-4139-4656-62DD6635A003}"/>
              </a:ext>
            </a:extLst>
          </p:cNvPr>
          <p:cNvSpPr txBox="1">
            <a:spLocks noChangeArrowheads="1"/>
          </p:cNvSpPr>
          <p:nvPr/>
        </p:nvSpPr>
        <p:spPr bwMode="auto">
          <a:xfrm>
            <a:off x="2778870" y="6901220"/>
            <a:ext cx="902811"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400" dirty="0">
                <a:latin typeface="Meiryo UI" panose="020B0604030504040204" pitchFamily="34" charset="-128"/>
                <a:ea typeface="Meiryo UI" panose="020B0604030504040204" pitchFamily="34" charset="-128"/>
                <a:cs typeface="Amazon Ember" panose="020B0603020204020204" pitchFamily="34" charset="0"/>
              </a:rPr>
              <a:t>利用者</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algn="ctr" eaLnBrk="1" hangingPunct="1"/>
            <a:r>
              <a:rPr lang="ja-JP" altLang="en-US" sz="1400" dirty="0">
                <a:latin typeface="Meiryo UI" panose="020B0604030504040204" pitchFamily="34" charset="-128"/>
                <a:ea typeface="Meiryo UI" panose="020B0604030504040204" pitchFamily="34" charset="-128"/>
                <a:cs typeface="Amazon Ember" panose="020B0603020204020204" pitchFamily="34" charset="0"/>
              </a:rPr>
              <a:t>（職員）</a:t>
            </a:r>
            <a:endParaRPr lang="en-US" altLang="en-US" sz="1400" dirty="0">
              <a:latin typeface="Meiryo UI" panose="020B0604030504040204" pitchFamily="34" charset="-128"/>
              <a:ea typeface="Meiryo UI" panose="020B0604030504040204" pitchFamily="34" charset="-128"/>
              <a:cs typeface="Amazon Ember" panose="020B0603020204020204" pitchFamily="34" charset="0"/>
            </a:endParaRPr>
          </a:p>
        </p:txBody>
      </p:sp>
      <p:sp>
        <p:nvSpPr>
          <p:cNvPr id="51" name="TextBox 12">
            <a:extLst>
              <a:ext uri="{FF2B5EF4-FFF2-40B4-BE49-F238E27FC236}">
                <a16:creationId xmlns:a16="http://schemas.microsoft.com/office/drawing/2014/main" id="{B1919169-B567-C1D9-72BB-A90977CA8159}"/>
              </a:ext>
            </a:extLst>
          </p:cNvPr>
          <p:cNvSpPr txBox="1">
            <a:spLocks noChangeArrowheads="1"/>
          </p:cNvSpPr>
          <p:nvPr/>
        </p:nvSpPr>
        <p:spPr bwMode="auto">
          <a:xfrm>
            <a:off x="4716243" y="2345294"/>
            <a:ext cx="513281"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OCI</a:t>
            </a:r>
          </a:p>
        </p:txBody>
      </p:sp>
      <p:grpSp>
        <p:nvGrpSpPr>
          <p:cNvPr id="4" name="グループ化 3">
            <a:extLst>
              <a:ext uri="{FF2B5EF4-FFF2-40B4-BE49-F238E27FC236}">
                <a16:creationId xmlns:a16="http://schemas.microsoft.com/office/drawing/2014/main" id="{5737D062-3C8D-EF17-D80C-E1E9DC63548B}"/>
              </a:ext>
            </a:extLst>
          </p:cNvPr>
          <p:cNvGrpSpPr/>
          <p:nvPr/>
        </p:nvGrpSpPr>
        <p:grpSpPr>
          <a:xfrm>
            <a:off x="9164901" y="3612489"/>
            <a:ext cx="561371" cy="768497"/>
            <a:chOff x="11625988" y="5554286"/>
            <a:chExt cx="561371" cy="768497"/>
          </a:xfrm>
        </p:grpSpPr>
        <p:pic>
          <p:nvPicPr>
            <p:cNvPr id="53" name="グラフィックス 14">
              <a:extLst>
                <a:ext uri="{FF2B5EF4-FFF2-40B4-BE49-F238E27FC236}">
                  <a16:creationId xmlns:a16="http://schemas.microsoft.com/office/drawing/2014/main" id="{DBECFB7E-57C8-E8D0-9115-86B20ECB9A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687808" y="5554286"/>
              <a:ext cx="457200" cy="400050"/>
            </a:xfrm>
            <a:prstGeom prst="rect">
              <a:avLst/>
            </a:prstGeom>
          </p:spPr>
        </p:pic>
        <p:sp>
          <p:nvSpPr>
            <p:cNvPr id="55" name="TextBox 12">
              <a:extLst>
                <a:ext uri="{FF2B5EF4-FFF2-40B4-BE49-F238E27FC236}">
                  <a16:creationId xmlns:a16="http://schemas.microsoft.com/office/drawing/2014/main" id="{C1308783-5208-DBE7-F260-6105C50BF665}"/>
                </a:ext>
              </a:extLst>
            </p:cNvPr>
            <p:cNvSpPr txBox="1">
              <a:spLocks noChangeArrowheads="1"/>
            </p:cNvSpPr>
            <p:nvPr/>
          </p:nvSpPr>
          <p:spPr bwMode="auto">
            <a:xfrm>
              <a:off x="11625988" y="6015006"/>
              <a:ext cx="561371"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ADB</a:t>
              </a:r>
            </a:p>
          </p:txBody>
        </p:sp>
      </p:grpSp>
      <p:sp>
        <p:nvSpPr>
          <p:cNvPr id="59" name="Rectangle 134">
            <a:extLst>
              <a:ext uri="{FF2B5EF4-FFF2-40B4-BE49-F238E27FC236}">
                <a16:creationId xmlns:a16="http://schemas.microsoft.com/office/drawing/2014/main" id="{DAE25B4C-2EAD-1130-714C-1E084F4DB8B9}"/>
              </a:ext>
            </a:extLst>
          </p:cNvPr>
          <p:cNvSpPr/>
          <p:nvPr/>
        </p:nvSpPr>
        <p:spPr>
          <a:xfrm>
            <a:off x="5548984" y="2897370"/>
            <a:ext cx="5110178" cy="1959237"/>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400" dirty="0">
              <a:solidFill>
                <a:schemeClr val="tx1"/>
              </a:solidFill>
              <a:latin typeface="Meiryo UI" panose="020B0604030504040204" pitchFamily="34" charset="-128"/>
              <a:ea typeface="Meiryo UI" panose="020B0604030504040204" pitchFamily="34" charset="-128"/>
              <a:cs typeface="Amazon Ember" panose="020B0603020204020204" pitchFamily="34" charset="0"/>
            </a:endParaRPr>
          </a:p>
        </p:txBody>
      </p:sp>
      <p:sp>
        <p:nvSpPr>
          <p:cNvPr id="60" name="TextBox 20">
            <a:extLst>
              <a:ext uri="{FF2B5EF4-FFF2-40B4-BE49-F238E27FC236}">
                <a16:creationId xmlns:a16="http://schemas.microsoft.com/office/drawing/2014/main" id="{F4524925-E7FE-0F09-D4BA-CF770334FB2A}"/>
              </a:ext>
            </a:extLst>
          </p:cNvPr>
          <p:cNvSpPr txBox="1">
            <a:spLocks noChangeArrowheads="1"/>
          </p:cNvSpPr>
          <p:nvPr/>
        </p:nvSpPr>
        <p:spPr bwMode="auto">
          <a:xfrm>
            <a:off x="5772149" y="2960848"/>
            <a:ext cx="213131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ja-JP" sz="1600" dirty="0">
                <a:latin typeface="Meiryo UI" panose="020B0604030504040204" pitchFamily="34" charset="-128"/>
                <a:ea typeface="Meiryo UI" panose="020B0604030504040204" pitchFamily="34" charset="-128"/>
              </a:rPr>
              <a:t>連携</a:t>
            </a:r>
            <a:r>
              <a:rPr lang="ja-JP" altLang="en-US" sz="1600" dirty="0">
                <a:latin typeface="Meiryo UI" panose="020B0604030504040204" pitchFamily="34" charset="-128"/>
                <a:ea typeface="Meiryo UI" panose="020B0604030504040204" pitchFamily="34" charset="-128"/>
              </a:rPr>
              <a:t>機能</a:t>
            </a:r>
            <a:endParaRPr lang="en-US" altLang="ja-JP" sz="1600" dirty="0">
              <a:latin typeface="Meiryo UI" panose="020B0604030504040204" pitchFamily="34" charset="-128"/>
              <a:ea typeface="Meiryo UI" panose="020B0604030504040204" pitchFamily="34" charset="-128"/>
            </a:endParaRPr>
          </a:p>
          <a:p>
            <a:pPr algn="ctr"/>
            <a:endParaRPr lang="ja-JP" sz="1400" dirty="0">
              <a:latin typeface="Meiryo UI" panose="020B0604030504040204" pitchFamily="34" charset="-128"/>
              <a:ea typeface="Meiryo UI" panose="020B0604030504040204" pitchFamily="34" charset="-128"/>
            </a:endParaRPr>
          </a:p>
          <a:p>
            <a:pPr algn="ctr"/>
            <a:r>
              <a:rPr lang="ja-JP" altLang="en-US" sz="1400" dirty="0">
                <a:latin typeface="Meiryo UI" panose="020B0604030504040204" pitchFamily="34" charset="-128"/>
                <a:ea typeface="Meiryo UI" panose="020B0604030504040204" pitchFamily="34" charset="-128"/>
              </a:rPr>
              <a:t>データソースとなるブロック</a:t>
            </a:r>
            <a:endParaRPr lang="en-US" altLang="ja-JP" sz="1400" dirty="0">
              <a:latin typeface="Meiryo UI" panose="020B0604030504040204" pitchFamily="34" charset="-128"/>
              <a:ea typeface="Meiryo UI" panose="020B0604030504040204" pitchFamily="34" charset="-128"/>
            </a:endParaRPr>
          </a:p>
        </p:txBody>
      </p:sp>
      <p:sp>
        <p:nvSpPr>
          <p:cNvPr id="61" name="TextBox 20">
            <a:extLst>
              <a:ext uri="{FF2B5EF4-FFF2-40B4-BE49-F238E27FC236}">
                <a16:creationId xmlns:a16="http://schemas.microsoft.com/office/drawing/2014/main" id="{71520157-7C0D-3D7B-CD34-CB3F13AAA106}"/>
              </a:ext>
            </a:extLst>
          </p:cNvPr>
          <p:cNvSpPr txBox="1">
            <a:spLocks noChangeArrowheads="1"/>
          </p:cNvSpPr>
          <p:nvPr/>
        </p:nvSpPr>
        <p:spPr bwMode="auto">
          <a:xfrm>
            <a:off x="5548984" y="3768481"/>
            <a:ext cx="255677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400" dirty="0">
                <a:latin typeface="Meiryo UI" panose="020B0604030504040204" pitchFamily="34" charset="-128"/>
                <a:ea typeface="Meiryo UI" panose="020B0604030504040204" pitchFamily="34" charset="-128"/>
                <a:cs typeface="Amazon Ember" panose="020B0603020204020204" pitchFamily="34" charset="0"/>
              </a:rPr>
              <a:t>例</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eaLnBrk="1" hangingPunct="1">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申請・届出</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申請・届出機能</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申請・届出</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電子決済機能</a:t>
            </a:r>
          </a:p>
        </p:txBody>
      </p:sp>
      <p:cxnSp>
        <p:nvCxnSpPr>
          <p:cNvPr id="65" name="直線矢印コネクタ 64">
            <a:extLst>
              <a:ext uri="{FF2B5EF4-FFF2-40B4-BE49-F238E27FC236}">
                <a16:creationId xmlns:a16="http://schemas.microsoft.com/office/drawing/2014/main" id="{48E3545C-AB07-D165-7309-558FC50F2D25}"/>
              </a:ext>
            </a:extLst>
          </p:cNvPr>
          <p:cNvCxnSpPr>
            <a:cxnSpLocks/>
          </p:cNvCxnSpPr>
          <p:nvPr/>
        </p:nvCxnSpPr>
        <p:spPr>
          <a:xfrm>
            <a:off x="9763759" y="3782319"/>
            <a:ext cx="276330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直線矢印コネクタ 66">
            <a:extLst>
              <a:ext uri="{FF2B5EF4-FFF2-40B4-BE49-F238E27FC236}">
                <a16:creationId xmlns:a16="http://schemas.microsoft.com/office/drawing/2014/main" id="{7BC57302-8387-2865-5B48-59FE5118B735}"/>
              </a:ext>
            </a:extLst>
          </p:cNvPr>
          <p:cNvCxnSpPr>
            <a:cxnSpLocks/>
            <a:stCxn id="72" idx="0"/>
          </p:cNvCxnSpPr>
          <p:nvPr/>
        </p:nvCxnSpPr>
        <p:spPr>
          <a:xfrm flipV="1">
            <a:off x="7685498" y="4877442"/>
            <a:ext cx="0" cy="1064902"/>
          </a:xfrm>
          <a:prstGeom prst="straightConnector1">
            <a:avLst/>
          </a:prstGeom>
          <a:ln>
            <a:headEnd type="triangle"/>
            <a:tailEnd type="none"/>
          </a:ln>
        </p:spPr>
        <p:style>
          <a:lnRef idx="1">
            <a:schemeClr val="dk1"/>
          </a:lnRef>
          <a:fillRef idx="0">
            <a:schemeClr val="dk1"/>
          </a:fillRef>
          <a:effectRef idx="0">
            <a:schemeClr val="dk1"/>
          </a:effectRef>
          <a:fontRef idx="minor">
            <a:schemeClr val="tx1"/>
          </a:fontRef>
        </p:style>
      </p:cxnSp>
      <p:grpSp>
        <p:nvGrpSpPr>
          <p:cNvPr id="10" name="グループ化 9">
            <a:extLst>
              <a:ext uri="{FF2B5EF4-FFF2-40B4-BE49-F238E27FC236}">
                <a16:creationId xmlns:a16="http://schemas.microsoft.com/office/drawing/2014/main" id="{F18D8B37-D792-2580-FCEE-4133942006CF}"/>
              </a:ext>
            </a:extLst>
          </p:cNvPr>
          <p:cNvGrpSpPr/>
          <p:nvPr/>
        </p:nvGrpSpPr>
        <p:grpSpPr>
          <a:xfrm>
            <a:off x="5535867" y="5942344"/>
            <a:ext cx="4374403" cy="2121847"/>
            <a:chOff x="13286862" y="4777717"/>
            <a:chExt cx="4374403" cy="2121847"/>
          </a:xfrm>
        </p:grpSpPr>
        <p:sp>
          <p:nvSpPr>
            <p:cNvPr id="72" name="Rectangle 134">
              <a:extLst>
                <a:ext uri="{FF2B5EF4-FFF2-40B4-BE49-F238E27FC236}">
                  <a16:creationId xmlns:a16="http://schemas.microsoft.com/office/drawing/2014/main" id="{EE1746E8-639B-AA9B-4B37-36B826293C4F}"/>
                </a:ext>
              </a:extLst>
            </p:cNvPr>
            <p:cNvSpPr/>
            <p:nvPr/>
          </p:nvSpPr>
          <p:spPr>
            <a:xfrm>
              <a:off x="13286863" y="4777717"/>
              <a:ext cx="4299260" cy="2121847"/>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Arial" panose="020B0604020202020204" pitchFamily="34" charset="0"/>
                <a:cs typeface="Arial" panose="020B0604020202020204" pitchFamily="34" charset="0"/>
              </a:endParaRPr>
            </a:p>
          </p:txBody>
        </p:sp>
        <p:sp>
          <p:nvSpPr>
            <p:cNvPr id="73" name="TextBox 20">
              <a:extLst>
                <a:ext uri="{FF2B5EF4-FFF2-40B4-BE49-F238E27FC236}">
                  <a16:creationId xmlns:a16="http://schemas.microsoft.com/office/drawing/2014/main" id="{2E1A9AE6-1AC2-E1F7-112D-2FA615BC047B}"/>
                </a:ext>
              </a:extLst>
            </p:cNvPr>
            <p:cNvSpPr txBox="1">
              <a:spLocks noChangeArrowheads="1"/>
            </p:cNvSpPr>
            <p:nvPr/>
          </p:nvSpPr>
          <p:spPr bwMode="auto">
            <a:xfrm>
              <a:off x="14171296" y="4867188"/>
              <a:ext cx="2806073"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600" dirty="0">
                  <a:latin typeface="Arial" panose="020B0604020202020204" pitchFamily="34" charset="0"/>
                  <a:ea typeface="Meiryo UI" panose="020B0604030504040204" pitchFamily="34" charset="-128"/>
                  <a:cs typeface="Arial" panose="020B0604020202020204" pitchFamily="34" charset="0"/>
                </a:rPr>
                <a:t>連携機能</a:t>
              </a:r>
              <a:endParaRPr lang="en-US" altLang="ja-JP" sz="1600" dirty="0">
                <a:latin typeface="Arial" panose="020B0604020202020204" pitchFamily="34" charset="0"/>
                <a:ea typeface="Meiryo UI" panose="020B0604030504040204" pitchFamily="34" charset="-128"/>
                <a:cs typeface="Arial" panose="020B0604020202020204" pitchFamily="34" charset="0"/>
              </a:endParaRPr>
            </a:p>
            <a:p>
              <a:pPr algn="ctr" eaLnBrk="1" hangingPunct="1"/>
              <a:endParaRPr lang="en-US" altLang="ja-JP" sz="1100" dirty="0">
                <a:latin typeface="Arial" panose="020B0604020202020204" pitchFamily="34" charset="0"/>
                <a:ea typeface="Meiryo UI" panose="020B0604030504040204" pitchFamily="34" charset="-128"/>
                <a:cs typeface="Arial" panose="020B0604020202020204" pitchFamily="34" charset="0"/>
              </a:endParaRPr>
            </a:p>
            <a:p>
              <a:pPr algn="ctr"/>
              <a:r>
                <a:rPr lang="ja-JP" altLang="en-US" sz="1400" dirty="0">
                  <a:latin typeface="Meiryo UI" panose="020B0604030504040204" pitchFamily="34" charset="-128"/>
                  <a:ea typeface="Meiryo UI" panose="020B0604030504040204" pitchFamily="34" charset="-128"/>
                </a:rPr>
                <a:t>統計処理後のデータを利用する機能</a:t>
              </a:r>
              <a:endParaRPr lang="en-US" altLang="ja-JP" sz="1400" dirty="0">
                <a:latin typeface="Meiryo UI" panose="020B0604030504040204" pitchFamily="34" charset="-128"/>
                <a:ea typeface="Meiryo UI" panose="020B0604030504040204" pitchFamily="34" charset="-128"/>
              </a:endParaRPr>
            </a:p>
          </p:txBody>
        </p:sp>
        <p:sp>
          <p:nvSpPr>
            <p:cNvPr id="74" name="TextBox 20">
              <a:extLst>
                <a:ext uri="{FF2B5EF4-FFF2-40B4-BE49-F238E27FC236}">
                  <a16:creationId xmlns:a16="http://schemas.microsoft.com/office/drawing/2014/main" id="{EC1F94B8-6378-BD3F-4C51-33300A6EF7FB}"/>
                </a:ext>
              </a:extLst>
            </p:cNvPr>
            <p:cNvSpPr txBox="1">
              <a:spLocks noChangeArrowheads="1"/>
            </p:cNvSpPr>
            <p:nvPr/>
          </p:nvSpPr>
          <p:spPr bwMode="auto">
            <a:xfrm>
              <a:off x="13286862" y="5789464"/>
              <a:ext cx="437440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400" dirty="0">
                  <a:latin typeface="Arial" panose="020B0604020202020204" pitchFamily="34" charset="0"/>
                  <a:ea typeface="Meiryo UI" panose="020B0604030504040204" pitchFamily="34" charset="-128"/>
                  <a:cs typeface="Arial" panose="020B0604020202020204" pitchFamily="34" charset="0"/>
                </a:rPr>
                <a:t>例</a:t>
              </a:r>
              <a:endParaRPr lang="en-US" altLang="ja-JP" sz="1400" dirty="0">
                <a:latin typeface="Arial" panose="020B0604020202020204" pitchFamily="34" charset="0"/>
                <a:ea typeface="Meiryo UI" panose="020B0604030504040204" pitchFamily="34" charset="-128"/>
                <a:cs typeface="Arial" panose="020B0604020202020204" pitchFamily="34" charset="0"/>
              </a:endParaRPr>
            </a:p>
            <a:p>
              <a:pPr marL="285750" indent="-285750">
                <a:buFont typeface="Arial" panose="020B0604020202020204" pitchFamily="34" charset="0"/>
                <a:buChar char="•"/>
              </a:pPr>
              <a:r>
                <a:rPr lang="ja-JP" altLang="en-US" sz="1400" dirty="0">
                  <a:latin typeface="Arial" panose="020B0604020202020204" pitchFamily="34" charset="0"/>
                  <a:ea typeface="Meiryo UI" panose="020B0604030504040204" pitchFamily="34" charset="-128"/>
                  <a:cs typeface="Arial" panose="020B0604020202020204" pitchFamily="34" charset="0"/>
                </a:rPr>
                <a:t>コンテンツ管理</a:t>
              </a:r>
              <a:r>
                <a:rPr lang="en-US" altLang="ja-JP" sz="1400" dirty="0">
                  <a:latin typeface="Arial" panose="020B0604020202020204" pitchFamily="34" charset="0"/>
                  <a:ea typeface="Meiryo UI" panose="020B0604030504040204" pitchFamily="34" charset="-128"/>
                  <a:cs typeface="Arial" panose="020B0604020202020204" pitchFamily="34" charset="0"/>
                </a:rPr>
                <a:t>_Web</a:t>
              </a:r>
              <a:r>
                <a:rPr lang="ja-JP" altLang="en-US" sz="1400" dirty="0">
                  <a:latin typeface="Arial" panose="020B0604020202020204" pitchFamily="34" charset="0"/>
                  <a:ea typeface="Meiryo UI" panose="020B0604030504040204" pitchFamily="34" charset="-128"/>
                  <a:cs typeface="Arial" panose="020B0604020202020204" pitchFamily="34" charset="0"/>
                </a:rPr>
                <a:t>ページ</a:t>
              </a:r>
              <a:r>
                <a:rPr lang="en-US" altLang="ja-JP" sz="1400" dirty="0">
                  <a:latin typeface="Arial" panose="020B0604020202020204" pitchFamily="34" charset="0"/>
                  <a:ea typeface="Meiryo UI" panose="020B0604030504040204" pitchFamily="34" charset="-128"/>
                  <a:cs typeface="Arial" panose="020B0604020202020204" pitchFamily="34" charset="0"/>
                </a:rPr>
                <a:t>(</a:t>
              </a:r>
              <a:r>
                <a:rPr lang="ja-JP" altLang="en-US" sz="1400" dirty="0">
                  <a:latin typeface="Arial" panose="020B0604020202020204" pitchFamily="34" charset="0"/>
                  <a:ea typeface="Meiryo UI" panose="020B0604030504040204" pitchFamily="34" charset="-128"/>
                  <a:cs typeface="Arial" panose="020B0604020202020204" pitchFamily="34" charset="0"/>
                </a:rPr>
                <a:t>動的コンテンツ</a:t>
              </a:r>
              <a:r>
                <a:rPr lang="en-US" altLang="ja-JP" sz="1400" dirty="0">
                  <a:latin typeface="Arial" panose="020B0604020202020204" pitchFamily="34" charset="0"/>
                  <a:ea typeface="Meiryo UI" panose="020B0604030504040204" pitchFamily="34" charset="-128"/>
                  <a:cs typeface="Arial" panose="020B0604020202020204" pitchFamily="34" charset="0"/>
                </a:rPr>
                <a:t>)</a:t>
              </a:r>
              <a:r>
                <a:rPr lang="ja-JP" altLang="en-US" sz="1400" dirty="0">
                  <a:latin typeface="Arial" panose="020B0604020202020204" pitchFamily="34" charset="0"/>
                  <a:ea typeface="Meiryo UI" panose="020B0604030504040204" pitchFamily="34" charset="-128"/>
                  <a:cs typeface="Arial" panose="020B0604020202020204" pitchFamily="34" charset="0"/>
                </a:rPr>
                <a:t>公開機能</a:t>
              </a:r>
              <a:endParaRPr lang="en-US" altLang="ja-JP" sz="1400" dirty="0">
                <a:latin typeface="Arial" panose="020B0604020202020204" pitchFamily="34" charset="0"/>
                <a:ea typeface="Meiryo UI" panose="020B0604030504040204" pitchFamily="34" charset="-128"/>
                <a:cs typeface="Arial" panose="020B0604020202020204" pitchFamily="34" charset="0"/>
              </a:endParaRPr>
            </a:p>
            <a:p>
              <a:pPr marL="285750" indent="-285750">
                <a:buFont typeface="Arial" panose="020B0604020202020204" pitchFamily="34" charset="0"/>
                <a:buChar char="•"/>
              </a:pPr>
              <a:r>
                <a:rPr lang="ja-JP" altLang="en-US" sz="1400" dirty="0">
                  <a:latin typeface="Arial" panose="020B0604020202020204" pitchFamily="34" charset="0"/>
                  <a:ea typeface="Meiryo UI" panose="020B0604030504040204" pitchFamily="34" charset="-128"/>
                  <a:cs typeface="Arial" panose="020B0604020202020204" pitchFamily="34" charset="0"/>
                </a:rPr>
                <a:t>データ管理</a:t>
              </a:r>
              <a:r>
                <a:rPr lang="en-US" altLang="ja-JP" sz="1400" dirty="0">
                  <a:latin typeface="Arial" panose="020B0604020202020204" pitchFamily="34" charset="0"/>
                  <a:ea typeface="Meiryo UI" panose="020B0604030504040204" pitchFamily="34" charset="-128"/>
                  <a:cs typeface="Arial" panose="020B0604020202020204" pitchFamily="34" charset="0"/>
                </a:rPr>
                <a:t>_</a:t>
              </a:r>
              <a:r>
                <a:rPr lang="ja-JP" altLang="en-US" sz="1400" dirty="0">
                  <a:latin typeface="Arial" panose="020B0604020202020204" pitchFamily="34" charset="0"/>
                  <a:ea typeface="Meiryo UI" panose="020B0604030504040204" pitchFamily="34" charset="-128"/>
                  <a:cs typeface="Arial" panose="020B0604020202020204" pitchFamily="34" charset="0"/>
                </a:rPr>
                <a:t>分析用ダッシュボード機能</a:t>
              </a:r>
              <a:endParaRPr lang="en-US" altLang="ja-JP" sz="1400" dirty="0">
                <a:latin typeface="Arial" panose="020B0604020202020204" pitchFamily="34" charset="0"/>
                <a:ea typeface="Meiryo UI" panose="020B0604030504040204" pitchFamily="34" charset="-128"/>
                <a:cs typeface="Arial" panose="020B0604020202020204" pitchFamily="34" charset="0"/>
              </a:endParaRPr>
            </a:p>
          </p:txBody>
        </p:sp>
      </p:grpSp>
      <p:sp>
        <p:nvSpPr>
          <p:cNvPr id="32" name="円/楕円 18">
            <a:extLst>
              <a:ext uri="{FF2B5EF4-FFF2-40B4-BE49-F238E27FC236}">
                <a16:creationId xmlns:a16="http://schemas.microsoft.com/office/drawing/2014/main" id="{530A792A-14F7-2D7E-91F1-B038D9DB7D04}"/>
              </a:ext>
            </a:extLst>
          </p:cNvPr>
          <p:cNvSpPr/>
          <p:nvPr/>
        </p:nvSpPr>
        <p:spPr>
          <a:xfrm>
            <a:off x="5612249" y="2483794"/>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1</a:t>
            </a:r>
            <a:endParaRPr kumimoji="1" lang="ja-JP" altLang="en-US" sz="1600" dirty="0"/>
          </a:p>
        </p:txBody>
      </p:sp>
      <p:sp>
        <p:nvSpPr>
          <p:cNvPr id="33" name="円/楕円 19">
            <a:extLst>
              <a:ext uri="{FF2B5EF4-FFF2-40B4-BE49-F238E27FC236}">
                <a16:creationId xmlns:a16="http://schemas.microsoft.com/office/drawing/2014/main" id="{6F1E7510-C49E-AF93-A3A0-672947E8FDB8}"/>
              </a:ext>
            </a:extLst>
          </p:cNvPr>
          <p:cNvSpPr/>
          <p:nvPr/>
        </p:nvSpPr>
        <p:spPr>
          <a:xfrm>
            <a:off x="5612249" y="5518892"/>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2</a:t>
            </a:r>
          </a:p>
        </p:txBody>
      </p:sp>
      <p:sp>
        <p:nvSpPr>
          <p:cNvPr id="34" name="円/楕円 21">
            <a:extLst>
              <a:ext uri="{FF2B5EF4-FFF2-40B4-BE49-F238E27FC236}">
                <a16:creationId xmlns:a16="http://schemas.microsoft.com/office/drawing/2014/main" id="{9E9F9775-C987-25EA-3DA1-4A26B8DDB67D}"/>
              </a:ext>
            </a:extLst>
          </p:cNvPr>
          <p:cNvSpPr/>
          <p:nvPr/>
        </p:nvSpPr>
        <p:spPr>
          <a:xfrm>
            <a:off x="12216798" y="3214830"/>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3</a:t>
            </a:r>
          </a:p>
        </p:txBody>
      </p:sp>
      <p:cxnSp>
        <p:nvCxnSpPr>
          <p:cNvPr id="38" name="直線矢印コネクタ 37">
            <a:extLst>
              <a:ext uri="{FF2B5EF4-FFF2-40B4-BE49-F238E27FC236}">
                <a16:creationId xmlns:a16="http://schemas.microsoft.com/office/drawing/2014/main" id="{86614EEA-5DD7-E5C7-70B6-3D5D12C219D9}"/>
              </a:ext>
            </a:extLst>
          </p:cNvPr>
          <p:cNvCxnSpPr>
            <a:cxnSpLocks/>
          </p:cNvCxnSpPr>
          <p:nvPr/>
        </p:nvCxnSpPr>
        <p:spPr>
          <a:xfrm>
            <a:off x="3571796" y="6760705"/>
            <a:ext cx="196407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17" name="グループ化 16">
            <a:extLst>
              <a:ext uri="{FF2B5EF4-FFF2-40B4-BE49-F238E27FC236}">
                <a16:creationId xmlns:a16="http://schemas.microsoft.com/office/drawing/2014/main" id="{A5557927-E2E4-656F-86C5-BE8D74354D12}"/>
              </a:ext>
            </a:extLst>
          </p:cNvPr>
          <p:cNvGrpSpPr/>
          <p:nvPr/>
        </p:nvGrpSpPr>
        <p:grpSpPr>
          <a:xfrm>
            <a:off x="12076868" y="3529207"/>
            <a:ext cx="1651413" cy="1115387"/>
            <a:chOff x="9450789" y="5426794"/>
            <a:chExt cx="1651413" cy="1115387"/>
          </a:xfrm>
        </p:grpSpPr>
        <p:sp>
          <p:nvSpPr>
            <p:cNvPr id="70" name="TextBox 12">
              <a:extLst>
                <a:ext uri="{FF2B5EF4-FFF2-40B4-BE49-F238E27FC236}">
                  <a16:creationId xmlns:a16="http://schemas.microsoft.com/office/drawing/2014/main" id="{C1308783-5208-DBE7-F260-6105C50BF665}"/>
                </a:ext>
              </a:extLst>
            </p:cNvPr>
            <p:cNvSpPr txBox="1">
              <a:spLocks noChangeArrowheads="1"/>
            </p:cNvSpPr>
            <p:nvPr/>
          </p:nvSpPr>
          <p:spPr bwMode="auto">
            <a:xfrm>
              <a:off x="9450789" y="6018961"/>
              <a:ext cx="1651413"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400" dirty="0">
                  <a:latin typeface="Meiryo UI" panose="020B0604030504040204" pitchFamily="34" charset="-128"/>
                  <a:ea typeface="Meiryo UI" panose="020B0604030504040204" pitchFamily="34" charset="-128"/>
                  <a:cs typeface="Amazon Ember" panose="020B0603020204020204" pitchFamily="34" charset="0"/>
                </a:rPr>
                <a:t>Data Transforms</a:t>
              </a:r>
            </a:p>
            <a:p>
              <a:pPr algn="ctr" eaLnBrk="1" hangingPunct="1"/>
              <a:endParaRPr lang="en-US" altLang="en-US" sz="1400" dirty="0">
                <a:latin typeface="Meiryo UI" panose="020B0604030504040204" pitchFamily="34" charset="-128"/>
                <a:ea typeface="Meiryo UI" panose="020B0604030504040204" pitchFamily="34" charset="-128"/>
                <a:cs typeface="Amazon Ember" panose="020B0603020204020204" pitchFamily="34" charset="0"/>
              </a:endParaRPr>
            </a:p>
          </p:txBody>
        </p:sp>
        <p:grpSp>
          <p:nvGrpSpPr>
            <p:cNvPr id="85" name="Graphic 3">
              <a:extLst>
                <a:ext uri="{FF2B5EF4-FFF2-40B4-BE49-F238E27FC236}">
                  <a16:creationId xmlns:a16="http://schemas.microsoft.com/office/drawing/2014/main" id="{C422294E-9C30-49AE-8C16-1A639E4CDFCB}"/>
                </a:ext>
              </a:extLst>
            </p:cNvPr>
            <p:cNvGrpSpPr/>
            <p:nvPr/>
          </p:nvGrpSpPr>
          <p:grpSpPr>
            <a:xfrm>
              <a:off x="10042275" y="5426794"/>
              <a:ext cx="512121" cy="513347"/>
              <a:chOff x="3667225" y="1582905"/>
              <a:chExt cx="512121" cy="513347"/>
            </a:xfrm>
          </p:grpSpPr>
          <p:grpSp>
            <p:nvGrpSpPr>
              <p:cNvPr id="89" name="Graphic 3">
                <a:extLst>
                  <a:ext uri="{FF2B5EF4-FFF2-40B4-BE49-F238E27FC236}">
                    <a16:creationId xmlns:a16="http://schemas.microsoft.com/office/drawing/2014/main" id="{472743B9-6B5A-46F7-A70F-9F8101AC76BF}"/>
                  </a:ext>
                </a:extLst>
              </p:cNvPr>
              <p:cNvGrpSpPr/>
              <p:nvPr/>
            </p:nvGrpSpPr>
            <p:grpSpPr>
              <a:xfrm>
                <a:off x="3667225" y="1582905"/>
                <a:ext cx="512121" cy="513347"/>
                <a:chOff x="3667225" y="1582905"/>
                <a:chExt cx="512121" cy="513347"/>
              </a:xfrm>
              <a:solidFill>
                <a:srgbClr val="FFFFFF"/>
              </a:solidFill>
            </p:grpSpPr>
            <p:sp>
              <p:nvSpPr>
                <p:cNvPr id="101" name="Freeform: Shape 89">
                  <a:extLst>
                    <a:ext uri="{FF2B5EF4-FFF2-40B4-BE49-F238E27FC236}">
                      <a16:creationId xmlns:a16="http://schemas.microsoft.com/office/drawing/2014/main" id="{D133C2A9-84A5-47B2-9E23-8730983AFE73}"/>
                    </a:ext>
                  </a:extLst>
                </p:cNvPr>
                <p:cNvSpPr/>
                <p:nvPr/>
              </p:nvSpPr>
              <p:spPr>
                <a:xfrm>
                  <a:off x="3673353" y="1589047"/>
                  <a:ext cx="504748" cy="504753"/>
                </a:xfrm>
                <a:custGeom>
                  <a:avLst/>
                  <a:gdLst>
                    <a:gd name="connsiteX0" fmla="*/ 187898 w 504748"/>
                    <a:gd name="connsiteY0" fmla="*/ 503521 h 504753"/>
                    <a:gd name="connsiteX1" fmla="*/ 180531 w 504748"/>
                    <a:gd name="connsiteY1" fmla="*/ 442119 h 504753"/>
                    <a:gd name="connsiteX2" fmla="*/ 167024 w 504748"/>
                    <a:gd name="connsiteY2" fmla="*/ 435978 h 504753"/>
                    <a:gd name="connsiteX3" fmla="*/ 119129 w 504748"/>
                    <a:gd name="connsiteY3" fmla="*/ 474049 h 504753"/>
                    <a:gd name="connsiteX4" fmla="*/ 28247 w 504748"/>
                    <a:gd name="connsiteY4" fmla="*/ 383167 h 504753"/>
                    <a:gd name="connsiteX5" fmla="*/ 66318 w 504748"/>
                    <a:gd name="connsiteY5" fmla="*/ 335272 h 504753"/>
                    <a:gd name="connsiteX6" fmla="*/ 61403 w 504748"/>
                    <a:gd name="connsiteY6" fmla="*/ 321764 h 504753"/>
                    <a:gd name="connsiteX7" fmla="*/ 0 w 504748"/>
                    <a:gd name="connsiteY7" fmla="*/ 314395 h 504753"/>
                    <a:gd name="connsiteX8" fmla="*/ 0 w 504748"/>
                    <a:gd name="connsiteY8" fmla="*/ 187900 h 504753"/>
                    <a:gd name="connsiteX9" fmla="*/ 61403 w 504748"/>
                    <a:gd name="connsiteY9" fmla="*/ 180531 h 504753"/>
                    <a:gd name="connsiteX10" fmla="*/ 66318 w 504748"/>
                    <a:gd name="connsiteY10" fmla="*/ 167022 h 504753"/>
                    <a:gd name="connsiteX11" fmla="*/ 28247 w 504748"/>
                    <a:gd name="connsiteY11" fmla="*/ 119126 h 504753"/>
                    <a:gd name="connsiteX12" fmla="*/ 119129 w 504748"/>
                    <a:gd name="connsiteY12" fmla="*/ 28246 h 504753"/>
                    <a:gd name="connsiteX13" fmla="*/ 167024 w 504748"/>
                    <a:gd name="connsiteY13" fmla="*/ 66317 h 504753"/>
                    <a:gd name="connsiteX14" fmla="*/ 180531 w 504748"/>
                    <a:gd name="connsiteY14" fmla="*/ 61405 h 504753"/>
                    <a:gd name="connsiteX15" fmla="*/ 187898 w 504748"/>
                    <a:gd name="connsiteY15" fmla="*/ 0 h 504753"/>
                    <a:gd name="connsiteX16" fmla="*/ 316851 w 504748"/>
                    <a:gd name="connsiteY16" fmla="*/ 0 h 504753"/>
                    <a:gd name="connsiteX17" fmla="*/ 322992 w 504748"/>
                    <a:gd name="connsiteY17" fmla="*/ 61405 h 504753"/>
                    <a:gd name="connsiteX18" fmla="*/ 336499 w 504748"/>
                    <a:gd name="connsiteY18" fmla="*/ 66317 h 504753"/>
                    <a:gd name="connsiteX19" fmla="*/ 384394 w 504748"/>
                    <a:gd name="connsiteY19" fmla="*/ 28246 h 504753"/>
                    <a:gd name="connsiteX20" fmla="*/ 475276 w 504748"/>
                    <a:gd name="connsiteY20" fmla="*/ 119126 h 504753"/>
                    <a:gd name="connsiteX21" fmla="*/ 437205 w 504748"/>
                    <a:gd name="connsiteY21" fmla="*/ 167022 h 504753"/>
                    <a:gd name="connsiteX22" fmla="*/ 443346 w 504748"/>
                    <a:gd name="connsiteY22" fmla="*/ 180531 h 504753"/>
                    <a:gd name="connsiteX23" fmla="*/ 504749 w 504748"/>
                    <a:gd name="connsiteY23" fmla="*/ 187900 h 504753"/>
                    <a:gd name="connsiteX24" fmla="*/ 504749 w 504748"/>
                    <a:gd name="connsiteY24" fmla="*/ 316849 h 504753"/>
                    <a:gd name="connsiteX25" fmla="*/ 443346 w 504748"/>
                    <a:gd name="connsiteY25" fmla="*/ 322990 h 504753"/>
                    <a:gd name="connsiteX26" fmla="*/ 437205 w 504748"/>
                    <a:gd name="connsiteY26" fmla="*/ 336497 h 504753"/>
                    <a:gd name="connsiteX27" fmla="*/ 475276 w 504748"/>
                    <a:gd name="connsiteY27" fmla="*/ 384399 h 504753"/>
                    <a:gd name="connsiteX28" fmla="*/ 384394 w 504748"/>
                    <a:gd name="connsiteY28" fmla="*/ 475274 h 504753"/>
                    <a:gd name="connsiteX29" fmla="*/ 336499 w 504748"/>
                    <a:gd name="connsiteY29" fmla="*/ 437203 h 504753"/>
                    <a:gd name="connsiteX30" fmla="*/ 322992 w 504748"/>
                    <a:gd name="connsiteY30" fmla="*/ 443344 h 504753"/>
                    <a:gd name="connsiteX31" fmla="*/ 316851 w 504748"/>
                    <a:gd name="connsiteY31" fmla="*/ 504753 h 504753"/>
                    <a:gd name="connsiteX32" fmla="*/ 187898 w 504748"/>
                    <a:gd name="connsiteY32" fmla="*/ 504753 h 504753"/>
                    <a:gd name="connsiteX33" fmla="*/ 187898 w 504748"/>
                    <a:gd name="connsiteY33" fmla="*/ 503521 h 50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04748" h="504753">
                      <a:moveTo>
                        <a:pt x="187898" y="503521"/>
                      </a:moveTo>
                      <a:lnTo>
                        <a:pt x="180531" y="442119"/>
                      </a:lnTo>
                      <a:cubicBezTo>
                        <a:pt x="175622" y="440887"/>
                        <a:pt x="171933" y="438435"/>
                        <a:pt x="167024" y="435978"/>
                      </a:cubicBezTo>
                      <a:lnTo>
                        <a:pt x="119129" y="474049"/>
                      </a:lnTo>
                      <a:lnTo>
                        <a:pt x="28247" y="383167"/>
                      </a:lnTo>
                      <a:lnTo>
                        <a:pt x="66318" y="335272"/>
                      </a:lnTo>
                      <a:cubicBezTo>
                        <a:pt x="63860" y="330363"/>
                        <a:pt x="62635" y="326673"/>
                        <a:pt x="61403" y="321764"/>
                      </a:cubicBezTo>
                      <a:lnTo>
                        <a:pt x="0" y="314395"/>
                      </a:lnTo>
                      <a:lnTo>
                        <a:pt x="0" y="187900"/>
                      </a:lnTo>
                      <a:lnTo>
                        <a:pt x="61403" y="180531"/>
                      </a:lnTo>
                      <a:cubicBezTo>
                        <a:pt x="62635" y="175619"/>
                        <a:pt x="65092" y="171934"/>
                        <a:pt x="66318" y="167022"/>
                      </a:cubicBezTo>
                      <a:lnTo>
                        <a:pt x="28247" y="119126"/>
                      </a:lnTo>
                      <a:lnTo>
                        <a:pt x="119129" y="28246"/>
                      </a:lnTo>
                      <a:lnTo>
                        <a:pt x="167024" y="66317"/>
                      </a:lnTo>
                      <a:cubicBezTo>
                        <a:pt x="171933" y="63861"/>
                        <a:pt x="175622" y="62633"/>
                        <a:pt x="180531" y="61405"/>
                      </a:cubicBezTo>
                      <a:lnTo>
                        <a:pt x="187898" y="0"/>
                      </a:lnTo>
                      <a:lnTo>
                        <a:pt x="316851" y="0"/>
                      </a:lnTo>
                      <a:lnTo>
                        <a:pt x="322992" y="61405"/>
                      </a:lnTo>
                      <a:cubicBezTo>
                        <a:pt x="327907" y="62633"/>
                        <a:pt x="331590" y="65089"/>
                        <a:pt x="336499" y="66317"/>
                      </a:cubicBezTo>
                      <a:lnTo>
                        <a:pt x="384394" y="28246"/>
                      </a:lnTo>
                      <a:lnTo>
                        <a:pt x="475276" y="119126"/>
                      </a:lnTo>
                      <a:lnTo>
                        <a:pt x="437205" y="167022"/>
                      </a:lnTo>
                      <a:cubicBezTo>
                        <a:pt x="439663" y="171934"/>
                        <a:pt x="440888" y="175619"/>
                        <a:pt x="443346" y="180531"/>
                      </a:cubicBezTo>
                      <a:lnTo>
                        <a:pt x="504749" y="187900"/>
                      </a:lnTo>
                      <a:lnTo>
                        <a:pt x="504749" y="316849"/>
                      </a:lnTo>
                      <a:lnTo>
                        <a:pt x="443346" y="322990"/>
                      </a:lnTo>
                      <a:cubicBezTo>
                        <a:pt x="442120" y="327905"/>
                        <a:pt x="439663" y="331588"/>
                        <a:pt x="437205" y="336497"/>
                      </a:cubicBezTo>
                      <a:lnTo>
                        <a:pt x="475276" y="384399"/>
                      </a:lnTo>
                      <a:lnTo>
                        <a:pt x="384394" y="475274"/>
                      </a:lnTo>
                      <a:lnTo>
                        <a:pt x="336499" y="437203"/>
                      </a:lnTo>
                      <a:cubicBezTo>
                        <a:pt x="331590" y="439661"/>
                        <a:pt x="327907" y="440887"/>
                        <a:pt x="322992" y="443344"/>
                      </a:cubicBezTo>
                      <a:lnTo>
                        <a:pt x="316851" y="504753"/>
                      </a:lnTo>
                      <a:lnTo>
                        <a:pt x="187898" y="504753"/>
                      </a:lnTo>
                      <a:lnTo>
                        <a:pt x="187898" y="503521"/>
                      </a:lnTo>
                      <a:close/>
                    </a:path>
                  </a:pathLst>
                </a:custGeom>
                <a:solidFill>
                  <a:srgbClr val="FFFFFF"/>
                </a:solidFill>
                <a:ln w="64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2" name="Freeform: Shape 92">
                  <a:extLst>
                    <a:ext uri="{FF2B5EF4-FFF2-40B4-BE49-F238E27FC236}">
                      <a16:creationId xmlns:a16="http://schemas.microsoft.com/office/drawing/2014/main" id="{89C2092C-5DAC-4F2B-81A7-CFFB62AE5218}"/>
                    </a:ext>
                  </a:extLst>
                </p:cNvPr>
                <p:cNvSpPr/>
                <p:nvPr/>
              </p:nvSpPr>
              <p:spPr>
                <a:xfrm>
                  <a:off x="3667225" y="1582905"/>
                  <a:ext cx="512121" cy="513347"/>
                </a:xfrm>
                <a:custGeom>
                  <a:avLst/>
                  <a:gdLst>
                    <a:gd name="connsiteX0" fmla="*/ 316851 w 512121"/>
                    <a:gd name="connsiteY0" fmla="*/ 12281 h 513347"/>
                    <a:gd name="connsiteX1" fmla="*/ 322992 w 512121"/>
                    <a:gd name="connsiteY1" fmla="*/ 71230 h 513347"/>
                    <a:gd name="connsiteX2" fmla="*/ 343872 w 512121"/>
                    <a:gd name="connsiteY2" fmla="*/ 79827 h 513347"/>
                    <a:gd name="connsiteX3" fmla="*/ 390536 w 512121"/>
                    <a:gd name="connsiteY3" fmla="*/ 42984 h 513347"/>
                    <a:gd name="connsiteX4" fmla="*/ 474050 w 512121"/>
                    <a:gd name="connsiteY4" fmla="*/ 126495 h 513347"/>
                    <a:gd name="connsiteX5" fmla="*/ 437205 w 512121"/>
                    <a:gd name="connsiteY5" fmla="*/ 173162 h 513347"/>
                    <a:gd name="connsiteX6" fmla="*/ 445804 w 512121"/>
                    <a:gd name="connsiteY6" fmla="*/ 192812 h 513347"/>
                    <a:gd name="connsiteX7" fmla="*/ 504749 w 512121"/>
                    <a:gd name="connsiteY7" fmla="*/ 198953 h 513347"/>
                    <a:gd name="connsiteX8" fmla="*/ 504749 w 512121"/>
                    <a:gd name="connsiteY8" fmla="*/ 316851 h 513347"/>
                    <a:gd name="connsiteX9" fmla="*/ 445804 w 512121"/>
                    <a:gd name="connsiteY9" fmla="*/ 322992 h 513347"/>
                    <a:gd name="connsiteX10" fmla="*/ 437205 w 512121"/>
                    <a:gd name="connsiteY10" fmla="*/ 342640 h 513347"/>
                    <a:gd name="connsiteX11" fmla="*/ 474050 w 512121"/>
                    <a:gd name="connsiteY11" fmla="*/ 389310 h 513347"/>
                    <a:gd name="connsiteX12" fmla="*/ 390536 w 512121"/>
                    <a:gd name="connsiteY12" fmla="*/ 472819 h 513347"/>
                    <a:gd name="connsiteX13" fmla="*/ 343872 w 512121"/>
                    <a:gd name="connsiteY13" fmla="*/ 435980 h 513347"/>
                    <a:gd name="connsiteX14" fmla="*/ 324217 w 512121"/>
                    <a:gd name="connsiteY14" fmla="*/ 444572 h 513347"/>
                    <a:gd name="connsiteX15" fmla="*/ 316851 w 512121"/>
                    <a:gd name="connsiteY15" fmla="*/ 503523 h 513347"/>
                    <a:gd name="connsiteX16" fmla="*/ 198954 w 512121"/>
                    <a:gd name="connsiteY16" fmla="*/ 503523 h 513347"/>
                    <a:gd name="connsiteX17" fmla="*/ 192813 w 512121"/>
                    <a:gd name="connsiteY17" fmla="*/ 444572 h 513347"/>
                    <a:gd name="connsiteX18" fmla="*/ 173165 w 512121"/>
                    <a:gd name="connsiteY18" fmla="*/ 435980 h 513347"/>
                    <a:gd name="connsiteX19" fmla="*/ 126495 w 512121"/>
                    <a:gd name="connsiteY19" fmla="*/ 472819 h 513347"/>
                    <a:gd name="connsiteX20" fmla="*/ 42986 w 512121"/>
                    <a:gd name="connsiteY20" fmla="*/ 389310 h 513347"/>
                    <a:gd name="connsiteX21" fmla="*/ 79826 w 512121"/>
                    <a:gd name="connsiteY21" fmla="*/ 342640 h 513347"/>
                    <a:gd name="connsiteX22" fmla="*/ 71227 w 512121"/>
                    <a:gd name="connsiteY22" fmla="*/ 322992 h 513347"/>
                    <a:gd name="connsiteX23" fmla="*/ 12282 w 512121"/>
                    <a:gd name="connsiteY23" fmla="*/ 316851 h 513347"/>
                    <a:gd name="connsiteX24" fmla="*/ 12282 w 512121"/>
                    <a:gd name="connsiteY24" fmla="*/ 198953 h 513347"/>
                    <a:gd name="connsiteX25" fmla="*/ 71227 w 512121"/>
                    <a:gd name="connsiteY25" fmla="*/ 192812 h 513347"/>
                    <a:gd name="connsiteX26" fmla="*/ 79826 w 512121"/>
                    <a:gd name="connsiteY26" fmla="*/ 171935 h 513347"/>
                    <a:gd name="connsiteX27" fmla="*/ 42986 w 512121"/>
                    <a:gd name="connsiteY27" fmla="*/ 125266 h 513347"/>
                    <a:gd name="connsiteX28" fmla="*/ 126495 w 512121"/>
                    <a:gd name="connsiteY28" fmla="*/ 41756 h 513347"/>
                    <a:gd name="connsiteX29" fmla="*/ 173165 w 512121"/>
                    <a:gd name="connsiteY29" fmla="*/ 78599 h 513347"/>
                    <a:gd name="connsiteX30" fmla="*/ 192813 w 512121"/>
                    <a:gd name="connsiteY30" fmla="*/ 70002 h 513347"/>
                    <a:gd name="connsiteX31" fmla="*/ 198954 w 512121"/>
                    <a:gd name="connsiteY31" fmla="*/ 12281 h 513347"/>
                    <a:gd name="connsiteX32" fmla="*/ 316851 w 512121"/>
                    <a:gd name="connsiteY32" fmla="*/ 12281 h 513347"/>
                    <a:gd name="connsiteX33" fmla="*/ 327900 w 512121"/>
                    <a:gd name="connsiteY33" fmla="*/ 0 h 513347"/>
                    <a:gd name="connsiteX34" fmla="*/ 316851 w 512121"/>
                    <a:gd name="connsiteY34" fmla="*/ 0 h 513347"/>
                    <a:gd name="connsiteX35" fmla="*/ 198954 w 512121"/>
                    <a:gd name="connsiteY35" fmla="*/ 0 h 513347"/>
                    <a:gd name="connsiteX36" fmla="*/ 187898 w 512121"/>
                    <a:gd name="connsiteY36" fmla="*/ 0 h 513347"/>
                    <a:gd name="connsiteX37" fmla="*/ 186672 w 512121"/>
                    <a:gd name="connsiteY37" fmla="*/ 11053 h 513347"/>
                    <a:gd name="connsiteX38" fmla="*/ 180531 w 512121"/>
                    <a:gd name="connsiteY38" fmla="*/ 62634 h 513347"/>
                    <a:gd name="connsiteX39" fmla="*/ 173165 w 512121"/>
                    <a:gd name="connsiteY39" fmla="*/ 65089 h 513347"/>
                    <a:gd name="connsiteX40" fmla="*/ 132636 w 512121"/>
                    <a:gd name="connsiteY40" fmla="*/ 31931 h 513347"/>
                    <a:gd name="connsiteX41" fmla="*/ 124038 w 512121"/>
                    <a:gd name="connsiteY41" fmla="*/ 24562 h 513347"/>
                    <a:gd name="connsiteX42" fmla="*/ 116671 w 512121"/>
                    <a:gd name="connsiteY42" fmla="*/ 34387 h 513347"/>
                    <a:gd name="connsiteX43" fmla="*/ 34388 w 512121"/>
                    <a:gd name="connsiteY43" fmla="*/ 116670 h 513347"/>
                    <a:gd name="connsiteX44" fmla="*/ 27021 w 512121"/>
                    <a:gd name="connsiteY44" fmla="*/ 124038 h 513347"/>
                    <a:gd name="connsiteX45" fmla="*/ 34388 w 512121"/>
                    <a:gd name="connsiteY45" fmla="*/ 132635 h 513347"/>
                    <a:gd name="connsiteX46" fmla="*/ 67544 w 512121"/>
                    <a:gd name="connsiteY46" fmla="*/ 173162 h 513347"/>
                    <a:gd name="connsiteX47" fmla="*/ 65092 w 512121"/>
                    <a:gd name="connsiteY47" fmla="*/ 180531 h 513347"/>
                    <a:gd name="connsiteX48" fmla="*/ 13507 w 512121"/>
                    <a:gd name="connsiteY48" fmla="*/ 186672 h 513347"/>
                    <a:gd name="connsiteX49" fmla="*/ 0 w 512121"/>
                    <a:gd name="connsiteY49" fmla="*/ 187900 h 513347"/>
                    <a:gd name="connsiteX50" fmla="*/ 0 w 512121"/>
                    <a:gd name="connsiteY50" fmla="*/ 198953 h 513347"/>
                    <a:gd name="connsiteX51" fmla="*/ 0 w 512121"/>
                    <a:gd name="connsiteY51" fmla="*/ 316851 h 513347"/>
                    <a:gd name="connsiteX52" fmla="*/ 0 w 512121"/>
                    <a:gd name="connsiteY52" fmla="*/ 327901 h 513347"/>
                    <a:gd name="connsiteX53" fmla="*/ 11050 w 512121"/>
                    <a:gd name="connsiteY53" fmla="*/ 329133 h 513347"/>
                    <a:gd name="connsiteX54" fmla="*/ 62635 w 512121"/>
                    <a:gd name="connsiteY54" fmla="*/ 335274 h 513347"/>
                    <a:gd name="connsiteX55" fmla="*/ 65092 w 512121"/>
                    <a:gd name="connsiteY55" fmla="*/ 341415 h 513347"/>
                    <a:gd name="connsiteX56" fmla="*/ 31930 w 512121"/>
                    <a:gd name="connsiteY56" fmla="*/ 381943 h 513347"/>
                    <a:gd name="connsiteX57" fmla="*/ 24564 w 512121"/>
                    <a:gd name="connsiteY57" fmla="*/ 390535 h 513347"/>
                    <a:gd name="connsiteX58" fmla="*/ 31930 w 512121"/>
                    <a:gd name="connsiteY58" fmla="*/ 397908 h 513347"/>
                    <a:gd name="connsiteX59" fmla="*/ 115439 w 512121"/>
                    <a:gd name="connsiteY59" fmla="*/ 481417 h 513347"/>
                    <a:gd name="connsiteX60" fmla="*/ 122812 w 512121"/>
                    <a:gd name="connsiteY60" fmla="*/ 488784 h 513347"/>
                    <a:gd name="connsiteX61" fmla="*/ 131404 w 512121"/>
                    <a:gd name="connsiteY61" fmla="*/ 481417 h 513347"/>
                    <a:gd name="connsiteX62" fmla="*/ 171933 w 512121"/>
                    <a:gd name="connsiteY62" fmla="*/ 448255 h 513347"/>
                    <a:gd name="connsiteX63" fmla="*/ 179306 w 512121"/>
                    <a:gd name="connsiteY63" fmla="*/ 450713 h 513347"/>
                    <a:gd name="connsiteX64" fmla="*/ 185447 w 512121"/>
                    <a:gd name="connsiteY64" fmla="*/ 502298 h 513347"/>
                    <a:gd name="connsiteX65" fmla="*/ 186672 w 512121"/>
                    <a:gd name="connsiteY65" fmla="*/ 513347 h 513347"/>
                    <a:gd name="connsiteX66" fmla="*/ 197722 w 512121"/>
                    <a:gd name="connsiteY66" fmla="*/ 513347 h 513347"/>
                    <a:gd name="connsiteX67" fmla="*/ 315625 w 512121"/>
                    <a:gd name="connsiteY67" fmla="*/ 513347 h 513347"/>
                    <a:gd name="connsiteX68" fmla="*/ 326675 w 512121"/>
                    <a:gd name="connsiteY68" fmla="*/ 513347 h 513347"/>
                    <a:gd name="connsiteX69" fmla="*/ 327900 w 512121"/>
                    <a:gd name="connsiteY69" fmla="*/ 502298 h 513347"/>
                    <a:gd name="connsiteX70" fmla="*/ 334042 w 512121"/>
                    <a:gd name="connsiteY70" fmla="*/ 450713 h 513347"/>
                    <a:gd name="connsiteX71" fmla="*/ 340182 w 512121"/>
                    <a:gd name="connsiteY71" fmla="*/ 448255 h 513347"/>
                    <a:gd name="connsiteX72" fmla="*/ 380711 w 512121"/>
                    <a:gd name="connsiteY72" fmla="*/ 481417 h 513347"/>
                    <a:gd name="connsiteX73" fmla="*/ 389310 w 512121"/>
                    <a:gd name="connsiteY73" fmla="*/ 488784 h 513347"/>
                    <a:gd name="connsiteX74" fmla="*/ 396676 w 512121"/>
                    <a:gd name="connsiteY74" fmla="*/ 481417 h 513347"/>
                    <a:gd name="connsiteX75" fmla="*/ 480192 w 512121"/>
                    <a:gd name="connsiteY75" fmla="*/ 397908 h 513347"/>
                    <a:gd name="connsiteX76" fmla="*/ 487558 w 512121"/>
                    <a:gd name="connsiteY76" fmla="*/ 390535 h 513347"/>
                    <a:gd name="connsiteX77" fmla="*/ 480192 w 512121"/>
                    <a:gd name="connsiteY77" fmla="*/ 381943 h 513347"/>
                    <a:gd name="connsiteX78" fmla="*/ 447029 w 512121"/>
                    <a:gd name="connsiteY78" fmla="*/ 341415 h 513347"/>
                    <a:gd name="connsiteX79" fmla="*/ 449487 w 512121"/>
                    <a:gd name="connsiteY79" fmla="*/ 335274 h 513347"/>
                    <a:gd name="connsiteX80" fmla="*/ 501066 w 512121"/>
                    <a:gd name="connsiteY80" fmla="*/ 329133 h 513347"/>
                    <a:gd name="connsiteX81" fmla="*/ 512122 w 512121"/>
                    <a:gd name="connsiteY81" fmla="*/ 327901 h 513347"/>
                    <a:gd name="connsiteX82" fmla="*/ 512122 w 512121"/>
                    <a:gd name="connsiteY82" fmla="*/ 316851 h 513347"/>
                    <a:gd name="connsiteX83" fmla="*/ 512122 w 512121"/>
                    <a:gd name="connsiteY83" fmla="*/ 198953 h 513347"/>
                    <a:gd name="connsiteX84" fmla="*/ 512122 w 512121"/>
                    <a:gd name="connsiteY84" fmla="*/ 187900 h 513347"/>
                    <a:gd name="connsiteX85" fmla="*/ 501066 w 512121"/>
                    <a:gd name="connsiteY85" fmla="*/ 186672 h 513347"/>
                    <a:gd name="connsiteX86" fmla="*/ 449487 w 512121"/>
                    <a:gd name="connsiteY86" fmla="*/ 180531 h 513347"/>
                    <a:gd name="connsiteX87" fmla="*/ 447029 w 512121"/>
                    <a:gd name="connsiteY87" fmla="*/ 173162 h 513347"/>
                    <a:gd name="connsiteX88" fmla="*/ 480192 w 512121"/>
                    <a:gd name="connsiteY88" fmla="*/ 132635 h 513347"/>
                    <a:gd name="connsiteX89" fmla="*/ 487558 w 512121"/>
                    <a:gd name="connsiteY89" fmla="*/ 124038 h 513347"/>
                    <a:gd name="connsiteX90" fmla="*/ 480192 w 512121"/>
                    <a:gd name="connsiteY90" fmla="*/ 116670 h 513347"/>
                    <a:gd name="connsiteX91" fmla="*/ 396676 w 512121"/>
                    <a:gd name="connsiteY91" fmla="*/ 33159 h 513347"/>
                    <a:gd name="connsiteX92" fmla="*/ 389310 w 512121"/>
                    <a:gd name="connsiteY92" fmla="*/ 25790 h 513347"/>
                    <a:gd name="connsiteX93" fmla="*/ 380711 w 512121"/>
                    <a:gd name="connsiteY93" fmla="*/ 33159 h 513347"/>
                    <a:gd name="connsiteX94" fmla="*/ 340182 w 512121"/>
                    <a:gd name="connsiteY94" fmla="*/ 66317 h 513347"/>
                    <a:gd name="connsiteX95" fmla="*/ 334042 w 512121"/>
                    <a:gd name="connsiteY95" fmla="*/ 63862 h 513347"/>
                    <a:gd name="connsiteX96" fmla="*/ 327900 w 512121"/>
                    <a:gd name="connsiteY96" fmla="*/ 12281 h 513347"/>
                    <a:gd name="connsiteX97" fmla="*/ 327900 w 512121"/>
                    <a:gd name="connsiteY97" fmla="*/ 0 h 5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512121" h="513347">
                      <a:moveTo>
                        <a:pt x="316851" y="12281"/>
                      </a:moveTo>
                      <a:lnTo>
                        <a:pt x="322992" y="71230"/>
                      </a:lnTo>
                      <a:cubicBezTo>
                        <a:pt x="330358" y="73687"/>
                        <a:pt x="336499" y="76142"/>
                        <a:pt x="343872" y="79827"/>
                      </a:cubicBezTo>
                      <a:lnTo>
                        <a:pt x="390536" y="42984"/>
                      </a:lnTo>
                      <a:lnTo>
                        <a:pt x="474050" y="126495"/>
                      </a:lnTo>
                      <a:lnTo>
                        <a:pt x="437205" y="173162"/>
                      </a:lnTo>
                      <a:cubicBezTo>
                        <a:pt x="439663" y="179303"/>
                        <a:pt x="443346" y="186672"/>
                        <a:pt x="445804" y="192812"/>
                      </a:cubicBezTo>
                      <a:lnTo>
                        <a:pt x="504749" y="198953"/>
                      </a:lnTo>
                      <a:lnTo>
                        <a:pt x="504749" y="316851"/>
                      </a:lnTo>
                      <a:lnTo>
                        <a:pt x="445804" y="322992"/>
                      </a:lnTo>
                      <a:cubicBezTo>
                        <a:pt x="443346" y="329133"/>
                        <a:pt x="440888" y="336499"/>
                        <a:pt x="437205" y="342640"/>
                      </a:cubicBezTo>
                      <a:lnTo>
                        <a:pt x="474050" y="389310"/>
                      </a:lnTo>
                      <a:lnTo>
                        <a:pt x="390536" y="472819"/>
                      </a:lnTo>
                      <a:lnTo>
                        <a:pt x="343872" y="435980"/>
                      </a:lnTo>
                      <a:cubicBezTo>
                        <a:pt x="337731" y="438431"/>
                        <a:pt x="330358" y="442120"/>
                        <a:pt x="324217" y="444572"/>
                      </a:cubicBezTo>
                      <a:lnTo>
                        <a:pt x="316851" y="503523"/>
                      </a:lnTo>
                      <a:lnTo>
                        <a:pt x="198954" y="503523"/>
                      </a:lnTo>
                      <a:lnTo>
                        <a:pt x="192813" y="444572"/>
                      </a:lnTo>
                      <a:cubicBezTo>
                        <a:pt x="185447" y="442120"/>
                        <a:pt x="179306" y="439663"/>
                        <a:pt x="173165" y="435980"/>
                      </a:cubicBezTo>
                      <a:lnTo>
                        <a:pt x="126495" y="472819"/>
                      </a:lnTo>
                      <a:lnTo>
                        <a:pt x="42986" y="389310"/>
                      </a:lnTo>
                      <a:lnTo>
                        <a:pt x="79826" y="342640"/>
                      </a:lnTo>
                      <a:cubicBezTo>
                        <a:pt x="77368" y="336499"/>
                        <a:pt x="73684" y="329133"/>
                        <a:pt x="71227" y="322992"/>
                      </a:cubicBezTo>
                      <a:lnTo>
                        <a:pt x="12282" y="316851"/>
                      </a:lnTo>
                      <a:lnTo>
                        <a:pt x="12282" y="198953"/>
                      </a:lnTo>
                      <a:lnTo>
                        <a:pt x="71227" y="192812"/>
                      </a:lnTo>
                      <a:cubicBezTo>
                        <a:pt x="73684" y="185444"/>
                        <a:pt x="76142" y="179303"/>
                        <a:pt x="79826" y="171935"/>
                      </a:cubicBezTo>
                      <a:lnTo>
                        <a:pt x="42986" y="125266"/>
                      </a:lnTo>
                      <a:lnTo>
                        <a:pt x="126495" y="41756"/>
                      </a:lnTo>
                      <a:lnTo>
                        <a:pt x="173165" y="78599"/>
                      </a:lnTo>
                      <a:cubicBezTo>
                        <a:pt x="179306" y="76142"/>
                        <a:pt x="186672" y="72458"/>
                        <a:pt x="192813" y="70002"/>
                      </a:cubicBezTo>
                      <a:lnTo>
                        <a:pt x="198954" y="12281"/>
                      </a:lnTo>
                      <a:lnTo>
                        <a:pt x="316851" y="12281"/>
                      </a:lnTo>
                      <a:close/>
                      <a:moveTo>
                        <a:pt x="327900" y="0"/>
                      </a:moveTo>
                      <a:lnTo>
                        <a:pt x="316851" y="0"/>
                      </a:lnTo>
                      <a:lnTo>
                        <a:pt x="198954" y="0"/>
                      </a:lnTo>
                      <a:lnTo>
                        <a:pt x="187898" y="0"/>
                      </a:lnTo>
                      <a:lnTo>
                        <a:pt x="186672" y="11053"/>
                      </a:lnTo>
                      <a:lnTo>
                        <a:pt x="180531" y="62634"/>
                      </a:lnTo>
                      <a:cubicBezTo>
                        <a:pt x="178074" y="63862"/>
                        <a:pt x="175616" y="65089"/>
                        <a:pt x="173165" y="65089"/>
                      </a:cubicBezTo>
                      <a:lnTo>
                        <a:pt x="132636" y="31931"/>
                      </a:lnTo>
                      <a:lnTo>
                        <a:pt x="124038" y="24562"/>
                      </a:lnTo>
                      <a:lnTo>
                        <a:pt x="116671" y="34387"/>
                      </a:lnTo>
                      <a:lnTo>
                        <a:pt x="34388" y="116670"/>
                      </a:lnTo>
                      <a:lnTo>
                        <a:pt x="27021" y="124038"/>
                      </a:lnTo>
                      <a:lnTo>
                        <a:pt x="34388" y="132635"/>
                      </a:lnTo>
                      <a:lnTo>
                        <a:pt x="67544" y="173162"/>
                      </a:lnTo>
                      <a:cubicBezTo>
                        <a:pt x="66318" y="175619"/>
                        <a:pt x="65092" y="178075"/>
                        <a:pt x="65092" y="180531"/>
                      </a:cubicBezTo>
                      <a:lnTo>
                        <a:pt x="13507" y="186672"/>
                      </a:lnTo>
                      <a:lnTo>
                        <a:pt x="0" y="187900"/>
                      </a:lnTo>
                      <a:lnTo>
                        <a:pt x="0" y="198953"/>
                      </a:lnTo>
                      <a:lnTo>
                        <a:pt x="0" y="316851"/>
                      </a:lnTo>
                      <a:lnTo>
                        <a:pt x="0" y="327901"/>
                      </a:lnTo>
                      <a:lnTo>
                        <a:pt x="11050" y="329133"/>
                      </a:lnTo>
                      <a:lnTo>
                        <a:pt x="62635" y="335274"/>
                      </a:lnTo>
                      <a:cubicBezTo>
                        <a:pt x="63861" y="337731"/>
                        <a:pt x="65092" y="340183"/>
                        <a:pt x="65092" y="341415"/>
                      </a:cubicBezTo>
                      <a:lnTo>
                        <a:pt x="31930" y="381943"/>
                      </a:lnTo>
                      <a:lnTo>
                        <a:pt x="24564" y="390535"/>
                      </a:lnTo>
                      <a:lnTo>
                        <a:pt x="31930" y="397908"/>
                      </a:lnTo>
                      <a:lnTo>
                        <a:pt x="115439" y="481417"/>
                      </a:lnTo>
                      <a:lnTo>
                        <a:pt x="122812" y="488784"/>
                      </a:lnTo>
                      <a:lnTo>
                        <a:pt x="131404" y="481417"/>
                      </a:lnTo>
                      <a:lnTo>
                        <a:pt x="171933" y="448255"/>
                      </a:lnTo>
                      <a:cubicBezTo>
                        <a:pt x="174391" y="449487"/>
                        <a:pt x="176848" y="450713"/>
                        <a:pt x="179306" y="450713"/>
                      </a:cubicBezTo>
                      <a:lnTo>
                        <a:pt x="185447" y="502298"/>
                      </a:lnTo>
                      <a:lnTo>
                        <a:pt x="186672" y="513347"/>
                      </a:lnTo>
                      <a:lnTo>
                        <a:pt x="197722" y="513347"/>
                      </a:lnTo>
                      <a:lnTo>
                        <a:pt x="315625" y="513347"/>
                      </a:lnTo>
                      <a:lnTo>
                        <a:pt x="326675" y="513347"/>
                      </a:lnTo>
                      <a:lnTo>
                        <a:pt x="327900" y="502298"/>
                      </a:lnTo>
                      <a:lnTo>
                        <a:pt x="334042" y="450713"/>
                      </a:lnTo>
                      <a:cubicBezTo>
                        <a:pt x="336499" y="449487"/>
                        <a:pt x="338957" y="448255"/>
                        <a:pt x="340182" y="448255"/>
                      </a:cubicBezTo>
                      <a:lnTo>
                        <a:pt x="380711" y="481417"/>
                      </a:lnTo>
                      <a:lnTo>
                        <a:pt x="389310" y="488784"/>
                      </a:lnTo>
                      <a:lnTo>
                        <a:pt x="396676" y="481417"/>
                      </a:lnTo>
                      <a:lnTo>
                        <a:pt x="480192" y="397908"/>
                      </a:lnTo>
                      <a:lnTo>
                        <a:pt x="487558" y="390535"/>
                      </a:lnTo>
                      <a:lnTo>
                        <a:pt x="480192" y="381943"/>
                      </a:lnTo>
                      <a:lnTo>
                        <a:pt x="447029" y="341415"/>
                      </a:lnTo>
                      <a:cubicBezTo>
                        <a:pt x="448255" y="338957"/>
                        <a:pt x="449487" y="336499"/>
                        <a:pt x="449487" y="335274"/>
                      </a:cubicBezTo>
                      <a:lnTo>
                        <a:pt x="501066" y="329133"/>
                      </a:lnTo>
                      <a:lnTo>
                        <a:pt x="512122" y="327901"/>
                      </a:lnTo>
                      <a:lnTo>
                        <a:pt x="512122" y="316851"/>
                      </a:lnTo>
                      <a:lnTo>
                        <a:pt x="512122" y="198953"/>
                      </a:lnTo>
                      <a:lnTo>
                        <a:pt x="512122" y="187900"/>
                      </a:lnTo>
                      <a:lnTo>
                        <a:pt x="501066" y="186672"/>
                      </a:lnTo>
                      <a:lnTo>
                        <a:pt x="449487" y="180531"/>
                      </a:lnTo>
                      <a:cubicBezTo>
                        <a:pt x="448255" y="178075"/>
                        <a:pt x="447029" y="175619"/>
                        <a:pt x="447029" y="173162"/>
                      </a:cubicBezTo>
                      <a:lnTo>
                        <a:pt x="480192" y="132635"/>
                      </a:lnTo>
                      <a:lnTo>
                        <a:pt x="487558" y="124038"/>
                      </a:lnTo>
                      <a:lnTo>
                        <a:pt x="480192" y="116670"/>
                      </a:lnTo>
                      <a:lnTo>
                        <a:pt x="396676" y="33159"/>
                      </a:lnTo>
                      <a:lnTo>
                        <a:pt x="389310" y="25790"/>
                      </a:lnTo>
                      <a:lnTo>
                        <a:pt x="380711" y="33159"/>
                      </a:lnTo>
                      <a:lnTo>
                        <a:pt x="340182" y="66317"/>
                      </a:lnTo>
                      <a:cubicBezTo>
                        <a:pt x="337731" y="65089"/>
                        <a:pt x="335274" y="63862"/>
                        <a:pt x="334042" y="63862"/>
                      </a:cubicBezTo>
                      <a:lnTo>
                        <a:pt x="327900" y="12281"/>
                      </a:lnTo>
                      <a:lnTo>
                        <a:pt x="327900" y="0"/>
                      </a:lnTo>
                      <a:close/>
                    </a:path>
                  </a:pathLst>
                </a:custGeom>
                <a:solidFill>
                  <a:srgbClr val="FFFFFF"/>
                </a:solidFill>
                <a:ln w="64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90" name="Graphic 3">
                <a:extLst>
                  <a:ext uri="{FF2B5EF4-FFF2-40B4-BE49-F238E27FC236}">
                    <a16:creationId xmlns:a16="http://schemas.microsoft.com/office/drawing/2014/main" id="{656AC6D7-2BDE-4D83-B181-AEF3B8D06F3C}"/>
                  </a:ext>
                </a:extLst>
              </p:cNvPr>
              <p:cNvGrpSpPr/>
              <p:nvPr/>
            </p:nvGrpSpPr>
            <p:grpSpPr>
              <a:xfrm>
                <a:off x="3679513" y="1595190"/>
                <a:ext cx="491241" cy="492469"/>
                <a:chOff x="3679513" y="1595190"/>
                <a:chExt cx="491241" cy="492469"/>
              </a:xfrm>
              <a:solidFill>
                <a:srgbClr val="2D5967"/>
              </a:solidFill>
            </p:grpSpPr>
            <p:sp>
              <p:nvSpPr>
                <p:cNvPr id="91" name="Freeform: Shape 94">
                  <a:extLst>
                    <a:ext uri="{FF2B5EF4-FFF2-40B4-BE49-F238E27FC236}">
                      <a16:creationId xmlns:a16="http://schemas.microsoft.com/office/drawing/2014/main" id="{9F2FE63F-CD25-4925-91A8-0A54D66083CF}"/>
                    </a:ext>
                  </a:extLst>
                </p:cNvPr>
                <p:cNvSpPr/>
                <p:nvPr/>
              </p:nvSpPr>
              <p:spPr>
                <a:xfrm>
                  <a:off x="3679513" y="1595190"/>
                  <a:ext cx="491241" cy="492469"/>
                </a:xfrm>
                <a:custGeom>
                  <a:avLst/>
                  <a:gdLst>
                    <a:gd name="connsiteX0" fmla="*/ 491241 w 491241"/>
                    <a:gd name="connsiteY0" fmla="*/ 304570 h 492469"/>
                    <a:gd name="connsiteX1" fmla="*/ 491241 w 491241"/>
                    <a:gd name="connsiteY1" fmla="*/ 186672 h 492469"/>
                    <a:gd name="connsiteX2" fmla="*/ 432290 w 491241"/>
                    <a:gd name="connsiteY2" fmla="*/ 180531 h 492469"/>
                    <a:gd name="connsiteX3" fmla="*/ 423691 w 491241"/>
                    <a:gd name="connsiteY3" fmla="*/ 160881 h 492469"/>
                    <a:gd name="connsiteX4" fmla="*/ 460537 w 491241"/>
                    <a:gd name="connsiteY4" fmla="*/ 114213 h 492469"/>
                    <a:gd name="connsiteX5" fmla="*/ 377028 w 491241"/>
                    <a:gd name="connsiteY5" fmla="*/ 30702 h 492469"/>
                    <a:gd name="connsiteX6" fmla="*/ 330359 w 491241"/>
                    <a:gd name="connsiteY6" fmla="*/ 67546 h 492469"/>
                    <a:gd name="connsiteX7" fmla="*/ 310710 w 491241"/>
                    <a:gd name="connsiteY7" fmla="*/ 58949 h 492469"/>
                    <a:gd name="connsiteX8" fmla="*/ 304569 w 491241"/>
                    <a:gd name="connsiteY8" fmla="*/ 0 h 492469"/>
                    <a:gd name="connsiteX9" fmla="*/ 186666 w 491241"/>
                    <a:gd name="connsiteY9" fmla="*/ 0 h 492469"/>
                    <a:gd name="connsiteX10" fmla="*/ 180532 w 491241"/>
                    <a:gd name="connsiteY10" fmla="*/ 58949 h 492469"/>
                    <a:gd name="connsiteX11" fmla="*/ 159651 w 491241"/>
                    <a:gd name="connsiteY11" fmla="*/ 67546 h 492469"/>
                    <a:gd name="connsiteX12" fmla="*/ 112981 w 491241"/>
                    <a:gd name="connsiteY12" fmla="*/ 30702 h 492469"/>
                    <a:gd name="connsiteX13" fmla="*/ 29473 w 491241"/>
                    <a:gd name="connsiteY13" fmla="*/ 114213 h 492469"/>
                    <a:gd name="connsiteX14" fmla="*/ 66312 w 491241"/>
                    <a:gd name="connsiteY14" fmla="*/ 160881 h 492469"/>
                    <a:gd name="connsiteX15" fmla="*/ 57719 w 491241"/>
                    <a:gd name="connsiteY15" fmla="*/ 180531 h 492469"/>
                    <a:gd name="connsiteX16" fmla="*/ 0 w 491241"/>
                    <a:gd name="connsiteY16" fmla="*/ 186672 h 492469"/>
                    <a:gd name="connsiteX17" fmla="*/ 0 w 491241"/>
                    <a:gd name="connsiteY17" fmla="*/ 304570 h 492469"/>
                    <a:gd name="connsiteX18" fmla="*/ 58945 w 491241"/>
                    <a:gd name="connsiteY18" fmla="*/ 310713 h 492469"/>
                    <a:gd name="connsiteX19" fmla="*/ 67544 w 491241"/>
                    <a:gd name="connsiteY19" fmla="*/ 331586 h 492469"/>
                    <a:gd name="connsiteX20" fmla="*/ 30698 w 491241"/>
                    <a:gd name="connsiteY20" fmla="*/ 378256 h 492469"/>
                    <a:gd name="connsiteX21" fmla="*/ 114213 w 491241"/>
                    <a:gd name="connsiteY21" fmla="*/ 461765 h 492469"/>
                    <a:gd name="connsiteX22" fmla="*/ 160877 w 491241"/>
                    <a:gd name="connsiteY22" fmla="*/ 424926 h 492469"/>
                    <a:gd name="connsiteX23" fmla="*/ 180532 w 491241"/>
                    <a:gd name="connsiteY23" fmla="*/ 433518 h 492469"/>
                    <a:gd name="connsiteX24" fmla="*/ 186666 w 491241"/>
                    <a:gd name="connsiteY24" fmla="*/ 492470 h 492469"/>
                    <a:gd name="connsiteX25" fmla="*/ 304569 w 491241"/>
                    <a:gd name="connsiteY25" fmla="*/ 492470 h 492469"/>
                    <a:gd name="connsiteX26" fmla="*/ 310710 w 491241"/>
                    <a:gd name="connsiteY26" fmla="*/ 433518 h 492469"/>
                    <a:gd name="connsiteX27" fmla="*/ 330359 w 491241"/>
                    <a:gd name="connsiteY27" fmla="*/ 424926 h 492469"/>
                    <a:gd name="connsiteX28" fmla="*/ 377028 w 491241"/>
                    <a:gd name="connsiteY28" fmla="*/ 461765 h 492469"/>
                    <a:gd name="connsiteX29" fmla="*/ 460537 w 491241"/>
                    <a:gd name="connsiteY29" fmla="*/ 378256 h 492469"/>
                    <a:gd name="connsiteX30" fmla="*/ 423691 w 491241"/>
                    <a:gd name="connsiteY30" fmla="*/ 331586 h 492469"/>
                    <a:gd name="connsiteX31" fmla="*/ 432290 w 491241"/>
                    <a:gd name="connsiteY31" fmla="*/ 311938 h 492469"/>
                    <a:gd name="connsiteX32" fmla="*/ 491241 w 491241"/>
                    <a:gd name="connsiteY32" fmla="*/ 304570 h 492469"/>
                    <a:gd name="connsiteX33" fmla="*/ 435973 w 491241"/>
                    <a:gd name="connsiteY33" fmla="*/ 375799 h 492469"/>
                    <a:gd name="connsiteX34" fmla="*/ 375796 w 491241"/>
                    <a:gd name="connsiteY34" fmla="*/ 435976 h 492469"/>
                    <a:gd name="connsiteX35" fmla="*/ 332816 w 491241"/>
                    <a:gd name="connsiteY35" fmla="*/ 401588 h 492469"/>
                    <a:gd name="connsiteX36" fmla="*/ 327901 w 491241"/>
                    <a:gd name="connsiteY36" fmla="*/ 405271 h 492469"/>
                    <a:gd name="connsiteX37" fmla="*/ 299654 w 491241"/>
                    <a:gd name="connsiteY37" fmla="*/ 417553 h 492469"/>
                    <a:gd name="connsiteX38" fmla="*/ 294745 w 491241"/>
                    <a:gd name="connsiteY38" fmla="*/ 418785 h 492469"/>
                    <a:gd name="connsiteX39" fmla="*/ 288604 w 491241"/>
                    <a:gd name="connsiteY39" fmla="*/ 474047 h 492469"/>
                    <a:gd name="connsiteX40" fmla="*/ 203863 w 491241"/>
                    <a:gd name="connsiteY40" fmla="*/ 474047 h 492469"/>
                    <a:gd name="connsiteX41" fmla="*/ 196497 w 491241"/>
                    <a:gd name="connsiteY41" fmla="*/ 418785 h 492469"/>
                    <a:gd name="connsiteX42" fmla="*/ 190356 w 491241"/>
                    <a:gd name="connsiteY42" fmla="*/ 416327 h 492469"/>
                    <a:gd name="connsiteX43" fmla="*/ 162109 w 491241"/>
                    <a:gd name="connsiteY43" fmla="*/ 404045 h 492469"/>
                    <a:gd name="connsiteX44" fmla="*/ 157193 w 491241"/>
                    <a:gd name="connsiteY44" fmla="*/ 401588 h 492469"/>
                    <a:gd name="connsiteX45" fmla="*/ 114213 w 491241"/>
                    <a:gd name="connsiteY45" fmla="*/ 435976 h 492469"/>
                    <a:gd name="connsiteX46" fmla="*/ 54036 w 491241"/>
                    <a:gd name="connsiteY46" fmla="*/ 375799 h 492469"/>
                    <a:gd name="connsiteX47" fmla="*/ 88418 w 491241"/>
                    <a:gd name="connsiteY47" fmla="*/ 332819 h 492469"/>
                    <a:gd name="connsiteX48" fmla="*/ 85967 w 491241"/>
                    <a:gd name="connsiteY48" fmla="*/ 327903 h 492469"/>
                    <a:gd name="connsiteX49" fmla="*/ 74910 w 491241"/>
                    <a:gd name="connsiteY49" fmla="*/ 299657 h 492469"/>
                    <a:gd name="connsiteX50" fmla="*/ 72453 w 491241"/>
                    <a:gd name="connsiteY50" fmla="*/ 294745 h 492469"/>
                    <a:gd name="connsiteX51" fmla="*/ 17191 w 491241"/>
                    <a:gd name="connsiteY51" fmla="*/ 288604 h 492469"/>
                    <a:gd name="connsiteX52" fmla="*/ 17191 w 491241"/>
                    <a:gd name="connsiteY52" fmla="*/ 203865 h 492469"/>
                    <a:gd name="connsiteX53" fmla="*/ 72453 w 491241"/>
                    <a:gd name="connsiteY53" fmla="*/ 196497 h 492469"/>
                    <a:gd name="connsiteX54" fmla="*/ 74910 w 491241"/>
                    <a:gd name="connsiteY54" fmla="*/ 190356 h 492469"/>
                    <a:gd name="connsiteX55" fmla="*/ 85967 w 491241"/>
                    <a:gd name="connsiteY55" fmla="*/ 163338 h 492469"/>
                    <a:gd name="connsiteX56" fmla="*/ 88418 w 491241"/>
                    <a:gd name="connsiteY56" fmla="*/ 158425 h 492469"/>
                    <a:gd name="connsiteX57" fmla="*/ 54036 w 491241"/>
                    <a:gd name="connsiteY57" fmla="*/ 115442 h 492469"/>
                    <a:gd name="connsiteX58" fmla="*/ 114213 w 491241"/>
                    <a:gd name="connsiteY58" fmla="*/ 55264 h 492469"/>
                    <a:gd name="connsiteX59" fmla="*/ 157193 w 491241"/>
                    <a:gd name="connsiteY59" fmla="*/ 89651 h 492469"/>
                    <a:gd name="connsiteX60" fmla="*/ 163335 w 491241"/>
                    <a:gd name="connsiteY60" fmla="*/ 85967 h 492469"/>
                    <a:gd name="connsiteX61" fmla="*/ 191581 w 491241"/>
                    <a:gd name="connsiteY61" fmla="*/ 74914 h 492469"/>
                    <a:gd name="connsiteX62" fmla="*/ 196497 w 491241"/>
                    <a:gd name="connsiteY62" fmla="*/ 72458 h 492469"/>
                    <a:gd name="connsiteX63" fmla="*/ 202631 w 491241"/>
                    <a:gd name="connsiteY63" fmla="*/ 17193 h 492469"/>
                    <a:gd name="connsiteX64" fmla="*/ 287372 w 491241"/>
                    <a:gd name="connsiteY64" fmla="*/ 17193 h 492469"/>
                    <a:gd name="connsiteX65" fmla="*/ 294745 w 491241"/>
                    <a:gd name="connsiteY65" fmla="*/ 72458 h 492469"/>
                    <a:gd name="connsiteX66" fmla="*/ 300886 w 491241"/>
                    <a:gd name="connsiteY66" fmla="*/ 74914 h 492469"/>
                    <a:gd name="connsiteX67" fmla="*/ 327901 w 491241"/>
                    <a:gd name="connsiteY67" fmla="*/ 85967 h 492469"/>
                    <a:gd name="connsiteX68" fmla="*/ 332816 w 491241"/>
                    <a:gd name="connsiteY68" fmla="*/ 88423 h 492469"/>
                    <a:gd name="connsiteX69" fmla="*/ 375796 w 491241"/>
                    <a:gd name="connsiteY69" fmla="*/ 54036 h 492469"/>
                    <a:gd name="connsiteX70" fmla="*/ 435973 w 491241"/>
                    <a:gd name="connsiteY70" fmla="*/ 114213 h 492469"/>
                    <a:gd name="connsiteX71" fmla="*/ 401585 w 491241"/>
                    <a:gd name="connsiteY71" fmla="*/ 157197 h 492469"/>
                    <a:gd name="connsiteX72" fmla="*/ 404043 w 491241"/>
                    <a:gd name="connsiteY72" fmla="*/ 162109 h 492469"/>
                    <a:gd name="connsiteX73" fmla="*/ 416325 w 491241"/>
                    <a:gd name="connsiteY73" fmla="*/ 190356 h 492469"/>
                    <a:gd name="connsiteX74" fmla="*/ 418782 w 491241"/>
                    <a:gd name="connsiteY74" fmla="*/ 196497 h 492469"/>
                    <a:gd name="connsiteX75" fmla="*/ 474044 w 491241"/>
                    <a:gd name="connsiteY75" fmla="*/ 202637 h 492469"/>
                    <a:gd name="connsiteX76" fmla="*/ 474044 w 491241"/>
                    <a:gd name="connsiteY76" fmla="*/ 287376 h 492469"/>
                    <a:gd name="connsiteX77" fmla="*/ 418782 w 491241"/>
                    <a:gd name="connsiteY77" fmla="*/ 294745 h 492469"/>
                    <a:gd name="connsiteX78" fmla="*/ 416325 w 491241"/>
                    <a:gd name="connsiteY78" fmla="*/ 300885 h 492469"/>
                    <a:gd name="connsiteX79" fmla="*/ 404043 w 491241"/>
                    <a:gd name="connsiteY79" fmla="*/ 329129 h 492469"/>
                    <a:gd name="connsiteX80" fmla="*/ 401585 w 491241"/>
                    <a:gd name="connsiteY80" fmla="*/ 334044 h 492469"/>
                    <a:gd name="connsiteX81" fmla="*/ 435973 w 491241"/>
                    <a:gd name="connsiteY81" fmla="*/ 375799 h 49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91241" h="492469">
                      <a:moveTo>
                        <a:pt x="491241" y="304570"/>
                      </a:moveTo>
                      <a:lnTo>
                        <a:pt x="491241" y="186672"/>
                      </a:lnTo>
                      <a:lnTo>
                        <a:pt x="432290" y="180531"/>
                      </a:lnTo>
                      <a:cubicBezTo>
                        <a:pt x="429832" y="173162"/>
                        <a:pt x="427375" y="167022"/>
                        <a:pt x="423691" y="160881"/>
                      </a:cubicBezTo>
                      <a:lnTo>
                        <a:pt x="460537" y="114213"/>
                      </a:lnTo>
                      <a:lnTo>
                        <a:pt x="377028" y="30702"/>
                      </a:lnTo>
                      <a:lnTo>
                        <a:pt x="330359" y="67546"/>
                      </a:lnTo>
                      <a:cubicBezTo>
                        <a:pt x="324217" y="65089"/>
                        <a:pt x="316851" y="61405"/>
                        <a:pt x="310710" y="58949"/>
                      </a:cubicBezTo>
                      <a:lnTo>
                        <a:pt x="304569" y="0"/>
                      </a:lnTo>
                      <a:lnTo>
                        <a:pt x="186666" y="0"/>
                      </a:lnTo>
                      <a:lnTo>
                        <a:pt x="180532" y="58949"/>
                      </a:lnTo>
                      <a:cubicBezTo>
                        <a:pt x="173159" y="61405"/>
                        <a:pt x="167018" y="63861"/>
                        <a:pt x="159651" y="67546"/>
                      </a:cubicBezTo>
                      <a:lnTo>
                        <a:pt x="112981" y="30702"/>
                      </a:lnTo>
                      <a:lnTo>
                        <a:pt x="29473" y="114213"/>
                      </a:lnTo>
                      <a:lnTo>
                        <a:pt x="66312" y="160881"/>
                      </a:lnTo>
                      <a:cubicBezTo>
                        <a:pt x="63861" y="167022"/>
                        <a:pt x="60177" y="174391"/>
                        <a:pt x="57719" y="180531"/>
                      </a:cubicBezTo>
                      <a:lnTo>
                        <a:pt x="0" y="186672"/>
                      </a:lnTo>
                      <a:lnTo>
                        <a:pt x="0" y="304570"/>
                      </a:lnTo>
                      <a:lnTo>
                        <a:pt x="58945" y="310713"/>
                      </a:lnTo>
                      <a:cubicBezTo>
                        <a:pt x="61403" y="318079"/>
                        <a:pt x="63861" y="324220"/>
                        <a:pt x="67544" y="331586"/>
                      </a:cubicBezTo>
                      <a:lnTo>
                        <a:pt x="30698" y="378256"/>
                      </a:lnTo>
                      <a:lnTo>
                        <a:pt x="114213" y="461765"/>
                      </a:lnTo>
                      <a:lnTo>
                        <a:pt x="160877" y="424926"/>
                      </a:lnTo>
                      <a:cubicBezTo>
                        <a:pt x="167018" y="427377"/>
                        <a:pt x="174391" y="431067"/>
                        <a:pt x="180532" y="433518"/>
                      </a:cubicBezTo>
                      <a:lnTo>
                        <a:pt x="186666" y="492470"/>
                      </a:lnTo>
                      <a:lnTo>
                        <a:pt x="304569" y="492470"/>
                      </a:lnTo>
                      <a:lnTo>
                        <a:pt x="310710" y="433518"/>
                      </a:lnTo>
                      <a:cubicBezTo>
                        <a:pt x="316851" y="431067"/>
                        <a:pt x="324217" y="428609"/>
                        <a:pt x="330359" y="424926"/>
                      </a:cubicBezTo>
                      <a:lnTo>
                        <a:pt x="377028" y="461765"/>
                      </a:lnTo>
                      <a:lnTo>
                        <a:pt x="460537" y="378256"/>
                      </a:lnTo>
                      <a:lnTo>
                        <a:pt x="423691" y="331586"/>
                      </a:lnTo>
                      <a:cubicBezTo>
                        <a:pt x="426149" y="325446"/>
                        <a:pt x="429832" y="318079"/>
                        <a:pt x="432290" y="311938"/>
                      </a:cubicBezTo>
                      <a:lnTo>
                        <a:pt x="491241" y="304570"/>
                      </a:lnTo>
                      <a:close/>
                      <a:moveTo>
                        <a:pt x="435973" y="375799"/>
                      </a:moveTo>
                      <a:lnTo>
                        <a:pt x="375796" y="435976"/>
                      </a:lnTo>
                      <a:lnTo>
                        <a:pt x="332816" y="401588"/>
                      </a:lnTo>
                      <a:lnTo>
                        <a:pt x="327901" y="405271"/>
                      </a:lnTo>
                      <a:cubicBezTo>
                        <a:pt x="319302" y="410186"/>
                        <a:pt x="309478" y="413870"/>
                        <a:pt x="299654" y="417553"/>
                      </a:cubicBezTo>
                      <a:lnTo>
                        <a:pt x="294745" y="418785"/>
                      </a:lnTo>
                      <a:lnTo>
                        <a:pt x="288604" y="474047"/>
                      </a:lnTo>
                      <a:lnTo>
                        <a:pt x="203863" y="474047"/>
                      </a:lnTo>
                      <a:lnTo>
                        <a:pt x="196497" y="418785"/>
                      </a:lnTo>
                      <a:lnTo>
                        <a:pt x="190356" y="416327"/>
                      </a:lnTo>
                      <a:cubicBezTo>
                        <a:pt x="180532" y="413870"/>
                        <a:pt x="170701" y="408961"/>
                        <a:pt x="162109" y="404045"/>
                      </a:cubicBezTo>
                      <a:lnTo>
                        <a:pt x="157193" y="401588"/>
                      </a:lnTo>
                      <a:lnTo>
                        <a:pt x="114213" y="435976"/>
                      </a:lnTo>
                      <a:lnTo>
                        <a:pt x="54036" y="375799"/>
                      </a:lnTo>
                      <a:lnTo>
                        <a:pt x="88418" y="332819"/>
                      </a:lnTo>
                      <a:lnTo>
                        <a:pt x="85967" y="327903"/>
                      </a:lnTo>
                      <a:cubicBezTo>
                        <a:pt x="81051" y="319305"/>
                        <a:pt x="77368" y="309480"/>
                        <a:pt x="74910" y="299657"/>
                      </a:cubicBezTo>
                      <a:lnTo>
                        <a:pt x="72453" y="294745"/>
                      </a:lnTo>
                      <a:lnTo>
                        <a:pt x="17191" y="288604"/>
                      </a:lnTo>
                      <a:lnTo>
                        <a:pt x="17191" y="203865"/>
                      </a:lnTo>
                      <a:lnTo>
                        <a:pt x="72453" y="196497"/>
                      </a:lnTo>
                      <a:lnTo>
                        <a:pt x="74910" y="190356"/>
                      </a:lnTo>
                      <a:cubicBezTo>
                        <a:pt x="77368" y="181759"/>
                        <a:pt x="82283" y="171934"/>
                        <a:pt x="85967" y="163338"/>
                      </a:cubicBezTo>
                      <a:lnTo>
                        <a:pt x="88418" y="158425"/>
                      </a:lnTo>
                      <a:lnTo>
                        <a:pt x="54036" y="115442"/>
                      </a:lnTo>
                      <a:lnTo>
                        <a:pt x="114213" y="55264"/>
                      </a:lnTo>
                      <a:lnTo>
                        <a:pt x="157193" y="89651"/>
                      </a:lnTo>
                      <a:lnTo>
                        <a:pt x="163335" y="85967"/>
                      </a:lnTo>
                      <a:cubicBezTo>
                        <a:pt x="171933" y="81054"/>
                        <a:pt x="181757" y="77370"/>
                        <a:pt x="191581" y="74914"/>
                      </a:cubicBezTo>
                      <a:lnTo>
                        <a:pt x="196497" y="72458"/>
                      </a:lnTo>
                      <a:lnTo>
                        <a:pt x="202631" y="17193"/>
                      </a:lnTo>
                      <a:lnTo>
                        <a:pt x="287372" y="17193"/>
                      </a:lnTo>
                      <a:lnTo>
                        <a:pt x="294745" y="72458"/>
                      </a:lnTo>
                      <a:lnTo>
                        <a:pt x="300886" y="74914"/>
                      </a:lnTo>
                      <a:cubicBezTo>
                        <a:pt x="309478" y="77370"/>
                        <a:pt x="319302" y="82283"/>
                        <a:pt x="327901" y="85967"/>
                      </a:cubicBezTo>
                      <a:lnTo>
                        <a:pt x="332816" y="88423"/>
                      </a:lnTo>
                      <a:lnTo>
                        <a:pt x="375796" y="54036"/>
                      </a:lnTo>
                      <a:lnTo>
                        <a:pt x="435973" y="114213"/>
                      </a:lnTo>
                      <a:lnTo>
                        <a:pt x="401585" y="157197"/>
                      </a:lnTo>
                      <a:lnTo>
                        <a:pt x="404043" y="162109"/>
                      </a:lnTo>
                      <a:cubicBezTo>
                        <a:pt x="408958" y="170706"/>
                        <a:pt x="412642" y="180531"/>
                        <a:pt x="416325" y="190356"/>
                      </a:cubicBezTo>
                      <a:lnTo>
                        <a:pt x="418782" y="196497"/>
                      </a:lnTo>
                      <a:lnTo>
                        <a:pt x="474044" y="202637"/>
                      </a:lnTo>
                      <a:lnTo>
                        <a:pt x="474044" y="287376"/>
                      </a:lnTo>
                      <a:lnTo>
                        <a:pt x="418782" y="294745"/>
                      </a:lnTo>
                      <a:lnTo>
                        <a:pt x="416325" y="300885"/>
                      </a:lnTo>
                      <a:cubicBezTo>
                        <a:pt x="413867" y="310713"/>
                        <a:pt x="408958" y="319305"/>
                        <a:pt x="404043" y="329129"/>
                      </a:cubicBezTo>
                      <a:lnTo>
                        <a:pt x="401585" y="334044"/>
                      </a:lnTo>
                      <a:lnTo>
                        <a:pt x="435973" y="375799"/>
                      </a:lnTo>
                      <a:close/>
                    </a:path>
                  </a:pathLst>
                </a:custGeom>
                <a:solidFill>
                  <a:srgbClr val="2D5967"/>
                </a:solidFill>
                <a:ln w="64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2" name="Freeform: Shape 95">
                  <a:extLst>
                    <a:ext uri="{FF2B5EF4-FFF2-40B4-BE49-F238E27FC236}">
                      <a16:creationId xmlns:a16="http://schemas.microsoft.com/office/drawing/2014/main" id="{831F905F-CAFC-4075-80C5-8FC205350F7C}"/>
                    </a:ext>
                  </a:extLst>
                </p:cNvPr>
                <p:cNvSpPr/>
                <p:nvPr/>
              </p:nvSpPr>
              <p:spPr>
                <a:xfrm>
                  <a:off x="3977935" y="1788003"/>
                  <a:ext cx="45437" cy="45440"/>
                </a:xfrm>
                <a:custGeom>
                  <a:avLst/>
                  <a:gdLst>
                    <a:gd name="connsiteX0" fmla="*/ 45438 w 45437"/>
                    <a:gd name="connsiteY0" fmla="*/ 0 h 45440"/>
                    <a:gd name="connsiteX1" fmla="*/ 0 w 45437"/>
                    <a:gd name="connsiteY1" fmla="*/ 0 h 45440"/>
                    <a:gd name="connsiteX2" fmla="*/ 0 w 45437"/>
                    <a:gd name="connsiteY2" fmla="*/ 45440 h 45440"/>
                    <a:gd name="connsiteX3" fmla="*/ 45438 w 45437"/>
                    <a:gd name="connsiteY3" fmla="*/ 45440 h 45440"/>
                    <a:gd name="connsiteX4" fmla="*/ 45438 w 45437"/>
                    <a:gd name="connsiteY4" fmla="*/ 0 h 45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37" h="45440">
                      <a:moveTo>
                        <a:pt x="45438" y="0"/>
                      </a:moveTo>
                      <a:lnTo>
                        <a:pt x="0" y="0"/>
                      </a:lnTo>
                      <a:lnTo>
                        <a:pt x="0" y="45440"/>
                      </a:lnTo>
                      <a:lnTo>
                        <a:pt x="45438" y="45440"/>
                      </a:lnTo>
                      <a:lnTo>
                        <a:pt x="45438" y="0"/>
                      </a:lnTo>
                      <a:close/>
                    </a:path>
                  </a:pathLst>
                </a:custGeom>
                <a:solidFill>
                  <a:srgbClr val="2D5967"/>
                </a:solidFill>
                <a:ln w="64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3" name="Freeform: Shape 96">
                  <a:extLst>
                    <a:ext uri="{FF2B5EF4-FFF2-40B4-BE49-F238E27FC236}">
                      <a16:creationId xmlns:a16="http://schemas.microsoft.com/office/drawing/2014/main" id="{FD0FDC34-3E34-4B93-B77C-0D3DF52FE0FA}"/>
                    </a:ext>
                  </a:extLst>
                </p:cNvPr>
                <p:cNvSpPr/>
                <p:nvPr/>
              </p:nvSpPr>
              <p:spPr>
                <a:xfrm>
                  <a:off x="4036899" y="1788003"/>
                  <a:ext cx="45437" cy="45440"/>
                </a:xfrm>
                <a:custGeom>
                  <a:avLst/>
                  <a:gdLst>
                    <a:gd name="connsiteX0" fmla="*/ 45438 w 45437"/>
                    <a:gd name="connsiteY0" fmla="*/ 0 h 45440"/>
                    <a:gd name="connsiteX1" fmla="*/ 0 w 45437"/>
                    <a:gd name="connsiteY1" fmla="*/ 0 h 45440"/>
                    <a:gd name="connsiteX2" fmla="*/ 0 w 45437"/>
                    <a:gd name="connsiteY2" fmla="*/ 45440 h 45440"/>
                    <a:gd name="connsiteX3" fmla="*/ 45438 w 45437"/>
                    <a:gd name="connsiteY3" fmla="*/ 45440 h 45440"/>
                    <a:gd name="connsiteX4" fmla="*/ 45438 w 45437"/>
                    <a:gd name="connsiteY4" fmla="*/ 0 h 45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37" h="45440">
                      <a:moveTo>
                        <a:pt x="45438" y="0"/>
                      </a:moveTo>
                      <a:lnTo>
                        <a:pt x="0" y="0"/>
                      </a:lnTo>
                      <a:lnTo>
                        <a:pt x="0" y="45440"/>
                      </a:lnTo>
                      <a:lnTo>
                        <a:pt x="45438" y="45440"/>
                      </a:lnTo>
                      <a:lnTo>
                        <a:pt x="45438" y="0"/>
                      </a:lnTo>
                      <a:close/>
                    </a:path>
                  </a:pathLst>
                </a:custGeom>
                <a:solidFill>
                  <a:srgbClr val="2D5967"/>
                </a:solidFill>
                <a:ln w="64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4" name="Freeform: Shape 97">
                  <a:extLst>
                    <a:ext uri="{FF2B5EF4-FFF2-40B4-BE49-F238E27FC236}">
                      <a16:creationId xmlns:a16="http://schemas.microsoft.com/office/drawing/2014/main" id="{2CB54412-4630-4E24-A242-2D6E434DA738}"/>
                    </a:ext>
                  </a:extLst>
                </p:cNvPr>
                <p:cNvSpPr/>
                <p:nvPr/>
              </p:nvSpPr>
              <p:spPr>
                <a:xfrm>
                  <a:off x="3977935" y="1848184"/>
                  <a:ext cx="45437" cy="45439"/>
                </a:xfrm>
                <a:custGeom>
                  <a:avLst/>
                  <a:gdLst>
                    <a:gd name="connsiteX0" fmla="*/ 45438 w 45437"/>
                    <a:gd name="connsiteY0" fmla="*/ 0 h 45439"/>
                    <a:gd name="connsiteX1" fmla="*/ 0 w 45437"/>
                    <a:gd name="connsiteY1" fmla="*/ 0 h 45439"/>
                    <a:gd name="connsiteX2" fmla="*/ 0 w 45437"/>
                    <a:gd name="connsiteY2" fmla="*/ 45440 h 45439"/>
                    <a:gd name="connsiteX3" fmla="*/ 45438 w 45437"/>
                    <a:gd name="connsiteY3" fmla="*/ 45440 h 45439"/>
                    <a:gd name="connsiteX4" fmla="*/ 45438 w 45437"/>
                    <a:gd name="connsiteY4" fmla="*/ 0 h 4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37" h="45439">
                      <a:moveTo>
                        <a:pt x="45438" y="0"/>
                      </a:moveTo>
                      <a:lnTo>
                        <a:pt x="0" y="0"/>
                      </a:lnTo>
                      <a:lnTo>
                        <a:pt x="0" y="45440"/>
                      </a:lnTo>
                      <a:lnTo>
                        <a:pt x="45438" y="45440"/>
                      </a:lnTo>
                      <a:lnTo>
                        <a:pt x="45438" y="0"/>
                      </a:lnTo>
                      <a:close/>
                    </a:path>
                  </a:pathLst>
                </a:custGeom>
                <a:solidFill>
                  <a:srgbClr val="2D5967"/>
                </a:solidFill>
                <a:ln w="64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5" name="Freeform: Shape 98">
                  <a:extLst>
                    <a:ext uri="{FF2B5EF4-FFF2-40B4-BE49-F238E27FC236}">
                      <a16:creationId xmlns:a16="http://schemas.microsoft.com/office/drawing/2014/main" id="{D607C283-76D9-4BFB-A630-AD36F60D959E}"/>
                    </a:ext>
                  </a:extLst>
                </p:cNvPr>
                <p:cNvSpPr/>
                <p:nvPr/>
              </p:nvSpPr>
              <p:spPr>
                <a:xfrm>
                  <a:off x="4036899" y="1848184"/>
                  <a:ext cx="45437" cy="45439"/>
                </a:xfrm>
                <a:custGeom>
                  <a:avLst/>
                  <a:gdLst>
                    <a:gd name="connsiteX0" fmla="*/ 45438 w 45437"/>
                    <a:gd name="connsiteY0" fmla="*/ 0 h 45439"/>
                    <a:gd name="connsiteX1" fmla="*/ 0 w 45437"/>
                    <a:gd name="connsiteY1" fmla="*/ 0 h 45439"/>
                    <a:gd name="connsiteX2" fmla="*/ 0 w 45437"/>
                    <a:gd name="connsiteY2" fmla="*/ 45440 h 45439"/>
                    <a:gd name="connsiteX3" fmla="*/ 45438 w 45437"/>
                    <a:gd name="connsiteY3" fmla="*/ 45440 h 45439"/>
                    <a:gd name="connsiteX4" fmla="*/ 45438 w 45437"/>
                    <a:gd name="connsiteY4" fmla="*/ 0 h 4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37" h="45439">
                      <a:moveTo>
                        <a:pt x="45438" y="0"/>
                      </a:moveTo>
                      <a:lnTo>
                        <a:pt x="0" y="0"/>
                      </a:lnTo>
                      <a:lnTo>
                        <a:pt x="0" y="45440"/>
                      </a:lnTo>
                      <a:lnTo>
                        <a:pt x="45438" y="45440"/>
                      </a:lnTo>
                      <a:lnTo>
                        <a:pt x="45438" y="0"/>
                      </a:lnTo>
                      <a:close/>
                    </a:path>
                  </a:pathLst>
                </a:custGeom>
                <a:solidFill>
                  <a:srgbClr val="2D5967"/>
                </a:solidFill>
                <a:ln w="64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6" name="Freeform: Shape 99">
                  <a:extLst>
                    <a:ext uri="{FF2B5EF4-FFF2-40B4-BE49-F238E27FC236}">
                      <a16:creationId xmlns:a16="http://schemas.microsoft.com/office/drawing/2014/main" id="{A4D0E9FC-E224-4C06-ADAE-1774EC3AAFAF}"/>
                    </a:ext>
                  </a:extLst>
                </p:cNvPr>
                <p:cNvSpPr/>
                <p:nvPr/>
              </p:nvSpPr>
              <p:spPr>
                <a:xfrm>
                  <a:off x="3872326" y="1788003"/>
                  <a:ext cx="93332" cy="105617"/>
                </a:xfrm>
                <a:custGeom>
                  <a:avLst/>
                  <a:gdLst>
                    <a:gd name="connsiteX0" fmla="*/ 0 w 93332"/>
                    <a:gd name="connsiteY0" fmla="*/ 0 h 105617"/>
                    <a:gd name="connsiteX1" fmla="*/ 52804 w 93332"/>
                    <a:gd name="connsiteY1" fmla="*/ 52809 h 105617"/>
                    <a:gd name="connsiteX2" fmla="*/ 0 w 93332"/>
                    <a:gd name="connsiteY2" fmla="*/ 105617 h 105617"/>
                    <a:gd name="connsiteX3" fmla="*/ 41754 w 93332"/>
                    <a:gd name="connsiteY3" fmla="*/ 105617 h 105617"/>
                    <a:gd name="connsiteX4" fmla="*/ 93333 w 93332"/>
                    <a:gd name="connsiteY4" fmla="*/ 52809 h 105617"/>
                    <a:gd name="connsiteX5" fmla="*/ 41754 w 93332"/>
                    <a:gd name="connsiteY5" fmla="*/ 0 h 105617"/>
                    <a:gd name="connsiteX6" fmla="*/ 0 w 93332"/>
                    <a:gd name="connsiteY6" fmla="*/ 0 h 10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332" h="105617">
                      <a:moveTo>
                        <a:pt x="0" y="0"/>
                      </a:moveTo>
                      <a:lnTo>
                        <a:pt x="52804" y="52809"/>
                      </a:lnTo>
                      <a:lnTo>
                        <a:pt x="0" y="105617"/>
                      </a:lnTo>
                      <a:lnTo>
                        <a:pt x="41754" y="105617"/>
                      </a:lnTo>
                      <a:lnTo>
                        <a:pt x="93333" y="52809"/>
                      </a:lnTo>
                      <a:lnTo>
                        <a:pt x="41754" y="0"/>
                      </a:lnTo>
                      <a:lnTo>
                        <a:pt x="0" y="0"/>
                      </a:lnTo>
                      <a:close/>
                    </a:path>
                  </a:pathLst>
                </a:custGeom>
                <a:solidFill>
                  <a:srgbClr val="2D5967"/>
                </a:solidFill>
                <a:ln w="64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7" name="Freeform: Shape 101">
                  <a:extLst>
                    <a:ext uri="{FF2B5EF4-FFF2-40B4-BE49-F238E27FC236}">
                      <a16:creationId xmlns:a16="http://schemas.microsoft.com/office/drawing/2014/main" id="{53C39E1C-56AF-4B99-93AD-02B276ECCF9C}"/>
                    </a:ext>
                  </a:extLst>
                </p:cNvPr>
                <p:cNvSpPr/>
                <p:nvPr/>
              </p:nvSpPr>
              <p:spPr>
                <a:xfrm>
                  <a:off x="3759351" y="1792914"/>
                  <a:ext cx="36845" cy="36842"/>
                </a:xfrm>
                <a:custGeom>
                  <a:avLst/>
                  <a:gdLst>
                    <a:gd name="connsiteX0" fmla="*/ 18423 w 36845"/>
                    <a:gd name="connsiteY0" fmla="*/ 36843 h 36842"/>
                    <a:gd name="connsiteX1" fmla="*/ 36846 w 36845"/>
                    <a:gd name="connsiteY1" fmla="*/ 18421 h 36842"/>
                    <a:gd name="connsiteX2" fmla="*/ 18423 w 36845"/>
                    <a:gd name="connsiteY2" fmla="*/ 0 h 36842"/>
                    <a:gd name="connsiteX3" fmla="*/ 0 w 36845"/>
                    <a:gd name="connsiteY3" fmla="*/ 18421 h 36842"/>
                    <a:gd name="connsiteX4" fmla="*/ 18423 w 36845"/>
                    <a:gd name="connsiteY4" fmla="*/ 36843 h 36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45" h="36842">
                      <a:moveTo>
                        <a:pt x="18423" y="36843"/>
                      </a:moveTo>
                      <a:cubicBezTo>
                        <a:pt x="28593" y="36843"/>
                        <a:pt x="36846" y="28595"/>
                        <a:pt x="36846" y="18421"/>
                      </a:cubicBezTo>
                      <a:cubicBezTo>
                        <a:pt x="36846" y="8248"/>
                        <a:pt x="28593" y="0"/>
                        <a:pt x="18423" y="0"/>
                      </a:cubicBezTo>
                      <a:cubicBezTo>
                        <a:pt x="8246" y="0"/>
                        <a:pt x="0" y="8248"/>
                        <a:pt x="0" y="18421"/>
                      </a:cubicBezTo>
                      <a:cubicBezTo>
                        <a:pt x="0" y="28595"/>
                        <a:pt x="8246" y="36843"/>
                        <a:pt x="18423" y="36843"/>
                      </a:cubicBezTo>
                      <a:close/>
                    </a:path>
                  </a:pathLst>
                </a:custGeom>
                <a:solidFill>
                  <a:srgbClr val="2D5967"/>
                </a:solidFill>
                <a:ln w="64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8" name="Freeform: Shape 102">
                  <a:extLst>
                    <a:ext uri="{FF2B5EF4-FFF2-40B4-BE49-F238E27FC236}">
                      <a16:creationId xmlns:a16="http://schemas.microsoft.com/office/drawing/2014/main" id="{40CE0C3E-11D8-4DEC-86F4-9AFA99521DA4}"/>
                    </a:ext>
                  </a:extLst>
                </p:cNvPr>
                <p:cNvSpPr/>
                <p:nvPr/>
              </p:nvSpPr>
              <p:spPr>
                <a:xfrm>
                  <a:off x="3810923" y="1864148"/>
                  <a:ext cx="29478" cy="29474"/>
                </a:xfrm>
                <a:custGeom>
                  <a:avLst/>
                  <a:gdLst>
                    <a:gd name="connsiteX0" fmla="*/ 14739 w 29478"/>
                    <a:gd name="connsiteY0" fmla="*/ 29474 h 29474"/>
                    <a:gd name="connsiteX1" fmla="*/ 29479 w 29478"/>
                    <a:gd name="connsiteY1" fmla="*/ 14737 h 29474"/>
                    <a:gd name="connsiteX2" fmla="*/ 14739 w 29478"/>
                    <a:gd name="connsiteY2" fmla="*/ 0 h 29474"/>
                    <a:gd name="connsiteX3" fmla="*/ 0 w 29478"/>
                    <a:gd name="connsiteY3" fmla="*/ 14737 h 29474"/>
                    <a:gd name="connsiteX4" fmla="*/ 14739 w 29478"/>
                    <a:gd name="connsiteY4" fmla="*/ 29474 h 29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78" h="29474">
                      <a:moveTo>
                        <a:pt x="14739" y="29474"/>
                      </a:moveTo>
                      <a:cubicBezTo>
                        <a:pt x="22876" y="29474"/>
                        <a:pt x="29479" y="22876"/>
                        <a:pt x="29479" y="14737"/>
                      </a:cubicBezTo>
                      <a:cubicBezTo>
                        <a:pt x="29479" y="6598"/>
                        <a:pt x="22876" y="0"/>
                        <a:pt x="14739" y="0"/>
                      </a:cubicBezTo>
                      <a:cubicBezTo>
                        <a:pt x="6603" y="0"/>
                        <a:pt x="0" y="6598"/>
                        <a:pt x="0" y="14737"/>
                      </a:cubicBezTo>
                      <a:cubicBezTo>
                        <a:pt x="0" y="22876"/>
                        <a:pt x="6603" y="29474"/>
                        <a:pt x="14739" y="29474"/>
                      </a:cubicBezTo>
                      <a:close/>
                    </a:path>
                  </a:pathLst>
                </a:custGeom>
                <a:solidFill>
                  <a:srgbClr val="2D5967"/>
                </a:solidFill>
                <a:ln w="64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9" name="Freeform: Shape 103">
                  <a:extLst>
                    <a:ext uri="{FF2B5EF4-FFF2-40B4-BE49-F238E27FC236}">
                      <a16:creationId xmlns:a16="http://schemas.microsoft.com/office/drawing/2014/main" id="{440B0535-4B16-4204-A252-959C952146D7}"/>
                    </a:ext>
                  </a:extLst>
                </p:cNvPr>
                <p:cNvSpPr/>
                <p:nvPr/>
              </p:nvSpPr>
              <p:spPr>
                <a:xfrm>
                  <a:off x="3751966" y="1842041"/>
                  <a:ext cx="46663" cy="46667"/>
                </a:xfrm>
                <a:custGeom>
                  <a:avLst/>
                  <a:gdLst>
                    <a:gd name="connsiteX0" fmla="*/ 23332 w 46663"/>
                    <a:gd name="connsiteY0" fmla="*/ 46668 h 46667"/>
                    <a:gd name="connsiteX1" fmla="*/ 46663 w 46663"/>
                    <a:gd name="connsiteY1" fmla="*/ 23334 h 46667"/>
                    <a:gd name="connsiteX2" fmla="*/ 23332 w 46663"/>
                    <a:gd name="connsiteY2" fmla="*/ 0 h 46667"/>
                    <a:gd name="connsiteX3" fmla="*/ 0 w 46663"/>
                    <a:gd name="connsiteY3" fmla="*/ 23334 h 46667"/>
                    <a:gd name="connsiteX4" fmla="*/ 23332 w 46663"/>
                    <a:gd name="connsiteY4" fmla="*/ 46668 h 46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63" h="46667">
                      <a:moveTo>
                        <a:pt x="23332" y="46668"/>
                      </a:moveTo>
                      <a:cubicBezTo>
                        <a:pt x="36217" y="46668"/>
                        <a:pt x="46663" y="36221"/>
                        <a:pt x="46663" y="23334"/>
                      </a:cubicBezTo>
                      <a:cubicBezTo>
                        <a:pt x="46663" y="10447"/>
                        <a:pt x="36217" y="0"/>
                        <a:pt x="23332" y="0"/>
                      </a:cubicBezTo>
                      <a:cubicBezTo>
                        <a:pt x="10447" y="0"/>
                        <a:pt x="0" y="10447"/>
                        <a:pt x="0" y="23334"/>
                      </a:cubicBezTo>
                      <a:cubicBezTo>
                        <a:pt x="0" y="36221"/>
                        <a:pt x="10447" y="46668"/>
                        <a:pt x="23332" y="46668"/>
                      </a:cubicBezTo>
                      <a:close/>
                    </a:path>
                  </a:pathLst>
                </a:custGeom>
                <a:solidFill>
                  <a:srgbClr val="2D5967"/>
                </a:solidFill>
                <a:ln w="64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0" name="Freeform: Shape 104">
                  <a:extLst>
                    <a:ext uri="{FF2B5EF4-FFF2-40B4-BE49-F238E27FC236}">
                      <a16:creationId xmlns:a16="http://schemas.microsoft.com/office/drawing/2014/main" id="{E947997A-EA6A-4FEB-90AE-3C4390382ACC}"/>
                    </a:ext>
                  </a:extLst>
                </p:cNvPr>
                <p:cNvSpPr/>
                <p:nvPr/>
              </p:nvSpPr>
              <p:spPr>
                <a:xfrm>
                  <a:off x="3809698" y="1788003"/>
                  <a:ext cx="61402" cy="61405"/>
                </a:xfrm>
                <a:custGeom>
                  <a:avLst/>
                  <a:gdLst>
                    <a:gd name="connsiteX0" fmla="*/ 30698 w 61402"/>
                    <a:gd name="connsiteY0" fmla="*/ 61405 h 61405"/>
                    <a:gd name="connsiteX1" fmla="*/ 61403 w 61402"/>
                    <a:gd name="connsiteY1" fmla="*/ 30703 h 61405"/>
                    <a:gd name="connsiteX2" fmla="*/ 30698 w 61402"/>
                    <a:gd name="connsiteY2" fmla="*/ 0 h 61405"/>
                    <a:gd name="connsiteX3" fmla="*/ 0 w 61402"/>
                    <a:gd name="connsiteY3" fmla="*/ 30703 h 61405"/>
                    <a:gd name="connsiteX4" fmla="*/ 30698 w 61402"/>
                    <a:gd name="connsiteY4" fmla="*/ 61405 h 61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02" h="61405">
                      <a:moveTo>
                        <a:pt x="30698" y="61405"/>
                      </a:moveTo>
                      <a:cubicBezTo>
                        <a:pt x="47658" y="61405"/>
                        <a:pt x="61403" y="47659"/>
                        <a:pt x="61403" y="30703"/>
                      </a:cubicBezTo>
                      <a:cubicBezTo>
                        <a:pt x="61403" y="13746"/>
                        <a:pt x="47658" y="0"/>
                        <a:pt x="30698" y="0"/>
                      </a:cubicBezTo>
                      <a:cubicBezTo>
                        <a:pt x="13745" y="0"/>
                        <a:pt x="0" y="13746"/>
                        <a:pt x="0" y="30703"/>
                      </a:cubicBezTo>
                      <a:cubicBezTo>
                        <a:pt x="0" y="47659"/>
                        <a:pt x="13745" y="61405"/>
                        <a:pt x="30698" y="61405"/>
                      </a:cubicBezTo>
                      <a:close/>
                    </a:path>
                  </a:pathLst>
                </a:custGeom>
                <a:solidFill>
                  <a:srgbClr val="2D5967"/>
                </a:solidFill>
                <a:ln w="64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cxnSp>
        <p:nvCxnSpPr>
          <p:cNvPr id="103" name="直線矢印コネクタ 102">
            <a:extLst>
              <a:ext uri="{FF2B5EF4-FFF2-40B4-BE49-F238E27FC236}">
                <a16:creationId xmlns:a16="http://schemas.microsoft.com/office/drawing/2014/main" id="{48E3545C-AB07-D165-7309-558FC50F2D25}"/>
              </a:ext>
            </a:extLst>
          </p:cNvPr>
          <p:cNvCxnSpPr>
            <a:cxnSpLocks/>
          </p:cNvCxnSpPr>
          <p:nvPr/>
        </p:nvCxnSpPr>
        <p:spPr>
          <a:xfrm flipH="1">
            <a:off x="9763759" y="3930735"/>
            <a:ext cx="276330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11" name="グループ化 10">
            <a:extLst>
              <a:ext uri="{FF2B5EF4-FFF2-40B4-BE49-F238E27FC236}">
                <a16:creationId xmlns:a16="http://schemas.microsoft.com/office/drawing/2014/main" id="{76ED6655-2FCF-12F0-72E6-4E05E6ADAB6A}"/>
              </a:ext>
            </a:extLst>
          </p:cNvPr>
          <p:cNvGrpSpPr/>
          <p:nvPr/>
        </p:nvGrpSpPr>
        <p:grpSpPr>
          <a:xfrm>
            <a:off x="2868906" y="3395467"/>
            <a:ext cx="655844" cy="524265"/>
            <a:chOff x="1113252" y="6112956"/>
            <a:chExt cx="655844" cy="524265"/>
          </a:xfrm>
        </p:grpSpPr>
        <p:pic>
          <p:nvPicPr>
            <p:cNvPr id="12" name="グラフィックス 4">
              <a:extLst>
                <a:ext uri="{FF2B5EF4-FFF2-40B4-BE49-F238E27FC236}">
                  <a16:creationId xmlns:a16="http://schemas.microsoft.com/office/drawing/2014/main" id="{F1C42DDF-3581-E2B2-E880-BAF3274C654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54771" y="6112956"/>
              <a:ext cx="314325" cy="400050"/>
            </a:xfrm>
            <a:prstGeom prst="rect">
              <a:avLst/>
            </a:prstGeom>
          </p:spPr>
        </p:pic>
        <p:pic>
          <p:nvPicPr>
            <p:cNvPr id="13" name="グラフィックス 5">
              <a:extLst>
                <a:ext uri="{FF2B5EF4-FFF2-40B4-BE49-F238E27FC236}">
                  <a16:creationId xmlns:a16="http://schemas.microsoft.com/office/drawing/2014/main" id="{B1F77837-F9D9-4880-EDF6-05C994A00A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3252" y="6113346"/>
              <a:ext cx="314325" cy="400050"/>
            </a:xfrm>
            <a:prstGeom prst="rect">
              <a:avLst/>
            </a:prstGeom>
          </p:spPr>
        </p:pic>
        <p:pic>
          <p:nvPicPr>
            <p:cNvPr id="14" name="グラフィックス 3">
              <a:extLst>
                <a:ext uri="{FF2B5EF4-FFF2-40B4-BE49-F238E27FC236}">
                  <a16:creationId xmlns:a16="http://schemas.microsoft.com/office/drawing/2014/main" id="{419012C9-FF2D-8A8D-B78F-9321BDFC81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4295" y="6237171"/>
              <a:ext cx="314325" cy="400050"/>
            </a:xfrm>
            <a:prstGeom prst="rect">
              <a:avLst/>
            </a:prstGeom>
          </p:spPr>
        </p:pic>
      </p:grpSp>
      <p:sp>
        <p:nvSpPr>
          <p:cNvPr id="15" name="TextBox 12">
            <a:extLst>
              <a:ext uri="{FF2B5EF4-FFF2-40B4-BE49-F238E27FC236}">
                <a16:creationId xmlns:a16="http://schemas.microsoft.com/office/drawing/2014/main" id="{9A8F0E52-51E1-EB70-8101-3CC36064A8ED}"/>
              </a:ext>
            </a:extLst>
          </p:cNvPr>
          <p:cNvSpPr txBox="1">
            <a:spLocks noChangeArrowheads="1"/>
          </p:cNvSpPr>
          <p:nvPr/>
        </p:nvSpPr>
        <p:spPr bwMode="auto">
          <a:xfrm>
            <a:off x="2512216" y="3986026"/>
            <a:ext cx="1342034"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400" dirty="0">
                <a:latin typeface="Meiryo UI" panose="020B0604030504040204" pitchFamily="34" charset="-128"/>
                <a:ea typeface="Meiryo UI" panose="020B0604030504040204" pitchFamily="34" charset="-128"/>
                <a:cs typeface="Amazon Ember" panose="020B0603020204020204" pitchFamily="34" charset="0"/>
              </a:rPr>
              <a:t>利用者</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algn="ctr" eaLnBrk="1" hangingPunct="1"/>
            <a:r>
              <a:rPr lang="ja-JP" altLang="en-US" sz="1400" dirty="0">
                <a:latin typeface="Meiryo UI" panose="020B0604030504040204" pitchFamily="34" charset="-128"/>
                <a:ea typeface="Meiryo UI" panose="020B0604030504040204" pitchFamily="34" charset="-128"/>
                <a:cs typeface="Amazon Ember" panose="020B0603020204020204" pitchFamily="34" charset="0"/>
              </a:rPr>
              <a:t>（個人</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職員）</a:t>
            </a:r>
            <a:endParaRPr lang="en-US" altLang="en-US" sz="1400" dirty="0">
              <a:latin typeface="Meiryo UI" panose="020B0604030504040204" pitchFamily="34" charset="-128"/>
              <a:ea typeface="Meiryo UI" panose="020B0604030504040204" pitchFamily="34" charset="-128"/>
              <a:cs typeface="Amazon Ember" panose="020B0603020204020204" pitchFamily="34" charset="0"/>
            </a:endParaRPr>
          </a:p>
        </p:txBody>
      </p:sp>
      <p:cxnSp>
        <p:nvCxnSpPr>
          <p:cNvPr id="16" name="直線矢印コネクタ 15">
            <a:extLst>
              <a:ext uri="{FF2B5EF4-FFF2-40B4-BE49-F238E27FC236}">
                <a16:creationId xmlns:a16="http://schemas.microsoft.com/office/drawing/2014/main" id="{76721E9A-27EE-1D5E-6910-8410B8F78F14}"/>
              </a:ext>
            </a:extLst>
          </p:cNvPr>
          <p:cNvCxnSpPr>
            <a:cxnSpLocks/>
          </p:cNvCxnSpPr>
          <p:nvPr/>
        </p:nvCxnSpPr>
        <p:spPr>
          <a:xfrm>
            <a:off x="3563504" y="3654624"/>
            <a:ext cx="19854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81544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6">
            <a:extLst>
              <a:ext uri="{FF2B5EF4-FFF2-40B4-BE49-F238E27FC236}">
                <a16:creationId xmlns:a16="http://schemas.microsoft.com/office/drawing/2014/main" id="{F2469E96-7AD6-491B-835E-EF5EE38F99A6}"/>
              </a:ext>
            </a:extLst>
          </p:cNvPr>
          <p:cNvSpPr/>
          <p:nvPr/>
        </p:nvSpPr>
        <p:spPr>
          <a:xfrm>
            <a:off x="309185" y="563375"/>
            <a:ext cx="17082488" cy="635673"/>
          </a:xfrm>
          <a:prstGeom prst="rect">
            <a:avLst/>
          </a:prstGeom>
          <a:noFill/>
          <a:ln>
            <a:noFill/>
          </a:ln>
        </p:spPr>
        <p:txBody>
          <a:bodyPr spcFirstLastPara="1" wrap="square" lIns="45700" tIns="45700" rIns="45700" bIns="45700" anchor="ctr" anchorCtr="0">
            <a:normAutofit fontScale="70000" lnSpcReduction="20000"/>
          </a:bodyPr>
          <a:lstStyle/>
          <a:p>
            <a:pPr>
              <a:lnSpc>
                <a:spcPct val="90000"/>
              </a:lnSpc>
              <a:buSzPts val="4400"/>
            </a:pPr>
            <a:r>
              <a:rPr kumimoji="1" lang="en-US" altLang="ja-JP" sz="4400" dirty="0">
                <a:solidFill>
                  <a:srgbClr val="000000"/>
                </a:solidFill>
                <a:latin typeface="+mj-lt"/>
                <a:ea typeface="Roboto"/>
                <a:cs typeface="Roboto"/>
                <a:sym typeface="Roboto"/>
              </a:rPr>
              <a:t>8-1-4-2.</a:t>
            </a:r>
            <a:r>
              <a:rPr kumimoji="1" lang="ja-JP" altLang="en-US" sz="4400">
                <a:solidFill>
                  <a:srgbClr val="000000"/>
                </a:solidFill>
                <a:latin typeface="+mj-lt"/>
                <a:cs typeface="Roboto"/>
                <a:sym typeface="Roboto"/>
              </a:rPr>
              <a:t>データ管理</a:t>
            </a:r>
            <a:r>
              <a:rPr kumimoji="1" lang="en-US" altLang="ja-JP" sz="4400" dirty="0">
                <a:solidFill>
                  <a:srgbClr val="000000"/>
                </a:solidFill>
                <a:latin typeface="+mj-lt"/>
                <a:ea typeface="Roboto"/>
                <a:cs typeface="Roboto"/>
                <a:sym typeface="Roboto"/>
              </a:rPr>
              <a:t>_</a:t>
            </a:r>
            <a:r>
              <a:rPr kumimoji="1" lang="ja-JP" altLang="en-US" sz="4400" dirty="0">
                <a:solidFill>
                  <a:srgbClr val="000000"/>
                </a:solidFill>
                <a:latin typeface="+mj-lt"/>
                <a:cs typeface="Roboto"/>
                <a:sym typeface="Roboto"/>
              </a:rPr>
              <a:t>データ収集機能</a:t>
            </a:r>
            <a:r>
              <a:rPr kumimoji="1" lang="ja-JP" altLang="en-US" sz="4400">
                <a:solidFill>
                  <a:srgbClr val="000000"/>
                </a:solidFill>
                <a:latin typeface="+mj-lt"/>
                <a:cs typeface="Roboto"/>
                <a:sym typeface="Roboto"/>
              </a:rPr>
              <a:t>（パターン</a:t>
            </a:r>
            <a:r>
              <a:rPr kumimoji="1" lang="en-US" altLang="ja-JP" sz="4400">
                <a:solidFill>
                  <a:srgbClr val="000000"/>
                </a:solidFill>
                <a:latin typeface="+mj-lt"/>
                <a:ea typeface="Roboto"/>
                <a:cs typeface="Roboto"/>
                <a:sym typeface="Roboto"/>
              </a:rPr>
              <a:t>1</a:t>
            </a:r>
            <a:r>
              <a:rPr kumimoji="1" lang="ja-JP" altLang="en-US" sz="4400">
                <a:solidFill>
                  <a:srgbClr val="000000"/>
                </a:solidFill>
                <a:latin typeface="+mj-lt"/>
                <a:cs typeface="Roboto"/>
                <a:sym typeface="Roboto"/>
              </a:rPr>
              <a:t>　</a:t>
            </a:r>
            <a:r>
              <a:rPr kumimoji="1" lang="en-US" altLang="ja-JP" sz="4400" dirty="0">
                <a:solidFill>
                  <a:srgbClr val="000000"/>
                </a:solidFill>
                <a:latin typeface="+mj-lt"/>
                <a:ea typeface="Roboto"/>
                <a:cs typeface="Roboto"/>
                <a:sym typeface="Roboto"/>
              </a:rPr>
              <a:t>Web</a:t>
            </a:r>
            <a:r>
              <a:rPr kumimoji="1" lang="ja-JP" altLang="en-US" sz="4400" dirty="0">
                <a:solidFill>
                  <a:srgbClr val="000000"/>
                </a:solidFill>
                <a:latin typeface="+mj-lt"/>
                <a:cs typeface="Roboto"/>
                <a:sym typeface="Roboto"/>
              </a:rPr>
              <a:t>フォームを</a:t>
            </a:r>
            <a:r>
              <a:rPr kumimoji="1" lang="ja-JP" altLang="en-US" sz="4400">
                <a:solidFill>
                  <a:srgbClr val="000000"/>
                </a:solidFill>
                <a:latin typeface="+mj-lt"/>
                <a:cs typeface="Roboto"/>
                <a:sym typeface="Roboto"/>
              </a:rPr>
              <a:t>利用・</a:t>
            </a:r>
            <a:r>
              <a:rPr kumimoji="1" lang="en-US" altLang="ja-JP" sz="4400">
                <a:solidFill>
                  <a:srgbClr val="000000"/>
                </a:solidFill>
                <a:latin typeface="+mj-lt"/>
                <a:ea typeface="Roboto"/>
                <a:cs typeface="Roboto"/>
                <a:sym typeface="Roboto"/>
              </a:rPr>
              <a:t>APEX</a:t>
            </a:r>
            <a:r>
              <a:rPr kumimoji="1" lang="ja-JP" altLang="en-US" sz="4400">
                <a:solidFill>
                  <a:srgbClr val="000000"/>
                </a:solidFill>
                <a:latin typeface="+mj-lt"/>
                <a:cs typeface="Roboto"/>
                <a:sym typeface="Roboto"/>
              </a:rPr>
              <a:t>経由</a:t>
            </a:r>
            <a:r>
              <a:rPr kumimoji="1" lang="en-US" altLang="ja-JP" sz="4400">
                <a:solidFill>
                  <a:srgbClr val="000000"/>
                </a:solidFill>
                <a:latin typeface="+mj-lt"/>
                <a:ea typeface="Roboto"/>
                <a:cs typeface="Roboto"/>
                <a:sym typeface="Roboto"/>
              </a:rPr>
              <a:t> </a:t>
            </a:r>
            <a:r>
              <a:rPr kumimoji="1" lang="ja-JP" altLang="en-US" sz="4400">
                <a:solidFill>
                  <a:srgbClr val="000000"/>
                </a:solidFill>
                <a:latin typeface="+mj-lt"/>
                <a:cs typeface="Roboto"/>
                <a:sym typeface="Roboto"/>
              </a:rPr>
              <a:t>）</a:t>
            </a:r>
            <a:endParaRPr kumimoji="1" lang="en-US" altLang="ja-JP" sz="4400" dirty="0">
              <a:solidFill>
                <a:srgbClr val="000000"/>
              </a:solidFill>
              <a:latin typeface="+mj-lt"/>
              <a:ea typeface="Roboto"/>
              <a:cs typeface="Roboto"/>
              <a:sym typeface="Roboto"/>
            </a:endParaRPr>
          </a:p>
        </p:txBody>
      </p:sp>
      <p:grpSp>
        <p:nvGrpSpPr>
          <p:cNvPr id="5" name="グループ化 4">
            <a:extLst>
              <a:ext uri="{FF2B5EF4-FFF2-40B4-BE49-F238E27FC236}">
                <a16:creationId xmlns:a16="http://schemas.microsoft.com/office/drawing/2014/main" id="{22505C4A-BBF2-461A-BFB5-495A69926EB8}"/>
              </a:ext>
            </a:extLst>
          </p:cNvPr>
          <p:cNvGrpSpPr>
            <a:grpSpLocks noChangeAspect="1"/>
          </p:cNvGrpSpPr>
          <p:nvPr/>
        </p:nvGrpSpPr>
        <p:grpSpPr>
          <a:xfrm>
            <a:off x="2700283" y="1853501"/>
            <a:ext cx="14613129" cy="7417483"/>
            <a:chOff x="2572150" y="863437"/>
            <a:chExt cx="7960207" cy="5298697"/>
          </a:xfrm>
        </p:grpSpPr>
        <p:sp>
          <p:nvSpPr>
            <p:cNvPr id="6" name="正方形/長方形 5">
              <a:extLst>
                <a:ext uri="{FF2B5EF4-FFF2-40B4-BE49-F238E27FC236}">
                  <a16:creationId xmlns:a16="http://schemas.microsoft.com/office/drawing/2014/main" id="{96D01785-2BE2-454B-B811-E5384CA5F3B9}"/>
                </a:ext>
              </a:extLst>
            </p:cNvPr>
            <p:cNvSpPr/>
            <p:nvPr/>
          </p:nvSpPr>
          <p:spPr>
            <a:xfrm>
              <a:off x="2576357" y="863437"/>
              <a:ext cx="7956000" cy="5298697"/>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052">
                <a:latin typeface="Meiryo UI" panose="020B0604030504040204" pitchFamily="34" charset="-128"/>
                <a:ea typeface="Meiryo UI" panose="020B0604030504040204" pitchFamily="34" charset="-128"/>
              </a:endParaRPr>
            </a:p>
          </p:txBody>
        </p:sp>
        <p:pic>
          <p:nvPicPr>
            <p:cNvPr id="7" name="OTag">
              <a:extLst>
                <a:ext uri="{FF2B5EF4-FFF2-40B4-BE49-F238E27FC236}">
                  <a16:creationId xmlns:a16="http://schemas.microsoft.com/office/drawing/2014/main" id="{C2C90D29-A96C-4B33-8196-1D592A6C0A93}"/>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72150" y="868103"/>
              <a:ext cx="370591" cy="485988"/>
            </a:xfrm>
            <a:prstGeom prst="rect">
              <a:avLst/>
            </a:prstGeom>
          </p:spPr>
        </p:pic>
        <p:sp>
          <p:nvSpPr>
            <p:cNvPr id="8" name="TextBox 12">
              <a:extLst>
                <a:ext uri="{FF2B5EF4-FFF2-40B4-BE49-F238E27FC236}">
                  <a16:creationId xmlns:a16="http://schemas.microsoft.com/office/drawing/2014/main" id="{6FC4AC7C-5DF7-4E2B-85A2-DB61DA0E3615}"/>
                </a:ext>
              </a:extLst>
            </p:cNvPr>
            <p:cNvSpPr txBox="1">
              <a:spLocks noChangeArrowheads="1"/>
            </p:cNvSpPr>
            <p:nvPr/>
          </p:nvSpPr>
          <p:spPr bwMode="auto">
            <a:xfrm>
              <a:off x="2969895" y="960634"/>
              <a:ext cx="327626" cy="260764"/>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772" dirty="0">
                  <a:latin typeface="Meiryo UI" panose="020B0604030504040204" pitchFamily="34" charset="-128"/>
                  <a:ea typeface="Meiryo UI" panose="020B0604030504040204" pitchFamily="34" charset="-128"/>
                  <a:cs typeface="Amazon Ember" panose="020B0603020204020204" pitchFamily="34" charset="0"/>
                </a:rPr>
                <a:t>OCI</a:t>
              </a:r>
            </a:p>
          </p:txBody>
        </p:sp>
      </p:grpSp>
      <p:cxnSp>
        <p:nvCxnSpPr>
          <p:cNvPr id="87" name="Straight Arrow Connector 43">
            <a:extLst>
              <a:ext uri="{FF2B5EF4-FFF2-40B4-BE49-F238E27FC236}">
                <a16:creationId xmlns:a16="http://schemas.microsoft.com/office/drawing/2014/main" id="{262182A5-056A-4988-9E75-0A312FA6065E}"/>
              </a:ext>
            </a:extLst>
          </p:cNvPr>
          <p:cNvCxnSpPr>
            <a:cxnSpLocks/>
          </p:cNvCxnSpPr>
          <p:nvPr/>
        </p:nvCxnSpPr>
        <p:spPr bwMode="auto">
          <a:xfrm>
            <a:off x="3687887" y="2903058"/>
            <a:ext cx="1027781" cy="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1" name="Straight Arrow Connector 43">
            <a:extLst>
              <a:ext uri="{FF2B5EF4-FFF2-40B4-BE49-F238E27FC236}">
                <a16:creationId xmlns:a16="http://schemas.microsoft.com/office/drawing/2014/main" id="{8816AF69-5BB0-4184-B498-30A8F188BCC9}"/>
              </a:ext>
            </a:extLst>
          </p:cNvPr>
          <p:cNvCxnSpPr>
            <a:cxnSpLocks/>
          </p:cNvCxnSpPr>
          <p:nvPr/>
        </p:nvCxnSpPr>
        <p:spPr bwMode="auto">
          <a:xfrm flipV="1">
            <a:off x="1385827" y="6940135"/>
            <a:ext cx="3644478" cy="7358"/>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90" name="Graphic 3">
            <a:extLst>
              <a:ext uri="{FF2B5EF4-FFF2-40B4-BE49-F238E27FC236}">
                <a16:creationId xmlns:a16="http://schemas.microsoft.com/office/drawing/2014/main" id="{7CF4DDD4-E576-4DD6-BBBC-BD1787754815}"/>
              </a:ext>
            </a:extLst>
          </p:cNvPr>
          <p:cNvGrpSpPr/>
          <p:nvPr/>
        </p:nvGrpSpPr>
        <p:grpSpPr>
          <a:xfrm>
            <a:off x="293833" y="6342061"/>
            <a:ext cx="978153" cy="935469"/>
            <a:chOff x="5145635" y="1856139"/>
            <a:chExt cx="662531" cy="633620"/>
          </a:xfrm>
        </p:grpSpPr>
        <p:grpSp>
          <p:nvGrpSpPr>
            <p:cNvPr id="92" name="Graphic 3">
              <a:extLst>
                <a:ext uri="{FF2B5EF4-FFF2-40B4-BE49-F238E27FC236}">
                  <a16:creationId xmlns:a16="http://schemas.microsoft.com/office/drawing/2014/main" id="{6FD80E6B-695C-4D07-91D1-6E389767097F}"/>
                </a:ext>
              </a:extLst>
            </p:cNvPr>
            <p:cNvGrpSpPr/>
            <p:nvPr/>
          </p:nvGrpSpPr>
          <p:grpSpPr>
            <a:xfrm>
              <a:off x="5258602" y="1856139"/>
              <a:ext cx="513347" cy="378718"/>
              <a:chOff x="5258602" y="1856139"/>
              <a:chExt cx="513347" cy="378718"/>
            </a:xfrm>
          </p:grpSpPr>
          <p:sp>
            <p:nvSpPr>
              <p:cNvPr id="94" name="Freeform: Shape 251">
                <a:extLst>
                  <a:ext uri="{FF2B5EF4-FFF2-40B4-BE49-F238E27FC236}">
                    <a16:creationId xmlns:a16="http://schemas.microsoft.com/office/drawing/2014/main" id="{2BE197C3-1CE7-4D32-B9A7-BF13286C9698}"/>
                  </a:ext>
                </a:extLst>
              </p:cNvPr>
              <p:cNvSpPr/>
              <p:nvPr/>
            </p:nvSpPr>
            <p:spPr>
              <a:xfrm>
                <a:off x="5263113" y="1860594"/>
                <a:ext cx="503247" cy="369758"/>
              </a:xfrm>
              <a:custGeom>
                <a:avLst/>
                <a:gdLst>
                  <a:gd name="connsiteX0" fmla="*/ 0 w 503247"/>
                  <a:gd name="connsiteY0" fmla="*/ 369759 h 369758"/>
                  <a:gd name="connsiteX1" fmla="*/ 0 w 503247"/>
                  <a:gd name="connsiteY1" fmla="*/ 232791 h 369758"/>
                  <a:gd name="connsiteX2" fmla="*/ 14284 w 503247"/>
                  <a:gd name="connsiteY2" fmla="*/ 198936 h 369758"/>
                  <a:gd name="connsiteX3" fmla="*/ 48242 w 503247"/>
                  <a:gd name="connsiteY3" fmla="*/ 184909 h 369758"/>
                  <a:gd name="connsiteX4" fmla="*/ 67627 w 503247"/>
                  <a:gd name="connsiteY4" fmla="*/ 184909 h 369758"/>
                  <a:gd name="connsiteX5" fmla="*/ 67627 w 503247"/>
                  <a:gd name="connsiteY5" fmla="*/ 182114 h 369758"/>
                  <a:gd name="connsiteX6" fmla="*/ 39451 w 503247"/>
                  <a:gd name="connsiteY6" fmla="*/ 149946 h 369758"/>
                  <a:gd name="connsiteX7" fmla="*/ 36428 w 503247"/>
                  <a:gd name="connsiteY7" fmla="*/ 107285 h 369758"/>
                  <a:gd name="connsiteX8" fmla="*/ 59805 w 503247"/>
                  <a:gd name="connsiteY8" fmla="*/ 71469 h 369758"/>
                  <a:gd name="connsiteX9" fmla="*/ 100064 w 503247"/>
                  <a:gd name="connsiteY9" fmla="*/ 57053 h 369758"/>
                  <a:gd name="connsiteX10" fmla="*/ 140863 w 503247"/>
                  <a:gd name="connsiteY10" fmla="*/ 69896 h 369758"/>
                  <a:gd name="connsiteX11" fmla="*/ 165606 w 503247"/>
                  <a:gd name="connsiteY11" fmla="*/ 104778 h 369758"/>
                  <a:gd name="connsiteX12" fmla="*/ 164246 w 503247"/>
                  <a:gd name="connsiteY12" fmla="*/ 147524 h 369758"/>
                  <a:gd name="connsiteX13" fmla="*/ 137333 w 503247"/>
                  <a:gd name="connsiteY13" fmla="*/ 180762 h 369758"/>
                  <a:gd name="connsiteX14" fmla="*/ 141838 w 503247"/>
                  <a:gd name="connsiteY14" fmla="*/ 180762 h 369758"/>
                  <a:gd name="connsiteX15" fmla="*/ 161813 w 503247"/>
                  <a:gd name="connsiteY15" fmla="*/ 164465 h 369758"/>
                  <a:gd name="connsiteX16" fmla="*/ 186929 w 503247"/>
                  <a:gd name="connsiteY16" fmla="*/ 158670 h 369758"/>
                  <a:gd name="connsiteX17" fmla="*/ 210370 w 503247"/>
                  <a:gd name="connsiteY17" fmla="*/ 158670 h 369758"/>
                  <a:gd name="connsiteX18" fmla="*/ 210370 w 503247"/>
                  <a:gd name="connsiteY18" fmla="*/ 148841 h 369758"/>
                  <a:gd name="connsiteX19" fmla="*/ 177239 w 503247"/>
                  <a:gd name="connsiteY19" fmla="*/ 109822 h 369758"/>
                  <a:gd name="connsiteX20" fmla="*/ 174474 w 503247"/>
                  <a:gd name="connsiteY20" fmla="*/ 58708 h 369758"/>
                  <a:gd name="connsiteX21" fmla="*/ 203208 w 503247"/>
                  <a:gd name="connsiteY21" fmla="*/ 16343 h 369758"/>
                  <a:gd name="connsiteX22" fmla="*/ 251713 w 503247"/>
                  <a:gd name="connsiteY22" fmla="*/ 0 h 369758"/>
                  <a:gd name="connsiteX23" fmla="*/ 300225 w 503247"/>
                  <a:gd name="connsiteY23" fmla="*/ 16343 h 369758"/>
                  <a:gd name="connsiteX24" fmla="*/ 328953 w 503247"/>
                  <a:gd name="connsiteY24" fmla="*/ 58708 h 369758"/>
                  <a:gd name="connsiteX25" fmla="*/ 326187 w 503247"/>
                  <a:gd name="connsiteY25" fmla="*/ 109822 h 369758"/>
                  <a:gd name="connsiteX26" fmla="*/ 293057 w 503247"/>
                  <a:gd name="connsiteY26" fmla="*/ 148841 h 369758"/>
                  <a:gd name="connsiteX27" fmla="*/ 293057 w 503247"/>
                  <a:gd name="connsiteY27" fmla="*/ 157859 h 369758"/>
                  <a:gd name="connsiteX28" fmla="*/ 317043 w 503247"/>
                  <a:gd name="connsiteY28" fmla="*/ 157859 h 369758"/>
                  <a:gd name="connsiteX29" fmla="*/ 342101 w 503247"/>
                  <a:gd name="connsiteY29" fmla="*/ 163780 h 369758"/>
                  <a:gd name="connsiteX30" fmla="*/ 362128 w 503247"/>
                  <a:gd name="connsiteY30" fmla="*/ 179951 h 369758"/>
                  <a:gd name="connsiteX31" fmla="*/ 366639 w 503247"/>
                  <a:gd name="connsiteY31" fmla="*/ 179951 h 369758"/>
                  <a:gd name="connsiteX32" fmla="*/ 339765 w 503247"/>
                  <a:gd name="connsiteY32" fmla="*/ 146794 h 369758"/>
                  <a:gd name="connsiteX33" fmla="*/ 338328 w 503247"/>
                  <a:gd name="connsiteY33" fmla="*/ 104138 h 369758"/>
                  <a:gd name="connsiteX34" fmla="*/ 362904 w 503247"/>
                  <a:gd name="connsiteY34" fmla="*/ 69246 h 369758"/>
                  <a:gd name="connsiteX35" fmla="*/ 403555 w 503247"/>
                  <a:gd name="connsiteY35" fmla="*/ 56242 h 369758"/>
                  <a:gd name="connsiteX36" fmla="*/ 443827 w 503247"/>
                  <a:gd name="connsiteY36" fmla="*/ 70387 h 369758"/>
                  <a:gd name="connsiteX37" fmla="*/ 467415 w 503247"/>
                  <a:gd name="connsiteY37" fmla="*/ 105958 h 369758"/>
                  <a:gd name="connsiteX38" fmla="*/ 464772 w 503247"/>
                  <a:gd name="connsiteY38" fmla="*/ 148557 h 369758"/>
                  <a:gd name="connsiteX39" fmla="*/ 436974 w 503247"/>
                  <a:gd name="connsiteY39" fmla="*/ 180943 h 369758"/>
                  <a:gd name="connsiteX40" fmla="*/ 436974 w 503247"/>
                  <a:gd name="connsiteY40" fmla="*/ 184909 h 369758"/>
                  <a:gd name="connsiteX41" fmla="*/ 455006 w 503247"/>
                  <a:gd name="connsiteY41" fmla="*/ 184909 h 369758"/>
                  <a:gd name="connsiteX42" fmla="*/ 489092 w 503247"/>
                  <a:gd name="connsiteY42" fmla="*/ 199065 h 369758"/>
                  <a:gd name="connsiteX43" fmla="*/ 503247 w 503247"/>
                  <a:gd name="connsiteY43" fmla="*/ 233151 h 369758"/>
                  <a:gd name="connsiteX44" fmla="*/ 503247 w 503247"/>
                  <a:gd name="connsiteY44" fmla="*/ 369759 h 369758"/>
                  <a:gd name="connsiteX45" fmla="*/ 0 w 503247"/>
                  <a:gd name="connsiteY45" fmla="*/ 369759 h 369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03247" h="369758">
                    <a:moveTo>
                      <a:pt x="0" y="369759"/>
                    </a:moveTo>
                    <a:lnTo>
                      <a:pt x="0" y="232791"/>
                    </a:lnTo>
                    <a:cubicBezTo>
                      <a:pt x="122" y="220067"/>
                      <a:pt x="5249" y="207901"/>
                      <a:pt x="14284" y="198936"/>
                    </a:cubicBezTo>
                    <a:cubicBezTo>
                      <a:pt x="23312" y="189972"/>
                      <a:pt x="35517" y="184935"/>
                      <a:pt x="48242" y="184909"/>
                    </a:cubicBezTo>
                    <a:lnTo>
                      <a:pt x="67627" y="184909"/>
                    </a:lnTo>
                    <a:lnTo>
                      <a:pt x="67627" y="182114"/>
                    </a:lnTo>
                    <a:cubicBezTo>
                      <a:pt x="54979" y="174753"/>
                      <a:pt x="45078" y="163456"/>
                      <a:pt x="39451" y="149946"/>
                    </a:cubicBezTo>
                    <a:cubicBezTo>
                      <a:pt x="33817" y="136436"/>
                      <a:pt x="32758" y="121453"/>
                      <a:pt x="36428" y="107285"/>
                    </a:cubicBezTo>
                    <a:cubicBezTo>
                      <a:pt x="40105" y="93116"/>
                      <a:pt x="48312" y="80538"/>
                      <a:pt x="59805" y="71469"/>
                    </a:cubicBezTo>
                    <a:cubicBezTo>
                      <a:pt x="71291" y="62400"/>
                      <a:pt x="85434" y="57337"/>
                      <a:pt x="100064" y="57053"/>
                    </a:cubicBezTo>
                    <a:cubicBezTo>
                      <a:pt x="114701" y="56769"/>
                      <a:pt x="129030" y="61280"/>
                      <a:pt x="140863" y="69896"/>
                    </a:cubicBezTo>
                    <a:cubicBezTo>
                      <a:pt x="152695" y="78513"/>
                      <a:pt x="161384" y="90763"/>
                      <a:pt x="165606" y="104778"/>
                    </a:cubicBezTo>
                    <a:cubicBezTo>
                      <a:pt x="169828" y="118794"/>
                      <a:pt x="169347" y="133805"/>
                      <a:pt x="164246" y="147524"/>
                    </a:cubicBezTo>
                    <a:cubicBezTo>
                      <a:pt x="159138" y="161243"/>
                      <a:pt x="149692" y="172915"/>
                      <a:pt x="137333" y="180762"/>
                    </a:cubicBezTo>
                    <a:lnTo>
                      <a:pt x="141838" y="180762"/>
                    </a:lnTo>
                    <a:cubicBezTo>
                      <a:pt x="147164" y="173871"/>
                      <a:pt x="153991" y="168296"/>
                      <a:pt x="161813" y="164465"/>
                    </a:cubicBezTo>
                    <a:cubicBezTo>
                      <a:pt x="169629" y="160635"/>
                      <a:pt x="178221" y="158652"/>
                      <a:pt x="186929" y="158670"/>
                    </a:cubicBezTo>
                    <a:lnTo>
                      <a:pt x="210370" y="158670"/>
                    </a:lnTo>
                    <a:lnTo>
                      <a:pt x="210370" y="148841"/>
                    </a:lnTo>
                    <a:cubicBezTo>
                      <a:pt x="195361" y="139805"/>
                      <a:pt x="183720" y="126099"/>
                      <a:pt x="177239" y="109822"/>
                    </a:cubicBezTo>
                    <a:cubicBezTo>
                      <a:pt x="170759" y="93543"/>
                      <a:pt x="169790" y="75590"/>
                      <a:pt x="174474" y="58708"/>
                    </a:cubicBezTo>
                    <a:cubicBezTo>
                      <a:pt x="179165" y="41826"/>
                      <a:pt x="189258" y="26946"/>
                      <a:pt x="203208" y="16343"/>
                    </a:cubicBezTo>
                    <a:cubicBezTo>
                      <a:pt x="217152" y="5741"/>
                      <a:pt x="234196" y="0"/>
                      <a:pt x="251713" y="0"/>
                    </a:cubicBezTo>
                    <a:cubicBezTo>
                      <a:pt x="269238" y="0"/>
                      <a:pt x="286274" y="5741"/>
                      <a:pt x="300225" y="16343"/>
                    </a:cubicBezTo>
                    <a:cubicBezTo>
                      <a:pt x="314175" y="26946"/>
                      <a:pt x="324262" y="41826"/>
                      <a:pt x="328953" y="58708"/>
                    </a:cubicBezTo>
                    <a:cubicBezTo>
                      <a:pt x="333644" y="75590"/>
                      <a:pt x="332675" y="93543"/>
                      <a:pt x="326187" y="109822"/>
                    </a:cubicBezTo>
                    <a:cubicBezTo>
                      <a:pt x="319706" y="126099"/>
                      <a:pt x="308073" y="139805"/>
                      <a:pt x="293057" y="148841"/>
                    </a:cubicBezTo>
                    <a:lnTo>
                      <a:pt x="293057" y="157859"/>
                    </a:lnTo>
                    <a:lnTo>
                      <a:pt x="317043" y="157859"/>
                    </a:lnTo>
                    <a:cubicBezTo>
                      <a:pt x="325732" y="157933"/>
                      <a:pt x="334298" y="159956"/>
                      <a:pt x="342101" y="163780"/>
                    </a:cubicBezTo>
                    <a:cubicBezTo>
                      <a:pt x="349904" y="167603"/>
                      <a:pt x="356744" y="173130"/>
                      <a:pt x="362128" y="179951"/>
                    </a:cubicBezTo>
                    <a:lnTo>
                      <a:pt x="366639" y="179951"/>
                    </a:lnTo>
                    <a:cubicBezTo>
                      <a:pt x="354312" y="172119"/>
                      <a:pt x="344873" y="160477"/>
                      <a:pt x="339765" y="146794"/>
                    </a:cubicBezTo>
                    <a:cubicBezTo>
                      <a:pt x="334651" y="133111"/>
                      <a:pt x="334150" y="118134"/>
                      <a:pt x="338328" y="104138"/>
                    </a:cubicBezTo>
                    <a:cubicBezTo>
                      <a:pt x="342505" y="90141"/>
                      <a:pt x="351129" y="77891"/>
                      <a:pt x="362904" y="69246"/>
                    </a:cubicBezTo>
                    <a:cubicBezTo>
                      <a:pt x="374680" y="60601"/>
                      <a:pt x="388951" y="56036"/>
                      <a:pt x="403555" y="56242"/>
                    </a:cubicBezTo>
                    <a:cubicBezTo>
                      <a:pt x="418160" y="56448"/>
                      <a:pt x="432303" y="61414"/>
                      <a:pt x="443827" y="70387"/>
                    </a:cubicBezTo>
                    <a:cubicBezTo>
                      <a:pt x="455352" y="79360"/>
                      <a:pt x="463630" y="91849"/>
                      <a:pt x="467415" y="105958"/>
                    </a:cubicBezTo>
                    <a:cubicBezTo>
                      <a:pt x="471195" y="120067"/>
                      <a:pt x="470265" y="135023"/>
                      <a:pt x="464772" y="148557"/>
                    </a:cubicBezTo>
                    <a:cubicBezTo>
                      <a:pt x="459279" y="162091"/>
                      <a:pt x="449519" y="173461"/>
                      <a:pt x="436974" y="180943"/>
                    </a:cubicBezTo>
                    <a:lnTo>
                      <a:pt x="436974" y="184909"/>
                    </a:lnTo>
                    <a:lnTo>
                      <a:pt x="455006" y="184909"/>
                    </a:lnTo>
                    <a:cubicBezTo>
                      <a:pt x="467794" y="184935"/>
                      <a:pt x="480050" y="190023"/>
                      <a:pt x="489092" y="199065"/>
                    </a:cubicBezTo>
                    <a:cubicBezTo>
                      <a:pt x="498133" y="208106"/>
                      <a:pt x="503228" y="220362"/>
                      <a:pt x="503247" y="233151"/>
                    </a:cubicBezTo>
                    <a:lnTo>
                      <a:pt x="503247" y="369759"/>
                    </a:lnTo>
                    <a:lnTo>
                      <a:pt x="0" y="369759"/>
                    </a:lnTo>
                    <a:close/>
                  </a:path>
                </a:pathLst>
              </a:custGeom>
              <a:solidFill>
                <a:srgbClr val="FFFFFF"/>
              </a:solidFill>
              <a:ln w="6417" cap="flat">
                <a:noFill/>
                <a:prstDash val="solid"/>
                <a:miter/>
              </a:ln>
            </p:spPr>
            <p:txBody>
              <a:bodyPr rtlCol="0" anchor="ctr"/>
              <a:lstStyle/>
              <a:p>
                <a:endParaRPr lang="en-US" sz="3052"/>
              </a:p>
            </p:txBody>
          </p:sp>
          <p:sp>
            <p:nvSpPr>
              <p:cNvPr id="95" name="Freeform: Shape 253">
                <a:extLst>
                  <a:ext uri="{FF2B5EF4-FFF2-40B4-BE49-F238E27FC236}">
                    <a16:creationId xmlns:a16="http://schemas.microsoft.com/office/drawing/2014/main" id="{7CDE5E8A-AD57-44C2-8E51-760678742D02}"/>
                  </a:ext>
                </a:extLst>
              </p:cNvPr>
              <p:cNvSpPr/>
              <p:nvPr/>
            </p:nvSpPr>
            <p:spPr>
              <a:xfrm>
                <a:off x="5258602" y="1856139"/>
                <a:ext cx="513347" cy="378718"/>
              </a:xfrm>
              <a:custGeom>
                <a:avLst/>
                <a:gdLst>
                  <a:gd name="connsiteX0" fmla="*/ 256270 w 513347"/>
                  <a:gd name="connsiteY0" fmla="*/ 9017 h 378718"/>
                  <a:gd name="connsiteX1" fmla="*/ 302618 w 513347"/>
                  <a:gd name="connsiteY1" fmla="*/ 24755 h 378718"/>
                  <a:gd name="connsiteX2" fmla="*/ 329633 w 513347"/>
                  <a:gd name="connsiteY2" fmla="*/ 65578 h 378718"/>
                  <a:gd name="connsiteX3" fmla="*/ 326001 w 513347"/>
                  <a:gd name="connsiteY3" fmla="*/ 114395 h 378718"/>
                  <a:gd name="connsiteX4" fmla="*/ 293237 w 513347"/>
                  <a:gd name="connsiteY4" fmla="*/ 150767 h 378718"/>
                  <a:gd name="connsiteX5" fmla="*/ 293237 w 513347"/>
                  <a:gd name="connsiteY5" fmla="*/ 167268 h 378718"/>
                  <a:gd name="connsiteX6" fmla="*/ 321734 w 513347"/>
                  <a:gd name="connsiteY6" fmla="*/ 167268 h 378718"/>
                  <a:gd name="connsiteX7" fmla="*/ 345996 w 513347"/>
                  <a:gd name="connsiteY7" fmla="*/ 173182 h 378718"/>
                  <a:gd name="connsiteX8" fmla="*/ 365015 w 513347"/>
                  <a:gd name="connsiteY8" fmla="*/ 189358 h 378718"/>
                  <a:gd name="connsiteX9" fmla="*/ 394142 w 513347"/>
                  <a:gd name="connsiteY9" fmla="*/ 189358 h 378718"/>
                  <a:gd name="connsiteX10" fmla="*/ 356808 w 513347"/>
                  <a:gd name="connsiteY10" fmla="*/ 164724 h 378718"/>
                  <a:gd name="connsiteX11" fmla="*/ 345457 w 513347"/>
                  <a:gd name="connsiteY11" fmla="*/ 121457 h 378718"/>
                  <a:gd name="connsiteX12" fmla="*/ 365888 w 513347"/>
                  <a:gd name="connsiteY12" fmla="*/ 81667 h 378718"/>
                  <a:gd name="connsiteX13" fmla="*/ 407668 w 513347"/>
                  <a:gd name="connsiteY13" fmla="*/ 65682 h 378718"/>
                  <a:gd name="connsiteX14" fmla="*/ 449442 w 513347"/>
                  <a:gd name="connsiteY14" fmla="*/ 81667 h 378718"/>
                  <a:gd name="connsiteX15" fmla="*/ 469873 w 513347"/>
                  <a:gd name="connsiteY15" fmla="*/ 121457 h 378718"/>
                  <a:gd name="connsiteX16" fmla="*/ 458522 w 513347"/>
                  <a:gd name="connsiteY16" fmla="*/ 164724 h 378718"/>
                  <a:gd name="connsiteX17" fmla="*/ 421189 w 513347"/>
                  <a:gd name="connsiteY17" fmla="*/ 189358 h 378718"/>
                  <a:gd name="connsiteX18" fmla="*/ 437423 w 513347"/>
                  <a:gd name="connsiteY18" fmla="*/ 189358 h 378718"/>
                  <a:gd name="connsiteX19" fmla="*/ 437423 w 513347"/>
                  <a:gd name="connsiteY19" fmla="*/ 193510 h 378718"/>
                  <a:gd name="connsiteX20" fmla="*/ 460415 w 513347"/>
                  <a:gd name="connsiteY20" fmla="*/ 193510 h 378718"/>
                  <a:gd name="connsiteX21" fmla="*/ 491312 w 513347"/>
                  <a:gd name="connsiteY21" fmla="*/ 206343 h 378718"/>
                  <a:gd name="connsiteX22" fmla="*/ 504152 w 513347"/>
                  <a:gd name="connsiteY22" fmla="*/ 237240 h 378718"/>
                  <a:gd name="connsiteX23" fmla="*/ 504152 w 513347"/>
                  <a:gd name="connsiteY23" fmla="*/ 369703 h 378718"/>
                  <a:gd name="connsiteX24" fmla="*/ 9016 w 513347"/>
                  <a:gd name="connsiteY24" fmla="*/ 369703 h 378718"/>
                  <a:gd name="connsiteX25" fmla="*/ 9016 w 513347"/>
                  <a:gd name="connsiteY25" fmla="*/ 237240 h 378718"/>
                  <a:gd name="connsiteX26" fmla="*/ 21856 w 513347"/>
                  <a:gd name="connsiteY26" fmla="*/ 206343 h 378718"/>
                  <a:gd name="connsiteX27" fmla="*/ 52753 w 513347"/>
                  <a:gd name="connsiteY27" fmla="*/ 193510 h 378718"/>
                  <a:gd name="connsiteX28" fmla="*/ 76373 w 513347"/>
                  <a:gd name="connsiteY28" fmla="*/ 193510 h 378718"/>
                  <a:gd name="connsiteX29" fmla="*/ 76373 w 513347"/>
                  <a:gd name="connsiteY29" fmla="*/ 189358 h 378718"/>
                  <a:gd name="connsiteX30" fmla="*/ 91973 w 513347"/>
                  <a:gd name="connsiteY30" fmla="*/ 189358 h 378718"/>
                  <a:gd name="connsiteX31" fmla="*/ 54640 w 513347"/>
                  <a:gd name="connsiteY31" fmla="*/ 164724 h 378718"/>
                  <a:gd name="connsiteX32" fmla="*/ 43294 w 513347"/>
                  <a:gd name="connsiteY32" fmla="*/ 121457 h 378718"/>
                  <a:gd name="connsiteX33" fmla="*/ 63726 w 513347"/>
                  <a:gd name="connsiteY33" fmla="*/ 81667 h 378718"/>
                  <a:gd name="connsiteX34" fmla="*/ 105499 w 513347"/>
                  <a:gd name="connsiteY34" fmla="*/ 65682 h 378718"/>
                  <a:gd name="connsiteX35" fmla="*/ 147280 w 513347"/>
                  <a:gd name="connsiteY35" fmla="*/ 81667 h 378718"/>
                  <a:gd name="connsiteX36" fmla="*/ 167711 w 513347"/>
                  <a:gd name="connsiteY36" fmla="*/ 121457 h 378718"/>
                  <a:gd name="connsiteX37" fmla="*/ 156359 w 513347"/>
                  <a:gd name="connsiteY37" fmla="*/ 164724 h 378718"/>
                  <a:gd name="connsiteX38" fmla="*/ 119026 w 513347"/>
                  <a:gd name="connsiteY38" fmla="*/ 189358 h 378718"/>
                  <a:gd name="connsiteX39" fmla="*/ 148152 w 513347"/>
                  <a:gd name="connsiteY39" fmla="*/ 189358 h 378718"/>
                  <a:gd name="connsiteX40" fmla="*/ 166742 w 513347"/>
                  <a:gd name="connsiteY40" fmla="*/ 173129 h 378718"/>
                  <a:gd name="connsiteX41" fmla="*/ 190715 w 513347"/>
                  <a:gd name="connsiteY41" fmla="*/ 167268 h 378718"/>
                  <a:gd name="connsiteX42" fmla="*/ 218667 w 513347"/>
                  <a:gd name="connsiteY42" fmla="*/ 167268 h 378718"/>
                  <a:gd name="connsiteX43" fmla="*/ 218667 w 513347"/>
                  <a:gd name="connsiteY43" fmla="*/ 150406 h 378718"/>
                  <a:gd name="connsiteX44" fmla="*/ 186332 w 513347"/>
                  <a:gd name="connsiteY44" fmla="*/ 113889 h 378718"/>
                  <a:gd name="connsiteX45" fmla="*/ 183002 w 513347"/>
                  <a:gd name="connsiteY45" fmla="*/ 65227 h 378718"/>
                  <a:gd name="connsiteX46" fmla="*/ 210062 w 513347"/>
                  <a:gd name="connsiteY46" fmla="*/ 24647 h 378718"/>
                  <a:gd name="connsiteX47" fmla="*/ 256270 w 513347"/>
                  <a:gd name="connsiteY47" fmla="*/ 9017 h 378718"/>
                  <a:gd name="connsiteX48" fmla="*/ 256270 w 513347"/>
                  <a:gd name="connsiteY48" fmla="*/ 0 h 378718"/>
                  <a:gd name="connsiteX49" fmla="*/ 205698 w 513347"/>
                  <a:gd name="connsiteY49" fmla="*/ 16777 h 378718"/>
                  <a:gd name="connsiteX50" fmla="*/ 175161 w 513347"/>
                  <a:gd name="connsiteY50" fmla="*/ 60436 h 378718"/>
                  <a:gd name="connsiteX51" fmla="*/ 176752 w 513347"/>
                  <a:gd name="connsiteY51" fmla="*/ 113691 h 378718"/>
                  <a:gd name="connsiteX52" fmla="*/ 209831 w 513347"/>
                  <a:gd name="connsiteY52" fmla="*/ 155456 h 378718"/>
                  <a:gd name="connsiteX53" fmla="*/ 209831 w 513347"/>
                  <a:gd name="connsiteY53" fmla="*/ 158252 h 378718"/>
                  <a:gd name="connsiteX54" fmla="*/ 190895 w 513347"/>
                  <a:gd name="connsiteY54" fmla="*/ 158252 h 378718"/>
                  <a:gd name="connsiteX55" fmla="*/ 168352 w 513347"/>
                  <a:gd name="connsiteY55" fmla="*/ 162670 h 378718"/>
                  <a:gd name="connsiteX56" fmla="*/ 177111 w 513347"/>
                  <a:gd name="connsiteY56" fmla="*/ 131538 h 378718"/>
                  <a:gd name="connsiteX57" fmla="*/ 171278 w 513347"/>
                  <a:gd name="connsiteY57" fmla="*/ 99728 h 378718"/>
                  <a:gd name="connsiteX58" fmla="*/ 152040 w 513347"/>
                  <a:gd name="connsiteY58" fmla="*/ 73730 h 378718"/>
                  <a:gd name="connsiteX59" fmla="*/ 123325 w 513347"/>
                  <a:gd name="connsiteY59" fmla="*/ 58848 h 378718"/>
                  <a:gd name="connsiteX60" fmla="*/ 90997 w 513347"/>
                  <a:gd name="connsiteY60" fmla="*/ 58120 h 378718"/>
                  <a:gd name="connsiteX61" fmla="*/ 61640 w 513347"/>
                  <a:gd name="connsiteY61" fmla="*/ 71693 h 378718"/>
                  <a:gd name="connsiteX62" fmla="*/ 41254 w 513347"/>
                  <a:gd name="connsiteY62" fmla="*/ 96799 h 378718"/>
                  <a:gd name="connsiteX63" fmla="*/ 33996 w 513347"/>
                  <a:gd name="connsiteY63" fmla="*/ 128314 h 378718"/>
                  <a:gd name="connsiteX64" fmla="*/ 41138 w 513347"/>
                  <a:gd name="connsiteY64" fmla="*/ 159476 h 378718"/>
                  <a:gd name="connsiteX65" fmla="*/ 61043 w 513347"/>
                  <a:gd name="connsiteY65" fmla="*/ 184491 h 378718"/>
                  <a:gd name="connsiteX66" fmla="*/ 52028 w 513347"/>
                  <a:gd name="connsiteY66" fmla="*/ 184491 h 378718"/>
                  <a:gd name="connsiteX67" fmla="*/ 15221 w 513347"/>
                  <a:gd name="connsiteY67" fmla="*/ 200222 h 378718"/>
                  <a:gd name="connsiteX68" fmla="*/ 0 w 513347"/>
                  <a:gd name="connsiteY68" fmla="*/ 237240 h 378718"/>
                  <a:gd name="connsiteX69" fmla="*/ 0 w 513347"/>
                  <a:gd name="connsiteY69" fmla="*/ 378719 h 378718"/>
                  <a:gd name="connsiteX70" fmla="*/ 513347 w 513347"/>
                  <a:gd name="connsiteY70" fmla="*/ 378719 h 378718"/>
                  <a:gd name="connsiteX71" fmla="*/ 513347 w 513347"/>
                  <a:gd name="connsiteY71" fmla="*/ 237240 h 378718"/>
                  <a:gd name="connsiteX72" fmla="*/ 497870 w 513347"/>
                  <a:gd name="connsiteY72" fmla="*/ 199965 h 378718"/>
                  <a:gd name="connsiteX73" fmla="*/ 460594 w 513347"/>
                  <a:gd name="connsiteY73" fmla="*/ 184491 h 378718"/>
                  <a:gd name="connsiteX74" fmla="*/ 451579 w 513347"/>
                  <a:gd name="connsiteY74" fmla="*/ 184491 h 378718"/>
                  <a:gd name="connsiteX75" fmla="*/ 473351 w 513347"/>
                  <a:gd name="connsiteY75" fmla="*/ 156004 h 378718"/>
                  <a:gd name="connsiteX76" fmla="*/ 478587 w 513347"/>
                  <a:gd name="connsiteY76" fmla="*/ 120532 h 378718"/>
                  <a:gd name="connsiteX77" fmla="*/ 465959 w 513347"/>
                  <a:gd name="connsiteY77" fmla="*/ 86972 h 378718"/>
                  <a:gd name="connsiteX78" fmla="*/ 438649 w 513347"/>
                  <a:gd name="connsiteY78" fmla="*/ 63740 h 378718"/>
                  <a:gd name="connsiteX79" fmla="*/ 403497 w 513347"/>
                  <a:gd name="connsiteY79" fmla="*/ 56665 h 378718"/>
                  <a:gd name="connsiteX80" fmla="*/ 369328 w 513347"/>
                  <a:gd name="connsiteY80" fmla="*/ 67519 h 378718"/>
                  <a:gd name="connsiteX81" fmla="*/ 344700 w 513347"/>
                  <a:gd name="connsiteY81" fmla="*/ 93581 h 378718"/>
                  <a:gd name="connsiteX82" fmla="*/ 335800 w 513347"/>
                  <a:gd name="connsiteY82" fmla="*/ 128314 h 378718"/>
                  <a:gd name="connsiteX83" fmla="*/ 344816 w 513347"/>
                  <a:gd name="connsiteY83" fmla="*/ 162850 h 378718"/>
                  <a:gd name="connsiteX84" fmla="*/ 321375 w 513347"/>
                  <a:gd name="connsiteY84" fmla="*/ 158252 h 378718"/>
                  <a:gd name="connsiteX85" fmla="*/ 302253 w 513347"/>
                  <a:gd name="connsiteY85" fmla="*/ 158252 h 378718"/>
                  <a:gd name="connsiteX86" fmla="*/ 302253 w 513347"/>
                  <a:gd name="connsiteY86" fmla="*/ 155907 h 378718"/>
                  <a:gd name="connsiteX87" fmla="*/ 335671 w 513347"/>
                  <a:gd name="connsiteY87" fmla="*/ 114195 h 378718"/>
                  <a:gd name="connsiteX88" fmla="*/ 337481 w 513347"/>
                  <a:gd name="connsiteY88" fmla="*/ 60781 h 378718"/>
                  <a:gd name="connsiteX89" fmla="*/ 306969 w 513347"/>
                  <a:gd name="connsiteY89" fmla="*/ 16901 h 378718"/>
                  <a:gd name="connsiteX90" fmla="*/ 256270 w 513347"/>
                  <a:gd name="connsiteY90" fmla="*/ 0 h 378718"/>
                  <a:gd name="connsiteX91" fmla="*/ 256270 w 513347"/>
                  <a:gd name="connsiteY91" fmla="*/ 0 h 37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13347" h="378718">
                    <a:moveTo>
                      <a:pt x="256270" y="9017"/>
                    </a:moveTo>
                    <a:cubicBezTo>
                      <a:pt x="273037" y="8981"/>
                      <a:pt x="289342" y="14517"/>
                      <a:pt x="302618" y="24755"/>
                    </a:cubicBezTo>
                    <a:cubicBezTo>
                      <a:pt x="315901" y="34993"/>
                      <a:pt x="325404" y="49353"/>
                      <a:pt x="329633" y="65578"/>
                    </a:cubicBezTo>
                    <a:cubicBezTo>
                      <a:pt x="333868" y="81803"/>
                      <a:pt x="332591" y="98975"/>
                      <a:pt x="326001" y="114395"/>
                    </a:cubicBezTo>
                    <a:cubicBezTo>
                      <a:pt x="319411" y="129815"/>
                      <a:pt x="307887" y="142609"/>
                      <a:pt x="293237" y="150767"/>
                    </a:cubicBezTo>
                    <a:lnTo>
                      <a:pt x="293237" y="167268"/>
                    </a:lnTo>
                    <a:lnTo>
                      <a:pt x="321734" y="167268"/>
                    </a:lnTo>
                    <a:cubicBezTo>
                      <a:pt x="330172" y="167320"/>
                      <a:pt x="338476" y="169346"/>
                      <a:pt x="345996" y="173182"/>
                    </a:cubicBezTo>
                    <a:cubicBezTo>
                      <a:pt x="353510" y="177018"/>
                      <a:pt x="360023" y="182558"/>
                      <a:pt x="365015" y="189358"/>
                    </a:cubicBezTo>
                    <a:lnTo>
                      <a:pt x="394142" y="189358"/>
                    </a:lnTo>
                    <a:cubicBezTo>
                      <a:pt x="379088" y="186028"/>
                      <a:pt x="365792" y="177254"/>
                      <a:pt x="356808" y="164724"/>
                    </a:cubicBezTo>
                    <a:cubicBezTo>
                      <a:pt x="347825" y="152192"/>
                      <a:pt x="343782" y="136785"/>
                      <a:pt x="345457" y="121457"/>
                    </a:cubicBezTo>
                    <a:cubicBezTo>
                      <a:pt x="347132" y="106129"/>
                      <a:pt x="354409" y="91960"/>
                      <a:pt x="365888" y="81667"/>
                    </a:cubicBezTo>
                    <a:cubicBezTo>
                      <a:pt x="377368" y="71374"/>
                      <a:pt x="392249" y="65682"/>
                      <a:pt x="407668" y="65682"/>
                    </a:cubicBezTo>
                    <a:cubicBezTo>
                      <a:pt x="423088" y="65682"/>
                      <a:pt x="437962" y="71374"/>
                      <a:pt x="449442" y="81667"/>
                    </a:cubicBezTo>
                    <a:cubicBezTo>
                      <a:pt x="460922" y="91960"/>
                      <a:pt x="468198" y="106129"/>
                      <a:pt x="469873" y="121457"/>
                    </a:cubicBezTo>
                    <a:cubicBezTo>
                      <a:pt x="471548" y="136785"/>
                      <a:pt x="467512" y="152192"/>
                      <a:pt x="458522" y="164724"/>
                    </a:cubicBezTo>
                    <a:cubicBezTo>
                      <a:pt x="449539" y="177254"/>
                      <a:pt x="436249" y="186028"/>
                      <a:pt x="421189" y="189358"/>
                    </a:cubicBezTo>
                    <a:lnTo>
                      <a:pt x="437423" y="189358"/>
                    </a:lnTo>
                    <a:lnTo>
                      <a:pt x="437423" y="193510"/>
                    </a:lnTo>
                    <a:lnTo>
                      <a:pt x="460415" y="193510"/>
                    </a:lnTo>
                    <a:cubicBezTo>
                      <a:pt x="472010" y="193535"/>
                      <a:pt x="483118" y="198149"/>
                      <a:pt x="491312" y="206343"/>
                    </a:cubicBezTo>
                    <a:cubicBezTo>
                      <a:pt x="499513" y="214538"/>
                      <a:pt x="504126" y="225651"/>
                      <a:pt x="504152" y="237240"/>
                    </a:cubicBezTo>
                    <a:lnTo>
                      <a:pt x="504152" y="369703"/>
                    </a:lnTo>
                    <a:lnTo>
                      <a:pt x="9016" y="369703"/>
                    </a:lnTo>
                    <a:lnTo>
                      <a:pt x="9016" y="237240"/>
                    </a:lnTo>
                    <a:cubicBezTo>
                      <a:pt x="9041" y="225651"/>
                      <a:pt x="13655" y="214538"/>
                      <a:pt x="21856" y="206343"/>
                    </a:cubicBezTo>
                    <a:cubicBezTo>
                      <a:pt x="30050" y="198149"/>
                      <a:pt x="41158" y="193535"/>
                      <a:pt x="52753" y="193510"/>
                    </a:cubicBezTo>
                    <a:lnTo>
                      <a:pt x="76373" y="193510"/>
                    </a:lnTo>
                    <a:lnTo>
                      <a:pt x="76373" y="189358"/>
                    </a:lnTo>
                    <a:lnTo>
                      <a:pt x="91973" y="189358"/>
                    </a:lnTo>
                    <a:cubicBezTo>
                      <a:pt x="76919" y="186028"/>
                      <a:pt x="63630" y="177254"/>
                      <a:pt x="54640" y="164724"/>
                    </a:cubicBezTo>
                    <a:cubicBezTo>
                      <a:pt x="45656" y="152192"/>
                      <a:pt x="41613" y="136785"/>
                      <a:pt x="43294" y="121457"/>
                    </a:cubicBezTo>
                    <a:cubicBezTo>
                      <a:pt x="44969" y="106129"/>
                      <a:pt x="52246" y="91960"/>
                      <a:pt x="63726" y="81667"/>
                    </a:cubicBezTo>
                    <a:cubicBezTo>
                      <a:pt x="75205" y="71374"/>
                      <a:pt x="90080" y="65682"/>
                      <a:pt x="105499" y="65682"/>
                    </a:cubicBezTo>
                    <a:cubicBezTo>
                      <a:pt x="120919" y="65682"/>
                      <a:pt x="135793" y="71374"/>
                      <a:pt x="147280" y="81667"/>
                    </a:cubicBezTo>
                    <a:cubicBezTo>
                      <a:pt x="158759" y="91960"/>
                      <a:pt x="166036" y="106129"/>
                      <a:pt x="167711" y="121457"/>
                    </a:cubicBezTo>
                    <a:cubicBezTo>
                      <a:pt x="169385" y="136785"/>
                      <a:pt x="165343" y="152192"/>
                      <a:pt x="156359" y="164724"/>
                    </a:cubicBezTo>
                    <a:cubicBezTo>
                      <a:pt x="147375" y="177254"/>
                      <a:pt x="134080" y="186028"/>
                      <a:pt x="119026" y="189358"/>
                    </a:cubicBezTo>
                    <a:lnTo>
                      <a:pt x="148152" y="189358"/>
                    </a:lnTo>
                    <a:cubicBezTo>
                      <a:pt x="152958" y="182540"/>
                      <a:pt x="159337" y="176973"/>
                      <a:pt x="166742" y="173129"/>
                    </a:cubicBezTo>
                    <a:cubicBezTo>
                      <a:pt x="174147" y="169285"/>
                      <a:pt x="182367" y="167275"/>
                      <a:pt x="190715" y="167268"/>
                    </a:cubicBezTo>
                    <a:lnTo>
                      <a:pt x="218667" y="167268"/>
                    </a:lnTo>
                    <a:lnTo>
                      <a:pt x="218667" y="150406"/>
                    </a:lnTo>
                    <a:cubicBezTo>
                      <a:pt x="204152" y="142138"/>
                      <a:pt x="192781" y="129297"/>
                      <a:pt x="186332" y="113889"/>
                    </a:cubicBezTo>
                    <a:cubicBezTo>
                      <a:pt x="179877" y="98481"/>
                      <a:pt x="178709" y="81371"/>
                      <a:pt x="183002" y="65227"/>
                    </a:cubicBezTo>
                    <a:cubicBezTo>
                      <a:pt x="187295" y="49084"/>
                      <a:pt x="196811" y="34815"/>
                      <a:pt x="210062" y="24647"/>
                    </a:cubicBezTo>
                    <a:cubicBezTo>
                      <a:pt x="223319" y="14479"/>
                      <a:pt x="239566" y="8984"/>
                      <a:pt x="256270" y="9017"/>
                    </a:cubicBezTo>
                    <a:close/>
                    <a:moveTo>
                      <a:pt x="256270" y="0"/>
                    </a:moveTo>
                    <a:cubicBezTo>
                      <a:pt x="238046" y="5"/>
                      <a:pt x="220309" y="5889"/>
                      <a:pt x="205698" y="16777"/>
                    </a:cubicBezTo>
                    <a:cubicBezTo>
                      <a:pt x="191087" y="27665"/>
                      <a:pt x="180377" y="42976"/>
                      <a:pt x="175161" y="60436"/>
                    </a:cubicBezTo>
                    <a:cubicBezTo>
                      <a:pt x="169950" y="77896"/>
                      <a:pt x="170502" y="96573"/>
                      <a:pt x="176752" y="113691"/>
                    </a:cubicBezTo>
                    <a:cubicBezTo>
                      <a:pt x="182996" y="130810"/>
                      <a:pt x="194597" y="145457"/>
                      <a:pt x="209831" y="155456"/>
                    </a:cubicBezTo>
                    <a:lnTo>
                      <a:pt x="209831" y="158252"/>
                    </a:lnTo>
                    <a:lnTo>
                      <a:pt x="190895" y="158252"/>
                    </a:lnTo>
                    <a:cubicBezTo>
                      <a:pt x="183162" y="158253"/>
                      <a:pt x="175507" y="159754"/>
                      <a:pt x="168352" y="162670"/>
                    </a:cubicBezTo>
                    <a:cubicBezTo>
                      <a:pt x="173608" y="153096"/>
                      <a:pt x="176604" y="142448"/>
                      <a:pt x="177111" y="131538"/>
                    </a:cubicBezTo>
                    <a:cubicBezTo>
                      <a:pt x="177618" y="120628"/>
                      <a:pt x="175623" y="109747"/>
                      <a:pt x="171278" y="99728"/>
                    </a:cubicBezTo>
                    <a:cubicBezTo>
                      <a:pt x="166934" y="89708"/>
                      <a:pt x="160351" y="80815"/>
                      <a:pt x="152040" y="73730"/>
                    </a:cubicBezTo>
                    <a:cubicBezTo>
                      <a:pt x="143731" y="66644"/>
                      <a:pt x="133907" y="61554"/>
                      <a:pt x="123325" y="58848"/>
                    </a:cubicBezTo>
                    <a:cubicBezTo>
                      <a:pt x="112744" y="56143"/>
                      <a:pt x="101688" y="55894"/>
                      <a:pt x="90997" y="58120"/>
                    </a:cubicBezTo>
                    <a:cubicBezTo>
                      <a:pt x="80300" y="60347"/>
                      <a:pt x="70265" y="64989"/>
                      <a:pt x="61640" y="71693"/>
                    </a:cubicBezTo>
                    <a:cubicBezTo>
                      <a:pt x="53022" y="78398"/>
                      <a:pt x="46047" y="86985"/>
                      <a:pt x="41254" y="96799"/>
                    </a:cubicBezTo>
                    <a:cubicBezTo>
                      <a:pt x="36461" y="106613"/>
                      <a:pt x="33977" y="117393"/>
                      <a:pt x="33996" y="128314"/>
                    </a:cubicBezTo>
                    <a:cubicBezTo>
                      <a:pt x="34016" y="139105"/>
                      <a:pt x="36454" y="149754"/>
                      <a:pt x="41138" y="159476"/>
                    </a:cubicBezTo>
                    <a:cubicBezTo>
                      <a:pt x="45816" y="169199"/>
                      <a:pt x="52624" y="177747"/>
                      <a:pt x="61043" y="184491"/>
                    </a:cubicBezTo>
                    <a:lnTo>
                      <a:pt x="52028" y="184491"/>
                    </a:lnTo>
                    <a:cubicBezTo>
                      <a:pt x="38174" y="184704"/>
                      <a:pt x="24955" y="190352"/>
                      <a:pt x="15221" y="200222"/>
                    </a:cubicBezTo>
                    <a:cubicBezTo>
                      <a:pt x="5486" y="210084"/>
                      <a:pt x="19" y="223380"/>
                      <a:pt x="0" y="237240"/>
                    </a:cubicBezTo>
                    <a:lnTo>
                      <a:pt x="0" y="378719"/>
                    </a:lnTo>
                    <a:lnTo>
                      <a:pt x="513347" y="378719"/>
                    </a:lnTo>
                    <a:lnTo>
                      <a:pt x="513347" y="237240"/>
                    </a:lnTo>
                    <a:cubicBezTo>
                      <a:pt x="513322" y="223258"/>
                      <a:pt x="507758" y="209853"/>
                      <a:pt x="497870" y="199965"/>
                    </a:cubicBezTo>
                    <a:cubicBezTo>
                      <a:pt x="487982" y="190083"/>
                      <a:pt x="474577" y="184515"/>
                      <a:pt x="460594" y="184491"/>
                    </a:cubicBezTo>
                    <a:lnTo>
                      <a:pt x="451579" y="184491"/>
                    </a:lnTo>
                    <a:cubicBezTo>
                      <a:pt x="461133" y="176996"/>
                      <a:pt x="468628" y="167193"/>
                      <a:pt x="473351" y="156004"/>
                    </a:cubicBezTo>
                    <a:cubicBezTo>
                      <a:pt x="478081" y="144815"/>
                      <a:pt x="479877" y="132608"/>
                      <a:pt x="478587" y="120532"/>
                    </a:cubicBezTo>
                    <a:cubicBezTo>
                      <a:pt x="477291" y="108456"/>
                      <a:pt x="472947" y="96906"/>
                      <a:pt x="465959" y="86972"/>
                    </a:cubicBezTo>
                    <a:cubicBezTo>
                      <a:pt x="458977" y="77037"/>
                      <a:pt x="449577" y="69043"/>
                      <a:pt x="438649" y="63740"/>
                    </a:cubicBezTo>
                    <a:cubicBezTo>
                      <a:pt x="427721" y="58439"/>
                      <a:pt x="415625" y="56004"/>
                      <a:pt x="403497" y="56665"/>
                    </a:cubicBezTo>
                    <a:cubicBezTo>
                      <a:pt x="391370" y="57326"/>
                      <a:pt x="379614" y="61061"/>
                      <a:pt x="369328" y="67519"/>
                    </a:cubicBezTo>
                    <a:cubicBezTo>
                      <a:pt x="359042" y="73977"/>
                      <a:pt x="350565" y="82945"/>
                      <a:pt x="344700" y="93581"/>
                    </a:cubicBezTo>
                    <a:cubicBezTo>
                      <a:pt x="338835" y="104217"/>
                      <a:pt x="335774" y="116169"/>
                      <a:pt x="335800" y="128314"/>
                    </a:cubicBezTo>
                    <a:cubicBezTo>
                      <a:pt x="335813" y="140406"/>
                      <a:pt x="338918" y="152294"/>
                      <a:pt x="344816" y="162850"/>
                    </a:cubicBezTo>
                    <a:cubicBezTo>
                      <a:pt x="337366" y="159838"/>
                      <a:pt x="329409" y="158278"/>
                      <a:pt x="321375" y="158252"/>
                    </a:cubicBezTo>
                    <a:lnTo>
                      <a:pt x="302253" y="158252"/>
                    </a:lnTo>
                    <a:lnTo>
                      <a:pt x="302253" y="155907"/>
                    </a:lnTo>
                    <a:cubicBezTo>
                      <a:pt x="317602" y="145970"/>
                      <a:pt x="329319" y="131338"/>
                      <a:pt x="335671" y="114195"/>
                    </a:cubicBezTo>
                    <a:cubicBezTo>
                      <a:pt x="342018" y="97052"/>
                      <a:pt x="342653" y="78315"/>
                      <a:pt x="337481" y="60781"/>
                    </a:cubicBezTo>
                    <a:cubicBezTo>
                      <a:pt x="332309" y="43247"/>
                      <a:pt x="321606" y="27855"/>
                      <a:pt x="306969" y="16901"/>
                    </a:cubicBezTo>
                    <a:cubicBezTo>
                      <a:pt x="292332" y="5947"/>
                      <a:pt x="274551" y="19"/>
                      <a:pt x="256270" y="0"/>
                    </a:cubicBezTo>
                    <a:lnTo>
                      <a:pt x="256270" y="0"/>
                    </a:lnTo>
                    <a:close/>
                  </a:path>
                </a:pathLst>
              </a:custGeom>
              <a:solidFill>
                <a:srgbClr val="FFFFFF"/>
              </a:solidFill>
              <a:ln w="6417" cap="flat">
                <a:noFill/>
                <a:prstDash val="solid"/>
                <a:miter/>
              </a:ln>
            </p:spPr>
            <p:txBody>
              <a:bodyPr rtlCol="0" anchor="ctr"/>
              <a:lstStyle/>
              <a:p>
                <a:endParaRPr lang="en-US" sz="3052"/>
              </a:p>
            </p:txBody>
          </p:sp>
          <p:sp>
            <p:nvSpPr>
              <p:cNvPr id="96" name="Freeform: Shape 337">
                <a:extLst>
                  <a:ext uri="{FF2B5EF4-FFF2-40B4-BE49-F238E27FC236}">
                    <a16:creationId xmlns:a16="http://schemas.microsoft.com/office/drawing/2014/main" id="{14BCC817-2252-4773-A7B1-C3F3B02B2304}"/>
                  </a:ext>
                </a:extLst>
              </p:cNvPr>
              <p:cNvSpPr/>
              <p:nvPr/>
            </p:nvSpPr>
            <p:spPr>
              <a:xfrm>
                <a:off x="5603783" y="1921700"/>
                <a:ext cx="125341" cy="125336"/>
              </a:xfrm>
              <a:custGeom>
                <a:avLst/>
                <a:gdLst>
                  <a:gd name="connsiteX0" fmla="*/ 62583 w 125341"/>
                  <a:gd name="connsiteY0" fmla="*/ 125337 h 125336"/>
                  <a:gd name="connsiteX1" fmla="*/ 97433 w 125341"/>
                  <a:gd name="connsiteY1" fmla="*/ 114815 h 125336"/>
                  <a:gd name="connsiteX2" fmla="*/ 120553 w 125341"/>
                  <a:gd name="connsiteY2" fmla="*/ 86693 h 125336"/>
                  <a:gd name="connsiteX3" fmla="*/ 124140 w 125341"/>
                  <a:gd name="connsiteY3" fmla="*/ 50465 h 125336"/>
                  <a:gd name="connsiteX4" fmla="*/ 106988 w 125341"/>
                  <a:gd name="connsiteY4" fmla="*/ 18356 h 125336"/>
                  <a:gd name="connsiteX5" fmla="*/ 74878 w 125341"/>
                  <a:gd name="connsiteY5" fmla="*/ 1200 h 125336"/>
                  <a:gd name="connsiteX6" fmla="*/ 38648 w 125341"/>
                  <a:gd name="connsiteY6" fmla="*/ 4788 h 125336"/>
                  <a:gd name="connsiteX7" fmla="*/ 10523 w 125341"/>
                  <a:gd name="connsiteY7" fmla="*/ 27909 h 125336"/>
                  <a:gd name="connsiteX8" fmla="*/ 0 w 125341"/>
                  <a:gd name="connsiteY8" fmla="*/ 62760 h 125336"/>
                  <a:gd name="connsiteX9" fmla="*/ 18487 w 125341"/>
                  <a:gd name="connsiteY9" fmla="*/ 106854 h 125336"/>
                  <a:gd name="connsiteX10" fmla="*/ 62583 w 125341"/>
                  <a:gd name="connsiteY10" fmla="*/ 125337 h 125336"/>
                  <a:gd name="connsiteX11" fmla="*/ 62583 w 125341"/>
                  <a:gd name="connsiteY11" fmla="*/ 15600 h 125336"/>
                  <a:gd name="connsiteX12" fmla="*/ 89143 w 125341"/>
                  <a:gd name="connsiteY12" fmla="*/ 23414 h 125336"/>
                  <a:gd name="connsiteX13" fmla="*/ 106840 w 125341"/>
                  <a:gd name="connsiteY13" fmla="*/ 44705 h 125336"/>
                  <a:gd name="connsiteX14" fmla="*/ 109664 w 125341"/>
                  <a:gd name="connsiteY14" fmla="*/ 72245 h 125336"/>
                  <a:gd name="connsiteX15" fmla="*/ 96663 w 125341"/>
                  <a:gd name="connsiteY15" fmla="*/ 96688 h 125336"/>
                  <a:gd name="connsiteX16" fmla="*/ 72247 w 125341"/>
                  <a:gd name="connsiteY16" fmla="*/ 109736 h 125336"/>
                  <a:gd name="connsiteX17" fmla="*/ 44699 w 125341"/>
                  <a:gd name="connsiteY17" fmla="*/ 106961 h 125336"/>
                  <a:gd name="connsiteX18" fmla="*/ 23376 w 125341"/>
                  <a:gd name="connsiteY18" fmla="*/ 89304 h 125336"/>
                  <a:gd name="connsiteX19" fmla="*/ 15509 w 125341"/>
                  <a:gd name="connsiteY19" fmla="*/ 62760 h 125336"/>
                  <a:gd name="connsiteX20" fmla="*/ 29421 w 125341"/>
                  <a:gd name="connsiteY20" fmla="*/ 29574 h 125336"/>
                  <a:gd name="connsiteX21" fmla="*/ 62583 w 125341"/>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1" h="125336">
                    <a:moveTo>
                      <a:pt x="62583" y="125337"/>
                    </a:moveTo>
                    <a:cubicBezTo>
                      <a:pt x="74987" y="125356"/>
                      <a:pt x="87115" y="121692"/>
                      <a:pt x="97433" y="114815"/>
                    </a:cubicBezTo>
                    <a:cubicBezTo>
                      <a:pt x="107752" y="107935"/>
                      <a:pt x="115798" y="98149"/>
                      <a:pt x="120553" y="86693"/>
                    </a:cubicBezTo>
                    <a:cubicBezTo>
                      <a:pt x="125308" y="75239"/>
                      <a:pt x="126559" y="62630"/>
                      <a:pt x="124140" y="50465"/>
                    </a:cubicBezTo>
                    <a:cubicBezTo>
                      <a:pt x="121727" y="38300"/>
                      <a:pt x="115753" y="27125"/>
                      <a:pt x="106988" y="18356"/>
                    </a:cubicBezTo>
                    <a:cubicBezTo>
                      <a:pt x="98216" y="9586"/>
                      <a:pt x="87038" y="3615"/>
                      <a:pt x="74878" y="1200"/>
                    </a:cubicBezTo>
                    <a:cubicBezTo>
                      <a:pt x="62712" y="-1215"/>
                      <a:pt x="50103" y="33"/>
                      <a:pt x="38648" y="4788"/>
                    </a:cubicBezTo>
                    <a:cubicBezTo>
                      <a:pt x="27194" y="9542"/>
                      <a:pt x="17409" y="17588"/>
                      <a:pt x="10523" y="27909"/>
                    </a:cubicBezTo>
                    <a:cubicBezTo>
                      <a:pt x="3645" y="38228"/>
                      <a:pt x="-13" y="50357"/>
                      <a:pt x="0" y="62760"/>
                    </a:cubicBezTo>
                    <a:cubicBezTo>
                      <a:pt x="141" y="79313"/>
                      <a:pt x="6782" y="95148"/>
                      <a:pt x="18487" y="106854"/>
                    </a:cubicBezTo>
                    <a:cubicBezTo>
                      <a:pt x="30191" y="118559"/>
                      <a:pt x="46028" y="125196"/>
                      <a:pt x="62583" y="125337"/>
                    </a:cubicBezTo>
                    <a:close/>
                    <a:moveTo>
                      <a:pt x="62583" y="15600"/>
                    </a:moveTo>
                    <a:cubicBezTo>
                      <a:pt x="72016" y="15511"/>
                      <a:pt x="81263" y="18231"/>
                      <a:pt x="89143" y="23414"/>
                    </a:cubicBezTo>
                    <a:cubicBezTo>
                      <a:pt x="97023" y="28597"/>
                      <a:pt x="103183" y="36009"/>
                      <a:pt x="106840" y="44705"/>
                    </a:cubicBezTo>
                    <a:cubicBezTo>
                      <a:pt x="110492" y="53401"/>
                      <a:pt x="111480" y="62988"/>
                      <a:pt x="109664" y="72245"/>
                    </a:cubicBezTo>
                    <a:cubicBezTo>
                      <a:pt x="107854" y="81503"/>
                      <a:pt x="103330" y="90011"/>
                      <a:pt x="96663" y="96688"/>
                    </a:cubicBezTo>
                    <a:cubicBezTo>
                      <a:pt x="90002" y="103364"/>
                      <a:pt x="81500" y="107907"/>
                      <a:pt x="72247" y="109736"/>
                    </a:cubicBezTo>
                    <a:cubicBezTo>
                      <a:pt x="62994" y="111566"/>
                      <a:pt x="53407" y="110600"/>
                      <a:pt x="44699" y="106961"/>
                    </a:cubicBezTo>
                    <a:cubicBezTo>
                      <a:pt x="35998" y="103323"/>
                      <a:pt x="28574" y="97176"/>
                      <a:pt x="23376" y="89304"/>
                    </a:cubicBezTo>
                    <a:cubicBezTo>
                      <a:pt x="18179" y="81433"/>
                      <a:pt x="15439" y="72193"/>
                      <a:pt x="15509" y="62760"/>
                    </a:cubicBezTo>
                    <a:cubicBezTo>
                      <a:pt x="15631" y="50304"/>
                      <a:pt x="20624" y="38390"/>
                      <a:pt x="29421" y="29574"/>
                    </a:cubicBezTo>
                    <a:cubicBezTo>
                      <a:pt x="38225" y="20758"/>
                      <a:pt x="50128" y="15741"/>
                      <a:pt x="62583" y="15600"/>
                    </a:cubicBezTo>
                    <a:close/>
                  </a:path>
                </a:pathLst>
              </a:custGeom>
              <a:solidFill>
                <a:srgbClr val="2D5967"/>
              </a:solidFill>
              <a:ln w="6417" cap="flat">
                <a:noFill/>
                <a:prstDash val="solid"/>
                <a:miter/>
              </a:ln>
            </p:spPr>
            <p:txBody>
              <a:bodyPr rtlCol="0" anchor="ctr"/>
              <a:lstStyle/>
              <a:p>
                <a:endParaRPr lang="en-US" sz="3052"/>
              </a:p>
            </p:txBody>
          </p:sp>
          <p:sp>
            <p:nvSpPr>
              <p:cNvPr id="97" name="Freeform: Shape 338">
                <a:extLst>
                  <a:ext uri="{FF2B5EF4-FFF2-40B4-BE49-F238E27FC236}">
                    <a16:creationId xmlns:a16="http://schemas.microsoft.com/office/drawing/2014/main" id="{9DC59109-8931-4E5B-8097-0179382A3358}"/>
                  </a:ext>
                </a:extLst>
              </p:cNvPr>
              <p:cNvSpPr/>
              <p:nvPr/>
            </p:nvSpPr>
            <p:spPr>
              <a:xfrm>
                <a:off x="5267624" y="2023410"/>
                <a:ext cx="495316" cy="202437"/>
              </a:xfrm>
              <a:custGeom>
                <a:avLst/>
                <a:gdLst>
                  <a:gd name="connsiteX0" fmla="*/ 451579 w 495316"/>
                  <a:gd name="connsiteY0" fmla="*/ 26238 h 202437"/>
                  <a:gd name="connsiteX1" fmla="*/ 438687 w 495316"/>
                  <a:gd name="connsiteY1" fmla="*/ 26238 h 202437"/>
                  <a:gd name="connsiteX2" fmla="*/ 436435 w 495316"/>
                  <a:gd name="connsiteY2" fmla="*/ 29215 h 202437"/>
                  <a:gd name="connsiteX3" fmla="*/ 419751 w 495316"/>
                  <a:gd name="connsiteY3" fmla="*/ 42896 h 202437"/>
                  <a:gd name="connsiteX4" fmla="*/ 398743 w 495316"/>
                  <a:gd name="connsiteY4" fmla="*/ 47798 h 202437"/>
                  <a:gd name="connsiteX5" fmla="*/ 377727 w 495316"/>
                  <a:gd name="connsiteY5" fmla="*/ 42896 h 202437"/>
                  <a:gd name="connsiteX6" fmla="*/ 361050 w 495316"/>
                  <a:gd name="connsiteY6" fmla="*/ 29215 h 202437"/>
                  <a:gd name="connsiteX7" fmla="*/ 358798 w 495316"/>
                  <a:gd name="connsiteY7" fmla="*/ 26238 h 202437"/>
                  <a:gd name="connsiteX8" fmla="*/ 358073 w 495316"/>
                  <a:gd name="connsiteY8" fmla="*/ 26238 h 202437"/>
                  <a:gd name="connsiteX9" fmla="*/ 339021 w 495316"/>
                  <a:gd name="connsiteY9" fmla="*/ 7121 h 202437"/>
                  <a:gd name="connsiteX10" fmla="*/ 312988 w 495316"/>
                  <a:gd name="connsiteY10" fmla="*/ 0 h 202437"/>
                  <a:gd name="connsiteX11" fmla="*/ 297568 w 495316"/>
                  <a:gd name="connsiteY11" fmla="*/ 0 h 202437"/>
                  <a:gd name="connsiteX12" fmla="*/ 295316 w 495316"/>
                  <a:gd name="connsiteY12" fmla="*/ 2976 h 202437"/>
                  <a:gd name="connsiteX13" fmla="*/ 274044 w 495316"/>
                  <a:gd name="connsiteY13" fmla="*/ 20424 h 202437"/>
                  <a:gd name="connsiteX14" fmla="*/ 247254 w 495316"/>
                  <a:gd name="connsiteY14" fmla="*/ 26668 h 202437"/>
                  <a:gd name="connsiteX15" fmla="*/ 220463 w 495316"/>
                  <a:gd name="connsiteY15" fmla="*/ 20424 h 202437"/>
                  <a:gd name="connsiteX16" fmla="*/ 199192 w 495316"/>
                  <a:gd name="connsiteY16" fmla="*/ 2976 h 202437"/>
                  <a:gd name="connsiteX17" fmla="*/ 196939 w 495316"/>
                  <a:gd name="connsiteY17" fmla="*/ 0 h 202437"/>
                  <a:gd name="connsiteX18" fmla="*/ 181879 w 495316"/>
                  <a:gd name="connsiteY18" fmla="*/ 0 h 202437"/>
                  <a:gd name="connsiteX19" fmla="*/ 155840 w 495316"/>
                  <a:gd name="connsiteY19" fmla="*/ 7110 h 202437"/>
                  <a:gd name="connsiteX20" fmla="*/ 136794 w 495316"/>
                  <a:gd name="connsiteY20" fmla="*/ 26238 h 202437"/>
                  <a:gd name="connsiteX21" fmla="*/ 134536 w 495316"/>
                  <a:gd name="connsiteY21" fmla="*/ 29215 h 202437"/>
                  <a:gd name="connsiteX22" fmla="*/ 117858 w 495316"/>
                  <a:gd name="connsiteY22" fmla="*/ 42896 h 202437"/>
                  <a:gd name="connsiteX23" fmla="*/ 96843 w 495316"/>
                  <a:gd name="connsiteY23" fmla="*/ 47798 h 202437"/>
                  <a:gd name="connsiteX24" fmla="*/ 75834 w 495316"/>
                  <a:gd name="connsiteY24" fmla="*/ 42896 h 202437"/>
                  <a:gd name="connsiteX25" fmla="*/ 59157 w 495316"/>
                  <a:gd name="connsiteY25" fmla="*/ 29215 h 202437"/>
                  <a:gd name="connsiteX26" fmla="*/ 56898 w 495316"/>
                  <a:gd name="connsiteY26" fmla="*/ 26238 h 202437"/>
                  <a:gd name="connsiteX27" fmla="*/ 43737 w 495316"/>
                  <a:gd name="connsiteY27" fmla="*/ 26238 h 202437"/>
                  <a:gd name="connsiteX28" fmla="*/ 12840 w 495316"/>
                  <a:gd name="connsiteY28" fmla="*/ 39078 h 202437"/>
                  <a:gd name="connsiteX29" fmla="*/ 0 w 495316"/>
                  <a:gd name="connsiteY29" fmla="*/ 69975 h 202437"/>
                  <a:gd name="connsiteX30" fmla="*/ 0 w 495316"/>
                  <a:gd name="connsiteY30" fmla="*/ 202438 h 202437"/>
                  <a:gd name="connsiteX31" fmla="*/ 15150 w 495316"/>
                  <a:gd name="connsiteY31" fmla="*/ 202438 h 202437"/>
                  <a:gd name="connsiteX32" fmla="*/ 15150 w 495316"/>
                  <a:gd name="connsiteY32" fmla="*/ 69975 h 202437"/>
                  <a:gd name="connsiteX33" fmla="*/ 23518 w 495316"/>
                  <a:gd name="connsiteY33" fmla="*/ 49730 h 202437"/>
                  <a:gd name="connsiteX34" fmla="*/ 43737 w 495316"/>
                  <a:gd name="connsiteY34" fmla="*/ 41298 h 202437"/>
                  <a:gd name="connsiteX35" fmla="*/ 49326 w 495316"/>
                  <a:gd name="connsiteY35" fmla="*/ 41298 h 202437"/>
                  <a:gd name="connsiteX36" fmla="*/ 87179 w 495316"/>
                  <a:gd name="connsiteY36" fmla="*/ 62005 h 202437"/>
                  <a:gd name="connsiteX37" fmla="*/ 129486 w 495316"/>
                  <a:gd name="connsiteY37" fmla="*/ 53561 h 202437"/>
                  <a:gd name="connsiteX38" fmla="*/ 129486 w 495316"/>
                  <a:gd name="connsiteY38" fmla="*/ 202438 h 202437"/>
                  <a:gd name="connsiteX39" fmla="*/ 144276 w 495316"/>
                  <a:gd name="connsiteY39" fmla="*/ 202438 h 202437"/>
                  <a:gd name="connsiteX40" fmla="*/ 144276 w 495316"/>
                  <a:gd name="connsiteY40" fmla="*/ 52393 h 202437"/>
                  <a:gd name="connsiteX41" fmla="*/ 155185 w 495316"/>
                  <a:gd name="connsiteY41" fmla="*/ 26058 h 202437"/>
                  <a:gd name="connsiteX42" fmla="*/ 181519 w 495316"/>
                  <a:gd name="connsiteY42" fmla="*/ 15149 h 202437"/>
                  <a:gd name="connsiteX43" fmla="*/ 189361 w 495316"/>
                  <a:gd name="connsiteY43" fmla="*/ 15149 h 202437"/>
                  <a:gd name="connsiteX44" fmla="*/ 215279 w 495316"/>
                  <a:gd name="connsiteY44" fmla="*/ 34766 h 202437"/>
                  <a:gd name="connsiteX45" fmla="*/ 247029 w 495316"/>
                  <a:gd name="connsiteY45" fmla="*/ 41734 h 202437"/>
                  <a:gd name="connsiteX46" fmla="*/ 278773 w 495316"/>
                  <a:gd name="connsiteY46" fmla="*/ 34766 h 202437"/>
                  <a:gd name="connsiteX47" fmla="*/ 304691 w 495316"/>
                  <a:gd name="connsiteY47" fmla="*/ 15149 h 202437"/>
                  <a:gd name="connsiteX48" fmla="*/ 312449 w 495316"/>
                  <a:gd name="connsiteY48" fmla="*/ 15149 h 202437"/>
                  <a:gd name="connsiteX49" fmla="*/ 338777 w 495316"/>
                  <a:gd name="connsiteY49" fmla="*/ 26058 h 202437"/>
                  <a:gd name="connsiteX50" fmla="*/ 349686 w 495316"/>
                  <a:gd name="connsiteY50" fmla="*/ 52393 h 202437"/>
                  <a:gd name="connsiteX51" fmla="*/ 349686 w 495316"/>
                  <a:gd name="connsiteY51" fmla="*/ 202438 h 202437"/>
                  <a:gd name="connsiteX52" fmla="*/ 364836 w 495316"/>
                  <a:gd name="connsiteY52" fmla="*/ 202438 h 202437"/>
                  <a:gd name="connsiteX53" fmla="*/ 364836 w 495316"/>
                  <a:gd name="connsiteY53" fmla="*/ 53022 h 202437"/>
                  <a:gd name="connsiteX54" fmla="*/ 407604 w 495316"/>
                  <a:gd name="connsiteY54" fmla="*/ 62333 h 202437"/>
                  <a:gd name="connsiteX55" fmla="*/ 445990 w 495316"/>
                  <a:gd name="connsiteY55" fmla="*/ 41298 h 202437"/>
                  <a:gd name="connsiteX56" fmla="*/ 451579 w 495316"/>
                  <a:gd name="connsiteY56" fmla="*/ 41298 h 202437"/>
                  <a:gd name="connsiteX57" fmla="*/ 471830 w 495316"/>
                  <a:gd name="connsiteY57" fmla="*/ 49723 h 202437"/>
                  <a:gd name="connsiteX58" fmla="*/ 480256 w 495316"/>
                  <a:gd name="connsiteY58" fmla="*/ 69975 h 202437"/>
                  <a:gd name="connsiteX59" fmla="*/ 480256 w 495316"/>
                  <a:gd name="connsiteY59" fmla="*/ 202438 h 202437"/>
                  <a:gd name="connsiteX60" fmla="*/ 495316 w 495316"/>
                  <a:gd name="connsiteY60" fmla="*/ 202438 h 202437"/>
                  <a:gd name="connsiteX61" fmla="*/ 495316 w 495316"/>
                  <a:gd name="connsiteY61" fmla="*/ 69975 h 202437"/>
                  <a:gd name="connsiteX62" fmla="*/ 482482 w 495316"/>
                  <a:gd name="connsiteY62" fmla="*/ 39078 h 202437"/>
                  <a:gd name="connsiteX63" fmla="*/ 451579 w 495316"/>
                  <a:gd name="connsiteY63" fmla="*/ 26238 h 20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95316" h="202437">
                    <a:moveTo>
                      <a:pt x="451579" y="26238"/>
                    </a:moveTo>
                    <a:lnTo>
                      <a:pt x="438687" y="26238"/>
                    </a:lnTo>
                    <a:lnTo>
                      <a:pt x="436435" y="29215"/>
                    </a:lnTo>
                    <a:cubicBezTo>
                      <a:pt x="431995" y="34997"/>
                      <a:pt x="426290" y="39675"/>
                      <a:pt x="419751" y="42896"/>
                    </a:cubicBezTo>
                    <a:cubicBezTo>
                      <a:pt x="413219" y="46124"/>
                      <a:pt x="406026" y="47798"/>
                      <a:pt x="398743" y="47798"/>
                    </a:cubicBezTo>
                    <a:cubicBezTo>
                      <a:pt x="391453" y="47798"/>
                      <a:pt x="384266" y="46124"/>
                      <a:pt x="377727" y="42896"/>
                    </a:cubicBezTo>
                    <a:cubicBezTo>
                      <a:pt x="371195" y="39675"/>
                      <a:pt x="365484" y="34997"/>
                      <a:pt x="361050" y="29215"/>
                    </a:cubicBezTo>
                    <a:lnTo>
                      <a:pt x="358798" y="26238"/>
                    </a:lnTo>
                    <a:lnTo>
                      <a:pt x="358073" y="26238"/>
                    </a:lnTo>
                    <a:cubicBezTo>
                      <a:pt x="353497" y="18315"/>
                      <a:pt x="346933" y="11724"/>
                      <a:pt x="339021" y="7121"/>
                    </a:cubicBezTo>
                    <a:cubicBezTo>
                      <a:pt x="331116" y="2519"/>
                      <a:pt x="322138" y="63"/>
                      <a:pt x="312988" y="0"/>
                    </a:cubicBezTo>
                    <a:lnTo>
                      <a:pt x="297568" y="0"/>
                    </a:lnTo>
                    <a:lnTo>
                      <a:pt x="295316" y="2976"/>
                    </a:lnTo>
                    <a:cubicBezTo>
                      <a:pt x="289656" y="10345"/>
                      <a:pt x="282379" y="16315"/>
                      <a:pt x="274044" y="20424"/>
                    </a:cubicBezTo>
                    <a:cubicBezTo>
                      <a:pt x="265709" y="24531"/>
                      <a:pt x="256545" y="26668"/>
                      <a:pt x="247254" y="26668"/>
                    </a:cubicBezTo>
                    <a:cubicBezTo>
                      <a:pt x="237962" y="26668"/>
                      <a:pt x="228792" y="24531"/>
                      <a:pt x="220463" y="20424"/>
                    </a:cubicBezTo>
                    <a:cubicBezTo>
                      <a:pt x="212128" y="16315"/>
                      <a:pt x="204851" y="10345"/>
                      <a:pt x="199192" y="2976"/>
                    </a:cubicBezTo>
                    <a:lnTo>
                      <a:pt x="196939" y="0"/>
                    </a:lnTo>
                    <a:lnTo>
                      <a:pt x="181879" y="0"/>
                    </a:lnTo>
                    <a:cubicBezTo>
                      <a:pt x="172728" y="55"/>
                      <a:pt x="163745" y="2506"/>
                      <a:pt x="155840" y="7110"/>
                    </a:cubicBezTo>
                    <a:cubicBezTo>
                      <a:pt x="147927" y="11713"/>
                      <a:pt x="141363" y="18309"/>
                      <a:pt x="136794" y="26238"/>
                    </a:cubicBezTo>
                    <a:lnTo>
                      <a:pt x="134536" y="29215"/>
                    </a:lnTo>
                    <a:cubicBezTo>
                      <a:pt x="130102" y="34997"/>
                      <a:pt x="124391" y="39675"/>
                      <a:pt x="117858" y="42896"/>
                    </a:cubicBezTo>
                    <a:cubicBezTo>
                      <a:pt x="111320" y="46124"/>
                      <a:pt x="104132" y="47798"/>
                      <a:pt x="96843" y="47798"/>
                    </a:cubicBezTo>
                    <a:cubicBezTo>
                      <a:pt x="89560" y="47798"/>
                      <a:pt x="82373" y="46124"/>
                      <a:pt x="75834" y="42896"/>
                    </a:cubicBezTo>
                    <a:cubicBezTo>
                      <a:pt x="69302" y="39675"/>
                      <a:pt x="63591" y="34997"/>
                      <a:pt x="59157" y="29215"/>
                    </a:cubicBezTo>
                    <a:lnTo>
                      <a:pt x="56898" y="26238"/>
                    </a:lnTo>
                    <a:lnTo>
                      <a:pt x="43737" y="26238"/>
                    </a:lnTo>
                    <a:cubicBezTo>
                      <a:pt x="32142" y="26263"/>
                      <a:pt x="21035" y="30877"/>
                      <a:pt x="12840" y="39078"/>
                    </a:cubicBezTo>
                    <a:cubicBezTo>
                      <a:pt x="4640" y="47272"/>
                      <a:pt x="25" y="58380"/>
                      <a:pt x="0" y="69975"/>
                    </a:cubicBezTo>
                    <a:lnTo>
                      <a:pt x="0" y="202438"/>
                    </a:lnTo>
                    <a:lnTo>
                      <a:pt x="15150" y="202438"/>
                    </a:lnTo>
                    <a:lnTo>
                      <a:pt x="15150" y="69975"/>
                    </a:lnTo>
                    <a:cubicBezTo>
                      <a:pt x="15150" y="62384"/>
                      <a:pt x="18160" y="55107"/>
                      <a:pt x="23518" y="49730"/>
                    </a:cubicBezTo>
                    <a:cubicBezTo>
                      <a:pt x="28876" y="44353"/>
                      <a:pt x="36146" y="41324"/>
                      <a:pt x="43737" y="41298"/>
                    </a:cubicBezTo>
                    <a:lnTo>
                      <a:pt x="49326" y="41298"/>
                    </a:lnTo>
                    <a:cubicBezTo>
                      <a:pt x="59118" y="52431"/>
                      <a:pt x="72517" y="59766"/>
                      <a:pt x="87179" y="62005"/>
                    </a:cubicBezTo>
                    <a:cubicBezTo>
                      <a:pt x="101835" y="64251"/>
                      <a:pt x="116812" y="61261"/>
                      <a:pt x="129486" y="53561"/>
                    </a:cubicBezTo>
                    <a:lnTo>
                      <a:pt x="129486" y="202438"/>
                    </a:lnTo>
                    <a:lnTo>
                      <a:pt x="144276" y="202438"/>
                    </a:lnTo>
                    <a:lnTo>
                      <a:pt x="144276" y="52393"/>
                    </a:lnTo>
                    <a:cubicBezTo>
                      <a:pt x="144276" y="42511"/>
                      <a:pt x="148197" y="33040"/>
                      <a:pt x="155185" y="26058"/>
                    </a:cubicBezTo>
                    <a:cubicBezTo>
                      <a:pt x="162166" y="19073"/>
                      <a:pt x="171638" y="15149"/>
                      <a:pt x="181519" y="15149"/>
                    </a:cubicBezTo>
                    <a:lnTo>
                      <a:pt x="189361" y="15149"/>
                    </a:lnTo>
                    <a:cubicBezTo>
                      <a:pt x="196484" y="23485"/>
                      <a:pt x="205326" y="30178"/>
                      <a:pt x="215279" y="34766"/>
                    </a:cubicBezTo>
                    <a:cubicBezTo>
                      <a:pt x="225231" y="39354"/>
                      <a:pt x="236063" y="41734"/>
                      <a:pt x="247029" y="41734"/>
                    </a:cubicBezTo>
                    <a:cubicBezTo>
                      <a:pt x="257989" y="41734"/>
                      <a:pt x="268821" y="39354"/>
                      <a:pt x="278773" y="34766"/>
                    </a:cubicBezTo>
                    <a:cubicBezTo>
                      <a:pt x="288732" y="30178"/>
                      <a:pt x="297575" y="23485"/>
                      <a:pt x="304691" y="15149"/>
                    </a:cubicBezTo>
                    <a:lnTo>
                      <a:pt x="312449" y="15149"/>
                    </a:lnTo>
                    <a:cubicBezTo>
                      <a:pt x="322325" y="15149"/>
                      <a:pt x="331795" y="19073"/>
                      <a:pt x="338777" y="26058"/>
                    </a:cubicBezTo>
                    <a:cubicBezTo>
                      <a:pt x="345765" y="33040"/>
                      <a:pt x="349686" y="42511"/>
                      <a:pt x="349686" y="52393"/>
                    </a:cubicBezTo>
                    <a:lnTo>
                      <a:pt x="349686" y="202438"/>
                    </a:lnTo>
                    <a:lnTo>
                      <a:pt x="364836" y="202438"/>
                    </a:lnTo>
                    <a:lnTo>
                      <a:pt x="364836" y="53022"/>
                    </a:lnTo>
                    <a:cubicBezTo>
                      <a:pt x="377503" y="61178"/>
                      <a:pt x="392692" y="64489"/>
                      <a:pt x="407604" y="62333"/>
                    </a:cubicBezTo>
                    <a:cubicBezTo>
                      <a:pt x="422517" y="60176"/>
                      <a:pt x="436153" y="52707"/>
                      <a:pt x="445990" y="41298"/>
                    </a:cubicBezTo>
                    <a:lnTo>
                      <a:pt x="451579" y="41298"/>
                    </a:lnTo>
                    <a:cubicBezTo>
                      <a:pt x="459176" y="41324"/>
                      <a:pt x="466459" y="44353"/>
                      <a:pt x="471830" y="49723"/>
                    </a:cubicBezTo>
                    <a:cubicBezTo>
                      <a:pt x="477201" y="55094"/>
                      <a:pt x="480230" y="62377"/>
                      <a:pt x="480256" y="69975"/>
                    </a:cubicBezTo>
                    <a:lnTo>
                      <a:pt x="480256" y="202438"/>
                    </a:lnTo>
                    <a:lnTo>
                      <a:pt x="495316" y="202438"/>
                    </a:lnTo>
                    <a:lnTo>
                      <a:pt x="495316" y="69975"/>
                    </a:lnTo>
                    <a:cubicBezTo>
                      <a:pt x="495290" y="58380"/>
                      <a:pt x="490677" y="47272"/>
                      <a:pt x="482482" y="39078"/>
                    </a:cubicBezTo>
                    <a:cubicBezTo>
                      <a:pt x="474282" y="30877"/>
                      <a:pt x="463174" y="26263"/>
                      <a:pt x="451579" y="26238"/>
                    </a:cubicBezTo>
                    <a:close/>
                  </a:path>
                </a:pathLst>
              </a:custGeom>
              <a:solidFill>
                <a:srgbClr val="2D5967"/>
              </a:solidFill>
              <a:ln w="6417" cap="flat">
                <a:noFill/>
                <a:prstDash val="solid"/>
                <a:miter/>
              </a:ln>
            </p:spPr>
            <p:txBody>
              <a:bodyPr rtlCol="0" anchor="ctr"/>
              <a:lstStyle/>
              <a:p>
                <a:endParaRPr lang="en-US" sz="3052"/>
              </a:p>
            </p:txBody>
          </p:sp>
          <p:sp>
            <p:nvSpPr>
              <p:cNvPr id="98" name="Freeform: Shape 339">
                <a:extLst>
                  <a:ext uri="{FF2B5EF4-FFF2-40B4-BE49-F238E27FC236}">
                    <a16:creationId xmlns:a16="http://schemas.microsoft.com/office/drawing/2014/main" id="{8ED70C78-C699-4BC6-AC3C-BB35BF67667A}"/>
                  </a:ext>
                </a:extLst>
              </p:cNvPr>
              <p:cNvSpPr/>
              <p:nvPr/>
            </p:nvSpPr>
            <p:spPr>
              <a:xfrm>
                <a:off x="5301601" y="1921700"/>
                <a:ext cx="125342" cy="125336"/>
              </a:xfrm>
              <a:custGeom>
                <a:avLst/>
                <a:gdLst>
                  <a:gd name="connsiteX0" fmla="*/ 62583 w 125342"/>
                  <a:gd name="connsiteY0" fmla="*/ 125337 h 125336"/>
                  <a:gd name="connsiteX1" fmla="*/ 97434 w 125342"/>
                  <a:gd name="connsiteY1" fmla="*/ 114815 h 125336"/>
                  <a:gd name="connsiteX2" fmla="*/ 120553 w 125342"/>
                  <a:gd name="connsiteY2" fmla="*/ 86693 h 125336"/>
                  <a:gd name="connsiteX3" fmla="*/ 124140 w 125342"/>
                  <a:gd name="connsiteY3" fmla="*/ 50465 h 125336"/>
                  <a:gd name="connsiteX4" fmla="*/ 106988 w 125342"/>
                  <a:gd name="connsiteY4" fmla="*/ 18356 h 125336"/>
                  <a:gd name="connsiteX5" fmla="*/ 74878 w 125342"/>
                  <a:gd name="connsiteY5" fmla="*/ 1200 h 125336"/>
                  <a:gd name="connsiteX6" fmla="*/ 38649 w 125342"/>
                  <a:gd name="connsiteY6" fmla="*/ 4788 h 125336"/>
                  <a:gd name="connsiteX7" fmla="*/ 10530 w 125342"/>
                  <a:gd name="connsiteY7" fmla="*/ 27909 h 125336"/>
                  <a:gd name="connsiteX8" fmla="*/ 0 w 125342"/>
                  <a:gd name="connsiteY8" fmla="*/ 62760 h 125336"/>
                  <a:gd name="connsiteX9" fmla="*/ 18487 w 125342"/>
                  <a:gd name="connsiteY9" fmla="*/ 106854 h 125336"/>
                  <a:gd name="connsiteX10" fmla="*/ 62583 w 125342"/>
                  <a:gd name="connsiteY10" fmla="*/ 125337 h 125336"/>
                  <a:gd name="connsiteX11" fmla="*/ 62583 w 125342"/>
                  <a:gd name="connsiteY11" fmla="*/ 15600 h 125336"/>
                  <a:gd name="connsiteX12" fmla="*/ 88982 w 125342"/>
                  <a:gd name="connsiteY12" fmla="*/ 23609 h 125336"/>
                  <a:gd name="connsiteX13" fmla="*/ 106488 w 125342"/>
                  <a:gd name="connsiteY13" fmla="*/ 44935 h 125336"/>
                  <a:gd name="connsiteX14" fmla="*/ 109189 w 125342"/>
                  <a:gd name="connsiteY14" fmla="*/ 72391 h 125336"/>
                  <a:gd name="connsiteX15" fmla="*/ 96182 w 125342"/>
                  <a:gd name="connsiteY15" fmla="*/ 96722 h 125336"/>
                  <a:gd name="connsiteX16" fmla="*/ 71856 w 125342"/>
                  <a:gd name="connsiteY16" fmla="*/ 109728 h 125336"/>
                  <a:gd name="connsiteX17" fmla="*/ 44398 w 125342"/>
                  <a:gd name="connsiteY17" fmla="*/ 107023 h 125336"/>
                  <a:gd name="connsiteX18" fmla="*/ 23069 w 125342"/>
                  <a:gd name="connsiteY18" fmla="*/ 89521 h 125336"/>
                  <a:gd name="connsiteX19" fmla="*/ 15060 w 125342"/>
                  <a:gd name="connsiteY19" fmla="*/ 63120 h 125336"/>
                  <a:gd name="connsiteX20" fmla="*/ 28978 w 125342"/>
                  <a:gd name="connsiteY20" fmla="*/ 29518 h 125336"/>
                  <a:gd name="connsiteX21" fmla="*/ 62583 w 125342"/>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2" h="125336">
                    <a:moveTo>
                      <a:pt x="62583" y="125337"/>
                    </a:moveTo>
                    <a:cubicBezTo>
                      <a:pt x="74987" y="125356"/>
                      <a:pt x="87115" y="121692"/>
                      <a:pt x="97434" y="114815"/>
                    </a:cubicBezTo>
                    <a:cubicBezTo>
                      <a:pt x="107752" y="107935"/>
                      <a:pt x="115799" y="98149"/>
                      <a:pt x="120553" y="86693"/>
                    </a:cubicBezTo>
                    <a:cubicBezTo>
                      <a:pt x="125308" y="75239"/>
                      <a:pt x="126560" y="62630"/>
                      <a:pt x="124140" y="50465"/>
                    </a:cubicBezTo>
                    <a:cubicBezTo>
                      <a:pt x="121728" y="38300"/>
                      <a:pt x="115753" y="27125"/>
                      <a:pt x="106988" y="18356"/>
                    </a:cubicBezTo>
                    <a:cubicBezTo>
                      <a:pt x="98216" y="9586"/>
                      <a:pt x="87038" y="3615"/>
                      <a:pt x="74878" y="1200"/>
                    </a:cubicBezTo>
                    <a:cubicBezTo>
                      <a:pt x="62712" y="-1215"/>
                      <a:pt x="50103" y="33"/>
                      <a:pt x="38649" y="4788"/>
                    </a:cubicBezTo>
                    <a:cubicBezTo>
                      <a:pt x="27195" y="9542"/>
                      <a:pt x="17409" y="17588"/>
                      <a:pt x="10530" y="27909"/>
                    </a:cubicBezTo>
                    <a:cubicBezTo>
                      <a:pt x="3645" y="38228"/>
                      <a:pt x="-13" y="50357"/>
                      <a:pt x="0" y="62760"/>
                    </a:cubicBezTo>
                    <a:cubicBezTo>
                      <a:pt x="141" y="79313"/>
                      <a:pt x="6783" y="95148"/>
                      <a:pt x="18487" y="106854"/>
                    </a:cubicBezTo>
                    <a:cubicBezTo>
                      <a:pt x="30191" y="118559"/>
                      <a:pt x="46028" y="125196"/>
                      <a:pt x="62583" y="125337"/>
                    </a:cubicBezTo>
                    <a:close/>
                    <a:moveTo>
                      <a:pt x="62583" y="15600"/>
                    </a:moveTo>
                    <a:cubicBezTo>
                      <a:pt x="71978" y="15600"/>
                      <a:pt x="81167" y="18387"/>
                      <a:pt x="88982" y="23609"/>
                    </a:cubicBezTo>
                    <a:cubicBezTo>
                      <a:pt x="96798" y="28830"/>
                      <a:pt x="102888" y="36252"/>
                      <a:pt x="106488" y="44935"/>
                    </a:cubicBezTo>
                    <a:cubicBezTo>
                      <a:pt x="110081" y="53618"/>
                      <a:pt x="111024" y="63173"/>
                      <a:pt x="109189" y="72391"/>
                    </a:cubicBezTo>
                    <a:cubicBezTo>
                      <a:pt x="107354" y="81609"/>
                      <a:pt x="102830" y="90076"/>
                      <a:pt x="96182" y="96722"/>
                    </a:cubicBezTo>
                    <a:cubicBezTo>
                      <a:pt x="89541" y="103368"/>
                      <a:pt x="81071" y="107894"/>
                      <a:pt x="71856" y="109728"/>
                    </a:cubicBezTo>
                    <a:cubicBezTo>
                      <a:pt x="62635" y="111561"/>
                      <a:pt x="53080" y="110620"/>
                      <a:pt x="44398" y="107023"/>
                    </a:cubicBezTo>
                    <a:cubicBezTo>
                      <a:pt x="35716" y="103427"/>
                      <a:pt x="28292" y="97336"/>
                      <a:pt x="23069" y="89521"/>
                    </a:cubicBezTo>
                    <a:cubicBezTo>
                      <a:pt x="17845" y="81707"/>
                      <a:pt x="15060" y="72519"/>
                      <a:pt x="15060" y="63120"/>
                    </a:cubicBezTo>
                    <a:cubicBezTo>
                      <a:pt x="15060" y="50517"/>
                      <a:pt x="20066" y="38430"/>
                      <a:pt x="28978" y="29518"/>
                    </a:cubicBezTo>
                    <a:cubicBezTo>
                      <a:pt x="37892" y="20606"/>
                      <a:pt x="49981" y="15600"/>
                      <a:pt x="62583" y="15600"/>
                    </a:cubicBezTo>
                    <a:close/>
                  </a:path>
                </a:pathLst>
              </a:custGeom>
              <a:solidFill>
                <a:srgbClr val="2D5967"/>
              </a:solidFill>
              <a:ln w="6417" cap="flat">
                <a:noFill/>
                <a:prstDash val="solid"/>
                <a:miter/>
              </a:ln>
            </p:spPr>
            <p:txBody>
              <a:bodyPr rtlCol="0" anchor="ctr"/>
              <a:lstStyle/>
              <a:p>
                <a:endParaRPr lang="en-US" sz="3052"/>
              </a:p>
            </p:txBody>
          </p:sp>
          <p:sp>
            <p:nvSpPr>
              <p:cNvPr id="99" name="Freeform: Shape 340">
                <a:extLst>
                  <a:ext uri="{FF2B5EF4-FFF2-40B4-BE49-F238E27FC236}">
                    <a16:creationId xmlns:a16="http://schemas.microsoft.com/office/drawing/2014/main" id="{A08BFFFD-D309-447F-A389-614FB13B9404}"/>
                  </a:ext>
                </a:extLst>
              </p:cNvPr>
              <p:cNvSpPr/>
              <p:nvPr/>
            </p:nvSpPr>
            <p:spPr>
              <a:xfrm>
                <a:off x="5438934" y="1865065"/>
                <a:ext cx="151491" cy="151488"/>
              </a:xfrm>
              <a:custGeom>
                <a:avLst/>
                <a:gdLst>
                  <a:gd name="connsiteX0" fmla="*/ 75924 w 151491"/>
                  <a:gd name="connsiteY0" fmla="*/ 151488 h 151488"/>
                  <a:gd name="connsiteX1" fmla="*/ 117967 w 151491"/>
                  <a:gd name="connsiteY1" fmla="*/ 138629 h 151488"/>
                  <a:gd name="connsiteX2" fmla="*/ 145784 w 151491"/>
                  <a:gd name="connsiteY2" fmla="*/ 104584 h 151488"/>
                  <a:gd name="connsiteX3" fmla="*/ 150006 w 151491"/>
                  <a:gd name="connsiteY3" fmla="*/ 60824 h 151488"/>
                  <a:gd name="connsiteX4" fmla="*/ 129209 w 151491"/>
                  <a:gd name="connsiteY4" fmla="*/ 22089 h 151488"/>
                  <a:gd name="connsiteX5" fmla="*/ 90400 w 151491"/>
                  <a:gd name="connsiteY5" fmla="*/ 1431 h 151488"/>
                  <a:gd name="connsiteX6" fmla="*/ 46657 w 151491"/>
                  <a:gd name="connsiteY6" fmla="*/ 5809 h 151488"/>
                  <a:gd name="connsiteX7" fmla="*/ 12712 w 151491"/>
                  <a:gd name="connsiteY7" fmla="*/ 33747 h 151488"/>
                  <a:gd name="connsiteX8" fmla="*/ 0 w 151491"/>
                  <a:gd name="connsiteY8" fmla="*/ 75834 h 151488"/>
                  <a:gd name="connsiteX9" fmla="*/ 5813 w 151491"/>
                  <a:gd name="connsiteY9" fmla="*/ 104834 h 151488"/>
                  <a:gd name="connsiteX10" fmla="*/ 22279 w 151491"/>
                  <a:gd name="connsiteY10" fmla="*/ 129399 h 151488"/>
                  <a:gd name="connsiteX11" fmla="*/ 46907 w 151491"/>
                  <a:gd name="connsiteY11" fmla="*/ 145783 h 151488"/>
                  <a:gd name="connsiteX12" fmla="*/ 75924 w 151491"/>
                  <a:gd name="connsiteY12" fmla="*/ 151488 h 151488"/>
                  <a:gd name="connsiteX13" fmla="*/ 75924 w 151491"/>
                  <a:gd name="connsiteY13" fmla="*/ 15238 h 151488"/>
                  <a:gd name="connsiteX14" fmla="*/ 109593 w 151491"/>
                  <a:gd name="connsiteY14" fmla="*/ 25451 h 151488"/>
                  <a:gd name="connsiteX15" fmla="*/ 131911 w 151491"/>
                  <a:gd name="connsiteY15" fmla="*/ 52645 h 151488"/>
                  <a:gd name="connsiteX16" fmla="*/ 135357 w 151491"/>
                  <a:gd name="connsiteY16" fmla="*/ 87656 h 151488"/>
                  <a:gd name="connsiteX17" fmla="*/ 118775 w 151491"/>
                  <a:gd name="connsiteY17" fmla="*/ 118681 h 151488"/>
                  <a:gd name="connsiteX18" fmla="*/ 87750 w 151491"/>
                  <a:gd name="connsiteY18" fmla="*/ 135265 h 151488"/>
                  <a:gd name="connsiteX19" fmla="*/ 52740 w 151491"/>
                  <a:gd name="connsiteY19" fmla="*/ 131817 h 151488"/>
                  <a:gd name="connsiteX20" fmla="*/ 25545 w 151491"/>
                  <a:gd name="connsiteY20" fmla="*/ 109499 h 151488"/>
                  <a:gd name="connsiteX21" fmla="*/ 15330 w 151491"/>
                  <a:gd name="connsiteY21" fmla="*/ 75834 h 151488"/>
                  <a:gd name="connsiteX22" fmla="*/ 33104 w 151491"/>
                  <a:gd name="connsiteY22" fmla="*/ 33013 h 151488"/>
                  <a:gd name="connsiteX23" fmla="*/ 75924 w 151491"/>
                  <a:gd name="connsiteY23" fmla="*/ 15238 h 15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491" h="151488">
                    <a:moveTo>
                      <a:pt x="75924" y="151488"/>
                    </a:moveTo>
                    <a:cubicBezTo>
                      <a:pt x="90901" y="151453"/>
                      <a:pt x="105531" y="146978"/>
                      <a:pt x="117967" y="138629"/>
                    </a:cubicBezTo>
                    <a:cubicBezTo>
                      <a:pt x="130403" y="130280"/>
                      <a:pt x="140079" y="118433"/>
                      <a:pt x="145784" y="104584"/>
                    </a:cubicBezTo>
                    <a:cubicBezTo>
                      <a:pt x="151489" y="90735"/>
                      <a:pt x="152958" y="75507"/>
                      <a:pt x="150006" y="60824"/>
                    </a:cubicBezTo>
                    <a:cubicBezTo>
                      <a:pt x="147055" y="46140"/>
                      <a:pt x="139817" y="32661"/>
                      <a:pt x="129209" y="22089"/>
                    </a:cubicBezTo>
                    <a:cubicBezTo>
                      <a:pt x="118602" y="11518"/>
                      <a:pt x="105095" y="4329"/>
                      <a:pt x="90400" y="1431"/>
                    </a:cubicBezTo>
                    <a:cubicBezTo>
                      <a:pt x="75706" y="-1466"/>
                      <a:pt x="60485" y="57"/>
                      <a:pt x="46657" y="5809"/>
                    </a:cubicBezTo>
                    <a:cubicBezTo>
                      <a:pt x="32828" y="11561"/>
                      <a:pt x="21015" y="21283"/>
                      <a:pt x="12712" y="33747"/>
                    </a:cubicBezTo>
                    <a:cubicBezTo>
                      <a:pt x="4408" y="46211"/>
                      <a:pt x="-13" y="60857"/>
                      <a:pt x="0" y="75834"/>
                    </a:cubicBezTo>
                    <a:cubicBezTo>
                      <a:pt x="13" y="85788"/>
                      <a:pt x="1989" y="95643"/>
                      <a:pt x="5813" y="104834"/>
                    </a:cubicBezTo>
                    <a:cubicBezTo>
                      <a:pt x="9632" y="114025"/>
                      <a:pt x="15233" y="122373"/>
                      <a:pt x="22279" y="129399"/>
                    </a:cubicBezTo>
                    <a:cubicBezTo>
                      <a:pt x="29331" y="136425"/>
                      <a:pt x="37699" y="141992"/>
                      <a:pt x="46907" y="145783"/>
                    </a:cubicBezTo>
                    <a:cubicBezTo>
                      <a:pt x="56109" y="149573"/>
                      <a:pt x="65971" y="151512"/>
                      <a:pt x="75924" y="151488"/>
                    </a:cubicBezTo>
                    <a:close/>
                    <a:moveTo>
                      <a:pt x="75924" y="15238"/>
                    </a:moveTo>
                    <a:cubicBezTo>
                      <a:pt x="87910" y="15238"/>
                      <a:pt x="99628" y="18793"/>
                      <a:pt x="109593" y="25451"/>
                    </a:cubicBezTo>
                    <a:cubicBezTo>
                      <a:pt x="119558" y="32109"/>
                      <a:pt x="127323" y="41573"/>
                      <a:pt x="131911" y="52645"/>
                    </a:cubicBezTo>
                    <a:cubicBezTo>
                      <a:pt x="136493" y="63718"/>
                      <a:pt x="137692" y="75901"/>
                      <a:pt x="135357" y="87656"/>
                    </a:cubicBezTo>
                    <a:cubicBezTo>
                      <a:pt x="133021" y="99410"/>
                      <a:pt x="127246" y="110207"/>
                      <a:pt x="118775" y="118681"/>
                    </a:cubicBezTo>
                    <a:cubicBezTo>
                      <a:pt x="110299" y="127156"/>
                      <a:pt x="99499" y="132927"/>
                      <a:pt x="87750" y="135265"/>
                    </a:cubicBezTo>
                    <a:cubicBezTo>
                      <a:pt x="75994" y="137603"/>
                      <a:pt x="63809" y="136403"/>
                      <a:pt x="52740" y="131817"/>
                    </a:cubicBezTo>
                    <a:cubicBezTo>
                      <a:pt x="41664" y="127230"/>
                      <a:pt x="32199" y="119464"/>
                      <a:pt x="25545" y="109499"/>
                    </a:cubicBezTo>
                    <a:cubicBezTo>
                      <a:pt x="18885" y="99534"/>
                      <a:pt x="15330" y="87819"/>
                      <a:pt x="15330" y="75834"/>
                    </a:cubicBezTo>
                    <a:cubicBezTo>
                      <a:pt x="15355" y="59771"/>
                      <a:pt x="21747" y="44372"/>
                      <a:pt x="33104" y="33013"/>
                    </a:cubicBezTo>
                    <a:cubicBezTo>
                      <a:pt x="44462" y="21654"/>
                      <a:pt x="59863" y="15262"/>
                      <a:pt x="75924" y="15238"/>
                    </a:cubicBezTo>
                    <a:close/>
                  </a:path>
                </a:pathLst>
              </a:custGeom>
              <a:solidFill>
                <a:srgbClr val="2D5967"/>
              </a:solidFill>
              <a:ln w="6417" cap="flat">
                <a:noFill/>
                <a:prstDash val="solid"/>
                <a:miter/>
              </a:ln>
            </p:spPr>
            <p:txBody>
              <a:bodyPr rtlCol="0" anchor="ctr"/>
              <a:lstStyle/>
              <a:p>
                <a:endParaRPr lang="en-US" sz="3052"/>
              </a:p>
            </p:txBody>
          </p:sp>
          <p:sp>
            <p:nvSpPr>
              <p:cNvPr id="100" name="Freeform: Shape 341">
                <a:extLst>
                  <a:ext uri="{FF2B5EF4-FFF2-40B4-BE49-F238E27FC236}">
                    <a16:creationId xmlns:a16="http://schemas.microsoft.com/office/drawing/2014/main" id="{D3719840-C9CD-4196-8D8A-4DFAC43B82E0}"/>
                  </a:ext>
                </a:extLst>
              </p:cNvPr>
              <p:cNvSpPr/>
              <p:nvPr/>
            </p:nvSpPr>
            <p:spPr>
              <a:xfrm>
                <a:off x="5441918" y="2132432"/>
                <a:ext cx="15143" cy="93416"/>
              </a:xfrm>
              <a:custGeom>
                <a:avLst/>
                <a:gdLst>
                  <a:gd name="connsiteX0" fmla="*/ 7572 w 15143"/>
                  <a:gd name="connsiteY0" fmla="*/ 0 h 93416"/>
                  <a:gd name="connsiteX1" fmla="*/ 0 w 15143"/>
                  <a:gd name="connsiteY1" fmla="*/ 0 h 93416"/>
                  <a:gd name="connsiteX2" fmla="*/ 0 w 15143"/>
                  <a:gd name="connsiteY2" fmla="*/ 93416 h 93416"/>
                  <a:gd name="connsiteX3" fmla="*/ 3786 w 15143"/>
                  <a:gd name="connsiteY3" fmla="*/ 93416 h 93416"/>
                  <a:gd name="connsiteX4" fmla="*/ 15144 w 15143"/>
                  <a:gd name="connsiteY4" fmla="*/ 93416 h 93416"/>
                  <a:gd name="connsiteX5" fmla="*/ 15144 w 15143"/>
                  <a:gd name="connsiteY5" fmla="*/ 15150 h 93416"/>
                  <a:gd name="connsiteX6" fmla="*/ 7572 w 15143"/>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43" h="93416">
                    <a:moveTo>
                      <a:pt x="7572" y="0"/>
                    </a:moveTo>
                    <a:lnTo>
                      <a:pt x="0" y="0"/>
                    </a:lnTo>
                    <a:lnTo>
                      <a:pt x="0" y="93416"/>
                    </a:lnTo>
                    <a:lnTo>
                      <a:pt x="3786" y="93416"/>
                    </a:lnTo>
                    <a:lnTo>
                      <a:pt x="15144" y="93416"/>
                    </a:lnTo>
                    <a:lnTo>
                      <a:pt x="15144" y="15150"/>
                    </a:lnTo>
                    <a:lnTo>
                      <a:pt x="7572" y="0"/>
                    </a:lnTo>
                    <a:close/>
                  </a:path>
                </a:pathLst>
              </a:custGeom>
              <a:solidFill>
                <a:srgbClr val="2D5967"/>
              </a:solidFill>
              <a:ln w="6417" cap="flat">
                <a:noFill/>
                <a:prstDash val="solid"/>
                <a:miter/>
              </a:ln>
            </p:spPr>
            <p:txBody>
              <a:bodyPr rtlCol="0" anchor="ctr"/>
              <a:lstStyle/>
              <a:p>
                <a:endParaRPr lang="en-US" sz="3052"/>
              </a:p>
            </p:txBody>
          </p:sp>
          <p:sp>
            <p:nvSpPr>
              <p:cNvPr id="102" name="Freeform: Shape 342">
                <a:extLst>
                  <a:ext uri="{FF2B5EF4-FFF2-40B4-BE49-F238E27FC236}">
                    <a16:creationId xmlns:a16="http://schemas.microsoft.com/office/drawing/2014/main" id="{E235DA4C-21F0-4985-970E-15FB20203BB2}"/>
                  </a:ext>
                </a:extLst>
              </p:cNvPr>
              <p:cNvSpPr/>
              <p:nvPr/>
            </p:nvSpPr>
            <p:spPr>
              <a:xfrm>
                <a:off x="5572231" y="2132432"/>
                <a:ext cx="15150" cy="93416"/>
              </a:xfrm>
              <a:custGeom>
                <a:avLst/>
                <a:gdLst>
                  <a:gd name="connsiteX0" fmla="*/ 7572 w 15150"/>
                  <a:gd name="connsiteY0" fmla="*/ 0 h 93416"/>
                  <a:gd name="connsiteX1" fmla="*/ 0 w 15150"/>
                  <a:gd name="connsiteY1" fmla="*/ 15150 h 93416"/>
                  <a:gd name="connsiteX2" fmla="*/ 0 w 15150"/>
                  <a:gd name="connsiteY2" fmla="*/ 93416 h 93416"/>
                  <a:gd name="connsiteX3" fmla="*/ 12622 w 15150"/>
                  <a:gd name="connsiteY3" fmla="*/ 93416 h 93416"/>
                  <a:gd name="connsiteX4" fmla="*/ 15150 w 15150"/>
                  <a:gd name="connsiteY4" fmla="*/ 93416 h 93416"/>
                  <a:gd name="connsiteX5" fmla="*/ 15150 w 15150"/>
                  <a:gd name="connsiteY5" fmla="*/ 0 h 93416"/>
                  <a:gd name="connsiteX6" fmla="*/ 7572 w 15150"/>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50" h="93416">
                    <a:moveTo>
                      <a:pt x="7572" y="0"/>
                    </a:moveTo>
                    <a:lnTo>
                      <a:pt x="0" y="15150"/>
                    </a:lnTo>
                    <a:lnTo>
                      <a:pt x="0" y="93416"/>
                    </a:lnTo>
                    <a:lnTo>
                      <a:pt x="12622" y="93416"/>
                    </a:lnTo>
                    <a:lnTo>
                      <a:pt x="15150" y="93416"/>
                    </a:lnTo>
                    <a:lnTo>
                      <a:pt x="15150" y="0"/>
                    </a:lnTo>
                    <a:lnTo>
                      <a:pt x="7572" y="0"/>
                    </a:lnTo>
                    <a:close/>
                  </a:path>
                </a:pathLst>
              </a:custGeom>
              <a:solidFill>
                <a:srgbClr val="2D5967"/>
              </a:solidFill>
              <a:ln w="6417" cap="flat">
                <a:noFill/>
                <a:prstDash val="solid"/>
                <a:miter/>
              </a:ln>
            </p:spPr>
            <p:txBody>
              <a:bodyPr rtlCol="0" anchor="ctr"/>
              <a:lstStyle/>
              <a:p>
                <a:endParaRPr lang="en-US" sz="3052"/>
              </a:p>
            </p:txBody>
          </p:sp>
          <p:sp>
            <p:nvSpPr>
              <p:cNvPr id="103" name="Freeform: Shape 343">
                <a:extLst>
                  <a:ext uri="{FF2B5EF4-FFF2-40B4-BE49-F238E27FC236}">
                    <a16:creationId xmlns:a16="http://schemas.microsoft.com/office/drawing/2014/main" id="{C3ACE335-CDD1-4AD1-A8CD-F6F4BBB6BBF8}"/>
                  </a:ext>
                </a:extLst>
              </p:cNvPr>
              <p:cNvSpPr/>
              <p:nvPr/>
            </p:nvSpPr>
            <p:spPr>
              <a:xfrm>
                <a:off x="5710091" y="2147569"/>
                <a:ext cx="15150" cy="78272"/>
              </a:xfrm>
              <a:custGeom>
                <a:avLst/>
                <a:gdLst>
                  <a:gd name="connsiteX0" fmla="*/ 0 w 15150"/>
                  <a:gd name="connsiteY0" fmla="*/ 15060 h 78272"/>
                  <a:gd name="connsiteX1" fmla="*/ 0 w 15150"/>
                  <a:gd name="connsiteY1" fmla="*/ 78273 h 78272"/>
                  <a:gd name="connsiteX2" fmla="*/ 15150 w 15150"/>
                  <a:gd name="connsiteY2" fmla="*/ 78273 h 78272"/>
                  <a:gd name="connsiteX3" fmla="*/ 15150 w 15150"/>
                  <a:gd name="connsiteY3" fmla="*/ 0 h 78272"/>
                  <a:gd name="connsiteX4" fmla="*/ 7578 w 15150"/>
                  <a:gd name="connsiteY4" fmla="*/ 0 h 78272"/>
                  <a:gd name="connsiteX5" fmla="*/ 0 w 15150"/>
                  <a:gd name="connsiteY5" fmla="*/ 1506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50" h="78272">
                    <a:moveTo>
                      <a:pt x="0" y="15060"/>
                    </a:moveTo>
                    <a:lnTo>
                      <a:pt x="0" y="78273"/>
                    </a:lnTo>
                    <a:lnTo>
                      <a:pt x="15150" y="78273"/>
                    </a:lnTo>
                    <a:lnTo>
                      <a:pt x="15150" y="0"/>
                    </a:lnTo>
                    <a:lnTo>
                      <a:pt x="7578" y="0"/>
                    </a:lnTo>
                    <a:lnTo>
                      <a:pt x="0" y="15060"/>
                    </a:lnTo>
                    <a:close/>
                  </a:path>
                </a:pathLst>
              </a:custGeom>
              <a:solidFill>
                <a:srgbClr val="2D5967"/>
              </a:solidFill>
              <a:ln w="6417" cap="flat">
                <a:noFill/>
                <a:prstDash val="solid"/>
                <a:miter/>
              </a:ln>
            </p:spPr>
            <p:txBody>
              <a:bodyPr rtlCol="0" anchor="ctr"/>
              <a:lstStyle/>
              <a:p>
                <a:endParaRPr lang="en-US" sz="3052"/>
              </a:p>
            </p:txBody>
          </p:sp>
          <p:sp>
            <p:nvSpPr>
              <p:cNvPr id="104" name="Freeform: Shape 344">
                <a:extLst>
                  <a:ext uri="{FF2B5EF4-FFF2-40B4-BE49-F238E27FC236}">
                    <a16:creationId xmlns:a16="http://schemas.microsoft.com/office/drawing/2014/main" id="{A5D2654F-4E6C-4939-88DD-8C1F117AD4E4}"/>
                  </a:ext>
                </a:extLst>
              </p:cNvPr>
              <p:cNvSpPr/>
              <p:nvPr/>
            </p:nvSpPr>
            <p:spPr>
              <a:xfrm>
                <a:off x="5305310" y="2147569"/>
                <a:ext cx="15053" cy="78272"/>
              </a:xfrm>
              <a:custGeom>
                <a:avLst/>
                <a:gdLst>
                  <a:gd name="connsiteX0" fmla="*/ 0 w 15053"/>
                  <a:gd name="connsiteY0" fmla="*/ 0 h 78272"/>
                  <a:gd name="connsiteX1" fmla="*/ 0 w 15053"/>
                  <a:gd name="connsiteY1" fmla="*/ 78273 h 78272"/>
                  <a:gd name="connsiteX2" fmla="*/ 15054 w 15053"/>
                  <a:gd name="connsiteY2" fmla="*/ 78273 h 78272"/>
                  <a:gd name="connsiteX3" fmla="*/ 15054 w 15053"/>
                  <a:gd name="connsiteY3" fmla="*/ 15060 h 78272"/>
                  <a:gd name="connsiteX4" fmla="*/ 7482 w 15053"/>
                  <a:gd name="connsiteY4" fmla="*/ 0 h 78272"/>
                  <a:gd name="connsiteX5" fmla="*/ 0 w 15053"/>
                  <a:gd name="connsiteY5" fmla="*/ 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53" h="78272">
                    <a:moveTo>
                      <a:pt x="0" y="0"/>
                    </a:moveTo>
                    <a:lnTo>
                      <a:pt x="0" y="78273"/>
                    </a:lnTo>
                    <a:lnTo>
                      <a:pt x="15054" y="78273"/>
                    </a:lnTo>
                    <a:lnTo>
                      <a:pt x="15054" y="15060"/>
                    </a:lnTo>
                    <a:lnTo>
                      <a:pt x="7482" y="0"/>
                    </a:lnTo>
                    <a:lnTo>
                      <a:pt x="0" y="0"/>
                    </a:lnTo>
                    <a:close/>
                  </a:path>
                </a:pathLst>
              </a:custGeom>
              <a:solidFill>
                <a:srgbClr val="2D5967"/>
              </a:solidFill>
              <a:ln w="6417" cap="flat">
                <a:noFill/>
                <a:prstDash val="solid"/>
                <a:miter/>
              </a:ln>
            </p:spPr>
            <p:txBody>
              <a:bodyPr rtlCol="0" anchor="ctr"/>
              <a:lstStyle/>
              <a:p>
                <a:endParaRPr lang="en-US" sz="3052"/>
              </a:p>
            </p:txBody>
          </p:sp>
        </p:grpSp>
        <p:sp>
          <p:nvSpPr>
            <p:cNvPr id="93" name="TextBox 345">
              <a:extLst>
                <a:ext uri="{FF2B5EF4-FFF2-40B4-BE49-F238E27FC236}">
                  <a16:creationId xmlns:a16="http://schemas.microsoft.com/office/drawing/2014/main" id="{7C058B7A-F81A-4C10-B631-EFEBA8175FFD}"/>
                </a:ext>
              </a:extLst>
            </p:cNvPr>
            <p:cNvSpPr txBox="1"/>
            <p:nvPr/>
          </p:nvSpPr>
          <p:spPr>
            <a:xfrm>
              <a:off x="5145635" y="2211761"/>
              <a:ext cx="662531" cy="277998"/>
            </a:xfrm>
            <a:prstGeom prst="rect">
              <a:avLst/>
            </a:prstGeom>
            <a:noFill/>
          </p:spPr>
          <p:txBody>
            <a:bodyPr wrap="none" rtlCol="0">
              <a:spAutoFit/>
            </a:bodyPr>
            <a:lstStyle/>
            <a:p>
              <a:pPr algn="l"/>
              <a:r>
                <a:rPr lang="ja-JP" altLang="en-US" dirty="0">
                  <a:latin typeface="Meiryo UI" panose="020B0604030504040204" pitchFamily="50" charset="-128"/>
                  <a:ea typeface="Meiryo UI" panose="020B0604030504040204" pitchFamily="50" charset="-128"/>
                  <a:cs typeface="Oracle Sans"/>
                  <a:sym typeface="Oracle Sans"/>
                  <a:rtl val="0"/>
                </a:rPr>
                <a:t>利用者</a:t>
              </a:r>
              <a:endParaRPr lang="en-US" dirty="0">
                <a:latin typeface="Meiryo UI" panose="020B0604030504040204" pitchFamily="50" charset="-128"/>
                <a:ea typeface="Meiryo UI" panose="020B0604030504040204" pitchFamily="50" charset="-128"/>
                <a:cs typeface="Oracle Sans"/>
                <a:sym typeface="Oracle Sans"/>
                <a:rtl val="0"/>
              </a:endParaRPr>
            </a:p>
          </p:txBody>
        </p:sp>
      </p:grpSp>
      <p:sp>
        <p:nvSpPr>
          <p:cNvPr id="250" name="Rectangle 46">
            <a:extLst>
              <a:ext uri="{FF2B5EF4-FFF2-40B4-BE49-F238E27FC236}">
                <a16:creationId xmlns:a16="http://schemas.microsoft.com/office/drawing/2014/main" id="{AD42C87A-8F06-4663-9C03-15B4693D9BC1}"/>
              </a:ext>
            </a:extLst>
          </p:cNvPr>
          <p:cNvSpPr/>
          <p:nvPr/>
        </p:nvSpPr>
        <p:spPr>
          <a:xfrm>
            <a:off x="14316314" y="4517096"/>
            <a:ext cx="2842589" cy="2207020"/>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sz="1624"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連携機能</a:t>
            </a:r>
            <a:endParaRPr lang="en-US" altLang="ja-JP" sz="1624"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624"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本機能で収集したデータを利用し、分析等を実施する。</a:t>
            </a:r>
            <a:endPar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例</a:t>
            </a:r>
            <a:endPar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・データ管理</a:t>
            </a:r>
            <a:r>
              <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統計処理機能</a:t>
            </a:r>
            <a:endPar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・データ管理</a:t>
            </a:r>
            <a:r>
              <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文書検索機能</a:t>
            </a:r>
            <a:endPar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55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cxnSp>
        <p:nvCxnSpPr>
          <p:cNvPr id="288" name="Straight Arrow Connector 43">
            <a:extLst>
              <a:ext uri="{FF2B5EF4-FFF2-40B4-BE49-F238E27FC236}">
                <a16:creationId xmlns:a16="http://schemas.microsoft.com/office/drawing/2014/main" id="{82610046-64AD-4670-B2F3-C56C58A69A98}"/>
              </a:ext>
            </a:extLst>
          </p:cNvPr>
          <p:cNvCxnSpPr>
            <a:cxnSpLocks/>
          </p:cNvCxnSpPr>
          <p:nvPr/>
        </p:nvCxnSpPr>
        <p:spPr bwMode="auto">
          <a:xfrm>
            <a:off x="12723242" y="6031243"/>
            <a:ext cx="1499621" cy="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89" name="Rectangle 46">
            <a:extLst>
              <a:ext uri="{FF2B5EF4-FFF2-40B4-BE49-F238E27FC236}">
                <a16:creationId xmlns:a16="http://schemas.microsoft.com/office/drawing/2014/main" id="{16FB16BB-2B05-49B5-B2A6-E567B542066C}"/>
              </a:ext>
            </a:extLst>
          </p:cNvPr>
          <p:cNvSpPr/>
          <p:nvPr/>
        </p:nvSpPr>
        <p:spPr>
          <a:xfrm>
            <a:off x="4883283" y="2077332"/>
            <a:ext cx="5687573" cy="1556944"/>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sz="1624"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連携機能</a:t>
            </a:r>
            <a:endParaRPr lang="en-US" altLang="ja-JP" sz="1624"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624"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ブラウザ上で動作するフロントエンドアプリを配信する。</a:t>
            </a:r>
            <a:endPar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例</a:t>
            </a:r>
            <a:endPar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・コンテンツ管理</a:t>
            </a:r>
            <a:r>
              <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_Web</a:t>
            </a:r>
            <a:r>
              <a:rPr lang="ja-JP" altLang="en-US"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ページ（静的コンテンツ）公開機能</a:t>
            </a:r>
            <a:endParaRPr lang="en-US" altLang="ja-JP" sz="155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cxnSp>
        <p:nvCxnSpPr>
          <p:cNvPr id="290" name="Straight Arrow Connector 42">
            <a:extLst>
              <a:ext uri="{FF2B5EF4-FFF2-40B4-BE49-F238E27FC236}">
                <a16:creationId xmlns:a16="http://schemas.microsoft.com/office/drawing/2014/main" id="{E973B95F-E422-48EA-AEED-06DF55932996}"/>
              </a:ext>
            </a:extLst>
          </p:cNvPr>
          <p:cNvCxnSpPr>
            <a:cxnSpLocks/>
          </p:cNvCxnSpPr>
          <p:nvPr/>
        </p:nvCxnSpPr>
        <p:spPr bwMode="auto">
          <a:xfrm flipV="1">
            <a:off x="3687887" y="2903058"/>
            <a:ext cx="0" cy="4053021"/>
          </a:xfrm>
          <a:prstGeom prst="straightConnector1">
            <a:avLst/>
          </a:prstGeom>
          <a:solidFill>
            <a:srgbClr val="00B8FF"/>
          </a:solidFill>
          <a:ln w="12700" cap="flat" cmpd="sng" algn="ctr">
            <a:solidFill>
              <a:srgbClr val="312D2A"/>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9" name="正方形/長方形 8">
            <a:extLst>
              <a:ext uri="{FF2B5EF4-FFF2-40B4-BE49-F238E27FC236}">
                <a16:creationId xmlns:a16="http://schemas.microsoft.com/office/drawing/2014/main" id="{CFC8A5E2-EF06-41A1-BA28-15FC0CB9C970}"/>
              </a:ext>
            </a:extLst>
          </p:cNvPr>
          <p:cNvSpPr/>
          <p:nvPr/>
        </p:nvSpPr>
        <p:spPr>
          <a:xfrm>
            <a:off x="4642675" y="3786056"/>
            <a:ext cx="8509799" cy="4823943"/>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lang="ja-JP" altLang="en-US" sz="1772" dirty="0">
                <a:solidFill>
                  <a:schemeClr val="tx1"/>
                </a:solidFill>
                <a:latin typeface="Meiryo UI" panose="020B0604030504040204" pitchFamily="34" charset="-128"/>
                <a:ea typeface="Meiryo UI" panose="020B0604030504040204" pitchFamily="34" charset="-128"/>
              </a:rPr>
              <a:t>データ管理</a:t>
            </a:r>
            <a:r>
              <a:rPr lang="en-US" altLang="ja-JP" sz="1772" dirty="0">
                <a:solidFill>
                  <a:schemeClr val="tx1"/>
                </a:solidFill>
                <a:latin typeface="Meiryo UI" panose="020B0604030504040204" pitchFamily="34" charset="-128"/>
                <a:ea typeface="Meiryo UI" panose="020B0604030504040204" pitchFamily="34" charset="-128"/>
              </a:rPr>
              <a:t>_</a:t>
            </a:r>
            <a:r>
              <a:rPr lang="ja-JP" altLang="en-US" sz="1772" dirty="0">
                <a:solidFill>
                  <a:schemeClr val="tx1"/>
                </a:solidFill>
                <a:latin typeface="Meiryo UI" panose="020B0604030504040204" pitchFamily="34" charset="-128"/>
                <a:ea typeface="Meiryo UI" panose="020B0604030504040204" pitchFamily="34" charset="-128"/>
              </a:rPr>
              <a:t>データ収集機能</a:t>
            </a:r>
            <a:endParaRPr kumimoji="1" lang="en-US" altLang="ja-JP" sz="1772" dirty="0">
              <a:solidFill>
                <a:schemeClr val="tx1"/>
              </a:solidFill>
              <a:latin typeface="Meiryo UI" panose="020B0604030504040204" pitchFamily="34" charset="-128"/>
              <a:ea typeface="Meiryo UI" panose="020B0604030504040204" pitchFamily="34" charset="-128"/>
            </a:endParaRPr>
          </a:p>
        </p:txBody>
      </p:sp>
      <p:cxnSp>
        <p:nvCxnSpPr>
          <p:cNvPr id="287" name="Straight Arrow Connector 43">
            <a:extLst>
              <a:ext uri="{FF2B5EF4-FFF2-40B4-BE49-F238E27FC236}">
                <a16:creationId xmlns:a16="http://schemas.microsoft.com/office/drawing/2014/main" id="{035F92F6-9BA2-43EE-B2C5-827915B4E54E}"/>
              </a:ext>
            </a:extLst>
          </p:cNvPr>
          <p:cNvCxnSpPr>
            <a:cxnSpLocks/>
          </p:cNvCxnSpPr>
          <p:nvPr/>
        </p:nvCxnSpPr>
        <p:spPr bwMode="auto">
          <a:xfrm>
            <a:off x="8318997" y="6915342"/>
            <a:ext cx="1541753" cy="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57" name="Straight Arrow Connector 43">
            <a:extLst>
              <a:ext uri="{FF2B5EF4-FFF2-40B4-BE49-F238E27FC236}">
                <a16:creationId xmlns:a16="http://schemas.microsoft.com/office/drawing/2014/main" id="{8CB81385-44D1-47F6-9AA6-BE73F2A16382}"/>
              </a:ext>
            </a:extLst>
          </p:cNvPr>
          <p:cNvCxnSpPr>
            <a:cxnSpLocks/>
          </p:cNvCxnSpPr>
          <p:nvPr/>
        </p:nvCxnSpPr>
        <p:spPr bwMode="auto">
          <a:xfrm flipV="1">
            <a:off x="5940682" y="6915342"/>
            <a:ext cx="1410574" cy="9037"/>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27" name="グループ化 26">
            <a:extLst>
              <a:ext uri="{FF2B5EF4-FFF2-40B4-BE49-F238E27FC236}">
                <a16:creationId xmlns:a16="http://schemas.microsoft.com/office/drawing/2014/main" id="{0BDD5D64-3F8F-29DB-753C-D52704B6E5FB}"/>
              </a:ext>
            </a:extLst>
          </p:cNvPr>
          <p:cNvGrpSpPr/>
          <p:nvPr/>
        </p:nvGrpSpPr>
        <p:grpSpPr>
          <a:xfrm>
            <a:off x="7343081" y="6517979"/>
            <a:ext cx="901242" cy="1174325"/>
            <a:chOff x="8474613" y="4919653"/>
            <a:chExt cx="758574" cy="1023738"/>
          </a:xfrm>
        </p:grpSpPr>
        <p:pic>
          <p:nvPicPr>
            <p:cNvPr id="28" name="グラフィックス 27">
              <a:extLst>
                <a:ext uri="{FF2B5EF4-FFF2-40B4-BE49-F238E27FC236}">
                  <a16:creationId xmlns:a16="http://schemas.microsoft.com/office/drawing/2014/main" id="{7ABC44F2-9C0D-696F-D9C1-9D11A9507D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40369" y="4919653"/>
              <a:ext cx="692818" cy="692818"/>
            </a:xfrm>
            <a:prstGeom prst="rect">
              <a:avLst/>
            </a:prstGeom>
          </p:spPr>
        </p:pic>
        <p:sp>
          <p:nvSpPr>
            <p:cNvPr id="29" name="TextBox 183">
              <a:extLst>
                <a:ext uri="{FF2B5EF4-FFF2-40B4-BE49-F238E27FC236}">
                  <a16:creationId xmlns:a16="http://schemas.microsoft.com/office/drawing/2014/main" id="{CE3BC7CA-2CDC-5E77-D47C-423642F5D04A}"/>
                </a:ext>
              </a:extLst>
            </p:cNvPr>
            <p:cNvSpPr txBox="1"/>
            <p:nvPr/>
          </p:nvSpPr>
          <p:spPr>
            <a:xfrm>
              <a:off x="8474613" y="5585589"/>
              <a:ext cx="708623" cy="357802"/>
            </a:xfrm>
            <a:prstGeom prst="rect">
              <a:avLst/>
            </a:prstGeom>
            <a:noFill/>
          </p:spPr>
          <p:txBody>
            <a:bodyPr wrap="none" rtlCol="0">
              <a:spAutoFit/>
            </a:bodyPr>
            <a:lstStyle/>
            <a:p>
              <a:pPr algn="l"/>
              <a:r>
                <a:rPr lang="en-US" dirty="0">
                  <a:latin typeface="Oracle Sans"/>
                  <a:cs typeface="Oracle Sans"/>
                  <a:sym typeface="Oracle Sans"/>
                  <a:rtl val="0"/>
                </a:rPr>
                <a:t>APEX</a:t>
              </a:r>
            </a:p>
          </p:txBody>
        </p:sp>
      </p:grpSp>
      <p:grpSp>
        <p:nvGrpSpPr>
          <p:cNvPr id="2" name="グループ化 1">
            <a:extLst>
              <a:ext uri="{FF2B5EF4-FFF2-40B4-BE49-F238E27FC236}">
                <a16:creationId xmlns:a16="http://schemas.microsoft.com/office/drawing/2014/main" id="{6CFD96AA-3A6F-75F8-CC4C-C7DB400856BF}"/>
              </a:ext>
            </a:extLst>
          </p:cNvPr>
          <p:cNvGrpSpPr/>
          <p:nvPr/>
        </p:nvGrpSpPr>
        <p:grpSpPr>
          <a:xfrm>
            <a:off x="4888663" y="6491185"/>
            <a:ext cx="1140056" cy="1203548"/>
            <a:chOff x="8035447" y="5554286"/>
            <a:chExt cx="749012" cy="739890"/>
          </a:xfrm>
        </p:grpSpPr>
        <p:pic>
          <p:nvPicPr>
            <p:cNvPr id="3" name="グラフィックス 8">
              <a:extLst>
                <a:ext uri="{FF2B5EF4-FFF2-40B4-BE49-F238E27FC236}">
                  <a16:creationId xmlns:a16="http://schemas.microsoft.com/office/drawing/2014/main" id="{923D7743-C6F9-E43C-FDBB-3ACE5C45DA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41133" y="5554286"/>
              <a:ext cx="400050" cy="400050"/>
            </a:xfrm>
            <a:prstGeom prst="rect">
              <a:avLst/>
            </a:prstGeom>
          </p:spPr>
        </p:pic>
        <p:sp>
          <p:nvSpPr>
            <p:cNvPr id="10" name="TextBox 12">
              <a:extLst>
                <a:ext uri="{FF2B5EF4-FFF2-40B4-BE49-F238E27FC236}">
                  <a16:creationId xmlns:a16="http://schemas.microsoft.com/office/drawing/2014/main" id="{D422B0B1-73EE-58C7-FB82-149730F659D5}"/>
                </a:ext>
              </a:extLst>
            </p:cNvPr>
            <p:cNvSpPr txBox="1">
              <a:spLocks noChangeArrowheads="1"/>
            </p:cNvSpPr>
            <p:nvPr/>
          </p:nvSpPr>
          <p:spPr bwMode="auto">
            <a:xfrm>
              <a:off x="8035447" y="5902121"/>
              <a:ext cx="749012" cy="39205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772" dirty="0">
                  <a:latin typeface="Meiryo UI" panose="020B0604030504040204" pitchFamily="34" charset="-128"/>
                  <a:ea typeface="Meiryo UI" panose="020B0604030504040204" pitchFamily="34" charset="-128"/>
                  <a:cs typeface="Amazon Ember" panose="020B0603020204020204" pitchFamily="34" charset="0"/>
                </a:rPr>
                <a:t>Load</a:t>
              </a:r>
            </a:p>
            <a:p>
              <a:pPr algn="ctr" eaLnBrk="1" hangingPunct="1"/>
              <a:r>
                <a:rPr lang="en-US" altLang="en-US" sz="1772" dirty="0">
                  <a:latin typeface="Meiryo UI" panose="020B0604030504040204" pitchFamily="34" charset="-128"/>
                  <a:ea typeface="Meiryo UI" panose="020B0604030504040204" pitchFamily="34" charset="-128"/>
                  <a:cs typeface="Amazon Ember" panose="020B0603020204020204" pitchFamily="34" charset="0"/>
                </a:rPr>
                <a:t>Balancer</a:t>
              </a:r>
            </a:p>
          </p:txBody>
        </p:sp>
      </p:grpSp>
      <p:sp>
        <p:nvSpPr>
          <p:cNvPr id="30" name="Rectangle 46">
            <a:extLst>
              <a:ext uri="{FF2B5EF4-FFF2-40B4-BE49-F238E27FC236}">
                <a16:creationId xmlns:a16="http://schemas.microsoft.com/office/drawing/2014/main" id="{65281F80-D013-BD99-31E6-1B4841AA1602}"/>
              </a:ext>
            </a:extLst>
          </p:cNvPr>
          <p:cNvSpPr/>
          <p:nvPr/>
        </p:nvSpPr>
        <p:spPr>
          <a:xfrm>
            <a:off x="9860750" y="4618415"/>
            <a:ext cx="2773653" cy="2825659"/>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sz="1624"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蓄積データ保存</a:t>
            </a:r>
            <a:endParaRPr lang="en-US" altLang="ja-JP" sz="1624"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55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grpSp>
        <p:nvGrpSpPr>
          <p:cNvPr id="31" name="グループ化 30">
            <a:extLst>
              <a:ext uri="{FF2B5EF4-FFF2-40B4-BE49-F238E27FC236}">
                <a16:creationId xmlns:a16="http://schemas.microsoft.com/office/drawing/2014/main" id="{6F91444C-5F22-607F-499A-EAE7020341A6}"/>
              </a:ext>
            </a:extLst>
          </p:cNvPr>
          <p:cNvGrpSpPr/>
          <p:nvPr/>
        </p:nvGrpSpPr>
        <p:grpSpPr>
          <a:xfrm>
            <a:off x="11346468" y="5030985"/>
            <a:ext cx="926067" cy="1206359"/>
            <a:chOff x="3139133" y="3477320"/>
            <a:chExt cx="457200" cy="570329"/>
          </a:xfrm>
        </p:grpSpPr>
        <p:grpSp>
          <p:nvGrpSpPr>
            <p:cNvPr id="224" name="Graphic 2">
              <a:extLst>
                <a:ext uri="{FF2B5EF4-FFF2-40B4-BE49-F238E27FC236}">
                  <a16:creationId xmlns:a16="http://schemas.microsoft.com/office/drawing/2014/main" id="{4FFBCEBC-5346-5EC8-C651-6BBD012A24E2}"/>
                </a:ext>
              </a:extLst>
            </p:cNvPr>
            <p:cNvGrpSpPr>
              <a:grpSpLocks noChangeAspect="1"/>
            </p:cNvGrpSpPr>
            <p:nvPr/>
          </p:nvGrpSpPr>
          <p:grpSpPr>
            <a:xfrm>
              <a:off x="3165726" y="3488082"/>
              <a:ext cx="394653" cy="559567"/>
              <a:chOff x="1068768" y="749622"/>
              <a:chExt cx="525821" cy="745549"/>
            </a:xfrm>
          </p:grpSpPr>
          <p:grpSp>
            <p:nvGrpSpPr>
              <p:cNvPr id="226" name="Graphic 2">
                <a:extLst>
                  <a:ext uri="{FF2B5EF4-FFF2-40B4-BE49-F238E27FC236}">
                    <a16:creationId xmlns:a16="http://schemas.microsoft.com/office/drawing/2014/main" id="{9C14F145-65B4-DD90-17DD-8EB53B7256E9}"/>
                  </a:ext>
                </a:extLst>
              </p:cNvPr>
              <p:cNvGrpSpPr/>
              <p:nvPr/>
            </p:nvGrpSpPr>
            <p:grpSpPr>
              <a:xfrm>
                <a:off x="1081237" y="749622"/>
                <a:ext cx="513352" cy="484277"/>
                <a:chOff x="1081237" y="749622"/>
                <a:chExt cx="513352" cy="484277"/>
              </a:xfrm>
            </p:grpSpPr>
            <p:sp>
              <p:nvSpPr>
                <p:cNvPr id="228" name="Freeform: Shape 32">
                  <a:extLst>
                    <a:ext uri="{FF2B5EF4-FFF2-40B4-BE49-F238E27FC236}">
                      <a16:creationId xmlns:a16="http://schemas.microsoft.com/office/drawing/2014/main" id="{FF8E8B43-9D62-B25D-988D-F61E2063ACF3}"/>
                    </a:ext>
                  </a:extLst>
                </p:cNvPr>
                <p:cNvSpPr>
                  <a:spLocks noChangeAspect="1"/>
                </p:cNvSpPr>
                <p:nvPr/>
              </p:nvSpPr>
              <p:spPr>
                <a:xfrm>
                  <a:off x="1087808" y="754955"/>
                  <a:ext cx="504000" cy="476350"/>
                </a:xfrm>
                <a:custGeom>
                  <a:avLst/>
                  <a:gdLst>
                    <a:gd name="connsiteX0" fmla="*/ 250103 w 501130"/>
                    <a:gd name="connsiteY0" fmla="*/ 473638 h 473637"/>
                    <a:gd name="connsiteX1" fmla="*/ 228876 w 501130"/>
                    <a:gd name="connsiteY1" fmla="*/ 473638 h 473637"/>
                    <a:gd name="connsiteX2" fmla="*/ 159080 w 501130"/>
                    <a:gd name="connsiteY2" fmla="*/ 465565 h 473637"/>
                    <a:gd name="connsiteX3" fmla="*/ 138431 w 501130"/>
                    <a:gd name="connsiteY3" fmla="*/ 459912 h 473637"/>
                    <a:gd name="connsiteX4" fmla="*/ 121246 w 501130"/>
                    <a:gd name="connsiteY4" fmla="*/ 452295 h 473637"/>
                    <a:gd name="connsiteX5" fmla="*/ 109080 w 501130"/>
                    <a:gd name="connsiteY5" fmla="*/ 442253 h 473637"/>
                    <a:gd name="connsiteX6" fmla="*/ 103824 w 501130"/>
                    <a:gd name="connsiteY6" fmla="*/ 427379 h 473637"/>
                    <a:gd name="connsiteX7" fmla="*/ 103824 w 501130"/>
                    <a:gd name="connsiteY7" fmla="*/ 256302 h 473637"/>
                    <a:gd name="connsiteX8" fmla="*/ 0 w 501130"/>
                    <a:gd name="connsiteY8" fmla="*/ 256302 h 473637"/>
                    <a:gd name="connsiteX9" fmla="*/ 1271 w 501130"/>
                    <a:gd name="connsiteY9" fmla="*/ 238768 h 473637"/>
                    <a:gd name="connsiteX10" fmla="*/ 20810 w 501130"/>
                    <a:gd name="connsiteY10" fmla="*/ 181136 h 473637"/>
                    <a:gd name="connsiteX11" fmla="*/ 65984 w 501130"/>
                    <a:gd name="connsiteY11" fmla="*/ 140367 h 473637"/>
                    <a:gd name="connsiteX12" fmla="*/ 76123 w 501130"/>
                    <a:gd name="connsiteY12" fmla="*/ 131815 h 473637"/>
                    <a:gd name="connsiteX13" fmla="*/ 81558 w 501130"/>
                    <a:gd name="connsiteY13" fmla="*/ 119718 h 473637"/>
                    <a:gd name="connsiteX14" fmla="*/ 100109 w 501130"/>
                    <a:gd name="connsiteY14" fmla="*/ 79740 h 473637"/>
                    <a:gd name="connsiteX15" fmla="*/ 135087 w 501130"/>
                    <a:gd name="connsiteY15" fmla="*/ 52925 h 473637"/>
                    <a:gd name="connsiteX16" fmla="*/ 172350 w 501130"/>
                    <a:gd name="connsiteY16" fmla="*/ 45081 h 473637"/>
                    <a:gd name="connsiteX17" fmla="*/ 181000 w 501130"/>
                    <a:gd name="connsiteY17" fmla="*/ 45081 h 473637"/>
                    <a:gd name="connsiteX18" fmla="*/ 183881 w 501130"/>
                    <a:gd name="connsiteY18" fmla="*/ 45081 h 473637"/>
                    <a:gd name="connsiteX19" fmla="*/ 195245 w 501130"/>
                    <a:gd name="connsiteY19" fmla="*/ 42807 h 473637"/>
                    <a:gd name="connsiteX20" fmla="*/ 204761 w 501130"/>
                    <a:gd name="connsiteY20" fmla="*/ 36198 h 473637"/>
                    <a:gd name="connsiteX21" fmla="*/ 250058 w 501130"/>
                    <a:gd name="connsiteY21" fmla="*/ 6486 h 473637"/>
                    <a:gd name="connsiteX22" fmla="*/ 303959 w 501130"/>
                    <a:gd name="connsiteY22" fmla="*/ 1145 h 473637"/>
                    <a:gd name="connsiteX23" fmla="*/ 354197 w 501130"/>
                    <a:gd name="connsiteY23" fmla="*/ 21391 h 473637"/>
                    <a:gd name="connsiteX24" fmla="*/ 389335 w 501130"/>
                    <a:gd name="connsiteY24" fmla="*/ 62615 h 473637"/>
                    <a:gd name="connsiteX25" fmla="*/ 397863 w 501130"/>
                    <a:gd name="connsiteY25" fmla="*/ 73078 h 473637"/>
                    <a:gd name="connsiteX26" fmla="*/ 410100 w 501130"/>
                    <a:gd name="connsiteY26" fmla="*/ 78765 h 473637"/>
                    <a:gd name="connsiteX27" fmla="*/ 457976 w 501130"/>
                    <a:gd name="connsiteY27" fmla="*/ 101824 h 473637"/>
                    <a:gd name="connsiteX28" fmla="*/ 490568 w 501130"/>
                    <a:gd name="connsiteY28" fmla="*/ 143788 h 473637"/>
                    <a:gd name="connsiteX29" fmla="*/ 501072 w 501130"/>
                    <a:gd name="connsiteY29" fmla="*/ 195875 h 473637"/>
                    <a:gd name="connsiteX30" fmla="*/ 487276 w 501130"/>
                    <a:gd name="connsiteY30" fmla="*/ 247189 h 473637"/>
                    <a:gd name="connsiteX31" fmla="*/ 482662 w 501130"/>
                    <a:gd name="connsiteY31" fmla="*/ 255726 h 473637"/>
                    <a:gd name="connsiteX32" fmla="*/ 396375 w 501130"/>
                    <a:gd name="connsiteY32" fmla="*/ 255726 h 473637"/>
                    <a:gd name="connsiteX33" fmla="*/ 396375 w 501130"/>
                    <a:gd name="connsiteY33" fmla="*/ 426455 h 473637"/>
                    <a:gd name="connsiteX34" fmla="*/ 393481 w 501130"/>
                    <a:gd name="connsiteY34" fmla="*/ 438114 h 473637"/>
                    <a:gd name="connsiteX35" fmla="*/ 385646 w 501130"/>
                    <a:gd name="connsiteY35" fmla="*/ 447220 h 473637"/>
                    <a:gd name="connsiteX36" fmla="*/ 378728 w 501130"/>
                    <a:gd name="connsiteY36" fmla="*/ 451949 h 473637"/>
                    <a:gd name="connsiteX37" fmla="*/ 282514 w 501130"/>
                    <a:gd name="connsiteY37" fmla="*/ 472598 h 473637"/>
                    <a:gd name="connsiteX38" fmla="*/ 250103 w 501130"/>
                    <a:gd name="connsiteY38" fmla="*/ 473638 h 47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01130" h="473637">
                      <a:moveTo>
                        <a:pt x="250103" y="473638"/>
                      </a:moveTo>
                      <a:lnTo>
                        <a:pt x="228876" y="473638"/>
                      </a:lnTo>
                      <a:cubicBezTo>
                        <a:pt x="205429" y="472823"/>
                        <a:pt x="182091" y="470128"/>
                        <a:pt x="159080" y="465565"/>
                      </a:cubicBezTo>
                      <a:cubicBezTo>
                        <a:pt x="152086" y="464115"/>
                        <a:pt x="145187" y="462229"/>
                        <a:pt x="138431" y="459912"/>
                      </a:cubicBezTo>
                      <a:cubicBezTo>
                        <a:pt x="132431" y="458038"/>
                        <a:pt x="126662" y="455484"/>
                        <a:pt x="121246" y="452295"/>
                      </a:cubicBezTo>
                      <a:cubicBezTo>
                        <a:pt x="116357" y="450114"/>
                        <a:pt x="112147" y="446642"/>
                        <a:pt x="109080" y="442253"/>
                      </a:cubicBezTo>
                      <a:cubicBezTo>
                        <a:pt x="106013" y="437864"/>
                        <a:pt x="104197" y="432724"/>
                        <a:pt x="103824" y="427379"/>
                      </a:cubicBezTo>
                      <a:lnTo>
                        <a:pt x="103824" y="256302"/>
                      </a:lnTo>
                      <a:lnTo>
                        <a:pt x="0" y="256302"/>
                      </a:lnTo>
                      <a:lnTo>
                        <a:pt x="1271" y="238768"/>
                      </a:lnTo>
                      <a:cubicBezTo>
                        <a:pt x="2753" y="218204"/>
                        <a:pt x="9478" y="198362"/>
                        <a:pt x="20810" y="181136"/>
                      </a:cubicBezTo>
                      <a:cubicBezTo>
                        <a:pt x="32136" y="163910"/>
                        <a:pt x="47690" y="149873"/>
                        <a:pt x="65984" y="140367"/>
                      </a:cubicBezTo>
                      <a:cubicBezTo>
                        <a:pt x="69963" y="138311"/>
                        <a:pt x="73428" y="135389"/>
                        <a:pt x="76123" y="131815"/>
                      </a:cubicBezTo>
                      <a:cubicBezTo>
                        <a:pt x="78818" y="128241"/>
                        <a:pt x="80679" y="124107"/>
                        <a:pt x="81558" y="119718"/>
                      </a:cubicBezTo>
                      <a:cubicBezTo>
                        <a:pt x="84426" y="105090"/>
                        <a:pt x="90792" y="91372"/>
                        <a:pt x="100109" y="79740"/>
                      </a:cubicBezTo>
                      <a:cubicBezTo>
                        <a:pt x="109433" y="68109"/>
                        <a:pt x="121432" y="58908"/>
                        <a:pt x="135087" y="52925"/>
                      </a:cubicBezTo>
                      <a:cubicBezTo>
                        <a:pt x="146843" y="47802"/>
                        <a:pt x="159523" y="45133"/>
                        <a:pt x="172350" y="45081"/>
                      </a:cubicBezTo>
                      <a:cubicBezTo>
                        <a:pt x="175231" y="44908"/>
                        <a:pt x="178119" y="44908"/>
                        <a:pt x="181000" y="45081"/>
                      </a:cubicBezTo>
                      <a:lnTo>
                        <a:pt x="183881" y="45081"/>
                      </a:lnTo>
                      <a:cubicBezTo>
                        <a:pt x="187789" y="45109"/>
                        <a:pt x="191652" y="44336"/>
                        <a:pt x="195245" y="42807"/>
                      </a:cubicBezTo>
                      <a:cubicBezTo>
                        <a:pt x="198839" y="41279"/>
                        <a:pt x="202079" y="39029"/>
                        <a:pt x="204761" y="36198"/>
                      </a:cubicBezTo>
                      <a:cubicBezTo>
                        <a:pt x="217242" y="22784"/>
                        <a:pt x="232784" y="12590"/>
                        <a:pt x="250058" y="6486"/>
                      </a:cubicBezTo>
                      <a:cubicBezTo>
                        <a:pt x="267332" y="382"/>
                        <a:pt x="285825" y="-1451"/>
                        <a:pt x="303959" y="1145"/>
                      </a:cubicBezTo>
                      <a:cubicBezTo>
                        <a:pt x="322093" y="3741"/>
                        <a:pt x="339329" y="10688"/>
                        <a:pt x="354197" y="21391"/>
                      </a:cubicBezTo>
                      <a:cubicBezTo>
                        <a:pt x="369065" y="32096"/>
                        <a:pt x="381122" y="46239"/>
                        <a:pt x="389335" y="62615"/>
                      </a:cubicBezTo>
                      <a:cubicBezTo>
                        <a:pt x="391350" y="66703"/>
                        <a:pt x="394264" y="70280"/>
                        <a:pt x="397863" y="73078"/>
                      </a:cubicBezTo>
                      <a:cubicBezTo>
                        <a:pt x="401463" y="75876"/>
                        <a:pt x="405647" y="77820"/>
                        <a:pt x="410100" y="78765"/>
                      </a:cubicBezTo>
                      <a:cubicBezTo>
                        <a:pt x="427625" y="82650"/>
                        <a:pt x="444013" y="90543"/>
                        <a:pt x="457976" y="101824"/>
                      </a:cubicBezTo>
                      <a:cubicBezTo>
                        <a:pt x="471933" y="113106"/>
                        <a:pt x="483092" y="127469"/>
                        <a:pt x="490568" y="143788"/>
                      </a:cubicBezTo>
                      <a:cubicBezTo>
                        <a:pt x="498050" y="160106"/>
                        <a:pt x="501643" y="177934"/>
                        <a:pt x="501072" y="195875"/>
                      </a:cubicBezTo>
                      <a:cubicBezTo>
                        <a:pt x="500501" y="213816"/>
                        <a:pt x="495778" y="231380"/>
                        <a:pt x="487276" y="247189"/>
                      </a:cubicBezTo>
                      <a:lnTo>
                        <a:pt x="482662" y="255726"/>
                      </a:lnTo>
                      <a:lnTo>
                        <a:pt x="396375" y="255726"/>
                      </a:lnTo>
                      <a:lnTo>
                        <a:pt x="396375" y="426455"/>
                      </a:lnTo>
                      <a:cubicBezTo>
                        <a:pt x="396336" y="430517"/>
                        <a:pt x="395342" y="434508"/>
                        <a:pt x="393481" y="438114"/>
                      </a:cubicBezTo>
                      <a:cubicBezTo>
                        <a:pt x="391620" y="441720"/>
                        <a:pt x="388931" y="444839"/>
                        <a:pt x="385646" y="447220"/>
                      </a:cubicBezTo>
                      <a:cubicBezTo>
                        <a:pt x="383445" y="448946"/>
                        <a:pt x="381128" y="450524"/>
                        <a:pt x="378728" y="451949"/>
                      </a:cubicBezTo>
                      <a:cubicBezTo>
                        <a:pt x="354267" y="466374"/>
                        <a:pt x="308008" y="471103"/>
                        <a:pt x="282514" y="472598"/>
                      </a:cubicBezTo>
                      <a:cubicBezTo>
                        <a:pt x="271901" y="473291"/>
                        <a:pt x="260601" y="473638"/>
                        <a:pt x="250103" y="473638"/>
                      </a:cubicBezTo>
                      <a:close/>
                    </a:path>
                  </a:pathLst>
                </a:custGeom>
                <a:solidFill>
                  <a:srgbClr val="FFFFFF"/>
                </a:solidFill>
                <a:ln w="6417" cap="flat">
                  <a:noFill/>
                  <a:prstDash val="solid"/>
                  <a:miter/>
                </a:ln>
              </p:spPr>
              <p:txBody>
                <a:bodyPr rtlCol="0" anchor="ctr"/>
                <a:lstStyle/>
                <a:p>
                  <a:endParaRPr lang="en-US" sz="2362"/>
                </a:p>
              </p:txBody>
            </p:sp>
            <p:sp>
              <p:nvSpPr>
                <p:cNvPr id="229" name="Freeform: Shape 34">
                  <a:extLst>
                    <a:ext uri="{FF2B5EF4-FFF2-40B4-BE49-F238E27FC236}">
                      <a16:creationId xmlns:a16="http://schemas.microsoft.com/office/drawing/2014/main" id="{C1959908-DF2A-DFA1-9CB8-5FD418D460F9}"/>
                    </a:ext>
                  </a:extLst>
                </p:cNvPr>
                <p:cNvSpPr/>
                <p:nvPr/>
              </p:nvSpPr>
              <p:spPr>
                <a:xfrm>
                  <a:off x="1081237" y="749622"/>
                  <a:ext cx="513352" cy="484277"/>
                </a:xfrm>
                <a:custGeom>
                  <a:avLst/>
                  <a:gdLst>
                    <a:gd name="connsiteX0" fmla="*/ 294167 w 513352"/>
                    <a:gd name="connsiteY0" fmla="*/ 11538 h 484277"/>
                    <a:gd name="connsiteX1" fmla="*/ 350931 w 513352"/>
                    <a:gd name="connsiteY1" fmla="*/ 27541 h 484277"/>
                    <a:gd name="connsiteX2" fmla="*/ 390606 w 513352"/>
                    <a:gd name="connsiteY2" fmla="*/ 71179 h 484277"/>
                    <a:gd name="connsiteX3" fmla="*/ 400796 w 513352"/>
                    <a:gd name="connsiteY3" fmla="*/ 83532 h 484277"/>
                    <a:gd name="connsiteX4" fmla="*/ 415292 w 513352"/>
                    <a:gd name="connsiteY4" fmla="*/ 90328 h 484277"/>
                    <a:gd name="connsiteX5" fmla="*/ 449898 w 513352"/>
                    <a:gd name="connsiteY5" fmla="*/ 104633 h 484277"/>
                    <a:gd name="connsiteX6" fmla="*/ 497941 w 513352"/>
                    <a:gd name="connsiteY6" fmla="*/ 169857 h 484277"/>
                    <a:gd name="connsiteX7" fmla="*/ 488662 w 513352"/>
                    <a:gd name="connsiteY7" fmla="*/ 250331 h 484277"/>
                    <a:gd name="connsiteX8" fmla="*/ 485659 w 513352"/>
                    <a:gd name="connsiteY8" fmla="*/ 255868 h 484277"/>
                    <a:gd name="connsiteX9" fmla="*/ 397183 w 513352"/>
                    <a:gd name="connsiteY9" fmla="*/ 255868 h 484277"/>
                    <a:gd name="connsiteX10" fmla="*/ 397183 w 513352"/>
                    <a:gd name="connsiteY10" fmla="*/ 432365 h 484277"/>
                    <a:gd name="connsiteX11" fmla="*/ 394771 w 513352"/>
                    <a:gd name="connsiteY11" fmla="*/ 441176 h 484277"/>
                    <a:gd name="connsiteX12" fmla="*/ 388758 w 513352"/>
                    <a:gd name="connsiteY12" fmla="*/ 448054 h 484277"/>
                    <a:gd name="connsiteX13" fmla="*/ 382643 w 513352"/>
                    <a:gd name="connsiteY13" fmla="*/ 452322 h 484277"/>
                    <a:gd name="connsiteX14" fmla="*/ 288976 w 513352"/>
                    <a:gd name="connsiteY14" fmla="*/ 472284 h 484277"/>
                    <a:gd name="connsiteX15" fmla="*/ 256674 w 513352"/>
                    <a:gd name="connsiteY15" fmla="*/ 473202 h 484277"/>
                    <a:gd name="connsiteX16" fmla="*/ 235678 w 513352"/>
                    <a:gd name="connsiteY16" fmla="*/ 473202 h 484277"/>
                    <a:gd name="connsiteX17" fmla="*/ 166466 w 513352"/>
                    <a:gd name="connsiteY17" fmla="*/ 465245 h 484277"/>
                    <a:gd name="connsiteX18" fmla="*/ 146503 w 513352"/>
                    <a:gd name="connsiteY18" fmla="*/ 459823 h 484277"/>
                    <a:gd name="connsiteX19" fmla="*/ 130358 w 513352"/>
                    <a:gd name="connsiteY19" fmla="*/ 452668 h 484277"/>
                    <a:gd name="connsiteX20" fmla="*/ 120341 w 513352"/>
                    <a:gd name="connsiteY20" fmla="*/ 444692 h 484277"/>
                    <a:gd name="connsiteX21" fmla="*/ 115818 w 513352"/>
                    <a:gd name="connsiteY21" fmla="*/ 432712 h 484277"/>
                    <a:gd name="connsiteX22" fmla="*/ 115818 w 513352"/>
                    <a:gd name="connsiteY22" fmla="*/ 255868 h 484277"/>
                    <a:gd name="connsiteX23" fmla="*/ 11999 w 513352"/>
                    <a:gd name="connsiteY23" fmla="*/ 255868 h 484277"/>
                    <a:gd name="connsiteX24" fmla="*/ 12808 w 513352"/>
                    <a:gd name="connsiteY24" fmla="*/ 244333 h 484277"/>
                    <a:gd name="connsiteX25" fmla="*/ 31462 w 513352"/>
                    <a:gd name="connsiteY25" fmla="*/ 189510 h 484277"/>
                    <a:gd name="connsiteX26" fmla="*/ 74410 w 513352"/>
                    <a:gd name="connsiteY26" fmla="*/ 150661 h 484277"/>
                    <a:gd name="connsiteX27" fmla="*/ 86711 w 513352"/>
                    <a:gd name="connsiteY27" fmla="*/ 140602 h 484277"/>
                    <a:gd name="connsiteX28" fmla="*/ 93442 w 513352"/>
                    <a:gd name="connsiteY28" fmla="*/ 126205 h 484277"/>
                    <a:gd name="connsiteX29" fmla="*/ 123479 w 513352"/>
                    <a:gd name="connsiteY29" fmla="*/ 75959 h 484277"/>
                    <a:gd name="connsiteX30" fmla="*/ 178574 w 513352"/>
                    <a:gd name="connsiteY30" fmla="*/ 56182 h 484277"/>
                    <a:gd name="connsiteX31" fmla="*/ 186653 w 513352"/>
                    <a:gd name="connsiteY31" fmla="*/ 56182 h 484277"/>
                    <a:gd name="connsiteX32" fmla="*/ 190112 w 513352"/>
                    <a:gd name="connsiteY32" fmla="*/ 56182 h 484277"/>
                    <a:gd name="connsiteX33" fmla="*/ 203677 w 513352"/>
                    <a:gd name="connsiteY33" fmla="*/ 53778 h 484277"/>
                    <a:gd name="connsiteX34" fmla="*/ 215144 w 513352"/>
                    <a:gd name="connsiteY34" fmla="*/ 46146 h 484277"/>
                    <a:gd name="connsiteX35" fmla="*/ 251059 w 513352"/>
                    <a:gd name="connsiteY35" fmla="*/ 20636 h 484277"/>
                    <a:gd name="connsiteX36" fmla="*/ 294167 w 513352"/>
                    <a:gd name="connsiteY36" fmla="*/ 11538 h 484277"/>
                    <a:gd name="connsiteX37" fmla="*/ 294167 w 513352"/>
                    <a:gd name="connsiteY37" fmla="*/ 2 h 484277"/>
                    <a:gd name="connsiteX38" fmla="*/ 246464 w 513352"/>
                    <a:gd name="connsiteY38" fmla="*/ 9979 h 484277"/>
                    <a:gd name="connsiteX39" fmla="*/ 206725 w 513352"/>
                    <a:gd name="connsiteY39" fmla="*/ 38186 h 484277"/>
                    <a:gd name="connsiteX40" fmla="*/ 199134 w 513352"/>
                    <a:gd name="connsiteY40" fmla="*/ 43395 h 484277"/>
                    <a:gd name="connsiteX41" fmla="*/ 190112 w 513352"/>
                    <a:gd name="connsiteY41" fmla="*/ 45222 h 484277"/>
                    <a:gd name="connsiteX42" fmla="*/ 187802 w 513352"/>
                    <a:gd name="connsiteY42" fmla="*/ 45222 h 484277"/>
                    <a:gd name="connsiteX43" fmla="*/ 178574 w 513352"/>
                    <a:gd name="connsiteY43" fmla="*/ 45222 h 484277"/>
                    <a:gd name="connsiteX44" fmla="*/ 139008 w 513352"/>
                    <a:gd name="connsiteY44" fmla="*/ 53528 h 484277"/>
                    <a:gd name="connsiteX45" fmla="*/ 101829 w 513352"/>
                    <a:gd name="connsiteY45" fmla="*/ 82061 h 484277"/>
                    <a:gd name="connsiteX46" fmla="*/ 82136 w 513352"/>
                    <a:gd name="connsiteY46" fmla="*/ 124590 h 484277"/>
                    <a:gd name="connsiteX47" fmla="*/ 77458 w 513352"/>
                    <a:gd name="connsiteY47" fmla="*/ 134040 h 484277"/>
                    <a:gd name="connsiteX48" fmla="*/ 69218 w 513352"/>
                    <a:gd name="connsiteY48" fmla="*/ 140625 h 484277"/>
                    <a:gd name="connsiteX49" fmla="*/ 22138 w 513352"/>
                    <a:gd name="connsiteY49" fmla="*/ 183397 h 484277"/>
                    <a:gd name="connsiteX50" fmla="*/ 1733 w 513352"/>
                    <a:gd name="connsiteY50" fmla="*/ 243640 h 484277"/>
                    <a:gd name="connsiteX51" fmla="*/ 924 w 513352"/>
                    <a:gd name="connsiteY51" fmla="*/ 255176 h 484277"/>
                    <a:gd name="connsiteX52" fmla="*/ 0 w 513352"/>
                    <a:gd name="connsiteY52" fmla="*/ 267404 h 484277"/>
                    <a:gd name="connsiteX53" fmla="*/ 104633 w 513352"/>
                    <a:gd name="connsiteY53" fmla="*/ 267404 h 484277"/>
                    <a:gd name="connsiteX54" fmla="*/ 104633 w 513352"/>
                    <a:gd name="connsiteY54" fmla="*/ 432365 h 484277"/>
                    <a:gd name="connsiteX55" fmla="*/ 110575 w 513352"/>
                    <a:gd name="connsiteY55" fmla="*/ 450166 h 484277"/>
                    <a:gd name="connsiteX56" fmla="*/ 124936 w 513352"/>
                    <a:gd name="connsiteY56" fmla="*/ 462242 h 484277"/>
                    <a:gd name="connsiteX57" fmla="*/ 143044 w 513352"/>
                    <a:gd name="connsiteY57" fmla="*/ 470436 h 484277"/>
                    <a:gd name="connsiteX58" fmla="*/ 164387 w 513352"/>
                    <a:gd name="connsiteY58" fmla="*/ 476205 h 484277"/>
                    <a:gd name="connsiteX59" fmla="*/ 235216 w 513352"/>
                    <a:gd name="connsiteY59" fmla="*/ 484278 h 484277"/>
                    <a:gd name="connsiteX60" fmla="*/ 256674 w 513352"/>
                    <a:gd name="connsiteY60" fmla="*/ 484278 h 484277"/>
                    <a:gd name="connsiteX61" fmla="*/ 289785 w 513352"/>
                    <a:gd name="connsiteY61" fmla="*/ 483238 h 484277"/>
                    <a:gd name="connsiteX62" fmla="*/ 388411 w 513352"/>
                    <a:gd name="connsiteY62" fmla="*/ 461787 h 484277"/>
                    <a:gd name="connsiteX63" fmla="*/ 396144 w 513352"/>
                    <a:gd name="connsiteY63" fmla="*/ 456480 h 484277"/>
                    <a:gd name="connsiteX64" fmla="*/ 405262 w 513352"/>
                    <a:gd name="connsiteY64" fmla="*/ 445642 h 484277"/>
                    <a:gd name="connsiteX65" fmla="*/ 408714 w 513352"/>
                    <a:gd name="connsiteY65" fmla="*/ 431903 h 484277"/>
                    <a:gd name="connsiteX66" fmla="*/ 408714 w 513352"/>
                    <a:gd name="connsiteY66" fmla="*/ 267404 h 484277"/>
                    <a:gd name="connsiteX67" fmla="*/ 492583 w 513352"/>
                    <a:gd name="connsiteY67" fmla="*/ 267404 h 484277"/>
                    <a:gd name="connsiteX68" fmla="*/ 495810 w 513352"/>
                    <a:gd name="connsiteY68" fmla="*/ 261290 h 484277"/>
                    <a:gd name="connsiteX69" fmla="*/ 498813 w 513352"/>
                    <a:gd name="connsiteY69" fmla="*/ 255753 h 484277"/>
                    <a:gd name="connsiteX70" fmla="*/ 513290 w 513352"/>
                    <a:gd name="connsiteY70" fmla="*/ 201956 h 484277"/>
                    <a:gd name="connsiteX71" fmla="*/ 502323 w 513352"/>
                    <a:gd name="connsiteY71" fmla="*/ 147336 h 484277"/>
                    <a:gd name="connsiteX72" fmla="*/ 468205 w 513352"/>
                    <a:gd name="connsiteY72" fmla="*/ 103294 h 484277"/>
                    <a:gd name="connsiteX73" fmla="*/ 418064 w 513352"/>
                    <a:gd name="connsiteY73" fmla="*/ 79023 h 484277"/>
                    <a:gd name="connsiteX74" fmla="*/ 408156 w 513352"/>
                    <a:gd name="connsiteY74" fmla="*/ 74425 h 484277"/>
                    <a:gd name="connsiteX75" fmla="*/ 401219 w 513352"/>
                    <a:gd name="connsiteY75" fmla="*/ 65987 h 484277"/>
                    <a:gd name="connsiteX76" fmla="*/ 357136 w 513352"/>
                    <a:gd name="connsiteY76" fmla="*/ 17671 h 484277"/>
                    <a:gd name="connsiteX77" fmla="*/ 294167 w 513352"/>
                    <a:gd name="connsiteY77" fmla="*/ 2 h 48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13352" h="484277">
                      <a:moveTo>
                        <a:pt x="294167" y="11538"/>
                      </a:moveTo>
                      <a:cubicBezTo>
                        <a:pt x="314213" y="11452"/>
                        <a:pt x="333881" y="16997"/>
                        <a:pt x="350931" y="27541"/>
                      </a:cubicBezTo>
                      <a:cubicBezTo>
                        <a:pt x="367980" y="38085"/>
                        <a:pt x="381725" y="53205"/>
                        <a:pt x="390606" y="71179"/>
                      </a:cubicBezTo>
                      <a:cubicBezTo>
                        <a:pt x="393044" y="76001"/>
                        <a:pt x="396522" y="80220"/>
                        <a:pt x="400796" y="83532"/>
                      </a:cubicBezTo>
                      <a:cubicBezTo>
                        <a:pt x="405063" y="86844"/>
                        <a:pt x="410017" y="89166"/>
                        <a:pt x="415292" y="90328"/>
                      </a:cubicBezTo>
                      <a:cubicBezTo>
                        <a:pt x="427541" y="93147"/>
                        <a:pt x="439233" y="97981"/>
                        <a:pt x="449898" y="104633"/>
                      </a:cubicBezTo>
                      <a:cubicBezTo>
                        <a:pt x="473582" y="119518"/>
                        <a:pt x="490747" y="142823"/>
                        <a:pt x="497941" y="169857"/>
                      </a:cubicBezTo>
                      <a:cubicBezTo>
                        <a:pt x="505134" y="196890"/>
                        <a:pt x="501816" y="225644"/>
                        <a:pt x="488662" y="250331"/>
                      </a:cubicBezTo>
                      <a:lnTo>
                        <a:pt x="485659" y="255868"/>
                      </a:lnTo>
                      <a:lnTo>
                        <a:pt x="397183" y="255868"/>
                      </a:lnTo>
                      <a:lnTo>
                        <a:pt x="397183" y="432365"/>
                      </a:lnTo>
                      <a:cubicBezTo>
                        <a:pt x="397055" y="435452"/>
                        <a:pt x="396227" y="438461"/>
                        <a:pt x="394771" y="441176"/>
                      </a:cubicBezTo>
                      <a:cubicBezTo>
                        <a:pt x="393314" y="443896"/>
                        <a:pt x="391254" y="446245"/>
                        <a:pt x="388758" y="448054"/>
                      </a:cubicBezTo>
                      <a:cubicBezTo>
                        <a:pt x="386833" y="449633"/>
                        <a:pt x="384792" y="451064"/>
                        <a:pt x="382643" y="452322"/>
                      </a:cubicBezTo>
                      <a:cubicBezTo>
                        <a:pt x="362109" y="463859"/>
                        <a:pt x="323582" y="470090"/>
                        <a:pt x="288976" y="472284"/>
                      </a:cubicBezTo>
                      <a:cubicBezTo>
                        <a:pt x="277439" y="472971"/>
                        <a:pt x="266479" y="473202"/>
                        <a:pt x="256674" y="473202"/>
                      </a:cubicBezTo>
                      <a:lnTo>
                        <a:pt x="235678" y="473202"/>
                      </a:lnTo>
                      <a:cubicBezTo>
                        <a:pt x="212430" y="472445"/>
                        <a:pt x="189278" y="469782"/>
                        <a:pt x="166466" y="465245"/>
                      </a:cubicBezTo>
                      <a:cubicBezTo>
                        <a:pt x="159709" y="463840"/>
                        <a:pt x="153042" y="462030"/>
                        <a:pt x="146503" y="459823"/>
                      </a:cubicBezTo>
                      <a:cubicBezTo>
                        <a:pt x="140907" y="457962"/>
                        <a:pt x="135498" y="455569"/>
                        <a:pt x="130358" y="452668"/>
                      </a:cubicBezTo>
                      <a:cubicBezTo>
                        <a:pt x="126360" y="450961"/>
                        <a:pt x="122895" y="448208"/>
                        <a:pt x="120341" y="444692"/>
                      </a:cubicBezTo>
                      <a:cubicBezTo>
                        <a:pt x="117781" y="441182"/>
                        <a:pt x="116222" y="437043"/>
                        <a:pt x="115818" y="432712"/>
                      </a:cubicBezTo>
                      <a:lnTo>
                        <a:pt x="115818" y="255868"/>
                      </a:lnTo>
                      <a:lnTo>
                        <a:pt x="11999" y="255868"/>
                      </a:lnTo>
                      <a:lnTo>
                        <a:pt x="12808" y="244333"/>
                      </a:lnTo>
                      <a:cubicBezTo>
                        <a:pt x="14258" y="224769"/>
                        <a:pt x="20682" y="205900"/>
                        <a:pt x="31462" y="189510"/>
                      </a:cubicBezTo>
                      <a:cubicBezTo>
                        <a:pt x="42242" y="173119"/>
                        <a:pt x="57020" y="159748"/>
                        <a:pt x="74410" y="150661"/>
                      </a:cubicBezTo>
                      <a:cubicBezTo>
                        <a:pt x="79209" y="148273"/>
                        <a:pt x="83412" y="144835"/>
                        <a:pt x="86711" y="140602"/>
                      </a:cubicBezTo>
                      <a:cubicBezTo>
                        <a:pt x="90003" y="136368"/>
                        <a:pt x="92306" y="131447"/>
                        <a:pt x="93442" y="126205"/>
                      </a:cubicBezTo>
                      <a:cubicBezTo>
                        <a:pt x="97337" y="106485"/>
                        <a:pt x="107957" y="88728"/>
                        <a:pt x="123479" y="75959"/>
                      </a:cubicBezTo>
                      <a:cubicBezTo>
                        <a:pt x="139002" y="63190"/>
                        <a:pt x="158477" y="56201"/>
                        <a:pt x="178574" y="56182"/>
                      </a:cubicBezTo>
                      <a:cubicBezTo>
                        <a:pt x="181231" y="56182"/>
                        <a:pt x="183997" y="56182"/>
                        <a:pt x="186653" y="56182"/>
                      </a:cubicBezTo>
                      <a:lnTo>
                        <a:pt x="190112" y="56182"/>
                      </a:lnTo>
                      <a:cubicBezTo>
                        <a:pt x="194751" y="56324"/>
                        <a:pt x="199371" y="55505"/>
                        <a:pt x="203677" y="53778"/>
                      </a:cubicBezTo>
                      <a:cubicBezTo>
                        <a:pt x="207983" y="52051"/>
                        <a:pt x="211891" y="49452"/>
                        <a:pt x="215144" y="46146"/>
                      </a:cubicBezTo>
                      <a:cubicBezTo>
                        <a:pt x="225244" y="35272"/>
                        <a:pt x="237468" y="26589"/>
                        <a:pt x="251059" y="20636"/>
                      </a:cubicBezTo>
                      <a:cubicBezTo>
                        <a:pt x="264656" y="14683"/>
                        <a:pt x="279325" y="11586"/>
                        <a:pt x="294167" y="11538"/>
                      </a:cubicBezTo>
                      <a:close/>
                      <a:moveTo>
                        <a:pt x="294167" y="2"/>
                      </a:moveTo>
                      <a:cubicBezTo>
                        <a:pt x="277747" y="13"/>
                        <a:pt x="261512" y="3410"/>
                        <a:pt x="246464" y="9979"/>
                      </a:cubicBezTo>
                      <a:cubicBezTo>
                        <a:pt x="231417" y="16549"/>
                        <a:pt x="217890" y="26152"/>
                        <a:pt x="206725" y="38186"/>
                      </a:cubicBezTo>
                      <a:cubicBezTo>
                        <a:pt x="204569" y="40414"/>
                        <a:pt x="201989" y="42186"/>
                        <a:pt x="199134" y="43395"/>
                      </a:cubicBezTo>
                      <a:cubicBezTo>
                        <a:pt x="196278" y="44604"/>
                        <a:pt x="193211" y="45226"/>
                        <a:pt x="190112" y="45222"/>
                      </a:cubicBezTo>
                      <a:lnTo>
                        <a:pt x="187802" y="45222"/>
                      </a:lnTo>
                      <a:cubicBezTo>
                        <a:pt x="184728" y="45050"/>
                        <a:pt x="181648" y="45050"/>
                        <a:pt x="178574" y="45222"/>
                      </a:cubicBezTo>
                      <a:cubicBezTo>
                        <a:pt x="164958" y="45249"/>
                        <a:pt x="151489" y="48077"/>
                        <a:pt x="139008" y="53528"/>
                      </a:cubicBezTo>
                      <a:cubicBezTo>
                        <a:pt x="124493" y="59894"/>
                        <a:pt x="111730" y="69685"/>
                        <a:pt x="101829" y="82061"/>
                      </a:cubicBezTo>
                      <a:cubicBezTo>
                        <a:pt x="91921" y="94437"/>
                        <a:pt x="85164" y="109030"/>
                        <a:pt x="82136" y="124590"/>
                      </a:cubicBezTo>
                      <a:cubicBezTo>
                        <a:pt x="81282" y="128044"/>
                        <a:pt x="79684" y="131270"/>
                        <a:pt x="77458" y="134040"/>
                      </a:cubicBezTo>
                      <a:cubicBezTo>
                        <a:pt x="75225" y="136811"/>
                        <a:pt x="72408" y="139058"/>
                        <a:pt x="69218" y="140625"/>
                      </a:cubicBezTo>
                      <a:cubicBezTo>
                        <a:pt x="50148" y="150654"/>
                        <a:pt x="33945" y="165374"/>
                        <a:pt x="22138" y="183397"/>
                      </a:cubicBezTo>
                      <a:cubicBezTo>
                        <a:pt x="10331" y="201420"/>
                        <a:pt x="3311" y="222152"/>
                        <a:pt x="1733" y="243640"/>
                      </a:cubicBezTo>
                      <a:lnTo>
                        <a:pt x="924" y="255176"/>
                      </a:lnTo>
                      <a:lnTo>
                        <a:pt x="0" y="267404"/>
                      </a:lnTo>
                      <a:lnTo>
                        <a:pt x="104633" y="267404"/>
                      </a:lnTo>
                      <a:lnTo>
                        <a:pt x="104633" y="432365"/>
                      </a:lnTo>
                      <a:cubicBezTo>
                        <a:pt x="104935" y="438737"/>
                        <a:pt x="106994" y="444891"/>
                        <a:pt x="110575" y="450166"/>
                      </a:cubicBezTo>
                      <a:cubicBezTo>
                        <a:pt x="114156" y="455440"/>
                        <a:pt x="119129" y="459618"/>
                        <a:pt x="124936" y="462242"/>
                      </a:cubicBezTo>
                      <a:cubicBezTo>
                        <a:pt x="130679" y="465579"/>
                        <a:pt x="136749" y="468325"/>
                        <a:pt x="143044" y="470436"/>
                      </a:cubicBezTo>
                      <a:cubicBezTo>
                        <a:pt x="149391" y="472509"/>
                        <a:pt x="156545" y="474473"/>
                        <a:pt x="164387" y="476205"/>
                      </a:cubicBezTo>
                      <a:cubicBezTo>
                        <a:pt x="187738" y="480819"/>
                        <a:pt x="211429" y="483520"/>
                        <a:pt x="235216" y="484278"/>
                      </a:cubicBezTo>
                      <a:cubicBezTo>
                        <a:pt x="242486" y="484278"/>
                        <a:pt x="249750" y="484278"/>
                        <a:pt x="256674" y="484278"/>
                      </a:cubicBezTo>
                      <a:cubicBezTo>
                        <a:pt x="267287" y="484278"/>
                        <a:pt x="278709" y="484278"/>
                        <a:pt x="289785" y="483238"/>
                      </a:cubicBezTo>
                      <a:cubicBezTo>
                        <a:pt x="321388" y="481396"/>
                        <a:pt x="364303" y="476090"/>
                        <a:pt x="388411" y="461787"/>
                      </a:cubicBezTo>
                      <a:cubicBezTo>
                        <a:pt x="391132" y="460234"/>
                        <a:pt x="393718" y="458456"/>
                        <a:pt x="396144" y="456480"/>
                      </a:cubicBezTo>
                      <a:cubicBezTo>
                        <a:pt x="399968" y="453605"/>
                        <a:pt x="403087" y="449902"/>
                        <a:pt x="405262" y="445642"/>
                      </a:cubicBezTo>
                      <a:cubicBezTo>
                        <a:pt x="407444" y="441387"/>
                        <a:pt x="408624" y="436690"/>
                        <a:pt x="408714" y="431903"/>
                      </a:cubicBezTo>
                      <a:lnTo>
                        <a:pt x="408714" y="267404"/>
                      </a:lnTo>
                      <a:lnTo>
                        <a:pt x="492583" y="267404"/>
                      </a:lnTo>
                      <a:lnTo>
                        <a:pt x="495810" y="261290"/>
                      </a:lnTo>
                      <a:lnTo>
                        <a:pt x="498813" y="255753"/>
                      </a:lnTo>
                      <a:cubicBezTo>
                        <a:pt x="507726" y="239178"/>
                        <a:pt x="512680" y="220765"/>
                        <a:pt x="513290" y="201956"/>
                      </a:cubicBezTo>
                      <a:cubicBezTo>
                        <a:pt x="513893" y="183147"/>
                        <a:pt x="510145" y="164452"/>
                        <a:pt x="502323" y="147336"/>
                      </a:cubicBezTo>
                      <a:cubicBezTo>
                        <a:pt x="494501" y="130219"/>
                        <a:pt x="482822" y="115145"/>
                        <a:pt x="468205" y="103294"/>
                      </a:cubicBezTo>
                      <a:cubicBezTo>
                        <a:pt x="453587" y="91442"/>
                        <a:pt x="436422" y="83135"/>
                        <a:pt x="418064" y="79023"/>
                      </a:cubicBezTo>
                      <a:cubicBezTo>
                        <a:pt x="414457" y="78252"/>
                        <a:pt x="411069" y="76681"/>
                        <a:pt x="408156" y="74425"/>
                      </a:cubicBezTo>
                      <a:cubicBezTo>
                        <a:pt x="405236" y="72168"/>
                        <a:pt x="402869" y="69284"/>
                        <a:pt x="401219" y="65987"/>
                      </a:cubicBezTo>
                      <a:cubicBezTo>
                        <a:pt x="391331" y="46075"/>
                        <a:pt x="376059" y="29336"/>
                        <a:pt x="357136" y="17671"/>
                      </a:cubicBezTo>
                      <a:cubicBezTo>
                        <a:pt x="338213" y="6007"/>
                        <a:pt x="316395" y="-115"/>
                        <a:pt x="294167" y="2"/>
                      </a:cubicBezTo>
                      <a:close/>
                    </a:path>
                  </a:pathLst>
                </a:custGeom>
                <a:solidFill>
                  <a:srgbClr val="FFFFFF"/>
                </a:solidFill>
                <a:ln w="6417" cap="flat">
                  <a:noFill/>
                  <a:prstDash val="solid"/>
                  <a:miter/>
                </a:ln>
              </p:spPr>
              <p:txBody>
                <a:bodyPr rtlCol="0" anchor="ctr"/>
                <a:lstStyle/>
                <a:p>
                  <a:endParaRPr lang="en-US" sz="2362"/>
                </a:p>
              </p:txBody>
            </p:sp>
          </p:grpSp>
          <p:sp>
            <p:nvSpPr>
              <p:cNvPr id="227" name="TextBox 38">
                <a:extLst>
                  <a:ext uri="{FF2B5EF4-FFF2-40B4-BE49-F238E27FC236}">
                    <a16:creationId xmlns:a16="http://schemas.microsoft.com/office/drawing/2014/main" id="{2D0BEAAB-C9E2-69EE-204E-B0AAF0D9E63A}"/>
                  </a:ext>
                </a:extLst>
              </p:cNvPr>
              <p:cNvSpPr txBox="1"/>
              <p:nvPr/>
            </p:nvSpPr>
            <p:spPr>
              <a:xfrm>
                <a:off x="1068768" y="1236639"/>
                <a:ext cx="470490" cy="258532"/>
              </a:xfrm>
              <a:prstGeom prst="rect">
                <a:avLst/>
              </a:prstGeom>
              <a:noFill/>
            </p:spPr>
            <p:txBody>
              <a:bodyPr wrap="none" rtlCol="0">
                <a:spAutoFit/>
              </a:bodyPr>
              <a:lstStyle/>
              <a:p>
                <a:pPr algn="l"/>
                <a:r>
                  <a:rPr lang="en-US" dirty="0">
                    <a:latin typeface="Oracle Sans"/>
                    <a:cs typeface="Oracle Sans"/>
                    <a:sym typeface="Oracle Sans"/>
                    <a:rtl val="0"/>
                  </a:rPr>
                  <a:t>ADB</a:t>
                </a:r>
              </a:p>
            </p:txBody>
          </p:sp>
        </p:grpSp>
        <p:pic>
          <p:nvPicPr>
            <p:cNvPr id="225" name="グラフィックス 224">
              <a:extLst>
                <a:ext uri="{FF2B5EF4-FFF2-40B4-BE49-F238E27FC236}">
                  <a16:creationId xmlns:a16="http://schemas.microsoft.com/office/drawing/2014/main" id="{67B766AC-05B5-C496-E223-9233EB01992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39133" y="3477320"/>
              <a:ext cx="457200" cy="400050"/>
            </a:xfrm>
            <a:prstGeom prst="rect">
              <a:avLst/>
            </a:prstGeom>
          </p:spPr>
        </p:pic>
      </p:grpSp>
      <p:grpSp>
        <p:nvGrpSpPr>
          <p:cNvPr id="230" name="Graphic 3">
            <a:extLst>
              <a:ext uri="{FF2B5EF4-FFF2-40B4-BE49-F238E27FC236}">
                <a16:creationId xmlns:a16="http://schemas.microsoft.com/office/drawing/2014/main" id="{55E75569-F757-0787-057D-8CE41B83F29E}"/>
              </a:ext>
            </a:extLst>
          </p:cNvPr>
          <p:cNvGrpSpPr/>
          <p:nvPr/>
        </p:nvGrpSpPr>
        <p:grpSpPr>
          <a:xfrm>
            <a:off x="9815411" y="6257947"/>
            <a:ext cx="1952780" cy="1108562"/>
            <a:chOff x="780875" y="3801176"/>
            <a:chExt cx="1322673" cy="750861"/>
          </a:xfrm>
        </p:grpSpPr>
        <p:grpSp>
          <p:nvGrpSpPr>
            <p:cNvPr id="231" name="Graphic 3">
              <a:extLst>
                <a:ext uri="{FF2B5EF4-FFF2-40B4-BE49-F238E27FC236}">
                  <a16:creationId xmlns:a16="http://schemas.microsoft.com/office/drawing/2014/main" id="{BF4A0F9A-FB63-459A-4087-02D598EE5A33}"/>
                </a:ext>
              </a:extLst>
            </p:cNvPr>
            <p:cNvGrpSpPr/>
            <p:nvPr/>
          </p:nvGrpSpPr>
          <p:grpSpPr>
            <a:xfrm>
              <a:off x="1167865" y="3801176"/>
              <a:ext cx="513347" cy="513347"/>
              <a:chOff x="1167865" y="3801176"/>
              <a:chExt cx="513347" cy="513347"/>
            </a:xfrm>
          </p:grpSpPr>
          <p:grpSp>
            <p:nvGrpSpPr>
              <p:cNvPr id="233" name="Graphic 3">
                <a:extLst>
                  <a:ext uri="{FF2B5EF4-FFF2-40B4-BE49-F238E27FC236}">
                    <a16:creationId xmlns:a16="http://schemas.microsoft.com/office/drawing/2014/main" id="{72DCE579-01FB-6764-F0BF-E2476E4B37FE}"/>
                  </a:ext>
                </a:extLst>
              </p:cNvPr>
              <p:cNvGrpSpPr/>
              <p:nvPr/>
            </p:nvGrpSpPr>
            <p:grpSpPr>
              <a:xfrm>
                <a:off x="1167865" y="3801176"/>
                <a:ext cx="513347" cy="513347"/>
                <a:chOff x="1167865" y="3801176"/>
                <a:chExt cx="513347" cy="513347"/>
              </a:xfrm>
              <a:solidFill>
                <a:srgbClr val="FFFFFF"/>
              </a:solidFill>
            </p:grpSpPr>
            <p:sp>
              <p:nvSpPr>
                <p:cNvPr id="240" name="Freeform: Shape 567">
                  <a:extLst>
                    <a:ext uri="{FF2B5EF4-FFF2-40B4-BE49-F238E27FC236}">
                      <a16:creationId xmlns:a16="http://schemas.microsoft.com/office/drawing/2014/main" id="{F3699F70-C70F-7D09-FB96-6F7494ACD7F6}"/>
                    </a:ext>
                  </a:extLst>
                </p:cNvPr>
                <p:cNvSpPr/>
                <p:nvPr/>
              </p:nvSpPr>
              <p:spPr>
                <a:xfrm>
                  <a:off x="1173974" y="3807285"/>
                  <a:ext cx="501155" cy="502348"/>
                </a:xfrm>
                <a:custGeom>
                  <a:avLst/>
                  <a:gdLst>
                    <a:gd name="connsiteX0" fmla="*/ 26829 w 501155"/>
                    <a:gd name="connsiteY0" fmla="*/ 501123 h 502348"/>
                    <a:gd name="connsiteX1" fmla="*/ 0 w 501155"/>
                    <a:gd name="connsiteY1" fmla="*/ 474237 h 502348"/>
                    <a:gd name="connsiteX2" fmla="*/ 0 w 501155"/>
                    <a:gd name="connsiteY2" fmla="*/ 26893 h 502348"/>
                    <a:gd name="connsiteX3" fmla="*/ 26829 w 501155"/>
                    <a:gd name="connsiteY3" fmla="*/ 0 h 502348"/>
                    <a:gd name="connsiteX4" fmla="*/ 474333 w 501155"/>
                    <a:gd name="connsiteY4" fmla="*/ 0 h 502348"/>
                    <a:gd name="connsiteX5" fmla="*/ 501155 w 501155"/>
                    <a:gd name="connsiteY5" fmla="*/ 26893 h 502348"/>
                    <a:gd name="connsiteX6" fmla="*/ 501155 w 501155"/>
                    <a:gd name="connsiteY6" fmla="*/ 475456 h 502348"/>
                    <a:gd name="connsiteX7" fmla="*/ 474333 w 501155"/>
                    <a:gd name="connsiteY7" fmla="*/ 502349 h 502348"/>
                    <a:gd name="connsiteX8" fmla="*/ 26829 w 501155"/>
                    <a:gd name="connsiteY8" fmla="*/ 501123 h 5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155" h="502348">
                      <a:moveTo>
                        <a:pt x="26829" y="501123"/>
                      </a:moveTo>
                      <a:cubicBezTo>
                        <a:pt x="12198" y="501123"/>
                        <a:pt x="0" y="488906"/>
                        <a:pt x="0" y="474237"/>
                      </a:cubicBezTo>
                      <a:lnTo>
                        <a:pt x="0" y="26893"/>
                      </a:lnTo>
                      <a:cubicBezTo>
                        <a:pt x="0" y="12224"/>
                        <a:pt x="12198" y="0"/>
                        <a:pt x="26829" y="0"/>
                      </a:cubicBezTo>
                      <a:lnTo>
                        <a:pt x="474333" y="0"/>
                      </a:lnTo>
                      <a:cubicBezTo>
                        <a:pt x="488963" y="0"/>
                        <a:pt x="501155" y="12224"/>
                        <a:pt x="501155" y="26893"/>
                      </a:cubicBezTo>
                      <a:lnTo>
                        <a:pt x="501155" y="475456"/>
                      </a:lnTo>
                      <a:cubicBezTo>
                        <a:pt x="501155" y="490125"/>
                        <a:pt x="488963" y="502349"/>
                        <a:pt x="474333" y="502349"/>
                      </a:cubicBezTo>
                      <a:lnTo>
                        <a:pt x="26829" y="501123"/>
                      </a:lnTo>
                      <a:close/>
                    </a:path>
                  </a:pathLst>
                </a:custGeom>
                <a:solidFill>
                  <a:srgbClr val="FFFFFF"/>
                </a:solidFill>
                <a:ln w="6417" cap="flat">
                  <a:noFill/>
                  <a:prstDash val="solid"/>
                  <a:miter/>
                </a:ln>
              </p:spPr>
              <p:txBody>
                <a:bodyPr rtlCol="0" anchor="ctr"/>
                <a:lstStyle/>
                <a:p>
                  <a:endParaRPr lang="en-US" sz="3052"/>
                </a:p>
              </p:txBody>
            </p:sp>
            <p:sp>
              <p:nvSpPr>
                <p:cNvPr id="241" name="Freeform: Shape 568">
                  <a:extLst>
                    <a:ext uri="{FF2B5EF4-FFF2-40B4-BE49-F238E27FC236}">
                      <a16:creationId xmlns:a16="http://schemas.microsoft.com/office/drawing/2014/main" id="{AE697B15-AAEA-9BF7-F046-8A711ED4CEE7}"/>
                    </a:ext>
                  </a:extLst>
                </p:cNvPr>
                <p:cNvSpPr/>
                <p:nvPr/>
              </p:nvSpPr>
              <p:spPr>
                <a:xfrm>
                  <a:off x="1167865" y="3801176"/>
                  <a:ext cx="513347" cy="513347"/>
                </a:xfrm>
                <a:custGeom>
                  <a:avLst/>
                  <a:gdLst>
                    <a:gd name="connsiteX0" fmla="*/ 479203 w 513347"/>
                    <a:gd name="connsiteY0" fmla="*/ 12224 h 513347"/>
                    <a:gd name="connsiteX1" fmla="*/ 499936 w 513347"/>
                    <a:gd name="connsiteY1" fmla="*/ 33002 h 513347"/>
                    <a:gd name="connsiteX2" fmla="*/ 499936 w 513347"/>
                    <a:gd name="connsiteY2" fmla="*/ 481571 h 513347"/>
                    <a:gd name="connsiteX3" fmla="*/ 479203 w 513347"/>
                    <a:gd name="connsiteY3" fmla="*/ 502349 h 513347"/>
                    <a:gd name="connsiteX4" fmla="*/ 32925 w 513347"/>
                    <a:gd name="connsiteY4" fmla="*/ 502349 h 513347"/>
                    <a:gd name="connsiteX5" fmla="*/ 12192 w 513347"/>
                    <a:gd name="connsiteY5" fmla="*/ 480345 h 513347"/>
                    <a:gd name="connsiteX6" fmla="*/ 12192 w 513347"/>
                    <a:gd name="connsiteY6" fmla="*/ 33002 h 513347"/>
                    <a:gd name="connsiteX7" fmla="*/ 32925 w 513347"/>
                    <a:gd name="connsiteY7" fmla="*/ 12224 h 513347"/>
                    <a:gd name="connsiteX8" fmla="*/ 479203 w 513347"/>
                    <a:gd name="connsiteY8" fmla="*/ 12224 h 513347"/>
                    <a:gd name="connsiteX9" fmla="*/ 479203 w 513347"/>
                    <a:gd name="connsiteY9" fmla="*/ 0 h 513347"/>
                    <a:gd name="connsiteX10" fmla="*/ 32925 w 513347"/>
                    <a:gd name="connsiteY10" fmla="*/ 0 h 513347"/>
                    <a:gd name="connsiteX11" fmla="*/ 0 w 513347"/>
                    <a:gd name="connsiteY11" fmla="*/ 33002 h 513347"/>
                    <a:gd name="connsiteX12" fmla="*/ 0 w 513347"/>
                    <a:gd name="connsiteY12" fmla="*/ 481571 h 513347"/>
                    <a:gd name="connsiteX13" fmla="*/ 32925 w 513347"/>
                    <a:gd name="connsiteY13" fmla="*/ 513347 h 513347"/>
                    <a:gd name="connsiteX14" fmla="*/ 480422 w 513347"/>
                    <a:gd name="connsiteY14" fmla="*/ 513347 h 513347"/>
                    <a:gd name="connsiteX15" fmla="*/ 513347 w 513347"/>
                    <a:gd name="connsiteY15" fmla="*/ 480345 h 513347"/>
                    <a:gd name="connsiteX16" fmla="*/ 513347 w 513347"/>
                    <a:gd name="connsiteY16" fmla="*/ 33002 h 513347"/>
                    <a:gd name="connsiteX17" fmla="*/ 479203 w 513347"/>
                    <a:gd name="connsiteY17" fmla="*/ 0 h 5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3347" h="513347">
                      <a:moveTo>
                        <a:pt x="479203" y="12224"/>
                      </a:moveTo>
                      <a:cubicBezTo>
                        <a:pt x="490183" y="12224"/>
                        <a:pt x="499936" y="22003"/>
                        <a:pt x="499936" y="33002"/>
                      </a:cubicBezTo>
                      <a:lnTo>
                        <a:pt x="499936" y="481571"/>
                      </a:lnTo>
                      <a:cubicBezTo>
                        <a:pt x="499936" y="492570"/>
                        <a:pt x="490183" y="502349"/>
                        <a:pt x="479203" y="502349"/>
                      </a:cubicBezTo>
                      <a:lnTo>
                        <a:pt x="32925" y="502349"/>
                      </a:lnTo>
                      <a:cubicBezTo>
                        <a:pt x="21946" y="501123"/>
                        <a:pt x="12192" y="491344"/>
                        <a:pt x="12192" y="480345"/>
                      </a:cubicBezTo>
                      <a:lnTo>
                        <a:pt x="12192" y="33002"/>
                      </a:lnTo>
                      <a:cubicBezTo>
                        <a:pt x="12192" y="22003"/>
                        <a:pt x="21946" y="12224"/>
                        <a:pt x="32925" y="12224"/>
                      </a:cubicBezTo>
                      <a:lnTo>
                        <a:pt x="479203" y="12224"/>
                      </a:lnTo>
                      <a:close/>
                      <a:moveTo>
                        <a:pt x="479203" y="0"/>
                      </a:moveTo>
                      <a:lnTo>
                        <a:pt x="32925" y="0"/>
                      </a:lnTo>
                      <a:cubicBezTo>
                        <a:pt x="14630" y="0"/>
                        <a:pt x="0" y="14669"/>
                        <a:pt x="0" y="33002"/>
                      </a:cubicBezTo>
                      <a:lnTo>
                        <a:pt x="0" y="481571"/>
                      </a:lnTo>
                      <a:cubicBezTo>
                        <a:pt x="0" y="498678"/>
                        <a:pt x="14630" y="513347"/>
                        <a:pt x="32925" y="513347"/>
                      </a:cubicBezTo>
                      <a:lnTo>
                        <a:pt x="480422" y="513347"/>
                      </a:lnTo>
                      <a:cubicBezTo>
                        <a:pt x="498717" y="513347"/>
                        <a:pt x="513347" y="498678"/>
                        <a:pt x="513347" y="480345"/>
                      </a:cubicBezTo>
                      <a:lnTo>
                        <a:pt x="513347" y="33002"/>
                      </a:lnTo>
                      <a:cubicBezTo>
                        <a:pt x="512128" y="14669"/>
                        <a:pt x="497498" y="0"/>
                        <a:pt x="479203" y="0"/>
                      </a:cubicBezTo>
                      <a:close/>
                    </a:path>
                  </a:pathLst>
                </a:custGeom>
                <a:solidFill>
                  <a:srgbClr val="FFFFFF"/>
                </a:solidFill>
                <a:ln w="6417" cap="flat">
                  <a:noFill/>
                  <a:prstDash val="solid"/>
                  <a:miter/>
                </a:ln>
              </p:spPr>
              <p:txBody>
                <a:bodyPr rtlCol="0" anchor="ctr"/>
                <a:lstStyle/>
                <a:p>
                  <a:endParaRPr lang="en-US" sz="3052"/>
                </a:p>
              </p:txBody>
            </p:sp>
          </p:grpSp>
          <p:grpSp>
            <p:nvGrpSpPr>
              <p:cNvPr id="234" name="Graphic 3">
                <a:extLst>
                  <a:ext uri="{FF2B5EF4-FFF2-40B4-BE49-F238E27FC236}">
                    <a16:creationId xmlns:a16="http://schemas.microsoft.com/office/drawing/2014/main" id="{B403896F-7DB6-C9FE-6A79-93A850E5AACC}"/>
                  </a:ext>
                </a:extLst>
              </p:cNvPr>
              <p:cNvGrpSpPr/>
              <p:nvPr/>
            </p:nvGrpSpPr>
            <p:grpSpPr>
              <a:xfrm>
                <a:off x="1250777" y="3920959"/>
                <a:ext cx="342640" cy="331231"/>
                <a:chOff x="1250777" y="3920959"/>
                <a:chExt cx="342640" cy="331231"/>
              </a:xfrm>
              <a:solidFill>
                <a:srgbClr val="2D5967"/>
              </a:solidFill>
            </p:grpSpPr>
            <p:sp>
              <p:nvSpPr>
                <p:cNvPr id="237" name="Freeform: Shape 570">
                  <a:extLst>
                    <a:ext uri="{FF2B5EF4-FFF2-40B4-BE49-F238E27FC236}">
                      <a16:creationId xmlns:a16="http://schemas.microsoft.com/office/drawing/2014/main" id="{9E992715-6B87-4A0B-7102-451036A540AD}"/>
                    </a:ext>
                  </a:extLst>
                </p:cNvPr>
                <p:cNvSpPr/>
                <p:nvPr/>
              </p:nvSpPr>
              <p:spPr>
                <a:xfrm>
                  <a:off x="1417826" y="3925849"/>
                  <a:ext cx="175590" cy="151559"/>
                </a:xfrm>
                <a:custGeom>
                  <a:avLst/>
                  <a:gdLst>
                    <a:gd name="connsiteX0" fmla="*/ 120720 w 175590"/>
                    <a:gd name="connsiteY0" fmla="*/ 17114 h 151559"/>
                    <a:gd name="connsiteX1" fmla="*/ 153639 w 175590"/>
                    <a:gd name="connsiteY1" fmla="*/ 74557 h 151559"/>
                    <a:gd name="connsiteX2" fmla="*/ 120720 w 175590"/>
                    <a:gd name="connsiteY2" fmla="*/ 132007 h 151559"/>
                    <a:gd name="connsiteX3" fmla="*/ 54870 w 175590"/>
                    <a:gd name="connsiteY3" fmla="*/ 132007 h 151559"/>
                    <a:gd name="connsiteX4" fmla="*/ 21952 w 175590"/>
                    <a:gd name="connsiteY4" fmla="*/ 74557 h 151559"/>
                    <a:gd name="connsiteX5" fmla="*/ 54870 w 175590"/>
                    <a:gd name="connsiteY5" fmla="*/ 17114 h 151559"/>
                    <a:gd name="connsiteX6" fmla="*/ 120720 w 175590"/>
                    <a:gd name="connsiteY6" fmla="*/ 17114 h 151559"/>
                    <a:gd name="connsiteX7" fmla="*/ 120720 w 175590"/>
                    <a:gd name="connsiteY7" fmla="*/ 17114 h 151559"/>
                    <a:gd name="connsiteX8" fmla="*/ 131693 w 175590"/>
                    <a:gd name="connsiteY8" fmla="*/ 0 h 151559"/>
                    <a:gd name="connsiteX9" fmla="*/ 43898 w 175590"/>
                    <a:gd name="connsiteY9" fmla="*/ 0 h 151559"/>
                    <a:gd name="connsiteX10" fmla="*/ 0 w 175590"/>
                    <a:gd name="connsiteY10" fmla="*/ 75783 h 151559"/>
                    <a:gd name="connsiteX11" fmla="*/ 43898 w 175590"/>
                    <a:gd name="connsiteY11" fmla="*/ 151560 h 151559"/>
                    <a:gd name="connsiteX12" fmla="*/ 131693 w 175590"/>
                    <a:gd name="connsiteY12" fmla="*/ 151560 h 151559"/>
                    <a:gd name="connsiteX13" fmla="*/ 175590 w 175590"/>
                    <a:gd name="connsiteY13" fmla="*/ 75783 h 151559"/>
                    <a:gd name="connsiteX14" fmla="*/ 131693 w 175590"/>
                    <a:gd name="connsiteY14" fmla="*/ 0 h 15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590" h="151559">
                      <a:moveTo>
                        <a:pt x="120720" y="17114"/>
                      </a:moveTo>
                      <a:lnTo>
                        <a:pt x="153639" y="74557"/>
                      </a:lnTo>
                      <a:lnTo>
                        <a:pt x="120720" y="132007"/>
                      </a:lnTo>
                      <a:lnTo>
                        <a:pt x="54870" y="132007"/>
                      </a:lnTo>
                      <a:lnTo>
                        <a:pt x="21952" y="74557"/>
                      </a:lnTo>
                      <a:lnTo>
                        <a:pt x="54870" y="17114"/>
                      </a:lnTo>
                      <a:lnTo>
                        <a:pt x="120720" y="17114"/>
                      </a:lnTo>
                      <a:lnTo>
                        <a:pt x="120720" y="17114"/>
                      </a:lnTo>
                      <a:close/>
                      <a:moveTo>
                        <a:pt x="131693" y="0"/>
                      </a:moveTo>
                      <a:lnTo>
                        <a:pt x="43898" y="0"/>
                      </a:lnTo>
                      <a:lnTo>
                        <a:pt x="0" y="75783"/>
                      </a:lnTo>
                      <a:lnTo>
                        <a:pt x="43898" y="151560"/>
                      </a:lnTo>
                      <a:lnTo>
                        <a:pt x="131693" y="151560"/>
                      </a:lnTo>
                      <a:lnTo>
                        <a:pt x="175590" y="75783"/>
                      </a:lnTo>
                      <a:lnTo>
                        <a:pt x="131693" y="0"/>
                      </a:lnTo>
                      <a:close/>
                    </a:path>
                  </a:pathLst>
                </a:custGeom>
                <a:solidFill>
                  <a:srgbClr val="2D5967"/>
                </a:solidFill>
                <a:ln w="6417" cap="flat">
                  <a:noFill/>
                  <a:prstDash val="solid"/>
                  <a:miter/>
                </a:ln>
              </p:spPr>
              <p:txBody>
                <a:bodyPr rtlCol="0" anchor="ctr"/>
                <a:lstStyle/>
                <a:p>
                  <a:endParaRPr lang="en-US" sz="3052"/>
                </a:p>
              </p:txBody>
            </p:sp>
            <p:sp>
              <p:nvSpPr>
                <p:cNvPr id="238" name="Freeform: Shape 571">
                  <a:extLst>
                    <a:ext uri="{FF2B5EF4-FFF2-40B4-BE49-F238E27FC236}">
                      <a16:creationId xmlns:a16="http://schemas.microsoft.com/office/drawing/2014/main" id="{6DCC93F0-25A3-061B-FED6-F176C18B3496}"/>
                    </a:ext>
                  </a:extLst>
                </p:cNvPr>
                <p:cNvSpPr/>
                <p:nvPr/>
              </p:nvSpPr>
              <p:spPr>
                <a:xfrm>
                  <a:off x="1344655" y="4100631"/>
                  <a:ext cx="151200" cy="151559"/>
                </a:xfrm>
                <a:custGeom>
                  <a:avLst/>
                  <a:gdLst>
                    <a:gd name="connsiteX0" fmla="*/ 75603 w 151200"/>
                    <a:gd name="connsiteY0" fmla="*/ 17107 h 151559"/>
                    <a:gd name="connsiteX1" fmla="*/ 132912 w 151200"/>
                    <a:gd name="connsiteY1" fmla="*/ 74557 h 151559"/>
                    <a:gd name="connsiteX2" fmla="*/ 75603 w 151200"/>
                    <a:gd name="connsiteY2" fmla="*/ 132001 h 151559"/>
                    <a:gd name="connsiteX3" fmla="*/ 18294 w 151200"/>
                    <a:gd name="connsiteY3" fmla="*/ 74557 h 151559"/>
                    <a:gd name="connsiteX4" fmla="*/ 75603 w 151200"/>
                    <a:gd name="connsiteY4" fmla="*/ 17107 h 151559"/>
                    <a:gd name="connsiteX5" fmla="*/ 75603 w 151200"/>
                    <a:gd name="connsiteY5" fmla="*/ 0 h 151559"/>
                    <a:gd name="connsiteX6" fmla="*/ 0 w 151200"/>
                    <a:gd name="connsiteY6" fmla="*/ 75777 h 151559"/>
                    <a:gd name="connsiteX7" fmla="*/ 75603 w 151200"/>
                    <a:gd name="connsiteY7" fmla="*/ 151560 h 151559"/>
                    <a:gd name="connsiteX8" fmla="*/ 151200 w 151200"/>
                    <a:gd name="connsiteY8" fmla="*/ 75777 h 151559"/>
                    <a:gd name="connsiteX9" fmla="*/ 75603 w 151200"/>
                    <a:gd name="connsiteY9" fmla="*/ 0 h 15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00" h="151559">
                      <a:moveTo>
                        <a:pt x="75603" y="17107"/>
                      </a:moveTo>
                      <a:cubicBezTo>
                        <a:pt x="107302" y="17107"/>
                        <a:pt x="132912" y="42775"/>
                        <a:pt x="132912" y="74557"/>
                      </a:cubicBezTo>
                      <a:cubicBezTo>
                        <a:pt x="132912" y="106334"/>
                        <a:pt x="107302" y="132001"/>
                        <a:pt x="75603" y="132001"/>
                      </a:cubicBezTo>
                      <a:cubicBezTo>
                        <a:pt x="43898" y="132001"/>
                        <a:pt x="18294" y="106334"/>
                        <a:pt x="18294" y="74557"/>
                      </a:cubicBezTo>
                      <a:cubicBezTo>
                        <a:pt x="18294" y="42775"/>
                        <a:pt x="43898" y="17107"/>
                        <a:pt x="75603" y="17107"/>
                      </a:cubicBezTo>
                      <a:close/>
                      <a:moveTo>
                        <a:pt x="75603" y="0"/>
                      </a:moveTo>
                      <a:cubicBezTo>
                        <a:pt x="34144" y="0"/>
                        <a:pt x="0" y="34221"/>
                        <a:pt x="0" y="75777"/>
                      </a:cubicBezTo>
                      <a:cubicBezTo>
                        <a:pt x="0" y="117332"/>
                        <a:pt x="34144" y="151560"/>
                        <a:pt x="75603" y="151560"/>
                      </a:cubicBezTo>
                      <a:cubicBezTo>
                        <a:pt x="117056" y="151560"/>
                        <a:pt x="151200" y="117332"/>
                        <a:pt x="151200" y="75777"/>
                      </a:cubicBezTo>
                      <a:cubicBezTo>
                        <a:pt x="151200" y="32995"/>
                        <a:pt x="117056" y="0"/>
                        <a:pt x="75603" y="0"/>
                      </a:cubicBezTo>
                      <a:close/>
                    </a:path>
                  </a:pathLst>
                </a:custGeom>
                <a:solidFill>
                  <a:srgbClr val="2D5967"/>
                </a:solidFill>
                <a:ln w="6417" cap="flat">
                  <a:noFill/>
                  <a:prstDash val="solid"/>
                  <a:miter/>
                </a:ln>
              </p:spPr>
              <p:txBody>
                <a:bodyPr rtlCol="0" anchor="ctr"/>
                <a:lstStyle/>
                <a:p>
                  <a:endParaRPr lang="en-US" sz="3052"/>
                </a:p>
              </p:txBody>
            </p:sp>
            <p:sp>
              <p:nvSpPr>
                <p:cNvPr id="239" name="Freeform: Shape 572">
                  <a:extLst>
                    <a:ext uri="{FF2B5EF4-FFF2-40B4-BE49-F238E27FC236}">
                      <a16:creationId xmlns:a16="http://schemas.microsoft.com/office/drawing/2014/main" id="{4646D643-D4E7-F68D-6A6B-8AD58640AB8D}"/>
                    </a:ext>
                  </a:extLst>
                </p:cNvPr>
                <p:cNvSpPr/>
                <p:nvPr/>
              </p:nvSpPr>
              <p:spPr>
                <a:xfrm>
                  <a:off x="1250777" y="3920959"/>
                  <a:ext cx="167049" cy="151565"/>
                </a:xfrm>
                <a:custGeom>
                  <a:avLst/>
                  <a:gdLst>
                    <a:gd name="connsiteX0" fmla="*/ 82912 w 167049"/>
                    <a:gd name="connsiteY0" fmla="*/ 36672 h 151565"/>
                    <a:gd name="connsiteX1" fmla="*/ 136563 w 167049"/>
                    <a:gd name="connsiteY1" fmla="*/ 133226 h 151565"/>
                    <a:gd name="connsiteX2" fmla="*/ 30480 w 167049"/>
                    <a:gd name="connsiteY2" fmla="*/ 133226 h 151565"/>
                    <a:gd name="connsiteX3" fmla="*/ 82912 w 167049"/>
                    <a:gd name="connsiteY3" fmla="*/ 36672 h 151565"/>
                    <a:gd name="connsiteX4" fmla="*/ 82912 w 167049"/>
                    <a:gd name="connsiteY4" fmla="*/ 0 h 151565"/>
                    <a:gd name="connsiteX5" fmla="*/ 0 w 167049"/>
                    <a:gd name="connsiteY5" fmla="*/ 151566 h 151565"/>
                    <a:gd name="connsiteX6" fmla="*/ 167050 w 167049"/>
                    <a:gd name="connsiteY6" fmla="*/ 151566 h 151565"/>
                    <a:gd name="connsiteX7" fmla="*/ 82912 w 167049"/>
                    <a:gd name="connsiteY7" fmla="*/ 0 h 15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049" h="151565">
                      <a:moveTo>
                        <a:pt x="82912" y="36672"/>
                      </a:moveTo>
                      <a:lnTo>
                        <a:pt x="136563" y="133226"/>
                      </a:lnTo>
                      <a:lnTo>
                        <a:pt x="30480" y="133226"/>
                      </a:lnTo>
                      <a:lnTo>
                        <a:pt x="82912" y="36672"/>
                      </a:lnTo>
                      <a:close/>
                      <a:moveTo>
                        <a:pt x="82912" y="0"/>
                      </a:moveTo>
                      <a:lnTo>
                        <a:pt x="0" y="151566"/>
                      </a:lnTo>
                      <a:lnTo>
                        <a:pt x="167050" y="151566"/>
                      </a:lnTo>
                      <a:lnTo>
                        <a:pt x="82912" y="0"/>
                      </a:lnTo>
                      <a:close/>
                    </a:path>
                  </a:pathLst>
                </a:custGeom>
                <a:solidFill>
                  <a:srgbClr val="2D5967"/>
                </a:solidFill>
                <a:ln w="6417" cap="flat">
                  <a:noFill/>
                  <a:prstDash val="solid"/>
                  <a:miter/>
                </a:ln>
              </p:spPr>
              <p:txBody>
                <a:bodyPr rtlCol="0" anchor="ctr"/>
                <a:lstStyle/>
                <a:p>
                  <a:endParaRPr lang="en-US" sz="3052"/>
                </a:p>
              </p:txBody>
            </p:sp>
          </p:grpSp>
          <p:sp>
            <p:nvSpPr>
              <p:cNvPr id="235" name="Freeform: Shape 573">
                <a:extLst>
                  <a:ext uri="{FF2B5EF4-FFF2-40B4-BE49-F238E27FC236}">
                    <a16:creationId xmlns:a16="http://schemas.microsoft.com/office/drawing/2014/main" id="{4831DE75-CD0D-FA7E-1ECF-3257A8B7DF7D}"/>
                  </a:ext>
                </a:extLst>
              </p:cNvPr>
              <p:cNvSpPr/>
              <p:nvPr/>
            </p:nvSpPr>
            <p:spPr>
              <a:xfrm>
                <a:off x="1180063" y="3862296"/>
                <a:ext cx="487737" cy="440009"/>
              </a:xfrm>
              <a:custGeom>
                <a:avLst/>
                <a:gdLst>
                  <a:gd name="connsiteX0" fmla="*/ 467011 w 487737"/>
                  <a:gd name="connsiteY0" fmla="*/ 440009 h 440009"/>
                  <a:gd name="connsiteX1" fmla="*/ 20726 w 487737"/>
                  <a:gd name="connsiteY1" fmla="*/ 440009 h 440009"/>
                  <a:gd name="connsiteX2" fmla="*/ 0 w 487737"/>
                  <a:gd name="connsiteY2" fmla="*/ 419232 h 440009"/>
                  <a:gd name="connsiteX3" fmla="*/ 0 w 487737"/>
                  <a:gd name="connsiteY3" fmla="*/ 0 h 440009"/>
                  <a:gd name="connsiteX4" fmla="*/ 487738 w 487737"/>
                  <a:gd name="connsiteY4" fmla="*/ 0 h 440009"/>
                  <a:gd name="connsiteX5" fmla="*/ 487738 w 487737"/>
                  <a:gd name="connsiteY5" fmla="*/ 419232 h 440009"/>
                  <a:gd name="connsiteX6" fmla="*/ 467011 w 487737"/>
                  <a:gd name="connsiteY6" fmla="*/ 440009 h 440009"/>
                  <a:gd name="connsiteX7" fmla="*/ 18288 w 487737"/>
                  <a:gd name="connsiteY7" fmla="*/ 18333 h 440009"/>
                  <a:gd name="connsiteX8" fmla="*/ 18288 w 487737"/>
                  <a:gd name="connsiteY8" fmla="*/ 420457 h 440009"/>
                  <a:gd name="connsiteX9" fmla="*/ 20726 w 487737"/>
                  <a:gd name="connsiteY9" fmla="*/ 422902 h 440009"/>
                  <a:gd name="connsiteX10" fmla="*/ 468231 w 487737"/>
                  <a:gd name="connsiteY10" fmla="*/ 422902 h 440009"/>
                  <a:gd name="connsiteX11" fmla="*/ 470669 w 487737"/>
                  <a:gd name="connsiteY11" fmla="*/ 420457 h 440009"/>
                  <a:gd name="connsiteX12" fmla="*/ 470669 w 487737"/>
                  <a:gd name="connsiteY12" fmla="*/ 18333 h 440009"/>
                  <a:gd name="connsiteX13" fmla="*/ 18288 w 487737"/>
                  <a:gd name="connsiteY13" fmla="*/ 18333 h 440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7737" h="440009">
                    <a:moveTo>
                      <a:pt x="467011" y="440009"/>
                    </a:moveTo>
                    <a:lnTo>
                      <a:pt x="20726" y="440009"/>
                    </a:lnTo>
                    <a:cubicBezTo>
                      <a:pt x="9754" y="440009"/>
                      <a:pt x="0" y="430236"/>
                      <a:pt x="0" y="419232"/>
                    </a:cubicBezTo>
                    <a:lnTo>
                      <a:pt x="0" y="0"/>
                    </a:lnTo>
                    <a:lnTo>
                      <a:pt x="487738" y="0"/>
                    </a:lnTo>
                    <a:lnTo>
                      <a:pt x="487738" y="419232"/>
                    </a:lnTo>
                    <a:cubicBezTo>
                      <a:pt x="487738" y="430236"/>
                      <a:pt x="477984" y="440009"/>
                      <a:pt x="467011" y="440009"/>
                    </a:cubicBezTo>
                    <a:close/>
                    <a:moveTo>
                      <a:pt x="18288" y="18333"/>
                    </a:moveTo>
                    <a:lnTo>
                      <a:pt x="18288" y="420457"/>
                    </a:lnTo>
                    <a:cubicBezTo>
                      <a:pt x="18288" y="421676"/>
                      <a:pt x="19507" y="422902"/>
                      <a:pt x="20726" y="422902"/>
                    </a:cubicBezTo>
                    <a:lnTo>
                      <a:pt x="468231" y="422902"/>
                    </a:lnTo>
                    <a:cubicBezTo>
                      <a:pt x="469450" y="422902"/>
                      <a:pt x="470669" y="421676"/>
                      <a:pt x="470669" y="420457"/>
                    </a:cubicBezTo>
                    <a:lnTo>
                      <a:pt x="470669" y="18333"/>
                    </a:lnTo>
                    <a:lnTo>
                      <a:pt x="18288" y="18333"/>
                    </a:lnTo>
                    <a:close/>
                  </a:path>
                </a:pathLst>
              </a:custGeom>
              <a:solidFill>
                <a:srgbClr val="2D5967"/>
              </a:solidFill>
              <a:ln w="6417" cap="flat">
                <a:noFill/>
                <a:prstDash val="solid"/>
                <a:miter/>
              </a:ln>
            </p:spPr>
            <p:txBody>
              <a:bodyPr rtlCol="0" anchor="ctr"/>
              <a:lstStyle/>
              <a:p>
                <a:endParaRPr lang="en-US" sz="3052"/>
              </a:p>
            </p:txBody>
          </p:sp>
          <p:sp>
            <p:nvSpPr>
              <p:cNvPr id="236" name="Freeform: Shape 574">
                <a:extLst>
                  <a:ext uri="{FF2B5EF4-FFF2-40B4-BE49-F238E27FC236}">
                    <a16:creationId xmlns:a16="http://schemas.microsoft.com/office/drawing/2014/main" id="{627FBD2D-C38A-E85E-3920-23E5694181F4}"/>
                  </a:ext>
                </a:extLst>
              </p:cNvPr>
              <p:cNvSpPr/>
              <p:nvPr/>
            </p:nvSpPr>
            <p:spPr>
              <a:xfrm>
                <a:off x="1180063" y="3813400"/>
                <a:ext cx="487737" cy="35446"/>
              </a:xfrm>
              <a:custGeom>
                <a:avLst/>
                <a:gdLst>
                  <a:gd name="connsiteX0" fmla="*/ 487738 w 487737"/>
                  <a:gd name="connsiteY0" fmla="*/ 35447 h 35446"/>
                  <a:gd name="connsiteX1" fmla="*/ 0 w 487737"/>
                  <a:gd name="connsiteY1" fmla="*/ 35447 h 35446"/>
                  <a:gd name="connsiteX2" fmla="*/ 0 w 487737"/>
                  <a:gd name="connsiteY2" fmla="*/ 20778 h 35446"/>
                  <a:gd name="connsiteX3" fmla="*/ 20726 w 487737"/>
                  <a:gd name="connsiteY3" fmla="*/ 0 h 35446"/>
                  <a:gd name="connsiteX4" fmla="*/ 468231 w 487737"/>
                  <a:gd name="connsiteY4" fmla="*/ 0 h 35446"/>
                  <a:gd name="connsiteX5" fmla="*/ 487738 w 487737"/>
                  <a:gd name="connsiteY5" fmla="*/ 20778 h 35446"/>
                  <a:gd name="connsiteX6" fmla="*/ 487738 w 487737"/>
                  <a:gd name="connsiteY6" fmla="*/ 35447 h 3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37" h="35446">
                    <a:moveTo>
                      <a:pt x="487738" y="35447"/>
                    </a:moveTo>
                    <a:lnTo>
                      <a:pt x="0" y="35447"/>
                    </a:lnTo>
                    <a:lnTo>
                      <a:pt x="0" y="20778"/>
                    </a:lnTo>
                    <a:cubicBezTo>
                      <a:pt x="0" y="9779"/>
                      <a:pt x="9754" y="0"/>
                      <a:pt x="20726" y="0"/>
                    </a:cubicBezTo>
                    <a:lnTo>
                      <a:pt x="468231" y="0"/>
                    </a:lnTo>
                    <a:cubicBezTo>
                      <a:pt x="477984" y="0"/>
                      <a:pt x="487738" y="9779"/>
                      <a:pt x="487738" y="20778"/>
                    </a:cubicBezTo>
                    <a:lnTo>
                      <a:pt x="487738" y="35447"/>
                    </a:lnTo>
                    <a:close/>
                  </a:path>
                </a:pathLst>
              </a:custGeom>
              <a:solidFill>
                <a:srgbClr val="2D5967"/>
              </a:solidFill>
              <a:ln w="6417" cap="flat">
                <a:noFill/>
                <a:prstDash val="solid"/>
                <a:miter/>
              </a:ln>
            </p:spPr>
            <p:txBody>
              <a:bodyPr rtlCol="0" anchor="ctr"/>
              <a:lstStyle/>
              <a:p>
                <a:endParaRPr lang="en-US" sz="3052"/>
              </a:p>
            </p:txBody>
          </p:sp>
        </p:grpSp>
        <p:sp>
          <p:nvSpPr>
            <p:cNvPr id="232" name="TextBox 575">
              <a:extLst>
                <a:ext uri="{FF2B5EF4-FFF2-40B4-BE49-F238E27FC236}">
                  <a16:creationId xmlns:a16="http://schemas.microsoft.com/office/drawing/2014/main" id="{9A94B93E-2892-04C1-73FA-C9D9FCEC1457}"/>
                </a:ext>
              </a:extLst>
            </p:cNvPr>
            <p:cNvSpPr txBox="1"/>
            <p:nvPr/>
          </p:nvSpPr>
          <p:spPr>
            <a:xfrm>
              <a:off x="780875" y="4274039"/>
              <a:ext cx="1322673" cy="277998"/>
            </a:xfrm>
            <a:prstGeom prst="rect">
              <a:avLst/>
            </a:prstGeom>
            <a:noFill/>
          </p:spPr>
          <p:txBody>
            <a:bodyPr wrap="none" rtlCol="0">
              <a:spAutoFit/>
            </a:bodyPr>
            <a:lstStyle/>
            <a:p>
              <a:pPr algn="l"/>
              <a:r>
                <a:rPr lang="en-US" dirty="0">
                  <a:latin typeface="Oracle Sans"/>
                  <a:cs typeface="Oracle Sans"/>
                  <a:sym typeface="Oracle Sans"/>
                  <a:rtl val="0"/>
                </a:rPr>
                <a:t>Object Storage</a:t>
              </a:r>
            </a:p>
          </p:txBody>
        </p:sp>
      </p:grpSp>
      <p:grpSp>
        <p:nvGrpSpPr>
          <p:cNvPr id="259" name="グループ化 258">
            <a:extLst>
              <a:ext uri="{FF2B5EF4-FFF2-40B4-BE49-F238E27FC236}">
                <a16:creationId xmlns:a16="http://schemas.microsoft.com/office/drawing/2014/main" id="{3C0ACEC8-FD6F-31D9-81F0-6ED4A82F31A2}"/>
              </a:ext>
            </a:extLst>
          </p:cNvPr>
          <p:cNvGrpSpPr/>
          <p:nvPr/>
        </p:nvGrpSpPr>
        <p:grpSpPr>
          <a:xfrm>
            <a:off x="5010070" y="4211356"/>
            <a:ext cx="825011" cy="1125362"/>
            <a:chOff x="7614115" y="1315164"/>
            <a:chExt cx="558803" cy="762240"/>
          </a:xfrm>
        </p:grpSpPr>
        <p:pic>
          <p:nvPicPr>
            <p:cNvPr id="261" name="グラフィックス 260">
              <a:extLst>
                <a:ext uri="{FF2B5EF4-FFF2-40B4-BE49-F238E27FC236}">
                  <a16:creationId xmlns:a16="http://schemas.microsoft.com/office/drawing/2014/main" id="{A445AD10-F003-5D8C-367B-70AF878DC8C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614115" y="1315164"/>
              <a:ext cx="547293" cy="534565"/>
            </a:xfrm>
            <a:prstGeom prst="rect">
              <a:avLst/>
            </a:prstGeom>
          </p:spPr>
        </p:pic>
        <p:sp>
          <p:nvSpPr>
            <p:cNvPr id="262" name="TextBox 12">
              <a:extLst>
                <a:ext uri="{FF2B5EF4-FFF2-40B4-BE49-F238E27FC236}">
                  <a16:creationId xmlns:a16="http://schemas.microsoft.com/office/drawing/2014/main" id="{2182DE80-9E56-1477-B472-C32727716AFB}"/>
                </a:ext>
              </a:extLst>
            </p:cNvPr>
            <p:cNvSpPr txBox="1">
              <a:spLocks noChangeArrowheads="1"/>
            </p:cNvSpPr>
            <p:nvPr/>
          </p:nvSpPr>
          <p:spPr bwMode="auto">
            <a:xfrm>
              <a:off x="7643936" y="1799406"/>
              <a:ext cx="528982" cy="277998"/>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dirty="0">
                  <a:latin typeface="Meiryo UI" panose="020B0604030504040204" pitchFamily="34" charset="-128"/>
                  <a:ea typeface="Meiryo UI" panose="020B0604030504040204" pitchFamily="34" charset="-128"/>
                  <a:cs typeface="Amazon Ember" panose="020B0603020204020204" pitchFamily="34" charset="0"/>
                </a:rPr>
                <a:t>WAF</a:t>
              </a:r>
            </a:p>
          </p:txBody>
        </p:sp>
      </p:grpSp>
      <p:cxnSp>
        <p:nvCxnSpPr>
          <p:cNvPr id="263" name="Straight Arrow Connector 43">
            <a:extLst>
              <a:ext uri="{FF2B5EF4-FFF2-40B4-BE49-F238E27FC236}">
                <a16:creationId xmlns:a16="http://schemas.microsoft.com/office/drawing/2014/main" id="{53251D3B-2C83-96E4-35A6-B59B18893DDC}"/>
              </a:ext>
            </a:extLst>
          </p:cNvPr>
          <p:cNvCxnSpPr>
            <a:cxnSpLocks/>
          </p:cNvCxnSpPr>
          <p:nvPr/>
        </p:nvCxnSpPr>
        <p:spPr bwMode="auto">
          <a:xfrm>
            <a:off x="5462454" y="5384672"/>
            <a:ext cx="0" cy="1106511"/>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877543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6">
            <a:extLst>
              <a:ext uri="{FF2B5EF4-FFF2-40B4-BE49-F238E27FC236}">
                <a16:creationId xmlns:a16="http://schemas.microsoft.com/office/drawing/2014/main" id="{F2469E96-7AD6-491B-835E-EF5EE38F99A6}"/>
              </a:ext>
            </a:extLst>
          </p:cNvPr>
          <p:cNvSpPr/>
          <p:nvPr/>
        </p:nvSpPr>
        <p:spPr>
          <a:xfrm>
            <a:off x="309185" y="563375"/>
            <a:ext cx="17082488" cy="635673"/>
          </a:xfrm>
          <a:prstGeom prst="rect">
            <a:avLst/>
          </a:prstGeom>
          <a:noFill/>
          <a:ln>
            <a:noFill/>
          </a:ln>
        </p:spPr>
        <p:txBody>
          <a:bodyPr spcFirstLastPara="1" wrap="square" lIns="45700" tIns="45700" rIns="45700" bIns="45700" anchor="ctr" anchorCtr="0">
            <a:normAutofit fontScale="70000" lnSpcReduction="20000"/>
          </a:bodyPr>
          <a:lstStyle/>
          <a:p>
            <a:pPr>
              <a:lnSpc>
                <a:spcPct val="90000"/>
              </a:lnSpc>
              <a:buSzPts val="4400"/>
            </a:pPr>
            <a:r>
              <a:rPr kumimoji="1" lang="en-US" altLang="ja-JP" sz="4400" dirty="0">
                <a:solidFill>
                  <a:srgbClr val="000000"/>
                </a:solidFill>
                <a:latin typeface="+mj-lt"/>
                <a:ea typeface="Roboto"/>
                <a:cs typeface="Roboto"/>
              </a:rPr>
              <a:t>8-1-4-2.</a:t>
            </a:r>
            <a:r>
              <a:rPr kumimoji="1" lang="ja-JP" altLang="en-US" sz="4400">
                <a:solidFill>
                  <a:srgbClr val="000000"/>
                </a:solidFill>
                <a:latin typeface="+mj-lt"/>
                <a:cs typeface="Roboto"/>
              </a:rPr>
              <a:t>データ管理</a:t>
            </a:r>
            <a:r>
              <a:rPr kumimoji="1" lang="en-US" altLang="ja-JP" sz="4400" dirty="0">
                <a:solidFill>
                  <a:srgbClr val="000000"/>
                </a:solidFill>
                <a:latin typeface="+mj-lt"/>
                <a:ea typeface="Roboto"/>
                <a:cs typeface="Roboto"/>
              </a:rPr>
              <a:t>_</a:t>
            </a:r>
            <a:r>
              <a:rPr kumimoji="1" lang="ja-JP" altLang="en-US" sz="4400" dirty="0">
                <a:solidFill>
                  <a:srgbClr val="000000"/>
                </a:solidFill>
                <a:latin typeface="+mj-lt"/>
                <a:cs typeface="Roboto"/>
              </a:rPr>
              <a:t>データ収集機能</a:t>
            </a:r>
            <a:r>
              <a:rPr kumimoji="1" lang="ja-JP" altLang="en-US" sz="4400">
                <a:solidFill>
                  <a:srgbClr val="000000"/>
                </a:solidFill>
                <a:latin typeface="+mj-lt"/>
                <a:cs typeface="Roboto"/>
              </a:rPr>
              <a:t>（パターン</a:t>
            </a:r>
            <a:r>
              <a:rPr kumimoji="1" lang="en-US" altLang="ja-JP" sz="4400">
                <a:solidFill>
                  <a:srgbClr val="000000"/>
                </a:solidFill>
                <a:latin typeface="+mj-lt"/>
                <a:ea typeface="Roboto"/>
                <a:cs typeface="Roboto"/>
              </a:rPr>
              <a:t>2</a:t>
            </a:r>
            <a:r>
              <a:rPr kumimoji="1" lang="ja-JP" altLang="en-US" sz="4400">
                <a:solidFill>
                  <a:srgbClr val="000000"/>
                </a:solidFill>
                <a:latin typeface="+mj-lt"/>
                <a:cs typeface="Roboto"/>
              </a:rPr>
              <a:t>　</a:t>
            </a:r>
            <a:r>
              <a:rPr kumimoji="1" lang="en-US" altLang="ja-JP" sz="4400" dirty="0">
                <a:solidFill>
                  <a:srgbClr val="000000"/>
                </a:solidFill>
                <a:latin typeface="+mj-lt"/>
                <a:ea typeface="Roboto"/>
                <a:cs typeface="Roboto"/>
              </a:rPr>
              <a:t>Web</a:t>
            </a:r>
            <a:r>
              <a:rPr kumimoji="1" lang="ja-JP" altLang="en-US" sz="4400" dirty="0">
                <a:solidFill>
                  <a:srgbClr val="000000"/>
                </a:solidFill>
                <a:latin typeface="+mj-lt"/>
                <a:cs typeface="Roboto"/>
              </a:rPr>
              <a:t>フォームを利用・</a:t>
            </a:r>
            <a:r>
              <a:rPr kumimoji="1" lang="ja-JP" altLang="en-US" sz="4400">
                <a:solidFill>
                  <a:srgbClr val="000000"/>
                </a:solidFill>
                <a:latin typeface="+mj-lt"/>
                <a:cs typeface="Roboto"/>
              </a:rPr>
              <a:t>サーバレス経由</a:t>
            </a:r>
            <a:r>
              <a:rPr kumimoji="1" lang="en-US" altLang="ja-JP" sz="4400">
                <a:solidFill>
                  <a:srgbClr val="000000"/>
                </a:solidFill>
                <a:latin typeface="+mj-lt"/>
                <a:ea typeface="Roboto"/>
                <a:cs typeface="Roboto"/>
              </a:rPr>
              <a:t> </a:t>
            </a:r>
            <a:r>
              <a:rPr kumimoji="1" lang="ja-JP" altLang="en-US" sz="4400">
                <a:solidFill>
                  <a:srgbClr val="000000"/>
                </a:solidFill>
                <a:latin typeface="+mj-lt"/>
                <a:cs typeface="Roboto"/>
              </a:rPr>
              <a:t>）</a:t>
            </a:r>
            <a:endParaRPr kumimoji="1" lang="en-US" altLang="ja-JP" sz="4400" dirty="0">
              <a:solidFill>
                <a:srgbClr val="000000"/>
              </a:solidFill>
              <a:latin typeface="+mj-lt"/>
              <a:ea typeface="Roboto"/>
              <a:cs typeface="Roboto"/>
            </a:endParaRPr>
          </a:p>
        </p:txBody>
      </p:sp>
      <p:grpSp>
        <p:nvGrpSpPr>
          <p:cNvPr id="5" name="グループ化 4">
            <a:extLst>
              <a:ext uri="{FF2B5EF4-FFF2-40B4-BE49-F238E27FC236}">
                <a16:creationId xmlns:a16="http://schemas.microsoft.com/office/drawing/2014/main" id="{22505C4A-BBF2-461A-BFB5-495A69926EB8}"/>
              </a:ext>
            </a:extLst>
          </p:cNvPr>
          <p:cNvGrpSpPr>
            <a:grpSpLocks noChangeAspect="1"/>
          </p:cNvGrpSpPr>
          <p:nvPr/>
        </p:nvGrpSpPr>
        <p:grpSpPr>
          <a:xfrm>
            <a:off x="2700283" y="1853501"/>
            <a:ext cx="14613129" cy="7417483"/>
            <a:chOff x="2572150" y="863437"/>
            <a:chExt cx="7960207" cy="5298697"/>
          </a:xfrm>
        </p:grpSpPr>
        <p:sp>
          <p:nvSpPr>
            <p:cNvPr id="6" name="正方形/長方形 5">
              <a:extLst>
                <a:ext uri="{FF2B5EF4-FFF2-40B4-BE49-F238E27FC236}">
                  <a16:creationId xmlns:a16="http://schemas.microsoft.com/office/drawing/2014/main" id="{96D01785-2BE2-454B-B811-E5384CA5F3B9}"/>
                </a:ext>
              </a:extLst>
            </p:cNvPr>
            <p:cNvSpPr/>
            <p:nvPr/>
          </p:nvSpPr>
          <p:spPr>
            <a:xfrm>
              <a:off x="2576357" y="863437"/>
              <a:ext cx="7956000" cy="5298697"/>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052">
                <a:latin typeface="Meiryo UI" panose="020B0604030504040204" pitchFamily="34" charset="-128"/>
                <a:ea typeface="Meiryo UI" panose="020B0604030504040204" pitchFamily="34" charset="-128"/>
              </a:endParaRPr>
            </a:p>
          </p:txBody>
        </p:sp>
        <p:pic>
          <p:nvPicPr>
            <p:cNvPr id="7" name="OTag">
              <a:extLst>
                <a:ext uri="{FF2B5EF4-FFF2-40B4-BE49-F238E27FC236}">
                  <a16:creationId xmlns:a16="http://schemas.microsoft.com/office/drawing/2014/main" id="{C2C90D29-A96C-4B33-8196-1D592A6C0A93}"/>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72150" y="868103"/>
              <a:ext cx="370591" cy="485988"/>
            </a:xfrm>
            <a:prstGeom prst="rect">
              <a:avLst/>
            </a:prstGeom>
          </p:spPr>
        </p:pic>
        <p:sp>
          <p:nvSpPr>
            <p:cNvPr id="8" name="TextBox 12">
              <a:extLst>
                <a:ext uri="{FF2B5EF4-FFF2-40B4-BE49-F238E27FC236}">
                  <a16:creationId xmlns:a16="http://schemas.microsoft.com/office/drawing/2014/main" id="{6FC4AC7C-5DF7-4E2B-85A2-DB61DA0E3615}"/>
                </a:ext>
              </a:extLst>
            </p:cNvPr>
            <p:cNvSpPr txBox="1">
              <a:spLocks noChangeArrowheads="1"/>
            </p:cNvSpPr>
            <p:nvPr/>
          </p:nvSpPr>
          <p:spPr bwMode="auto">
            <a:xfrm>
              <a:off x="2969895" y="960634"/>
              <a:ext cx="327626" cy="260764"/>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772" dirty="0">
                  <a:latin typeface="Meiryo UI" panose="020B0604030504040204" pitchFamily="34" charset="-128"/>
                  <a:ea typeface="Meiryo UI" panose="020B0604030504040204" pitchFamily="34" charset="-128"/>
                  <a:cs typeface="Amazon Ember" panose="020B0603020204020204" pitchFamily="34" charset="0"/>
                </a:rPr>
                <a:t>OCI</a:t>
              </a:r>
            </a:p>
          </p:txBody>
        </p:sp>
      </p:grpSp>
      <p:cxnSp>
        <p:nvCxnSpPr>
          <p:cNvPr id="87" name="Straight Arrow Connector 43">
            <a:extLst>
              <a:ext uri="{FF2B5EF4-FFF2-40B4-BE49-F238E27FC236}">
                <a16:creationId xmlns:a16="http://schemas.microsoft.com/office/drawing/2014/main" id="{262182A5-056A-4988-9E75-0A312FA6065E}"/>
              </a:ext>
            </a:extLst>
          </p:cNvPr>
          <p:cNvCxnSpPr>
            <a:cxnSpLocks/>
          </p:cNvCxnSpPr>
          <p:nvPr/>
        </p:nvCxnSpPr>
        <p:spPr bwMode="auto">
          <a:xfrm>
            <a:off x="3687887" y="2903058"/>
            <a:ext cx="1027781" cy="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1" name="Straight Arrow Connector 43">
            <a:extLst>
              <a:ext uri="{FF2B5EF4-FFF2-40B4-BE49-F238E27FC236}">
                <a16:creationId xmlns:a16="http://schemas.microsoft.com/office/drawing/2014/main" id="{8816AF69-5BB0-4184-B498-30A8F188BCC9}"/>
              </a:ext>
            </a:extLst>
          </p:cNvPr>
          <p:cNvCxnSpPr>
            <a:cxnSpLocks/>
          </p:cNvCxnSpPr>
          <p:nvPr/>
        </p:nvCxnSpPr>
        <p:spPr bwMode="auto">
          <a:xfrm flipV="1">
            <a:off x="1380735" y="6841310"/>
            <a:ext cx="3644478" cy="7358"/>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90" name="Graphic 3">
            <a:extLst>
              <a:ext uri="{FF2B5EF4-FFF2-40B4-BE49-F238E27FC236}">
                <a16:creationId xmlns:a16="http://schemas.microsoft.com/office/drawing/2014/main" id="{7CF4DDD4-E576-4DD6-BBBC-BD1787754815}"/>
              </a:ext>
            </a:extLst>
          </p:cNvPr>
          <p:cNvGrpSpPr/>
          <p:nvPr/>
        </p:nvGrpSpPr>
        <p:grpSpPr>
          <a:xfrm>
            <a:off x="288741" y="6243236"/>
            <a:ext cx="978153" cy="935469"/>
            <a:chOff x="5145635" y="1856139"/>
            <a:chExt cx="662531" cy="633620"/>
          </a:xfrm>
        </p:grpSpPr>
        <p:grpSp>
          <p:nvGrpSpPr>
            <p:cNvPr id="92" name="Graphic 3">
              <a:extLst>
                <a:ext uri="{FF2B5EF4-FFF2-40B4-BE49-F238E27FC236}">
                  <a16:creationId xmlns:a16="http://schemas.microsoft.com/office/drawing/2014/main" id="{6FD80E6B-695C-4D07-91D1-6E389767097F}"/>
                </a:ext>
              </a:extLst>
            </p:cNvPr>
            <p:cNvGrpSpPr/>
            <p:nvPr/>
          </p:nvGrpSpPr>
          <p:grpSpPr>
            <a:xfrm>
              <a:off x="5258602" y="1856139"/>
              <a:ext cx="513347" cy="378718"/>
              <a:chOff x="5258602" y="1856139"/>
              <a:chExt cx="513347" cy="378718"/>
            </a:xfrm>
          </p:grpSpPr>
          <p:sp>
            <p:nvSpPr>
              <p:cNvPr id="94" name="Freeform: Shape 251">
                <a:extLst>
                  <a:ext uri="{FF2B5EF4-FFF2-40B4-BE49-F238E27FC236}">
                    <a16:creationId xmlns:a16="http://schemas.microsoft.com/office/drawing/2014/main" id="{2BE197C3-1CE7-4D32-B9A7-BF13286C9698}"/>
                  </a:ext>
                </a:extLst>
              </p:cNvPr>
              <p:cNvSpPr/>
              <p:nvPr/>
            </p:nvSpPr>
            <p:spPr>
              <a:xfrm>
                <a:off x="5263113" y="1860594"/>
                <a:ext cx="503247" cy="369758"/>
              </a:xfrm>
              <a:custGeom>
                <a:avLst/>
                <a:gdLst>
                  <a:gd name="connsiteX0" fmla="*/ 0 w 503247"/>
                  <a:gd name="connsiteY0" fmla="*/ 369759 h 369758"/>
                  <a:gd name="connsiteX1" fmla="*/ 0 w 503247"/>
                  <a:gd name="connsiteY1" fmla="*/ 232791 h 369758"/>
                  <a:gd name="connsiteX2" fmla="*/ 14284 w 503247"/>
                  <a:gd name="connsiteY2" fmla="*/ 198936 h 369758"/>
                  <a:gd name="connsiteX3" fmla="*/ 48242 w 503247"/>
                  <a:gd name="connsiteY3" fmla="*/ 184909 h 369758"/>
                  <a:gd name="connsiteX4" fmla="*/ 67627 w 503247"/>
                  <a:gd name="connsiteY4" fmla="*/ 184909 h 369758"/>
                  <a:gd name="connsiteX5" fmla="*/ 67627 w 503247"/>
                  <a:gd name="connsiteY5" fmla="*/ 182114 h 369758"/>
                  <a:gd name="connsiteX6" fmla="*/ 39451 w 503247"/>
                  <a:gd name="connsiteY6" fmla="*/ 149946 h 369758"/>
                  <a:gd name="connsiteX7" fmla="*/ 36428 w 503247"/>
                  <a:gd name="connsiteY7" fmla="*/ 107285 h 369758"/>
                  <a:gd name="connsiteX8" fmla="*/ 59805 w 503247"/>
                  <a:gd name="connsiteY8" fmla="*/ 71469 h 369758"/>
                  <a:gd name="connsiteX9" fmla="*/ 100064 w 503247"/>
                  <a:gd name="connsiteY9" fmla="*/ 57053 h 369758"/>
                  <a:gd name="connsiteX10" fmla="*/ 140863 w 503247"/>
                  <a:gd name="connsiteY10" fmla="*/ 69896 h 369758"/>
                  <a:gd name="connsiteX11" fmla="*/ 165606 w 503247"/>
                  <a:gd name="connsiteY11" fmla="*/ 104778 h 369758"/>
                  <a:gd name="connsiteX12" fmla="*/ 164246 w 503247"/>
                  <a:gd name="connsiteY12" fmla="*/ 147524 h 369758"/>
                  <a:gd name="connsiteX13" fmla="*/ 137333 w 503247"/>
                  <a:gd name="connsiteY13" fmla="*/ 180762 h 369758"/>
                  <a:gd name="connsiteX14" fmla="*/ 141838 w 503247"/>
                  <a:gd name="connsiteY14" fmla="*/ 180762 h 369758"/>
                  <a:gd name="connsiteX15" fmla="*/ 161813 w 503247"/>
                  <a:gd name="connsiteY15" fmla="*/ 164465 h 369758"/>
                  <a:gd name="connsiteX16" fmla="*/ 186929 w 503247"/>
                  <a:gd name="connsiteY16" fmla="*/ 158670 h 369758"/>
                  <a:gd name="connsiteX17" fmla="*/ 210370 w 503247"/>
                  <a:gd name="connsiteY17" fmla="*/ 158670 h 369758"/>
                  <a:gd name="connsiteX18" fmla="*/ 210370 w 503247"/>
                  <a:gd name="connsiteY18" fmla="*/ 148841 h 369758"/>
                  <a:gd name="connsiteX19" fmla="*/ 177239 w 503247"/>
                  <a:gd name="connsiteY19" fmla="*/ 109822 h 369758"/>
                  <a:gd name="connsiteX20" fmla="*/ 174474 w 503247"/>
                  <a:gd name="connsiteY20" fmla="*/ 58708 h 369758"/>
                  <a:gd name="connsiteX21" fmla="*/ 203208 w 503247"/>
                  <a:gd name="connsiteY21" fmla="*/ 16343 h 369758"/>
                  <a:gd name="connsiteX22" fmla="*/ 251713 w 503247"/>
                  <a:gd name="connsiteY22" fmla="*/ 0 h 369758"/>
                  <a:gd name="connsiteX23" fmla="*/ 300225 w 503247"/>
                  <a:gd name="connsiteY23" fmla="*/ 16343 h 369758"/>
                  <a:gd name="connsiteX24" fmla="*/ 328953 w 503247"/>
                  <a:gd name="connsiteY24" fmla="*/ 58708 h 369758"/>
                  <a:gd name="connsiteX25" fmla="*/ 326187 w 503247"/>
                  <a:gd name="connsiteY25" fmla="*/ 109822 h 369758"/>
                  <a:gd name="connsiteX26" fmla="*/ 293057 w 503247"/>
                  <a:gd name="connsiteY26" fmla="*/ 148841 h 369758"/>
                  <a:gd name="connsiteX27" fmla="*/ 293057 w 503247"/>
                  <a:gd name="connsiteY27" fmla="*/ 157859 h 369758"/>
                  <a:gd name="connsiteX28" fmla="*/ 317043 w 503247"/>
                  <a:gd name="connsiteY28" fmla="*/ 157859 h 369758"/>
                  <a:gd name="connsiteX29" fmla="*/ 342101 w 503247"/>
                  <a:gd name="connsiteY29" fmla="*/ 163780 h 369758"/>
                  <a:gd name="connsiteX30" fmla="*/ 362128 w 503247"/>
                  <a:gd name="connsiteY30" fmla="*/ 179951 h 369758"/>
                  <a:gd name="connsiteX31" fmla="*/ 366639 w 503247"/>
                  <a:gd name="connsiteY31" fmla="*/ 179951 h 369758"/>
                  <a:gd name="connsiteX32" fmla="*/ 339765 w 503247"/>
                  <a:gd name="connsiteY32" fmla="*/ 146794 h 369758"/>
                  <a:gd name="connsiteX33" fmla="*/ 338328 w 503247"/>
                  <a:gd name="connsiteY33" fmla="*/ 104138 h 369758"/>
                  <a:gd name="connsiteX34" fmla="*/ 362904 w 503247"/>
                  <a:gd name="connsiteY34" fmla="*/ 69246 h 369758"/>
                  <a:gd name="connsiteX35" fmla="*/ 403555 w 503247"/>
                  <a:gd name="connsiteY35" fmla="*/ 56242 h 369758"/>
                  <a:gd name="connsiteX36" fmla="*/ 443827 w 503247"/>
                  <a:gd name="connsiteY36" fmla="*/ 70387 h 369758"/>
                  <a:gd name="connsiteX37" fmla="*/ 467415 w 503247"/>
                  <a:gd name="connsiteY37" fmla="*/ 105958 h 369758"/>
                  <a:gd name="connsiteX38" fmla="*/ 464772 w 503247"/>
                  <a:gd name="connsiteY38" fmla="*/ 148557 h 369758"/>
                  <a:gd name="connsiteX39" fmla="*/ 436974 w 503247"/>
                  <a:gd name="connsiteY39" fmla="*/ 180943 h 369758"/>
                  <a:gd name="connsiteX40" fmla="*/ 436974 w 503247"/>
                  <a:gd name="connsiteY40" fmla="*/ 184909 h 369758"/>
                  <a:gd name="connsiteX41" fmla="*/ 455006 w 503247"/>
                  <a:gd name="connsiteY41" fmla="*/ 184909 h 369758"/>
                  <a:gd name="connsiteX42" fmla="*/ 489092 w 503247"/>
                  <a:gd name="connsiteY42" fmla="*/ 199065 h 369758"/>
                  <a:gd name="connsiteX43" fmla="*/ 503247 w 503247"/>
                  <a:gd name="connsiteY43" fmla="*/ 233151 h 369758"/>
                  <a:gd name="connsiteX44" fmla="*/ 503247 w 503247"/>
                  <a:gd name="connsiteY44" fmla="*/ 369759 h 369758"/>
                  <a:gd name="connsiteX45" fmla="*/ 0 w 503247"/>
                  <a:gd name="connsiteY45" fmla="*/ 369759 h 369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03247" h="369758">
                    <a:moveTo>
                      <a:pt x="0" y="369759"/>
                    </a:moveTo>
                    <a:lnTo>
                      <a:pt x="0" y="232791"/>
                    </a:lnTo>
                    <a:cubicBezTo>
                      <a:pt x="122" y="220067"/>
                      <a:pt x="5249" y="207901"/>
                      <a:pt x="14284" y="198936"/>
                    </a:cubicBezTo>
                    <a:cubicBezTo>
                      <a:pt x="23312" y="189972"/>
                      <a:pt x="35517" y="184935"/>
                      <a:pt x="48242" y="184909"/>
                    </a:cubicBezTo>
                    <a:lnTo>
                      <a:pt x="67627" y="184909"/>
                    </a:lnTo>
                    <a:lnTo>
                      <a:pt x="67627" y="182114"/>
                    </a:lnTo>
                    <a:cubicBezTo>
                      <a:pt x="54979" y="174753"/>
                      <a:pt x="45078" y="163456"/>
                      <a:pt x="39451" y="149946"/>
                    </a:cubicBezTo>
                    <a:cubicBezTo>
                      <a:pt x="33817" y="136436"/>
                      <a:pt x="32758" y="121453"/>
                      <a:pt x="36428" y="107285"/>
                    </a:cubicBezTo>
                    <a:cubicBezTo>
                      <a:pt x="40105" y="93116"/>
                      <a:pt x="48312" y="80538"/>
                      <a:pt x="59805" y="71469"/>
                    </a:cubicBezTo>
                    <a:cubicBezTo>
                      <a:pt x="71291" y="62400"/>
                      <a:pt x="85434" y="57337"/>
                      <a:pt x="100064" y="57053"/>
                    </a:cubicBezTo>
                    <a:cubicBezTo>
                      <a:pt x="114701" y="56769"/>
                      <a:pt x="129030" y="61280"/>
                      <a:pt x="140863" y="69896"/>
                    </a:cubicBezTo>
                    <a:cubicBezTo>
                      <a:pt x="152695" y="78513"/>
                      <a:pt x="161384" y="90763"/>
                      <a:pt x="165606" y="104778"/>
                    </a:cubicBezTo>
                    <a:cubicBezTo>
                      <a:pt x="169828" y="118794"/>
                      <a:pt x="169347" y="133805"/>
                      <a:pt x="164246" y="147524"/>
                    </a:cubicBezTo>
                    <a:cubicBezTo>
                      <a:pt x="159138" y="161243"/>
                      <a:pt x="149692" y="172915"/>
                      <a:pt x="137333" y="180762"/>
                    </a:cubicBezTo>
                    <a:lnTo>
                      <a:pt x="141838" y="180762"/>
                    </a:lnTo>
                    <a:cubicBezTo>
                      <a:pt x="147164" y="173871"/>
                      <a:pt x="153991" y="168296"/>
                      <a:pt x="161813" y="164465"/>
                    </a:cubicBezTo>
                    <a:cubicBezTo>
                      <a:pt x="169629" y="160635"/>
                      <a:pt x="178221" y="158652"/>
                      <a:pt x="186929" y="158670"/>
                    </a:cubicBezTo>
                    <a:lnTo>
                      <a:pt x="210370" y="158670"/>
                    </a:lnTo>
                    <a:lnTo>
                      <a:pt x="210370" y="148841"/>
                    </a:lnTo>
                    <a:cubicBezTo>
                      <a:pt x="195361" y="139805"/>
                      <a:pt x="183720" y="126099"/>
                      <a:pt x="177239" y="109822"/>
                    </a:cubicBezTo>
                    <a:cubicBezTo>
                      <a:pt x="170759" y="93543"/>
                      <a:pt x="169790" y="75590"/>
                      <a:pt x="174474" y="58708"/>
                    </a:cubicBezTo>
                    <a:cubicBezTo>
                      <a:pt x="179165" y="41826"/>
                      <a:pt x="189258" y="26946"/>
                      <a:pt x="203208" y="16343"/>
                    </a:cubicBezTo>
                    <a:cubicBezTo>
                      <a:pt x="217152" y="5741"/>
                      <a:pt x="234196" y="0"/>
                      <a:pt x="251713" y="0"/>
                    </a:cubicBezTo>
                    <a:cubicBezTo>
                      <a:pt x="269238" y="0"/>
                      <a:pt x="286274" y="5741"/>
                      <a:pt x="300225" y="16343"/>
                    </a:cubicBezTo>
                    <a:cubicBezTo>
                      <a:pt x="314175" y="26946"/>
                      <a:pt x="324262" y="41826"/>
                      <a:pt x="328953" y="58708"/>
                    </a:cubicBezTo>
                    <a:cubicBezTo>
                      <a:pt x="333644" y="75590"/>
                      <a:pt x="332675" y="93543"/>
                      <a:pt x="326187" y="109822"/>
                    </a:cubicBezTo>
                    <a:cubicBezTo>
                      <a:pt x="319706" y="126099"/>
                      <a:pt x="308073" y="139805"/>
                      <a:pt x="293057" y="148841"/>
                    </a:cubicBezTo>
                    <a:lnTo>
                      <a:pt x="293057" y="157859"/>
                    </a:lnTo>
                    <a:lnTo>
                      <a:pt x="317043" y="157859"/>
                    </a:lnTo>
                    <a:cubicBezTo>
                      <a:pt x="325732" y="157933"/>
                      <a:pt x="334298" y="159956"/>
                      <a:pt x="342101" y="163780"/>
                    </a:cubicBezTo>
                    <a:cubicBezTo>
                      <a:pt x="349904" y="167603"/>
                      <a:pt x="356744" y="173130"/>
                      <a:pt x="362128" y="179951"/>
                    </a:cubicBezTo>
                    <a:lnTo>
                      <a:pt x="366639" y="179951"/>
                    </a:lnTo>
                    <a:cubicBezTo>
                      <a:pt x="354312" y="172119"/>
                      <a:pt x="344873" y="160477"/>
                      <a:pt x="339765" y="146794"/>
                    </a:cubicBezTo>
                    <a:cubicBezTo>
                      <a:pt x="334651" y="133111"/>
                      <a:pt x="334150" y="118134"/>
                      <a:pt x="338328" y="104138"/>
                    </a:cubicBezTo>
                    <a:cubicBezTo>
                      <a:pt x="342505" y="90141"/>
                      <a:pt x="351129" y="77891"/>
                      <a:pt x="362904" y="69246"/>
                    </a:cubicBezTo>
                    <a:cubicBezTo>
                      <a:pt x="374680" y="60601"/>
                      <a:pt x="388951" y="56036"/>
                      <a:pt x="403555" y="56242"/>
                    </a:cubicBezTo>
                    <a:cubicBezTo>
                      <a:pt x="418160" y="56448"/>
                      <a:pt x="432303" y="61414"/>
                      <a:pt x="443827" y="70387"/>
                    </a:cubicBezTo>
                    <a:cubicBezTo>
                      <a:pt x="455352" y="79360"/>
                      <a:pt x="463630" y="91849"/>
                      <a:pt x="467415" y="105958"/>
                    </a:cubicBezTo>
                    <a:cubicBezTo>
                      <a:pt x="471195" y="120067"/>
                      <a:pt x="470265" y="135023"/>
                      <a:pt x="464772" y="148557"/>
                    </a:cubicBezTo>
                    <a:cubicBezTo>
                      <a:pt x="459279" y="162091"/>
                      <a:pt x="449519" y="173461"/>
                      <a:pt x="436974" y="180943"/>
                    </a:cubicBezTo>
                    <a:lnTo>
                      <a:pt x="436974" y="184909"/>
                    </a:lnTo>
                    <a:lnTo>
                      <a:pt x="455006" y="184909"/>
                    </a:lnTo>
                    <a:cubicBezTo>
                      <a:pt x="467794" y="184935"/>
                      <a:pt x="480050" y="190023"/>
                      <a:pt x="489092" y="199065"/>
                    </a:cubicBezTo>
                    <a:cubicBezTo>
                      <a:pt x="498133" y="208106"/>
                      <a:pt x="503228" y="220362"/>
                      <a:pt x="503247" y="233151"/>
                    </a:cubicBezTo>
                    <a:lnTo>
                      <a:pt x="503247" y="369759"/>
                    </a:lnTo>
                    <a:lnTo>
                      <a:pt x="0" y="369759"/>
                    </a:lnTo>
                    <a:close/>
                  </a:path>
                </a:pathLst>
              </a:custGeom>
              <a:solidFill>
                <a:srgbClr val="FFFFFF"/>
              </a:solidFill>
              <a:ln w="6417" cap="flat">
                <a:noFill/>
                <a:prstDash val="solid"/>
                <a:miter/>
              </a:ln>
            </p:spPr>
            <p:txBody>
              <a:bodyPr rtlCol="0" anchor="ctr"/>
              <a:lstStyle/>
              <a:p>
                <a:endParaRPr lang="en-US" sz="3052"/>
              </a:p>
            </p:txBody>
          </p:sp>
          <p:sp>
            <p:nvSpPr>
              <p:cNvPr id="95" name="Freeform: Shape 253">
                <a:extLst>
                  <a:ext uri="{FF2B5EF4-FFF2-40B4-BE49-F238E27FC236}">
                    <a16:creationId xmlns:a16="http://schemas.microsoft.com/office/drawing/2014/main" id="{7CDE5E8A-AD57-44C2-8E51-760678742D02}"/>
                  </a:ext>
                </a:extLst>
              </p:cNvPr>
              <p:cNvSpPr/>
              <p:nvPr/>
            </p:nvSpPr>
            <p:spPr>
              <a:xfrm>
                <a:off x="5258602" y="1856139"/>
                <a:ext cx="513347" cy="378718"/>
              </a:xfrm>
              <a:custGeom>
                <a:avLst/>
                <a:gdLst>
                  <a:gd name="connsiteX0" fmla="*/ 256270 w 513347"/>
                  <a:gd name="connsiteY0" fmla="*/ 9017 h 378718"/>
                  <a:gd name="connsiteX1" fmla="*/ 302618 w 513347"/>
                  <a:gd name="connsiteY1" fmla="*/ 24755 h 378718"/>
                  <a:gd name="connsiteX2" fmla="*/ 329633 w 513347"/>
                  <a:gd name="connsiteY2" fmla="*/ 65578 h 378718"/>
                  <a:gd name="connsiteX3" fmla="*/ 326001 w 513347"/>
                  <a:gd name="connsiteY3" fmla="*/ 114395 h 378718"/>
                  <a:gd name="connsiteX4" fmla="*/ 293237 w 513347"/>
                  <a:gd name="connsiteY4" fmla="*/ 150767 h 378718"/>
                  <a:gd name="connsiteX5" fmla="*/ 293237 w 513347"/>
                  <a:gd name="connsiteY5" fmla="*/ 167268 h 378718"/>
                  <a:gd name="connsiteX6" fmla="*/ 321734 w 513347"/>
                  <a:gd name="connsiteY6" fmla="*/ 167268 h 378718"/>
                  <a:gd name="connsiteX7" fmla="*/ 345996 w 513347"/>
                  <a:gd name="connsiteY7" fmla="*/ 173182 h 378718"/>
                  <a:gd name="connsiteX8" fmla="*/ 365015 w 513347"/>
                  <a:gd name="connsiteY8" fmla="*/ 189358 h 378718"/>
                  <a:gd name="connsiteX9" fmla="*/ 394142 w 513347"/>
                  <a:gd name="connsiteY9" fmla="*/ 189358 h 378718"/>
                  <a:gd name="connsiteX10" fmla="*/ 356808 w 513347"/>
                  <a:gd name="connsiteY10" fmla="*/ 164724 h 378718"/>
                  <a:gd name="connsiteX11" fmla="*/ 345457 w 513347"/>
                  <a:gd name="connsiteY11" fmla="*/ 121457 h 378718"/>
                  <a:gd name="connsiteX12" fmla="*/ 365888 w 513347"/>
                  <a:gd name="connsiteY12" fmla="*/ 81667 h 378718"/>
                  <a:gd name="connsiteX13" fmla="*/ 407668 w 513347"/>
                  <a:gd name="connsiteY13" fmla="*/ 65682 h 378718"/>
                  <a:gd name="connsiteX14" fmla="*/ 449442 w 513347"/>
                  <a:gd name="connsiteY14" fmla="*/ 81667 h 378718"/>
                  <a:gd name="connsiteX15" fmla="*/ 469873 w 513347"/>
                  <a:gd name="connsiteY15" fmla="*/ 121457 h 378718"/>
                  <a:gd name="connsiteX16" fmla="*/ 458522 w 513347"/>
                  <a:gd name="connsiteY16" fmla="*/ 164724 h 378718"/>
                  <a:gd name="connsiteX17" fmla="*/ 421189 w 513347"/>
                  <a:gd name="connsiteY17" fmla="*/ 189358 h 378718"/>
                  <a:gd name="connsiteX18" fmla="*/ 437423 w 513347"/>
                  <a:gd name="connsiteY18" fmla="*/ 189358 h 378718"/>
                  <a:gd name="connsiteX19" fmla="*/ 437423 w 513347"/>
                  <a:gd name="connsiteY19" fmla="*/ 193510 h 378718"/>
                  <a:gd name="connsiteX20" fmla="*/ 460415 w 513347"/>
                  <a:gd name="connsiteY20" fmla="*/ 193510 h 378718"/>
                  <a:gd name="connsiteX21" fmla="*/ 491312 w 513347"/>
                  <a:gd name="connsiteY21" fmla="*/ 206343 h 378718"/>
                  <a:gd name="connsiteX22" fmla="*/ 504152 w 513347"/>
                  <a:gd name="connsiteY22" fmla="*/ 237240 h 378718"/>
                  <a:gd name="connsiteX23" fmla="*/ 504152 w 513347"/>
                  <a:gd name="connsiteY23" fmla="*/ 369703 h 378718"/>
                  <a:gd name="connsiteX24" fmla="*/ 9016 w 513347"/>
                  <a:gd name="connsiteY24" fmla="*/ 369703 h 378718"/>
                  <a:gd name="connsiteX25" fmla="*/ 9016 w 513347"/>
                  <a:gd name="connsiteY25" fmla="*/ 237240 h 378718"/>
                  <a:gd name="connsiteX26" fmla="*/ 21856 w 513347"/>
                  <a:gd name="connsiteY26" fmla="*/ 206343 h 378718"/>
                  <a:gd name="connsiteX27" fmla="*/ 52753 w 513347"/>
                  <a:gd name="connsiteY27" fmla="*/ 193510 h 378718"/>
                  <a:gd name="connsiteX28" fmla="*/ 76373 w 513347"/>
                  <a:gd name="connsiteY28" fmla="*/ 193510 h 378718"/>
                  <a:gd name="connsiteX29" fmla="*/ 76373 w 513347"/>
                  <a:gd name="connsiteY29" fmla="*/ 189358 h 378718"/>
                  <a:gd name="connsiteX30" fmla="*/ 91973 w 513347"/>
                  <a:gd name="connsiteY30" fmla="*/ 189358 h 378718"/>
                  <a:gd name="connsiteX31" fmla="*/ 54640 w 513347"/>
                  <a:gd name="connsiteY31" fmla="*/ 164724 h 378718"/>
                  <a:gd name="connsiteX32" fmla="*/ 43294 w 513347"/>
                  <a:gd name="connsiteY32" fmla="*/ 121457 h 378718"/>
                  <a:gd name="connsiteX33" fmla="*/ 63726 w 513347"/>
                  <a:gd name="connsiteY33" fmla="*/ 81667 h 378718"/>
                  <a:gd name="connsiteX34" fmla="*/ 105499 w 513347"/>
                  <a:gd name="connsiteY34" fmla="*/ 65682 h 378718"/>
                  <a:gd name="connsiteX35" fmla="*/ 147280 w 513347"/>
                  <a:gd name="connsiteY35" fmla="*/ 81667 h 378718"/>
                  <a:gd name="connsiteX36" fmla="*/ 167711 w 513347"/>
                  <a:gd name="connsiteY36" fmla="*/ 121457 h 378718"/>
                  <a:gd name="connsiteX37" fmla="*/ 156359 w 513347"/>
                  <a:gd name="connsiteY37" fmla="*/ 164724 h 378718"/>
                  <a:gd name="connsiteX38" fmla="*/ 119026 w 513347"/>
                  <a:gd name="connsiteY38" fmla="*/ 189358 h 378718"/>
                  <a:gd name="connsiteX39" fmla="*/ 148152 w 513347"/>
                  <a:gd name="connsiteY39" fmla="*/ 189358 h 378718"/>
                  <a:gd name="connsiteX40" fmla="*/ 166742 w 513347"/>
                  <a:gd name="connsiteY40" fmla="*/ 173129 h 378718"/>
                  <a:gd name="connsiteX41" fmla="*/ 190715 w 513347"/>
                  <a:gd name="connsiteY41" fmla="*/ 167268 h 378718"/>
                  <a:gd name="connsiteX42" fmla="*/ 218667 w 513347"/>
                  <a:gd name="connsiteY42" fmla="*/ 167268 h 378718"/>
                  <a:gd name="connsiteX43" fmla="*/ 218667 w 513347"/>
                  <a:gd name="connsiteY43" fmla="*/ 150406 h 378718"/>
                  <a:gd name="connsiteX44" fmla="*/ 186332 w 513347"/>
                  <a:gd name="connsiteY44" fmla="*/ 113889 h 378718"/>
                  <a:gd name="connsiteX45" fmla="*/ 183002 w 513347"/>
                  <a:gd name="connsiteY45" fmla="*/ 65227 h 378718"/>
                  <a:gd name="connsiteX46" fmla="*/ 210062 w 513347"/>
                  <a:gd name="connsiteY46" fmla="*/ 24647 h 378718"/>
                  <a:gd name="connsiteX47" fmla="*/ 256270 w 513347"/>
                  <a:gd name="connsiteY47" fmla="*/ 9017 h 378718"/>
                  <a:gd name="connsiteX48" fmla="*/ 256270 w 513347"/>
                  <a:gd name="connsiteY48" fmla="*/ 0 h 378718"/>
                  <a:gd name="connsiteX49" fmla="*/ 205698 w 513347"/>
                  <a:gd name="connsiteY49" fmla="*/ 16777 h 378718"/>
                  <a:gd name="connsiteX50" fmla="*/ 175161 w 513347"/>
                  <a:gd name="connsiteY50" fmla="*/ 60436 h 378718"/>
                  <a:gd name="connsiteX51" fmla="*/ 176752 w 513347"/>
                  <a:gd name="connsiteY51" fmla="*/ 113691 h 378718"/>
                  <a:gd name="connsiteX52" fmla="*/ 209831 w 513347"/>
                  <a:gd name="connsiteY52" fmla="*/ 155456 h 378718"/>
                  <a:gd name="connsiteX53" fmla="*/ 209831 w 513347"/>
                  <a:gd name="connsiteY53" fmla="*/ 158252 h 378718"/>
                  <a:gd name="connsiteX54" fmla="*/ 190895 w 513347"/>
                  <a:gd name="connsiteY54" fmla="*/ 158252 h 378718"/>
                  <a:gd name="connsiteX55" fmla="*/ 168352 w 513347"/>
                  <a:gd name="connsiteY55" fmla="*/ 162670 h 378718"/>
                  <a:gd name="connsiteX56" fmla="*/ 177111 w 513347"/>
                  <a:gd name="connsiteY56" fmla="*/ 131538 h 378718"/>
                  <a:gd name="connsiteX57" fmla="*/ 171278 w 513347"/>
                  <a:gd name="connsiteY57" fmla="*/ 99728 h 378718"/>
                  <a:gd name="connsiteX58" fmla="*/ 152040 w 513347"/>
                  <a:gd name="connsiteY58" fmla="*/ 73730 h 378718"/>
                  <a:gd name="connsiteX59" fmla="*/ 123325 w 513347"/>
                  <a:gd name="connsiteY59" fmla="*/ 58848 h 378718"/>
                  <a:gd name="connsiteX60" fmla="*/ 90997 w 513347"/>
                  <a:gd name="connsiteY60" fmla="*/ 58120 h 378718"/>
                  <a:gd name="connsiteX61" fmla="*/ 61640 w 513347"/>
                  <a:gd name="connsiteY61" fmla="*/ 71693 h 378718"/>
                  <a:gd name="connsiteX62" fmla="*/ 41254 w 513347"/>
                  <a:gd name="connsiteY62" fmla="*/ 96799 h 378718"/>
                  <a:gd name="connsiteX63" fmla="*/ 33996 w 513347"/>
                  <a:gd name="connsiteY63" fmla="*/ 128314 h 378718"/>
                  <a:gd name="connsiteX64" fmla="*/ 41138 w 513347"/>
                  <a:gd name="connsiteY64" fmla="*/ 159476 h 378718"/>
                  <a:gd name="connsiteX65" fmla="*/ 61043 w 513347"/>
                  <a:gd name="connsiteY65" fmla="*/ 184491 h 378718"/>
                  <a:gd name="connsiteX66" fmla="*/ 52028 w 513347"/>
                  <a:gd name="connsiteY66" fmla="*/ 184491 h 378718"/>
                  <a:gd name="connsiteX67" fmla="*/ 15221 w 513347"/>
                  <a:gd name="connsiteY67" fmla="*/ 200222 h 378718"/>
                  <a:gd name="connsiteX68" fmla="*/ 0 w 513347"/>
                  <a:gd name="connsiteY68" fmla="*/ 237240 h 378718"/>
                  <a:gd name="connsiteX69" fmla="*/ 0 w 513347"/>
                  <a:gd name="connsiteY69" fmla="*/ 378719 h 378718"/>
                  <a:gd name="connsiteX70" fmla="*/ 513347 w 513347"/>
                  <a:gd name="connsiteY70" fmla="*/ 378719 h 378718"/>
                  <a:gd name="connsiteX71" fmla="*/ 513347 w 513347"/>
                  <a:gd name="connsiteY71" fmla="*/ 237240 h 378718"/>
                  <a:gd name="connsiteX72" fmla="*/ 497870 w 513347"/>
                  <a:gd name="connsiteY72" fmla="*/ 199965 h 378718"/>
                  <a:gd name="connsiteX73" fmla="*/ 460594 w 513347"/>
                  <a:gd name="connsiteY73" fmla="*/ 184491 h 378718"/>
                  <a:gd name="connsiteX74" fmla="*/ 451579 w 513347"/>
                  <a:gd name="connsiteY74" fmla="*/ 184491 h 378718"/>
                  <a:gd name="connsiteX75" fmla="*/ 473351 w 513347"/>
                  <a:gd name="connsiteY75" fmla="*/ 156004 h 378718"/>
                  <a:gd name="connsiteX76" fmla="*/ 478587 w 513347"/>
                  <a:gd name="connsiteY76" fmla="*/ 120532 h 378718"/>
                  <a:gd name="connsiteX77" fmla="*/ 465959 w 513347"/>
                  <a:gd name="connsiteY77" fmla="*/ 86972 h 378718"/>
                  <a:gd name="connsiteX78" fmla="*/ 438649 w 513347"/>
                  <a:gd name="connsiteY78" fmla="*/ 63740 h 378718"/>
                  <a:gd name="connsiteX79" fmla="*/ 403497 w 513347"/>
                  <a:gd name="connsiteY79" fmla="*/ 56665 h 378718"/>
                  <a:gd name="connsiteX80" fmla="*/ 369328 w 513347"/>
                  <a:gd name="connsiteY80" fmla="*/ 67519 h 378718"/>
                  <a:gd name="connsiteX81" fmla="*/ 344700 w 513347"/>
                  <a:gd name="connsiteY81" fmla="*/ 93581 h 378718"/>
                  <a:gd name="connsiteX82" fmla="*/ 335800 w 513347"/>
                  <a:gd name="connsiteY82" fmla="*/ 128314 h 378718"/>
                  <a:gd name="connsiteX83" fmla="*/ 344816 w 513347"/>
                  <a:gd name="connsiteY83" fmla="*/ 162850 h 378718"/>
                  <a:gd name="connsiteX84" fmla="*/ 321375 w 513347"/>
                  <a:gd name="connsiteY84" fmla="*/ 158252 h 378718"/>
                  <a:gd name="connsiteX85" fmla="*/ 302253 w 513347"/>
                  <a:gd name="connsiteY85" fmla="*/ 158252 h 378718"/>
                  <a:gd name="connsiteX86" fmla="*/ 302253 w 513347"/>
                  <a:gd name="connsiteY86" fmla="*/ 155907 h 378718"/>
                  <a:gd name="connsiteX87" fmla="*/ 335671 w 513347"/>
                  <a:gd name="connsiteY87" fmla="*/ 114195 h 378718"/>
                  <a:gd name="connsiteX88" fmla="*/ 337481 w 513347"/>
                  <a:gd name="connsiteY88" fmla="*/ 60781 h 378718"/>
                  <a:gd name="connsiteX89" fmla="*/ 306969 w 513347"/>
                  <a:gd name="connsiteY89" fmla="*/ 16901 h 378718"/>
                  <a:gd name="connsiteX90" fmla="*/ 256270 w 513347"/>
                  <a:gd name="connsiteY90" fmla="*/ 0 h 378718"/>
                  <a:gd name="connsiteX91" fmla="*/ 256270 w 513347"/>
                  <a:gd name="connsiteY91" fmla="*/ 0 h 37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13347" h="378718">
                    <a:moveTo>
                      <a:pt x="256270" y="9017"/>
                    </a:moveTo>
                    <a:cubicBezTo>
                      <a:pt x="273037" y="8981"/>
                      <a:pt x="289342" y="14517"/>
                      <a:pt x="302618" y="24755"/>
                    </a:cubicBezTo>
                    <a:cubicBezTo>
                      <a:pt x="315901" y="34993"/>
                      <a:pt x="325404" y="49353"/>
                      <a:pt x="329633" y="65578"/>
                    </a:cubicBezTo>
                    <a:cubicBezTo>
                      <a:pt x="333868" y="81803"/>
                      <a:pt x="332591" y="98975"/>
                      <a:pt x="326001" y="114395"/>
                    </a:cubicBezTo>
                    <a:cubicBezTo>
                      <a:pt x="319411" y="129815"/>
                      <a:pt x="307887" y="142609"/>
                      <a:pt x="293237" y="150767"/>
                    </a:cubicBezTo>
                    <a:lnTo>
                      <a:pt x="293237" y="167268"/>
                    </a:lnTo>
                    <a:lnTo>
                      <a:pt x="321734" y="167268"/>
                    </a:lnTo>
                    <a:cubicBezTo>
                      <a:pt x="330172" y="167320"/>
                      <a:pt x="338476" y="169346"/>
                      <a:pt x="345996" y="173182"/>
                    </a:cubicBezTo>
                    <a:cubicBezTo>
                      <a:pt x="353510" y="177018"/>
                      <a:pt x="360023" y="182558"/>
                      <a:pt x="365015" y="189358"/>
                    </a:cubicBezTo>
                    <a:lnTo>
                      <a:pt x="394142" y="189358"/>
                    </a:lnTo>
                    <a:cubicBezTo>
                      <a:pt x="379088" y="186028"/>
                      <a:pt x="365792" y="177254"/>
                      <a:pt x="356808" y="164724"/>
                    </a:cubicBezTo>
                    <a:cubicBezTo>
                      <a:pt x="347825" y="152192"/>
                      <a:pt x="343782" y="136785"/>
                      <a:pt x="345457" y="121457"/>
                    </a:cubicBezTo>
                    <a:cubicBezTo>
                      <a:pt x="347132" y="106129"/>
                      <a:pt x="354409" y="91960"/>
                      <a:pt x="365888" y="81667"/>
                    </a:cubicBezTo>
                    <a:cubicBezTo>
                      <a:pt x="377368" y="71374"/>
                      <a:pt x="392249" y="65682"/>
                      <a:pt x="407668" y="65682"/>
                    </a:cubicBezTo>
                    <a:cubicBezTo>
                      <a:pt x="423088" y="65682"/>
                      <a:pt x="437962" y="71374"/>
                      <a:pt x="449442" y="81667"/>
                    </a:cubicBezTo>
                    <a:cubicBezTo>
                      <a:pt x="460922" y="91960"/>
                      <a:pt x="468198" y="106129"/>
                      <a:pt x="469873" y="121457"/>
                    </a:cubicBezTo>
                    <a:cubicBezTo>
                      <a:pt x="471548" y="136785"/>
                      <a:pt x="467512" y="152192"/>
                      <a:pt x="458522" y="164724"/>
                    </a:cubicBezTo>
                    <a:cubicBezTo>
                      <a:pt x="449539" y="177254"/>
                      <a:pt x="436249" y="186028"/>
                      <a:pt x="421189" y="189358"/>
                    </a:cubicBezTo>
                    <a:lnTo>
                      <a:pt x="437423" y="189358"/>
                    </a:lnTo>
                    <a:lnTo>
                      <a:pt x="437423" y="193510"/>
                    </a:lnTo>
                    <a:lnTo>
                      <a:pt x="460415" y="193510"/>
                    </a:lnTo>
                    <a:cubicBezTo>
                      <a:pt x="472010" y="193535"/>
                      <a:pt x="483118" y="198149"/>
                      <a:pt x="491312" y="206343"/>
                    </a:cubicBezTo>
                    <a:cubicBezTo>
                      <a:pt x="499513" y="214538"/>
                      <a:pt x="504126" y="225651"/>
                      <a:pt x="504152" y="237240"/>
                    </a:cubicBezTo>
                    <a:lnTo>
                      <a:pt x="504152" y="369703"/>
                    </a:lnTo>
                    <a:lnTo>
                      <a:pt x="9016" y="369703"/>
                    </a:lnTo>
                    <a:lnTo>
                      <a:pt x="9016" y="237240"/>
                    </a:lnTo>
                    <a:cubicBezTo>
                      <a:pt x="9041" y="225651"/>
                      <a:pt x="13655" y="214538"/>
                      <a:pt x="21856" y="206343"/>
                    </a:cubicBezTo>
                    <a:cubicBezTo>
                      <a:pt x="30050" y="198149"/>
                      <a:pt x="41158" y="193535"/>
                      <a:pt x="52753" y="193510"/>
                    </a:cubicBezTo>
                    <a:lnTo>
                      <a:pt x="76373" y="193510"/>
                    </a:lnTo>
                    <a:lnTo>
                      <a:pt x="76373" y="189358"/>
                    </a:lnTo>
                    <a:lnTo>
                      <a:pt x="91973" y="189358"/>
                    </a:lnTo>
                    <a:cubicBezTo>
                      <a:pt x="76919" y="186028"/>
                      <a:pt x="63630" y="177254"/>
                      <a:pt x="54640" y="164724"/>
                    </a:cubicBezTo>
                    <a:cubicBezTo>
                      <a:pt x="45656" y="152192"/>
                      <a:pt x="41613" y="136785"/>
                      <a:pt x="43294" y="121457"/>
                    </a:cubicBezTo>
                    <a:cubicBezTo>
                      <a:pt x="44969" y="106129"/>
                      <a:pt x="52246" y="91960"/>
                      <a:pt x="63726" y="81667"/>
                    </a:cubicBezTo>
                    <a:cubicBezTo>
                      <a:pt x="75205" y="71374"/>
                      <a:pt x="90080" y="65682"/>
                      <a:pt x="105499" y="65682"/>
                    </a:cubicBezTo>
                    <a:cubicBezTo>
                      <a:pt x="120919" y="65682"/>
                      <a:pt x="135793" y="71374"/>
                      <a:pt x="147280" y="81667"/>
                    </a:cubicBezTo>
                    <a:cubicBezTo>
                      <a:pt x="158759" y="91960"/>
                      <a:pt x="166036" y="106129"/>
                      <a:pt x="167711" y="121457"/>
                    </a:cubicBezTo>
                    <a:cubicBezTo>
                      <a:pt x="169385" y="136785"/>
                      <a:pt x="165343" y="152192"/>
                      <a:pt x="156359" y="164724"/>
                    </a:cubicBezTo>
                    <a:cubicBezTo>
                      <a:pt x="147375" y="177254"/>
                      <a:pt x="134080" y="186028"/>
                      <a:pt x="119026" y="189358"/>
                    </a:cubicBezTo>
                    <a:lnTo>
                      <a:pt x="148152" y="189358"/>
                    </a:lnTo>
                    <a:cubicBezTo>
                      <a:pt x="152958" y="182540"/>
                      <a:pt x="159337" y="176973"/>
                      <a:pt x="166742" y="173129"/>
                    </a:cubicBezTo>
                    <a:cubicBezTo>
                      <a:pt x="174147" y="169285"/>
                      <a:pt x="182367" y="167275"/>
                      <a:pt x="190715" y="167268"/>
                    </a:cubicBezTo>
                    <a:lnTo>
                      <a:pt x="218667" y="167268"/>
                    </a:lnTo>
                    <a:lnTo>
                      <a:pt x="218667" y="150406"/>
                    </a:lnTo>
                    <a:cubicBezTo>
                      <a:pt x="204152" y="142138"/>
                      <a:pt x="192781" y="129297"/>
                      <a:pt x="186332" y="113889"/>
                    </a:cubicBezTo>
                    <a:cubicBezTo>
                      <a:pt x="179877" y="98481"/>
                      <a:pt x="178709" y="81371"/>
                      <a:pt x="183002" y="65227"/>
                    </a:cubicBezTo>
                    <a:cubicBezTo>
                      <a:pt x="187295" y="49084"/>
                      <a:pt x="196811" y="34815"/>
                      <a:pt x="210062" y="24647"/>
                    </a:cubicBezTo>
                    <a:cubicBezTo>
                      <a:pt x="223319" y="14479"/>
                      <a:pt x="239566" y="8984"/>
                      <a:pt x="256270" y="9017"/>
                    </a:cubicBezTo>
                    <a:close/>
                    <a:moveTo>
                      <a:pt x="256270" y="0"/>
                    </a:moveTo>
                    <a:cubicBezTo>
                      <a:pt x="238046" y="5"/>
                      <a:pt x="220309" y="5889"/>
                      <a:pt x="205698" y="16777"/>
                    </a:cubicBezTo>
                    <a:cubicBezTo>
                      <a:pt x="191087" y="27665"/>
                      <a:pt x="180377" y="42976"/>
                      <a:pt x="175161" y="60436"/>
                    </a:cubicBezTo>
                    <a:cubicBezTo>
                      <a:pt x="169950" y="77896"/>
                      <a:pt x="170502" y="96573"/>
                      <a:pt x="176752" y="113691"/>
                    </a:cubicBezTo>
                    <a:cubicBezTo>
                      <a:pt x="182996" y="130810"/>
                      <a:pt x="194597" y="145457"/>
                      <a:pt x="209831" y="155456"/>
                    </a:cubicBezTo>
                    <a:lnTo>
                      <a:pt x="209831" y="158252"/>
                    </a:lnTo>
                    <a:lnTo>
                      <a:pt x="190895" y="158252"/>
                    </a:lnTo>
                    <a:cubicBezTo>
                      <a:pt x="183162" y="158253"/>
                      <a:pt x="175507" y="159754"/>
                      <a:pt x="168352" y="162670"/>
                    </a:cubicBezTo>
                    <a:cubicBezTo>
                      <a:pt x="173608" y="153096"/>
                      <a:pt x="176604" y="142448"/>
                      <a:pt x="177111" y="131538"/>
                    </a:cubicBezTo>
                    <a:cubicBezTo>
                      <a:pt x="177618" y="120628"/>
                      <a:pt x="175623" y="109747"/>
                      <a:pt x="171278" y="99728"/>
                    </a:cubicBezTo>
                    <a:cubicBezTo>
                      <a:pt x="166934" y="89708"/>
                      <a:pt x="160351" y="80815"/>
                      <a:pt x="152040" y="73730"/>
                    </a:cubicBezTo>
                    <a:cubicBezTo>
                      <a:pt x="143731" y="66644"/>
                      <a:pt x="133907" y="61554"/>
                      <a:pt x="123325" y="58848"/>
                    </a:cubicBezTo>
                    <a:cubicBezTo>
                      <a:pt x="112744" y="56143"/>
                      <a:pt x="101688" y="55894"/>
                      <a:pt x="90997" y="58120"/>
                    </a:cubicBezTo>
                    <a:cubicBezTo>
                      <a:pt x="80300" y="60347"/>
                      <a:pt x="70265" y="64989"/>
                      <a:pt x="61640" y="71693"/>
                    </a:cubicBezTo>
                    <a:cubicBezTo>
                      <a:pt x="53022" y="78398"/>
                      <a:pt x="46047" y="86985"/>
                      <a:pt x="41254" y="96799"/>
                    </a:cubicBezTo>
                    <a:cubicBezTo>
                      <a:pt x="36461" y="106613"/>
                      <a:pt x="33977" y="117393"/>
                      <a:pt x="33996" y="128314"/>
                    </a:cubicBezTo>
                    <a:cubicBezTo>
                      <a:pt x="34016" y="139105"/>
                      <a:pt x="36454" y="149754"/>
                      <a:pt x="41138" y="159476"/>
                    </a:cubicBezTo>
                    <a:cubicBezTo>
                      <a:pt x="45816" y="169199"/>
                      <a:pt x="52624" y="177747"/>
                      <a:pt x="61043" y="184491"/>
                    </a:cubicBezTo>
                    <a:lnTo>
                      <a:pt x="52028" y="184491"/>
                    </a:lnTo>
                    <a:cubicBezTo>
                      <a:pt x="38174" y="184704"/>
                      <a:pt x="24955" y="190352"/>
                      <a:pt x="15221" y="200222"/>
                    </a:cubicBezTo>
                    <a:cubicBezTo>
                      <a:pt x="5486" y="210084"/>
                      <a:pt x="19" y="223380"/>
                      <a:pt x="0" y="237240"/>
                    </a:cubicBezTo>
                    <a:lnTo>
                      <a:pt x="0" y="378719"/>
                    </a:lnTo>
                    <a:lnTo>
                      <a:pt x="513347" y="378719"/>
                    </a:lnTo>
                    <a:lnTo>
                      <a:pt x="513347" y="237240"/>
                    </a:lnTo>
                    <a:cubicBezTo>
                      <a:pt x="513322" y="223258"/>
                      <a:pt x="507758" y="209853"/>
                      <a:pt x="497870" y="199965"/>
                    </a:cubicBezTo>
                    <a:cubicBezTo>
                      <a:pt x="487982" y="190083"/>
                      <a:pt x="474577" y="184515"/>
                      <a:pt x="460594" y="184491"/>
                    </a:cubicBezTo>
                    <a:lnTo>
                      <a:pt x="451579" y="184491"/>
                    </a:lnTo>
                    <a:cubicBezTo>
                      <a:pt x="461133" y="176996"/>
                      <a:pt x="468628" y="167193"/>
                      <a:pt x="473351" y="156004"/>
                    </a:cubicBezTo>
                    <a:cubicBezTo>
                      <a:pt x="478081" y="144815"/>
                      <a:pt x="479877" y="132608"/>
                      <a:pt x="478587" y="120532"/>
                    </a:cubicBezTo>
                    <a:cubicBezTo>
                      <a:pt x="477291" y="108456"/>
                      <a:pt x="472947" y="96906"/>
                      <a:pt x="465959" y="86972"/>
                    </a:cubicBezTo>
                    <a:cubicBezTo>
                      <a:pt x="458977" y="77037"/>
                      <a:pt x="449577" y="69043"/>
                      <a:pt x="438649" y="63740"/>
                    </a:cubicBezTo>
                    <a:cubicBezTo>
                      <a:pt x="427721" y="58439"/>
                      <a:pt x="415625" y="56004"/>
                      <a:pt x="403497" y="56665"/>
                    </a:cubicBezTo>
                    <a:cubicBezTo>
                      <a:pt x="391370" y="57326"/>
                      <a:pt x="379614" y="61061"/>
                      <a:pt x="369328" y="67519"/>
                    </a:cubicBezTo>
                    <a:cubicBezTo>
                      <a:pt x="359042" y="73977"/>
                      <a:pt x="350565" y="82945"/>
                      <a:pt x="344700" y="93581"/>
                    </a:cubicBezTo>
                    <a:cubicBezTo>
                      <a:pt x="338835" y="104217"/>
                      <a:pt x="335774" y="116169"/>
                      <a:pt x="335800" y="128314"/>
                    </a:cubicBezTo>
                    <a:cubicBezTo>
                      <a:pt x="335813" y="140406"/>
                      <a:pt x="338918" y="152294"/>
                      <a:pt x="344816" y="162850"/>
                    </a:cubicBezTo>
                    <a:cubicBezTo>
                      <a:pt x="337366" y="159838"/>
                      <a:pt x="329409" y="158278"/>
                      <a:pt x="321375" y="158252"/>
                    </a:cubicBezTo>
                    <a:lnTo>
                      <a:pt x="302253" y="158252"/>
                    </a:lnTo>
                    <a:lnTo>
                      <a:pt x="302253" y="155907"/>
                    </a:lnTo>
                    <a:cubicBezTo>
                      <a:pt x="317602" y="145970"/>
                      <a:pt x="329319" y="131338"/>
                      <a:pt x="335671" y="114195"/>
                    </a:cubicBezTo>
                    <a:cubicBezTo>
                      <a:pt x="342018" y="97052"/>
                      <a:pt x="342653" y="78315"/>
                      <a:pt x="337481" y="60781"/>
                    </a:cubicBezTo>
                    <a:cubicBezTo>
                      <a:pt x="332309" y="43247"/>
                      <a:pt x="321606" y="27855"/>
                      <a:pt x="306969" y="16901"/>
                    </a:cubicBezTo>
                    <a:cubicBezTo>
                      <a:pt x="292332" y="5947"/>
                      <a:pt x="274551" y="19"/>
                      <a:pt x="256270" y="0"/>
                    </a:cubicBezTo>
                    <a:lnTo>
                      <a:pt x="256270" y="0"/>
                    </a:lnTo>
                    <a:close/>
                  </a:path>
                </a:pathLst>
              </a:custGeom>
              <a:solidFill>
                <a:srgbClr val="FFFFFF"/>
              </a:solidFill>
              <a:ln w="6417" cap="flat">
                <a:noFill/>
                <a:prstDash val="solid"/>
                <a:miter/>
              </a:ln>
            </p:spPr>
            <p:txBody>
              <a:bodyPr rtlCol="0" anchor="ctr"/>
              <a:lstStyle/>
              <a:p>
                <a:endParaRPr lang="en-US" sz="3052"/>
              </a:p>
            </p:txBody>
          </p:sp>
          <p:sp>
            <p:nvSpPr>
              <p:cNvPr id="96" name="Freeform: Shape 337">
                <a:extLst>
                  <a:ext uri="{FF2B5EF4-FFF2-40B4-BE49-F238E27FC236}">
                    <a16:creationId xmlns:a16="http://schemas.microsoft.com/office/drawing/2014/main" id="{14BCC817-2252-4773-A7B1-C3F3B02B2304}"/>
                  </a:ext>
                </a:extLst>
              </p:cNvPr>
              <p:cNvSpPr/>
              <p:nvPr/>
            </p:nvSpPr>
            <p:spPr>
              <a:xfrm>
                <a:off x="5603783" y="1921700"/>
                <a:ext cx="125341" cy="125336"/>
              </a:xfrm>
              <a:custGeom>
                <a:avLst/>
                <a:gdLst>
                  <a:gd name="connsiteX0" fmla="*/ 62583 w 125341"/>
                  <a:gd name="connsiteY0" fmla="*/ 125337 h 125336"/>
                  <a:gd name="connsiteX1" fmla="*/ 97433 w 125341"/>
                  <a:gd name="connsiteY1" fmla="*/ 114815 h 125336"/>
                  <a:gd name="connsiteX2" fmla="*/ 120553 w 125341"/>
                  <a:gd name="connsiteY2" fmla="*/ 86693 h 125336"/>
                  <a:gd name="connsiteX3" fmla="*/ 124140 w 125341"/>
                  <a:gd name="connsiteY3" fmla="*/ 50465 h 125336"/>
                  <a:gd name="connsiteX4" fmla="*/ 106988 w 125341"/>
                  <a:gd name="connsiteY4" fmla="*/ 18356 h 125336"/>
                  <a:gd name="connsiteX5" fmla="*/ 74878 w 125341"/>
                  <a:gd name="connsiteY5" fmla="*/ 1200 h 125336"/>
                  <a:gd name="connsiteX6" fmla="*/ 38648 w 125341"/>
                  <a:gd name="connsiteY6" fmla="*/ 4788 h 125336"/>
                  <a:gd name="connsiteX7" fmla="*/ 10523 w 125341"/>
                  <a:gd name="connsiteY7" fmla="*/ 27909 h 125336"/>
                  <a:gd name="connsiteX8" fmla="*/ 0 w 125341"/>
                  <a:gd name="connsiteY8" fmla="*/ 62760 h 125336"/>
                  <a:gd name="connsiteX9" fmla="*/ 18487 w 125341"/>
                  <a:gd name="connsiteY9" fmla="*/ 106854 h 125336"/>
                  <a:gd name="connsiteX10" fmla="*/ 62583 w 125341"/>
                  <a:gd name="connsiteY10" fmla="*/ 125337 h 125336"/>
                  <a:gd name="connsiteX11" fmla="*/ 62583 w 125341"/>
                  <a:gd name="connsiteY11" fmla="*/ 15600 h 125336"/>
                  <a:gd name="connsiteX12" fmla="*/ 89143 w 125341"/>
                  <a:gd name="connsiteY12" fmla="*/ 23414 h 125336"/>
                  <a:gd name="connsiteX13" fmla="*/ 106840 w 125341"/>
                  <a:gd name="connsiteY13" fmla="*/ 44705 h 125336"/>
                  <a:gd name="connsiteX14" fmla="*/ 109664 w 125341"/>
                  <a:gd name="connsiteY14" fmla="*/ 72245 h 125336"/>
                  <a:gd name="connsiteX15" fmla="*/ 96663 w 125341"/>
                  <a:gd name="connsiteY15" fmla="*/ 96688 h 125336"/>
                  <a:gd name="connsiteX16" fmla="*/ 72247 w 125341"/>
                  <a:gd name="connsiteY16" fmla="*/ 109736 h 125336"/>
                  <a:gd name="connsiteX17" fmla="*/ 44699 w 125341"/>
                  <a:gd name="connsiteY17" fmla="*/ 106961 h 125336"/>
                  <a:gd name="connsiteX18" fmla="*/ 23376 w 125341"/>
                  <a:gd name="connsiteY18" fmla="*/ 89304 h 125336"/>
                  <a:gd name="connsiteX19" fmla="*/ 15509 w 125341"/>
                  <a:gd name="connsiteY19" fmla="*/ 62760 h 125336"/>
                  <a:gd name="connsiteX20" fmla="*/ 29421 w 125341"/>
                  <a:gd name="connsiteY20" fmla="*/ 29574 h 125336"/>
                  <a:gd name="connsiteX21" fmla="*/ 62583 w 125341"/>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1" h="125336">
                    <a:moveTo>
                      <a:pt x="62583" y="125337"/>
                    </a:moveTo>
                    <a:cubicBezTo>
                      <a:pt x="74987" y="125356"/>
                      <a:pt x="87115" y="121692"/>
                      <a:pt x="97433" y="114815"/>
                    </a:cubicBezTo>
                    <a:cubicBezTo>
                      <a:pt x="107752" y="107935"/>
                      <a:pt x="115798" y="98149"/>
                      <a:pt x="120553" y="86693"/>
                    </a:cubicBezTo>
                    <a:cubicBezTo>
                      <a:pt x="125308" y="75239"/>
                      <a:pt x="126559" y="62630"/>
                      <a:pt x="124140" y="50465"/>
                    </a:cubicBezTo>
                    <a:cubicBezTo>
                      <a:pt x="121727" y="38300"/>
                      <a:pt x="115753" y="27125"/>
                      <a:pt x="106988" y="18356"/>
                    </a:cubicBezTo>
                    <a:cubicBezTo>
                      <a:pt x="98216" y="9586"/>
                      <a:pt x="87038" y="3615"/>
                      <a:pt x="74878" y="1200"/>
                    </a:cubicBezTo>
                    <a:cubicBezTo>
                      <a:pt x="62712" y="-1215"/>
                      <a:pt x="50103" y="33"/>
                      <a:pt x="38648" y="4788"/>
                    </a:cubicBezTo>
                    <a:cubicBezTo>
                      <a:pt x="27194" y="9542"/>
                      <a:pt x="17409" y="17588"/>
                      <a:pt x="10523" y="27909"/>
                    </a:cubicBezTo>
                    <a:cubicBezTo>
                      <a:pt x="3645" y="38228"/>
                      <a:pt x="-13" y="50357"/>
                      <a:pt x="0" y="62760"/>
                    </a:cubicBezTo>
                    <a:cubicBezTo>
                      <a:pt x="141" y="79313"/>
                      <a:pt x="6782" y="95148"/>
                      <a:pt x="18487" y="106854"/>
                    </a:cubicBezTo>
                    <a:cubicBezTo>
                      <a:pt x="30191" y="118559"/>
                      <a:pt x="46028" y="125196"/>
                      <a:pt x="62583" y="125337"/>
                    </a:cubicBezTo>
                    <a:close/>
                    <a:moveTo>
                      <a:pt x="62583" y="15600"/>
                    </a:moveTo>
                    <a:cubicBezTo>
                      <a:pt x="72016" y="15511"/>
                      <a:pt x="81263" y="18231"/>
                      <a:pt x="89143" y="23414"/>
                    </a:cubicBezTo>
                    <a:cubicBezTo>
                      <a:pt x="97023" y="28597"/>
                      <a:pt x="103183" y="36009"/>
                      <a:pt x="106840" y="44705"/>
                    </a:cubicBezTo>
                    <a:cubicBezTo>
                      <a:pt x="110492" y="53401"/>
                      <a:pt x="111480" y="62988"/>
                      <a:pt x="109664" y="72245"/>
                    </a:cubicBezTo>
                    <a:cubicBezTo>
                      <a:pt x="107854" y="81503"/>
                      <a:pt x="103330" y="90011"/>
                      <a:pt x="96663" y="96688"/>
                    </a:cubicBezTo>
                    <a:cubicBezTo>
                      <a:pt x="90002" y="103364"/>
                      <a:pt x="81500" y="107907"/>
                      <a:pt x="72247" y="109736"/>
                    </a:cubicBezTo>
                    <a:cubicBezTo>
                      <a:pt x="62994" y="111566"/>
                      <a:pt x="53407" y="110600"/>
                      <a:pt x="44699" y="106961"/>
                    </a:cubicBezTo>
                    <a:cubicBezTo>
                      <a:pt x="35998" y="103323"/>
                      <a:pt x="28574" y="97176"/>
                      <a:pt x="23376" y="89304"/>
                    </a:cubicBezTo>
                    <a:cubicBezTo>
                      <a:pt x="18179" y="81433"/>
                      <a:pt x="15439" y="72193"/>
                      <a:pt x="15509" y="62760"/>
                    </a:cubicBezTo>
                    <a:cubicBezTo>
                      <a:pt x="15631" y="50304"/>
                      <a:pt x="20624" y="38390"/>
                      <a:pt x="29421" y="29574"/>
                    </a:cubicBezTo>
                    <a:cubicBezTo>
                      <a:pt x="38225" y="20758"/>
                      <a:pt x="50128" y="15741"/>
                      <a:pt x="62583" y="15600"/>
                    </a:cubicBezTo>
                    <a:close/>
                  </a:path>
                </a:pathLst>
              </a:custGeom>
              <a:solidFill>
                <a:srgbClr val="2D5967"/>
              </a:solidFill>
              <a:ln w="6417" cap="flat">
                <a:noFill/>
                <a:prstDash val="solid"/>
                <a:miter/>
              </a:ln>
            </p:spPr>
            <p:txBody>
              <a:bodyPr rtlCol="0" anchor="ctr"/>
              <a:lstStyle/>
              <a:p>
                <a:endParaRPr lang="en-US" sz="3052"/>
              </a:p>
            </p:txBody>
          </p:sp>
          <p:sp>
            <p:nvSpPr>
              <p:cNvPr id="97" name="Freeform: Shape 338">
                <a:extLst>
                  <a:ext uri="{FF2B5EF4-FFF2-40B4-BE49-F238E27FC236}">
                    <a16:creationId xmlns:a16="http://schemas.microsoft.com/office/drawing/2014/main" id="{9DC59109-8931-4E5B-8097-0179382A3358}"/>
                  </a:ext>
                </a:extLst>
              </p:cNvPr>
              <p:cNvSpPr/>
              <p:nvPr/>
            </p:nvSpPr>
            <p:spPr>
              <a:xfrm>
                <a:off x="5267624" y="2023410"/>
                <a:ext cx="495316" cy="202437"/>
              </a:xfrm>
              <a:custGeom>
                <a:avLst/>
                <a:gdLst>
                  <a:gd name="connsiteX0" fmla="*/ 451579 w 495316"/>
                  <a:gd name="connsiteY0" fmla="*/ 26238 h 202437"/>
                  <a:gd name="connsiteX1" fmla="*/ 438687 w 495316"/>
                  <a:gd name="connsiteY1" fmla="*/ 26238 h 202437"/>
                  <a:gd name="connsiteX2" fmla="*/ 436435 w 495316"/>
                  <a:gd name="connsiteY2" fmla="*/ 29215 h 202437"/>
                  <a:gd name="connsiteX3" fmla="*/ 419751 w 495316"/>
                  <a:gd name="connsiteY3" fmla="*/ 42896 h 202437"/>
                  <a:gd name="connsiteX4" fmla="*/ 398743 w 495316"/>
                  <a:gd name="connsiteY4" fmla="*/ 47798 h 202437"/>
                  <a:gd name="connsiteX5" fmla="*/ 377727 w 495316"/>
                  <a:gd name="connsiteY5" fmla="*/ 42896 h 202437"/>
                  <a:gd name="connsiteX6" fmla="*/ 361050 w 495316"/>
                  <a:gd name="connsiteY6" fmla="*/ 29215 h 202437"/>
                  <a:gd name="connsiteX7" fmla="*/ 358798 w 495316"/>
                  <a:gd name="connsiteY7" fmla="*/ 26238 h 202437"/>
                  <a:gd name="connsiteX8" fmla="*/ 358073 w 495316"/>
                  <a:gd name="connsiteY8" fmla="*/ 26238 h 202437"/>
                  <a:gd name="connsiteX9" fmla="*/ 339021 w 495316"/>
                  <a:gd name="connsiteY9" fmla="*/ 7121 h 202437"/>
                  <a:gd name="connsiteX10" fmla="*/ 312988 w 495316"/>
                  <a:gd name="connsiteY10" fmla="*/ 0 h 202437"/>
                  <a:gd name="connsiteX11" fmla="*/ 297568 w 495316"/>
                  <a:gd name="connsiteY11" fmla="*/ 0 h 202437"/>
                  <a:gd name="connsiteX12" fmla="*/ 295316 w 495316"/>
                  <a:gd name="connsiteY12" fmla="*/ 2976 h 202437"/>
                  <a:gd name="connsiteX13" fmla="*/ 274044 w 495316"/>
                  <a:gd name="connsiteY13" fmla="*/ 20424 h 202437"/>
                  <a:gd name="connsiteX14" fmla="*/ 247254 w 495316"/>
                  <a:gd name="connsiteY14" fmla="*/ 26668 h 202437"/>
                  <a:gd name="connsiteX15" fmla="*/ 220463 w 495316"/>
                  <a:gd name="connsiteY15" fmla="*/ 20424 h 202437"/>
                  <a:gd name="connsiteX16" fmla="*/ 199192 w 495316"/>
                  <a:gd name="connsiteY16" fmla="*/ 2976 h 202437"/>
                  <a:gd name="connsiteX17" fmla="*/ 196939 w 495316"/>
                  <a:gd name="connsiteY17" fmla="*/ 0 h 202437"/>
                  <a:gd name="connsiteX18" fmla="*/ 181879 w 495316"/>
                  <a:gd name="connsiteY18" fmla="*/ 0 h 202437"/>
                  <a:gd name="connsiteX19" fmla="*/ 155840 w 495316"/>
                  <a:gd name="connsiteY19" fmla="*/ 7110 h 202437"/>
                  <a:gd name="connsiteX20" fmla="*/ 136794 w 495316"/>
                  <a:gd name="connsiteY20" fmla="*/ 26238 h 202437"/>
                  <a:gd name="connsiteX21" fmla="*/ 134536 w 495316"/>
                  <a:gd name="connsiteY21" fmla="*/ 29215 h 202437"/>
                  <a:gd name="connsiteX22" fmla="*/ 117858 w 495316"/>
                  <a:gd name="connsiteY22" fmla="*/ 42896 h 202437"/>
                  <a:gd name="connsiteX23" fmla="*/ 96843 w 495316"/>
                  <a:gd name="connsiteY23" fmla="*/ 47798 h 202437"/>
                  <a:gd name="connsiteX24" fmla="*/ 75834 w 495316"/>
                  <a:gd name="connsiteY24" fmla="*/ 42896 h 202437"/>
                  <a:gd name="connsiteX25" fmla="*/ 59157 w 495316"/>
                  <a:gd name="connsiteY25" fmla="*/ 29215 h 202437"/>
                  <a:gd name="connsiteX26" fmla="*/ 56898 w 495316"/>
                  <a:gd name="connsiteY26" fmla="*/ 26238 h 202437"/>
                  <a:gd name="connsiteX27" fmla="*/ 43737 w 495316"/>
                  <a:gd name="connsiteY27" fmla="*/ 26238 h 202437"/>
                  <a:gd name="connsiteX28" fmla="*/ 12840 w 495316"/>
                  <a:gd name="connsiteY28" fmla="*/ 39078 h 202437"/>
                  <a:gd name="connsiteX29" fmla="*/ 0 w 495316"/>
                  <a:gd name="connsiteY29" fmla="*/ 69975 h 202437"/>
                  <a:gd name="connsiteX30" fmla="*/ 0 w 495316"/>
                  <a:gd name="connsiteY30" fmla="*/ 202438 h 202437"/>
                  <a:gd name="connsiteX31" fmla="*/ 15150 w 495316"/>
                  <a:gd name="connsiteY31" fmla="*/ 202438 h 202437"/>
                  <a:gd name="connsiteX32" fmla="*/ 15150 w 495316"/>
                  <a:gd name="connsiteY32" fmla="*/ 69975 h 202437"/>
                  <a:gd name="connsiteX33" fmla="*/ 23518 w 495316"/>
                  <a:gd name="connsiteY33" fmla="*/ 49730 h 202437"/>
                  <a:gd name="connsiteX34" fmla="*/ 43737 w 495316"/>
                  <a:gd name="connsiteY34" fmla="*/ 41298 h 202437"/>
                  <a:gd name="connsiteX35" fmla="*/ 49326 w 495316"/>
                  <a:gd name="connsiteY35" fmla="*/ 41298 h 202437"/>
                  <a:gd name="connsiteX36" fmla="*/ 87179 w 495316"/>
                  <a:gd name="connsiteY36" fmla="*/ 62005 h 202437"/>
                  <a:gd name="connsiteX37" fmla="*/ 129486 w 495316"/>
                  <a:gd name="connsiteY37" fmla="*/ 53561 h 202437"/>
                  <a:gd name="connsiteX38" fmla="*/ 129486 w 495316"/>
                  <a:gd name="connsiteY38" fmla="*/ 202438 h 202437"/>
                  <a:gd name="connsiteX39" fmla="*/ 144276 w 495316"/>
                  <a:gd name="connsiteY39" fmla="*/ 202438 h 202437"/>
                  <a:gd name="connsiteX40" fmla="*/ 144276 w 495316"/>
                  <a:gd name="connsiteY40" fmla="*/ 52393 h 202437"/>
                  <a:gd name="connsiteX41" fmla="*/ 155185 w 495316"/>
                  <a:gd name="connsiteY41" fmla="*/ 26058 h 202437"/>
                  <a:gd name="connsiteX42" fmla="*/ 181519 w 495316"/>
                  <a:gd name="connsiteY42" fmla="*/ 15149 h 202437"/>
                  <a:gd name="connsiteX43" fmla="*/ 189361 w 495316"/>
                  <a:gd name="connsiteY43" fmla="*/ 15149 h 202437"/>
                  <a:gd name="connsiteX44" fmla="*/ 215279 w 495316"/>
                  <a:gd name="connsiteY44" fmla="*/ 34766 h 202437"/>
                  <a:gd name="connsiteX45" fmla="*/ 247029 w 495316"/>
                  <a:gd name="connsiteY45" fmla="*/ 41734 h 202437"/>
                  <a:gd name="connsiteX46" fmla="*/ 278773 w 495316"/>
                  <a:gd name="connsiteY46" fmla="*/ 34766 h 202437"/>
                  <a:gd name="connsiteX47" fmla="*/ 304691 w 495316"/>
                  <a:gd name="connsiteY47" fmla="*/ 15149 h 202437"/>
                  <a:gd name="connsiteX48" fmla="*/ 312449 w 495316"/>
                  <a:gd name="connsiteY48" fmla="*/ 15149 h 202437"/>
                  <a:gd name="connsiteX49" fmla="*/ 338777 w 495316"/>
                  <a:gd name="connsiteY49" fmla="*/ 26058 h 202437"/>
                  <a:gd name="connsiteX50" fmla="*/ 349686 w 495316"/>
                  <a:gd name="connsiteY50" fmla="*/ 52393 h 202437"/>
                  <a:gd name="connsiteX51" fmla="*/ 349686 w 495316"/>
                  <a:gd name="connsiteY51" fmla="*/ 202438 h 202437"/>
                  <a:gd name="connsiteX52" fmla="*/ 364836 w 495316"/>
                  <a:gd name="connsiteY52" fmla="*/ 202438 h 202437"/>
                  <a:gd name="connsiteX53" fmla="*/ 364836 w 495316"/>
                  <a:gd name="connsiteY53" fmla="*/ 53022 h 202437"/>
                  <a:gd name="connsiteX54" fmla="*/ 407604 w 495316"/>
                  <a:gd name="connsiteY54" fmla="*/ 62333 h 202437"/>
                  <a:gd name="connsiteX55" fmla="*/ 445990 w 495316"/>
                  <a:gd name="connsiteY55" fmla="*/ 41298 h 202437"/>
                  <a:gd name="connsiteX56" fmla="*/ 451579 w 495316"/>
                  <a:gd name="connsiteY56" fmla="*/ 41298 h 202437"/>
                  <a:gd name="connsiteX57" fmla="*/ 471830 w 495316"/>
                  <a:gd name="connsiteY57" fmla="*/ 49723 h 202437"/>
                  <a:gd name="connsiteX58" fmla="*/ 480256 w 495316"/>
                  <a:gd name="connsiteY58" fmla="*/ 69975 h 202437"/>
                  <a:gd name="connsiteX59" fmla="*/ 480256 w 495316"/>
                  <a:gd name="connsiteY59" fmla="*/ 202438 h 202437"/>
                  <a:gd name="connsiteX60" fmla="*/ 495316 w 495316"/>
                  <a:gd name="connsiteY60" fmla="*/ 202438 h 202437"/>
                  <a:gd name="connsiteX61" fmla="*/ 495316 w 495316"/>
                  <a:gd name="connsiteY61" fmla="*/ 69975 h 202437"/>
                  <a:gd name="connsiteX62" fmla="*/ 482482 w 495316"/>
                  <a:gd name="connsiteY62" fmla="*/ 39078 h 202437"/>
                  <a:gd name="connsiteX63" fmla="*/ 451579 w 495316"/>
                  <a:gd name="connsiteY63" fmla="*/ 26238 h 20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95316" h="202437">
                    <a:moveTo>
                      <a:pt x="451579" y="26238"/>
                    </a:moveTo>
                    <a:lnTo>
                      <a:pt x="438687" y="26238"/>
                    </a:lnTo>
                    <a:lnTo>
                      <a:pt x="436435" y="29215"/>
                    </a:lnTo>
                    <a:cubicBezTo>
                      <a:pt x="431995" y="34997"/>
                      <a:pt x="426290" y="39675"/>
                      <a:pt x="419751" y="42896"/>
                    </a:cubicBezTo>
                    <a:cubicBezTo>
                      <a:pt x="413219" y="46124"/>
                      <a:pt x="406026" y="47798"/>
                      <a:pt x="398743" y="47798"/>
                    </a:cubicBezTo>
                    <a:cubicBezTo>
                      <a:pt x="391453" y="47798"/>
                      <a:pt x="384266" y="46124"/>
                      <a:pt x="377727" y="42896"/>
                    </a:cubicBezTo>
                    <a:cubicBezTo>
                      <a:pt x="371195" y="39675"/>
                      <a:pt x="365484" y="34997"/>
                      <a:pt x="361050" y="29215"/>
                    </a:cubicBezTo>
                    <a:lnTo>
                      <a:pt x="358798" y="26238"/>
                    </a:lnTo>
                    <a:lnTo>
                      <a:pt x="358073" y="26238"/>
                    </a:lnTo>
                    <a:cubicBezTo>
                      <a:pt x="353497" y="18315"/>
                      <a:pt x="346933" y="11724"/>
                      <a:pt x="339021" y="7121"/>
                    </a:cubicBezTo>
                    <a:cubicBezTo>
                      <a:pt x="331116" y="2519"/>
                      <a:pt x="322138" y="63"/>
                      <a:pt x="312988" y="0"/>
                    </a:cubicBezTo>
                    <a:lnTo>
                      <a:pt x="297568" y="0"/>
                    </a:lnTo>
                    <a:lnTo>
                      <a:pt x="295316" y="2976"/>
                    </a:lnTo>
                    <a:cubicBezTo>
                      <a:pt x="289656" y="10345"/>
                      <a:pt x="282379" y="16315"/>
                      <a:pt x="274044" y="20424"/>
                    </a:cubicBezTo>
                    <a:cubicBezTo>
                      <a:pt x="265709" y="24531"/>
                      <a:pt x="256545" y="26668"/>
                      <a:pt x="247254" y="26668"/>
                    </a:cubicBezTo>
                    <a:cubicBezTo>
                      <a:pt x="237962" y="26668"/>
                      <a:pt x="228792" y="24531"/>
                      <a:pt x="220463" y="20424"/>
                    </a:cubicBezTo>
                    <a:cubicBezTo>
                      <a:pt x="212128" y="16315"/>
                      <a:pt x="204851" y="10345"/>
                      <a:pt x="199192" y="2976"/>
                    </a:cubicBezTo>
                    <a:lnTo>
                      <a:pt x="196939" y="0"/>
                    </a:lnTo>
                    <a:lnTo>
                      <a:pt x="181879" y="0"/>
                    </a:lnTo>
                    <a:cubicBezTo>
                      <a:pt x="172728" y="55"/>
                      <a:pt x="163745" y="2506"/>
                      <a:pt x="155840" y="7110"/>
                    </a:cubicBezTo>
                    <a:cubicBezTo>
                      <a:pt x="147927" y="11713"/>
                      <a:pt x="141363" y="18309"/>
                      <a:pt x="136794" y="26238"/>
                    </a:cubicBezTo>
                    <a:lnTo>
                      <a:pt x="134536" y="29215"/>
                    </a:lnTo>
                    <a:cubicBezTo>
                      <a:pt x="130102" y="34997"/>
                      <a:pt x="124391" y="39675"/>
                      <a:pt x="117858" y="42896"/>
                    </a:cubicBezTo>
                    <a:cubicBezTo>
                      <a:pt x="111320" y="46124"/>
                      <a:pt x="104132" y="47798"/>
                      <a:pt x="96843" y="47798"/>
                    </a:cubicBezTo>
                    <a:cubicBezTo>
                      <a:pt x="89560" y="47798"/>
                      <a:pt x="82373" y="46124"/>
                      <a:pt x="75834" y="42896"/>
                    </a:cubicBezTo>
                    <a:cubicBezTo>
                      <a:pt x="69302" y="39675"/>
                      <a:pt x="63591" y="34997"/>
                      <a:pt x="59157" y="29215"/>
                    </a:cubicBezTo>
                    <a:lnTo>
                      <a:pt x="56898" y="26238"/>
                    </a:lnTo>
                    <a:lnTo>
                      <a:pt x="43737" y="26238"/>
                    </a:lnTo>
                    <a:cubicBezTo>
                      <a:pt x="32142" y="26263"/>
                      <a:pt x="21035" y="30877"/>
                      <a:pt x="12840" y="39078"/>
                    </a:cubicBezTo>
                    <a:cubicBezTo>
                      <a:pt x="4640" y="47272"/>
                      <a:pt x="25" y="58380"/>
                      <a:pt x="0" y="69975"/>
                    </a:cubicBezTo>
                    <a:lnTo>
                      <a:pt x="0" y="202438"/>
                    </a:lnTo>
                    <a:lnTo>
                      <a:pt x="15150" y="202438"/>
                    </a:lnTo>
                    <a:lnTo>
                      <a:pt x="15150" y="69975"/>
                    </a:lnTo>
                    <a:cubicBezTo>
                      <a:pt x="15150" y="62384"/>
                      <a:pt x="18160" y="55107"/>
                      <a:pt x="23518" y="49730"/>
                    </a:cubicBezTo>
                    <a:cubicBezTo>
                      <a:pt x="28876" y="44353"/>
                      <a:pt x="36146" y="41324"/>
                      <a:pt x="43737" y="41298"/>
                    </a:cubicBezTo>
                    <a:lnTo>
                      <a:pt x="49326" y="41298"/>
                    </a:lnTo>
                    <a:cubicBezTo>
                      <a:pt x="59118" y="52431"/>
                      <a:pt x="72517" y="59766"/>
                      <a:pt x="87179" y="62005"/>
                    </a:cubicBezTo>
                    <a:cubicBezTo>
                      <a:pt x="101835" y="64251"/>
                      <a:pt x="116812" y="61261"/>
                      <a:pt x="129486" y="53561"/>
                    </a:cubicBezTo>
                    <a:lnTo>
                      <a:pt x="129486" y="202438"/>
                    </a:lnTo>
                    <a:lnTo>
                      <a:pt x="144276" y="202438"/>
                    </a:lnTo>
                    <a:lnTo>
                      <a:pt x="144276" y="52393"/>
                    </a:lnTo>
                    <a:cubicBezTo>
                      <a:pt x="144276" y="42511"/>
                      <a:pt x="148197" y="33040"/>
                      <a:pt x="155185" y="26058"/>
                    </a:cubicBezTo>
                    <a:cubicBezTo>
                      <a:pt x="162166" y="19073"/>
                      <a:pt x="171638" y="15149"/>
                      <a:pt x="181519" y="15149"/>
                    </a:cubicBezTo>
                    <a:lnTo>
                      <a:pt x="189361" y="15149"/>
                    </a:lnTo>
                    <a:cubicBezTo>
                      <a:pt x="196484" y="23485"/>
                      <a:pt x="205326" y="30178"/>
                      <a:pt x="215279" y="34766"/>
                    </a:cubicBezTo>
                    <a:cubicBezTo>
                      <a:pt x="225231" y="39354"/>
                      <a:pt x="236063" y="41734"/>
                      <a:pt x="247029" y="41734"/>
                    </a:cubicBezTo>
                    <a:cubicBezTo>
                      <a:pt x="257989" y="41734"/>
                      <a:pt x="268821" y="39354"/>
                      <a:pt x="278773" y="34766"/>
                    </a:cubicBezTo>
                    <a:cubicBezTo>
                      <a:pt x="288732" y="30178"/>
                      <a:pt x="297575" y="23485"/>
                      <a:pt x="304691" y="15149"/>
                    </a:cubicBezTo>
                    <a:lnTo>
                      <a:pt x="312449" y="15149"/>
                    </a:lnTo>
                    <a:cubicBezTo>
                      <a:pt x="322325" y="15149"/>
                      <a:pt x="331795" y="19073"/>
                      <a:pt x="338777" y="26058"/>
                    </a:cubicBezTo>
                    <a:cubicBezTo>
                      <a:pt x="345765" y="33040"/>
                      <a:pt x="349686" y="42511"/>
                      <a:pt x="349686" y="52393"/>
                    </a:cubicBezTo>
                    <a:lnTo>
                      <a:pt x="349686" y="202438"/>
                    </a:lnTo>
                    <a:lnTo>
                      <a:pt x="364836" y="202438"/>
                    </a:lnTo>
                    <a:lnTo>
                      <a:pt x="364836" y="53022"/>
                    </a:lnTo>
                    <a:cubicBezTo>
                      <a:pt x="377503" y="61178"/>
                      <a:pt x="392692" y="64489"/>
                      <a:pt x="407604" y="62333"/>
                    </a:cubicBezTo>
                    <a:cubicBezTo>
                      <a:pt x="422517" y="60176"/>
                      <a:pt x="436153" y="52707"/>
                      <a:pt x="445990" y="41298"/>
                    </a:cubicBezTo>
                    <a:lnTo>
                      <a:pt x="451579" y="41298"/>
                    </a:lnTo>
                    <a:cubicBezTo>
                      <a:pt x="459176" y="41324"/>
                      <a:pt x="466459" y="44353"/>
                      <a:pt x="471830" y="49723"/>
                    </a:cubicBezTo>
                    <a:cubicBezTo>
                      <a:pt x="477201" y="55094"/>
                      <a:pt x="480230" y="62377"/>
                      <a:pt x="480256" y="69975"/>
                    </a:cubicBezTo>
                    <a:lnTo>
                      <a:pt x="480256" y="202438"/>
                    </a:lnTo>
                    <a:lnTo>
                      <a:pt x="495316" y="202438"/>
                    </a:lnTo>
                    <a:lnTo>
                      <a:pt x="495316" y="69975"/>
                    </a:lnTo>
                    <a:cubicBezTo>
                      <a:pt x="495290" y="58380"/>
                      <a:pt x="490677" y="47272"/>
                      <a:pt x="482482" y="39078"/>
                    </a:cubicBezTo>
                    <a:cubicBezTo>
                      <a:pt x="474282" y="30877"/>
                      <a:pt x="463174" y="26263"/>
                      <a:pt x="451579" y="26238"/>
                    </a:cubicBezTo>
                    <a:close/>
                  </a:path>
                </a:pathLst>
              </a:custGeom>
              <a:solidFill>
                <a:srgbClr val="2D5967"/>
              </a:solidFill>
              <a:ln w="6417" cap="flat">
                <a:noFill/>
                <a:prstDash val="solid"/>
                <a:miter/>
              </a:ln>
            </p:spPr>
            <p:txBody>
              <a:bodyPr rtlCol="0" anchor="ctr"/>
              <a:lstStyle/>
              <a:p>
                <a:endParaRPr lang="en-US" sz="3052"/>
              </a:p>
            </p:txBody>
          </p:sp>
          <p:sp>
            <p:nvSpPr>
              <p:cNvPr id="98" name="Freeform: Shape 339">
                <a:extLst>
                  <a:ext uri="{FF2B5EF4-FFF2-40B4-BE49-F238E27FC236}">
                    <a16:creationId xmlns:a16="http://schemas.microsoft.com/office/drawing/2014/main" id="{8ED70C78-C699-4BC6-AC3C-BB35BF67667A}"/>
                  </a:ext>
                </a:extLst>
              </p:cNvPr>
              <p:cNvSpPr/>
              <p:nvPr/>
            </p:nvSpPr>
            <p:spPr>
              <a:xfrm>
                <a:off x="5301601" y="1921700"/>
                <a:ext cx="125342" cy="125336"/>
              </a:xfrm>
              <a:custGeom>
                <a:avLst/>
                <a:gdLst>
                  <a:gd name="connsiteX0" fmla="*/ 62583 w 125342"/>
                  <a:gd name="connsiteY0" fmla="*/ 125337 h 125336"/>
                  <a:gd name="connsiteX1" fmla="*/ 97434 w 125342"/>
                  <a:gd name="connsiteY1" fmla="*/ 114815 h 125336"/>
                  <a:gd name="connsiteX2" fmla="*/ 120553 w 125342"/>
                  <a:gd name="connsiteY2" fmla="*/ 86693 h 125336"/>
                  <a:gd name="connsiteX3" fmla="*/ 124140 w 125342"/>
                  <a:gd name="connsiteY3" fmla="*/ 50465 h 125336"/>
                  <a:gd name="connsiteX4" fmla="*/ 106988 w 125342"/>
                  <a:gd name="connsiteY4" fmla="*/ 18356 h 125336"/>
                  <a:gd name="connsiteX5" fmla="*/ 74878 w 125342"/>
                  <a:gd name="connsiteY5" fmla="*/ 1200 h 125336"/>
                  <a:gd name="connsiteX6" fmla="*/ 38649 w 125342"/>
                  <a:gd name="connsiteY6" fmla="*/ 4788 h 125336"/>
                  <a:gd name="connsiteX7" fmla="*/ 10530 w 125342"/>
                  <a:gd name="connsiteY7" fmla="*/ 27909 h 125336"/>
                  <a:gd name="connsiteX8" fmla="*/ 0 w 125342"/>
                  <a:gd name="connsiteY8" fmla="*/ 62760 h 125336"/>
                  <a:gd name="connsiteX9" fmla="*/ 18487 w 125342"/>
                  <a:gd name="connsiteY9" fmla="*/ 106854 h 125336"/>
                  <a:gd name="connsiteX10" fmla="*/ 62583 w 125342"/>
                  <a:gd name="connsiteY10" fmla="*/ 125337 h 125336"/>
                  <a:gd name="connsiteX11" fmla="*/ 62583 w 125342"/>
                  <a:gd name="connsiteY11" fmla="*/ 15600 h 125336"/>
                  <a:gd name="connsiteX12" fmla="*/ 88982 w 125342"/>
                  <a:gd name="connsiteY12" fmla="*/ 23609 h 125336"/>
                  <a:gd name="connsiteX13" fmla="*/ 106488 w 125342"/>
                  <a:gd name="connsiteY13" fmla="*/ 44935 h 125336"/>
                  <a:gd name="connsiteX14" fmla="*/ 109189 w 125342"/>
                  <a:gd name="connsiteY14" fmla="*/ 72391 h 125336"/>
                  <a:gd name="connsiteX15" fmla="*/ 96182 w 125342"/>
                  <a:gd name="connsiteY15" fmla="*/ 96722 h 125336"/>
                  <a:gd name="connsiteX16" fmla="*/ 71856 w 125342"/>
                  <a:gd name="connsiteY16" fmla="*/ 109728 h 125336"/>
                  <a:gd name="connsiteX17" fmla="*/ 44398 w 125342"/>
                  <a:gd name="connsiteY17" fmla="*/ 107023 h 125336"/>
                  <a:gd name="connsiteX18" fmla="*/ 23069 w 125342"/>
                  <a:gd name="connsiteY18" fmla="*/ 89521 h 125336"/>
                  <a:gd name="connsiteX19" fmla="*/ 15060 w 125342"/>
                  <a:gd name="connsiteY19" fmla="*/ 63120 h 125336"/>
                  <a:gd name="connsiteX20" fmla="*/ 28978 w 125342"/>
                  <a:gd name="connsiteY20" fmla="*/ 29518 h 125336"/>
                  <a:gd name="connsiteX21" fmla="*/ 62583 w 125342"/>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2" h="125336">
                    <a:moveTo>
                      <a:pt x="62583" y="125337"/>
                    </a:moveTo>
                    <a:cubicBezTo>
                      <a:pt x="74987" y="125356"/>
                      <a:pt x="87115" y="121692"/>
                      <a:pt x="97434" y="114815"/>
                    </a:cubicBezTo>
                    <a:cubicBezTo>
                      <a:pt x="107752" y="107935"/>
                      <a:pt x="115799" y="98149"/>
                      <a:pt x="120553" y="86693"/>
                    </a:cubicBezTo>
                    <a:cubicBezTo>
                      <a:pt x="125308" y="75239"/>
                      <a:pt x="126560" y="62630"/>
                      <a:pt x="124140" y="50465"/>
                    </a:cubicBezTo>
                    <a:cubicBezTo>
                      <a:pt x="121728" y="38300"/>
                      <a:pt x="115753" y="27125"/>
                      <a:pt x="106988" y="18356"/>
                    </a:cubicBezTo>
                    <a:cubicBezTo>
                      <a:pt x="98216" y="9586"/>
                      <a:pt x="87038" y="3615"/>
                      <a:pt x="74878" y="1200"/>
                    </a:cubicBezTo>
                    <a:cubicBezTo>
                      <a:pt x="62712" y="-1215"/>
                      <a:pt x="50103" y="33"/>
                      <a:pt x="38649" y="4788"/>
                    </a:cubicBezTo>
                    <a:cubicBezTo>
                      <a:pt x="27195" y="9542"/>
                      <a:pt x="17409" y="17588"/>
                      <a:pt x="10530" y="27909"/>
                    </a:cubicBezTo>
                    <a:cubicBezTo>
                      <a:pt x="3645" y="38228"/>
                      <a:pt x="-13" y="50357"/>
                      <a:pt x="0" y="62760"/>
                    </a:cubicBezTo>
                    <a:cubicBezTo>
                      <a:pt x="141" y="79313"/>
                      <a:pt x="6783" y="95148"/>
                      <a:pt x="18487" y="106854"/>
                    </a:cubicBezTo>
                    <a:cubicBezTo>
                      <a:pt x="30191" y="118559"/>
                      <a:pt x="46028" y="125196"/>
                      <a:pt x="62583" y="125337"/>
                    </a:cubicBezTo>
                    <a:close/>
                    <a:moveTo>
                      <a:pt x="62583" y="15600"/>
                    </a:moveTo>
                    <a:cubicBezTo>
                      <a:pt x="71978" y="15600"/>
                      <a:pt x="81167" y="18387"/>
                      <a:pt x="88982" y="23609"/>
                    </a:cubicBezTo>
                    <a:cubicBezTo>
                      <a:pt x="96798" y="28830"/>
                      <a:pt x="102888" y="36252"/>
                      <a:pt x="106488" y="44935"/>
                    </a:cubicBezTo>
                    <a:cubicBezTo>
                      <a:pt x="110081" y="53618"/>
                      <a:pt x="111024" y="63173"/>
                      <a:pt x="109189" y="72391"/>
                    </a:cubicBezTo>
                    <a:cubicBezTo>
                      <a:pt x="107354" y="81609"/>
                      <a:pt x="102830" y="90076"/>
                      <a:pt x="96182" y="96722"/>
                    </a:cubicBezTo>
                    <a:cubicBezTo>
                      <a:pt x="89541" y="103368"/>
                      <a:pt x="81071" y="107894"/>
                      <a:pt x="71856" y="109728"/>
                    </a:cubicBezTo>
                    <a:cubicBezTo>
                      <a:pt x="62635" y="111561"/>
                      <a:pt x="53080" y="110620"/>
                      <a:pt x="44398" y="107023"/>
                    </a:cubicBezTo>
                    <a:cubicBezTo>
                      <a:pt x="35716" y="103427"/>
                      <a:pt x="28292" y="97336"/>
                      <a:pt x="23069" y="89521"/>
                    </a:cubicBezTo>
                    <a:cubicBezTo>
                      <a:pt x="17845" y="81707"/>
                      <a:pt x="15060" y="72519"/>
                      <a:pt x="15060" y="63120"/>
                    </a:cubicBezTo>
                    <a:cubicBezTo>
                      <a:pt x="15060" y="50517"/>
                      <a:pt x="20066" y="38430"/>
                      <a:pt x="28978" y="29518"/>
                    </a:cubicBezTo>
                    <a:cubicBezTo>
                      <a:pt x="37892" y="20606"/>
                      <a:pt x="49981" y="15600"/>
                      <a:pt x="62583" y="15600"/>
                    </a:cubicBezTo>
                    <a:close/>
                  </a:path>
                </a:pathLst>
              </a:custGeom>
              <a:solidFill>
                <a:srgbClr val="2D5967"/>
              </a:solidFill>
              <a:ln w="6417" cap="flat">
                <a:noFill/>
                <a:prstDash val="solid"/>
                <a:miter/>
              </a:ln>
            </p:spPr>
            <p:txBody>
              <a:bodyPr rtlCol="0" anchor="ctr"/>
              <a:lstStyle/>
              <a:p>
                <a:endParaRPr lang="en-US" sz="3052"/>
              </a:p>
            </p:txBody>
          </p:sp>
          <p:sp>
            <p:nvSpPr>
              <p:cNvPr id="99" name="Freeform: Shape 340">
                <a:extLst>
                  <a:ext uri="{FF2B5EF4-FFF2-40B4-BE49-F238E27FC236}">
                    <a16:creationId xmlns:a16="http://schemas.microsoft.com/office/drawing/2014/main" id="{A08BFFFD-D309-447F-A389-614FB13B9404}"/>
                  </a:ext>
                </a:extLst>
              </p:cNvPr>
              <p:cNvSpPr/>
              <p:nvPr/>
            </p:nvSpPr>
            <p:spPr>
              <a:xfrm>
                <a:off x="5438934" y="1865065"/>
                <a:ext cx="151491" cy="151488"/>
              </a:xfrm>
              <a:custGeom>
                <a:avLst/>
                <a:gdLst>
                  <a:gd name="connsiteX0" fmla="*/ 75924 w 151491"/>
                  <a:gd name="connsiteY0" fmla="*/ 151488 h 151488"/>
                  <a:gd name="connsiteX1" fmla="*/ 117967 w 151491"/>
                  <a:gd name="connsiteY1" fmla="*/ 138629 h 151488"/>
                  <a:gd name="connsiteX2" fmla="*/ 145784 w 151491"/>
                  <a:gd name="connsiteY2" fmla="*/ 104584 h 151488"/>
                  <a:gd name="connsiteX3" fmla="*/ 150006 w 151491"/>
                  <a:gd name="connsiteY3" fmla="*/ 60824 h 151488"/>
                  <a:gd name="connsiteX4" fmla="*/ 129209 w 151491"/>
                  <a:gd name="connsiteY4" fmla="*/ 22089 h 151488"/>
                  <a:gd name="connsiteX5" fmla="*/ 90400 w 151491"/>
                  <a:gd name="connsiteY5" fmla="*/ 1431 h 151488"/>
                  <a:gd name="connsiteX6" fmla="*/ 46657 w 151491"/>
                  <a:gd name="connsiteY6" fmla="*/ 5809 h 151488"/>
                  <a:gd name="connsiteX7" fmla="*/ 12712 w 151491"/>
                  <a:gd name="connsiteY7" fmla="*/ 33747 h 151488"/>
                  <a:gd name="connsiteX8" fmla="*/ 0 w 151491"/>
                  <a:gd name="connsiteY8" fmla="*/ 75834 h 151488"/>
                  <a:gd name="connsiteX9" fmla="*/ 5813 w 151491"/>
                  <a:gd name="connsiteY9" fmla="*/ 104834 h 151488"/>
                  <a:gd name="connsiteX10" fmla="*/ 22279 w 151491"/>
                  <a:gd name="connsiteY10" fmla="*/ 129399 h 151488"/>
                  <a:gd name="connsiteX11" fmla="*/ 46907 w 151491"/>
                  <a:gd name="connsiteY11" fmla="*/ 145783 h 151488"/>
                  <a:gd name="connsiteX12" fmla="*/ 75924 w 151491"/>
                  <a:gd name="connsiteY12" fmla="*/ 151488 h 151488"/>
                  <a:gd name="connsiteX13" fmla="*/ 75924 w 151491"/>
                  <a:gd name="connsiteY13" fmla="*/ 15238 h 151488"/>
                  <a:gd name="connsiteX14" fmla="*/ 109593 w 151491"/>
                  <a:gd name="connsiteY14" fmla="*/ 25451 h 151488"/>
                  <a:gd name="connsiteX15" fmla="*/ 131911 w 151491"/>
                  <a:gd name="connsiteY15" fmla="*/ 52645 h 151488"/>
                  <a:gd name="connsiteX16" fmla="*/ 135357 w 151491"/>
                  <a:gd name="connsiteY16" fmla="*/ 87656 h 151488"/>
                  <a:gd name="connsiteX17" fmla="*/ 118775 w 151491"/>
                  <a:gd name="connsiteY17" fmla="*/ 118681 h 151488"/>
                  <a:gd name="connsiteX18" fmla="*/ 87750 w 151491"/>
                  <a:gd name="connsiteY18" fmla="*/ 135265 h 151488"/>
                  <a:gd name="connsiteX19" fmla="*/ 52740 w 151491"/>
                  <a:gd name="connsiteY19" fmla="*/ 131817 h 151488"/>
                  <a:gd name="connsiteX20" fmla="*/ 25545 w 151491"/>
                  <a:gd name="connsiteY20" fmla="*/ 109499 h 151488"/>
                  <a:gd name="connsiteX21" fmla="*/ 15330 w 151491"/>
                  <a:gd name="connsiteY21" fmla="*/ 75834 h 151488"/>
                  <a:gd name="connsiteX22" fmla="*/ 33104 w 151491"/>
                  <a:gd name="connsiteY22" fmla="*/ 33013 h 151488"/>
                  <a:gd name="connsiteX23" fmla="*/ 75924 w 151491"/>
                  <a:gd name="connsiteY23" fmla="*/ 15238 h 15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491" h="151488">
                    <a:moveTo>
                      <a:pt x="75924" y="151488"/>
                    </a:moveTo>
                    <a:cubicBezTo>
                      <a:pt x="90901" y="151453"/>
                      <a:pt x="105531" y="146978"/>
                      <a:pt x="117967" y="138629"/>
                    </a:cubicBezTo>
                    <a:cubicBezTo>
                      <a:pt x="130403" y="130280"/>
                      <a:pt x="140079" y="118433"/>
                      <a:pt x="145784" y="104584"/>
                    </a:cubicBezTo>
                    <a:cubicBezTo>
                      <a:pt x="151489" y="90735"/>
                      <a:pt x="152958" y="75507"/>
                      <a:pt x="150006" y="60824"/>
                    </a:cubicBezTo>
                    <a:cubicBezTo>
                      <a:pt x="147055" y="46140"/>
                      <a:pt x="139817" y="32661"/>
                      <a:pt x="129209" y="22089"/>
                    </a:cubicBezTo>
                    <a:cubicBezTo>
                      <a:pt x="118602" y="11518"/>
                      <a:pt x="105095" y="4329"/>
                      <a:pt x="90400" y="1431"/>
                    </a:cubicBezTo>
                    <a:cubicBezTo>
                      <a:pt x="75706" y="-1466"/>
                      <a:pt x="60485" y="57"/>
                      <a:pt x="46657" y="5809"/>
                    </a:cubicBezTo>
                    <a:cubicBezTo>
                      <a:pt x="32828" y="11561"/>
                      <a:pt x="21015" y="21283"/>
                      <a:pt x="12712" y="33747"/>
                    </a:cubicBezTo>
                    <a:cubicBezTo>
                      <a:pt x="4408" y="46211"/>
                      <a:pt x="-13" y="60857"/>
                      <a:pt x="0" y="75834"/>
                    </a:cubicBezTo>
                    <a:cubicBezTo>
                      <a:pt x="13" y="85788"/>
                      <a:pt x="1989" y="95643"/>
                      <a:pt x="5813" y="104834"/>
                    </a:cubicBezTo>
                    <a:cubicBezTo>
                      <a:pt x="9632" y="114025"/>
                      <a:pt x="15233" y="122373"/>
                      <a:pt x="22279" y="129399"/>
                    </a:cubicBezTo>
                    <a:cubicBezTo>
                      <a:pt x="29331" y="136425"/>
                      <a:pt x="37699" y="141992"/>
                      <a:pt x="46907" y="145783"/>
                    </a:cubicBezTo>
                    <a:cubicBezTo>
                      <a:pt x="56109" y="149573"/>
                      <a:pt x="65971" y="151512"/>
                      <a:pt x="75924" y="151488"/>
                    </a:cubicBezTo>
                    <a:close/>
                    <a:moveTo>
                      <a:pt x="75924" y="15238"/>
                    </a:moveTo>
                    <a:cubicBezTo>
                      <a:pt x="87910" y="15238"/>
                      <a:pt x="99628" y="18793"/>
                      <a:pt x="109593" y="25451"/>
                    </a:cubicBezTo>
                    <a:cubicBezTo>
                      <a:pt x="119558" y="32109"/>
                      <a:pt x="127323" y="41573"/>
                      <a:pt x="131911" y="52645"/>
                    </a:cubicBezTo>
                    <a:cubicBezTo>
                      <a:pt x="136493" y="63718"/>
                      <a:pt x="137692" y="75901"/>
                      <a:pt x="135357" y="87656"/>
                    </a:cubicBezTo>
                    <a:cubicBezTo>
                      <a:pt x="133021" y="99410"/>
                      <a:pt x="127246" y="110207"/>
                      <a:pt x="118775" y="118681"/>
                    </a:cubicBezTo>
                    <a:cubicBezTo>
                      <a:pt x="110299" y="127156"/>
                      <a:pt x="99499" y="132927"/>
                      <a:pt x="87750" y="135265"/>
                    </a:cubicBezTo>
                    <a:cubicBezTo>
                      <a:pt x="75994" y="137603"/>
                      <a:pt x="63809" y="136403"/>
                      <a:pt x="52740" y="131817"/>
                    </a:cubicBezTo>
                    <a:cubicBezTo>
                      <a:pt x="41664" y="127230"/>
                      <a:pt x="32199" y="119464"/>
                      <a:pt x="25545" y="109499"/>
                    </a:cubicBezTo>
                    <a:cubicBezTo>
                      <a:pt x="18885" y="99534"/>
                      <a:pt x="15330" y="87819"/>
                      <a:pt x="15330" y="75834"/>
                    </a:cubicBezTo>
                    <a:cubicBezTo>
                      <a:pt x="15355" y="59771"/>
                      <a:pt x="21747" y="44372"/>
                      <a:pt x="33104" y="33013"/>
                    </a:cubicBezTo>
                    <a:cubicBezTo>
                      <a:pt x="44462" y="21654"/>
                      <a:pt x="59863" y="15262"/>
                      <a:pt x="75924" y="15238"/>
                    </a:cubicBezTo>
                    <a:close/>
                  </a:path>
                </a:pathLst>
              </a:custGeom>
              <a:solidFill>
                <a:srgbClr val="2D5967"/>
              </a:solidFill>
              <a:ln w="6417" cap="flat">
                <a:noFill/>
                <a:prstDash val="solid"/>
                <a:miter/>
              </a:ln>
            </p:spPr>
            <p:txBody>
              <a:bodyPr rtlCol="0" anchor="ctr"/>
              <a:lstStyle/>
              <a:p>
                <a:endParaRPr lang="en-US" sz="3052"/>
              </a:p>
            </p:txBody>
          </p:sp>
          <p:sp>
            <p:nvSpPr>
              <p:cNvPr id="100" name="Freeform: Shape 341">
                <a:extLst>
                  <a:ext uri="{FF2B5EF4-FFF2-40B4-BE49-F238E27FC236}">
                    <a16:creationId xmlns:a16="http://schemas.microsoft.com/office/drawing/2014/main" id="{D3719840-C9CD-4196-8D8A-4DFAC43B82E0}"/>
                  </a:ext>
                </a:extLst>
              </p:cNvPr>
              <p:cNvSpPr/>
              <p:nvPr/>
            </p:nvSpPr>
            <p:spPr>
              <a:xfrm>
                <a:off x="5441918" y="2132432"/>
                <a:ext cx="15143" cy="93416"/>
              </a:xfrm>
              <a:custGeom>
                <a:avLst/>
                <a:gdLst>
                  <a:gd name="connsiteX0" fmla="*/ 7572 w 15143"/>
                  <a:gd name="connsiteY0" fmla="*/ 0 h 93416"/>
                  <a:gd name="connsiteX1" fmla="*/ 0 w 15143"/>
                  <a:gd name="connsiteY1" fmla="*/ 0 h 93416"/>
                  <a:gd name="connsiteX2" fmla="*/ 0 w 15143"/>
                  <a:gd name="connsiteY2" fmla="*/ 93416 h 93416"/>
                  <a:gd name="connsiteX3" fmla="*/ 3786 w 15143"/>
                  <a:gd name="connsiteY3" fmla="*/ 93416 h 93416"/>
                  <a:gd name="connsiteX4" fmla="*/ 15144 w 15143"/>
                  <a:gd name="connsiteY4" fmla="*/ 93416 h 93416"/>
                  <a:gd name="connsiteX5" fmla="*/ 15144 w 15143"/>
                  <a:gd name="connsiteY5" fmla="*/ 15150 h 93416"/>
                  <a:gd name="connsiteX6" fmla="*/ 7572 w 15143"/>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43" h="93416">
                    <a:moveTo>
                      <a:pt x="7572" y="0"/>
                    </a:moveTo>
                    <a:lnTo>
                      <a:pt x="0" y="0"/>
                    </a:lnTo>
                    <a:lnTo>
                      <a:pt x="0" y="93416"/>
                    </a:lnTo>
                    <a:lnTo>
                      <a:pt x="3786" y="93416"/>
                    </a:lnTo>
                    <a:lnTo>
                      <a:pt x="15144" y="93416"/>
                    </a:lnTo>
                    <a:lnTo>
                      <a:pt x="15144" y="15150"/>
                    </a:lnTo>
                    <a:lnTo>
                      <a:pt x="7572" y="0"/>
                    </a:lnTo>
                    <a:close/>
                  </a:path>
                </a:pathLst>
              </a:custGeom>
              <a:solidFill>
                <a:srgbClr val="2D5967"/>
              </a:solidFill>
              <a:ln w="6417" cap="flat">
                <a:noFill/>
                <a:prstDash val="solid"/>
                <a:miter/>
              </a:ln>
            </p:spPr>
            <p:txBody>
              <a:bodyPr rtlCol="0" anchor="ctr"/>
              <a:lstStyle/>
              <a:p>
                <a:endParaRPr lang="en-US" sz="3052"/>
              </a:p>
            </p:txBody>
          </p:sp>
          <p:sp>
            <p:nvSpPr>
              <p:cNvPr id="102" name="Freeform: Shape 342">
                <a:extLst>
                  <a:ext uri="{FF2B5EF4-FFF2-40B4-BE49-F238E27FC236}">
                    <a16:creationId xmlns:a16="http://schemas.microsoft.com/office/drawing/2014/main" id="{E235DA4C-21F0-4985-970E-15FB20203BB2}"/>
                  </a:ext>
                </a:extLst>
              </p:cNvPr>
              <p:cNvSpPr/>
              <p:nvPr/>
            </p:nvSpPr>
            <p:spPr>
              <a:xfrm>
                <a:off x="5572231" y="2132432"/>
                <a:ext cx="15150" cy="93416"/>
              </a:xfrm>
              <a:custGeom>
                <a:avLst/>
                <a:gdLst>
                  <a:gd name="connsiteX0" fmla="*/ 7572 w 15150"/>
                  <a:gd name="connsiteY0" fmla="*/ 0 h 93416"/>
                  <a:gd name="connsiteX1" fmla="*/ 0 w 15150"/>
                  <a:gd name="connsiteY1" fmla="*/ 15150 h 93416"/>
                  <a:gd name="connsiteX2" fmla="*/ 0 w 15150"/>
                  <a:gd name="connsiteY2" fmla="*/ 93416 h 93416"/>
                  <a:gd name="connsiteX3" fmla="*/ 12622 w 15150"/>
                  <a:gd name="connsiteY3" fmla="*/ 93416 h 93416"/>
                  <a:gd name="connsiteX4" fmla="*/ 15150 w 15150"/>
                  <a:gd name="connsiteY4" fmla="*/ 93416 h 93416"/>
                  <a:gd name="connsiteX5" fmla="*/ 15150 w 15150"/>
                  <a:gd name="connsiteY5" fmla="*/ 0 h 93416"/>
                  <a:gd name="connsiteX6" fmla="*/ 7572 w 15150"/>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50" h="93416">
                    <a:moveTo>
                      <a:pt x="7572" y="0"/>
                    </a:moveTo>
                    <a:lnTo>
                      <a:pt x="0" y="15150"/>
                    </a:lnTo>
                    <a:lnTo>
                      <a:pt x="0" y="93416"/>
                    </a:lnTo>
                    <a:lnTo>
                      <a:pt x="12622" y="93416"/>
                    </a:lnTo>
                    <a:lnTo>
                      <a:pt x="15150" y="93416"/>
                    </a:lnTo>
                    <a:lnTo>
                      <a:pt x="15150" y="0"/>
                    </a:lnTo>
                    <a:lnTo>
                      <a:pt x="7572" y="0"/>
                    </a:lnTo>
                    <a:close/>
                  </a:path>
                </a:pathLst>
              </a:custGeom>
              <a:solidFill>
                <a:srgbClr val="2D5967"/>
              </a:solidFill>
              <a:ln w="6417" cap="flat">
                <a:noFill/>
                <a:prstDash val="solid"/>
                <a:miter/>
              </a:ln>
            </p:spPr>
            <p:txBody>
              <a:bodyPr rtlCol="0" anchor="ctr"/>
              <a:lstStyle/>
              <a:p>
                <a:endParaRPr lang="en-US" sz="3052"/>
              </a:p>
            </p:txBody>
          </p:sp>
          <p:sp>
            <p:nvSpPr>
              <p:cNvPr id="103" name="Freeform: Shape 343">
                <a:extLst>
                  <a:ext uri="{FF2B5EF4-FFF2-40B4-BE49-F238E27FC236}">
                    <a16:creationId xmlns:a16="http://schemas.microsoft.com/office/drawing/2014/main" id="{C3ACE335-CDD1-4AD1-A8CD-F6F4BBB6BBF8}"/>
                  </a:ext>
                </a:extLst>
              </p:cNvPr>
              <p:cNvSpPr/>
              <p:nvPr/>
            </p:nvSpPr>
            <p:spPr>
              <a:xfrm>
                <a:off x="5710091" y="2147569"/>
                <a:ext cx="15150" cy="78272"/>
              </a:xfrm>
              <a:custGeom>
                <a:avLst/>
                <a:gdLst>
                  <a:gd name="connsiteX0" fmla="*/ 0 w 15150"/>
                  <a:gd name="connsiteY0" fmla="*/ 15060 h 78272"/>
                  <a:gd name="connsiteX1" fmla="*/ 0 w 15150"/>
                  <a:gd name="connsiteY1" fmla="*/ 78273 h 78272"/>
                  <a:gd name="connsiteX2" fmla="*/ 15150 w 15150"/>
                  <a:gd name="connsiteY2" fmla="*/ 78273 h 78272"/>
                  <a:gd name="connsiteX3" fmla="*/ 15150 w 15150"/>
                  <a:gd name="connsiteY3" fmla="*/ 0 h 78272"/>
                  <a:gd name="connsiteX4" fmla="*/ 7578 w 15150"/>
                  <a:gd name="connsiteY4" fmla="*/ 0 h 78272"/>
                  <a:gd name="connsiteX5" fmla="*/ 0 w 15150"/>
                  <a:gd name="connsiteY5" fmla="*/ 1506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50" h="78272">
                    <a:moveTo>
                      <a:pt x="0" y="15060"/>
                    </a:moveTo>
                    <a:lnTo>
                      <a:pt x="0" y="78273"/>
                    </a:lnTo>
                    <a:lnTo>
                      <a:pt x="15150" y="78273"/>
                    </a:lnTo>
                    <a:lnTo>
                      <a:pt x="15150" y="0"/>
                    </a:lnTo>
                    <a:lnTo>
                      <a:pt x="7578" y="0"/>
                    </a:lnTo>
                    <a:lnTo>
                      <a:pt x="0" y="15060"/>
                    </a:lnTo>
                    <a:close/>
                  </a:path>
                </a:pathLst>
              </a:custGeom>
              <a:solidFill>
                <a:srgbClr val="2D5967"/>
              </a:solidFill>
              <a:ln w="6417" cap="flat">
                <a:noFill/>
                <a:prstDash val="solid"/>
                <a:miter/>
              </a:ln>
            </p:spPr>
            <p:txBody>
              <a:bodyPr rtlCol="0" anchor="ctr"/>
              <a:lstStyle/>
              <a:p>
                <a:endParaRPr lang="en-US" sz="3052"/>
              </a:p>
            </p:txBody>
          </p:sp>
          <p:sp>
            <p:nvSpPr>
              <p:cNvPr id="104" name="Freeform: Shape 344">
                <a:extLst>
                  <a:ext uri="{FF2B5EF4-FFF2-40B4-BE49-F238E27FC236}">
                    <a16:creationId xmlns:a16="http://schemas.microsoft.com/office/drawing/2014/main" id="{A5D2654F-4E6C-4939-88DD-8C1F117AD4E4}"/>
                  </a:ext>
                </a:extLst>
              </p:cNvPr>
              <p:cNvSpPr/>
              <p:nvPr/>
            </p:nvSpPr>
            <p:spPr>
              <a:xfrm>
                <a:off x="5305310" y="2147569"/>
                <a:ext cx="15053" cy="78272"/>
              </a:xfrm>
              <a:custGeom>
                <a:avLst/>
                <a:gdLst>
                  <a:gd name="connsiteX0" fmla="*/ 0 w 15053"/>
                  <a:gd name="connsiteY0" fmla="*/ 0 h 78272"/>
                  <a:gd name="connsiteX1" fmla="*/ 0 w 15053"/>
                  <a:gd name="connsiteY1" fmla="*/ 78273 h 78272"/>
                  <a:gd name="connsiteX2" fmla="*/ 15054 w 15053"/>
                  <a:gd name="connsiteY2" fmla="*/ 78273 h 78272"/>
                  <a:gd name="connsiteX3" fmla="*/ 15054 w 15053"/>
                  <a:gd name="connsiteY3" fmla="*/ 15060 h 78272"/>
                  <a:gd name="connsiteX4" fmla="*/ 7482 w 15053"/>
                  <a:gd name="connsiteY4" fmla="*/ 0 h 78272"/>
                  <a:gd name="connsiteX5" fmla="*/ 0 w 15053"/>
                  <a:gd name="connsiteY5" fmla="*/ 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53" h="78272">
                    <a:moveTo>
                      <a:pt x="0" y="0"/>
                    </a:moveTo>
                    <a:lnTo>
                      <a:pt x="0" y="78273"/>
                    </a:lnTo>
                    <a:lnTo>
                      <a:pt x="15054" y="78273"/>
                    </a:lnTo>
                    <a:lnTo>
                      <a:pt x="15054" y="15060"/>
                    </a:lnTo>
                    <a:lnTo>
                      <a:pt x="7482" y="0"/>
                    </a:lnTo>
                    <a:lnTo>
                      <a:pt x="0" y="0"/>
                    </a:lnTo>
                    <a:close/>
                  </a:path>
                </a:pathLst>
              </a:custGeom>
              <a:solidFill>
                <a:srgbClr val="2D5967"/>
              </a:solidFill>
              <a:ln w="6417" cap="flat">
                <a:noFill/>
                <a:prstDash val="solid"/>
                <a:miter/>
              </a:ln>
            </p:spPr>
            <p:txBody>
              <a:bodyPr rtlCol="0" anchor="ctr"/>
              <a:lstStyle/>
              <a:p>
                <a:endParaRPr lang="en-US" sz="3052"/>
              </a:p>
            </p:txBody>
          </p:sp>
        </p:grpSp>
        <p:sp>
          <p:nvSpPr>
            <p:cNvPr id="93" name="TextBox 345">
              <a:extLst>
                <a:ext uri="{FF2B5EF4-FFF2-40B4-BE49-F238E27FC236}">
                  <a16:creationId xmlns:a16="http://schemas.microsoft.com/office/drawing/2014/main" id="{7C058B7A-F81A-4C10-B631-EFEBA8175FFD}"/>
                </a:ext>
              </a:extLst>
            </p:cNvPr>
            <p:cNvSpPr txBox="1"/>
            <p:nvPr/>
          </p:nvSpPr>
          <p:spPr>
            <a:xfrm>
              <a:off x="5145635" y="2211761"/>
              <a:ext cx="662531" cy="277998"/>
            </a:xfrm>
            <a:prstGeom prst="rect">
              <a:avLst/>
            </a:prstGeom>
            <a:noFill/>
          </p:spPr>
          <p:txBody>
            <a:bodyPr wrap="none" rtlCol="0">
              <a:spAutoFit/>
            </a:bodyPr>
            <a:lstStyle/>
            <a:p>
              <a:pPr algn="l"/>
              <a:r>
                <a:rPr lang="ja-JP" altLang="en-US" dirty="0">
                  <a:latin typeface="Meiryo UI" panose="020B0604030504040204" pitchFamily="50" charset="-128"/>
                  <a:ea typeface="Meiryo UI" panose="020B0604030504040204" pitchFamily="50" charset="-128"/>
                  <a:cs typeface="Oracle Sans"/>
                  <a:sym typeface="Oracle Sans"/>
                  <a:rtl val="0"/>
                </a:rPr>
                <a:t>利用者</a:t>
              </a:r>
              <a:endParaRPr lang="en-US" dirty="0">
                <a:latin typeface="Meiryo UI" panose="020B0604030504040204" pitchFamily="50" charset="-128"/>
                <a:ea typeface="Meiryo UI" panose="020B0604030504040204" pitchFamily="50" charset="-128"/>
                <a:cs typeface="Oracle Sans"/>
                <a:sym typeface="Oracle Sans"/>
                <a:rtl val="0"/>
              </a:endParaRPr>
            </a:p>
          </p:txBody>
        </p:sp>
      </p:grpSp>
      <p:sp>
        <p:nvSpPr>
          <p:cNvPr id="250" name="Rectangle 46">
            <a:extLst>
              <a:ext uri="{FF2B5EF4-FFF2-40B4-BE49-F238E27FC236}">
                <a16:creationId xmlns:a16="http://schemas.microsoft.com/office/drawing/2014/main" id="{AD42C87A-8F06-4663-9C03-15B4693D9BC1}"/>
              </a:ext>
            </a:extLst>
          </p:cNvPr>
          <p:cNvSpPr/>
          <p:nvPr/>
        </p:nvSpPr>
        <p:spPr>
          <a:xfrm>
            <a:off x="14316314" y="4517096"/>
            <a:ext cx="2842589" cy="2207020"/>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sz="1624"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連携機能</a:t>
            </a:r>
            <a:endParaRPr lang="en-US" altLang="ja-JP" sz="1624"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624"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本機能で収集したデータを利用し、分析等を実施する。</a:t>
            </a:r>
            <a:endPar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例</a:t>
            </a:r>
            <a:endPar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・データ管理</a:t>
            </a:r>
            <a:r>
              <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統計処理機能</a:t>
            </a:r>
            <a:endPar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・データ管理</a:t>
            </a:r>
            <a:r>
              <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文書検索機能</a:t>
            </a:r>
            <a:endPar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55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sp>
        <p:nvSpPr>
          <p:cNvPr id="289" name="Rectangle 46">
            <a:extLst>
              <a:ext uri="{FF2B5EF4-FFF2-40B4-BE49-F238E27FC236}">
                <a16:creationId xmlns:a16="http://schemas.microsoft.com/office/drawing/2014/main" id="{16FB16BB-2B05-49B5-B2A6-E567B542066C}"/>
              </a:ext>
            </a:extLst>
          </p:cNvPr>
          <p:cNvSpPr/>
          <p:nvPr/>
        </p:nvSpPr>
        <p:spPr>
          <a:xfrm>
            <a:off x="4883283" y="2077332"/>
            <a:ext cx="5687573" cy="1556944"/>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sz="1624"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連携機能</a:t>
            </a:r>
            <a:endParaRPr lang="en-US" altLang="ja-JP" sz="1624"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624"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ブラウザ上で動作するフロントエンドアプリを配信する。</a:t>
            </a:r>
            <a:endPar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例</a:t>
            </a:r>
            <a:endPar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・コンテンツ管理</a:t>
            </a:r>
            <a:r>
              <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_Web</a:t>
            </a:r>
            <a:r>
              <a:rPr lang="ja-JP" altLang="en-US"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ページ（静的コンテンツ）公開機能</a:t>
            </a:r>
            <a:endParaRPr lang="en-US" altLang="ja-JP" sz="155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cxnSp>
        <p:nvCxnSpPr>
          <p:cNvPr id="290" name="Straight Arrow Connector 42">
            <a:extLst>
              <a:ext uri="{FF2B5EF4-FFF2-40B4-BE49-F238E27FC236}">
                <a16:creationId xmlns:a16="http://schemas.microsoft.com/office/drawing/2014/main" id="{E973B95F-E422-48EA-AEED-06DF55932996}"/>
              </a:ext>
            </a:extLst>
          </p:cNvPr>
          <p:cNvCxnSpPr>
            <a:cxnSpLocks/>
          </p:cNvCxnSpPr>
          <p:nvPr/>
        </p:nvCxnSpPr>
        <p:spPr bwMode="auto">
          <a:xfrm flipV="1">
            <a:off x="3687887" y="2903059"/>
            <a:ext cx="0" cy="3938251"/>
          </a:xfrm>
          <a:prstGeom prst="straightConnector1">
            <a:avLst/>
          </a:prstGeom>
          <a:solidFill>
            <a:srgbClr val="00B8FF"/>
          </a:solidFill>
          <a:ln w="12700" cap="flat" cmpd="sng" algn="ctr">
            <a:solidFill>
              <a:srgbClr val="312D2A"/>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9" name="正方形/長方形 8">
            <a:extLst>
              <a:ext uri="{FF2B5EF4-FFF2-40B4-BE49-F238E27FC236}">
                <a16:creationId xmlns:a16="http://schemas.microsoft.com/office/drawing/2014/main" id="{CFC8A5E2-EF06-41A1-BA28-15FC0CB9C970}"/>
              </a:ext>
            </a:extLst>
          </p:cNvPr>
          <p:cNvSpPr/>
          <p:nvPr/>
        </p:nvSpPr>
        <p:spPr>
          <a:xfrm>
            <a:off x="4642675" y="3786056"/>
            <a:ext cx="8509799" cy="4823943"/>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lang="ja-JP" altLang="en-US" sz="1772" dirty="0">
                <a:solidFill>
                  <a:schemeClr val="tx1"/>
                </a:solidFill>
                <a:latin typeface="Meiryo UI" panose="020B0604030504040204" pitchFamily="34" charset="-128"/>
                <a:ea typeface="Meiryo UI" panose="020B0604030504040204" pitchFamily="34" charset="-128"/>
              </a:rPr>
              <a:t>データ管理</a:t>
            </a:r>
            <a:r>
              <a:rPr lang="en-US" altLang="ja-JP" sz="1772" dirty="0">
                <a:solidFill>
                  <a:schemeClr val="tx1"/>
                </a:solidFill>
                <a:latin typeface="Meiryo UI" panose="020B0604030504040204" pitchFamily="34" charset="-128"/>
                <a:ea typeface="Meiryo UI" panose="020B0604030504040204" pitchFamily="34" charset="-128"/>
              </a:rPr>
              <a:t>_</a:t>
            </a:r>
            <a:r>
              <a:rPr lang="ja-JP" altLang="en-US" sz="1772" dirty="0">
                <a:solidFill>
                  <a:schemeClr val="tx1"/>
                </a:solidFill>
                <a:latin typeface="Meiryo UI" panose="020B0604030504040204" pitchFamily="34" charset="-128"/>
                <a:ea typeface="Meiryo UI" panose="020B0604030504040204" pitchFamily="34" charset="-128"/>
              </a:rPr>
              <a:t>データ収集機能</a:t>
            </a:r>
            <a:endParaRPr kumimoji="1" lang="en-US" altLang="ja-JP" sz="1772" dirty="0">
              <a:solidFill>
                <a:schemeClr val="tx1"/>
              </a:solidFill>
              <a:latin typeface="Meiryo UI" panose="020B0604030504040204" pitchFamily="34" charset="-128"/>
              <a:ea typeface="Meiryo UI" panose="020B0604030504040204" pitchFamily="34" charset="-128"/>
            </a:endParaRPr>
          </a:p>
        </p:txBody>
      </p:sp>
      <p:cxnSp>
        <p:nvCxnSpPr>
          <p:cNvPr id="287" name="Straight Arrow Connector 43">
            <a:extLst>
              <a:ext uri="{FF2B5EF4-FFF2-40B4-BE49-F238E27FC236}">
                <a16:creationId xmlns:a16="http://schemas.microsoft.com/office/drawing/2014/main" id="{035F92F6-9BA2-43EE-B2C5-827915B4E54E}"/>
              </a:ext>
            </a:extLst>
          </p:cNvPr>
          <p:cNvCxnSpPr>
            <a:cxnSpLocks/>
          </p:cNvCxnSpPr>
          <p:nvPr/>
        </p:nvCxnSpPr>
        <p:spPr bwMode="auto">
          <a:xfrm>
            <a:off x="7680607" y="6883471"/>
            <a:ext cx="2166883" cy="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57" name="Straight Arrow Connector 43">
            <a:extLst>
              <a:ext uri="{FF2B5EF4-FFF2-40B4-BE49-F238E27FC236}">
                <a16:creationId xmlns:a16="http://schemas.microsoft.com/office/drawing/2014/main" id="{8CB81385-44D1-47F6-9AA6-BE73F2A16382}"/>
              </a:ext>
            </a:extLst>
          </p:cNvPr>
          <p:cNvCxnSpPr>
            <a:cxnSpLocks/>
          </p:cNvCxnSpPr>
          <p:nvPr/>
        </p:nvCxnSpPr>
        <p:spPr bwMode="auto">
          <a:xfrm>
            <a:off x="5735073" y="7039656"/>
            <a:ext cx="1051338" cy="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2" name="グループ化 1">
            <a:extLst>
              <a:ext uri="{FF2B5EF4-FFF2-40B4-BE49-F238E27FC236}">
                <a16:creationId xmlns:a16="http://schemas.microsoft.com/office/drawing/2014/main" id="{6CFD96AA-3A6F-75F8-CC4C-C7DB400856BF}"/>
              </a:ext>
            </a:extLst>
          </p:cNvPr>
          <p:cNvGrpSpPr/>
          <p:nvPr/>
        </p:nvGrpSpPr>
        <p:grpSpPr>
          <a:xfrm>
            <a:off x="4819083" y="6603081"/>
            <a:ext cx="1019831" cy="1135195"/>
            <a:chOff x="8074941" y="5554286"/>
            <a:chExt cx="670025" cy="697870"/>
          </a:xfrm>
        </p:grpSpPr>
        <p:pic>
          <p:nvPicPr>
            <p:cNvPr id="3" name="グラフィックス 8">
              <a:extLst>
                <a:ext uri="{FF2B5EF4-FFF2-40B4-BE49-F238E27FC236}">
                  <a16:creationId xmlns:a16="http://schemas.microsoft.com/office/drawing/2014/main" id="{923D7743-C6F9-E43C-FDBB-3ACE5C45DA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41133" y="5554286"/>
              <a:ext cx="400050" cy="400050"/>
            </a:xfrm>
            <a:prstGeom prst="rect">
              <a:avLst/>
            </a:prstGeom>
          </p:spPr>
        </p:pic>
        <p:sp>
          <p:nvSpPr>
            <p:cNvPr id="10" name="TextBox 12">
              <a:extLst>
                <a:ext uri="{FF2B5EF4-FFF2-40B4-BE49-F238E27FC236}">
                  <a16:creationId xmlns:a16="http://schemas.microsoft.com/office/drawing/2014/main" id="{D422B0B1-73EE-58C7-FB82-149730F659D5}"/>
                </a:ext>
              </a:extLst>
            </p:cNvPr>
            <p:cNvSpPr txBox="1">
              <a:spLocks noChangeArrowheads="1"/>
            </p:cNvSpPr>
            <p:nvPr/>
          </p:nvSpPr>
          <p:spPr bwMode="auto">
            <a:xfrm>
              <a:off x="8074941" y="5902121"/>
              <a:ext cx="670025" cy="35003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550" dirty="0">
                  <a:latin typeface="Meiryo UI" panose="020B0604030504040204" pitchFamily="34" charset="-128"/>
                  <a:ea typeface="Meiryo UI" panose="020B0604030504040204" pitchFamily="34" charset="-128"/>
                  <a:cs typeface="Amazon Ember" panose="020B0603020204020204" pitchFamily="34" charset="0"/>
                </a:rPr>
                <a:t>Load</a:t>
              </a:r>
            </a:p>
            <a:p>
              <a:pPr algn="ctr" eaLnBrk="1" hangingPunct="1"/>
              <a:r>
                <a:rPr lang="en-US" altLang="en-US" sz="1550" dirty="0">
                  <a:latin typeface="Meiryo UI" panose="020B0604030504040204" pitchFamily="34" charset="-128"/>
                  <a:ea typeface="Meiryo UI" panose="020B0604030504040204" pitchFamily="34" charset="-128"/>
                  <a:cs typeface="Amazon Ember" panose="020B0603020204020204" pitchFamily="34" charset="0"/>
                </a:rPr>
                <a:t>Balancer</a:t>
              </a:r>
            </a:p>
          </p:txBody>
        </p:sp>
      </p:grpSp>
      <p:sp>
        <p:nvSpPr>
          <p:cNvPr id="30" name="Rectangle 46">
            <a:extLst>
              <a:ext uri="{FF2B5EF4-FFF2-40B4-BE49-F238E27FC236}">
                <a16:creationId xmlns:a16="http://schemas.microsoft.com/office/drawing/2014/main" id="{65281F80-D013-BD99-31E6-1B4841AA1602}"/>
              </a:ext>
            </a:extLst>
          </p:cNvPr>
          <p:cNvSpPr/>
          <p:nvPr/>
        </p:nvSpPr>
        <p:spPr>
          <a:xfrm>
            <a:off x="9860750" y="4618415"/>
            <a:ext cx="2773653" cy="2825659"/>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sz="1624"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蓄積データ保存</a:t>
            </a:r>
            <a:endParaRPr lang="en-US" altLang="ja-JP" sz="1624"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55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grpSp>
        <p:nvGrpSpPr>
          <p:cNvPr id="31" name="グループ化 30">
            <a:extLst>
              <a:ext uri="{FF2B5EF4-FFF2-40B4-BE49-F238E27FC236}">
                <a16:creationId xmlns:a16="http://schemas.microsoft.com/office/drawing/2014/main" id="{6F91444C-5F22-607F-499A-EAE7020341A6}"/>
              </a:ext>
            </a:extLst>
          </p:cNvPr>
          <p:cNvGrpSpPr/>
          <p:nvPr/>
        </p:nvGrpSpPr>
        <p:grpSpPr>
          <a:xfrm>
            <a:off x="11346468" y="5030985"/>
            <a:ext cx="926067" cy="1206359"/>
            <a:chOff x="3139133" y="3477320"/>
            <a:chExt cx="457200" cy="570329"/>
          </a:xfrm>
        </p:grpSpPr>
        <p:grpSp>
          <p:nvGrpSpPr>
            <p:cNvPr id="224" name="Graphic 2">
              <a:extLst>
                <a:ext uri="{FF2B5EF4-FFF2-40B4-BE49-F238E27FC236}">
                  <a16:creationId xmlns:a16="http://schemas.microsoft.com/office/drawing/2014/main" id="{4FFBCEBC-5346-5EC8-C651-6BBD012A24E2}"/>
                </a:ext>
              </a:extLst>
            </p:cNvPr>
            <p:cNvGrpSpPr>
              <a:grpSpLocks noChangeAspect="1"/>
            </p:cNvGrpSpPr>
            <p:nvPr/>
          </p:nvGrpSpPr>
          <p:grpSpPr>
            <a:xfrm>
              <a:off x="3165726" y="3488082"/>
              <a:ext cx="394653" cy="559567"/>
              <a:chOff x="1068768" y="749622"/>
              <a:chExt cx="525821" cy="745549"/>
            </a:xfrm>
          </p:grpSpPr>
          <p:grpSp>
            <p:nvGrpSpPr>
              <p:cNvPr id="226" name="Graphic 2">
                <a:extLst>
                  <a:ext uri="{FF2B5EF4-FFF2-40B4-BE49-F238E27FC236}">
                    <a16:creationId xmlns:a16="http://schemas.microsoft.com/office/drawing/2014/main" id="{9C14F145-65B4-DD90-17DD-8EB53B7256E9}"/>
                  </a:ext>
                </a:extLst>
              </p:cNvPr>
              <p:cNvGrpSpPr/>
              <p:nvPr/>
            </p:nvGrpSpPr>
            <p:grpSpPr>
              <a:xfrm>
                <a:off x="1081237" y="749622"/>
                <a:ext cx="513352" cy="484277"/>
                <a:chOff x="1081237" y="749622"/>
                <a:chExt cx="513352" cy="484277"/>
              </a:xfrm>
            </p:grpSpPr>
            <p:sp>
              <p:nvSpPr>
                <p:cNvPr id="228" name="Freeform: Shape 32">
                  <a:extLst>
                    <a:ext uri="{FF2B5EF4-FFF2-40B4-BE49-F238E27FC236}">
                      <a16:creationId xmlns:a16="http://schemas.microsoft.com/office/drawing/2014/main" id="{FF8E8B43-9D62-B25D-988D-F61E2063ACF3}"/>
                    </a:ext>
                  </a:extLst>
                </p:cNvPr>
                <p:cNvSpPr>
                  <a:spLocks noChangeAspect="1"/>
                </p:cNvSpPr>
                <p:nvPr/>
              </p:nvSpPr>
              <p:spPr>
                <a:xfrm>
                  <a:off x="1087808" y="754955"/>
                  <a:ext cx="504000" cy="476350"/>
                </a:xfrm>
                <a:custGeom>
                  <a:avLst/>
                  <a:gdLst>
                    <a:gd name="connsiteX0" fmla="*/ 250103 w 501130"/>
                    <a:gd name="connsiteY0" fmla="*/ 473638 h 473637"/>
                    <a:gd name="connsiteX1" fmla="*/ 228876 w 501130"/>
                    <a:gd name="connsiteY1" fmla="*/ 473638 h 473637"/>
                    <a:gd name="connsiteX2" fmla="*/ 159080 w 501130"/>
                    <a:gd name="connsiteY2" fmla="*/ 465565 h 473637"/>
                    <a:gd name="connsiteX3" fmla="*/ 138431 w 501130"/>
                    <a:gd name="connsiteY3" fmla="*/ 459912 h 473637"/>
                    <a:gd name="connsiteX4" fmla="*/ 121246 w 501130"/>
                    <a:gd name="connsiteY4" fmla="*/ 452295 h 473637"/>
                    <a:gd name="connsiteX5" fmla="*/ 109080 w 501130"/>
                    <a:gd name="connsiteY5" fmla="*/ 442253 h 473637"/>
                    <a:gd name="connsiteX6" fmla="*/ 103824 w 501130"/>
                    <a:gd name="connsiteY6" fmla="*/ 427379 h 473637"/>
                    <a:gd name="connsiteX7" fmla="*/ 103824 w 501130"/>
                    <a:gd name="connsiteY7" fmla="*/ 256302 h 473637"/>
                    <a:gd name="connsiteX8" fmla="*/ 0 w 501130"/>
                    <a:gd name="connsiteY8" fmla="*/ 256302 h 473637"/>
                    <a:gd name="connsiteX9" fmla="*/ 1271 w 501130"/>
                    <a:gd name="connsiteY9" fmla="*/ 238768 h 473637"/>
                    <a:gd name="connsiteX10" fmla="*/ 20810 w 501130"/>
                    <a:gd name="connsiteY10" fmla="*/ 181136 h 473637"/>
                    <a:gd name="connsiteX11" fmla="*/ 65984 w 501130"/>
                    <a:gd name="connsiteY11" fmla="*/ 140367 h 473637"/>
                    <a:gd name="connsiteX12" fmla="*/ 76123 w 501130"/>
                    <a:gd name="connsiteY12" fmla="*/ 131815 h 473637"/>
                    <a:gd name="connsiteX13" fmla="*/ 81558 w 501130"/>
                    <a:gd name="connsiteY13" fmla="*/ 119718 h 473637"/>
                    <a:gd name="connsiteX14" fmla="*/ 100109 w 501130"/>
                    <a:gd name="connsiteY14" fmla="*/ 79740 h 473637"/>
                    <a:gd name="connsiteX15" fmla="*/ 135087 w 501130"/>
                    <a:gd name="connsiteY15" fmla="*/ 52925 h 473637"/>
                    <a:gd name="connsiteX16" fmla="*/ 172350 w 501130"/>
                    <a:gd name="connsiteY16" fmla="*/ 45081 h 473637"/>
                    <a:gd name="connsiteX17" fmla="*/ 181000 w 501130"/>
                    <a:gd name="connsiteY17" fmla="*/ 45081 h 473637"/>
                    <a:gd name="connsiteX18" fmla="*/ 183881 w 501130"/>
                    <a:gd name="connsiteY18" fmla="*/ 45081 h 473637"/>
                    <a:gd name="connsiteX19" fmla="*/ 195245 w 501130"/>
                    <a:gd name="connsiteY19" fmla="*/ 42807 h 473637"/>
                    <a:gd name="connsiteX20" fmla="*/ 204761 w 501130"/>
                    <a:gd name="connsiteY20" fmla="*/ 36198 h 473637"/>
                    <a:gd name="connsiteX21" fmla="*/ 250058 w 501130"/>
                    <a:gd name="connsiteY21" fmla="*/ 6486 h 473637"/>
                    <a:gd name="connsiteX22" fmla="*/ 303959 w 501130"/>
                    <a:gd name="connsiteY22" fmla="*/ 1145 h 473637"/>
                    <a:gd name="connsiteX23" fmla="*/ 354197 w 501130"/>
                    <a:gd name="connsiteY23" fmla="*/ 21391 h 473637"/>
                    <a:gd name="connsiteX24" fmla="*/ 389335 w 501130"/>
                    <a:gd name="connsiteY24" fmla="*/ 62615 h 473637"/>
                    <a:gd name="connsiteX25" fmla="*/ 397863 w 501130"/>
                    <a:gd name="connsiteY25" fmla="*/ 73078 h 473637"/>
                    <a:gd name="connsiteX26" fmla="*/ 410100 w 501130"/>
                    <a:gd name="connsiteY26" fmla="*/ 78765 h 473637"/>
                    <a:gd name="connsiteX27" fmla="*/ 457976 w 501130"/>
                    <a:gd name="connsiteY27" fmla="*/ 101824 h 473637"/>
                    <a:gd name="connsiteX28" fmla="*/ 490568 w 501130"/>
                    <a:gd name="connsiteY28" fmla="*/ 143788 h 473637"/>
                    <a:gd name="connsiteX29" fmla="*/ 501072 w 501130"/>
                    <a:gd name="connsiteY29" fmla="*/ 195875 h 473637"/>
                    <a:gd name="connsiteX30" fmla="*/ 487276 w 501130"/>
                    <a:gd name="connsiteY30" fmla="*/ 247189 h 473637"/>
                    <a:gd name="connsiteX31" fmla="*/ 482662 w 501130"/>
                    <a:gd name="connsiteY31" fmla="*/ 255726 h 473637"/>
                    <a:gd name="connsiteX32" fmla="*/ 396375 w 501130"/>
                    <a:gd name="connsiteY32" fmla="*/ 255726 h 473637"/>
                    <a:gd name="connsiteX33" fmla="*/ 396375 w 501130"/>
                    <a:gd name="connsiteY33" fmla="*/ 426455 h 473637"/>
                    <a:gd name="connsiteX34" fmla="*/ 393481 w 501130"/>
                    <a:gd name="connsiteY34" fmla="*/ 438114 h 473637"/>
                    <a:gd name="connsiteX35" fmla="*/ 385646 w 501130"/>
                    <a:gd name="connsiteY35" fmla="*/ 447220 h 473637"/>
                    <a:gd name="connsiteX36" fmla="*/ 378728 w 501130"/>
                    <a:gd name="connsiteY36" fmla="*/ 451949 h 473637"/>
                    <a:gd name="connsiteX37" fmla="*/ 282514 w 501130"/>
                    <a:gd name="connsiteY37" fmla="*/ 472598 h 473637"/>
                    <a:gd name="connsiteX38" fmla="*/ 250103 w 501130"/>
                    <a:gd name="connsiteY38" fmla="*/ 473638 h 47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01130" h="473637">
                      <a:moveTo>
                        <a:pt x="250103" y="473638"/>
                      </a:moveTo>
                      <a:lnTo>
                        <a:pt x="228876" y="473638"/>
                      </a:lnTo>
                      <a:cubicBezTo>
                        <a:pt x="205429" y="472823"/>
                        <a:pt x="182091" y="470128"/>
                        <a:pt x="159080" y="465565"/>
                      </a:cubicBezTo>
                      <a:cubicBezTo>
                        <a:pt x="152086" y="464115"/>
                        <a:pt x="145187" y="462229"/>
                        <a:pt x="138431" y="459912"/>
                      </a:cubicBezTo>
                      <a:cubicBezTo>
                        <a:pt x="132431" y="458038"/>
                        <a:pt x="126662" y="455484"/>
                        <a:pt x="121246" y="452295"/>
                      </a:cubicBezTo>
                      <a:cubicBezTo>
                        <a:pt x="116357" y="450114"/>
                        <a:pt x="112147" y="446642"/>
                        <a:pt x="109080" y="442253"/>
                      </a:cubicBezTo>
                      <a:cubicBezTo>
                        <a:pt x="106013" y="437864"/>
                        <a:pt x="104197" y="432724"/>
                        <a:pt x="103824" y="427379"/>
                      </a:cubicBezTo>
                      <a:lnTo>
                        <a:pt x="103824" y="256302"/>
                      </a:lnTo>
                      <a:lnTo>
                        <a:pt x="0" y="256302"/>
                      </a:lnTo>
                      <a:lnTo>
                        <a:pt x="1271" y="238768"/>
                      </a:lnTo>
                      <a:cubicBezTo>
                        <a:pt x="2753" y="218204"/>
                        <a:pt x="9478" y="198362"/>
                        <a:pt x="20810" y="181136"/>
                      </a:cubicBezTo>
                      <a:cubicBezTo>
                        <a:pt x="32136" y="163910"/>
                        <a:pt x="47690" y="149873"/>
                        <a:pt x="65984" y="140367"/>
                      </a:cubicBezTo>
                      <a:cubicBezTo>
                        <a:pt x="69963" y="138311"/>
                        <a:pt x="73428" y="135389"/>
                        <a:pt x="76123" y="131815"/>
                      </a:cubicBezTo>
                      <a:cubicBezTo>
                        <a:pt x="78818" y="128241"/>
                        <a:pt x="80679" y="124107"/>
                        <a:pt x="81558" y="119718"/>
                      </a:cubicBezTo>
                      <a:cubicBezTo>
                        <a:pt x="84426" y="105090"/>
                        <a:pt x="90792" y="91372"/>
                        <a:pt x="100109" y="79740"/>
                      </a:cubicBezTo>
                      <a:cubicBezTo>
                        <a:pt x="109433" y="68109"/>
                        <a:pt x="121432" y="58908"/>
                        <a:pt x="135087" y="52925"/>
                      </a:cubicBezTo>
                      <a:cubicBezTo>
                        <a:pt x="146843" y="47802"/>
                        <a:pt x="159523" y="45133"/>
                        <a:pt x="172350" y="45081"/>
                      </a:cubicBezTo>
                      <a:cubicBezTo>
                        <a:pt x="175231" y="44908"/>
                        <a:pt x="178119" y="44908"/>
                        <a:pt x="181000" y="45081"/>
                      </a:cubicBezTo>
                      <a:lnTo>
                        <a:pt x="183881" y="45081"/>
                      </a:lnTo>
                      <a:cubicBezTo>
                        <a:pt x="187789" y="45109"/>
                        <a:pt x="191652" y="44336"/>
                        <a:pt x="195245" y="42807"/>
                      </a:cubicBezTo>
                      <a:cubicBezTo>
                        <a:pt x="198839" y="41279"/>
                        <a:pt x="202079" y="39029"/>
                        <a:pt x="204761" y="36198"/>
                      </a:cubicBezTo>
                      <a:cubicBezTo>
                        <a:pt x="217242" y="22784"/>
                        <a:pt x="232784" y="12590"/>
                        <a:pt x="250058" y="6486"/>
                      </a:cubicBezTo>
                      <a:cubicBezTo>
                        <a:pt x="267332" y="382"/>
                        <a:pt x="285825" y="-1451"/>
                        <a:pt x="303959" y="1145"/>
                      </a:cubicBezTo>
                      <a:cubicBezTo>
                        <a:pt x="322093" y="3741"/>
                        <a:pt x="339329" y="10688"/>
                        <a:pt x="354197" y="21391"/>
                      </a:cubicBezTo>
                      <a:cubicBezTo>
                        <a:pt x="369065" y="32096"/>
                        <a:pt x="381122" y="46239"/>
                        <a:pt x="389335" y="62615"/>
                      </a:cubicBezTo>
                      <a:cubicBezTo>
                        <a:pt x="391350" y="66703"/>
                        <a:pt x="394264" y="70280"/>
                        <a:pt x="397863" y="73078"/>
                      </a:cubicBezTo>
                      <a:cubicBezTo>
                        <a:pt x="401463" y="75876"/>
                        <a:pt x="405647" y="77820"/>
                        <a:pt x="410100" y="78765"/>
                      </a:cubicBezTo>
                      <a:cubicBezTo>
                        <a:pt x="427625" y="82650"/>
                        <a:pt x="444013" y="90543"/>
                        <a:pt x="457976" y="101824"/>
                      </a:cubicBezTo>
                      <a:cubicBezTo>
                        <a:pt x="471933" y="113106"/>
                        <a:pt x="483092" y="127469"/>
                        <a:pt x="490568" y="143788"/>
                      </a:cubicBezTo>
                      <a:cubicBezTo>
                        <a:pt x="498050" y="160106"/>
                        <a:pt x="501643" y="177934"/>
                        <a:pt x="501072" y="195875"/>
                      </a:cubicBezTo>
                      <a:cubicBezTo>
                        <a:pt x="500501" y="213816"/>
                        <a:pt x="495778" y="231380"/>
                        <a:pt x="487276" y="247189"/>
                      </a:cubicBezTo>
                      <a:lnTo>
                        <a:pt x="482662" y="255726"/>
                      </a:lnTo>
                      <a:lnTo>
                        <a:pt x="396375" y="255726"/>
                      </a:lnTo>
                      <a:lnTo>
                        <a:pt x="396375" y="426455"/>
                      </a:lnTo>
                      <a:cubicBezTo>
                        <a:pt x="396336" y="430517"/>
                        <a:pt x="395342" y="434508"/>
                        <a:pt x="393481" y="438114"/>
                      </a:cubicBezTo>
                      <a:cubicBezTo>
                        <a:pt x="391620" y="441720"/>
                        <a:pt x="388931" y="444839"/>
                        <a:pt x="385646" y="447220"/>
                      </a:cubicBezTo>
                      <a:cubicBezTo>
                        <a:pt x="383445" y="448946"/>
                        <a:pt x="381128" y="450524"/>
                        <a:pt x="378728" y="451949"/>
                      </a:cubicBezTo>
                      <a:cubicBezTo>
                        <a:pt x="354267" y="466374"/>
                        <a:pt x="308008" y="471103"/>
                        <a:pt x="282514" y="472598"/>
                      </a:cubicBezTo>
                      <a:cubicBezTo>
                        <a:pt x="271901" y="473291"/>
                        <a:pt x="260601" y="473638"/>
                        <a:pt x="250103" y="473638"/>
                      </a:cubicBezTo>
                      <a:close/>
                    </a:path>
                  </a:pathLst>
                </a:custGeom>
                <a:solidFill>
                  <a:srgbClr val="FFFFFF"/>
                </a:solidFill>
                <a:ln w="6417" cap="flat">
                  <a:noFill/>
                  <a:prstDash val="solid"/>
                  <a:miter/>
                </a:ln>
              </p:spPr>
              <p:txBody>
                <a:bodyPr rtlCol="0" anchor="ctr"/>
                <a:lstStyle/>
                <a:p>
                  <a:endParaRPr lang="en-US" sz="2362"/>
                </a:p>
              </p:txBody>
            </p:sp>
            <p:sp>
              <p:nvSpPr>
                <p:cNvPr id="229" name="Freeform: Shape 34">
                  <a:extLst>
                    <a:ext uri="{FF2B5EF4-FFF2-40B4-BE49-F238E27FC236}">
                      <a16:creationId xmlns:a16="http://schemas.microsoft.com/office/drawing/2014/main" id="{C1959908-DF2A-DFA1-9CB8-5FD418D460F9}"/>
                    </a:ext>
                  </a:extLst>
                </p:cNvPr>
                <p:cNvSpPr/>
                <p:nvPr/>
              </p:nvSpPr>
              <p:spPr>
                <a:xfrm>
                  <a:off x="1081237" y="749622"/>
                  <a:ext cx="513352" cy="484277"/>
                </a:xfrm>
                <a:custGeom>
                  <a:avLst/>
                  <a:gdLst>
                    <a:gd name="connsiteX0" fmla="*/ 294167 w 513352"/>
                    <a:gd name="connsiteY0" fmla="*/ 11538 h 484277"/>
                    <a:gd name="connsiteX1" fmla="*/ 350931 w 513352"/>
                    <a:gd name="connsiteY1" fmla="*/ 27541 h 484277"/>
                    <a:gd name="connsiteX2" fmla="*/ 390606 w 513352"/>
                    <a:gd name="connsiteY2" fmla="*/ 71179 h 484277"/>
                    <a:gd name="connsiteX3" fmla="*/ 400796 w 513352"/>
                    <a:gd name="connsiteY3" fmla="*/ 83532 h 484277"/>
                    <a:gd name="connsiteX4" fmla="*/ 415292 w 513352"/>
                    <a:gd name="connsiteY4" fmla="*/ 90328 h 484277"/>
                    <a:gd name="connsiteX5" fmla="*/ 449898 w 513352"/>
                    <a:gd name="connsiteY5" fmla="*/ 104633 h 484277"/>
                    <a:gd name="connsiteX6" fmla="*/ 497941 w 513352"/>
                    <a:gd name="connsiteY6" fmla="*/ 169857 h 484277"/>
                    <a:gd name="connsiteX7" fmla="*/ 488662 w 513352"/>
                    <a:gd name="connsiteY7" fmla="*/ 250331 h 484277"/>
                    <a:gd name="connsiteX8" fmla="*/ 485659 w 513352"/>
                    <a:gd name="connsiteY8" fmla="*/ 255868 h 484277"/>
                    <a:gd name="connsiteX9" fmla="*/ 397183 w 513352"/>
                    <a:gd name="connsiteY9" fmla="*/ 255868 h 484277"/>
                    <a:gd name="connsiteX10" fmla="*/ 397183 w 513352"/>
                    <a:gd name="connsiteY10" fmla="*/ 432365 h 484277"/>
                    <a:gd name="connsiteX11" fmla="*/ 394771 w 513352"/>
                    <a:gd name="connsiteY11" fmla="*/ 441176 h 484277"/>
                    <a:gd name="connsiteX12" fmla="*/ 388758 w 513352"/>
                    <a:gd name="connsiteY12" fmla="*/ 448054 h 484277"/>
                    <a:gd name="connsiteX13" fmla="*/ 382643 w 513352"/>
                    <a:gd name="connsiteY13" fmla="*/ 452322 h 484277"/>
                    <a:gd name="connsiteX14" fmla="*/ 288976 w 513352"/>
                    <a:gd name="connsiteY14" fmla="*/ 472284 h 484277"/>
                    <a:gd name="connsiteX15" fmla="*/ 256674 w 513352"/>
                    <a:gd name="connsiteY15" fmla="*/ 473202 h 484277"/>
                    <a:gd name="connsiteX16" fmla="*/ 235678 w 513352"/>
                    <a:gd name="connsiteY16" fmla="*/ 473202 h 484277"/>
                    <a:gd name="connsiteX17" fmla="*/ 166466 w 513352"/>
                    <a:gd name="connsiteY17" fmla="*/ 465245 h 484277"/>
                    <a:gd name="connsiteX18" fmla="*/ 146503 w 513352"/>
                    <a:gd name="connsiteY18" fmla="*/ 459823 h 484277"/>
                    <a:gd name="connsiteX19" fmla="*/ 130358 w 513352"/>
                    <a:gd name="connsiteY19" fmla="*/ 452668 h 484277"/>
                    <a:gd name="connsiteX20" fmla="*/ 120341 w 513352"/>
                    <a:gd name="connsiteY20" fmla="*/ 444692 h 484277"/>
                    <a:gd name="connsiteX21" fmla="*/ 115818 w 513352"/>
                    <a:gd name="connsiteY21" fmla="*/ 432712 h 484277"/>
                    <a:gd name="connsiteX22" fmla="*/ 115818 w 513352"/>
                    <a:gd name="connsiteY22" fmla="*/ 255868 h 484277"/>
                    <a:gd name="connsiteX23" fmla="*/ 11999 w 513352"/>
                    <a:gd name="connsiteY23" fmla="*/ 255868 h 484277"/>
                    <a:gd name="connsiteX24" fmla="*/ 12808 w 513352"/>
                    <a:gd name="connsiteY24" fmla="*/ 244333 h 484277"/>
                    <a:gd name="connsiteX25" fmla="*/ 31462 w 513352"/>
                    <a:gd name="connsiteY25" fmla="*/ 189510 h 484277"/>
                    <a:gd name="connsiteX26" fmla="*/ 74410 w 513352"/>
                    <a:gd name="connsiteY26" fmla="*/ 150661 h 484277"/>
                    <a:gd name="connsiteX27" fmla="*/ 86711 w 513352"/>
                    <a:gd name="connsiteY27" fmla="*/ 140602 h 484277"/>
                    <a:gd name="connsiteX28" fmla="*/ 93442 w 513352"/>
                    <a:gd name="connsiteY28" fmla="*/ 126205 h 484277"/>
                    <a:gd name="connsiteX29" fmla="*/ 123479 w 513352"/>
                    <a:gd name="connsiteY29" fmla="*/ 75959 h 484277"/>
                    <a:gd name="connsiteX30" fmla="*/ 178574 w 513352"/>
                    <a:gd name="connsiteY30" fmla="*/ 56182 h 484277"/>
                    <a:gd name="connsiteX31" fmla="*/ 186653 w 513352"/>
                    <a:gd name="connsiteY31" fmla="*/ 56182 h 484277"/>
                    <a:gd name="connsiteX32" fmla="*/ 190112 w 513352"/>
                    <a:gd name="connsiteY32" fmla="*/ 56182 h 484277"/>
                    <a:gd name="connsiteX33" fmla="*/ 203677 w 513352"/>
                    <a:gd name="connsiteY33" fmla="*/ 53778 h 484277"/>
                    <a:gd name="connsiteX34" fmla="*/ 215144 w 513352"/>
                    <a:gd name="connsiteY34" fmla="*/ 46146 h 484277"/>
                    <a:gd name="connsiteX35" fmla="*/ 251059 w 513352"/>
                    <a:gd name="connsiteY35" fmla="*/ 20636 h 484277"/>
                    <a:gd name="connsiteX36" fmla="*/ 294167 w 513352"/>
                    <a:gd name="connsiteY36" fmla="*/ 11538 h 484277"/>
                    <a:gd name="connsiteX37" fmla="*/ 294167 w 513352"/>
                    <a:gd name="connsiteY37" fmla="*/ 2 h 484277"/>
                    <a:gd name="connsiteX38" fmla="*/ 246464 w 513352"/>
                    <a:gd name="connsiteY38" fmla="*/ 9979 h 484277"/>
                    <a:gd name="connsiteX39" fmla="*/ 206725 w 513352"/>
                    <a:gd name="connsiteY39" fmla="*/ 38186 h 484277"/>
                    <a:gd name="connsiteX40" fmla="*/ 199134 w 513352"/>
                    <a:gd name="connsiteY40" fmla="*/ 43395 h 484277"/>
                    <a:gd name="connsiteX41" fmla="*/ 190112 w 513352"/>
                    <a:gd name="connsiteY41" fmla="*/ 45222 h 484277"/>
                    <a:gd name="connsiteX42" fmla="*/ 187802 w 513352"/>
                    <a:gd name="connsiteY42" fmla="*/ 45222 h 484277"/>
                    <a:gd name="connsiteX43" fmla="*/ 178574 w 513352"/>
                    <a:gd name="connsiteY43" fmla="*/ 45222 h 484277"/>
                    <a:gd name="connsiteX44" fmla="*/ 139008 w 513352"/>
                    <a:gd name="connsiteY44" fmla="*/ 53528 h 484277"/>
                    <a:gd name="connsiteX45" fmla="*/ 101829 w 513352"/>
                    <a:gd name="connsiteY45" fmla="*/ 82061 h 484277"/>
                    <a:gd name="connsiteX46" fmla="*/ 82136 w 513352"/>
                    <a:gd name="connsiteY46" fmla="*/ 124590 h 484277"/>
                    <a:gd name="connsiteX47" fmla="*/ 77458 w 513352"/>
                    <a:gd name="connsiteY47" fmla="*/ 134040 h 484277"/>
                    <a:gd name="connsiteX48" fmla="*/ 69218 w 513352"/>
                    <a:gd name="connsiteY48" fmla="*/ 140625 h 484277"/>
                    <a:gd name="connsiteX49" fmla="*/ 22138 w 513352"/>
                    <a:gd name="connsiteY49" fmla="*/ 183397 h 484277"/>
                    <a:gd name="connsiteX50" fmla="*/ 1733 w 513352"/>
                    <a:gd name="connsiteY50" fmla="*/ 243640 h 484277"/>
                    <a:gd name="connsiteX51" fmla="*/ 924 w 513352"/>
                    <a:gd name="connsiteY51" fmla="*/ 255176 h 484277"/>
                    <a:gd name="connsiteX52" fmla="*/ 0 w 513352"/>
                    <a:gd name="connsiteY52" fmla="*/ 267404 h 484277"/>
                    <a:gd name="connsiteX53" fmla="*/ 104633 w 513352"/>
                    <a:gd name="connsiteY53" fmla="*/ 267404 h 484277"/>
                    <a:gd name="connsiteX54" fmla="*/ 104633 w 513352"/>
                    <a:gd name="connsiteY54" fmla="*/ 432365 h 484277"/>
                    <a:gd name="connsiteX55" fmla="*/ 110575 w 513352"/>
                    <a:gd name="connsiteY55" fmla="*/ 450166 h 484277"/>
                    <a:gd name="connsiteX56" fmla="*/ 124936 w 513352"/>
                    <a:gd name="connsiteY56" fmla="*/ 462242 h 484277"/>
                    <a:gd name="connsiteX57" fmla="*/ 143044 w 513352"/>
                    <a:gd name="connsiteY57" fmla="*/ 470436 h 484277"/>
                    <a:gd name="connsiteX58" fmla="*/ 164387 w 513352"/>
                    <a:gd name="connsiteY58" fmla="*/ 476205 h 484277"/>
                    <a:gd name="connsiteX59" fmla="*/ 235216 w 513352"/>
                    <a:gd name="connsiteY59" fmla="*/ 484278 h 484277"/>
                    <a:gd name="connsiteX60" fmla="*/ 256674 w 513352"/>
                    <a:gd name="connsiteY60" fmla="*/ 484278 h 484277"/>
                    <a:gd name="connsiteX61" fmla="*/ 289785 w 513352"/>
                    <a:gd name="connsiteY61" fmla="*/ 483238 h 484277"/>
                    <a:gd name="connsiteX62" fmla="*/ 388411 w 513352"/>
                    <a:gd name="connsiteY62" fmla="*/ 461787 h 484277"/>
                    <a:gd name="connsiteX63" fmla="*/ 396144 w 513352"/>
                    <a:gd name="connsiteY63" fmla="*/ 456480 h 484277"/>
                    <a:gd name="connsiteX64" fmla="*/ 405262 w 513352"/>
                    <a:gd name="connsiteY64" fmla="*/ 445642 h 484277"/>
                    <a:gd name="connsiteX65" fmla="*/ 408714 w 513352"/>
                    <a:gd name="connsiteY65" fmla="*/ 431903 h 484277"/>
                    <a:gd name="connsiteX66" fmla="*/ 408714 w 513352"/>
                    <a:gd name="connsiteY66" fmla="*/ 267404 h 484277"/>
                    <a:gd name="connsiteX67" fmla="*/ 492583 w 513352"/>
                    <a:gd name="connsiteY67" fmla="*/ 267404 h 484277"/>
                    <a:gd name="connsiteX68" fmla="*/ 495810 w 513352"/>
                    <a:gd name="connsiteY68" fmla="*/ 261290 h 484277"/>
                    <a:gd name="connsiteX69" fmla="*/ 498813 w 513352"/>
                    <a:gd name="connsiteY69" fmla="*/ 255753 h 484277"/>
                    <a:gd name="connsiteX70" fmla="*/ 513290 w 513352"/>
                    <a:gd name="connsiteY70" fmla="*/ 201956 h 484277"/>
                    <a:gd name="connsiteX71" fmla="*/ 502323 w 513352"/>
                    <a:gd name="connsiteY71" fmla="*/ 147336 h 484277"/>
                    <a:gd name="connsiteX72" fmla="*/ 468205 w 513352"/>
                    <a:gd name="connsiteY72" fmla="*/ 103294 h 484277"/>
                    <a:gd name="connsiteX73" fmla="*/ 418064 w 513352"/>
                    <a:gd name="connsiteY73" fmla="*/ 79023 h 484277"/>
                    <a:gd name="connsiteX74" fmla="*/ 408156 w 513352"/>
                    <a:gd name="connsiteY74" fmla="*/ 74425 h 484277"/>
                    <a:gd name="connsiteX75" fmla="*/ 401219 w 513352"/>
                    <a:gd name="connsiteY75" fmla="*/ 65987 h 484277"/>
                    <a:gd name="connsiteX76" fmla="*/ 357136 w 513352"/>
                    <a:gd name="connsiteY76" fmla="*/ 17671 h 484277"/>
                    <a:gd name="connsiteX77" fmla="*/ 294167 w 513352"/>
                    <a:gd name="connsiteY77" fmla="*/ 2 h 48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13352" h="484277">
                      <a:moveTo>
                        <a:pt x="294167" y="11538"/>
                      </a:moveTo>
                      <a:cubicBezTo>
                        <a:pt x="314213" y="11452"/>
                        <a:pt x="333881" y="16997"/>
                        <a:pt x="350931" y="27541"/>
                      </a:cubicBezTo>
                      <a:cubicBezTo>
                        <a:pt x="367980" y="38085"/>
                        <a:pt x="381725" y="53205"/>
                        <a:pt x="390606" y="71179"/>
                      </a:cubicBezTo>
                      <a:cubicBezTo>
                        <a:pt x="393044" y="76001"/>
                        <a:pt x="396522" y="80220"/>
                        <a:pt x="400796" y="83532"/>
                      </a:cubicBezTo>
                      <a:cubicBezTo>
                        <a:pt x="405063" y="86844"/>
                        <a:pt x="410017" y="89166"/>
                        <a:pt x="415292" y="90328"/>
                      </a:cubicBezTo>
                      <a:cubicBezTo>
                        <a:pt x="427541" y="93147"/>
                        <a:pt x="439233" y="97981"/>
                        <a:pt x="449898" y="104633"/>
                      </a:cubicBezTo>
                      <a:cubicBezTo>
                        <a:pt x="473582" y="119518"/>
                        <a:pt x="490747" y="142823"/>
                        <a:pt x="497941" y="169857"/>
                      </a:cubicBezTo>
                      <a:cubicBezTo>
                        <a:pt x="505134" y="196890"/>
                        <a:pt x="501816" y="225644"/>
                        <a:pt x="488662" y="250331"/>
                      </a:cubicBezTo>
                      <a:lnTo>
                        <a:pt x="485659" y="255868"/>
                      </a:lnTo>
                      <a:lnTo>
                        <a:pt x="397183" y="255868"/>
                      </a:lnTo>
                      <a:lnTo>
                        <a:pt x="397183" y="432365"/>
                      </a:lnTo>
                      <a:cubicBezTo>
                        <a:pt x="397055" y="435452"/>
                        <a:pt x="396227" y="438461"/>
                        <a:pt x="394771" y="441176"/>
                      </a:cubicBezTo>
                      <a:cubicBezTo>
                        <a:pt x="393314" y="443896"/>
                        <a:pt x="391254" y="446245"/>
                        <a:pt x="388758" y="448054"/>
                      </a:cubicBezTo>
                      <a:cubicBezTo>
                        <a:pt x="386833" y="449633"/>
                        <a:pt x="384792" y="451064"/>
                        <a:pt x="382643" y="452322"/>
                      </a:cubicBezTo>
                      <a:cubicBezTo>
                        <a:pt x="362109" y="463859"/>
                        <a:pt x="323582" y="470090"/>
                        <a:pt x="288976" y="472284"/>
                      </a:cubicBezTo>
                      <a:cubicBezTo>
                        <a:pt x="277439" y="472971"/>
                        <a:pt x="266479" y="473202"/>
                        <a:pt x="256674" y="473202"/>
                      </a:cubicBezTo>
                      <a:lnTo>
                        <a:pt x="235678" y="473202"/>
                      </a:lnTo>
                      <a:cubicBezTo>
                        <a:pt x="212430" y="472445"/>
                        <a:pt x="189278" y="469782"/>
                        <a:pt x="166466" y="465245"/>
                      </a:cubicBezTo>
                      <a:cubicBezTo>
                        <a:pt x="159709" y="463840"/>
                        <a:pt x="153042" y="462030"/>
                        <a:pt x="146503" y="459823"/>
                      </a:cubicBezTo>
                      <a:cubicBezTo>
                        <a:pt x="140907" y="457962"/>
                        <a:pt x="135498" y="455569"/>
                        <a:pt x="130358" y="452668"/>
                      </a:cubicBezTo>
                      <a:cubicBezTo>
                        <a:pt x="126360" y="450961"/>
                        <a:pt x="122895" y="448208"/>
                        <a:pt x="120341" y="444692"/>
                      </a:cubicBezTo>
                      <a:cubicBezTo>
                        <a:pt x="117781" y="441182"/>
                        <a:pt x="116222" y="437043"/>
                        <a:pt x="115818" y="432712"/>
                      </a:cubicBezTo>
                      <a:lnTo>
                        <a:pt x="115818" y="255868"/>
                      </a:lnTo>
                      <a:lnTo>
                        <a:pt x="11999" y="255868"/>
                      </a:lnTo>
                      <a:lnTo>
                        <a:pt x="12808" y="244333"/>
                      </a:lnTo>
                      <a:cubicBezTo>
                        <a:pt x="14258" y="224769"/>
                        <a:pt x="20682" y="205900"/>
                        <a:pt x="31462" y="189510"/>
                      </a:cubicBezTo>
                      <a:cubicBezTo>
                        <a:pt x="42242" y="173119"/>
                        <a:pt x="57020" y="159748"/>
                        <a:pt x="74410" y="150661"/>
                      </a:cubicBezTo>
                      <a:cubicBezTo>
                        <a:pt x="79209" y="148273"/>
                        <a:pt x="83412" y="144835"/>
                        <a:pt x="86711" y="140602"/>
                      </a:cubicBezTo>
                      <a:cubicBezTo>
                        <a:pt x="90003" y="136368"/>
                        <a:pt x="92306" y="131447"/>
                        <a:pt x="93442" y="126205"/>
                      </a:cubicBezTo>
                      <a:cubicBezTo>
                        <a:pt x="97337" y="106485"/>
                        <a:pt x="107957" y="88728"/>
                        <a:pt x="123479" y="75959"/>
                      </a:cubicBezTo>
                      <a:cubicBezTo>
                        <a:pt x="139002" y="63190"/>
                        <a:pt x="158477" y="56201"/>
                        <a:pt x="178574" y="56182"/>
                      </a:cubicBezTo>
                      <a:cubicBezTo>
                        <a:pt x="181231" y="56182"/>
                        <a:pt x="183997" y="56182"/>
                        <a:pt x="186653" y="56182"/>
                      </a:cubicBezTo>
                      <a:lnTo>
                        <a:pt x="190112" y="56182"/>
                      </a:lnTo>
                      <a:cubicBezTo>
                        <a:pt x="194751" y="56324"/>
                        <a:pt x="199371" y="55505"/>
                        <a:pt x="203677" y="53778"/>
                      </a:cubicBezTo>
                      <a:cubicBezTo>
                        <a:pt x="207983" y="52051"/>
                        <a:pt x="211891" y="49452"/>
                        <a:pt x="215144" y="46146"/>
                      </a:cubicBezTo>
                      <a:cubicBezTo>
                        <a:pt x="225244" y="35272"/>
                        <a:pt x="237468" y="26589"/>
                        <a:pt x="251059" y="20636"/>
                      </a:cubicBezTo>
                      <a:cubicBezTo>
                        <a:pt x="264656" y="14683"/>
                        <a:pt x="279325" y="11586"/>
                        <a:pt x="294167" y="11538"/>
                      </a:cubicBezTo>
                      <a:close/>
                      <a:moveTo>
                        <a:pt x="294167" y="2"/>
                      </a:moveTo>
                      <a:cubicBezTo>
                        <a:pt x="277747" y="13"/>
                        <a:pt x="261512" y="3410"/>
                        <a:pt x="246464" y="9979"/>
                      </a:cubicBezTo>
                      <a:cubicBezTo>
                        <a:pt x="231417" y="16549"/>
                        <a:pt x="217890" y="26152"/>
                        <a:pt x="206725" y="38186"/>
                      </a:cubicBezTo>
                      <a:cubicBezTo>
                        <a:pt x="204569" y="40414"/>
                        <a:pt x="201989" y="42186"/>
                        <a:pt x="199134" y="43395"/>
                      </a:cubicBezTo>
                      <a:cubicBezTo>
                        <a:pt x="196278" y="44604"/>
                        <a:pt x="193211" y="45226"/>
                        <a:pt x="190112" y="45222"/>
                      </a:cubicBezTo>
                      <a:lnTo>
                        <a:pt x="187802" y="45222"/>
                      </a:lnTo>
                      <a:cubicBezTo>
                        <a:pt x="184728" y="45050"/>
                        <a:pt x="181648" y="45050"/>
                        <a:pt x="178574" y="45222"/>
                      </a:cubicBezTo>
                      <a:cubicBezTo>
                        <a:pt x="164958" y="45249"/>
                        <a:pt x="151489" y="48077"/>
                        <a:pt x="139008" y="53528"/>
                      </a:cubicBezTo>
                      <a:cubicBezTo>
                        <a:pt x="124493" y="59894"/>
                        <a:pt x="111730" y="69685"/>
                        <a:pt x="101829" y="82061"/>
                      </a:cubicBezTo>
                      <a:cubicBezTo>
                        <a:pt x="91921" y="94437"/>
                        <a:pt x="85164" y="109030"/>
                        <a:pt x="82136" y="124590"/>
                      </a:cubicBezTo>
                      <a:cubicBezTo>
                        <a:pt x="81282" y="128044"/>
                        <a:pt x="79684" y="131270"/>
                        <a:pt x="77458" y="134040"/>
                      </a:cubicBezTo>
                      <a:cubicBezTo>
                        <a:pt x="75225" y="136811"/>
                        <a:pt x="72408" y="139058"/>
                        <a:pt x="69218" y="140625"/>
                      </a:cubicBezTo>
                      <a:cubicBezTo>
                        <a:pt x="50148" y="150654"/>
                        <a:pt x="33945" y="165374"/>
                        <a:pt x="22138" y="183397"/>
                      </a:cubicBezTo>
                      <a:cubicBezTo>
                        <a:pt x="10331" y="201420"/>
                        <a:pt x="3311" y="222152"/>
                        <a:pt x="1733" y="243640"/>
                      </a:cubicBezTo>
                      <a:lnTo>
                        <a:pt x="924" y="255176"/>
                      </a:lnTo>
                      <a:lnTo>
                        <a:pt x="0" y="267404"/>
                      </a:lnTo>
                      <a:lnTo>
                        <a:pt x="104633" y="267404"/>
                      </a:lnTo>
                      <a:lnTo>
                        <a:pt x="104633" y="432365"/>
                      </a:lnTo>
                      <a:cubicBezTo>
                        <a:pt x="104935" y="438737"/>
                        <a:pt x="106994" y="444891"/>
                        <a:pt x="110575" y="450166"/>
                      </a:cubicBezTo>
                      <a:cubicBezTo>
                        <a:pt x="114156" y="455440"/>
                        <a:pt x="119129" y="459618"/>
                        <a:pt x="124936" y="462242"/>
                      </a:cubicBezTo>
                      <a:cubicBezTo>
                        <a:pt x="130679" y="465579"/>
                        <a:pt x="136749" y="468325"/>
                        <a:pt x="143044" y="470436"/>
                      </a:cubicBezTo>
                      <a:cubicBezTo>
                        <a:pt x="149391" y="472509"/>
                        <a:pt x="156545" y="474473"/>
                        <a:pt x="164387" y="476205"/>
                      </a:cubicBezTo>
                      <a:cubicBezTo>
                        <a:pt x="187738" y="480819"/>
                        <a:pt x="211429" y="483520"/>
                        <a:pt x="235216" y="484278"/>
                      </a:cubicBezTo>
                      <a:cubicBezTo>
                        <a:pt x="242486" y="484278"/>
                        <a:pt x="249750" y="484278"/>
                        <a:pt x="256674" y="484278"/>
                      </a:cubicBezTo>
                      <a:cubicBezTo>
                        <a:pt x="267287" y="484278"/>
                        <a:pt x="278709" y="484278"/>
                        <a:pt x="289785" y="483238"/>
                      </a:cubicBezTo>
                      <a:cubicBezTo>
                        <a:pt x="321388" y="481396"/>
                        <a:pt x="364303" y="476090"/>
                        <a:pt x="388411" y="461787"/>
                      </a:cubicBezTo>
                      <a:cubicBezTo>
                        <a:pt x="391132" y="460234"/>
                        <a:pt x="393718" y="458456"/>
                        <a:pt x="396144" y="456480"/>
                      </a:cubicBezTo>
                      <a:cubicBezTo>
                        <a:pt x="399968" y="453605"/>
                        <a:pt x="403087" y="449902"/>
                        <a:pt x="405262" y="445642"/>
                      </a:cubicBezTo>
                      <a:cubicBezTo>
                        <a:pt x="407444" y="441387"/>
                        <a:pt x="408624" y="436690"/>
                        <a:pt x="408714" y="431903"/>
                      </a:cubicBezTo>
                      <a:lnTo>
                        <a:pt x="408714" y="267404"/>
                      </a:lnTo>
                      <a:lnTo>
                        <a:pt x="492583" y="267404"/>
                      </a:lnTo>
                      <a:lnTo>
                        <a:pt x="495810" y="261290"/>
                      </a:lnTo>
                      <a:lnTo>
                        <a:pt x="498813" y="255753"/>
                      </a:lnTo>
                      <a:cubicBezTo>
                        <a:pt x="507726" y="239178"/>
                        <a:pt x="512680" y="220765"/>
                        <a:pt x="513290" y="201956"/>
                      </a:cubicBezTo>
                      <a:cubicBezTo>
                        <a:pt x="513893" y="183147"/>
                        <a:pt x="510145" y="164452"/>
                        <a:pt x="502323" y="147336"/>
                      </a:cubicBezTo>
                      <a:cubicBezTo>
                        <a:pt x="494501" y="130219"/>
                        <a:pt x="482822" y="115145"/>
                        <a:pt x="468205" y="103294"/>
                      </a:cubicBezTo>
                      <a:cubicBezTo>
                        <a:pt x="453587" y="91442"/>
                        <a:pt x="436422" y="83135"/>
                        <a:pt x="418064" y="79023"/>
                      </a:cubicBezTo>
                      <a:cubicBezTo>
                        <a:pt x="414457" y="78252"/>
                        <a:pt x="411069" y="76681"/>
                        <a:pt x="408156" y="74425"/>
                      </a:cubicBezTo>
                      <a:cubicBezTo>
                        <a:pt x="405236" y="72168"/>
                        <a:pt x="402869" y="69284"/>
                        <a:pt x="401219" y="65987"/>
                      </a:cubicBezTo>
                      <a:cubicBezTo>
                        <a:pt x="391331" y="46075"/>
                        <a:pt x="376059" y="29336"/>
                        <a:pt x="357136" y="17671"/>
                      </a:cubicBezTo>
                      <a:cubicBezTo>
                        <a:pt x="338213" y="6007"/>
                        <a:pt x="316395" y="-115"/>
                        <a:pt x="294167" y="2"/>
                      </a:cubicBezTo>
                      <a:close/>
                    </a:path>
                  </a:pathLst>
                </a:custGeom>
                <a:solidFill>
                  <a:srgbClr val="FFFFFF"/>
                </a:solidFill>
                <a:ln w="6417" cap="flat">
                  <a:noFill/>
                  <a:prstDash val="solid"/>
                  <a:miter/>
                </a:ln>
              </p:spPr>
              <p:txBody>
                <a:bodyPr rtlCol="0" anchor="ctr"/>
                <a:lstStyle/>
                <a:p>
                  <a:endParaRPr lang="en-US" sz="2362"/>
                </a:p>
              </p:txBody>
            </p:sp>
          </p:grpSp>
          <p:sp>
            <p:nvSpPr>
              <p:cNvPr id="227" name="TextBox 38">
                <a:extLst>
                  <a:ext uri="{FF2B5EF4-FFF2-40B4-BE49-F238E27FC236}">
                    <a16:creationId xmlns:a16="http://schemas.microsoft.com/office/drawing/2014/main" id="{2D0BEAAB-C9E2-69EE-204E-B0AAF0D9E63A}"/>
                  </a:ext>
                </a:extLst>
              </p:cNvPr>
              <p:cNvSpPr txBox="1"/>
              <p:nvPr/>
            </p:nvSpPr>
            <p:spPr>
              <a:xfrm>
                <a:off x="1068768" y="1236639"/>
                <a:ext cx="470490" cy="258532"/>
              </a:xfrm>
              <a:prstGeom prst="rect">
                <a:avLst/>
              </a:prstGeom>
              <a:noFill/>
            </p:spPr>
            <p:txBody>
              <a:bodyPr wrap="none" rtlCol="0">
                <a:spAutoFit/>
              </a:bodyPr>
              <a:lstStyle/>
              <a:p>
                <a:pPr algn="l"/>
                <a:r>
                  <a:rPr lang="en-US" dirty="0">
                    <a:latin typeface="Oracle Sans"/>
                    <a:cs typeface="Oracle Sans"/>
                    <a:sym typeface="Oracle Sans"/>
                    <a:rtl val="0"/>
                  </a:rPr>
                  <a:t>ADB</a:t>
                </a:r>
              </a:p>
            </p:txBody>
          </p:sp>
        </p:grpSp>
        <p:pic>
          <p:nvPicPr>
            <p:cNvPr id="225" name="グラフィックス 224">
              <a:extLst>
                <a:ext uri="{FF2B5EF4-FFF2-40B4-BE49-F238E27FC236}">
                  <a16:creationId xmlns:a16="http://schemas.microsoft.com/office/drawing/2014/main" id="{67B766AC-05B5-C496-E223-9233EB01992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39133" y="3477320"/>
              <a:ext cx="457200" cy="400050"/>
            </a:xfrm>
            <a:prstGeom prst="rect">
              <a:avLst/>
            </a:prstGeom>
          </p:spPr>
        </p:pic>
      </p:grpSp>
      <p:grpSp>
        <p:nvGrpSpPr>
          <p:cNvPr id="230" name="Graphic 3">
            <a:extLst>
              <a:ext uri="{FF2B5EF4-FFF2-40B4-BE49-F238E27FC236}">
                <a16:creationId xmlns:a16="http://schemas.microsoft.com/office/drawing/2014/main" id="{55E75569-F757-0787-057D-8CE41B83F29E}"/>
              </a:ext>
            </a:extLst>
          </p:cNvPr>
          <p:cNvGrpSpPr/>
          <p:nvPr/>
        </p:nvGrpSpPr>
        <p:grpSpPr>
          <a:xfrm>
            <a:off x="9815411" y="6257947"/>
            <a:ext cx="1952780" cy="1108562"/>
            <a:chOff x="780875" y="3801176"/>
            <a:chExt cx="1322673" cy="750861"/>
          </a:xfrm>
        </p:grpSpPr>
        <p:grpSp>
          <p:nvGrpSpPr>
            <p:cNvPr id="231" name="Graphic 3">
              <a:extLst>
                <a:ext uri="{FF2B5EF4-FFF2-40B4-BE49-F238E27FC236}">
                  <a16:creationId xmlns:a16="http://schemas.microsoft.com/office/drawing/2014/main" id="{BF4A0F9A-FB63-459A-4087-02D598EE5A33}"/>
                </a:ext>
              </a:extLst>
            </p:cNvPr>
            <p:cNvGrpSpPr/>
            <p:nvPr/>
          </p:nvGrpSpPr>
          <p:grpSpPr>
            <a:xfrm>
              <a:off x="1167865" y="3801176"/>
              <a:ext cx="513347" cy="513347"/>
              <a:chOff x="1167865" y="3801176"/>
              <a:chExt cx="513347" cy="513347"/>
            </a:xfrm>
          </p:grpSpPr>
          <p:grpSp>
            <p:nvGrpSpPr>
              <p:cNvPr id="233" name="Graphic 3">
                <a:extLst>
                  <a:ext uri="{FF2B5EF4-FFF2-40B4-BE49-F238E27FC236}">
                    <a16:creationId xmlns:a16="http://schemas.microsoft.com/office/drawing/2014/main" id="{72DCE579-01FB-6764-F0BF-E2476E4B37FE}"/>
                  </a:ext>
                </a:extLst>
              </p:cNvPr>
              <p:cNvGrpSpPr/>
              <p:nvPr/>
            </p:nvGrpSpPr>
            <p:grpSpPr>
              <a:xfrm>
                <a:off x="1167865" y="3801176"/>
                <a:ext cx="513347" cy="513347"/>
                <a:chOff x="1167865" y="3801176"/>
                <a:chExt cx="513347" cy="513347"/>
              </a:xfrm>
              <a:solidFill>
                <a:srgbClr val="FFFFFF"/>
              </a:solidFill>
            </p:grpSpPr>
            <p:sp>
              <p:nvSpPr>
                <p:cNvPr id="240" name="Freeform: Shape 567">
                  <a:extLst>
                    <a:ext uri="{FF2B5EF4-FFF2-40B4-BE49-F238E27FC236}">
                      <a16:creationId xmlns:a16="http://schemas.microsoft.com/office/drawing/2014/main" id="{F3699F70-C70F-7D09-FB96-6F7494ACD7F6}"/>
                    </a:ext>
                  </a:extLst>
                </p:cNvPr>
                <p:cNvSpPr/>
                <p:nvPr/>
              </p:nvSpPr>
              <p:spPr>
                <a:xfrm>
                  <a:off x="1173974" y="3807285"/>
                  <a:ext cx="501155" cy="502348"/>
                </a:xfrm>
                <a:custGeom>
                  <a:avLst/>
                  <a:gdLst>
                    <a:gd name="connsiteX0" fmla="*/ 26829 w 501155"/>
                    <a:gd name="connsiteY0" fmla="*/ 501123 h 502348"/>
                    <a:gd name="connsiteX1" fmla="*/ 0 w 501155"/>
                    <a:gd name="connsiteY1" fmla="*/ 474237 h 502348"/>
                    <a:gd name="connsiteX2" fmla="*/ 0 w 501155"/>
                    <a:gd name="connsiteY2" fmla="*/ 26893 h 502348"/>
                    <a:gd name="connsiteX3" fmla="*/ 26829 w 501155"/>
                    <a:gd name="connsiteY3" fmla="*/ 0 h 502348"/>
                    <a:gd name="connsiteX4" fmla="*/ 474333 w 501155"/>
                    <a:gd name="connsiteY4" fmla="*/ 0 h 502348"/>
                    <a:gd name="connsiteX5" fmla="*/ 501155 w 501155"/>
                    <a:gd name="connsiteY5" fmla="*/ 26893 h 502348"/>
                    <a:gd name="connsiteX6" fmla="*/ 501155 w 501155"/>
                    <a:gd name="connsiteY6" fmla="*/ 475456 h 502348"/>
                    <a:gd name="connsiteX7" fmla="*/ 474333 w 501155"/>
                    <a:gd name="connsiteY7" fmla="*/ 502349 h 502348"/>
                    <a:gd name="connsiteX8" fmla="*/ 26829 w 501155"/>
                    <a:gd name="connsiteY8" fmla="*/ 501123 h 5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155" h="502348">
                      <a:moveTo>
                        <a:pt x="26829" y="501123"/>
                      </a:moveTo>
                      <a:cubicBezTo>
                        <a:pt x="12198" y="501123"/>
                        <a:pt x="0" y="488906"/>
                        <a:pt x="0" y="474237"/>
                      </a:cubicBezTo>
                      <a:lnTo>
                        <a:pt x="0" y="26893"/>
                      </a:lnTo>
                      <a:cubicBezTo>
                        <a:pt x="0" y="12224"/>
                        <a:pt x="12198" y="0"/>
                        <a:pt x="26829" y="0"/>
                      </a:cubicBezTo>
                      <a:lnTo>
                        <a:pt x="474333" y="0"/>
                      </a:lnTo>
                      <a:cubicBezTo>
                        <a:pt x="488963" y="0"/>
                        <a:pt x="501155" y="12224"/>
                        <a:pt x="501155" y="26893"/>
                      </a:cubicBezTo>
                      <a:lnTo>
                        <a:pt x="501155" y="475456"/>
                      </a:lnTo>
                      <a:cubicBezTo>
                        <a:pt x="501155" y="490125"/>
                        <a:pt x="488963" y="502349"/>
                        <a:pt x="474333" y="502349"/>
                      </a:cubicBezTo>
                      <a:lnTo>
                        <a:pt x="26829" y="501123"/>
                      </a:lnTo>
                      <a:close/>
                    </a:path>
                  </a:pathLst>
                </a:custGeom>
                <a:solidFill>
                  <a:srgbClr val="FFFFFF"/>
                </a:solidFill>
                <a:ln w="6417" cap="flat">
                  <a:noFill/>
                  <a:prstDash val="solid"/>
                  <a:miter/>
                </a:ln>
              </p:spPr>
              <p:txBody>
                <a:bodyPr rtlCol="0" anchor="ctr"/>
                <a:lstStyle/>
                <a:p>
                  <a:endParaRPr lang="en-US" sz="3052"/>
                </a:p>
              </p:txBody>
            </p:sp>
            <p:sp>
              <p:nvSpPr>
                <p:cNvPr id="241" name="Freeform: Shape 568">
                  <a:extLst>
                    <a:ext uri="{FF2B5EF4-FFF2-40B4-BE49-F238E27FC236}">
                      <a16:creationId xmlns:a16="http://schemas.microsoft.com/office/drawing/2014/main" id="{AE697B15-AAEA-9BF7-F046-8A711ED4CEE7}"/>
                    </a:ext>
                  </a:extLst>
                </p:cNvPr>
                <p:cNvSpPr/>
                <p:nvPr/>
              </p:nvSpPr>
              <p:spPr>
                <a:xfrm>
                  <a:off x="1167865" y="3801176"/>
                  <a:ext cx="513347" cy="513347"/>
                </a:xfrm>
                <a:custGeom>
                  <a:avLst/>
                  <a:gdLst>
                    <a:gd name="connsiteX0" fmla="*/ 479203 w 513347"/>
                    <a:gd name="connsiteY0" fmla="*/ 12224 h 513347"/>
                    <a:gd name="connsiteX1" fmla="*/ 499936 w 513347"/>
                    <a:gd name="connsiteY1" fmla="*/ 33002 h 513347"/>
                    <a:gd name="connsiteX2" fmla="*/ 499936 w 513347"/>
                    <a:gd name="connsiteY2" fmla="*/ 481571 h 513347"/>
                    <a:gd name="connsiteX3" fmla="*/ 479203 w 513347"/>
                    <a:gd name="connsiteY3" fmla="*/ 502349 h 513347"/>
                    <a:gd name="connsiteX4" fmla="*/ 32925 w 513347"/>
                    <a:gd name="connsiteY4" fmla="*/ 502349 h 513347"/>
                    <a:gd name="connsiteX5" fmla="*/ 12192 w 513347"/>
                    <a:gd name="connsiteY5" fmla="*/ 480345 h 513347"/>
                    <a:gd name="connsiteX6" fmla="*/ 12192 w 513347"/>
                    <a:gd name="connsiteY6" fmla="*/ 33002 h 513347"/>
                    <a:gd name="connsiteX7" fmla="*/ 32925 w 513347"/>
                    <a:gd name="connsiteY7" fmla="*/ 12224 h 513347"/>
                    <a:gd name="connsiteX8" fmla="*/ 479203 w 513347"/>
                    <a:gd name="connsiteY8" fmla="*/ 12224 h 513347"/>
                    <a:gd name="connsiteX9" fmla="*/ 479203 w 513347"/>
                    <a:gd name="connsiteY9" fmla="*/ 0 h 513347"/>
                    <a:gd name="connsiteX10" fmla="*/ 32925 w 513347"/>
                    <a:gd name="connsiteY10" fmla="*/ 0 h 513347"/>
                    <a:gd name="connsiteX11" fmla="*/ 0 w 513347"/>
                    <a:gd name="connsiteY11" fmla="*/ 33002 h 513347"/>
                    <a:gd name="connsiteX12" fmla="*/ 0 w 513347"/>
                    <a:gd name="connsiteY12" fmla="*/ 481571 h 513347"/>
                    <a:gd name="connsiteX13" fmla="*/ 32925 w 513347"/>
                    <a:gd name="connsiteY13" fmla="*/ 513347 h 513347"/>
                    <a:gd name="connsiteX14" fmla="*/ 480422 w 513347"/>
                    <a:gd name="connsiteY14" fmla="*/ 513347 h 513347"/>
                    <a:gd name="connsiteX15" fmla="*/ 513347 w 513347"/>
                    <a:gd name="connsiteY15" fmla="*/ 480345 h 513347"/>
                    <a:gd name="connsiteX16" fmla="*/ 513347 w 513347"/>
                    <a:gd name="connsiteY16" fmla="*/ 33002 h 513347"/>
                    <a:gd name="connsiteX17" fmla="*/ 479203 w 513347"/>
                    <a:gd name="connsiteY17" fmla="*/ 0 h 5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3347" h="513347">
                      <a:moveTo>
                        <a:pt x="479203" y="12224"/>
                      </a:moveTo>
                      <a:cubicBezTo>
                        <a:pt x="490183" y="12224"/>
                        <a:pt x="499936" y="22003"/>
                        <a:pt x="499936" y="33002"/>
                      </a:cubicBezTo>
                      <a:lnTo>
                        <a:pt x="499936" y="481571"/>
                      </a:lnTo>
                      <a:cubicBezTo>
                        <a:pt x="499936" y="492570"/>
                        <a:pt x="490183" y="502349"/>
                        <a:pt x="479203" y="502349"/>
                      </a:cubicBezTo>
                      <a:lnTo>
                        <a:pt x="32925" y="502349"/>
                      </a:lnTo>
                      <a:cubicBezTo>
                        <a:pt x="21946" y="501123"/>
                        <a:pt x="12192" y="491344"/>
                        <a:pt x="12192" y="480345"/>
                      </a:cubicBezTo>
                      <a:lnTo>
                        <a:pt x="12192" y="33002"/>
                      </a:lnTo>
                      <a:cubicBezTo>
                        <a:pt x="12192" y="22003"/>
                        <a:pt x="21946" y="12224"/>
                        <a:pt x="32925" y="12224"/>
                      </a:cubicBezTo>
                      <a:lnTo>
                        <a:pt x="479203" y="12224"/>
                      </a:lnTo>
                      <a:close/>
                      <a:moveTo>
                        <a:pt x="479203" y="0"/>
                      </a:moveTo>
                      <a:lnTo>
                        <a:pt x="32925" y="0"/>
                      </a:lnTo>
                      <a:cubicBezTo>
                        <a:pt x="14630" y="0"/>
                        <a:pt x="0" y="14669"/>
                        <a:pt x="0" y="33002"/>
                      </a:cubicBezTo>
                      <a:lnTo>
                        <a:pt x="0" y="481571"/>
                      </a:lnTo>
                      <a:cubicBezTo>
                        <a:pt x="0" y="498678"/>
                        <a:pt x="14630" y="513347"/>
                        <a:pt x="32925" y="513347"/>
                      </a:cubicBezTo>
                      <a:lnTo>
                        <a:pt x="480422" y="513347"/>
                      </a:lnTo>
                      <a:cubicBezTo>
                        <a:pt x="498717" y="513347"/>
                        <a:pt x="513347" y="498678"/>
                        <a:pt x="513347" y="480345"/>
                      </a:cubicBezTo>
                      <a:lnTo>
                        <a:pt x="513347" y="33002"/>
                      </a:lnTo>
                      <a:cubicBezTo>
                        <a:pt x="512128" y="14669"/>
                        <a:pt x="497498" y="0"/>
                        <a:pt x="479203" y="0"/>
                      </a:cubicBezTo>
                      <a:close/>
                    </a:path>
                  </a:pathLst>
                </a:custGeom>
                <a:solidFill>
                  <a:srgbClr val="FFFFFF"/>
                </a:solidFill>
                <a:ln w="6417" cap="flat">
                  <a:noFill/>
                  <a:prstDash val="solid"/>
                  <a:miter/>
                </a:ln>
              </p:spPr>
              <p:txBody>
                <a:bodyPr rtlCol="0" anchor="ctr"/>
                <a:lstStyle/>
                <a:p>
                  <a:endParaRPr lang="en-US" sz="3052"/>
                </a:p>
              </p:txBody>
            </p:sp>
          </p:grpSp>
          <p:grpSp>
            <p:nvGrpSpPr>
              <p:cNvPr id="234" name="Graphic 3">
                <a:extLst>
                  <a:ext uri="{FF2B5EF4-FFF2-40B4-BE49-F238E27FC236}">
                    <a16:creationId xmlns:a16="http://schemas.microsoft.com/office/drawing/2014/main" id="{B403896F-7DB6-C9FE-6A79-93A850E5AACC}"/>
                  </a:ext>
                </a:extLst>
              </p:cNvPr>
              <p:cNvGrpSpPr/>
              <p:nvPr/>
            </p:nvGrpSpPr>
            <p:grpSpPr>
              <a:xfrm>
                <a:off x="1250777" y="3920959"/>
                <a:ext cx="342640" cy="331231"/>
                <a:chOff x="1250777" y="3920959"/>
                <a:chExt cx="342640" cy="331231"/>
              </a:xfrm>
              <a:solidFill>
                <a:srgbClr val="2D5967"/>
              </a:solidFill>
            </p:grpSpPr>
            <p:sp>
              <p:nvSpPr>
                <p:cNvPr id="237" name="Freeform: Shape 570">
                  <a:extLst>
                    <a:ext uri="{FF2B5EF4-FFF2-40B4-BE49-F238E27FC236}">
                      <a16:creationId xmlns:a16="http://schemas.microsoft.com/office/drawing/2014/main" id="{9E992715-6B87-4A0B-7102-451036A540AD}"/>
                    </a:ext>
                  </a:extLst>
                </p:cNvPr>
                <p:cNvSpPr/>
                <p:nvPr/>
              </p:nvSpPr>
              <p:spPr>
                <a:xfrm>
                  <a:off x="1417826" y="3925849"/>
                  <a:ext cx="175590" cy="151559"/>
                </a:xfrm>
                <a:custGeom>
                  <a:avLst/>
                  <a:gdLst>
                    <a:gd name="connsiteX0" fmla="*/ 120720 w 175590"/>
                    <a:gd name="connsiteY0" fmla="*/ 17114 h 151559"/>
                    <a:gd name="connsiteX1" fmla="*/ 153639 w 175590"/>
                    <a:gd name="connsiteY1" fmla="*/ 74557 h 151559"/>
                    <a:gd name="connsiteX2" fmla="*/ 120720 w 175590"/>
                    <a:gd name="connsiteY2" fmla="*/ 132007 h 151559"/>
                    <a:gd name="connsiteX3" fmla="*/ 54870 w 175590"/>
                    <a:gd name="connsiteY3" fmla="*/ 132007 h 151559"/>
                    <a:gd name="connsiteX4" fmla="*/ 21952 w 175590"/>
                    <a:gd name="connsiteY4" fmla="*/ 74557 h 151559"/>
                    <a:gd name="connsiteX5" fmla="*/ 54870 w 175590"/>
                    <a:gd name="connsiteY5" fmla="*/ 17114 h 151559"/>
                    <a:gd name="connsiteX6" fmla="*/ 120720 w 175590"/>
                    <a:gd name="connsiteY6" fmla="*/ 17114 h 151559"/>
                    <a:gd name="connsiteX7" fmla="*/ 120720 w 175590"/>
                    <a:gd name="connsiteY7" fmla="*/ 17114 h 151559"/>
                    <a:gd name="connsiteX8" fmla="*/ 131693 w 175590"/>
                    <a:gd name="connsiteY8" fmla="*/ 0 h 151559"/>
                    <a:gd name="connsiteX9" fmla="*/ 43898 w 175590"/>
                    <a:gd name="connsiteY9" fmla="*/ 0 h 151559"/>
                    <a:gd name="connsiteX10" fmla="*/ 0 w 175590"/>
                    <a:gd name="connsiteY10" fmla="*/ 75783 h 151559"/>
                    <a:gd name="connsiteX11" fmla="*/ 43898 w 175590"/>
                    <a:gd name="connsiteY11" fmla="*/ 151560 h 151559"/>
                    <a:gd name="connsiteX12" fmla="*/ 131693 w 175590"/>
                    <a:gd name="connsiteY12" fmla="*/ 151560 h 151559"/>
                    <a:gd name="connsiteX13" fmla="*/ 175590 w 175590"/>
                    <a:gd name="connsiteY13" fmla="*/ 75783 h 151559"/>
                    <a:gd name="connsiteX14" fmla="*/ 131693 w 175590"/>
                    <a:gd name="connsiteY14" fmla="*/ 0 h 15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590" h="151559">
                      <a:moveTo>
                        <a:pt x="120720" y="17114"/>
                      </a:moveTo>
                      <a:lnTo>
                        <a:pt x="153639" y="74557"/>
                      </a:lnTo>
                      <a:lnTo>
                        <a:pt x="120720" y="132007"/>
                      </a:lnTo>
                      <a:lnTo>
                        <a:pt x="54870" y="132007"/>
                      </a:lnTo>
                      <a:lnTo>
                        <a:pt x="21952" y="74557"/>
                      </a:lnTo>
                      <a:lnTo>
                        <a:pt x="54870" y="17114"/>
                      </a:lnTo>
                      <a:lnTo>
                        <a:pt x="120720" y="17114"/>
                      </a:lnTo>
                      <a:lnTo>
                        <a:pt x="120720" y="17114"/>
                      </a:lnTo>
                      <a:close/>
                      <a:moveTo>
                        <a:pt x="131693" y="0"/>
                      </a:moveTo>
                      <a:lnTo>
                        <a:pt x="43898" y="0"/>
                      </a:lnTo>
                      <a:lnTo>
                        <a:pt x="0" y="75783"/>
                      </a:lnTo>
                      <a:lnTo>
                        <a:pt x="43898" y="151560"/>
                      </a:lnTo>
                      <a:lnTo>
                        <a:pt x="131693" y="151560"/>
                      </a:lnTo>
                      <a:lnTo>
                        <a:pt x="175590" y="75783"/>
                      </a:lnTo>
                      <a:lnTo>
                        <a:pt x="131693" y="0"/>
                      </a:lnTo>
                      <a:close/>
                    </a:path>
                  </a:pathLst>
                </a:custGeom>
                <a:solidFill>
                  <a:srgbClr val="2D5967"/>
                </a:solidFill>
                <a:ln w="6417" cap="flat">
                  <a:noFill/>
                  <a:prstDash val="solid"/>
                  <a:miter/>
                </a:ln>
              </p:spPr>
              <p:txBody>
                <a:bodyPr rtlCol="0" anchor="ctr"/>
                <a:lstStyle/>
                <a:p>
                  <a:endParaRPr lang="en-US" sz="3052"/>
                </a:p>
              </p:txBody>
            </p:sp>
            <p:sp>
              <p:nvSpPr>
                <p:cNvPr id="238" name="Freeform: Shape 571">
                  <a:extLst>
                    <a:ext uri="{FF2B5EF4-FFF2-40B4-BE49-F238E27FC236}">
                      <a16:creationId xmlns:a16="http://schemas.microsoft.com/office/drawing/2014/main" id="{6DCC93F0-25A3-061B-FED6-F176C18B3496}"/>
                    </a:ext>
                  </a:extLst>
                </p:cNvPr>
                <p:cNvSpPr/>
                <p:nvPr/>
              </p:nvSpPr>
              <p:spPr>
                <a:xfrm>
                  <a:off x="1344655" y="4100631"/>
                  <a:ext cx="151200" cy="151559"/>
                </a:xfrm>
                <a:custGeom>
                  <a:avLst/>
                  <a:gdLst>
                    <a:gd name="connsiteX0" fmla="*/ 75603 w 151200"/>
                    <a:gd name="connsiteY0" fmla="*/ 17107 h 151559"/>
                    <a:gd name="connsiteX1" fmla="*/ 132912 w 151200"/>
                    <a:gd name="connsiteY1" fmla="*/ 74557 h 151559"/>
                    <a:gd name="connsiteX2" fmla="*/ 75603 w 151200"/>
                    <a:gd name="connsiteY2" fmla="*/ 132001 h 151559"/>
                    <a:gd name="connsiteX3" fmla="*/ 18294 w 151200"/>
                    <a:gd name="connsiteY3" fmla="*/ 74557 h 151559"/>
                    <a:gd name="connsiteX4" fmla="*/ 75603 w 151200"/>
                    <a:gd name="connsiteY4" fmla="*/ 17107 h 151559"/>
                    <a:gd name="connsiteX5" fmla="*/ 75603 w 151200"/>
                    <a:gd name="connsiteY5" fmla="*/ 0 h 151559"/>
                    <a:gd name="connsiteX6" fmla="*/ 0 w 151200"/>
                    <a:gd name="connsiteY6" fmla="*/ 75777 h 151559"/>
                    <a:gd name="connsiteX7" fmla="*/ 75603 w 151200"/>
                    <a:gd name="connsiteY7" fmla="*/ 151560 h 151559"/>
                    <a:gd name="connsiteX8" fmla="*/ 151200 w 151200"/>
                    <a:gd name="connsiteY8" fmla="*/ 75777 h 151559"/>
                    <a:gd name="connsiteX9" fmla="*/ 75603 w 151200"/>
                    <a:gd name="connsiteY9" fmla="*/ 0 h 15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00" h="151559">
                      <a:moveTo>
                        <a:pt x="75603" y="17107"/>
                      </a:moveTo>
                      <a:cubicBezTo>
                        <a:pt x="107302" y="17107"/>
                        <a:pt x="132912" y="42775"/>
                        <a:pt x="132912" y="74557"/>
                      </a:cubicBezTo>
                      <a:cubicBezTo>
                        <a:pt x="132912" y="106334"/>
                        <a:pt x="107302" y="132001"/>
                        <a:pt x="75603" y="132001"/>
                      </a:cubicBezTo>
                      <a:cubicBezTo>
                        <a:pt x="43898" y="132001"/>
                        <a:pt x="18294" y="106334"/>
                        <a:pt x="18294" y="74557"/>
                      </a:cubicBezTo>
                      <a:cubicBezTo>
                        <a:pt x="18294" y="42775"/>
                        <a:pt x="43898" y="17107"/>
                        <a:pt x="75603" y="17107"/>
                      </a:cubicBezTo>
                      <a:close/>
                      <a:moveTo>
                        <a:pt x="75603" y="0"/>
                      </a:moveTo>
                      <a:cubicBezTo>
                        <a:pt x="34144" y="0"/>
                        <a:pt x="0" y="34221"/>
                        <a:pt x="0" y="75777"/>
                      </a:cubicBezTo>
                      <a:cubicBezTo>
                        <a:pt x="0" y="117332"/>
                        <a:pt x="34144" y="151560"/>
                        <a:pt x="75603" y="151560"/>
                      </a:cubicBezTo>
                      <a:cubicBezTo>
                        <a:pt x="117056" y="151560"/>
                        <a:pt x="151200" y="117332"/>
                        <a:pt x="151200" y="75777"/>
                      </a:cubicBezTo>
                      <a:cubicBezTo>
                        <a:pt x="151200" y="32995"/>
                        <a:pt x="117056" y="0"/>
                        <a:pt x="75603" y="0"/>
                      </a:cubicBezTo>
                      <a:close/>
                    </a:path>
                  </a:pathLst>
                </a:custGeom>
                <a:solidFill>
                  <a:srgbClr val="2D5967"/>
                </a:solidFill>
                <a:ln w="6417" cap="flat">
                  <a:noFill/>
                  <a:prstDash val="solid"/>
                  <a:miter/>
                </a:ln>
              </p:spPr>
              <p:txBody>
                <a:bodyPr rtlCol="0" anchor="ctr"/>
                <a:lstStyle/>
                <a:p>
                  <a:endParaRPr lang="en-US" sz="3052"/>
                </a:p>
              </p:txBody>
            </p:sp>
            <p:sp>
              <p:nvSpPr>
                <p:cNvPr id="239" name="Freeform: Shape 572">
                  <a:extLst>
                    <a:ext uri="{FF2B5EF4-FFF2-40B4-BE49-F238E27FC236}">
                      <a16:creationId xmlns:a16="http://schemas.microsoft.com/office/drawing/2014/main" id="{4646D643-D4E7-F68D-6A6B-8AD58640AB8D}"/>
                    </a:ext>
                  </a:extLst>
                </p:cNvPr>
                <p:cNvSpPr/>
                <p:nvPr/>
              </p:nvSpPr>
              <p:spPr>
                <a:xfrm>
                  <a:off x="1250777" y="3920959"/>
                  <a:ext cx="167049" cy="151565"/>
                </a:xfrm>
                <a:custGeom>
                  <a:avLst/>
                  <a:gdLst>
                    <a:gd name="connsiteX0" fmla="*/ 82912 w 167049"/>
                    <a:gd name="connsiteY0" fmla="*/ 36672 h 151565"/>
                    <a:gd name="connsiteX1" fmla="*/ 136563 w 167049"/>
                    <a:gd name="connsiteY1" fmla="*/ 133226 h 151565"/>
                    <a:gd name="connsiteX2" fmla="*/ 30480 w 167049"/>
                    <a:gd name="connsiteY2" fmla="*/ 133226 h 151565"/>
                    <a:gd name="connsiteX3" fmla="*/ 82912 w 167049"/>
                    <a:gd name="connsiteY3" fmla="*/ 36672 h 151565"/>
                    <a:gd name="connsiteX4" fmla="*/ 82912 w 167049"/>
                    <a:gd name="connsiteY4" fmla="*/ 0 h 151565"/>
                    <a:gd name="connsiteX5" fmla="*/ 0 w 167049"/>
                    <a:gd name="connsiteY5" fmla="*/ 151566 h 151565"/>
                    <a:gd name="connsiteX6" fmla="*/ 167050 w 167049"/>
                    <a:gd name="connsiteY6" fmla="*/ 151566 h 151565"/>
                    <a:gd name="connsiteX7" fmla="*/ 82912 w 167049"/>
                    <a:gd name="connsiteY7" fmla="*/ 0 h 15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049" h="151565">
                      <a:moveTo>
                        <a:pt x="82912" y="36672"/>
                      </a:moveTo>
                      <a:lnTo>
                        <a:pt x="136563" y="133226"/>
                      </a:lnTo>
                      <a:lnTo>
                        <a:pt x="30480" y="133226"/>
                      </a:lnTo>
                      <a:lnTo>
                        <a:pt x="82912" y="36672"/>
                      </a:lnTo>
                      <a:close/>
                      <a:moveTo>
                        <a:pt x="82912" y="0"/>
                      </a:moveTo>
                      <a:lnTo>
                        <a:pt x="0" y="151566"/>
                      </a:lnTo>
                      <a:lnTo>
                        <a:pt x="167050" y="151566"/>
                      </a:lnTo>
                      <a:lnTo>
                        <a:pt x="82912" y="0"/>
                      </a:lnTo>
                      <a:close/>
                    </a:path>
                  </a:pathLst>
                </a:custGeom>
                <a:solidFill>
                  <a:srgbClr val="2D5967"/>
                </a:solidFill>
                <a:ln w="6417" cap="flat">
                  <a:noFill/>
                  <a:prstDash val="solid"/>
                  <a:miter/>
                </a:ln>
              </p:spPr>
              <p:txBody>
                <a:bodyPr rtlCol="0" anchor="ctr"/>
                <a:lstStyle/>
                <a:p>
                  <a:endParaRPr lang="en-US" sz="3052"/>
                </a:p>
              </p:txBody>
            </p:sp>
          </p:grpSp>
          <p:sp>
            <p:nvSpPr>
              <p:cNvPr id="235" name="Freeform: Shape 573">
                <a:extLst>
                  <a:ext uri="{FF2B5EF4-FFF2-40B4-BE49-F238E27FC236}">
                    <a16:creationId xmlns:a16="http://schemas.microsoft.com/office/drawing/2014/main" id="{4831DE75-CD0D-FA7E-1ECF-3257A8B7DF7D}"/>
                  </a:ext>
                </a:extLst>
              </p:cNvPr>
              <p:cNvSpPr/>
              <p:nvPr/>
            </p:nvSpPr>
            <p:spPr>
              <a:xfrm>
                <a:off x="1180063" y="3862296"/>
                <a:ext cx="487737" cy="440009"/>
              </a:xfrm>
              <a:custGeom>
                <a:avLst/>
                <a:gdLst>
                  <a:gd name="connsiteX0" fmla="*/ 467011 w 487737"/>
                  <a:gd name="connsiteY0" fmla="*/ 440009 h 440009"/>
                  <a:gd name="connsiteX1" fmla="*/ 20726 w 487737"/>
                  <a:gd name="connsiteY1" fmla="*/ 440009 h 440009"/>
                  <a:gd name="connsiteX2" fmla="*/ 0 w 487737"/>
                  <a:gd name="connsiteY2" fmla="*/ 419232 h 440009"/>
                  <a:gd name="connsiteX3" fmla="*/ 0 w 487737"/>
                  <a:gd name="connsiteY3" fmla="*/ 0 h 440009"/>
                  <a:gd name="connsiteX4" fmla="*/ 487738 w 487737"/>
                  <a:gd name="connsiteY4" fmla="*/ 0 h 440009"/>
                  <a:gd name="connsiteX5" fmla="*/ 487738 w 487737"/>
                  <a:gd name="connsiteY5" fmla="*/ 419232 h 440009"/>
                  <a:gd name="connsiteX6" fmla="*/ 467011 w 487737"/>
                  <a:gd name="connsiteY6" fmla="*/ 440009 h 440009"/>
                  <a:gd name="connsiteX7" fmla="*/ 18288 w 487737"/>
                  <a:gd name="connsiteY7" fmla="*/ 18333 h 440009"/>
                  <a:gd name="connsiteX8" fmla="*/ 18288 w 487737"/>
                  <a:gd name="connsiteY8" fmla="*/ 420457 h 440009"/>
                  <a:gd name="connsiteX9" fmla="*/ 20726 w 487737"/>
                  <a:gd name="connsiteY9" fmla="*/ 422902 h 440009"/>
                  <a:gd name="connsiteX10" fmla="*/ 468231 w 487737"/>
                  <a:gd name="connsiteY10" fmla="*/ 422902 h 440009"/>
                  <a:gd name="connsiteX11" fmla="*/ 470669 w 487737"/>
                  <a:gd name="connsiteY11" fmla="*/ 420457 h 440009"/>
                  <a:gd name="connsiteX12" fmla="*/ 470669 w 487737"/>
                  <a:gd name="connsiteY12" fmla="*/ 18333 h 440009"/>
                  <a:gd name="connsiteX13" fmla="*/ 18288 w 487737"/>
                  <a:gd name="connsiteY13" fmla="*/ 18333 h 440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7737" h="440009">
                    <a:moveTo>
                      <a:pt x="467011" y="440009"/>
                    </a:moveTo>
                    <a:lnTo>
                      <a:pt x="20726" y="440009"/>
                    </a:lnTo>
                    <a:cubicBezTo>
                      <a:pt x="9754" y="440009"/>
                      <a:pt x="0" y="430236"/>
                      <a:pt x="0" y="419232"/>
                    </a:cubicBezTo>
                    <a:lnTo>
                      <a:pt x="0" y="0"/>
                    </a:lnTo>
                    <a:lnTo>
                      <a:pt x="487738" y="0"/>
                    </a:lnTo>
                    <a:lnTo>
                      <a:pt x="487738" y="419232"/>
                    </a:lnTo>
                    <a:cubicBezTo>
                      <a:pt x="487738" y="430236"/>
                      <a:pt x="477984" y="440009"/>
                      <a:pt x="467011" y="440009"/>
                    </a:cubicBezTo>
                    <a:close/>
                    <a:moveTo>
                      <a:pt x="18288" y="18333"/>
                    </a:moveTo>
                    <a:lnTo>
                      <a:pt x="18288" y="420457"/>
                    </a:lnTo>
                    <a:cubicBezTo>
                      <a:pt x="18288" y="421676"/>
                      <a:pt x="19507" y="422902"/>
                      <a:pt x="20726" y="422902"/>
                    </a:cubicBezTo>
                    <a:lnTo>
                      <a:pt x="468231" y="422902"/>
                    </a:lnTo>
                    <a:cubicBezTo>
                      <a:pt x="469450" y="422902"/>
                      <a:pt x="470669" y="421676"/>
                      <a:pt x="470669" y="420457"/>
                    </a:cubicBezTo>
                    <a:lnTo>
                      <a:pt x="470669" y="18333"/>
                    </a:lnTo>
                    <a:lnTo>
                      <a:pt x="18288" y="18333"/>
                    </a:lnTo>
                    <a:close/>
                  </a:path>
                </a:pathLst>
              </a:custGeom>
              <a:solidFill>
                <a:srgbClr val="2D5967"/>
              </a:solidFill>
              <a:ln w="6417" cap="flat">
                <a:noFill/>
                <a:prstDash val="solid"/>
                <a:miter/>
              </a:ln>
            </p:spPr>
            <p:txBody>
              <a:bodyPr rtlCol="0" anchor="ctr"/>
              <a:lstStyle/>
              <a:p>
                <a:endParaRPr lang="en-US" sz="3052"/>
              </a:p>
            </p:txBody>
          </p:sp>
          <p:sp>
            <p:nvSpPr>
              <p:cNvPr id="236" name="Freeform: Shape 574">
                <a:extLst>
                  <a:ext uri="{FF2B5EF4-FFF2-40B4-BE49-F238E27FC236}">
                    <a16:creationId xmlns:a16="http://schemas.microsoft.com/office/drawing/2014/main" id="{627FBD2D-C38A-E85E-3920-23E5694181F4}"/>
                  </a:ext>
                </a:extLst>
              </p:cNvPr>
              <p:cNvSpPr/>
              <p:nvPr/>
            </p:nvSpPr>
            <p:spPr>
              <a:xfrm>
                <a:off x="1180063" y="3813400"/>
                <a:ext cx="487737" cy="35446"/>
              </a:xfrm>
              <a:custGeom>
                <a:avLst/>
                <a:gdLst>
                  <a:gd name="connsiteX0" fmla="*/ 487738 w 487737"/>
                  <a:gd name="connsiteY0" fmla="*/ 35447 h 35446"/>
                  <a:gd name="connsiteX1" fmla="*/ 0 w 487737"/>
                  <a:gd name="connsiteY1" fmla="*/ 35447 h 35446"/>
                  <a:gd name="connsiteX2" fmla="*/ 0 w 487737"/>
                  <a:gd name="connsiteY2" fmla="*/ 20778 h 35446"/>
                  <a:gd name="connsiteX3" fmla="*/ 20726 w 487737"/>
                  <a:gd name="connsiteY3" fmla="*/ 0 h 35446"/>
                  <a:gd name="connsiteX4" fmla="*/ 468231 w 487737"/>
                  <a:gd name="connsiteY4" fmla="*/ 0 h 35446"/>
                  <a:gd name="connsiteX5" fmla="*/ 487738 w 487737"/>
                  <a:gd name="connsiteY5" fmla="*/ 20778 h 35446"/>
                  <a:gd name="connsiteX6" fmla="*/ 487738 w 487737"/>
                  <a:gd name="connsiteY6" fmla="*/ 35447 h 3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37" h="35446">
                    <a:moveTo>
                      <a:pt x="487738" y="35447"/>
                    </a:moveTo>
                    <a:lnTo>
                      <a:pt x="0" y="35447"/>
                    </a:lnTo>
                    <a:lnTo>
                      <a:pt x="0" y="20778"/>
                    </a:lnTo>
                    <a:cubicBezTo>
                      <a:pt x="0" y="9779"/>
                      <a:pt x="9754" y="0"/>
                      <a:pt x="20726" y="0"/>
                    </a:cubicBezTo>
                    <a:lnTo>
                      <a:pt x="468231" y="0"/>
                    </a:lnTo>
                    <a:cubicBezTo>
                      <a:pt x="477984" y="0"/>
                      <a:pt x="487738" y="9779"/>
                      <a:pt x="487738" y="20778"/>
                    </a:cubicBezTo>
                    <a:lnTo>
                      <a:pt x="487738" y="35447"/>
                    </a:lnTo>
                    <a:close/>
                  </a:path>
                </a:pathLst>
              </a:custGeom>
              <a:solidFill>
                <a:srgbClr val="2D5967"/>
              </a:solidFill>
              <a:ln w="6417" cap="flat">
                <a:noFill/>
                <a:prstDash val="solid"/>
                <a:miter/>
              </a:ln>
            </p:spPr>
            <p:txBody>
              <a:bodyPr rtlCol="0" anchor="ctr"/>
              <a:lstStyle/>
              <a:p>
                <a:endParaRPr lang="en-US" sz="3052"/>
              </a:p>
            </p:txBody>
          </p:sp>
        </p:grpSp>
        <p:sp>
          <p:nvSpPr>
            <p:cNvPr id="232" name="TextBox 575">
              <a:extLst>
                <a:ext uri="{FF2B5EF4-FFF2-40B4-BE49-F238E27FC236}">
                  <a16:creationId xmlns:a16="http://schemas.microsoft.com/office/drawing/2014/main" id="{9A94B93E-2892-04C1-73FA-C9D9FCEC1457}"/>
                </a:ext>
              </a:extLst>
            </p:cNvPr>
            <p:cNvSpPr txBox="1"/>
            <p:nvPr/>
          </p:nvSpPr>
          <p:spPr>
            <a:xfrm>
              <a:off x="780875" y="4274039"/>
              <a:ext cx="1322673" cy="277998"/>
            </a:xfrm>
            <a:prstGeom prst="rect">
              <a:avLst/>
            </a:prstGeom>
            <a:noFill/>
          </p:spPr>
          <p:txBody>
            <a:bodyPr wrap="none" rtlCol="0">
              <a:spAutoFit/>
            </a:bodyPr>
            <a:lstStyle/>
            <a:p>
              <a:pPr algn="l"/>
              <a:r>
                <a:rPr lang="en-US" dirty="0">
                  <a:latin typeface="Oracle Sans"/>
                  <a:cs typeface="Oracle Sans"/>
                  <a:sym typeface="Oracle Sans"/>
                  <a:rtl val="0"/>
                </a:rPr>
                <a:t>Object Storage</a:t>
              </a:r>
            </a:p>
          </p:txBody>
        </p:sp>
      </p:grpSp>
      <p:grpSp>
        <p:nvGrpSpPr>
          <p:cNvPr id="242" name="Graphic 3">
            <a:extLst>
              <a:ext uri="{FF2B5EF4-FFF2-40B4-BE49-F238E27FC236}">
                <a16:creationId xmlns:a16="http://schemas.microsoft.com/office/drawing/2014/main" id="{E0B57B7F-AF75-D7FC-E829-D3148A2F98DD}"/>
              </a:ext>
            </a:extLst>
          </p:cNvPr>
          <p:cNvGrpSpPr/>
          <p:nvPr/>
        </p:nvGrpSpPr>
        <p:grpSpPr>
          <a:xfrm>
            <a:off x="6659196" y="6442017"/>
            <a:ext cx="1189749" cy="1059168"/>
            <a:chOff x="2908794" y="2312469"/>
            <a:chExt cx="805851" cy="717404"/>
          </a:xfrm>
        </p:grpSpPr>
        <p:grpSp>
          <p:nvGrpSpPr>
            <p:cNvPr id="243" name="Graphic 3">
              <a:extLst>
                <a:ext uri="{FF2B5EF4-FFF2-40B4-BE49-F238E27FC236}">
                  <a16:creationId xmlns:a16="http://schemas.microsoft.com/office/drawing/2014/main" id="{9FE34EC4-AE56-21EF-40FC-C0556CD61B7E}"/>
                </a:ext>
              </a:extLst>
            </p:cNvPr>
            <p:cNvGrpSpPr/>
            <p:nvPr/>
          </p:nvGrpSpPr>
          <p:grpSpPr>
            <a:xfrm>
              <a:off x="3044791" y="2312469"/>
              <a:ext cx="513347" cy="513347"/>
              <a:chOff x="3044791" y="2312469"/>
              <a:chExt cx="513347" cy="513347"/>
            </a:xfrm>
          </p:grpSpPr>
          <p:grpSp>
            <p:nvGrpSpPr>
              <p:cNvPr id="245" name="Graphic 3">
                <a:extLst>
                  <a:ext uri="{FF2B5EF4-FFF2-40B4-BE49-F238E27FC236}">
                    <a16:creationId xmlns:a16="http://schemas.microsoft.com/office/drawing/2014/main" id="{27C8ED1D-48BD-540C-F8AD-0BB8692588B6}"/>
                  </a:ext>
                </a:extLst>
              </p:cNvPr>
              <p:cNvGrpSpPr/>
              <p:nvPr/>
            </p:nvGrpSpPr>
            <p:grpSpPr>
              <a:xfrm>
                <a:off x="3044791" y="2312469"/>
                <a:ext cx="513347" cy="513347"/>
                <a:chOff x="3044791" y="2312469"/>
                <a:chExt cx="513347" cy="513347"/>
              </a:xfrm>
              <a:solidFill>
                <a:srgbClr val="FFFFFF"/>
              </a:solidFill>
            </p:grpSpPr>
            <p:sp>
              <p:nvSpPr>
                <p:cNvPr id="256" name="Freeform: Shape 75">
                  <a:extLst>
                    <a:ext uri="{FF2B5EF4-FFF2-40B4-BE49-F238E27FC236}">
                      <a16:creationId xmlns:a16="http://schemas.microsoft.com/office/drawing/2014/main" id="{8A8E9535-BBD3-6EE2-E655-A13BFB71D568}"/>
                    </a:ext>
                  </a:extLst>
                </p:cNvPr>
                <p:cNvSpPr/>
                <p:nvPr/>
              </p:nvSpPr>
              <p:spPr>
                <a:xfrm>
                  <a:off x="3051176" y="2318854"/>
                  <a:ext cx="500577" cy="500577"/>
                </a:xfrm>
                <a:custGeom>
                  <a:avLst/>
                  <a:gdLst>
                    <a:gd name="connsiteX0" fmla="*/ 26816 w 500577"/>
                    <a:gd name="connsiteY0" fmla="*/ 500577 h 500577"/>
                    <a:gd name="connsiteX1" fmla="*/ 0 w 500577"/>
                    <a:gd name="connsiteY1" fmla="*/ 473761 h 500577"/>
                    <a:gd name="connsiteX2" fmla="*/ 0 w 500577"/>
                    <a:gd name="connsiteY2" fmla="*/ 26817 h 500577"/>
                    <a:gd name="connsiteX3" fmla="*/ 26816 w 500577"/>
                    <a:gd name="connsiteY3" fmla="*/ 0 h 500577"/>
                    <a:gd name="connsiteX4" fmla="*/ 473762 w 500577"/>
                    <a:gd name="connsiteY4" fmla="*/ 0 h 500577"/>
                    <a:gd name="connsiteX5" fmla="*/ 500578 w 500577"/>
                    <a:gd name="connsiteY5" fmla="*/ 26817 h 500577"/>
                    <a:gd name="connsiteX6" fmla="*/ 500578 w 500577"/>
                    <a:gd name="connsiteY6" fmla="*/ 473761 h 500577"/>
                    <a:gd name="connsiteX7" fmla="*/ 473762 w 500577"/>
                    <a:gd name="connsiteY7" fmla="*/ 500577 h 500577"/>
                    <a:gd name="connsiteX8" fmla="*/ 26816 w 500577"/>
                    <a:gd name="connsiteY8" fmla="*/ 500577 h 50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577" h="500577">
                      <a:moveTo>
                        <a:pt x="26816" y="500577"/>
                      </a:moveTo>
                      <a:cubicBezTo>
                        <a:pt x="12769" y="500577"/>
                        <a:pt x="0" y="489085"/>
                        <a:pt x="0" y="473761"/>
                      </a:cubicBezTo>
                      <a:lnTo>
                        <a:pt x="0" y="26817"/>
                      </a:lnTo>
                      <a:cubicBezTo>
                        <a:pt x="0" y="12770"/>
                        <a:pt x="11493" y="0"/>
                        <a:pt x="26816" y="0"/>
                      </a:cubicBezTo>
                      <a:lnTo>
                        <a:pt x="473762" y="0"/>
                      </a:lnTo>
                      <a:cubicBezTo>
                        <a:pt x="489085" y="0"/>
                        <a:pt x="500578" y="11493"/>
                        <a:pt x="500578" y="26817"/>
                      </a:cubicBezTo>
                      <a:lnTo>
                        <a:pt x="500578" y="473761"/>
                      </a:lnTo>
                      <a:cubicBezTo>
                        <a:pt x="500578" y="489085"/>
                        <a:pt x="489085" y="500577"/>
                        <a:pt x="473762" y="500577"/>
                      </a:cubicBezTo>
                      <a:lnTo>
                        <a:pt x="26816" y="500577"/>
                      </a:lnTo>
                      <a:close/>
                    </a:path>
                  </a:pathLst>
                </a:custGeom>
                <a:solidFill>
                  <a:srgbClr val="FFFFFF"/>
                </a:solidFill>
                <a:ln w="6417" cap="flat">
                  <a:noFill/>
                  <a:prstDash val="solid"/>
                  <a:miter/>
                </a:ln>
              </p:spPr>
              <p:txBody>
                <a:bodyPr rtlCol="0" anchor="ctr"/>
                <a:lstStyle/>
                <a:p>
                  <a:endParaRPr lang="en-US" sz="3052"/>
                </a:p>
              </p:txBody>
            </p:sp>
            <p:sp>
              <p:nvSpPr>
                <p:cNvPr id="258" name="Freeform: Shape 76">
                  <a:extLst>
                    <a:ext uri="{FF2B5EF4-FFF2-40B4-BE49-F238E27FC236}">
                      <a16:creationId xmlns:a16="http://schemas.microsoft.com/office/drawing/2014/main" id="{39289557-6DC5-59BF-C00F-9044312FAF10}"/>
                    </a:ext>
                  </a:extLst>
                </p:cNvPr>
                <p:cNvSpPr/>
                <p:nvPr/>
              </p:nvSpPr>
              <p:spPr>
                <a:xfrm>
                  <a:off x="3044791" y="2312469"/>
                  <a:ext cx="513347" cy="513347"/>
                </a:xfrm>
                <a:custGeom>
                  <a:avLst/>
                  <a:gdLst>
                    <a:gd name="connsiteX0" fmla="*/ 480147 w 513347"/>
                    <a:gd name="connsiteY0" fmla="*/ 12770 h 513347"/>
                    <a:gd name="connsiteX1" fmla="*/ 500578 w 513347"/>
                    <a:gd name="connsiteY1" fmla="*/ 33201 h 513347"/>
                    <a:gd name="connsiteX2" fmla="*/ 500578 w 513347"/>
                    <a:gd name="connsiteY2" fmla="*/ 480147 h 513347"/>
                    <a:gd name="connsiteX3" fmla="*/ 480147 w 513347"/>
                    <a:gd name="connsiteY3" fmla="*/ 500578 h 513347"/>
                    <a:gd name="connsiteX4" fmla="*/ 33201 w 513347"/>
                    <a:gd name="connsiteY4" fmla="*/ 500578 h 513347"/>
                    <a:gd name="connsiteX5" fmla="*/ 12769 w 513347"/>
                    <a:gd name="connsiteY5" fmla="*/ 480147 h 513347"/>
                    <a:gd name="connsiteX6" fmla="*/ 12769 w 513347"/>
                    <a:gd name="connsiteY6" fmla="*/ 33201 h 513347"/>
                    <a:gd name="connsiteX7" fmla="*/ 33201 w 513347"/>
                    <a:gd name="connsiteY7" fmla="*/ 12770 h 513347"/>
                    <a:gd name="connsiteX8" fmla="*/ 480147 w 513347"/>
                    <a:gd name="connsiteY8" fmla="*/ 12770 h 513347"/>
                    <a:gd name="connsiteX9" fmla="*/ 480147 w 513347"/>
                    <a:gd name="connsiteY9" fmla="*/ 0 h 513347"/>
                    <a:gd name="connsiteX10" fmla="*/ 33201 w 513347"/>
                    <a:gd name="connsiteY10" fmla="*/ 0 h 513347"/>
                    <a:gd name="connsiteX11" fmla="*/ 0 w 513347"/>
                    <a:gd name="connsiteY11" fmla="*/ 33201 h 513347"/>
                    <a:gd name="connsiteX12" fmla="*/ 0 w 513347"/>
                    <a:gd name="connsiteY12" fmla="*/ 480147 h 513347"/>
                    <a:gd name="connsiteX13" fmla="*/ 33201 w 513347"/>
                    <a:gd name="connsiteY13" fmla="*/ 513347 h 513347"/>
                    <a:gd name="connsiteX14" fmla="*/ 480147 w 513347"/>
                    <a:gd name="connsiteY14" fmla="*/ 513347 h 513347"/>
                    <a:gd name="connsiteX15" fmla="*/ 513347 w 513347"/>
                    <a:gd name="connsiteY15" fmla="*/ 480147 h 513347"/>
                    <a:gd name="connsiteX16" fmla="*/ 513347 w 513347"/>
                    <a:gd name="connsiteY16" fmla="*/ 33201 h 513347"/>
                    <a:gd name="connsiteX17" fmla="*/ 480147 w 513347"/>
                    <a:gd name="connsiteY17" fmla="*/ 0 h 5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3347" h="513347">
                      <a:moveTo>
                        <a:pt x="480147" y="12770"/>
                      </a:moveTo>
                      <a:cubicBezTo>
                        <a:pt x="491639" y="12770"/>
                        <a:pt x="500578" y="21709"/>
                        <a:pt x="500578" y="33201"/>
                      </a:cubicBezTo>
                      <a:lnTo>
                        <a:pt x="500578" y="480147"/>
                      </a:lnTo>
                      <a:cubicBezTo>
                        <a:pt x="500578" y="491639"/>
                        <a:pt x="491639" y="500578"/>
                        <a:pt x="480147" y="500578"/>
                      </a:cubicBezTo>
                      <a:lnTo>
                        <a:pt x="33201" y="500578"/>
                      </a:lnTo>
                      <a:cubicBezTo>
                        <a:pt x="21708" y="500578"/>
                        <a:pt x="12769" y="491639"/>
                        <a:pt x="12769" y="480147"/>
                      </a:cubicBezTo>
                      <a:lnTo>
                        <a:pt x="12769" y="33201"/>
                      </a:lnTo>
                      <a:cubicBezTo>
                        <a:pt x="12769" y="21709"/>
                        <a:pt x="21708" y="12770"/>
                        <a:pt x="33201" y="12770"/>
                      </a:cubicBezTo>
                      <a:lnTo>
                        <a:pt x="480147" y="12770"/>
                      </a:lnTo>
                      <a:close/>
                      <a:moveTo>
                        <a:pt x="480147" y="0"/>
                      </a:moveTo>
                      <a:lnTo>
                        <a:pt x="33201" y="0"/>
                      </a:lnTo>
                      <a:cubicBezTo>
                        <a:pt x="15323" y="0"/>
                        <a:pt x="0" y="15324"/>
                        <a:pt x="0" y="33201"/>
                      </a:cubicBezTo>
                      <a:lnTo>
                        <a:pt x="0" y="480147"/>
                      </a:lnTo>
                      <a:cubicBezTo>
                        <a:pt x="0" y="498024"/>
                        <a:pt x="15323" y="513347"/>
                        <a:pt x="33201" y="513347"/>
                      </a:cubicBezTo>
                      <a:lnTo>
                        <a:pt x="480147" y="513347"/>
                      </a:lnTo>
                      <a:cubicBezTo>
                        <a:pt x="498024" y="513347"/>
                        <a:pt x="513347" y="498024"/>
                        <a:pt x="513347" y="480147"/>
                      </a:cubicBezTo>
                      <a:lnTo>
                        <a:pt x="513347" y="33201"/>
                      </a:lnTo>
                      <a:cubicBezTo>
                        <a:pt x="513347" y="15324"/>
                        <a:pt x="499301" y="0"/>
                        <a:pt x="480147" y="0"/>
                      </a:cubicBezTo>
                      <a:close/>
                    </a:path>
                  </a:pathLst>
                </a:custGeom>
                <a:solidFill>
                  <a:srgbClr val="FFFFFF"/>
                </a:solidFill>
                <a:ln w="6417" cap="flat">
                  <a:noFill/>
                  <a:prstDash val="solid"/>
                  <a:miter/>
                </a:ln>
              </p:spPr>
              <p:txBody>
                <a:bodyPr rtlCol="0" anchor="ctr"/>
                <a:lstStyle/>
                <a:p>
                  <a:endParaRPr lang="en-US" sz="3052"/>
                </a:p>
              </p:txBody>
            </p:sp>
          </p:grpSp>
          <p:grpSp>
            <p:nvGrpSpPr>
              <p:cNvPr id="247" name="Graphic 3">
                <a:extLst>
                  <a:ext uri="{FF2B5EF4-FFF2-40B4-BE49-F238E27FC236}">
                    <a16:creationId xmlns:a16="http://schemas.microsoft.com/office/drawing/2014/main" id="{843C447C-1D94-9B75-165C-1BE85E731EF7}"/>
                  </a:ext>
                </a:extLst>
              </p:cNvPr>
              <p:cNvGrpSpPr/>
              <p:nvPr/>
            </p:nvGrpSpPr>
            <p:grpSpPr>
              <a:xfrm>
                <a:off x="3057561" y="2325238"/>
                <a:ext cx="487808" cy="487808"/>
                <a:chOff x="3057561" y="2325238"/>
                <a:chExt cx="487808" cy="487808"/>
              </a:xfrm>
              <a:solidFill>
                <a:srgbClr val="2D5967"/>
              </a:solidFill>
            </p:grpSpPr>
            <p:sp>
              <p:nvSpPr>
                <p:cNvPr id="248" name="Freeform: Shape 78">
                  <a:extLst>
                    <a:ext uri="{FF2B5EF4-FFF2-40B4-BE49-F238E27FC236}">
                      <a16:creationId xmlns:a16="http://schemas.microsoft.com/office/drawing/2014/main" id="{4D93A9AB-22AF-47C5-941B-9DD92307406C}"/>
                    </a:ext>
                  </a:extLst>
                </p:cNvPr>
                <p:cNvSpPr/>
                <p:nvPr/>
              </p:nvSpPr>
              <p:spPr>
                <a:xfrm>
                  <a:off x="3057561" y="2325238"/>
                  <a:ext cx="487808" cy="487808"/>
                </a:xfrm>
                <a:custGeom>
                  <a:avLst/>
                  <a:gdLst>
                    <a:gd name="connsiteX0" fmla="*/ 467377 w 487808"/>
                    <a:gd name="connsiteY0" fmla="*/ 0 h 487808"/>
                    <a:gd name="connsiteX1" fmla="*/ 20431 w 487808"/>
                    <a:gd name="connsiteY1" fmla="*/ 0 h 487808"/>
                    <a:gd name="connsiteX2" fmla="*/ 0 w 487808"/>
                    <a:gd name="connsiteY2" fmla="*/ 20432 h 487808"/>
                    <a:gd name="connsiteX3" fmla="*/ 0 w 487808"/>
                    <a:gd name="connsiteY3" fmla="*/ 467377 h 487808"/>
                    <a:gd name="connsiteX4" fmla="*/ 20431 w 487808"/>
                    <a:gd name="connsiteY4" fmla="*/ 487808 h 487808"/>
                    <a:gd name="connsiteX5" fmla="*/ 467377 w 487808"/>
                    <a:gd name="connsiteY5" fmla="*/ 487808 h 487808"/>
                    <a:gd name="connsiteX6" fmla="*/ 487808 w 487808"/>
                    <a:gd name="connsiteY6" fmla="*/ 467377 h 487808"/>
                    <a:gd name="connsiteX7" fmla="*/ 487808 w 487808"/>
                    <a:gd name="connsiteY7" fmla="*/ 20432 h 487808"/>
                    <a:gd name="connsiteX8" fmla="*/ 467377 w 487808"/>
                    <a:gd name="connsiteY8" fmla="*/ 0 h 487808"/>
                    <a:gd name="connsiteX9" fmla="*/ 469931 w 487808"/>
                    <a:gd name="connsiteY9" fmla="*/ 467377 h 487808"/>
                    <a:gd name="connsiteX10" fmla="*/ 467377 w 487808"/>
                    <a:gd name="connsiteY10" fmla="*/ 469931 h 487808"/>
                    <a:gd name="connsiteX11" fmla="*/ 20431 w 487808"/>
                    <a:gd name="connsiteY11" fmla="*/ 469931 h 487808"/>
                    <a:gd name="connsiteX12" fmla="*/ 17877 w 487808"/>
                    <a:gd name="connsiteY12" fmla="*/ 467377 h 487808"/>
                    <a:gd name="connsiteX13" fmla="*/ 17877 w 487808"/>
                    <a:gd name="connsiteY13" fmla="*/ 20432 h 487808"/>
                    <a:gd name="connsiteX14" fmla="*/ 20431 w 487808"/>
                    <a:gd name="connsiteY14" fmla="*/ 17878 h 487808"/>
                    <a:gd name="connsiteX15" fmla="*/ 467377 w 487808"/>
                    <a:gd name="connsiteY15" fmla="*/ 17878 h 487808"/>
                    <a:gd name="connsiteX16" fmla="*/ 469931 w 487808"/>
                    <a:gd name="connsiteY16" fmla="*/ 20432 h 487808"/>
                    <a:gd name="connsiteX17" fmla="*/ 469931 w 487808"/>
                    <a:gd name="connsiteY17" fmla="*/ 467377 h 48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7808" h="487808">
                      <a:moveTo>
                        <a:pt x="467377" y="0"/>
                      </a:moveTo>
                      <a:lnTo>
                        <a:pt x="20431" y="0"/>
                      </a:lnTo>
                      <a:cubicBezTo>
                        <a:pt x="8939" y="0"/>
                        <a:pt x="0" y="8939"/>
                        <a:pt x="0" y="20432"/>
                      </a:cubicBezTo>
                      <a:lnTo>
                        <a:pt x="0" y="467377"/>
                      </a:lnTo>
                      <a:cubicBezTo>
                        <a:pt x="0" y="478870"/>
                        <a:pt x="8939" y="487808"/>
                        <a:pt x="20431" y="487808"/>
                      </a:cubicBezTo>
                      <a:lnTo>
                        <a:pt x="467377" y="487808"/>
                      </a:lnTo>
                      <a:cubicBezTo>
                        <a:pt x="478870" y="487808"/>
                        <a:pt x="487808" y="478870"/>
                        <a:pt x="487808" y="467377"/>
                      </a:cubicBezTo>
                      <a:lnTo>
                        <a:pt x="487808" y="20432"/>
                      </a:lnTo>
                      <a:cubicBezTo>
                        <a:pt x="487808" y="8939"/>
                        <a:pt x="478870" y="0"/>
                        <a:pt x="467377" y="0"/>
                      </a:cubicBezTo>
                      <a:close/>
                      <a:moveTo>
                        <a:pt x="469931" y="467377"/>
                      </a:moveTo>
                      <a:cubicBezTo>
                        <a:pt x="469931" y="468654"/>
                        <a:pt x="468654" y="469931"/>
                        <a:pt x="467377" y="469931"/>
                      </a:cubicBezTo>
                      <a:lnTo>
                        <a:pt x="20431" y="469931"/>
                      </a:lnTo>
                      <a:cubicBezTo>
                        <a:pt x="19154" y="469931"/>
                        <a:pt x="17877" y="468654"/>
                        <a:pt x="17877" y="467377"/>
                      </a:cubicBezTo>
                      <a:lnTo>
                        <a:pt x="17877" y="20432"/>
                      </a:lnTo>
                      <a:cubicBezTo>
                        <a:pt x="17877" y="19155"/>
                        <a:pt x="19154" y="17878"/>
                        <a:pt x="20431" y="17878"/>
                      </a:cubicBezTo>
                      <a:lnTo>
                        <a:pt x="467377" y="17878"/>
                      </a:lnTo>
                      <a:cubicBezTo>
                        <a:pt x="468654" y="17878"/>
                        <a:pt x="469931" y="19155"/>
                        <a:pt x="469931" y="20432"/>
                      </a:cubicBezTo>
                      <a:lnTo>
                        <a:pt x="469931" y="467377"/>
                      </a:lnTo>
                      <a:close/>
                    </a:path>
                  </a:pathLst>
                </a:custGeom>
                <a:solidFill>
                  <a:srgbClr val="2D5967"/>
                </a:solidFill>
                <a:ln w="6417" cap="flat">
                  <a:noFill/>
                  <a:prstDash val="solid"/>
                  <a:miter/>
                </a:ln>
              </p:spPr>
              <p:txBody>
                <a:bodyPr rtlCol="0" anchor="ctr"/>
                <a:lstStyle/>
                <a:p>
                  <a:endParaRPr lang="en-US" sz="3052"/>
                </a:p>
              </p:txBody>
            </p:sp>
            <p:sp>
              <p:nvSpPr>
                <p:cNvPr id="249" name="Freeform: Shape 80">
                  <a:extLst>
                    <a:ext uri="{FF2B5EF4-FFF2-40B4-BE49-F238E27FC236}">
                      <a16:creationId xmlns:a16="http://schemas.microsoft.com/office/drawing/2014/main" id="{53D5C364-10E4-ACF5-B8D2-4C049AC89E4F}"/>
                    </a:ext>
                  </a:extLst>
                </p:cNvPr>
                <p:cNvSpPr/>
                <p:nvPr/>
              </p:nvSpPr>
              <p:spPr>
                <a:xfrm>
                  <a:off x="3111193" y="2648313"/>
                  <a:ext cx="380544" cy="108547"/>
                </a:xfrm>
                <a:custGeom>
                  <a:avLst/>
                  <a:gdLst>
                    <a:gd name="connsiteX0" fmla="*/ 0 w 380544"/>
                    <a:gd name="connsiteY0" fmla="*/ 108547 h 108547"/>
                    <a:gd name="connsiteX1" fmla="*/ 380544 w 380544"/>
                    <a:gd name="connsiteY1" fmla="*/ 108547 h 108547"/>
                    <a:gd name="connsiteX2" fmla="*/ 380544 w 380544"/>
                    <a:gd name="connsiteY2" fmla="*/ 0 h 108547"/>
                    <a:gd name="connsiteX3" fmla="*/ 0 w 380544"/>
                    <a:gd name="connsiteY3" fmla="*/ 0 h 108547"/>
                    <a:gd name="connsiteX4" fmla="*/ 0 w 380544"/>
                    <a:gd name="connsiteY4" fmla="*/ 108547 h 108547"/>
                    <a:gd name="connsiteX5" fmla="*/ 19154 w 380544"/>
                    <a:gd name="connsiteY5" fmla="*/ 17877 h 108547"/>
                    <a:gd name="connsiteX6" fmla="*/ 362667 w 380544"/>
                    <a:gd name="connsiteY6" fmla="*/ 17877 h 108547"/>
                    <a:gd name="connsiteX7" fmla="*/ 362667 w 380544"/>
                    <a:gd name="connsiteY7" fmla="*/ 90670 h 108547"/>
                    <a:gd name="connsiteX8" fmla="*/ 19154 w 380544"/>
                    <a:gd name="connsiteY8" fmla="*/ 90670 h 108547"/>
                    <a:gd name="connsiteX9" fmla="*/ 19154 w 380544"/>
                    <a:gd name="connsiteY9" fmla="*/ 17877 h 108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0544" h="108547">
                      <a:moveTo>
                        <a:pt x="0" y="108547"/>
                      </a:moveTo>
                      <a:lnTo>
                        <a:pt x="380544" y="108547"/>
                      </a:lnTo>
                      <a:lnTo>
                        <a:pt x="380544" y="0"/>
                      </a:lnTo>
                      <a:lnTo>
                        <a:pt x="0" y="0"/>
                      </a:lnTo>
                      <a:lnTo>
                        <a:pt x="0" y="108547"/>
                      </a:lnTo>
                      <a:close/>
                      <a:moveTo>
                        <a:pt x="19154" y="17877"/>
                      </a:moveTo>
                      <a:lnTo>
                        <a:pt x="362667" y="17877"/>
                      </a:lnTo>
                      <a:lnTo>
                        <a:pt x="362667" y="90670"/>
                      </a:lnTo>
                      <a:lnTo>
                        <a:pt x="19154" y="90670"/>
                      </a:lnTo>
                      <a:lnTo>
                        <a:pt x="19154" y="17877"/>
                      </a:lnTo>
                      <a:close/>
                    </a:path>
                  </a:pathLst>
                </a:custGeom>
                <a:solidFill>
                  <a:srgbClr val="2D5967"/>
                </a:solidFill>
                <a:ln w="6417" cap="flat">
                  <a:noFill/>
                  <a:prstDash val="solid"/>
                  <a:miter/>
                </a:ln>
              </p:spPr>
              <p:txBody>
                <a:bodyPr rtlCol="0" anchor="ctr"/>
                <a:lstStyle/>
                <a:p>
                  <a:endParaRPr lang="en-US" sz="3052"/>
                </a:p>
              </p:txBody>
            </p:sp>
            <p:sp>
              <p:nvSpPr>
                <p:cNvPr id="251" name="Freeform: Shape 81">
                  <a:extLst>
                    <a:ext uri="{FF2B5EF4-FFF2-40B4-BE49-F238E27FC236}">
                      <a16:creationId xmlns:a16="http://schemas.microsoft.com/office/drawing/2014/main" id="{F4A3CD98-D766-3390-1C3C-32B62BD7714A}"/>
                    </a:ext>
                  </a:extLst>
                </p:cNvPr>
                <p:cNvSpPr/>
                <p:nvPr/>
              </p:nvSpPr>
              <p:spPr>
                <a:xfrm>
                  <a:off x="3418944" y="2689176"/>
                  <a:ext cx="28099" cy="28092"/>
                </a:xfrm>
                <a:custGeom>
                  <a:avLst/>
                  <a:gdLst>
                    <a:gd name="connsiteX0" fmla="*/ 14047 w 28099"/>
                    <a:gd name="connsiteY0" fmla="*/ 28093 h 28092"/>
                    <a:gd name="connsiteX1" fmla="*/ 28100 w 28099"/>
                    <a:gd name="connsiteY1" fmla="*/ 14046 h 28092"/>
                    <a:gd name="connsiteX2" fmla="*/ 14047 w 28099"/>
                    <a:gd name="connsiteY2" fmla="*/ 0 h 28092"/>
                    <a:gd name="connsiteX3" fmla="*/ 0 w 28099"/>
                    <a:gd name="connsiteY3" fmla="*/ 14046 h 28092"/>
                    <a:gd name="connsiteX4" fmla="*/ 14047 w 28099"/>
                    <a:gd name="connsiteY4" fmla="*/ 28093 h 28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99" h="28092">
                      <a:moveTo>
                        <a:pt x="14047" y="28093"/>
                      </a:moveTo>
                      <a:cubicBezTo>
                        <a:pt x="21804" y="28093"/>
                        <a:pt x="28100" y="21804"/>
                        <a:pt x="28100" y="14046"/>
                      </a:cubicBezTo>
                      <a:cubicBezTo>
                        <a:pt x="28100" y="6288"/>
                        <a:pt x="21804" y="0"/>
                        <a:pt x="14047" y="0"/>
                      </a:cubicBezTo>
                      <a:cubicBezTo>
                        <a:pt x="6289" y="0"/>
                        <a:pt x="0" y="6288"/>
                        <a:pt x="0" y="14046"/>
                      </a:cubicBezTo>
                      <a:cubicBezTo>
                        <a:pt x="0" y="21804"/>
                        <a:pt x="6289" y="28093"/>
                        <a:pt x="14047" y="28093"/>
                      </a:cubicBezTo>
                      <a:close/>
                    </a:path>
                  </a:pathLst>
                </a:custGeom>
                <a:solidFill>
                  <a:srgbClr val="2D5967"/>
                </a:solidFill>
                <a:ln w="6417" cap="flat">
                  <a:noFill/>
                  <a:prstDash val="solid"/>
                  <a:miter/>
                </a:ln>
              </p:spPr>
              <p:txBody>
                <a:bodyPr rtlCol="0" anchor="ctr"/>
                <a:lstStyle/>
                <a:p>
                  <a:endParaRPr lang="en-US" sz="3052"/>
                </a:p>
              </p:txBody>
            </p:sp>
            <p:sp>
              <p:nvSpPr>
                <p:cNvPr id="252" name="Freeform: Shape 82">
                  <a:extLst>
                    <a:ext uri="{FF2B5EF4-FFF2-40B4-BE49-F238E27FC236}">
                      <a16:creationId xmlns:a16="http://schemas.microsoft.com/office/drawing/2014/main" id="{8D8024C1-0C79-E5B7-3C36-3B1B4FBDAF19}"/>
                    </a:ext>
                  </a:extLst>
                </p:cNvPr>
                <p:cNvSpPr/>
                <p:nvPr/>
              </p:nvSpPr>
              <p:spPr>
                <a:xfrm>
                  <a:off x="3111193" y="2378873"/>
                  <a:ext cx="176225" cy="108543"/>
                </a:xfrm>
                <a:custGeom>
                  <a:avLst/>
                  <a:gdLst>
                    <a:gd name="connsiteX0" fmla="*/ 176226 w 176225"/>
                    <a:gd name="connsiteY0" fmla="*/ 0 h 108543"/>
                    <a:gd name="connsiteX1" fmla="*/ 0 w 176225"/>
                    <a:gd name="connsiteY1" fmla="*/ 0 h 108543"/>
                    <a:gd name="connsiteX2" fmla="*/ 0 w 176225"/>
                    <a:gd name="connsiteY2" fmla="*/ 108543 h 108543"/>
                    <a:gd name="connsiteX3" fmla="*/ 176226 w 176225"/>
                    <a:gd name="connsiteY3" fmla="*/ 108543 h 108543"/>
                    <a:gd name="connsiteX4" fmla="*/ 176226 w 176225"/>
                    <a:gd name="connsiteY4" fmla="*/ 0 h 108543"/>
                    <a:gd name="connsiteX5" fmla="*/ 81731 w 176225"/>
                    <a:gd name="connsiteY5" fmla="*/ 19155 h 108543"/>
                    <a:gd name="connsiteX6" fmla="*/ 95778 w 176225"/>
                    <a:gd name="connsiteY6" fmla="*/ 19155 h 108543"/>
                    <a:gd name="connsiteX7" fmla="*/ 95778 w 176225"/>
                    <a:gd name="connsiteY7" fmla="*/ 91942 h 108543"/>
                    <a:gd name="connsiteX8" fmla="*/ 81731 w 176225"/>
                    <a:gd name="connsiteY8" fmla="*/ 91942 h 108543"/>
                    <a:gd name="connsiteX9" fmla="*/ 81731 w 176225"/>
                    <a:gd name="connsiteY9" fmla="*/ 19155 h 108543"/>
                    <a:gd name="connsiteX10" fmla="*/ 63854 w 176225"/>
                    <a:gd name="connsiteY10" fmla="*/ 90665 h 108543"/>
                    <a:gd name="connsiteX11" fmla="*/ 49801 w 176225"/>
                    <a:gd name="connsiteY11" fmla="*/ 90665 h 108543"/>
                    <a:gd name="connsiteX12" fmla="*/ 49801 w 176225"/>
                    <a:gd name="connsiteY12" fmla="*/ 19155 h 108543"/>
                    <a:gd name="connsiteX13" fmla="*/ 63854 w 176225"/>
                    <a:gd name="connsiteY13" fmla="*/ 19155 h 108543"/>
                    <a:gd name="connsiteX14" fmla="*/ 63854 w 176225"/>
                    <a:gd name="connsiteY14" fmla="*/ 90665 h 108543"/>
                    <a:gd name="connsiteX15" fmla="*/ 113655 w 176225"/>
                    <a:gd name="connsiteY15" fmla="*/ 19155 h 108543"/>
                    <a:gd name="connsiteX16" fmla="*/ 127702 w 176225"/>
                    <a:gd name="connsiteY16" fmla="*/ 19155 h 108543"/>
                    <a:gd name="connsiteX17" fmla="*/ 127702 w 176225"/>
                    <a:gd name="connsiteY17" fmla="*/ 91942 h 108543"/>
                    <a:gd name="connsiteX18" fmla="*/ 113655 w 176225"/>
                    <a:gd name="connsiteY18" fmla="*/ 91942 h 108543"/>
                    <a:gd name="connsiteX19" fmla="*/ 113655 w 176225"/>
                    <a:gd name="connsiteY19" fmla="*/ 19155 h 108543"/>
                    <a:gd name="connsiteX20" fmla="*/ 19154 w 176225"/>
                    <a:gd name="connsiteY20" fmla="*/ 19155 h 108543"/>
                    <a:gd name="connsiteX21" fmla="*/ 33201 w 176225"/>
                    <a:gd name="connsiteY21" fmla="*/ 19155 h 108543"/>
                    <a:gd name="connsiteX22" fmla="*/ 33201 w 176225"/>
                    <a:gd name="connsiteY22" fmla="*/ 91942 h 108543"/>
                    <a:gd name="connsiteX23" fmla="*/ 19154 w 176225"/>
                    <a:gd name="connsiteY23" fmla="*/ 91942 h 108543"/>
                    <a:gd name="connsiteX24" fmla="*/ 19154 w 176225"/>
                    <a:gd name="connsiteY24" fmla="*/ 19155 h 108543"/>
                    <a:gd name="connsiteX25" fmla="*/ 158348 w 176225"/>
                    <a:gd name="connsiteY25" fmla="*/ 90665 h 108543"/>
                    <a:gd name="connsiteX26" fmla="*/ 144302 w 176225"/>
                    <a:gd name="connsiteY26" fmla="*/ 90665 h 108543"/>
                    <a:gd name="connsiteX27" fmla="*/ 144302 w 176225"/>
                    <a:gd name="connsiteY27" fmla="*/ 19155 h 108543"/>
                    <a:gd name="connsiteX28" fmla="*/ 158348 w 176225"/>
                    <a:gd name="connsiteY28" fmla="*/ 19155 h 108543"/>
                    <a:gd name="connsiteX29" fmla="*/ 158348 w 176225"/>
                    <a:gd name="connsiteY29" fmla="*/ 90665 h 10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6225" h="108543">
                      <a:moveTo>
                        <a:pt x="176226" y="0"/>
                      </a:moveTo>
                      <a:lnTo>
                        <a:pt x="0" y="0"/>
                      </a:lnTo>
                      <a:lnTo>
                        <a:pt x="0" y="108543"/>
                      </a:lnTo>
                      <a:lnTo>
                        <a:pt x="176226" y="108543"/>
                      </a:lnTo>
                      <a:lnTo>
                        <a:pt x="176226" y="0"/>
                      </a:lnTo>
                      <a:close/>
                      <a:moveTo>
                        <a:pt x="81731" y="19155"/>
                      </a:moveTo>
                      <a:lnTo>
                        <a:pt x="95778" y="19155"/>
                      </a:lnTo>
                      <a:lnTo>
                        <a:pt x="95778" y="91942"/>
                      </a:lnTo>
                      <a:lnTo>
                        <a:pt x="81731" y="91942"/>
                      </a:lnTo>
                      <a:cubicBezTo>
                        <a:pt x="81731" y="90665"/>
                        <a:pt x="81731" y="19155"/>
                        <a:pt x="81731" y="19155"/>
                      </a:cubicBezTo>
                      <a:close/>
                      <a:moveTo>
                        <a:pt x="63854" y="90665"/>
                      </a:moveTo>
                      <a:lnTo>
                        <a:pt x="49801" y="90665"/>
                      </a:lnTo>
                      <a:lnTo>
                        <a:pt x="49801" y="19155"/>
                      </a:lnTo>
                      <a:lnTo>
                        <a:pt x="63854" y="19155"/>
                      </a:lnTo>
                      <a:lnTo>
                        <a:pt x="63854" y="90665"/>
                      </a:lnTo>
                      <a:close/>
                      <a:moveTo>
                        <a:pt x="113655" y="19155"/>
                      </a:moveTo>
                      <a:lnTo>
                        <a:pt x="127702" y="19155"/>
                      </a:lnTo>
                      <a:lnTo>
                        <a:pt x="127702" y="91942"/>
                      </a:lnTo>
                      <a:lnTo>
                        <a:pt x="113655" y="91942"/>
                      </a:lnTo>
                      <a:lnTo>
                        <a:pt x="113655" y="19155"/>
                      </a:lnTo>
                      <a:close/>
                      <a:moveTo>
                        <a:pt x="19154" y="19155"/>
                      </a:moveTo>
                      <a:lnTo>
                        <a:pt x="33201" y="19155"/>
                      </a:lnTo>
                      <a:lnTo>
                        <a:pt x="33201" y="91942"/>
                      </a:lnTo>
                      <a:lnTo>
                        <a:pt x="19154" y="91942"/>
                      </a:lnTo>
                      <a:lnTo>
                        <a:pt x="19154" y="19155"/>
                      </a:lnTo>
                      <a:close/>
                      <a:moveTo>
                        <a:pt x="158348" y="90665"/>
                      </a:moveTo>
                      <a:lnTo>
                        <a:pt x="144302" y="90665"/>
                      </a:lnTo>
                      <a:lnTo>
                        <a:pt x="144302" y="19155"/>
                      </a:lnTo>
                      <a:lnTo>
                        <a:pt x="158348" y="19155"/>
                      </a:lnTo>
                      <a:lnTo>
                        <a:pt x="158348" y="90665"/>
                      </a:lnTo>
                      <a:close/>
                    </a:path>
                  </a:pathLst>
                </a:custGeom>
                <a:solidFill>
                  <a:srgbClr val="2D5967"/>
                </a:solidFill>
                <a:ln w="6417" cap="flat">
                  <a:noFill/>
                  <a:prstDash val="solid"/>
                  <a:miter/>
                </a:ln>
              </p:spPr>
              <p:txBody>
                <a:bodyPr rtlCol="0" anchor="ctr"/>
                <a:lstStyle/>
                <a:p>
                  <a:endParaRPr lang="en-US" sz="3052"/>
                </a:p>
              </p:txBody>
            </p:sp>
            <p:sp>
              <p:nvSpPr>
                <p:cNvPr id="253" name="Freeform: Shape 84">
                  <a:extLst>
                    <a:ext uri="{FF2B5EF4-FFF2-40B4-BE49-F238E27FC236}">
                      <a16:creationId xmlns:a16="http://schemas.microsoft.com/office/drawing/2014/main" id="{DF9A0915-37FB-8D23-18D6-ACB1631DAA57}"/>
                    </a:ext>
                  </a:extLst>
                </p:cNvPr>
                <p:cNvSpPr/>
                <p:nvPr/>
              </p:nvSpPr>
              <p:spPr>
                <a:xfrm>
                  <a:off x="3315511" y="2378873"/>
                  <a:ext cx="176225" cy="108543"/>
                </a:xfrm>
                <a:custGeom>
                  <a:avLst/>
                  <a:gdLst>
                    <a:gd name="connsiteX0" fmla="*/ 0 w 176225"/>
                    <a:gd name="connsiteY0" fmla="*/ 108543 h 108543"/>
                    <a:gd name="connsiteX1" fmla="*/ 176225 w 176225"/>
                    <a:gd name="connsiteY1" fmla="*/ 108543 h 108543"/>
                    <a:gd name="connsiteX2" fmla="*/ 176225 w 176225"/>
                    <a:gd name="connsiteY2" fmla="*/ 0 h 108543"/>
                    <a:gd name="connsiteX3" fmla="*/ 0 w 176225"/>
                    <a:gd name="connsiteY3" fmla="*/ 0 h 108543"/>
                    <a:gd name="connsiteX4" fmla="*/ 0 w 176225"/>
                    <a:gd name="connsiteY4" fmla="*/ 108543 h 108543"/>
                    <a:gd name="connsiteX5" fmla="*/ 94494 w 176225"/>
                    <a:gd name="connsiteY5" fmla="*/ 90665 h 108543"/>
                    <a:gd name="connsiteX6" fmla="*/ 80448 w 176225"/>
                    <a:gd name="connsiteY6" fmla="*/ 90665 h 108543"/>
                    <a:gd name="connsiteX7" fmla="*/ 80448 w 176225"/>
                    <a:gd name="connsiteY7" fmla="*/ 19155 h 108543"/>
                    <a:gd name="connsiteX8" fmla="*/ 94494 w 176225"/>
                    <a:gd name="connsiteY8" fmla="*/ 19155 h 108543"/>
                    <a:gd name="connsiteX9" fmla="*/ 94494 w 176225"/>
                    <a:gd name="connsiteY9" fmla="*/ 90665 h 108543"/>
                    <a:gd name="connsiteX10" fmla="*/ 112378 w 176225"/>
                    <a:gd name="connsiteY10" fmla="*/ 19155 h 108543"/>
                    <a:gd name="connsiteX11" fmla="*/ 126424 w 176225"/>
                    <a:gd name="connsiteY11" fmla="*/ 19155 h 108543"/>
                    <a:gd name="connsiteX12" fmla="*/ 126424 w 176225"/>
                    <a:gd name="connsiteY12" fmla="*/ 91942 h 108543"/>
                    <a:gd name="connsiteX13" fmla="*/ 112378 w 176225"/>
                    <a:gd name="connsiteY13" fmla="*/ 91942 h 108543"/>
                    <a:gd name="connsiteX14" fmla="*/ 112378 w 176225"/>
                    <a:gd name="connsiteY14" fmla="*/ 19155 h 108543"/>
                    <a:gd name="connsiteX15" fmla="*/ 62570 w 176225"/>
                    <a:gd name="connsiteY15" fmla="*/ 90665 h 108543"/>
                    <a:gd name="connsiteX16" fmla="*/ 48524 w 176225"/>
                    <a:gd name="connsiteY16" fmla="*/ 90665 h 108543"/>
                    <a:gd name="connsiteX17" fmla="*/ 48524 w 176225"/>
                    <a:gd name="connsiteY17" fmla="*/ 19155 h 108543"/>
                    <a:gd name="connsiteX18" fmla="*/ 62570 w 176225"/>
                    <a:gd name="connsiteY18" fmla="*/ 19155 h 108543"/>
                    <a:gd name="connsiteX19" fmla="*/ 62570 w 176225"/>
                    <a:gd name="connsiteY19" fmla="*/ 90665 h 108543"/>
                    <a:gd name="connsiteX20" fmla="*/ 158348 w 176225"/>
                    <a:gd name="connsiteY20" fmla="*/ 90665 h 108543"/>
                    <a:gd name="connsiteX21" fmla="*/ 144302 w 176225"/>
                    <a:gd name="connsiteY21" fmla="*/ 90665 h 108543"/>
                    <a:gd name="connsiteX22" fmla="*/ 144302 w 176225"/>
                    <a:gd name="connsiteY22" fmla="*/ 19155 h 108543"/>
                    <a:gd name="connsiteX23" fmla="*/ 158348 w 176225"/>
                    <a:gd name="connsiteY23" fmla="*/ 19155 h 108543"/>
                    <a:gd name="connsiteX24" fmla="*/ 158348 w 176225"/>
                    <a:gd name="connsiteY24" fmla="*/ 90665 h 108543"/>
                    <a:gd name="connsiteX25" fmla="*/ 17877 w 176225"/>
                    <a:gd name="connsiteY25" fmla="*/ 19155 h 108543"/>
                    <a:gd name="connsiteX26" fmla="*/ 31924 w 176225"/>
                    <a:gd name="connsiteY26" fmla="*/ 19155 h 108543"/>
                    <a:gd name="connsiteX27" fmla="*/ 31924 w 176225"/>
                    <a:gd name="connsiteY27" fmla="*/ 91942 h 108543"/>
                    <a:gd name="connsiteX28" fmla="*/ 17877 w 176225"/>
                    <a:gd name="connsiteY28" fmla="*/ 91942 h 108543"/>
                    <a:gd name="connsiteX29" fmla="*/ 17877 w 176225"/>
                    <a:gd name="connsiteY29" fmla="*/ 19155 h 10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6225" h="108543">
                      <a:moveTo>
                        <a:pt x="0" y="108543"/>
                      </a:moveTo>
                      <a:lnTo>
                        <a:pt x="176225" y="108543"/>
                      </a:lnTo>
                      <a:lnTo>
                        <a:pt x="176225" y="0"/>
                      </a:lnTo>
                      <a:lnTo>
                        <a:pt x="0" y="0"/>
                      </a:lnTo>
                      <a:lnTo>
                        <a:pt x="0" y="108543"/>
                      </a:lnTo>
                      <a:close/>
                      <a:moveTo>
                        <a:pt x="94494" y="90665"/>
                      </a:moveTo>
                      <a:lnTo>
                        <a:pt x="80448" y="90665"/>
                      </a:lnTo>
                      <a:lnTo>
                        <a:pt x="80448" y="19155"/>
                      </a:lnTo>
                      <a:lnTo>
                        <a:pt x="94494" y="19155"/>
                      </a:lnTo>
                      <a:lnTo>
                        <a:pt x="94494" y="90665"/>
                      </a:lnTo>
                      <a:close/>
                      <a:moveTo>
                        <a:pt x="112378" y="19155"/>
                      </a:moveTo>
                      <a:lnTo>
                        <a:pt x="126424" y="19155"/>
                      </a:lnTo>
                      <a:lnTo>
                        <a:pt x="126424" y="91942"/>
                      </a:lnTo>
                      <a:lnTo>
                        <a:pt x="112378" y="91942"/>
                      </a:lnTo>
                      <a:lnTo>
                        <a:pt x="112378" y="19155"/>
                      </a:lnTo>
                      <a:close/>
                      <a:moveTo>
                        <a:pt x="62570" y="90665"/>
                      </a:moveTo>
                      <a:lnTo>
                        <a:pt x="48524" y="90665"/>
                      </a:lnTo>
                      <a:lnTo>
                        <a:pt x="48524" y="19155"/>
                      </a:lnTo>
                      <a:lnTo>
                        <a:pt x="62570" y="19155"/>
                      </a:lnTo>
                      <a:lnTo>
                        <a:pt x="62570" y="90665"/>
                      </a:lnTo>
                      <a:close/>
                      <a:moveTo>
                        <a:pt x="158348" y="90665"/>
                      </a:moveTo>
                      <a:lnTo>
                        <a:pt x="144302" y="90665"/>
                      </a:lnTo>
                      <a:lnTo>
                        <a:pt x="144302" y="19155"/>
                      </a:lnTo>
                      <a:lnTo>
                        <a:pt x="158348" y="19155"/>
                      </a:lnTo>
                      <a:lnTo>
                        <a:pt x="158348" y="90665"/>
                      </a:lnTo>
                      <a:close/>
                      <a:moveTo>
                        <a:pt x="17877" y="19155"/>
                      </a:moveTo>
                      <a:lnTo>
                        <a:pt x="31924" y="19155"/>
                      </a:lnTo>
                      <a:lnTo>
                        <a:pt x="31924" y="91942"/>
                      </a:lnTo>
                      <a:lnTo>
                        <a:pt x="17877" y="91942"/>
                      </a:lnTo>
                      <a:lnTo>
                        <a:pt x="17877" y="19155"/>
                      </a:lnTo>
                      <a:close/>
                    </a:path>
                  </a:pathLst>
                </a:custGeom>
                <a:solidFill>
                  <a:srgbClr val="2D5967"/>
                </a:solidFill>
                <a:ln w="6417" cap="flat">
                  <a:noFill/>
                  <a:prstDash val="solid"/>
                  <a:miter/>
                </a:ln>
              </p:spPr>
              <p:txBody>
                <a:bodyPr rtlCol="0" anchor="ctr"/>
                <a:lstStyle/>
                <a:p>
                  <a:endParaRPr lang="en-US" sz="3052"/>
                </a:p>
              </p:txBody>
            </p:sp>
            <p:sp>
              <p:nvSpPr>
                <p:cNvPr id="254" name="Freeform: Shape 89">
                  <a:extLst>
                    <a:ext uri="{FF2B5EF4-FFF2-40B4-BE49-F238E27FC236}">
                      <a16:creationId xmlns:a16="http://schemas.microsoft.com/office/drawing/2014/main" id="{CEE36680-92B6-3DD4-5B51-0FFABB36BBC9}"/>
                    </a:ext>
                  </a:extLst>
                </p:cNvPr>
                <p:cNvSpPr/>
                <p:nvPr/>
              </p:nvSpPr>
              <p:spPr>
                <a:xfrm>
                  <a:off x="3111193" y="2515508"/>
                  <a:ext cx="176225" cy="108543"/>
                </a:xfrm>
                <a:custGeom>
                  <a:avLst/>
                  <a:gdLst>
                    <a:gd name="connsiteX0" fmla="*/ 176226 w 176225"/>
                    <a:gd name="connsiteY0" fmla="*/ 0 h 108543"/>
                    <a:gd name="connsiteX1" fmla="*/ 0 w 176225"/>
                    <a:gd name="connsiteY1" fmla="*/ 0 h 108543"/>
                    <a:gd name="connsiteX2" fmla="*/ 0 w 176225"/>
                    <a:gd name="connsiteY2" fmla="*/ 108543 h 108543"/>
                    <a:gd name="connsiteX3" fmla="*/ 176226 w 176225"/>
                    <a:gd name="connsiteY3" fmla="*/ 108543 h 108543"/>
                    <a:gd name="connsiteX4" fmla="*/ 176226 w 176225"/>
                    <a:gd name="connsiteY4" fmla="*/ 0 h 108543"/>
                    <a:gd name="connsiteX5" fmla="*/ 81731 w 176225"/>
                    <a:gd name="connsiteY5" fmla="*/ 17878 h 108543"/>
                    <a:gd name="connsiteX6" fmla="*/ 95778 w 176225"/>
                    <a:gd name="connsiteY6" fmla="*/ 17878 h 108543"/>
                    <a:gd name="connsiteX7" fmla="*/ 95778 w 176225"/>
                    <a:gd name="connsiteY7" fmla="*/ 90666 h 108543"/>
                    <a:gd name="connsiteX8" fmla="*/ 81731 w 176225"/>
                    <a:gd name="connsiteY8" fmla="*/ 90666 h 108543"/>
                    <a:gd name="connsiteX9" fmla="*/ 81731 w 176225"/>
                    <a:gd name="connsiteY9" fmla="*/ 17878 h 108543"/>
                    <a:gd name="connsiteX10" fmla="*/ 63854 w 176225"/>
                    <a:gd name="connsiteY10" fmla="*/ 90666 h 108543"/>
                    <a:gd name="connsiteX11" fmla="*/ 49801 w 176225"/>
                    <a:gd name="connsiteY11" fmla="*/ 90666 h 108543"/>
                    <a:gd name="connsiteX12" fmla="*/ 49801 w 176225"/>
                    <a:gd name="connsiteY12" fmla="*/ 17878 h 108543"/>
                    <a:gd name="connsiteX13" fmla="*/ 63854 w 176225"/>
                    <a:gd name="connsiteY13" fmla="*/ 17878 h 108543"/>
                    <a:gd name="connsiteX14" fmla="*/ 63854 w 176225"/>
                    <a:gd name="connsiteY14" fmla="*/ 90666 h 108543"/>
                    <a:gd name="connsiteX15" fmla="*/ 113655 w 176225"/>
                    <a:gd name="connsiteY15" fmla="*/ 17878 h 108543"/>
                    <a:gd name="connsiteX16" fmla="*/ 127702 w 176225"/>
                    <a:gd name="connsiteY16" fmla="*/ 17878 h 108543"/>
                    <a:gd name="connsiteX17" fmla="*/ 127702 w 176225"/>
                    <a:gd name="connsiteY17" fmla="*/ 90666 h 108543"/>
                    <a:gd name="connsiteX18" fmla="*/ 113655 w 176225"/>
                    <a:gd name="connsiteY18" fmla="*/ 90666 h 108543"/>
                    <a:gd name="connsiteX19" fmla="*/ 113655 w 176225"/>
                    <a:gd name="connsiteY19" fmla="*/ 17878 h 108543"/>
                    <a:gd name="connsiteX20" fmla="*/ 19154 w 176225"/>
                    <a:gd name="connsiteY20" fmla="*/ 17878 h 108543"/>
                    <a:gd name="connsiteX21" fmla="*/ 33201 w 176225"/>
                    <a:gd name="connsiteY21" fmla="*/ 17878 h 108543"/>
                    <a:gd name="connsiteX22" fmla="*/ 33201 w 176225"/>
                    <a:gd name="connsiteY22" fmla="*/ 90666 h 108543"/>
                    <a:gd name="connsiteX23" fmla="*/ 19154 w 176225"/>
                    <a:gd name="connsiteY23" fmla="*/ 90666 h 108543"/>
                    <a:gd name="connsiteX24" fmla="*/ 19154 w 176225"/>
                    <a:gd name="connsiteY24" fmla="*/ 17878 h 108543"/>
                    <a:gd name="connsiteX25" fmla="*/ 158348 w 176225"/>
                    <a:gd name="connsiteY25" fmla="*/ 90666 h 108543"/>
                    <a:gd name="connsiteX26" fmla="*/ 144302 w 176225"/>
                    <a:gd name="connsiteY26" fmla="*/ 90666 h 108543"/>
                    <a:gd name="connsiteX27" fmla="*/ 144302 w 176225"/>
                    <a:gd name="connsiteY27" fmla="*/ 17878 h 108543"/>
                    <a:gd name="connsiteX28" fmla="*/ 158348 w 176225"/>
                    <a:gd name="connsiteY28" fmla="*/ 17878 h 108543"/>
                    <a:gd name="connsiteX29" fmla="*/ 158348 w 176225"/>
                    <a:gd name="connsiteY29" fmla="*/ 90666 h 10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6225" h="108543">
                      <a:moveTo>
                        <a:pt x="176226" y="0"/>
                      </a:moveTo>
                      <a:lnTo>
                        <a:pt x="0" y="0"/>
                      </a:lnTo>
                      <a:lnTo>
                        <a:pt x="0" y="108543"/>
                      </a:lnTo>
                      <a:lnTo>
                        <a:pt x="176226" y="108543"/>
                      </a:lnTo>
                      <a:lnTo>
                        <a:pt x="176226" y="0"/>
                      </a:lnTo>
                      <a:close/>
                      <a:moveTo>
                        <a:pt x="81731" y="17878"/>
                      </a:moveTo>
                      <a:lnTo>
                        <a:pt x="95778" y="17878"/>
                      </a:lnTo>
                      <a:lnTo>
                        <a:pt x="95778" y="90666"/>
                      </a:lnTo>
                      <a:lnTo>
                        <a:pt x="81731" y="90666"/>
                      </a:lnTo>
                      <a:cubicBezTo>
                        <a:pt x="81731" y="89389"/>
                        <a:pt x="81731" y="17878"/>
                        <a:pt x="81731" y="17878"/>
                      </a:cubicBezTo>
                      <a:close/>
                      <a:moveTo>
                        <a:pt x="63854" y="90666"/>
                      </a:moveTo>
                      <a:lnTo>
                        <a:pt x="49801" y="90666"/>
                      </a:lnTo>
                      <a:lnTo>
                        <a:pt x="49801" y="17878"/>
                      </a:lnTo>
                      <a:lnTo>
                        <a:pt x="63854" y="17878"/>
                      </a:lnTo>
                      <a:lnTo>
                        <a:pt x="63854" y="90666"/>
                      </a:lnTo>
                      <a:close/>
                      <a:moveTo>
                        <a:pt x="113655" y="17878"/>
                      </a:moveTo>
                      <a:lnTo>
                        <a:pt x="127702" y="17878"/>
                      </a:lnTo>
                      <a:lnTo>
                        <a:pt x="127702" y="90666"/>
                      </a:lnTo>
                      <a:lnTo>
                        <a:pt x="113655" y="90666"/>
                      </a:lnTo>
                      <a:lnTo>
                        <a:pt x="113655" y="17878"/>
                      </a:lnTo>
                      <a:close/>
                      <a:moveTo>
                        <a:pt x="19154" y="17878"/>
                      </a:moveTo>
                      <a:lnTo>
                        <a:pt x="33201" y="17878"/>
                      </a:lnTo>
                      <a:lnTo>
                        <a:pt x="33201" y="90666"/>
                      </a:lnTo>
                      <a:lnTo>
                        <a:pt x="19154" y="90666"/>
                      </a:lnTo>
                      <a:lnTo>
                        <a:pt x="19154" y="17878"/>
                      </a:lnTo>
                      <a:close/>
                      <a:moveTo>
                        <a:pt x="158348" y="90666"/>
                      </a:moveTo>
                      <a:lnTo>
                        <a:pt x="144302" y="90666"/>
                      </a:lnTo>
                      <a:lnTo>
                        <a:pt x="144302" y="17878"/>
                      </a:lnTo>
                      <a:lnTo>
                        <a:pt x="158348" y="17878"/>
                      </a:lnTo>
                      <a:lnTo>
                        <a:pt x="158348" y="90666"/>
                      </a:lnTo>
                      <a:close/>
                    </a:path>
                  </a:pathLst>
                </a:custGeom>
                <a:solidFill>
                  <a:srgbClr val="2D5967"/>
                </a:solidFill>
                <a:ln w="6417" cap="flat">
                  <a:noFill/>
                  <a:prstDash val="solid"/>
                  <a:miter/>
                </a:ln>
              </p:spPr>
              <p:txBody>
                <a:bodyPr rtlCol="0" anchor="ctr"/>
                <a:lstStyle/>
                <a:p>
                  <a:endParaRPr lang="en-US" sz="3052"/>
                </a:p>
              </p:txBody>
            </p:sp>
            <p:sp>
              <p:nvSpPr>
                <p:cNvPr id="255" name="Freeform: Shape 90">
                  <a:extLst>
                    <a:ext uri="{FF2B5EF4-FFF2-40B4-BE49-F238E27FC236}">
                      <a16:creationId xmlns:a16="http://schemas.microsoft.com/office/drawing/2014/main" id="{AB92C2FE-8624-D5ED-E0CC-9184A0FD66A5}"/>
                    </a:ext>
                  </a:extLst>
                </p:cNvPr>
                <p:cNvSpPr/>
                <p:nvPr/>
              </p:nvSpPr>
              <p:spPr>
                <a:xfrm>
                  <a:off x="3315511" y="2515508"/>
                  <a:ext cx="176225" cy="108543"/>
                </a:xfrm>
                <a:custGeom>
                  <a:avLst/>
                  <a:gdLst>
                    <a:gd name="connsiteX0" fmla="*/ 0 w 176225"/>
                    <a:gd name="connsiteY0" fmla="*/ 108543 h 108543"/>
                    <a:gd name="connsiteX1" fmla="*/ 176225 w 176225"/>
                    <a:gd name="connsiteY1" fmla="*/ 108543 h 108543"/>
                    <a:gd name="connsiteX2" fmla="*/ 176225 w 176225"/>
                    <a:gd name="connsiteY2" fmla="*/ 0 h 108543"/>
                    <a:gd name="connsiteX3" fmla="*/ 0 w 176225"/>
                    <a:gd name="connsiteY3" fmla="*/ 0 h 108543"/>
                    <a:gd name="connsiteX4" fmla="*/ 0 w 176225"/>
                    <a:gd name="connsiteY4" fmla="*/ 108543 h 108543"/>
                    <a:gd name="connsiteX5" fmla="*/ 94494 w 176225"/>
                    <a:gd name="connsiteY5" fmla="*/ 90666 h 108543"/>
                    <a:gd name="connsiteX6" fmla="*/ 80448 w 176225"/>
                    <a:gd name="connsiteY6" fmla="*/ 90666 h 108543"/>
                    <a:gd name="connsiteX7" fmla="*/ 80448 w 176225"/>
                    <a:gd name="connsiteY7" fmla="*/ 17878 h 108543"/>
                    <a:gd name="connsiteX8" fmla="*/ 94494 w 176225"/>
                    <a:gd name="connsiteY8" fmla="*/ 17878 h 108543"/>
                    <a:gd name="connsiteX9" fmla="*/ 94494 w 176225"/>
                    <a:gd name="connsiteY9" fmla="*/ 90666 h 108543"/>
                    <a:gd name="connsiteX10" fmla="*/ 112378 w 176225"/>
                    <a:gd name="connsiteY10" fmla="*/ 17878 h 108543"/>
                    <a:gd name="connsiteX11" fmla="*/ 126424 w 176225"/>
                    <a:gd name="connsiteY11" fmla="*/ 17878 h 108543"/>
                    <a:gd name="connsiteX12" fmla="*/ 126424 w 176225"/>
                    <a:gd name="connsiteY12" fmla="*/ 90666 h 108543"/>
                    <a:gd name="connsiteX13" fmla="*/ 112378 w 176225"/>
                    <a:gd name="connsiteY13" fmla="*/ 90666 h 108543"/>
                    <a:gd name="connsiteX14" fmla="*/ 112378 w 176225"/>
                    <a:gd name="connsiteY14" fmla="*/ 17878 h 108543"/>
                    <a:gd name="connsiteX15" fmla="*/ 62570 w 176225"/>
                    <a:gd name="connsiteY15" fmla="*/ 90666 h 108543"/>
                    <a:gd name="connsiteX16" fmla="*/ 48524 w 176225"/>
                    <a:gd name="connsiteY16" fmla="*/ 90666 h 108543"/>
                    <a:gd name="connsiteX17" fmla="*/ 48524 w 176225"/>
                    <a:gd name="connsiteY17" fmla="*/ 17878 h 108543"/>
                    <a:gd name="connsiteX18" fmla="*/ 62570 w 176225"/>
                    <a:gd name="connsiteY18" fmla="*/ 17878 h 108543"/>
                    <a:gd name="connsiteX19" fmla="*/ 62570 w 176225"/>
                    <a:gd name="connsiteY19" fmla="*/ 90666 h 108543"/>
                    <a:gd name="connsiteX20" fmla="*/ 158348 w 176225"/>
                    <a:gd name="connsiteY20" fmla="*/ 90666 h 108543"/>
                    <a:gd name="connsiteX21" fmla="*/ 144302 w 176225"/>
                    <a:gd name="connsiteY21" fmla="*/ 90666 h 108543"/>
                    <a:gd name="connsiteX22" fmla="*/ 144302 w 176225"/>
                    <a:gd name="connsiteY22" fmla="*/ 17878 h 108543"/>
                    <a:gd name="connsiteX23" fmla="*/ 158348 w 176225"/>
                    <a:gd name="connsiteY23" fmla="*/ 17878 h 108543"/>
                    <a:gd name="connsiteX24" fmla="*/ 158348 w 176225"/>
                    <a:gd name="connsiteY24" fmla="*/ 90666 h 108543"/>
                    <a:gd name="connsiteX25" fmla="*/ 17877 w 176225"/>
                    <a:gd name="connsiteY25" fmla="*/ 17878 h 108543"/>
                    <a:gd name="connsiteX26" fmla="*/ 31924 w 176225"/>
                    <a:gd name="connsiteY26" fmla="*/ 17878 h 108543"/>
                    <a:gd name="connsiteX27" fmla="*/ 31924 w 176225"/>
                    <a:gd name="connsiteY27" fmla="*/ 90666 h 108543"/>
                    <a:gd name="connsiteX28" fmla="*/ 17877 w 176225"/>
                    <a:gd name="connsiteY28" fmla="*/ 90666 h 108543"/>
                    <a:gd name="connsiteX29" fmla="*/ 17877 w 176225"/>
                    <a:gd name="connsiteY29" fmla="*/ 17878 h 10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6225" h="108543">
                      <a:moveTo>
                        <a:pt x="0" y="108543"/>
                      </a:moveTo>
                      <a:lnTo>
                        <a:pt x="176225" y="108543"/>
                      </a:lnTo>
                      <a:lnTo>
                        <a:pt x="176225" y="0"/>
                      </a:lnTo>
                      <a:lnTo>
                        <a:pt x="0" y="0"/>
                      </a:lnTo>
                      <a:lnTo>
                        <a:pt x="0" y="108543"/>
                      </a:lnTo>
                      <a:close/>
                      <a:moveTo>
                        <a:pt x="94494" y="90666"/>
                      </a:moveTo>
                      <a:lnTo>
                        <a:pt x="80448" y="90666"/>
                      </a:lnTo>
                      <a:lnTo>
                        <a:pt x="80448" y="17878"/>
                      </a:lnTo>
                      <a:lnTo>
                        <a:pt x="94494" y="17878"/>
                      </a:lnTo>
                      <a:lnTo>
                        <a:pt x="94494" y="90666"/>
                      </a:lnTo>
                      <a:close/>
                      <a:moveTo>
                        <a:pt x="112378" y="17878"/>
                      </a:moveTo>
                      <a:lnTo>
                        <a:pt x="126424" y="17878"/>
                      </a:lnTo>
                      <a:lnTo>
                        <a:pt x="126424" y="90666"/>
                      </a:lnTo>
                      <a:lnTo>
                        <a:pt x="112378" y="90666"/>
                      </a:lnTo>
                      <a:lnTo>
                        <a:pt x="112378" y="17878"/>
                      </a:lnTo>
                      <a:close/>
                      <a:moveTo>
                        <a:pt x="62570" y="90666"/>
                      </a:moveTo>
                      <a:lnTo>
                        <a:pt x="48524" y="90666"/>
                      </a:lnTo>
                      <a:lnTo>
                        <a:pt x="48524" y="17878"/>
                      </a:lnTo>
                      <a:lnTo>
                        <a:pt x="62570" y="17878"/>
                      </a:lnTo>
                      <a:lnTo>
                        <a:pt x="62570" y="90666"/>
                      </a:lnTo>
                      <a:close/>
                      <a:moveTo>
                        <a:pt x="158348" y="90666"/>
                      </a:moveTo>
                      <a:lnTo>
                        <a:pt x="144302" y="90666"/>
                      </a:lnTo>
                      <a:lnTo>
                        <a:pt x="144302" y="17878"/>
                      </a:lnTo>
                      <a:lnTo>
                        <a:pt x="158348" y="17878"/>
                      </a:lnTo>
                      <a:lnTo>
                        <a:pt x="158348" y="90666"/>
                      </a:lnTo>
                      <a:close/>
                      <a:moveTo>
                        <a:pt x="17877" y="17878"/>
                      </a:moveTo>
                      <a:lnTo>
                        <a:pt x="31924" y="17878"/>
                      </a:lnTo>
                      <a:lnTo>
                        <a:pt x="31924" y="90666"/>
                      </a:lnTo>
                      <a:lnTo>
                        <a:pt x="17877" y="90666"/>
                      </a:lnTo>
                      <a:lnTo>
                        <a:pt x="17877" y="17878"/>
                      </a:lnTo>
                      <a:close/>
                    </a:path>
                  </a:pathLst>
                </a:custGeom>
                <a:solidFill>
                  <a:srgbClr val="2D5967"/>
                </a:solidFill>
                <a:ln w="6417" cap="flat">
                  <a:noFill/>
                  <a:prstDash val="solid"/>
                  <a:miter/>
                </a:ln>
              </p:spPr>
              <p:txBody>
                <a:bodyPr rtlCol="0" anchor="ctr"/>
                <a:lstStyle/>
                <a:p>
                  <a:endParaRPr lang="en-US" sz="3052"/>
                </a:p>
              </p:txBody>
            </p:sp>
          </p:grpSp>
        </p:grpSp>
        <p:sp>
          <p:nvSpPr>
            <p:cNvPr id="244" name="TextBox 91">
              <a:extLst>
                <a:ext uri="{FF2B5EF4-FFF2-40B4-BE49-F238E27FC236}">
                  <a16:creationId xmlns:a16="http://schemas.microsoft.com/office/drawing/2014/main" id="{0261F2F2-5156-43A5-6A18-A8335FE0B242}"/>
                </a:ext>
              </a:extLst>
            </p:cNvPr>
            <p:cNvSpPr txBox="1"/>
            <p:nvPr/>
          </p:nvSpPr>
          <p:spPr>
            <a:xfrm>
              <a:off x="2908794" y="2782624"/>
              <a:ext cx="805851" cy="247249"/>
            </a:xfrm>
            <a:prstGeom prst="rect">
              <a:avLst/>
            </a:prstGeom>
            <a:noFill/>
          </p:spPr>
          <p:txBody>
            <a:bodyPr wrap="none" rtlCol="0">
              <a:spAutoFit/>
            </a:bodyPr>
            <a:lstStyle/>
            <a:p>
              <a:pPr algn="l"/>
              <a:r>
                <a:rPr lang="en-US" sz="1772">
                  <a:latin typeface="Oracle Sans"/>
                  <a:cs typeface="Oracle Sans"/>
                  <a:sym typeface="Oracle Sans"/>
                  <a:rtl val="0"/>
                </a:rPr>
                <a:t>Container</a:t>
              </a:r>
            </a:p>
          </p:txBody>
        </p:sp>
      </p:grpSp>
      <p:grpSp>
        <p:nvGrpSpPr>
          <p:cNvPr id="259" name="グループ化 258">
            <a:extLst>
              <a:ext uri="{FF2B5EF4-FFF2-40B4-BE49-F238E27FC236}">
                <a16:creationId xmlns:a16="http://schemas.microsoft.com/office/drawing/2014/main" id="{3C0ACEC8-FD6F-31D9-81F0-6ED4A82F31A2}"/>
              </a:ext>
            </a:extLst>
          </p:cNvPr>
          <p:cNvGrpSpPr/>
          <p:nvPr/>
        </p:nvGrpSpPr>
        <p:grpSpPr>
          <a:xfrm>
            <a:off x="4927059" y="4221462"/>
            <a:ext cx="825011" cy="1125362"/>
            <a:chOff x="7614115" y="1315164"/>
            <a:chExt cx="558803" cy="762240"/>
          </a:xfrm>
        </p:grpSpPr>
        <p:pic>
          <p:nvPicPr>
            <p:cNvPr id="261" name="グラフィックス 260">
              <a:extLst>
                <a:ext uri="{FF2B5EF4-FFF2-40B4-BE49-F238E27FC236}">
                  <a16:creationId xmlns:a16="http://schemas.microsoft.com/office/drawing/2014/main" id="{A445AD10-F003-5D8C-367B-70AF878DC8C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14115" y="1315164"/>
              <a:ext cx="547293" cy="534565"/>
            </a:xfrm>
            <a:prstGeom prst="rect">
              <a:avLst/>
            </a:prstGeom>
          </p:spPr>
        </p:pic>
        <p:sp>
          <p:nvSpPr>
            <p:cNvPr id="262" name="TextBox 12">
              <a:extLst>
                <a:ext uri="{FF2B5EF4-FFF2-40B4-BE49-F238E27FC236}">
                  <a16:creationId xmlns:a16="http://schemas.microsoft.com/office/drawing/2014/main" id="{2182DE80-9E56-1477-B472-C32727716AFB}"/>
                </a:ext>
              </a:extLst>
            </p:cNvPr>
            <p:cNvSpPr txBox="1">
              <a:spLocks noChangeArrowheads="1"/>
            </p:cNvSpPr>
            <p:nvPr/>
          </p:nvSpPr>
          <p:spPr bwMode="auto">
            <a:xfrm>
              <a:off x="7643936" y="1799406"/>
              <a:ext cx="528982" cy="277998"/>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dirty="0">
                  <a:latin typeface="Meiryo UI" panose="020B0604030504040204" pitchFamily="34" charset="-128"/>
                  <a:ea typeface="Meiryo UI" panose="020B0604030504040204" pitchFamily="34" charset="-128"/>
                  <a:cs typeface="Amazon Ember" panose="020B0603020204020204" pitchFamily="34" charset="0"/>
                </a:rPr>
                <a:t>WAF</a:t>
              </a:r>
            </a:p>
          </p:txBody>
        </p:sp>
      </p:grpSp>
      <p:cxnSp>
        <p:nvCxnSpPr>
          <p:cNvPr id="263" name="Straight Arrow Connector 43">
            <a:extLst>
              <a:ext uri="{FF2B5EF4-FFF2-40B4-BE49-F238E27FC236}">
                <a16:creationId xmlns:a16="http://schemas.microsoft.com/office/drawing/2014/main" id="{53251D3B-2C83-96E4-35A6-B59B18893DDC}"/>
              </a:ext>
            </a:extLst>
          </p:cNvPr>
          <p:cNvCxnSpPr>
            <a:cxnSpLocks/>
          </p:cNvCxnSpPr>
          <p:nvPr/>
        </p:nvCxnSpPr>
        <p:spPr bwMode="auto">
          <a:xfrm>
            <a:off x="5345350" y="5407249"/>
            <a:ext cx="0" cy="1072821"/>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11" name="Graphic 3">
            <a:extLst>
              <a:ext uri="{FF2B5EF4-FFF2-40B4-BE49-F238E27FC236}">
                <a16:creationId xmlns:a16="http://schemas.microsoft.com/office/drawing/2014/main" id="{DC71CB81-82A3-9ED0-5899-661FEB7F63C6}"/>
              </a:ext>
            </a:extLst>
          </p:cNvPr>
          <p:cNvGrpSpPr/>
          <p:nvPr/>
        </p:nvGrpSpPr>
        <p:grpSpPr>
          <a:xfrm>
            <a:off x="6320453" y="4279745"/>
            <a:ext cx="1683474" cy="1110017"/>
            <a:chOff x="8001257" y="2312469"/>
            <a:chExt cx="1140265" cy="751846"/>
          </a:xfrm>
        </p:grpSpPr>
        <p:grpSp>
          <p:nvGrpSpPr>
            <p:cNvPr id="12" name="Graphic 3">
              <a:extLst>
                <a:ext uri="{FF2B5EF4-FFF2-40B4-BE49-F238E27FC236}">
                  <a16:creationId xmlns:a16="http://schemas.microsoft.com/office/drawing/2014/main" id="{03EC10C1-B388-B7B4-2452-5E8A5117714B}"/>
                </a:ext>
              </a:extLst>
            </p:cNvPr>
            <p:cNvGrpSpPr/>
            <p:nvPr/>
          </p:nvGrpSpPr>
          <p:grpSpPr>
            <a:xfrm>
              <a:off x="8368267" y="2312469"/>
              <a:ext cx="500256" cy="513347"/>
              <a:chOff x="8368267" y="2312469"/>
              <a:chExt cx="500256" cy="513347"/>
            </a:xfrm>
          </p:grpSpPr>
          <p:sp>
            <p:nvSpPr>
              <p:cNvPr id="14" name="Freeform: Shape 172">
                <a:extLst>
                  <a:ext uri="{FF2B5EF4-FFF2-40B4-BE49-F238E27FC236}">
                    <a16:creationId xmlns:a16="http://schemas.microsoft.com/office/drawing/2014/main" id="{90846E56-315B-0F02-DEF2-89349C49276D}"/>
                  </a:ext>
                </a:extLst>
              </p:cNvPr>
              <p:cNvSpPr/>
              <p:nvPr/>
            </p:nvSpPr>
            <p:spPr>
              <a:xfrm>
                <a:off x="8374235" y="2325572"/>
                <a:ext cx="120315" cy="481186"/>
              </a:xfrm>
              <a:custGeom>
                <a:avLst/>
                <a:gdLst>
                  <a:gd name="connsiteX0" fmla="*/ 0 w 120315"/>
                  <a:gd name="connsiteY0" fmla="*/ 376373 h 481186"/>
                  <a:gd name="connsiteX1" fmla="*/ 0 w 120315"/>
                  <a:gd name="connsiteY1" fmla="*/ 103622 h 481186"/>
                  <a:gd name="connsiteX2" fmla="*/ 120316 w 120315"/>
                  <a:gd name="connsiteY2" fmla="*/ 0 h 481186"/>
                  <a:gd name="connsiteX3" fmla="*/ 120316 w 120315"/>
                  <a:gd name="connsiteY3" fmla="*/ 481186 h 481186"/>
                  <a:gd name="connsiteX4" fmla="*/ 0 w 120315"/>
                  <a:gd name="connsiteY4" fmla="*/ 376373 h 481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15" h="481186">
                    <a:moveTo>
                      <a:pt x="0" y="376373"/>
                    </a:moveTo>
                    <a:lnTo>
                      <a:pt x="0" y="103622"/>
                    </a:lnTo>
                    <a:lnTo>
                      <a:pt x="120316" y="0"/>
                    </a:lnTo>
                    <a:lnTo>
                      <a:pt x="120316" y="481186"/>
                    </a:lnTo>
                    <a:lnTo>
                      <a:pt x="0" y="376373"/>
                    </a:lnTo>
                    <a:close/>
                  </a:path>
                </a:pathLst>
              </a:custGeom>
              <a:solidFill>
                <a:srgbClr val="FFFFFF"/>
              </a:solidFill>
              <a:ln w="6417" cap="flat">
                <a:noFill/>
                <a:prstDash val="solid"/>
                <a:miter/>
              </a:ln>
            </p:spPr>
            <p:txBody>
              <a:bodyPr rtlCol="0" anchor="ctr"/>
              <a:lstStyle/>
              <a:p>
                <a:endParaRPr lang="en-US" sz="3052"/>
              </a:p>
            </p:txBody>
          </p:sp>
          <p:sp>
            <p:nvSpPr>
              <p:cNvPr id="15" name="Freeform: Shape 173">
                <a:extLst>
                  <a:ext uri="{FF2B5EF4-FFF2-40B4-BE49-F238E27FC236}">
                    <a16:creationId xmlns:a16="http://schemas.microsoft.com/office/drawing/2014/main" id="{0616FF17-61CF-8E47-E88D-DEACD8DBB138}"/>
                  </a:ext>
                </a:extLst>
              </p:cNvPr>
              <p:cNvSpPr/>
              <p:nvPr/>
            </p:nvSpPr>
            <p:spPr>
              <a:xfrm>
                <a:off x="8368267" y="2312469"/>
                <a:ext cx="132186" cy="508585"/>
              </a:xfrm>
              <a:custGeom>
                <a:avLst/>
                <a:gdLst>
                  <a:gd name="connsiteX0" fmla="*/ 120316 w 132186"/>
                  <a:gd name="connsiteY0" fmla="*/ 26203 h 508585"/>
                  <a:gd name="connsiteX1" fmla="*/ 120316 w 132186"/>
                  <a:gd name="connsiteY1" fmla="*/ 481186 h 508585"/>
                  <a:gd name="connsiteX2" fmla="*/ 11935 w 132186"/>
                  <a:gd name="connsiteY2" fmla="*/ 385902 h 508585"/>
                  <a:gd name="connsiteX3" fmla="*/ 11935 w 132186"/>
                  <a:gd name="connsiteY3" fmla="*/ 119106 h 508585"/>
                  <a:gd name="connsiteX4" fmla="*/ 120316 w 132186"/>
                  <a:gd name="connsiteY4" fmla="*/ 26203 h 508585"/>
                  <a:gd name="connsiteX5" fmla="*/ 132187 w 132186"/>
                  <a:gd name="connsiteY5" fmla="*/ 0 h 508585"/>
                  <a:gd name="connsiteX6" fmla="*/ 111974 w 132186"/>
                  <a:gd name="connsiteY6" fmla="*/ 16675 h 508585"/>
                  <a:gd name="connsiteX7" fmla="*/ 3594 w 132186"/>
                  <a:gd name="connsiteY7" fmla="*/ 110769 h 508585"/>
                  <a:gd name="connsiteX8" fmla="*/ 0 w 132186"/>
                  <a:gd name="connsiteY8" fmla="*/ 114342 h 508585"/>
                  <a:gd name="connsiteX9" fmla="*/ 0 w 132186"/>
                  <a:gd name="connsiteY9" fmla="*/ 119106 h 508585"/>
                  <a:gd name="connsiteX10" fmla="*/ 0 w 132186"/>
                  <a:gd name="connsiteY10" fmla="*/ 385902 h 508585"/>
                  <a:gd name="connsiteX11" fmla="*/ 0 w 132186"/>
                  <a:gd name="connsiteY11" fmla="*/ 391857 h 508585"/>
                  <a:gd name="connsiteX12" fmla="*/ 3594 w 132186"/>
                  <a:gd name="connsiteY12" fmla="*/ 395431 h 508585"/>
                  <a:gd name="connsiteX13" fmla="*/ 111974 w 132186"/>
                  <a:gd name="connsiteY13" fmla="*/ 490715 h 508585"/>
                  <a:gd name="connsiteX14" fmla="*/ 132187 w 132186"/>
                  <a:gd name="connsiteY14" fmla="*/ 508586 h 508585"/>
                  <a:gd name="connsiteX15" fmla="*/ 132187 w 132186"/>
                  <a:gd name="connsiteY15" fmla="*/ 482380 h 508585"/>
                  <a:gd name="connsiteX16" fmla="*/ 132187 w 132186"/>
                  <a:gd name="connsiteY16" fmla="*/ 26203 h 508585"/>
                  <a:gd name="connsiteX17" fmla="*/ 132187 w 132186"/>
                  <a:gd name="connsiteY17" fmla="*/ 0 h 50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2186" h="508585">
                    <a:moveTo>
                      <a:pt x="120316" y="26203"/>
                    </a:moveTo>
                    <a:lnTo>
                      <a:pt x="120316" y="481186"/>
                    </a:lnTo>
                    <a:lnTo>
                      <a:pt x="11935" y="385902"/>
                    </a:lnTo>
                    <a:lnTo>
                      <a:pt x="11935" y="119106"/>
                    </a:lnTo>
                    <a:lnTo>
                      <a:pt x="120316" y="26203"/>
                    </a:lnTo>
                    <a:close/>
                    <a:moveTo>
                      <a:pt x="132187" y="0"/>
                    </a:moveTo>
                    <a:lnTo>
                      <a:pt x="111974" y="16675"/>
                    </a:lnTo>
                    <a:lnTo>
                      <a:pt x="3594" y="110769"/>
                    </a:lnTo>
                    <a:lnTo>
                      <a:pt x="0" y="114342"/>
                    </a:lnTo>
                    <a:lnTo>
                      <a:pt x="0" y="119106"/>
                    </a:lnTo>
                    <a:lnTo>
                      <a:pt x="0" y="385902"/>
                    </a:lnTo>
                    <a:lnTo>
                      <a:pt x="0" y="391857"/>
                    </a:lnTo>
                    <a:lnTo>
                      <a:pt x="3594" y="395431"/>
                    </a:lnTo>
                    <a:lnTo>
                      <a:pt x="111974" y="490715"/>
                    </a:lnTo>
                    <a:lnTo>
                      <a:pt x="132187" y="508586"/>
                    </a:lnTo>
                    <a:lnTo>
                      <a:pt x="132187" y="482380"/>
                    </a:lnTo>
                    <a:lnTo>
                      <a:pt x="132187" y="26203"/>
                    </a:lnTo>
                    <a:lnTo>
                      <a:pt x="132187" y="0"/>
                    </a:lnTo>
                    <a:close/>
                  </a:path>
                </a:pathLst>
              </a:custGeom>
              <a:solidFill>
                <a:srgbClr val="FFFFFF"/>
              </a:solidFill>
              <a:ln w="6417" cap="flat">
                <a:noFill/>
                <a:prstDash val="solid"/>
                <a:miter/>
              </a:ln>
            </p:spPr>
            <p:txBody>
              <a:bodyPr rtlCol="0" anchor="ctr"/>
              <a:lstStyle/>
              <a:p>
                <a:endParaRPr lang="en-US" sz="3052"/>
              </a:p>
            </p:txBody>
          </p:sp>
          <p:sp>
            <p:nvSpPr>
              <p:cNvPr id="16" name="Freeform: Shape 174">
                <a:extLst>
                  <a:ext uri="{FF2B5EF4-FFF2-40B4-BE49-F238E27FC236}">
                    <a16:creationId xmlns:a16="http://schemas.microsoft.com/office/drawing/2014/main" id="{19C0D956-FB94-D5C2-0661-CE13F4DB250C}"/>
                  </a:ext>
                </a:extLst>
              </p:cNvPr>
              <p:cNvSpPr/>
              <p:nvPr/>
            </p:nvSpPr>
            <p:spPr>
              <a:xfrm>
                <a:off x="8742241" y="2325572"/>
                <a:ext cx="120315" cy="481186"/>
              </a:xfrm>
              <a:custGeom>
                <a:avLst/>
                <a:gdLst>
                  <a:gd name="connsiteX0" fmla="*/ 0 w 120315"/>
                  <a:gd name="connsiteY0" fmla="*/ 0 h 481186"/>
                  <a:gd name="connsiteX1" fmla="*/ 120316 w 120315"/>
                  <a:gd name="connsiteY1" fmla="*/ 103622 h 481186"/>
                  <a:gd name="connsiteX2" fmla="*/ 120316 w 120315"/>
                  <a:gd name="connsiteY2" fmla="*/ 376373 h 481186"/>
                  <a:gd name="connsiteX3" fmla="*/ 0 w 120315"/>
                  <a:gd name="connsiteY3" fmla="*/ 481186 h 481186"/>
                  <a:gd name="connsiteX4" fmla="*/ 0 w 120315"/>
                  <a:gd name="connsiteY4" fmla="*/ 0 h 481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15" h="481186">
                    <a:moveTo>
                      <a:pt x="0" y="0"/>
                    </a:moveTo>
                    <a:lnTo>
                      <a:pt x="120316" y="103622"/>
                    </a:lnTo>
                    <a:lnTo>
                      <a:pt x="120316" y="376373"/>
                    </a:lnTo>
                    <a:lnTo>
                      <a:pt x="0" y="481186"/>
                    </a:lnTo>
                    <a:lnTo>
                      <a:pt x="0" y="0"/>
                    </a:lnTo>
                    <a:close/>
                  </a:path>
                </a:pathLst>
              </a:custGeom>
              <a:solidFill>
                <a:srgbClr val="FFFFFF"/>
              </a:solidFill>
              <a:ln w="6417" cap="flat">
                <a:noFill/>
                <a:prstDash val="solid"/>
                <a:miter/>
              </a:ln>
            </p:spPr>
            <p:txBody>
              <a:bodyPr rtlCol="0" anchor="ctr"/>
              <a:lstStyle/>
              <a:p>
                <a:endParaRPr lang="en-US" sz="3052"/>
              </a:p>
            </p:txBody>
          </p:sp>
          <p:sp>
            <p:nvSpPr>
              <p:cNvPr id="17" name="Freeform: Shape 175">
                <a:extLst>
                  <a:ext uri="{FF2B5EF4-FFF2-40B4-BE49-F238E27FC236}">
                    <a16:creationId xmlns:a16="http://schemas.microsoft.com/office/drawing/2014/main" id="{1FBCCFC6-95C1-9FE8-0770-0410207AE214}"/>
                  </a:ext>
                </a:extLst>
              </p:cNvPr>
              <p:cNvSpPr/>
              <p:nvPr/>
            </p:nvSpPr>
            <p:spPr>
              <a:xfrm>
                <a:off x="8736337" y="2312469"/>
                <a:ext cx="132186" cy="507392"/>
              </a:xfrm>
              <a:custGeom>
                <a:avLst/>
                <a:gdLst>
                  <a:gd name="connsiteX0" fmla="*/ 11871 w 132186"/>
                  <a:gd name="connsiteY0" fmla="*/ 26203 h 507392"/>
                  <a:gd name="connsiteX1" fmla="*/ 120252 w 132186"/>
                  <a:gd name="connsiteY1" fmla="*/ 119106 h 507392"/>
                  <a:gd name="connsiteX2" fmla="*/ 120252 w 132186"/>
                  <a:gd name="connsiteY2" fmla="*/ 385902 h 507392"/>
                  <a:gd name="connsiteX3" fmla="*/ 11871 w 132186"/>
                  <a:gd name="connsiteY3" fmla="*/ 481186 h 507392"/>
                  <a:gd name="connsiteX4" fmla="*/ 11871 w 132186"/>
                  <a:gd name="connsiteY4" fmla="*/ 26203 h 507392"/>
                  <a:gd name="connsiteX5" fmla="*/ 0 w 132186"/>
                  <a:gd name="connsiteY5" fmla="*/ 0 h 507392"/>
                  <a:gd name="connsiteX6" fmla="*/ 0 w 132186"/>
                  <a:gd name="connsiteY6" fmla="*/ 26203 h 507392"/>
                  <a:gd name="connsiteX7" fmla="*/ 0 w 132186"/>
                  <a:gd name="connsiteY7" fmla="*/ 481186 h 507392"/>
                  <a:gd name="connsiteX8" fmla="*/ 0 w 132186"/>
                  <a:gd name="connsiteY8" fmla="*/ 507393 h 507392"/>
                  <a:gd name="connsiteX9" fmla="*/ 20213 w 132186"/>
                  <a:gd name="connsiteY9" fmla="*/ 489528 h 507392"/>
                  <a:gd name="connsiteX10" fmla="*/ 128594 w 132186"/>
                  <a:gd name="connsiteY10" fmla="*/ 394244 h 507392"/>
                  <a:gd name="connsiteX11" fmla="*/ 132187 w 132186"/>
                  <a:gd name="connsiteY11" fmla="*/ 390670 h 507392"/>
                  <a:gd name="connsiteX12" fmla="*/ 132187 w 132186"/>
                  <a:gd name="connsiteY12" fmla="*/ 384715 h 507392"/>
                  <a:gd name="connsiteX13" fmla="*/ 132187 w 132186"/>
                  <a:gd name="connsiteY13" fmla="*/ 119106 h 507392"/>
                  <a:gd name="connsiteX14" fmla="*/ 132187 w 132186"/>
                  <a:gd name="connsiteY14" fmla="*/ 114342 h 507392"/>
                  <a:gd name="connsiteX15" fmla="*/ 128594 w 132186"/>
                  <a:gd name="connsiteY15" fmla="*/ 110769 h 507392"/>
                  <a:gd name="connsiteX16" fmla="*/ 20213 w 132186"/>
                  <a:gd name="connsiteY16" fmla="*/ 17866 h 507392"/>
                  <a:gd name="connsiteX17" fmla="*/ 0 w 132186"/>
                  <a:gd name="connsiteY17" fmla="*/ 0 h 50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2186" h="507392">
                    <a:moveTo>
                      <a:pt x="11871" y="26203"/>
                    </a:moveTo>
                    <a:lnTo>
                      <a:pt x="120252" y="119106"/>
                    </a:lnTo>
                    <a:lnTo>
                      <a:pt x="120252" y="385902"/>
                    </a:lnTo>
                    <a:lnTo>
                      <a:pt x="11871" y="481186"/>
                    </a:lnTo>
                    <a:lnTo>
                      <a:pt x="11871" y="26203"/>
                    </a:lnTo>
                    <a:close/>
                    <a:moveTo>
                      <a:pt x="0" y="0"/>
                    </a:moveTo>
                    <a:lnTo>
                      <a:pt x="0" y="26203"/>
                    </a:lnTo>
                    <a:lnTo>
                      <a:pt x="0" y="481186"/>
                    </a:lnTo>
                    <a:lnTo>
                      <a:pt x="0" y="507393"/>
                    </a:lnTo>
                    <a:lnTo>
                      <a:pt x="20213" y="489528"/>
                    </a:lnTo>
                    <a:lnTo>
                      <a:pt x="128594" y="394244"/>
                    </a:lnTo>
                    <a:lnTo>
                      <a:pt x="132187" y="390670"/>
                    </a:lnTo>
                    <a:lnTo>
                      <a:pt x="132187" y="384715"/>
                    </a:lnTo>
                    <a:lnTo>
                      <a:pt x="132187" y="119106"/>
                    </a:lnTo>
                    <a:lnTo>
                      <a:pt x="132187" y="114342"/>
                    </a:lnTo>
                    <a:lnTo>
                      <a:pt x="128594" y="110769"/>
                    </a:lnTo>
                    <a:lnTo>
                      <a:pt x="20213" y="17866"/>
                    </a:lnTo>
                    <a:lnTo>
                      <a:pt x="0" y="0"/>
                    </a:lnTo>
                    <a:close/>
                  </a:path>
                </a:pathLst>
              </a:custGeom>
              <a:solidFill>
                <a:srgbClr val="FFFFFF"/>
              </a:solidFill>
              <a:ln w="6417" cap="flat">
                <a:noFill/>
                <a:prstDash val="solid"/>
                <a:miter/>
              </a:ln>
            </p:spPr>
            <p:txBody>
              <a:bodyPr rtlCol="0" anchor="ctr"/>
              <a:lstStyle/>
              <a:p>
                <a:endParaRPr lang="en-US" sz="3052"/>
              </a:p>
            </p:txBody>
          </p:sp>
          <p:sp>
            <p:nvSpPr>
              <p:cNvPr id="18" name="Freeform: Shape 176">
                <a:extLst>
                  <a:ext uri="{FF2B5EF4-FFF2-40B4-BE49-F238E27FC236}">
                    <a16:creationId xmlns:a16="http://schemas.microsoft.com/office/drawing/2014/main" id="{B1E76907-A55B-B4F1-B492-848DF69208BB}"/>
                  </a:ext>
                </a:extLst>
              </p:cNvPr>
              <p:cNvSpPr/>
              <p:nvPr/>
            </p:nvSpPr>
            <p:spPr>
              <a:xfrm>
                <a:off x="8493332" y="2331519"/>
                <a:ext cx="250128" cy="488335"/>
              </a:xfrm>
              <a:custGeom>
                <a:avLst/>
                <a:gdLst>
                  <a:gd name="connsiteX0" fmla="*/ 129813 w 250128"/>
                  <a:gd name="connsiteY0" fmla="*/ 488336 h 488335"/>
                  <a:gd name="connsiteX1" fmla="*/ 125064 w 250128"/>
                  <a:gd name="connsiteY1" fmla="*/ 445458 h 488335"/>
                  <a:gd name="connsiteX2" fmla="*/ 120316 w 250128"/>
                  <a:gd name="connsiteY2" fmla="*/ 488336 h 488335"/>
                  <a:gd name="connsiteX3" fmla="*/ 0 w 250128"/>
                  <a:gd name="connsiteY3" fmla="*/ 488336 h 488335"/>
                  <a:gd name="connsiteX4" fmla="*/ 79826 w 250128"/>
                  <a:gd name="connsiteY4" fmla="*/ 0 h 488335"/>
                  <a:gd name="connsiteX5" fmla="*/ 172677 w 250128"/>
                  <a:gd name="connsiteY5" fmla="*/ 0 h 488335"/>
                  <a:gd name="connsiteX6" fmla="*/ 250128 w 250128"/>
                  <a:gd name="connsiteY6" fmla="*/ 488336 h 488335"/>
                  <a:gd name="connsiteX7" fmla="*/ 129813 w 250128"/>
                  <a:gd name="connsiteY7" fmla="*/ 488336 h 488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128" h="488335">
                    <a:moveTo>
                      <a:pt x="129813" y="488336"/>
                    </a:moveTo>
                    <a:lnTo>
                      <a:pt x="125064" y="445458"/>
                    </a:lnTo>
                    <a:lnTo>
                      <a:pt x="120316" y="488336"/>
                    </a:lnTo>
                    <a:lnTo>
                      <a:pt x="0" y="488336"/>
                    </a:lnTo>
                    <a:lnTo>
                      <a:pt x="79826" y="0"/>
                    </a:lnTo>
                    <a:lnTo>
                      <a:pt x="172677" y="0"/>
                    </a:lnTo>
                    <a:lnTo>
                      <a:pt x="250128" y="488336"/>
                    </a:lnTo>
                    <a:lnTo>
                      <a:pt x="129813" y="488336"/>
                    </a:lnTo>
                    <a:close/>
                  </a:path>
                </a:pathLst>
              </a:custGeom>
              <a:solidFill>
                <a:srgbClr val="FFFFFF"/>
              </a:solidFill>
              <a:ln w="6417" cap="flat">
                <a:noFill/>
                <a:prstDash val="solid"/>
                <a:miter/>
              </a:ln>
            </p:spPr>
            <p:txBody>
              <a:bodyPr rtlCol="0" anchor="ctr"/>
              <a:lstStyle/>
              <a:p>
                <a:endParaRPr lang="en-US" sz="3052"/>
              </a:p>
            </p:txBody>
          </p:sp>
          <p:sp>
            <p:nvSpPr>
              <p:cNvPr id="19" name="Freeform: Shape 177">
                <a:extLst>
                  <a:ext uri="{FF2B5EF4-FFF2-40B4-BE49-F238E27FC236}">
                    <a16:creationId xmlns:a16="http://schemas.microsoft.com/office/drawing/2014/main" id="{C134F00A-A17E-D124-F8A9-79E29CE1CB9D}"/>
                  </a:ext>
                </a:extLst>
              </p:cNvPr>
              <p:cNvSpPr/>
              <p:nvPr/>
            </p:nvSpPr>
            <p:spPr>
              <a:xfrm>
                <a:off x="8486209" y="2325572"/>
                <a:ext cx="264373" cy="500244"/>
              </a:xfrm>
              <a:custGeom>
                <a:avLst/>
                <a:gdLst>
                  <a:gd name="connsiteX0" fmla="*/ 175052 w 264373"/>
                  <a:gd name="connsiteY0" fmla="*/ 11910 h 500244"/>
                  <a:gd name="connsiteX1" fmla="*/ 251284 w 264373"/>
                  <a:gd name="connsiteY1" fmla="*/ 488334 h 500244"/>
                  <a:gd name="connsiteX2" fmla="*/ 142903 w 264373"/>
                  <a:gd name="connsiteY2" fmla="*/ 488334 h 500244"/>
                  <a:gd name="connsiteX3" fmla="*/ 133406 w 264373"/>
                  <a:gd name="connsiteY3" fmla="*/ 393051 h 500244"/>
                  <a:gd name="connsiteX4" fmla="*/ 123845 w 264373"/>
                  <a:gd name="connsiteY4" fmla="*/ 488334 h 500244"/>
                  <a:gd name="connsiteX5" fmla="*/ 15465 w 264373"/>
                  <a:gd name="connsiteY5" fmla="*/ 488334 h 500244"/>
                  <a:gd name="connsiteX6" fmla="*/ 92916 w 264373"/>
                  <a:gd name="connsiteY6" fmla="*/ 11910 h 500244"/>
                  <a:gd name="connsiteX7" fmla="*/ 175052 w 264373"/>
                  <a:gd name="connsiteY7" fmla="*/ 11910 h 500244"/>
                  <a:gd name="connsiteX8" fmla="*/ 185767 w 264373"/>
                  <a:gd name="connsiteY8" fmla="*/ 0 h 500244"/>
                  <a:gd name="connsiteX9" fmla="*/ 175052 w 264373"/>
                  <a:gd name="connsiteY9" fmla="*/ 0 h 500244"/>
                  <a:gd name="connsiteX10" fmla="*/ 91697 w 264373"/>
                  <a:gd name="connsiteY10" fmla="*/ 0 h 500244"/>
                  <a:gd name="connsiteX11" fmla="*/ 80981 w 264373"/>
                  <a:gd name="connsiteY11" fmla="*/ 0 h 500244"/>
                  <a:gd name="connsiteX12" fmla="*/ 79762 w 264373"/>
                  <a:gd name="connsiteY12" fmla="*/ 9528 h 500244"/>
                  <a:gd name="connsiteX13" fmla="*/ 2374 w 264373"/>
                  <a:gd name="connsiteY13" fmla="*/ 485954 h 500244"/>
                  <a:gd name="connsiteX14" fmla="*/ 0 w 264373"/>
                  <a:gd name="connsiteY14" fmla="*/ 500244 h 500244"/>
                  <a:gd name="connsiteX15" fmla="*/ 14309 w 264373"/>
                  <a:gd name="connsiteY15" fmla="*/ 500244 h 500244"/>
                  <a:gd name="connsiteX16" fmla="*/ 122690 w 264373"/>
                  <a:gd name="connsiteY16" fmla="*/ 500244 h 500244"/>
                  <a:gd name="connsiteX17" fmla="*/ 133406 w 264373"/>
                  <a:gd name="connsiteY17" fmla="*/ 500244 h 500244"/>
                  <a:gd name="connsiteX18" fmla="*/ 141748 w 264373"/>
                  <a:gd name="connsiteY18" fmla="*/ 500244 h 500244"/>
                  <a:gd name="connsiteX19" fmla="*/ 250128 w 264373"/>
                  <a:gd name="connsiteY19" fmla="*/ 500244 h 500244"/>
                  <a:gd name="connsiteX20" fmla="*/ 264374 w 264373"/>
                  <a:gd name="connsiteY20" fmla="*/ 500244 h 500244"/>
                  <a:gd name="connsiteX21" fmla="*/ 261999 w 264373"/>
                  <a:gd name="connsiteY21" fmla="*/ 485954 h 500244"/>
                  <a:gd name="connsiteX22" fmla="*/ 185767 w 264373"/>
                  <a:gd name="connsiteY22" fmla="*/ 9528 h 500244"/>
                  <a:gd name="connsiteX23" fmla="*/ 185767 w 264373"/>
                  <a:gd name="connsiteY23" fmla="*/ 0 h 50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4373" h="500244">
                    <a:moveTo>
                      <a:pt x="175052" y="11910"/>
                    </a:moveTo>
                    <a:lnTo>
                      <a:pt x="251284" y="488334"/>
                    </a:lnTo>
                    <a:lnTo>
                      <a:pt x="142903" y="488334"/>
                    </a:lnTo>
                    <a:lnTo>
                      <a:pt x="133406" y="393051"/>
                    </a:lnTo>
                    <a:lnTo>
                      <a:pt x="123845" y="488334"/>
                    </a:lnTo>
                    <a:lnTo>
                      <a:pt x="15465" y="488334"/>
                    </a:lnTo>
                    <a:lnTo>
                      <a:pt x="92916" y="11910"/>
                    </a:lnTo>
                    <a:lnTo>
                      <a:pt x="175052" y="11910"/>
                    </a:lnTo>
                    <a:close/>
                    <a:moveTo>
                      <a:pt x="185767" y="0"/>
                    </a:moveTo>
                    <a:lnTo>
                      <a:pt x="175052" y="0"/>
                    </a:lnTo>
                    <a:lnTo>
                      <a:pt x="91697" y="0"/>
                    </a:lnTo>
                    <a:lnTo>
                      <a:pt x="80981" y="0"/>
                    </a:lnTo>
                    <a:lnTo>
                      <a:pt x="79762" y="9528"/>
                    </a:lnTo>
                    <a:lnTo>
                      <a:pt x="2374" y="485954"/>
                    </a:lnTo>
                    <a:lnTo>
                      <a:pt x="0" y="500244"/>
                    </a:lnTo>
                    <a:lnTo>
                      <a:pt x="14309" y="500244"/>
                    </a:lnTo>
                    <a:lnTo>
                      <a:pt x="122690" y="500244"/>
                    </a:lnTo>
                    <a:lnTo>
                      <a:pt x="133406" y="500244"/>
                    </a:lnTo>
                    <a:lnTo>
                      <a:pt x="141748" y="500244"/>
                    </a:lnTo>
                    <a:lnTo>
                      <a:pt x="250128" y="500244"/>
                    </a:lnTo>
                    <a:lnTo>
                      <a:pt x="264374" y="500244"/>
                    </a:lnTo>
                    <a:lnTo>
                      <a:pt x="261999" y="485954"/>
                    </a:lnTo>
                    <a:lnTo>
                      <a:pt x="185767" y="9528"/>
                    </a:lnTo>
                    <a:lnTo>
                      <a:pt x="185767" y="0"/>
                    </a:lnTo>
                    <a:close/>
                  </a:path>
                </a:pathLst>
              </a:custGeom>
              <a:solidFill>
                <a:srgbClr val="FFFFFF"/>
              </a:solidFill>
              <a:ln w="6417" cap="flat">
                <a:noFill/>
                <a:prstDash val="solid"/>
                <a:miter/>
              </a:ln>
            </p:spPr>
            <p:txBody>
              <a:bodyPr rtlCol="0" anchor="ctr"/>
              <a:lstStyle/>
              <a:p>
                <a:endParaRPr lang="en-US" sz="3052"/>
              </a:p>
            </p:txBody>
          </p:sp>
          <p:sp>
            <p:nvSpPr>
              <p:cNvPr id="20" name="Freeform: Shape 178">
                <a:extLst>
                  <a:ext uri="{FF2B5EF4-FFF2-40B4-BE49-F238E27FC236}">
                    <a16:creationId xmlns:a16="http://schemas.microsoft.com/office/drawing/2014/main" id="{859A646D-B99D-BA6F-0CA3-8D8AEA336F36}"/>
                  </a:ext>
                </a:extLst>
              </p:cNvPr>
              <p:cNvSpPr/>
              <p:nvPr/>
            </p:nvSpPr>
            <p:spPr>
              <a:xfrm>
                <a:off x="8398042" y="2376790"/>
                <a:ext cx="72638" cy="377567"/>
              </a:xfrm>
              <a:custGeom>
                <a:avLst/>
                <a:gdLst>
                  <a:gd name="connsiteX0" fmla="*/ 72638 w 72638"/>
                  <a:gd name="connsiteY0" fmla="*/ 0 h 377567"/>
                  <a:gd name="connsiteX1" fmla="*/ 0 w 72638"/>
                  <a:gd name="connsiteY1" fmla="*/ 63126 h 377567"/>
                  <a:gd name="connsiteX2" fmla="*/ 0 w 72638"/>
                  <a:gd name="connsiteY2" fmla="*/ 314439 h 377567"/>
                  <a:gd name="connsiteX3" fmla="*/ 72638 w 72638"/>
                  <a:gd name="connsiteY3" fmla="*/ 377568 h 377567"/>
                  <a:gd name="connsiteX4" fmla="*/ 72638 w 72638"/>
                  <a:gd name="connsiteY4" fmla="*/ 0 h 377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38" h="377567">
                    <a:moveTo>
                      <a:pt x="72638" y="0"/>
                    </a:moveTo>
                    <a:lnTo>
                      <a:pt x="0" y="63126"/>
                    </a:lnTo>
                    <a:lnTo>
                      <a:pt x="0" y="314439"/>
                    </a:lnTo>
                    <a:lnTo>
                      <a:pt x="72638" y="377568"/>
                    </a:lnTo>
                    <a:lnTo>
                      <a:pt x="72638" y="0"/>
                    </a:lnTo>
                    <a:close/>
                  </a:path>
                </a:pathLst>
              </a:custGeom>
              <a:solidFill>
                <a:srgbClr val="FFFFFF"/>
              </a:solidFill>
              <a:ln w="6417" cap="flat">
                <a:noFill/>
                <a:prstDash val="solid"/>
                <a:miter/>
              </a:ln>
            </p:spPr>
            <p:txBody>
              <a:bodyPr rtlCol="0" anchor="ctr"/>
              <a:lstStyle/>
              <a:p>
                <a:endParaRPr lang="en-US" sz="3052"/>
              </a:p>
            </p:txBody>
          </p:sp>
          <p:sp>
            <p:nvSpPr>
              <p:cNvPr id="21" name="Freeform: Shape 179">
                <a:extLst>
                  <a:ext uri="{FF2B5EF4-FFF2-40B4-BE49-F238E27FC236}">
                    <a16:creationId xmlns:a16="http://schemas.microsoft.com/office/drawing/2014/main" id="{01989F49-8196-278F-68AC-27D9E0489C03}"/>
                  </a:ext>
                </a:extLst>
              </p:cNvPr>
              <p:cNvSpPr/>
              <p:nvPr/>
            </p:nvSpPr>
            <p:spPr>
              <a:xfrm>
                <a:off x="8380203" y="2338676"/>
                <a:ext cx="108380" cy="456178"/>
              </a:xfrm>
              <a:custGeom>
                <a:avLst/>
                <a:gdLst>
                  <a:gd name="connsiteX0" fmla="*/ 0 w 108380"/>
                  <a:gd name="connsiteY0" fmla="*/ 360895 h 456178"/>
                  <a:gd name="connsiteX1" fmla="*/ 108381 w 108380"/>
                  <a:gd name="connsiteY1" fmla="*/ 456178 h 456178"/>
                  <a:gd name="connsiteX2" fmla="*/ 108381 w 108380"/>
                  <a:gd name="connsiteY2" fmla="*/ 0 h 456178"/>
                  <a:gd name="connsiteX3" fmla="*/ 0 w 108380"/>
                  <a:gd name="connsiteY3" fmla="*/ 92903 h 456178"/>
                  <a:gd name="connsiteX4" fmla="*/ 0 w 108380"/>
                  <a:gd name="connsiteY4" fmla="*/ 360895 h 456178"/>
                  <a:gd name="connsiteX5" fmla="*/ 17839 w 108380"/>
                  <a:gd name="connsiteY5" fmla="*/ 101240 h 456178"/>
                  <a:gd name="connsiteX6" fmla="*/ 90542 w 108380"/>
                  <a:gd name="connsiteY6" fmla="*/ 38114 h 456178"/>
                  <a:gd name="connsiteX7" fmla="*/ 90542 w 108380"/>
                  <a:gd name="connsiteY7" fmla="*/ 415682 h 456178"/>
                  <a:gd name="connsiteX8" fmla="*/ 17839 w 108380"/>
                  <a:gd name="connsiteY8" fmla="*/ 351366 h 456178"/>
                  <a:gd name="connsiteX9" fmla="*/ 17839 w 108380"/>
                  <a:gd name="connsiteY9" fmla="*/ 101240 h 45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380" h="456178">
                    <a:moveTo>
                      <a:pt x="0" y="360895"/>
                    </a:moveTo>
                    <a:lnTo>
                      <a:pt x="108381" y="456178"/>
                    </a:lnTo>
                    <a:lnTo>
                      <a:pt x="108381" y="0"/>
                    </a:lnTo>
                    <a:lnTo>
                      <a:pt x="0" y="92903"/>
                    </a:lnTo>
                    <a:lnTo>
                      <a:pt x="0" y="360895"/>
                    </a:lnTo>
                    <a:close/>
                    <a:moveTo>
                      <a:pt x="17839" y="101240"/>
                    </a:moveTo>
                    <a:lnTo>
                      <a:pt x="90542" y="38114"/>
                    </a:lnTo>
                    <a:lnTo>
                      <a:pt x="90542" y="415682"/>
                    </a:lnTo>
                    <a:lnTo>
                      <a:pt x="17839" y="351366"/>
                    </a:lnTo>
                    <a:lnTo>
                      <a:pt x="17839" y="101240"/>
                    </a:lnTo>
                    <a:close/>
                  </a:path>
                </a:pathLst>
              </a:custGeom>
              <a:solidFill>
                <a:srgbClr val="2D5967"/>
              </a:solidFill>
              <a:ln w="6417" cap="flat">
                <a:noFill/>
                <a:prstDash val="solid"/>
                <a:miter/>
              </a:ln>
            </p:spPr>
            <p:txBody>
              <a:bodyPr rtlCol="0" anchor="ctr"/>
              <a:lstStyle/>
              <a:p>
                <a:endParaRPr lang="en-US" sz="3052"/>
              </a:p>
            </p:txBody>
          </p:sp>
          <p:sp>
            <p:nvSpPr>
              <p:cNvPr id="22" name="Freeform: Shape 180">
                <a:extLst>
                  <a:ext uri="{FF2B5EF4-FFF2-40B4-BE49-F238E27FC236}">
                    <a16:creationId xmlns:a16="http://schemas.microsoft.com/office/drawing/2014/main" id="{F93834AF-F5A4-CDC4-CDB0-06AE026D882E}"/>
                  </a:ext>
                </a:extLst>
              </p:cNvPr>
              <p:cNvSpPr/>
              <p:nvPr/>
            </p:nvSpPr>
            <p:spPr>
              <a:xfrm>
                <a:off x="8766112" y="2376790"/>
                <a:ext cx="72639" cy="377567"/>
              </a:xfrm>
              <a:custGeom>
                <a:avLst/>
                <a:gdLst>
                  <a:gd name="connsiteX0" fmla="*/ 0 w 72639"/>
                  <a:gd name="connsiteY0" fmla="*/ 377568 h 377567"/>
                  <a:gd name="connsiteX1" fmla="*/ 72639 w 72639"/>
                  <a:gd name="connsiteY1" fmla="*/ 314439 h 377567"/>
                  <a:gd name="connsiteX2" fmla="*/ 72639 w 72639"/>
                  <a:gd name="connsiteY2" fmla="*/ 63126 h 377567"/>
                  <a:gd name="connsiteX3" fmla="*/ 0 w 72639"/>
                  <a:gd name="connsiteY3" fmla="*/ 0 h 377567"/>
                  <a:gd name="connsiteX4" fmla="*/ 0 w 72639"/>
                  <a:gd name="connsiteY4" fmla="*/ 377568 h 377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39" h="377567">
                    <a:moveTo>
                      <a:pt x="0" y="377568"/>
                    </a:moveTo>
                    <a:lnTo>
                      <a:pt x="72639" y="314439"/>
                    </a:lnTo>
                    <a:lnTo>
                      <a:pt x="72639" y="63126"/>
                    </a:lnTo>
                    <a:lnTo>
                      <a:pt x="0" y="0"/>
                    </a:lnTo>
                    <a:lnTo>
                      <a:pt x="0" y="377568"/>
                    </a:lnTo>
                    <a:close/>
                  </a:path>
                </a:pathLst>
              </a:custGeom>
              <a:solidFill>
                <a:srgbClr val="FFFFFF"/>
              </a:solidFill>
              <a:ln w="6417" cap="flat">
                <a:noFill/>
                <a:prstDash val="solid"/>
                <a:miter/>
              </a:ln>
            </p:spPr>
            <p:txBody>
              <a:bodyPr rtlCol="0" anchor="ctr"/>
              <a:lstStyle/>
              <a:p>
                <a:endParaRPr lang="en-US" sz="3052"/>
              </a:p>
            </p:txBody>
          </p:sp>
          <p:sp>
            <p:nvSpPr>
              <p:cNvPr id="23" name="Freeform: Shape 181">
                <a:extLst>
                  <a:ext uri="{FF2B5EF4-FFF2-40B4-BE49-F238E27FC236}">
                    <a16:creationId xmlns:a16="http://schemas.microsoft.com/office/drawing/2014/main" id="{5FB38AD1-D120-F085-7161-6D888C973072}"/>
                  </a:ext>
                </a:extLst>
              </p:cNvPr>
              <p:cNvSpPr/>
              <p:nvPr/>
            </p:nvSpPr>
            <p:spPr>
              <a:xfrm>
                <a:off x="8748208" y="2338676"/>
                <a:ext cx="108380" cy="454984"/>
              </a:xfrm>
              <a:custGeom>
                <a:avLst/>
                <a:gdLst>
                  <a:gd name="connsiteX0" fmla="*/ 0 w 108380"/>
                  <a:gd name="connsiteY0" fmla="*/ 0 h 454984"/>
                  <a:gd name="connsiteX1" fmla="*/ 0 w 108380"/>
                  <a:gd name="connsiteY1" fmla="*/ 454985 h 454984"/>
                  <a:gd name="connsiteX2" fmla="*/ 108381 w 108380"/>
                  <a:gd name="connsiteY2" fmla="*/ 359701 h 454984"/>
                  <a:gd name="connsiteX3" fmla="*/ 108381 w 108380"/>
                  <a:gd name="connsiteY3" fmla="*/ 92903 h 454984"/>
                  <a:gd name="connsiteX4" fmla="*/ 0 w 108380"/>
                  <a:gd name="connsiteY4" fmla="*/ 0 h 454984"/>
                  <a:gd name="connsiteX5" fmla="*/ 90542 w 108380"/>
                  <a:gd name="connsiteY5" fmla="*/ 352553 h 454984"/>
                  <a:gd name="connsiteX6" fmla="*/ 17903 w 108380"/>
                  <a:gd name="connsiteY6" fmla="*/ 416869 h 454984"/>
                  <a:gd name="connsiteX7" fmla="*/ 17903 w 108380"/>
                  <a:gd name="connsiteY7" fmla="*/ 38114 h 454984"/>
                  <a:gd name="connsiteX8" fmla="*/ 90542 w 108380"/>
                  <a:gd name="connsiteY8" fmla="*/ 101240 h 454984"/>
                  <a:gd name="connsiteX9" fmla="*/ 90542 w 108380"/>
                  <a:gd name="connsiteY9" fmla="*/ 352553 h 4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380" h="454984">
                    <a:moveTo>
                      <a:pt x="0" y="0"/>
                    </a:moveTo>
                    <a:lnTo>
                      <a:pt x="0" y="454985"/>
                    </a:lnTo>
                    <a:lnTo>
                      <a:pt x="108381" y="359701"/>
                    </a:lnTo>
                    <a:lnTo>
                      <a:pt x="108381" y="92903"/>
                    </a:lnTo>
                    <a:lnTo>
                      <a:pt x="0" y="0"/>
                    </a:lnTo>
                    <a:close/>
                    <a:moveTo>
                      <a:pt x="90542" y="352553"/>
                    </a:moveTo>
                    <a:lnTo>
                      <a:pt x="17903" y="416869"/>
                    </a:lnTo>
                    <a:lnTo>
                      <a:pt x="17903" y="38114"/>
                    </a:lnTo>
                    <a:lnTo>
                      <a:pt x="90542" y="101240"/>
                    </a:lnTo>
                    <a:lnTo>
                      <a:pt x="90542" y="352553"/>
                    </a:lnTo>
                    <a:close/>
                  </a:path>
                </a:pathLst>
              </a:custGeom>
              <a:solidFill>
                <a:srgbClr val="2D5967"/>
              </a:solidFill>
              <a:ln w="6417" cap="flat">
                <a:noFill/>
                <a:prstDash val="solid"/>
                <a:miter/>
              </a:ln>
            </p:spPr>
            <p:txBody>
              <a:bodyPr rtlCol="0" anchor="ctr"/>
              <a:lstStyle/>
              <a:p>
                <a:endParaRPr lang="en-US" sz="3052"/>
              </a:p>
            </p:txBody>
          </p:sp>
          <p:sp>
            <p:nvSpPr>
              <p:cNvPr id="24" name="Freeform: Shape 182">
                <a:extLst>
                  <a:ext uri="{FF2B5EF4-FFF2-40B4-BE49-F238E27FC236}">
                    <a16:creationId xmlns:a16="http://schemas.microsoft.com/office/drawing/2014/main" id="{B5237A86-94A6-CEB1-4035-C0A18512A2B6}"/>
                  </a:ext>
                </a:extLst>
              </p:cNvPr>
              <p:cNvSpPr/>
              <p:nvPr/>
            </p:nvSpPr>
            <p:spPr>
              <a:xfrm>
                <a:off x="8520732" y="2355345"/>
                <a:ext cx="195329" cy="440690"/>
              </a:xfrm>
              <a:custGeom>
                <a:avLst/>
                <a:gdLst>
                  <a:gd name="connsiteX0" fmla="*/ 72638 w 195329"/>
                  <a:gd name="connsiteY0" fmla="*/ 0 h 440690"/>
                  <a:gd name="connsiteX1" fmla="*/ 0 w 195329"/>
                  <a:gd name="connsiteY1" fmla="*/ 440690 h 440690"/>
                  <a:gd name="connsiteX2" fmla="*/ 72638 w 195329"/>
                  <a:gd name="connsiteY2" fmla="*/ 440690 h 440690"/>
                  <a:gd name="connsiteX3" fmla="*/ 97664 w 195329"/>
                  <a:gd name="connsiteY3" fmla="*/ 188187 h 440690"/>
                  <a:gd name="connsiteX4" fmla="*/ 122690 w 195329"/>
                  <a:gd name="connsiteY4" fmla="*/ 440690 h 440690"/>
                  <a:gd name="connsiteX5" fmla="*/ 195329 w 195329"/>
                  <a:gd name="connsiteY5" fmla="*/ 440690 h 440690"/>
                  <a:gd name="connsiteX6" fmla="*/ 125064 w 195329"/>
                  <a:gd name="connsiteY6" fmla="*/ 0 h 440690"/>
                  <a:gd name="connsiteX7" fmla="*/ 72638 w 195329"/>
                  <a:gd name="connsiteY7" fmla="*/ 0 h 44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329" h="440690">
                    <a:moveTo>
                      <a:pt x="72638" y="0"/>
                    </a:moveTo>
                    <a:lnTo>
                      <a:pt x="0" y="440690"/>
                    </a:lnTo>
                    <a:lnTo>
                      <a:pt x="72638" y="440690"/>
                    </a:lnTo>
                    <a:lnTo>
                      <a:pt x="97664" y="188187"/>
                    </a:lnTo>
                    <a:lnTo>
                      <a:pt x="122690" y="440690"/>
                    </a:lnTo>
                    <a:lnTo>
                      <a:pt x="195329" y="440690"/>
                    </a:lnTo>
                    <a:lnTo>
                      <a:pt x="125064" y="0"/>
                    </a:lnTo>
                    <a:lnTo>
                      <a:pt x="72638" y="0"/>
                    </a:lnTo>
                    <a:close/>
                  </a:path>
                </a:pathLst>
              </a:custGeom>
              <a:solidFill>
                <a:srgbClr val="FFFFFF"/>
              </a:solidFill>
              <a:ln w="6417" cap="flat">
                <a:noFill/>
                <a:prstDash val="solid"/>
                <a:miter/>
              </a:ln>
            </p:spPr>
            <p:txBody>
              <a:bodyPr rtlCol="0" anchor="ctr"/>
              <a:lstStyle/>
              <a:p>
                <a:endParaRPr lang="en-US" sz="3052"/>
              </a:p>
            </p:txBody>
          </p:sp>
          <p:sp>
            <p:nvSpPr>
              <p:cNvPr id="25" name="Freeform: Shape 183">
                <a:extLst>
                  <a:ext uri="{FF2B5EF4-FFF2-40B4-BE49-F238E27FC236}">
                    <a16:creationId xmlns:a16="http://schemas.microsoft.com/office/drawing/2014/main" id="{88472D02-F1BD-0CA2-A193-F63A65DCDA27}"/>
                  </a:ext>
                </a:extLst>
              </p:cNvPr>
              <p:cNvSpPr/>
              <p:nvPr/>
            </p:nvSpPr>
            <p:spPr>
              <a:xfrm>
                <a:off x="8500454" y="2337478"/>
                <a:ext cx="235883" cy="476421"/>
              </a:xfrm>
              <a:custGeom>
                <a:avLst/>
                <a:gdLst>
                  <a:gd name="connsiteX0" fmla="*/ 77452 w 235883"/>
                  <a:gd name="connsiteY0" fmla="*/ 0 h 476421"/>
                  <a:gd name="connsiteX1" fmla="*/ 0 w 235883"/>
                  <a:gd name="connsiteY1" fmla="*/ 476422 h 476421"/>
                  <a:gd name="connsiteX2" fmla="*/ 108445 w 235883"/>
                  <a:gd name="connsiteY2" fmla="*/ 476422 h 476421"/>
                  <a:gd name="connsiteX3" fmla="*/ 117942 w 235883"/>
                  <a:gd name="connsiteY3" fmla="*/ 381138 h 476421"/>
                  <a:gd name="connsiteX4" fmla="*/ 127503 w 235883"/>
                  <a:gd name="connsiteY4" fmla="*/ 476422 h 476421"/>
                  <a:gd name="connsiteX5" fmla="*/ 235883 w 235883"/>
                  <a:gd name="connsiteY5" fmla="*/ 476422 h 476421"/>
                  <a:gd name="connsiteX6" fmla="*/ 159651 w 235883"/>
                  <a:gd name="connsiteY6" fmla="*/ 0 h 476421"/>
                  <a:gd name="connsiteX7" fmla="*/ 77452 w 235883"/>
                  <a:gd name="connsiteY7" fmla="*/ 0 h 476421"/>
                  <a:gd name="connsiteX8" fmla="*/ 142967 w 235883"/>
                  <a:gd name="connsiteY8" fmla="*/ 458557 h 476421"/>
                  <a:gd name="connsiteX9" fmla="*/ 117942 w 235883"/>
                  <a:gd name="connsiteY9" fmla="*/ 206053 h 476421"/>
                  <a:gd name="connsiteX10" fmla="*/ 92916 w 235883"/>
                  <a:gd name="connsiteY10" fmla="*/ 458557 h 476421"/>
                  <a:gd name="connsiteX11" fmla="*/ 20277 w 235883"/>
                  <a:gd name="connsiteY11" fmla="*/ 458557 h 476421"/>
                  <a:gd name="connsiteX12" fmla="*/ 92916 w 235883"/>
                  <a:gd name="connsiteY12" fmla="*/ 17866 h 476421"/>
                  <a:gd name="connsiteX13" fmla="*/ 146497 w 235883"/>
                  <a:gd name="connsiteY13" fmla="*/ 17866 h 476421"/>
                  <a:gd name="connsiteX14" fmla="*/ 216825 w 235883"/>
                  <a:gd name="connsiteY14" fmla="*/ 458557 h 476421"/>
                  <a:gd name="connsiteX15" fmla="*/ 142967 w 235883"/>
                  <a:gd name="connsiteY15" fmla="*/ 458557 h 47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5883" h="476421">
                    <a:moveTo>
                      <a:pt x="77452" y="0"/>
                    </a:moveTo>
                    <a:lnTo>
                      <a:pt x="0" y="476422"/>
                    </a:lnTo>
                    <a:lnTo>
                      <a:pt x="108445" y="476422"/>
                    </a:lnTo>
                    <a:lnTo>
                      <a:pt x="117942" y="381138"/>
                    </a:lnTo>
                    <a:lnTo>
                      <a:pt x="127503" y="476422"/>
                    </a:lnTo>
                    <a:lnTo>
                      <a:pt x="235883" y="476422"/>
                    </a:lnTo>
                    <a:lnTo>
                      <a:pt x="159651" y="0"/>
                    </a:lnTo>
                    <a:cubicBezTo>
                      <a:pt x="160806" y="0"/>
                      <a:pt x="77452" y="0"/>
                      <a:pt x="77452" y="0"/>
                    </a:cubicBezTo>
                    <a:close/>
                    <a:moveTo>
                      <a:pt x="142967" y="458557"/>
                    </a:moveTo>
                    <a:lnTo>
                      <a:pt x="117942" y="206053"/>
                    </a:lnTo>
                    <a:lnTo>
                      <a:pt x="92916" y="458557"/>
                    </a:lnTo>
                    <a:lnTo>
                      <a:pt x="20277" y="458557"/>
                    </a:lnTo>
                    <a:lnTo>
                      <a:pt x="92916" y="17866"/>
                    </a:lnTo>
                    <a:lnTo>
                      <a:pt x="146497" y="17866"/>
                    </a:lnTo>
                    <a:lnTo>
                      <a:pt x="216825" y="458557"/>
                    </a:lnTo>
                    <a:lnTo>
                      <a:pt x="142967" y="458557"/>
                    </a:lnTo>
                    <a:close/>
                  </a:path>
                </a:pathLst>
              </a:custGeom>
              <a:solidFill>
                <a:srgbClr val="2D5967"/>
              </a:solidFill>
              <a:ln w="6417" cap="flat">
                <a:noFill/>
                <a:prstDash val="solid"/>
                <a:miter/>
              </a:ln>
            </p:spPr>
            <p:txBody>
              <a:bodyPr rtlCol="0" anchor="ctr"/>
              <a:lstStyle/>
              <a:p>
                <a:endParaRPr lang="en-US" sz="3052"/>
              </a:p>
            </p:txBody>
          </p:sp>
        </p:grpSp>
        <p:sp>
          <p:nvSpPr>
            <p:cNvPr id="13" name="TextBox 184">
              <a:extLst>
                <a:ext uri="{FF2B5EF4-FFF2-40B4-BE49-F238E27FC236}">
                  <a16:creationId xmlns:a16="http://schemas.microsoft.com/office/drawing/2014/main" id="{6F2EC1B1-E0EF-6B57-715C-6963698ED1A2}"/>
                </a:ext>
              </a:extLst>
            </p:cNvPr>
            <p:cNvSpPr txBox="1"/>
            <p:nvPr/>
          </p:nvSpPr>
          <p:spPr>
            <a:xfrm>
              <a:off x="8001257" y="2786317"/>
              <a:ext cx="1140265" cy="277998"/>
            </a:xfrm>
            <a:prstGeom prst="rect">
              <a:avLst/>
            </a:prstGeom>
            <a:noFill/>
          </p:spPr>
          <p:txBody>
            <a:bodyPr wrap="none" rtlCol="0">
              <a:spAutoFit/>
            </a:bodyPr>
            <a:lstStyle/>
            <a:p>
              <a:pPr algn="l"/>
              <a:r>
                <a:rPr lang="en-US" dirty="0">
                  <a:latin typeface="Oracle Sans"/>
                  <a:cs typeface="Oracle Sans"/>
                  <a:sym typeface="Oracle Sans"/>
                  <a:rtl val="0"/>
                </a:rPr>
                <a:t>API Gateway</a:t>
              </a:r>
            </a:p>
          </p:txBody>
        </p:sp>
      </p:grpSp>
      <p:grpSp>
        <p:nvGrpSpPr>
          <p:cNvPr id="246" name="Graphic 2">
            <a:extLst>
              <a:ext uri="{FF2B5EF4-FFF2-40B4-BE49-F238E27FC236}">
                <a16:creationId xmlns:a16="http://schemas.microsoft.com/office/drawing/2014/main" id="{8828AF11-6DE9-1129-0EDD-4F028200C51E}"/>
              </a:ext>
            </a:extLst>
          </p:cNvPr>
          <p:cNvGrpSpPr/>
          <p:nvPr/>
        </p:nvGrpSpPr>
        <p:grpSpPr>
          <a:xfrm>
            <a:off x="8147122" y="4338216"/>
            <a:ext cx="1366080" cy="1097079"/>
            <a:chOff x="2626094" y="3005488"/>
            <a:chExt cx="925285" cy="743083"/>
          </a:xfrm>
        </p:grpSpPr>
        <p:grpSp>
          <p:nvGrpSpPr>
            <p:cNvPr id="264" name="Graphic 2">
              <a:extLst>
                <a:ext uri="{FF2B5EF4-FFF2-40B4-BE49-F238E27FC236}">
                  <a16:creationId xmlns:a16="http://schemas.microsoft.com/office/drawing/2014/main" id="{B52CA319-9F58-4D32-BE54-C6DB48DFFCA3}"/>
                </a:ext>
              </a:extLst>
            </p:cNvPr>
            <p:cNvGrpSpPr/>
            <p:nvPr/>
          </p:nvGrpSpPr>
          <p:grpSpPr>
            <a:xfrm>
              <a:off x="2818071" y="3005488"/>
              <a:ext cx="513347" cy="513347"/>
              <a:chOff x="2818071" y="3005488"/>
              <a:chExt cx="513347" cy="513347"/>
            </a:xfrm>
          </p:grpSpPr>
          <p:grpSp>
            <p:nvGrpSpPr>
              <p:cNvPr id="266" name="Graphic 2">
                <a:extLst>
                  <a:ext uri="{FF2B5EF4-FFF2-40B4-BE49-F238E27FC236}">
                    <a16:creationId xmlns:a16="http://schemas.microsoft.com/office/drawing/2014/main" id="{60D0902A-0FBB-DF54-D4F5-C1FDC97F61C2}"/>
                  </a:ext>
                </a:extLst>
              </p:cNvPr>
              <p:cNvGrpSpPr/>
              <p:nvPr/>
            </p:nvGrpSpPr>
            <p:grpSpPr>
              <a:xfrm>
                <a:off x="2818071" y="3005488"/>
                <a:ext cx="513347" cy="513347"/>
                <a:chOff x="2818071" y="3005488"/>
                <a:chExt cx="513347" cy="513347"/>
              </a:xfrm>
              <a:solidFill>
                <a:srgbClr val="FFFFFF"/>
              </a:solidFill>
            </p:grpSpPr>
            <p:sp>
              <p:nvSpPr>
                <p:cNvPr id="275" name="Freeform: Shape 717">
                  <a:extLst>
                    <a:ext uri="{FF2B5EF4-FFF2-40B4-BE49-F238E27FC236}">
                      <a16:creationId xmlns:a16="http://schemas.microsoft.com/office/drawing/2014/main" id="{D8AD1013-1717-B284-D6FB-F50F9A178FC8}"/>
                    </a:ext>
                  </a:extLst>
                </p:cNvPr>
                <p:cNvSpPr/>
                <p:nvPr/>
              </p:nvSpPr>
              <p:spPr>
                <a:xfrm>
                  <a:off x="2824154" y="3011600"/>
                  <a:ext cx="501155" cy="502344"/>
                </a:xfrm>
                <a:custGeom>
                  <a:avLst/>
                  <a:gdLst>
                    <a:gd name="connsiteX0" fmla="*/ 26829 w 501155"/>
                    <a:gd name="connsiteY0" fmla="*/ 501126 h 502344"/>
                    <a:gd name="connsiteX1" fmla="*/ 0 w 501155"/>
                    <a:gd name="connsiteY1" fmla="*/ 474233 h 502344"/>
                    <a:gd name="connsiteX2" fmla="*/ 0 w 501155"/>
                    <a:gd name="connsiteY2" fmla="*/ 26890 h 502344"/>
                    <a:gd name="connsiteX3" fmla="*/ 26829 w 501155"/>
                    <a:gd name="connsiteY3" fmla="*/ 0 h 502344"/>
                    <a:gd name="connsiteX4" fmla="*/ 474333 w 501155"/>
                    <a:gd name="connsiteY4" fmla="*/ 0 h 502344"/>
                    <a:gd name="connsiteX5" fmla="*/ 501155 w 501155"/>
                    <a:gd name="connsiteY5" fmla="*/ 26890 h 502344"/>
                    <a:gd name="connsiteX6" fmla="*/ 501155 w 501155"/>
                    <a:gd name="connsiteY6" fmla="*/ 475458 h 502344"/>
                    <a:gd name="connsiteX7" fmla="*/ 474333 w 501155"/>
                    <a:gd name="connsiteY7" fmla="*/ 502345 h 502344"/>
                    <a:gd name="connsiteX8" fmla="*/ 26829 w 501155"/>
                    <a:gd name="connsiteY8" fmla="*/ 501126 h 5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155" h="502344">
                      <a:moveTo>
                        <a:pt x="26829" y="501126"/>
                      </a:moveTo>
                      <a:cubicBezTo>
                        <a:pt x="12198" y="501126"/>
                        <a:pt x="0" y="488902"/>
                        <a:pt x="0" y="474233"/>
                      </a:cubicBezTo>
                      <a:lnTo>
                        <a:pt x="0" y="26890"/>
                      </a:lnTo>
                      <a:cubicBezTo>
                        <a:pt x="0" y="12223"/>
                        <a:pt x="12198" y="0"/>
                        <a:pt x="26829" y="0"/>
                      </a:cubicBezTo>
                      <a:lnTo>
                        <a:pt x="474333" y="0"/>
                      </a:lnTo>
                      <a:cubicBezTo>
                        <a:pt x="488963" y="0"/>
                        <a:pt x="501155" y="12223"/>
                        <a:pt x="501155" y="26890"/>
                      </a:cubicBezTo>
                      <a:lnTo>
                        <a:pt x="501155" y="475458"/>
                      </a:lnTo>
                      <a:cubicBezTo>
                        <a:pt x="501155" y="490127"/>
                        <a:pt x="488963" y="502345"/>
                        <a:pt x="474333" y="502345"/>
                      </a:cubicBezTo>
                      <a:lnTo>
                        <a:pt x="26829" y="501126"/>
                      </a:lnTo>
                      <a:close/>
                    </a:path>
                  </a:pathLst>
                </a:custGeom>
                <a:solidFill>
                  <a:srgbClr val="FFFFFF"/>
                </a:solidFill>
                <a:ln w="6417" cap="flat">
                  <a:noFill/>
                  <a:prstDash val="solid"/>
                  <a:miter/>
                </a:ln>
              </p:spPr>
              <p:txBody>
                <a:bodyPr rtlCol="0" anchor="ctr"/>
                <a:lstStyle/>
                <a:p>
                  <a:endParaRPr lang="en-US" sz="3052"/>
                </a:p>
              </p:txBody>
            </p:sp>
            <p:sp>
              <p:nvSpPr>
                <p:cNvPr id="276" name="Freeform: Shape 718">
                  <a:extLst>
                    <a:ext uri="{FF2B5EF4-FFF2-40B4-BE49-F238E27FC236}">
                      <a16:creationId xmlns:a16="http://schemas.microsoft.com/office/drawing/2014/main" id="{F32D7322-58F7-EF88-537F-0AB860132E3D}"/>
                    </a:ext>
                  </a:extLst>
                </p:cNvPr>
                <p:cNvSpPr/>
                <p:nvPr/>
              </p:nvSpPr>
              <p:spPr>
                <a:xfrm>
                  <a:off x="2818071" y="3005488"/>
                  <a:ext cx="513347" cy="513347"/>
                </a:xfrm>
                <a:custGeom>
                  <a:avLst/>
                  <a:gdLst>
                    <a:gd name="connsiteX0" fmla="*/ 479203 w 513347"/>
                    <a:gd name="connsiteY0" fmla="*/ 12223 h 513347"/>
                    <a:gd name="connsiteX1" fmla="*/ 499936 w 513347"/>
                    <a:gd name="connsiteY1" fmla="*/ 33001 h 513347"/>
                    <a:gd name="connsiteX2" fmla="*/ 499936 w 513347"/>
                    <a:gd name="connsiteY2" fmla="*/ 481571 h 513347"/>
                    <a:gd name="connsiteX3" fmla="*/ 479203 w 513347"/>
                    <a:gd name="connsiteY3" fmla="*/ 502349 h 513347"/>
                    <a:gd name="connsiteX4" fmla="*/ 32925 w 513347"/>
                    <a:gd name="connsiteY4" fmla="*/ 502349 h 513347"/>
                    <a:gd name="connsiteX5" fmla="*/ 12192 w 513347"/>
                    <a:gd name="connsiteY5" fmla="*/ 480345 h 513347"/>
                    <a:gd name="connsiteX6" fmla="*/ 12192 w 513347"/>
                    <a:gd name="connsiteY6" fmla="*/ 33001 h 513347"/>
                    <a:gd name="connsiteX7" fmla="*/ 32925 w 513347"/>
                    <a:gd name="connsiteY7" fmla="*/ 12223 h 513347"/>
                    <a:gd name="connsiteX8" fmla="*/ 479203 w 513347"/>
                    <a:gd name="connsiteY8" fmla="*/ 12223 h 513347"/>
                    <a:gd name="connsiteX9" fmla="*/ 479203 w 513347"/>
                    <a:gd name="connsiteY9" fmla="*/ 0 h 513347"/>
                    <a:gd name="connsiteX10" fmla="*/ 32925 w 513347"/>
                    <a:gd name="connsiteY10" fmla="*/ 0 h 513347"/>
                    <a:gd name="connsiteX11" fmla="*/ 0 w 513347"/>
                    <a:gd name="connsiteY11" fmla="*/ 33001 h 513347"/>
                    <a:gd name="connsiteX12" fmla="*/ 0 w 513347"/>
                    <a:gd name="connsiteY12" fmla="*/ 481571 h 513347"/>
                    <a:gd name="connsiteX13" fmla="*/ 32925 w 513347"/>
                    <a:gd name="connsiteY13" fmla="*/ 513347 h 513347"/>
                    <a:gd name="connsiteX14" fmla="*/ 480422 w 513347"/>
                    <a:gd name="connsiteY14" fmla="*/ 513347 h 513347"/>
                    <a:gd name="connsiteX15" fmla="*/ 513348 w 513347"/>
                    <a:gd name="connsiteY15" fmla="*/ 480345 h 513347"/>
                    <a:gd name="connsiteX16" fmla="*/ 513348 w 513347"/>
                    <a:gd name="connsiteY16" fmla="*/ 33001 h 513347"/>
                    <a:gd name="connsiteX17" fmla="*/ 479203 w 513347"/>
                    <a:gd name="connsiteY17" fmla="*/ 0 h 5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3347" h="513347">
                      <a:moveTo>
                        <a:pt x="479203" y="12223"/>
                      </a:moveTo>
                      <a:cubicBezTo>
                        <a:pt x="490182" y="12223"/>
                        <a:pt x="499936" y="22001"/>
                        <a:pt x="499936" y="33001"/>
                      </a:cubicBezTo>
                      <a:lnTo>
                        <a:pt x="499936" y="481571"/>
                      </a:lnTo>
                      <a:cubicBezTo>
                        <a:pt x="499936" y="492570"/>
                        <a:pt x="490182" y="502349"/>
                        <a:pt x="479203" y="502349"/>
                      </a:cubicBezTo>
                      <a:lnTo>
                        <a:pt x="32925" y="502349"/>
                      </a:lnTo>
                      <a:cubicBezTo>
                        <a:pt x="21946" y="501123"/>
                        <a:pt x="12192" y="491344"/>
                        <a:pt x="12192" y="480345"/>
                      </a:cubicBezTo>
                      <a:lnTo>
                        <a:pt x="12192" y="33001"/>
                      </a:lnTo>
                      <a:cubicBezTo>
                        <a:pt x="12192" y="22001"/>
                        <a:pt x="21946" y="12223"/>
                        <a:pt x="32925" y="12223"/>
                      </a:cubicBezTo>
                      <a:lnTo>
                        <a:pt x="479203" y="12223"/>
                      </a:lnTo>
                      <a:close/>
                      <a:moveTo>
                        <a:pt x="479203" y="0"/>
                      </a:moveTo>
                      <a:lnTo>
                        <a:pt x="32925" y="0"/>
                      </a:lnTo>
                      <a:cubicBezTo>
                        <a:pt x="14630" y="0"/>
                        <a:pt x="0" y="14667"/>
                        <a:pt x="0" y="33001"/>
                      </a:cubicBezTo>
                      <a:lnTo>
                        <a:pt x="0" y="481571"/>
                      </a:lnTo>
                      <a:cubicBezTo>
                        <a:pt x="0" y="498678"/>
                        <a:pt x="14630" y="513347"/>
                        <a:pt x="32925" y="513347"/>
                      </a:cubicBezTo>
                      <a:lnTo>
                        <a:pt x="480422" y="513347"/>
                      </a:lnTo>
                      <a:cubicBezTo>
                        <a:pt x="498717" y="513347"/>
                        <a:pt x="513348" y="498678"/>
                        <a:pt x="513348" y="480345"/>
                      </a:cubicBezTo>
                      <a:lnTo>
                        <a:pt x="513348" y="33001"/>
                      </a:lnTo>
                      <a:cubicBezTo>
                        <a:pt x="512128" y="14667"/>
                        <a:pt x="497498" y="0"/>
                        <a:pt x="479203" y="0"/>
                      </a:cubicBezTo>
                      <a:close/>
                    </a:path>
                  </a:pathLst>
                </a:custGeom>
                <a:solidFill>
                  <a:srgbClr val="FFFFFF"/>
                </a:solidFill>
                <a:ln w="6417" cap="flat">
                  <a:noFill/>
                  <a:prstDash val="solid"/>
                  <a:miter/>
                </a:ln>
              </p:spPr>
              <p:txBody>
                <a:bodyPr rtlCol="0" anchor="ctr"/>
                <a:lstStyle/>
                <a:p>
                  <a:endParaRPr lang="en-US" sz="3052"/>
                </a:p>
              </p:txBody>
            </p:sp>
          </p:grpSp>
          <p:grpSp>
            <p:nvGrpSpPr>
              <p:cNvPr id="267" name="Graphic 2">
                <a:extLst>
                  <a:ext uri="{FF2B5EF4-FFF2-40B4-BE49-F238E27FC236}">
                    <a16:creationId xmlns:a16="http://schemas.microsoft.com/office/drawing/2014/main" id="{E0FD8827-CBB1-E1D6-316B-A355AF9A165C}"/>
                  </a:ext>
                </a:extLst>
              </p:cNvPr>
              <p:cNvGrpSpPr/>
              <p:nvPr/>
            </p:nvGrpSpPr>
            <p:grpSpPr>
              <a:xfrm>
                <a:off x="2830270" y="3017714"/>
                <a:ext cx="488956" cy="488903"/>
                <a:chOff x="2830270" y="3017714"/>
                <a:chExt cx="488956" cy="488903"/>
              </a:xfrm>
              <a:solidFill>
                <a:srgbClr val="2D5967"/>
              </a:solidFill>
            </p:grpSpPr>
            <p:sp>
              <p:nvSpPr>
                <p:cNvPr id="268" name="Freeform: Shape 720">
                  <a:extLst>
                    <a:ext uri="{FF2B5EF4-FFF2-40B4-BE49-F238E27FC236}">
                      <a16:creationId xmlns:a16="http://schemas.microsoft.com/office/drawing/2014/main" id="{83D18AAC-3778-C35E-2E57-1CFAC9A84648}"/>
                    </a:ext>
                  </a:extLst>
                </p:cNvPr>
                <p:cNvSpPr/>
                <p:nvPr/>
              </p:nvSpPr>
              <p:spPr>
                <a:xfrm>
                  <a:off x="2830270" y="3017714"/>
                  <a:ext cx="488956" cy="488903"/>
                </a:xfrm>
                <a:custGeom>
                  <a:avLst/>
                  <a:gdLst>
                    <a:gd name="connsiteX0" fmla="*/ 467012 w 488956"/>
                    <a:gd name="connsiteY0" fmla="*/ 0 h 488903"/>
                    <a:gd name="connsiteX1" fmla="*/ 20726 w 488956"/>
                    <a:gd name="connsiteY1" fmla="*/ 0 h 488903"/>
                    <a:gd name="connsiteX2" fmla="*/ 0 w 488956"/>
                    <a:gd name="connsiteY2" fmla="*/ 20778 h 488903"/>
                    <a:gd name="connsiteX3" fmla="*/ 0 w 488956"/>
                    <a:gd name="connsiteY3" fmla="*/ 469345 h 488903"/>
                    <a:gd name="connsiteX4" fmla="*/ 20726 w 488956"/>
                    <a:gd name="connsiteY4" fmla="*/ 488904 h 488903"/>
                    <a:gd name="connsiteX5" fmla="*/ 468231 w 488956"/>
                    <a:gd name="connsiteY5" fmla="*/ 488904 h 488903"/>
                    <a:gd name="connsiteX6" fmla="*/ 488957 w 488956"/>
                    <a:gd name="connsiteY6" fmla="*/ 468126 h 488903"/>
                    <a:gd name="connsiteX7" fmla="*/ 488957 w 488956"/>
                    <a:gd name="connsiteY7" fmla="*/ 20778 h 488903"/>
                    <a:gd name="connsiteX8" fmla="*/ 467012 w 488956"/>
                    <a:gd name="connsiteY8" fmla="*/ 0 h 488903"/>
                    <a:gd name="connsiteX9" fmla="*/ 469450 w 488956"/>
                    <a:gd name="connsiteY9" fmla="*/ 468126 h 488903"/>
                    <a:gd name="connsiteX10" fmla="*/ 467012 w 488956"/>
                    <a:gd name="connsiteY10" fmla="*/ 470571 h 488903"/>
                    <a:gd name="connsiteX11" fmla="*/ 20726 w 488956"/>
                    <a:gd name="connsiteY11" fmla="*/ 470571 h 488903"/>
                    <a:gd name="connsiteX12" fmla="*/ 18288 w 488956"/>
                    <a:gd name="connsiteY12" fmla="*/ 468126 h 488903"/>
                    <a:gd name="connsiteX13" fmla="*/ 18288 w 488956"/>
                    <a:gd name="connsiteY13" fmla="*/ 20778 h 488903"/>
                    <a:gd name="connsiteX14" fmla="*/ 20726 w 488956"/>
                    <a:gd name="connsiteY14" fmla="*/ 18334 h 488903"/>
                    <a:gd name="connsiteX15" fmla="*/ 468231 w 488956"/>
                    <a:gd name="connsiteY15" fmla="*/ 18334 h 488903"/>
                    <a:gd name="connsiteX16" fmla="*/ 470669 w 488956"/>
                    <a:gd name="connsiteY16" fmla="*/ 20778 h 488903"/>
                    <a:gd name="connsiteX17" fmla="*/ 469450 w 488956"/>
                    <a:gd name="connsiteY17" fmla="*/ 468126 h 48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956" h="488903">
                      <a:moveTo>
                        <a:pt x="467012" y="0"/>
                      </a:moveTo>
                      <a:lnTo>
                        <a:pt x="20726" y="0"/>
                      </a:lnTo>
                      <a:cubicBezTo>
                        <a:pt x="9754" y="0"/>
                        <a:pt x="0" y="9778"/>
                        <a:pt x="0" y="20778"/>
                      </a:cubicBezTo>
                      <a:lnTo>
                        <a:pt x="0" y="469345"/>
                      </a:lnTo>
                      <a:cubicBezTo>
                        <a:pt x="0" y="479124"/>
                        <a:pt x="9754" y="488904"/>
                        <a:pt x="20726" y="488904"/>
                      </a:cubicBezTo>
                      <a:lnTo>
                        <a:pt x="468231" y="488904"/>
                      </a:lnTo>
                      <a:cubicBezTo>
                        <a:pt x="479203" y="488904"/>
                        <a:pt x="488957" y="479124"/>
                        <a:pt x="488957" y="468126"/>
                      </a:cubicBezTo>
                      <a:lnTo>
                        <a:pt x="488957" y="20778"/>
                      </a:lnTo>
                      <a:cubicBezTo>
                        <a:pt x="487738" y="9778"/>
                        <a:pt x="477984" y="0"/>
                        <a:pt x="467012" y="0"/>
                      </a:cubicBezTo>
                      <a:close/>
                      <a:moveTo>
                        <a:pt x="469450" y="468126"/>
                      </a:moveTo>
                      <a:cubicBezTo>
                        <a:pt x="469450" y="469345"/>
                        <a:pt x="468231" y="470571"/>
                        <a:pt x="467012" y="470571"/>
                      </a:cubicBezTo>
                      <a:lnTo>
                        <a:pt x="20726" y="470571"/>
                      </a:lnTo>
                      <a:cubicBezTo>
                        <a:pt x="19507" y="470571"/>
                        <a:pt x="18288" y="469345"/>
                        <a:pt x="18288" y="468126"/>
                      </a:cubicBezTo>
                      <a:lnTo>
                        <a:pt x="18288" y="20778"/>
                      </a:lnTo>
                      <a:cubicBezTo>
                        <a:pt x="18288" y="19556"/>
                        <a:pt x="19507" y="18334"/>
                        <a:pt x="20726" y="18334"/>
                      </a:cubicBezTo>
                      <a:lnTo>
                        <a:pt x="468231" y="18334"/>
                      </a:lnTo>
                      <a:cubicBezTo>
                        <a:pt x="469450" y="18334"/>
                        <a:pt x="470669" y="19556"/>
                        <a:pt x="470669" y="20778"/>
                      </a:cubicBezTo>
                      <a:lnTo>
                        <a:pt x="469450" y="468126"/>
                      </a:lnTo>
                      <a:close/>
                    </a:path>
                  </a:pathLst>
                </a:custGeom>
                <a:solidFill>
                  <a:srgbClr val="2D5967"/>
                </a:solidFill>
                <a:ln w="6417" cap="flat">
                  <a:noFill/>
                  <a:prstDash val="solid"/>
                  <a:miter/>
                </a:ln>
              </p:spPr>
              <p:txBody>
                <a:bodyPr rtlCol="0" anchor="ctr"/>
                <a:lstStyle/>
                <a:p>
                  <a:endParaRPr lang="en-US" sz="3052"/>
                </a:p>
              </p:txBody>
            </p:sp>
            <p:sp>
              <p:nvSpPr>
                <p:cNvPr id="269" name="Freeform: Shape 721">
                  <a:extLst>
                    <a:ext uri="{FF2B5EF4-FFF2-40B4-BE49-F238E27FC236}">
                      <a16:creationId xmlns:a16="http://schemas.microsoft.com/office/drawing/2014/main" id="{97B7F19F-E3D1-3A17-451A-5AAD1D3228FD}"/>
                    </a:ext>
                  </a:extLst>
                </p:cNvPr>
                <p:cNvSpPr/>
                <p:nvPr/>
              </p:nvSpPr>
              <p:spPr>
                <a:xfrm>
                  <a:off x="2883921" y="3341602"/>
                  <a:ext cx="137788" cy="108784"/>
                </a:xfrm>
                <a:custGeom>
                  <a:avLst/>
                  <a:gdLst>
                    <a:gd name="connsiteX0" fmla="*/ 0 w 137788"/>
                    <a:gd name="connsiteY0" fmla="*/ 108785 h 108784"/>
                    <a:gd name="connsiteX1" fmla="*/ 137789 w 137788"/>
                    <a:gd name="connsiteY1" fmla="*/ 108785 h 108784"/>
                    <a:gd name="connsiteX2" fmla="*/ 137789 w 137788"/>
                    <a:gd name="connsiteY2" fmla="*/ 0 h 108784"/>
                    <a:gd name="connsiteX3" fmla="*/ 0 w 137788"/>
                    <a:gd name="connsiteY3" fmla="*/ 0 h 108784"/>
                    <a:gd name="connsiteX4" fmla="*/ 0 w 137788"/>
                    <a:gd name="connsiteY4" fmla="*/ 108785 h 108784"/>
                    <a:gd name="connsiteX5" fmla="*/ 18288 w 137788"/>
                    <a:gd name="connsiteY5" fmla="*/ 18339 h 108784"/>
                    <a:gd name="connsiteX6" fmla="*/ 119494 w 137788"/>
                    <a:gd name="connsiteY6" fmla="*/ 18339 h 108784"/>
                    <a:gd name="connsiteX7" fmla="*/ 119494 w 137788"/>
                    <a:gd name="connsiteY7" fmla="*/ 90452 h 108784"/>
                    <a:gd name="connsiteX8" fmla="*/ 18288 w 137788"/>
                    <a:gd name="connsiteY8" fmla="*/ 90452 h 108784"/>
                    <a:gd name="connsiteX9" fmla="*/ 18288 w 137788"/>
                    <a:gd name="connsiteY9" fmla="*/ 18339 h 10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88" h="108784">
                      <a:moveTo>
                        <a:pt x="0" y="108785"/>
                      </a:moveTo>
                      <a:lnTo>
                        <a:pt x="137789" y="108785"/>
                      </a:lnTo>
                      <a:lnTo>
                        <a:pt x="137789" y="0"/>
                      </a:lnTo>
                      <a:lnTo>
                        <a:pt x="0" y="0"/>
                      </a:lnTo>
                      <a:lnTo>
                        <a:pt x="0" y="108785"/>
                      </a:lnTo>
                      <a:close/>
                      <a:moveTo>
                        <a:pt x="18288" y="18339"/>
                      </a:moveTo>
                      <a:lnTo>
                        <a:pt x="119494" y="18339"/>
                      </a:lnTo>
                      <a:lnTo>
                        <a:pt x="119494" y="90452"/>
                      </a:lnTo>
                      <a:lnTo>
                        <a:pt x="18288" y="90452"/>
                      </a:lnTo>
                      <a:lnTo>
                        <a:pt x="18288" y="18339"/>
                      </a:lnTo>
                      <a:close/>
                    </a:path>
                  </a:pathLst>
                </a:custGeom>
                <a:solidFill>
                  <a:srgbClr val="2D5967"/>
                </a:solidFill>
                <a:ln w="6417" cap="flat">
                  <a:noFill/>
                  <a:prstDash val="solid"/>
                  <a:miter/>
                </a:ln>
              </p:spPr>
              <p:txBody>
                <a:bodyPr rtlCol="0" anchor="ctr"/>
                <a:lstStyle/>
                <a:p>
                  <a:endParaRPr lang="en-US" sz="3052"/>
                </a:p>
              </p:txBody>
            </p:sp>
            <p:sp>
              <p:nvSpPr>
                <p:cNvPr id="270" name="Freeform: Shape 722">
                  <a:extLst>
                    <a:ext uri="{FF2B5EF4-FFF2-40B4-BE49-F238E27FC236}">
                      <a16:creationId xmlns:a16="http://schemas.microsoft.com/office/drawing/2014/main" id="{436EBB1C-2FD4-756D-32D4-F75401E8C810}"/>
                    </a:ext>
                  </a:extLst>
                </p:cNvPr>
                <p:cNvSpPr/>
                <p:nvPr/>
              </p:nvSpPr>
              <p:spPr>
                <a:xfrm>
                  <a:off x="2883921" y="3071492"/>
                  <a:ext cx="379216" cy="108780"/>
                </a:xfrm>
                <a:custGeom>
                  <a:avLst/>
                  <a:gdLst>
                    <a:gd name="connsiteX0" fmla="*/ 0 w 379216"/>
                    <a:gd name="connsiteY0" fmla="*/ 108781 h 108780"/>
                    <a:gd name="connsiteX1" fmla="*/ 379216 w 379216"/>
                    <a:gd name="connsiteY1" fmla="*/ 108781 h 108780"/>
                    <a:gd name="connsiteX2" fmla="*/ 379216 w 379216"/>
                    <a:gd name="connsiteY2" fmla="*/ 0 h 108780"/>
                    <a:gd name="connsiteX3" fmla="*/ 0 w 379216"/>
                    <a:gd name="connsiteY3" fmla="*/ 0 h 108780"/>
                    <a:gd name="connsiteX4" fmla="*/ 0 w 379216"/>
                    <a:gd name="connsiteY4" fmla="*/ 108781 h 108780"/>
                    <a:gd name="connsiteX5" fmla="*/ 18288 w 379216"/>
                    <a:gd name="connsiteY5" fmla="*/ 18334 h 108780"/>
                    <a:gd name="connsiteX6" fmla="*/ 360928 w 379216"/>
                    <a:gd name="connsiteY6" fmla="*/ 18334 h 108780"/>
                    <a:gd name="connsiteX7" fmla="*/ 360928 w 379216"/>
                    <a:gd name="connsiteY7" fmla="*/ 90447 h 108780"/>
                    <a:gd name="connsiteX8" fmla="*/ 18288 w 379216"/>
                    <a:gd name="connsiteY8" fmla="*/ 90447 h 108780"/>
                    <a:gd name="connsiteX9" fmla="*/ 18288 w 379216"/>
                    <a:gd name="connsiteY9" fmla="*/ 18334 h 10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16" h="108780">
                      <a:moveTo>
                        <a:pt x="0" y="108781"/>
                      </a:moveTo>
                      <a:lnTo>
                        <a:pt x="379216" y="108781"/>
                      </a:lnTo>
                      <a:lnTo>
                        <a:pt x="379216" y="0"/>
                      </a:lnTo>
                      <a:lnTo>
                        <a:pt x="0" y="0"/>
                      </a:lnTo>
                      <a:lnTo>
                        <a:pt x="0" y="108781"/>
                      </a:lnTo>
                      <a:close/>
                      <a:moveTo>
                        <a:pt x="18288" y="18334"/>
                      </a:moveTo>
                      <a:lnTo>
                        <a:pt x="360928" y="18334"/>
                      </a:lnTo>
                      <a:lnTo>
                        <a:pt x="360928" y="90447"/>
                      </a:lnTo>
                      <a:lnTo>
                        <a:pt x="18288" y="90447"/>
                      </a:lnTo>
                      <a:lnTo>
                        <a:pt x="18288" y="18334"/>
                      </a:lnTo>
                      <a:close/>
                    </a:path>
                  </a:pathLst>
                </a:custGeom>
                <a:solidFill>
                  <a:srgbClr val="2D5967"/>
                </a:solidFill>
                <a:ln w="6417" cap="flat">
                  <a:noFill/>
                  <a:prstDash val="solid"/>
                  <a:miter/>
                </a:ln>
              </p:spPr>
              <p:txBody>
                <a:bodyPr rtlCol="0" anchor="ctr"/>
                <a:lstStyle/>
                <a:p>
                  <a:endParaRPr lang="en-US" sz="3052"/>
                </a:p>
              </p:txBody>
            </p:sp>
            <p:sp>
              <p:nvSpPr>
                <p:cNvPr id="271" name="Freeform: Shape 723">
                  <a:extLst>
                    <a:ext uri="{FF2B5EF4-FFF2-40B4-BE49-F238E27FC236}">
                      <a16:creationId xmlns:a16="http://schemas.microsoft.com/office/drawing/2014/main" id="{2C065645-4431-4102-6B7C-39CA779BBA4F}"/>
                    </a:ext>
                  </a:extLst>
                </p:cNvPr>
                <p:cNvSpPr/>
                <p:nvPr/>
              </p:nvSpPr>
              <p:spPr>
                <a:xfrm>
                  <a:off x="2883921" y="3208380"/>
                  <a:ext cx="256064" cy="108780"/>
                </a:xfrm>
                <a:custGeom>
                  <a:avLst/>
                  <a:gdLst>
                    <a:gd name="connsiteX0" fmla="*/ 256064 w 256064"/>
                    <a:gd name="connsiteY0" fmla="*/ 0 h 108780"/>
                    <a:gd name="connsiteX1" fmla="*/ 0 w 256064"/>
                    <a:gd name="connsiteY1" fmla="*/ 0 h 108780"/>
                    <a:gd name="connsiteX2" fmla="*/ 0 w 256064"/>
                    <a:gd name="connsiteY2" fmla="*/ 108780 h 108780"/>
                    <a:gd name="connsiteX3" fmla="*/ 254845 w 256064"/>
                    <a:gd name="connsiteY3" fmla="*/ 108780 h 108780"/>
                    <a:gd name="connsiteX4" fmla="*/ 254845 w 256064"/>
                    <a:gd name="connsiteY4" fmla="*/ 0 h 108780"/>
                    <a:gd name="connsiteX5" fmla="*/ 256064 w 256064"/>
                    <a:gd name="connsiteY5" fmla="*/ 0 h 108780"/>
                    <a:gd name="connsiteX6" fmla="*/ 237770 w 256064"/>
                    <a:gd name="connsiteY6" fmla="*/ 90447 h 108780"/>
                    <a:gd name="connsiteX7" fmla="*/ 18288 w 256064"/>
                    <a:gd name="connsiteY7" fmla="*/ 90447 h 108780"/>
                    <a:gd name="connsiteX8" fmla="*/ 18288 w 256064"/>
                    <a:gd name="connsiteY8" fmla="*/ 17111 h 108780"/>
                    <a:gd name="connsiteX9" fmla="*/ 237770 w 256064"/>
                    <a:gd name="connsiteY9" fmla="*/ 17111 h 108780"/>
                    <a:gd name="connsiteX10" fmla="*/ 237770 w 256064"/>
                    <a:gd name="connsiteY10" fmla="*/ 90447 h 10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064" h="108780">
                      <a:moveTo>
                        <a:pt x="256064" y="0"/>
                      </a:moveTo>
                      <a:lnTo>
                        <a:pt x="0" y="0"/>
                      </a:lnTo>
                      <a:lnTo>
                        <a:pt x="0" y="108780"/>
                      </a:lnTo>
                      <a:lnTo>
                        <a:pt x="254845" y="108780"/>
                      </a:lnTo>
                      <a:lnTo>
                        <a:pt x="254845" y="0"/>
                      </a:lnTo>
                      <a:lnTo>
                        <a:pt x="256064" y="0"/>
                      </a:lnTo>
                      <a:close/>
                      <a:moveTo>
                        <a:pt x="237770" y="90447"/>
                      </a:moveTo>
                      <a:lnTo>
                        <a:pt x="18288" y="90447"/>
                      </a:lnTo>
                      <a:lnTo>
                        <a:pt x="18288" y="17111"/>
                      </a:lnTo>
                      <a:lnTo>
                        <a:pt x="237770" y="17111"/>
                      </a:lnTo>
                      <a:lnTo>
                        <a:pt x="237770" y="90447"/>
                      </a:lnTo>
                      <a:close/>
                    </a:path>
                  </a:pathLst>
                </a:custGeom>
                <a:solidFill>
                  <a:srgbClr val="2D5967"/>
                </a:solidFill>
                <a:ln w="6417" cap="flat">
                  <a:noFill/>
                  <a:prstDash val="solid"/>
                  <a:miter/>
                </a:ln>
              </p:spPr>
              <p:txBody>
                <a:bodyPr rtlCol="0" anchor="ctr"/>
                <a:lstStyle/>
                <a:p>
                  <a:endParaRPr lang="en-US" sz="3052"/>
                </a:p>
              </p:txBody>
            </p:sp>
            <p:sp>
              <p:nvSpPr>
                <p:cNvPr id="272" name="Freeform: Shape 724">
                  <a:extLst>
                    <a:ext uri="{FF2B5EF4-FFF2-40B4-BE49-F238E27FC236}">
                      <a16:creationId xmlns:a16="http://schemas.microsoft.com/office/drawing/2014/main" id="{D5F7CE77-E27F-6C5D-F527-D02AFEB8234F}"/>
                    </a:ext>
                  </a:extLst>
                </p:cNvPr>
                <p:cNvSpPr/>
                <p:nvPr/>
              </p:nvSpPr>
              <p:spPr>
                <a:xfrm>
                  <a:off x="3161931" y="3216946"/>
                  <a:ext cx="92671" cy="90447"/>
                </a:xfrm>
                <a:custGeom>
                  <a:avLst/>
                  <a:gdLst>
                    <a:gd name="connsiteX0" fmla="*/ 92672 w 92671"/>
                    <a:gd name="connsiteY0" fmla="*/ 0 h 90447"/>
                    <a:gd name="connsiteX1" fmla="*/ 0 w 92671"/>
                    <a:gd name="connsiteY1" fmla="*/ 0 h 90447"/>
                    <a:gd name="connsiteX2" fmla="*/ 0 w 92671"/>
                    <a:gd name="connsiteY2" fmla="*/ 90447 h 90447"/>
                    <a:gd name="connsiteX3" fmla="*/ 92672 w 92671"/>
                    <a:gd name="connsiteY3" fmla="*/ 90447 h 90447"/>
                    <a:gd name="connsiteX4" fmla="*/ 92672 w 92671"/>
                    <a:gd name="connsiteY4" fmla="*/ 0 h 90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71" h="90447">
                      <a:moveTo>
                        <a:pt x="92672" y="0"/>
                      </a:moveTo>
                      <a:lnTo>
                        <a:pt x="0" y="0"/>
                      </a:lnTo>
                      <a:lnTo>
                        <a:pt x="0" y="90447"/>
                      </a:lnTo>
                      <a:lnTo>
                        <a:pt x="92672" y="90447"/>
                      </a:lnTo>
                      <a:lnTo>
                        <a:pt x="92672" y="0"/>
                      </a:lnTo>
                      <a:close/>
                    </a:path>
                  </a:pathLst>
                </a:custGeom>
                <a:solidFill>
                  <a:srgbClr val="2D5967"/>
                </a:solidFill>
                <a:ln w="6417" cap="flat">
                  <a:noFill/>
                  <a:prstDash val="solid"/>
                  <a:miter/>
                </a:ln>
              </p:spPr>
              <p:txBody>
                <a:bodyPr rtlCol="0" anchor="ctr"/>
                <a:lstStyle/>
                <a:p>
                  <a:endParaRPr lang="en-US" sz="3052"/>
                </a:p>
              </p:txBody>
            </p:sp>
            <p:sp>
              <p:nvSpPr>
                <p:cNvPr id="273" name="Freeform: Shape 725">
                  <a:extLst>
                    <a:ext uri="{FF2B5EF4-FFF2-40B4-BE49-F238E27FC236}">
                      <a16:creationId xmlns:a16="http://schemas.microsoft.com/office/drawing/2014/main" id="{DA424B31-31BC-6773-B366-27BF52211866}"/>
                    </a:ext>
                  </a:extLst>
                </p:cNvPr>
                <p:cNvSpPr/>
                <p:nvPr/>
              </p:nvSpPr>
              <p:spPr>
                <a:xfrm>
                  <a:off x="3161931" y="3350168"/>
                  <a:ext cx="92671" cy="90451"/>
                </a:xfrm>
                <a:custGeom>
                  <a:avLst/>
                  <a:gdLst>
                    <a:gd name="connsiteX0" fmla="*/ 92672 w 92671"/>
                    <a:gd name="connsiteY0" fmla="*/ 0 h 90451"/>
                    <a:gd name="connsiteX1" fmla="*/ 0 w 92671"/>
                    <a:gd name="connsiteY1" fmla="*/ 0 h 90451"/>
                    <a:gd name="connsiteX2" fmla="*/ 0 w 92671"/>
                    <a:gd name="connsiteY2" fmla="*/ 90452 h 90451"/>
                    <a:gd name="connsiteX3" fmla="*/ 92672 w 92671"/>
                    <a:gd name="connsiteY3" fmla="*/ 90452 h 90451"/>
                    <a:gd name="connsiteX4" fmla="*/ 92672 w 92671"/>
                    <a:gd name="connsiteY4" fmla="*/ 0 h 90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71" h="90451">
                      <a:moveTo>
                        <a:pt x="92672" y="0"/>
                      </a:moveTo>
                      <a:lnTo>
                        <a:pt x="0" y="0"/>
                      </a:lnTo>
                      <a:lnTo>
                        <a:pt x="0" y="90452"/>
                      </a:lnTo>
                      <a:lnTo>
                        <a:pt x="92672" y="90452"/>
                      </a:lnTo>
                      <a:lnTo>
                        <a:pt x="92672" y="0"/>
                      </a:lnTo>
                      <a:close/>
                    </a:path>
                  </a:pathLst>
                </a:custGeom>
                <a:solidFill>
                  <a:srgbClr val="2D5967"/>
                </a:solidFill>
                <a:ln w="6417" cap="flat">
                  <a:noFill/>
                  <a:prstDash val="solid"/>
                  <a:miter/>
                </a:ln>
              </p:spPr>
              <p:txBody>
                <a:bodyPr rtlCol="0" anchor="ctr"/>
                <a:lstStyle/>
                <a:p>
                  <a:endParaRPr lang="en-US" sz="3052"/>
                </a:p>
              </p:txBody>
            </p:sp>
            <p:sp>
              <p:nvSpPr>
                <p:cNvPr id="274" name="Freeform: Shape 726">
                  <a:extLst>
                    <a:ext uri="{FF2B5EF4-FFF2-40B4-BE49-F238E27FC236}">
                      <a16:creationId xmlns:a16="http://schemas.microsoft.com/office/drawing/2014/main" id="{1230D5CF-BF32-20BF-0780-C9ECDA8F6F3C}"/>
                    </a:ext>
                  </a:extLst>
                </p:cNvPr>
                <p:cNvSpPr/>
                <p:nvPr/>
              </p:nvSpPr>
              <p:spPr>
                <a:xfrm>
                  <a:off x="3047319" y="3350168"/>
                  <a:ext cx="92671" cy="90451"/>
                </a:xfrm>
                <a:custGeom>
                  <a:avLst/>
                  <a:gdLst>
                    <a:gd name="connsiteX0" fmla="*/ 92672 w 92671"/>
                    <a:gd name="connsiteY0" fmla="*/ 0 h 90451"/>
                    <a:gd name="connsiteX1" fmla="*/ 0 w 92671"/>
                    <a:gd name="connsiteY1" fmla="*/ 0 h 90451"/>
                    <a:gd name="connsiteX2" fmla="*/ 0 w 92671"/>
                    <a:gd name="connsiteY2" fmla="*/ 90452 h 90451"/>
                    <a:gd name="connsiteX3" fmla="*/ 92672 w 92671"/>
                    <a:gd name="connsiteY3" fmla="*/ 90452 h 90451"/>
                    <a:gd name="connsiteX4" fmla="*/ 92672 w 92671"/>
                    <a:gd name="connsiteY4" fmla="*/ 0 h 90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71" h="90451">
                      <a:moveTo>
                        <a:pt x="92672" y="0"/>
                      </a:moveTo>
                      <a:lnTo>
                        <a:pt x="0" y="0"/>
                      </a:lnTo>
                      <a:lnTo>
                        <a:pt x="0" y="90452"/>
                      </a:lnTo>
                      <a:lnTo>
                        <a:pt x="92672" y="90452"/>
                      </a:lnTo>
                      <a:lnTo>
                        <a:pt x="92672" y="0"/>
                      </a:lnTo>
                      <a:close/>
                    </a:path>
                  </a:pathLst>
                </a:custGeom>
                <a:solidFill>
                  <a:srgbClr val="2D5967"/>
                </a:solidFill>
                <a:ln w="6417" cap="flat">
                  <a:noFill/>
                  <a:prstDash val="solid"/>
                  <a:miter/>
                </a:ln>
              </p:spPr>
              <p:txBody>
                <a:bodyPr rtlCol="0" anchor="ctr"/>
                <a:lstStyle/>
                <a:p>
                  <a:endParaRPr lang="en-US" sz="3052"/>
                </a:p>
              </p:txBody>
            </p:sp>
          </p:grpSp>
        </p:grpSp>
        <p:sp>
          <p:nvSpPr>
            <p:cNvPr id="265" name="TextBox 727">
              <a:extLst>
                <a:ext uri="{FF2B5EF4-FFF2-40B4-BE49-F238E27FC236}">
                  <a16:creationId xmlns:a16="http://schemas.microsoft.com/office/drawing/2014/main" id="{6E0941A0-0B6C-9BAD-28B3-041B9D6D1177}"/>
                </a:ext>
              </a:extLst>
            </p:cNvPr>
            <p:cNvSpPr txBox="1"/>
            <p:nvPr/>
          </p:nvSpPr>
          <p:spPr>
            <a:xfrm>
              <a:off x="2626094" y="3470573"/>
              <a:ext cx="925285" cy="277998"/>
            </a:xfrm>
            <a:prstGeom prst="rect">
              <a:avLst/>
            </a:prstGeom>
            <a:noFill/>
          </p:spPr>
          <p:txBody>
            <a:bodyPr wrap="none" rtlCol="0">
              <a:spAutoFit/>
            </a:bodyPr>
            <a:lstStyle/>
            <a:p>
              <a:pPr algn="l"/>
              <a:r>
                <a:rPr lang="en-US" dirty="0">
                  <a:latin typeface="Oracle Sans"/>
                  <a:cs typeface="Oracle Sans"/>
                  <a:sym typeface="Oracle Sans"/>
                  <a:rtl val="0"/>
                </a:rPr>
                <a:t>Functions</a:t>
              </a:r>
            </a:p>
          </p:txBody>
        </p:sp>
      </p:grpSp>
      <p:cxnSp>
        <p:nvCxnSpPr>
          <p:cNvPr id="279" name="Straight Arrow Connector 43">
            <a:extLst>
              <a:ext uri="{FF2B5EF4-FFF2-40B4-BE49-F238E27FC236}">
                <a16:creationId xmlns:a16="http://schemas.microsoft.com/office/drawing/2014/main" id="{45B9612C-5AA4-7E28-9E40-2B563C93B980}"/>
              </a:ext>
            </a:extLst>
          </p:cNvPr>
          <p:cNvCxnSpPr>
            <a:cxnSpLocks/>
          </p:cNvCxnSpPr>
          <p:nvPr/>
        </p:nvCxnSpPr>
        <p:spPr bwMode="auto">
          <a:xfrm flipV="1">
            <a:off x="7238930" y="5367176"/>
            <a:ext cx="0" cy="1019991"/>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83" name="Straight Arrow Connector 43">
            <a:extLst>
              <a:ext uri="{FF2B5EF4-FFF2-40B4-BE49-F238E27FC236}">
                <a16:creationId xmlns:a16="http://schemas.microsoft.com/office/drawing/2014/main" id="{D16BF863-D7CF-682F-7A86-0F5318F67648}"/>
              </a:ext>
            </a:extLst>
          </p:cNvPr>
          <p:cNvCxnSpPr>
            <a:cxnSpLocks/>
          </p:cNvCxnSpPr>
          <p:nvPr/>
        </p:nvCxnSpPr>
        <p:spPr bwMode="auto">
          <a:xfrm flipV="1">
            <a:off x="7728940" y="4772119"/>
            <a:ext cx="501296" cy="2677"/>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8" name="Straight Arrow Connector 43">
            <a:extLst>
              <a:ext uri="{FF2B5EF4-FFF2-40B4-BE49-F238E27FC236}">
                <a16:creationId xmlns:a16="http://schemas.microsoft.com/office/drawing/2014/main" id="{D817078E-1FD7-257A-D886-F8AAE30401A9}"/>
              </a:ext>
            </a:extLst>
          </p:cNvPr>
          <p:cNvCxnSpPr>
            <a:cxnSpLocks/>
          </p:cNvCxnSpPr>
          <p:nvPr/>
        </p:nvCxnSpPr>
        <p:spPr bwMode="auto">
          <a:xfrm flipV="1">
            <a:off x="9292966" y="4767170"/>
            <a:ext cx="501296" cy="2677"/>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0" name="Straight Arrow Connector 43">
            <a:extLst>
              <a:ext uri="{FF2B5EF4-FFF2-40B4-BE49-F238E27FC236}">
                <a16:creationId xmlns:a16="http://schemas.microsoft.com/office/drawing/2014/main" id="{9C78157F-223F-D7D9-699D-2FCB30AAF9F7}"/>
              </a:ext>
            </a:extLst>
          </p:cNvPr>
          <p:cNvCxnSpPr>
            <a:cxnSpLocks/>
          </p:cNvCxnSpPr>
          <p:nvPr/>
        </p:nvCxnSpPr>
        <p:spPr bwMode="auto">
          <a:xfrm>
            <a:off x="12723242" y="6031243"/>
            <a:ext cx="1499621" cy="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6" name="Straight Arrow Connector 42">
            <a:extLst>
              <a:ext uri="{FF2B5EF4-FFF2-40B4-BE49-F238E27FC236}">
                <a16:creationId xmlns:a16="http://schemas.microsoft.com/office/drawing/2014/main" id="{ECD3BD3E-7439-834E-87B8-2C8141B0BCC8}"/>
              </a:ext>
            </a:extLst>
          </p:cNvPr>
          <p:cNvCxnSpPr>
            <a:cxnSpLocks/>
          </p:cNvCxnSpPr>
          <p:nvPr/>
        </p:nvCxnSpPr>
        <p:spPr bwMode="auto">
          <a:xfrm>
            <a:off x="5756973" y="6802371"/>
            <a:ext cx="430838" cy="0"/>
          </a:xfrm>
          <a:prstGeom prst="straightConnector1">
            <a:avLst/>
          </a:prstGeom>
          <a:solidFill>
            <a:srgbClr val="00B8FF"/>
          </a:solidFill>
          <a:ln w="12700" cap="flat" cmpd="sng" algn="ctr">
            <a:solidFill>
              <a:srgbClr val="312D2A"/>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60" name="Straight Arrow Connector 42">
            <a:extLst>
              <a:ext uri="{FF2B5EF4-FFF2-40B4-BE49-F238E27FC236}">
                <a16:creationId xmlns:a16="http://schemas.microsoft.com/office/drawing/2014/main" id="{63832ADB-C53A-AA87-A288-2F1301681947}"/>
              </a:ext>
            </a:extLst>
          </p:cNvPr>
          <p:cNvCxnSpPr>
            <a:cxnSpLocks/>
          </p:cNvCxnSpPr>
          <p:nvPr/>
        </p:nvCxnSpPr>
        <p:spPr bwMode="auto">
          <a:xfrm flipV="1">
            <a:off x="6180310" y="4767169"/>
            <a:ext cx="0" cy="2042708"/>
          </a:xfrm>
          <a:prstGeom prst="straightConnector1">
            <a:avLst/>
          </a:prstGeom>
          <a:solidFill>
            <a:srgbClr val="00B8FF"/>
          </a:solidFill>
          <a:ln w="12700" cap="flat" cmpd="sng" algn="ctr">
            <a:solidFill>
              <a:srgbClr val="312D2A"/>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81" name="Straight Arrow Connector 43">
            <a:extLst>
              <a:ext uri="{FF2B5EF4-FFF2-40B4-BE49-F238E27FC236}">
                <a16:creationId xmlns:a16="http://schemas.microsoft.com/office/drawing/2014/main" id="{1F4A9D68-101E-843D-D200-09E54009507F}"/>
              </a:ext>
            </a:extLst>
          </p:cNvPr>
          <p:cNvCxnSpPr>
            <a:cxnSpLocks/>
          </p:cNvCxnSpPr>
          <p:nvPr/>
        </p:nvCxnSpPr>
        <p:spPr bwMode="auto">
          <a:xfrm>
            <a:off x="6174661" y="4776639"/>
            <a:ext cx="601367" cy="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418939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CFC8A5E2-EF06-41A1-BA28-15FC0CB9C970}"/>
              </a:ext>
            </a:extLst>
          </p:cNvPr>
          <p:cNvSpPr/>
          <p:nvPr/>
        </p:nvSpPr>
        <p:spPr>
          <a:xfrm>
            <a:off x="4380503" y="3947961"/>
            <a:ext cx="9403217" cy="4905825"/>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lang="ja-JP" altLang="en-US" sz="1772" dirty="0">
                <a:solidFill>
                  <a:schemeClr val="tx1"/>
                </a:solidFill>
                <a:latin typeface="Meiryo UI" panose="020B0604030504040204" pitchFamily="34" charset="-128"/>
                <a:ea typeface="Meiryo UI" panose="020B0604030504040204" pitchFamily="34" charset="-128"/>
              </a:rPr>
              <a:t>データ管理</a:t>
            </a:r>
            <a:r>
              <a:rPr lang="en-US" altLang="ja-JP" sz="1772" dirty="0">
                <a:solidFill>
                  <a:schemeClr val="tx1"/>
                </a:solidFill>
                <a:latin typeface="Meiryo UI" panose="020B0604030504040204" pitchFamily="34" charset="-128"/>
                <a:ea typeface="Meiryo UI" panose="020B0604030504040204" pitchFamily="34" charset="-128"/>
              </a:rPr>
              <a:t>_</a:t>
            </a:r>
            <a:r>
              <a:rPr lang="ja-JP" altLang="en-US" sz="1772" dirty="0">
                <a:solidFill>
                  <a:schemeClr val="tx1"/>
                </a:solidFill>
                <a:latin typeface="Meiryo UI" panose="020B0604030504040204" pitchFamily="34" charset="-128"/>
                <a:ea typeface="Meiryo UI" panose="020B0604030504040204" pitchFamily="34" charset="-128"/>
              </a:rPr>
              <a:t>データ収集機能</a:t>
            </a:r>
            <a:endParaRPr kumimoji="1" lang="en-US" altLang="ja-JP" sz="1772" dirty="0">
              <a:solidFill>
                <a:schemeClr val="tx1"/>
              </a:solidFill>
              <a:latin typeface="Meiryo UI" panose="020B0604030504040204" pitchFamily="34" charset="-128"/>
              <a:ea typeface="Meiryo UI" panose="020B0604030504040204" pitchFamily="34" charset="-128"/>
            </a:endParaRPr>
          </a:p>
        </p:txBody>
      </p:sp>
      <p:sp>
        <p:nvSpPr>
          <p:cNvPr id="4" name="Rectangle 46">
            <a:extLst>
              <a:ext uri="{FF2B5EF4-FFF2-40B4-BE49-F238E27FC236}">
                <a16:creationId xmlns:a16="http://schemas.microsoft.com/office/drawing/2014/main" id="{F2469E96-7AD6-491B-835E-EF5EE38F99A6}"/>
              </a:ext>
            </a:extLst>
          </p:cNvPr>
          <p:cNvSpPr/>
          <p:nvPr/>
        </p:nvSpPr>
        <p:spPr>
          <a:xfrm>
            <a:off x="309185" y="563375"/>
            <a:ext cx="17082488" cy="635673"/>
          </a:xfrm>
          <a:prstGeom prst="rect">
            <a:avLst/>
          </a:prstGeom>
          <a:noFill/>
          <a:ln>
            <a:noFill/>
          </a:ln>
        </p:spPr>
        <p:txBody>
          <a:bodyPr spcFirstLastPara="1" wrap="square" lIns="45700" tIns="45700" rIns="45700" bIns="45700" anchor="ctr" anchorCtr="0">
            <a:normAutofit fontScale="92500" lnSpcReduction="10000"/>
          </a:bodyPr>
          <a:lstStyle/>
          <a:p>
            <a:pPr>
              <a:lnSpc>
                <a:spcPct val="90000"/>
              </a:lnSpc>
              <a:buSzPts val="4400"/>
            </a:pPr>
            <a:r>
              <a:rPr kumimoji="1" lang="en-US" altLang="ja-JP" sz="4400" dirty="0">
                <a:solidFill>
                  <a:srgbClr val="000000"/>
                </a:solidFill>
                <a:latin typeface="+mj-lt"/>
                <a:ea typeface="Roboto"/>
                <a:cs typeface="Roboto"/>
              </a:rPr>
              <a:t>8-1-4-2.</a:t>
            </a:r>
            <a:r>
              <a:rPr kumimoji="1" lang="ja-JP" altLang="en-US" sz="4400">
                <a:solidFill>
                  <a:srgbClr val="000000"/>
                </a:solidFill>
                <a:latin typeface="+mj-lt"/>
                <a:cs typeface="Roboto"/>
              </a:rPr>
              <a:t>データ管理</a:t>
            </a:r>
            <a:r>
              <a:rPr kumimoji="1" lang="en-US" altLang="ja-JP" sz="4400" dirty="0">
                <a:solidFill>
                  <a:srgbClr val="000000"/>
                </a:solidFill>
                <a:latin typeface="+mj-lt"/>
                <a:ea typeface="Roboto"/>
                <a:cs typeface="Roboto"/>
              </a:rPr>
              <a:t>_</a:t>
            </a:r>
            <a:r>
              <a:rPr kumimoji="1" lang="ja-JP" altLang="en-US" sz="4400" dirty="0">
                <a:solidFill>
                  <a:srgbClr val="000000"/>
                </a:solidFill>
                <a:latin typeface="+mj-lt"/>
                <a:cs typeface="Roboto"/>
              </a:rPr>
              <a:t>データ収集機能</a:t>
            </a:r>
            <a:r>
              <a:rPr kumimoji="1" lang="ja-JP" altLang="en-US" sz="4400">
                <a:solidFill>
                  <a:srgbClr val="000000"/>
                </a:solidFill>
                <a:latin typeface="+mj-lt"/>
                <a:cs typeface="Roboto"/>
              </a:rPr>
              <a:t>（パターン</a:t>
            </a:r>
            <a:r>
              <a:rPr kumimoji="1" lang="en-US" altLang="ja-JP" sz="4400" dirty="0">
                <a:solidFill>
                  <a:srgbClr val="000000"/>
                </a:solidFill>
                <a:latin typeface="+mj-lt"/>
                <a:ea typeface="Roboto"/>
                <a:cs typeface="Roboto"/>
              </a:rPr>
              <a:t>3</a:t>
            </a:r>
            <a:r>
              <a:rPr kumimoji="1" lang="ja-JP" altLang="en-US" sz="4400" dirty="0">
                <a:solidFill>
                  <a:srgbClr val="000000"/>
                </a:solidFill>
                <a:latin typeface="+mj-lt"/>
                <a:cs typeface="Roboto"/>
              </a:rPr>
              <a:t>　外部機能を</a:t>
            </a:r>
            <a:r>
              <a:rPr kumimoji="1" lang="ja-JP" altLang="en-US" sz="4400">
                <a:solidFill>
                  <a:srgbClr val="000000"/>
                </a:solidFill>
                <a:latin typeface="+mj-lt"/>
                <a:cs typeface="Roboto"/>
              </a:rPr>
              <a:t>利用）</a:t>
            </a:r>
            <a:endParaRPr kumimoji="1" lang="en-US" altLang="ja-JP" sz="4400" dirty="0">
              <a:solidFill>
                <a:srgbClr val="000000"/>
              </a:solidFill>
              <a:latin typeface="+mj-lt"/>
              <a:ea typeface="Roboto"/>
              <a:cs typeface="Roboto"/>
            </a:endParaRPr>
          </a:p>
        </p:txBody>
      </p:sp>
      <p:grpSp>
        <p:nvGrpSpPr>
          <p:cNvPr id="5" name="グループ化 4">
            <a:extLst>
              <a:ext uri="{FF2B5EF4-FFF2-40B4-BE49-F238E27FC236}">
                <a16:creationId xmlns:a16="http://schemas.microsoft.com/office/drawing/2014/main" id="{22505C4A-BBF2-461A-BFB5-495A69926EB8}"/>
              </a:ext>
            </a:extLst>
          </p:cNvPr>
          <p:cNvGrpSpPr>
            <a:grpSpLocks noChangeAspect="1"/>
          </p:cNvGrpSpPr>
          <p:nvPr/>
        </p:nvGrpSpPr>
        <p:grpSpPr>
          <a:xfrm>
            <a:off x="2919673" y="1858157"/>
            <a:ext cx="14613129" cy="7417483"/>
            <a:chOff x="2572150" y="863437"/>
            <a:chExt cx="7960207" cy="5298697"/>
          </a:xfrm>
        </p:grpSpPr>
        <p:sp>
          <p:nvSpPr>
            <p:cNvPr id="6" name="正方形/長方形 5">
              <a:extLst>
                <a:ext uri="{FF2B5EF4-FFF2-40B4-BE49-F238E27FC236}">
                  <a16:creationId xmlns:a16="http://schemas.microsoft.com/office/drawing/2014/main" id="{96D01785-2BE2-454B-B811-E5384CA5F3B9}"/>
                </a:ext>
              </a:extLst>
            </p:cNvPr>
            <p:cNvSpPr/>
            <p:nvPr/>
          </p:nvSpPr>
          <p:spPr>
            <a:xfrm>
              <a:off x="2576357" y="863437"/>
              <a:ext cx="7956000" cy="5298697"/>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052">
                <a:latin typeface="Meiryo UI" panose="020B0604030504040204" pitchFamily="34" charset="-128"/>
                <a:ea typeface="Meiryo UI" panose="020B0604030504040204" pitchFamily="34" charset="-128"/>
              </a:endParaRPr>
            </a:p>
          </p:txBody>
        </p:sp>
        <p:pic>
          <p:nvPicPr>
            <p:cNvPr id="7" name="OTag">
              <a:extLst>
                <a:ext uri="{FF2B5EF4-FFF2-40B4-BE49-F238E27FC236}">
                  <a16:creationId xmlns:a16="http://schemas.microsoft.com/office/drawing/2014/main" id="{C2C90D29-A96C-4B33-8196-1D592A6C0A93}"/>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72150" y="868103"/>
              <a:ext cx="370591" cy="485988"/>
            </a:xfrm>
            <a:prstGeom prst="rect">
              <a:avLst/>
            </a:prstGeom>
          </p:spPr>
        </p:pic>
        <p:sp>
          <p:nvSpPr>
            <p:cNvPr id="8" name="TextBox 12">
              <a:extLst>
                <a:ext uri="{FF2B5EF4-FFF2-40B4-BE49-F238E27FC236}">
                  <a16:creationId xmlns:a16="http://schemas.microsoft.com/office/drawing/2014/main" id="{6FC4AC7C-5DF7-4E2B-85A2-DB61DA0E3615}"/>
                </a:ext>
              </a:extLst>
            </p:cNvPr>
            <p:cNvSpPr txBox="1">
              <a:spLocks noChangeArrowheads="1"/>
            </p:cNvSpPr>
            <p:nvPr/>
          </p:nvSpPr>
          <p:spPr bwMode="auto">
            <a:xfrm>
              <a:off x="2969895" y="960634"/>
              <a:ext cx="327626" cy="260764"/>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772" dirty="0">
                  <a:latin typeface="Meiryo UI" panose="020B0604030504040204" pitchFamily="34" charset="-128"/>
                  <a:ea typeface="Meiryo UI" panose="020B0604030504040204" pitchFamily="34" charset="-128"/>
                  <a:cs typeface="Amazon Ember" panose="020B0603020204020204" pitchFamily="34" charset="0"/>
                </a:rPr>
                <a:t>OCI</a:t>
              </a:r>
            </a:p>
          </p:txBody>
        </p:sp>
      </p:grpSp>
      <p:cxnSp>
        <p:nvCxnSpPr>
          <p:cNvPr id="87" name="Straight Arrow Connector 43">
            <a:extLst>
              <a:ext uri="{FF2B5EF4-FFF2-40B4-BE49-F238E27FC236}">
                <a16:creationId xmlns:a16="http://schemas.microsoft.com/office/drawing/2014/main" id="{262182A5-056A-4988-9E75-0A312FA6065E}"/>
              </a:ext>
            </a:extLst>
          </p:cNvPr>
          <p:cNvCxnSpPr>
            <a:cxnSpLocks/>
          </p:cNvCxnSpPr>
          <p:nvPr/>
        </p:nvCxnSpPr>
        <p:spPr bwMode="auto">
          <a:xfrm>
            <a:off x="1317657" y="2903058"/>
            <a:ext cx="3310322" cy="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1" name="Straight Arrow Connector 43">
            <a:extLst>
              <a:ext uri="{FF2B5EF4-FFF2-40B4-BE49-F238E27FC236}">
                <a16:creationId xmlns:a16="http://schemas.microsoft.com/office/drawing/2014/main" id="{8816AF69-5BB0-4184-B498-30A8F188BCC9}"/>
              </a:ext>
            </a:extLst>
          </p:cNvPr>
          <p:cNvCxnSpPr>
            <a:cxnSpLocks/>
          </p:cNvCxnSpPr>
          <p:nvPr/>
        </p:nvCxnSpPr>
        <p:spPr bwMode="auto">
          <a:xfrm>
            <a:off x="2481037" y="5463465"/>
            <a:ext cx="2564368" cy="5269"/>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50" name="Rectangle 46">
            <a:extLst>
              <a:ext uri="{FF2B5EF4-FFF2-40B4-BE49-F238E27FC236}">
                <a16:creationId xmlns:a16="http://schemas.microsoft.com/office/drawing/2014/main" id="{AD42C87A-8F06-4663-9C03-15B4693D9BC1}"/>
              </a:ext>
            </a:extLst>
          </p:cNvPr>
          <p:cNvSpPr/>
          <p:nvPr/>
        </p:nvSpPr>
        <p:spPr>
          <a:xfrm>
            <a:off x="14401100" y="5213016"/>
            <a:ext cx="2842589" cy="2207020"/>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sz="1624"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連携機能</a:t>
            </a:r>
            <a:endParaRPr lang="en-US" altLang="ja-JP" sz="1624"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624"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本機能で収集したデータを利用し、分析等を実施する。</a:t>
            </a:r>
            <a:endPar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例</a:t>
            </a:r>
            <a:endPar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・データ管理</a:t>
            </a:r>
            <a:r>
              <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統計処理機能</a:t>
            </a:r>
            <a:endPar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・データ管理</a:t>
            </a:r>
            <a:r>
              <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文書検索機能</a:t>
            </a:r>
            <a:endPar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55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sp>
        <p:nvSpPr>
          <p:cNvPr id="289" name="Rectangle 46">
            <a:extLst>
              <a:ext uri="{FF2B5EF4-FFF2-40B4-BE49-F238E27FC236}">
                <a16:creationId xmlns:a16="http://schemas.microsoft.com/office/drawing/2014/main" id="{16FB16BB-2B05-49B5-B2A6-E567B542066C}"/>
              </a:ext>
            </a:extLst>
          </p:cNvPr>
          <p:cNvSpPr/>
          <p:nvPr/>
        </p:nvSpPr>
        <p:spPr>
          <a:xfrm>
            <a:off x="4715667" y="2124586"/>
            <a:ext cx="5687573" cy="1556944"/>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sz="1624"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連携機能</a:t>
            </a:r>
            <a:endParaRPr lang="en-US" altLang="ja-JP" sz="1624"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624"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外部システムからのリクエストに対するアクセス制御を実施する</a:t>
            </a:r>
            <a:endPar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例</a:t>
            </a:r>
            <a:endPar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・外部連携</a:t>
            </a:r>
            <a:r>
              <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システム間認証機能</a:t>
            </a:r>
            <a:endParaRPr lang="en-US" altLang="ja-JP" sz="155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cxnSp>
        <p:nvCxnSpPr>
          <p:cNvPr id="290" name="Straight Arrow Connector 42">
            <a:extLst>
              <a:ext uri="{FF2B5EF4-FFF2-40B4-BE49-F238E27FC236}">
                <a16:creationId xmlns:a16="http://schemas.microsoft.com/office/drawing/2014/main" id="{E973B95F-E422-48EA-AEED-06DF55932996}"/>
              </a:ext>
            </a:extLst>
          </p:cNvPr>
          <p:cNvCxnSpPr>
            <a:cxnSpLocks/>
          </p:cNvCxnSpPr>
          <p:nvPr/>
        </p:nvCxnSpPr>
        <p:spPr bwMode="auto">
          <a:xfrm flipV="1">
            <a:off x="1317656" y="2903059"/>
            <a:ext cx="0" cy="1848113"/>
          </a:xfrm>
          <a:prstGeom prst="straightConnector1">
            <a:avLst/>
          </a:prstGeom>
          <a:solidFill>
            <a:srgbClr val="00B8FF"/>
          </a:solidFill>
          <a:ln w="12700" cap="flat" cmpd="sng" algn="ctr">
            <a:solidFill>
              <a:srgbClr val="312D2A"/>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82" name="Rectangle 46">
            <a:extLst>
              <a:ext uri="{FF2B5EF4-FFF2-40B4-BE49-F238E27FC236}">
                <a16:creationId xmlns:a16="http://schemas.microsoft.com/office/drawing/2014/main" id="{9199A605-4723-44C1-90A1-C157809808D4}"/>
              </a:ext>
            </a:extLst>
          </p:cNvPr>
          <p:cNvSpPr/>
          <p:nvPr/>
        </p:nvSpPr>
        <p:spPr>
          <a:xfrm>
            <a:off x="139958" y="4806999"/>
            <a:ext cx="2315313" cy="1118246"/>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sz="1624"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外部機能</a:t>
            </a:r>
            <a:endParaRPr lang="en-US" altLang="ja-JP" sz="1624"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624"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収集対象のデータを保持する</a:t>
            </a:r>
            <a:endPar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cxnSp>
        <p:nvCxnSpPr>
          <p:cNvPr id="183" name="Straight Arrow Connector 42">
            <a:extLst>
              <a:ext uri="{FF2B5EF4-FFF2-40B4-BE49-F238E27FC236}">
                <a16:creationId xmlns:a16="http://schemas.microsoft.com/office/drawing/2014/main" id="{026514FE-C1FC-458E-8169-518F70645C10}"/>
              </a:ext>
            </a:extLst>
          </p:cNvPr>
          <p:cNvCxnSpPr>
            <a:cxnSpLocks/>
          </p:cNvCxnSpPr>
          <p:nvPr/>
        </p:nvCxnSpPr>
        <p:spPr bwMode="auto">
          <a:xfrm flipV="1">
            <a:off x="8738887" y="8232945"/>
            <a:ext cx="7122409" cy="9117"/>
          </a:xfrm>
          <a:prstGeom prst="straightConnector1">
            <a:avLst/>
          </a:prstGeom>
          <a:solidFill>
            <a:srgbClr val="00B8FF"/>
          </a:solidFill>
          <a:ln w="12700" cap="flat" cmpd="sng" algn="ctr">
            <a:solidFill>
              <a:srgbClr val="312D2A"/>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222" name="Graphic 3">
            <a:extLst>
              <a:ext uri="{FF2B5EF4-FFF2-40B4-BE49-F238E27FC236}">
                <a16:creationId xmlns:a16="http://schemas.microsoft.com/office/drawing/2014/main" id="{18E19B27-DBD6-4DE9-9567-1DAE5217ED57}"/>
              </a:ext>
            </a:extLst>
          </p:cNvPr>
          <p:cNvGrpSpPr/>
          <p:nvPr/>
        </p:nvGrpSpPr>
        <p:grpSpPr>
          <a:xfrm>
            <a:off x="6842554" y="7159389"/>
            <a:ext cx="1718741" cy="1313705"/>
            <a:chOff x="2793629" y="2418013"/>
            <a:chExt cx="824638" cy="650617"/>
          </a:xfrm>
        </p:grpSpPr>
        <p:grpSp>
          <p:nvGrpSpPr>
            <p:cNvPr id="223" name="Graphic 3">
              <a:extLst>
                <a:ext uri="{FF2B5EF4-FFF2-40B4-BE49-F238E27FC236}">
                  <a16:creationId xmlns:a16="http://schemas.microsoft.com/office/drawing/2014/main" id="{0FE08EA1-7D0D-4C2E-9E5F-894047D2F2EC}"/>
                </a:ext>
              </a:extLst>
            </p:cNvPr>
            <p:cNvGrpSpPr/>
            <p:nvPr/>
          </p:nvGrpSpPr>
          <p:grpSpPr>
            <a:xfrm>
              <a:off x="3003082" y="2418013"/>
              <a:ext cx="513347" cy="460697"/>
              <a:chOff x="3003082" y="2418013"/>
              <a:chExt cx="513347" cy="460697"/>
            </a:xfrm>
          </p:grpSpPr>
          <p:grpSp>
            <p:nvGrpSpPr>
              <p:cNvPr id="225" name="Graphic 3">
                <a:extLst>
                  <a:ext uri="{FF2B5EF4-FFF2-40B4-BE49-F238E27FC236}">
                    <a16:creationId xmlns:a16="http://schemas.microsoft.com/office/drawing/2014/main" id="{8AC3294D-6694-4C0E-8B49-2BFFFB46C952}"/>
                  </a:ext>
                </a:extLst>
              </p:cNvPr>
              <p:cNvGrpSpPr/>
              <p:nvPr/>
            </p:nvGrpSpPr>
            <p:grpSpPr>
              <a:xfrm>
                <a:off x="3003082" y="2418013"/>
                <a:ext cx="513347" cy="460697"/>
                <a:chOff x="3003082" y="2418013"/>
                <a:chExt cx="513347" cy="460697"/>
              </a:xfrm>
              <a:solidFill>
                <a:srgbClr val="FFFFFF"/>
              </a:solidFill>
            </p:grpSpPr>
            <p:sp>
              <p:nvSpPr>
                <p:cNvPr id="243" name="Freeform: Shape 39">
                  <a:extLst>
                    <a:ext uri="{FF2B5EF4-FFF2-40B4-BE49-F238E27FC236}">
                      <a16:creationId xmlns:a16="http://schemas.microsoft.com/office/drawing/2014/main" id="{93310C4C-C0F1-481D-93D4-E6F85481F999}"/>
                    </a:ext>
                  </a:extLst>
                </p:cNvPr>
                <p:cNvSpPr/>
                <p:nvPr/>
              </p:nvSpPr>
              <p:spPr>
                <a:xfrm>
                  <a:off x="3008568" y="2423498"/>
                  <a:ext cx="502374" cy="449726"/>
                </a:xfrm>
                <a:custGeom>
                  <a:avLst/>
                  <a:gdLst>
                    <a:gd name="connsiteX0" fmla="*/ 0 w 502374"/>
                    <a:gd name="connsiteY0" fmla="*/ 449726 h 449726"/>
                    <a:gd name="connsiteX1" fmla="*/ 0 w 502374"/>
                    <a:gd name="connsiteY1" fmla="*/ 61426 h 449726"/>
                    <a:gd name="connsiteX2" fmla="*/ 231443 w 502374"/>
                    <a:gd name="connsiteY2" fmla="*/ 61426 h 449726"/>
                    <a:gd name="connsiteX3" fmla="*/ 231443 w 502374"/>
                    <a:gd name="connsiteY3" fmla="*/ 0 h 449726"/>
                    <a:gd name="connsiteX4" fmla="*/ 502375 w 502374"/>
                    <a:gd name="connsiteY4" fmla="*/ 0 h 449726"/>
                    <a:gd name="connsiteX5" fmla="*/ 502375 w 502374"/>
                    <a:gd name="connsiteY5" fmla="*/ 301645 h 449726"/>
                    <a:gd name="connsiteX6" fmla="*/ 370746 w 502374"/>
                    <a:gd name="connsiteY6" fmla="*/ 301645 h 449726"/>
                    <a:gd name="connsiteX7" fmla="*/ 370746 w 502374"/>
                    <a:gd name="connsiteY7" fmla="*/ 449726 h 449726"/>
                    <a:gd name="connsiteX8" fmla="*/ 0 w 502374"/>
                    <a:gd name="connsiteY8" fmla="*/ 449726 h 449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374" h="449726">
                      <a:moveTo>
                        <a:pt x="0" y="449726"/>
                      </a:moveTo>
                      <a:lnTo>
                        <a:pt x="0" y="61426"/>
                      </a:lnTo>
                      <a:lnTo>
                        <a:pt x="231443" y="61426"/>
                      </a:lnTo>
                      <a:lnTo>
                        <a:pt x="231443" y="0"/>
                      </a:lnTo>
                      <a:lnTo>
                        <a:pt x="502375" y="0"/>
                      </a:lnTo>
                      <a:lnTo>
                        <a:pt x="502375" y="301645"/>
                      </a:lnTo>
                      <a:lnTo>
                        <a:pt x="370746" y="301645"/>
                      </a:lnTo>
                      <a:lnTo>
                        <a:pt x="370746" y="449726"/>
                      </a:lnTo>
                      <a:lnTo>
                        <a:pt x="0" y="449726"/>
                      </a:lnTo>
                      <a:close/>
                    </a:path>
                  </a:pathLst>
                </a:custGeom>
                <a:solidFill>
                  <a:srgbClr val="FFFFFF"/>
                </a:solidFill>
                <a:ln w="6417" cap="flat">
                  <a:noFill/>
                  <a:prstDash val="solid"/>
                  <a:miter/>
                </a:ln>
              </p:spPr>
              <p:txBody>
                <a:bodyPr rtlCol="0" anchor="ctr"/>
                <a:lstStyle/>
                <a:p>
                  <a:endParaRPr lang="en-US" sz="3052"/>
                </a:p>
              </p:txBody>
            </p:sp>
            <p:sp>
              <p:nvSpPr>
                <p:cNvPr id="244" name="Freeform: Shape 40">
                  <a:extLst>
                    <a:ext uri="{FF2B5EF4-FFF2-40B4-BE49-F238E27FC236}">
                      <a16:creationId xmlns:a16="http://schemas.microsoft.com/office/drawing/2014/main" id="{942AFB9D-2E86-4A49-8D0F-D91F1C4100CE}"/>
                    </a:ext>
                  </a:extLst>
                </p:cNvPr>
                <p:cNvSpPr/>
                <p:nvPr/>
              </p:nvSpPr>
              <p:spPr>
                <a:xfrm>
                  <a:off x="3003082" y="2418013"/>
                  <a:ext cx="513347" cy="460697"/>
                </a:xfrm>
                <a:custGeom>
                  <a:avLst/>
                  <a:gdLst>
                    <a:gd name="connsiteX0" fmla="*/ 502381 w 513347"/>
                    <a:gd name="connsiteY0" fmla="*/ 10969 h 460697"/>
                    <a:gd name="connsiteX1" fmla="*/ 502381 w 513347"/>
                    <a:gd name="connsiteY1" fmla="*/ 301649 h 460697"/>
                    <a:gd name="connsiteX2" fmla="*/ 370752 w 513347"/>
                    <a:gd name="connsiteY2" fmla="*/ 301649 h 460697"/>
                    <a:gd name="connsiteX3" fmla="*/ 370752 w 513347"/>
                    <a:gd name="connsiteY3" fmla="*/ 449724 h 460697"/>
                    <a:gd name="connsiteX4" fmla="*/ 10966 w 513347"/>
                    <a:gd name="connsiteY4" fmla="*/ 449724 h 460697"/>
                    <a:gd name="connsiteX5" fmla="*/ 10966 w 513347"/>
                    <a:gd name="connsiteY5" fmla="*/ 72395 h 460697"/>
                    <a:gd name="connsiteX6" fmla="*/ 242416 w 513347"/>
                    <a:gd name="connsiteY6" fmla="*/ 72395 h 460697"/>
                    <a:gd name="connsiteX7" fmla="*/ 242416 w 513347"/>
                    <a:gd name="connsiteY7" fmla="*/ 10969 h 460697"/>
                    <a:gd name="connsiteX8" fmla="*/ 502381 w 513347"/>
                    <a:gd name="connsiteY8" fmla="*/ 10969 h 460697"/>
                    <a:gd name="connsiteX9" fmla="*/ 513347 w 513347"/>
                    <a:gd name="connsiteY9" fmla="*/ 0 h 460697"/>
                    <a:gd name="connsiteX10" fmla="*/ 502381 w 513347"/>
                    <a:gd name="connsiteY10" fmla="*/ 0 h 460697"/>
                    <a:gd name="connsiteX11" fmla="*/ 242416 w 513347"/>
                    <a:gd name="connsiteY11" fmla="*/ 0 h 460697"/>
                    <a:gd name="connsiteX12" fmla="*/ 231443 w 513347"/>
                    <a:gd name="connsiteY12" fmla="*/ 0 h 460697"/>
                    <a:gd name="connsiteX13" fmla="*/ 231443 w 513347"/>
                    <a:gd name="connsiteY13" fmla="*/ 10969 h 460697"/>
                    <a:gd name="connsiteX14" fmla="*/ 231443 w 513347"/>
                    <a:gd name="connsiteY14" fmla="*/ 61426 h 460697"/>
                    <a:gd name="connsiteX15" fmla="*/ 10966 w 513347"/>
                    <a:gd name="connsiteY15" fmla="*/ 61426 h 460697"/>
                    <a:gd name="connsiteX16" fmla="*/ 0 w 513347"/>
                    <a:gd name="connsiteY16" fmla="*/ 61426 h 460697"/>
                    <a:gd name="connsiteX17" fmla="*/ 0 w 513347"/>
                    <a:gd name="connsiteY17" fmla="*/ 72395 h 460697"/>
                    <a:gd name="connsiteX18" fmla="*/ 0 w 513347"/>
                    <a:gd name="connsiteY18" fmla="*/ 449724 h 460697"/>
                    <a:gd name="connsiteX19" fmla="*/ 0 w 513347"/>
                    <a:gd name="connsiteY19" fmla="*/ 460697 h 460697"/>
                    <a:gd name="connsiteX20" fmla="*/ 10966 w 513347"/>
                    <a:gd name="connsiteY20" fmla="*/ 460697 h 460697"/>
                    <a:gd name="connsiteX21" fmla="*/ 370752 w 513347"/>
                    <a:gd name="connsiteY21" fmla="*/ 460697 h 460697"/>
                    <a:gd name="connsiteX22" fmla="*/ 381719 w 513347"/>
                    <a:gd name="connsiteY22" fmla="*/ 460697 h 460697"/>
                    <a:gd name="connsiteX23" fmla="*/ 381719 w 513347"/>
                    <a:gd name="connsiteY23" fmla="*/ 449724 h 460697"/>
                    <a:gd name="connsiteX24" fmla="*/ 381719 w 513347"/>
                    <a:gd name="connsiteY24" fmla="*/ 312616 h 460697"/>
                    <a:gd name="connsiteX25" fmla="*/ 502381 w 513347"/>
                    <a:gd name="connsiteY25" fmla="*/ 312616 h 460697"/>
                    <a:gd name="connsiteX26" fmla="*/ 513347 w 513347"/>
                    <a:gd name="connsiteY26" fmla="*/ 312616 h 460697"/>
                    <a:gd name="connsiteX27" fmla="*/ 513347 w 513347"/>
                    <a:gd name="connsiteY27" fmla="*/ 301649 h 460697"/>
                    <a:gd name="connsiteX28" fmla="*/ 513347 w 513347"/>
                    <a:gd name="connsiteY28" fmla="*/ 10969 h 460697"/>
                    <a:gd name="connsiteX29" fmla="*/ 513347 w 513347"/>
                    <a:gd name="connsiteY29" fmla="*/ 0 h 46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13347" h="460697">
                      <a:moveTo>
                        <a:pt x="502381" y="10969"/>
                      </a:moveTo>
                      <a:lnTo>
                        <a:pt x="502381" y="301649"/>
                      </a:lnTo>
                      <a:lnTo>
                        <a:pt x="370752" y="301649"/>
                      </a:lnTo>
                      <a:lnTo>
                        <a:pt x="370752" y="449724"/>
                      </a:lnTo>
                      <a:lnTo>
                        <a:pt x="10966" y="449724"/>
                      </a:lnTo>
                      <a:lnTo>
                        <a:pt x="10966" y="72395"/>
                      </a:lnTo>
                      <a:lnTo>
                        <a:pt x="242416" y="72395"/>
                      </a:lnTo>
                      <a:lnTo>
                        <a:pt x="242416" y="10969"/>
                      </a:lnTo>
                      <a:lnTo>
                        <a:pt x="502381" y="10969"/>
                      </a:lnTo>
                      <a:close/>
                      <a:moveTo>
                        <a:pt x="513347" y="0"/>
                      </a:moveTo>
                      <a:lnTo>
                        <a:pt x="502381" y="0"/>
                      </a:lnTo>
                      <a:lnTo>
                        <a:pt x="242416" y="0"/>
                      </a:lnTo>
                      <a:lnTo>
                        <a:pt x="231443" y="0"/>
                      </a:lnTo>
                      <a:lnTo>
                        <a:pt x="231443" y="10969"/>
                      </a:lnTo>
                      <a:lnTo>
                        <a:pt x="231443" y="61426"/>
                      </a:lnTo>
                      <a:lnTo>
                        <a:pt x="10966" y="61426"/>
                      </a:lnTo>
                      <a:lnTo>
                        <a:pt x="0" y="61426"/>
                      </a:lnTo>
                      <a:lnTo>
                        <a:pt x="0" y="72395"/>
                      </a:lnTo>
                      <a:lnTo>
                        <a:pt x="0" y="449724"/>
                      </a:lnTo>
                      <a:lnTo>
                        <a:pt x="0" y="460697"/>
                      </a:lnTo>
                      <a:lnTo>
                        <a:pt x="10966" y="460697"/>
                      </a:lnTo>
                      <a:lnTo>
                        <a:pt x="370752" y="460697"/>
                      </a:lnTo>
                      <a:lnTo>
                        <a:pt x="381719" y="460697"/>
                      </a:lnTo>
                      <a:lnTo>
                        <a:pt x="381719" y="449724"/>
                      </a:lnTo>
                      <a:lnTo>
                        <a:pt x="381719" y="312616"/>
                      </a:lnTo>
                      <a:lnTo>
                        <a:pt x="502381" y="312616"/>
                      </a:lnTo>
                      <a:lnTo>
                        <a:pt x="513347" y="312616"/>
                      </a:lnTo>
                      <a:lnTo>
                        <a:pt x="513347" y="301649"/>
                      </a:lnTo>
                      <a:lnTo>
                        <a:pt x="513347" y="10969"/>
                      </a:lnTo>
                      <a:lnTo>
                        <a:pt x="513347" y="0"/>
                      </a:lnTo>
                      <a:close/>
                    </a:path>
                  </a:pathLst>
                </a:custGeom>
                <a:solidFill>
                  <a:srgbClr val="FFFFFF"/>
                </a:solidFill>
                <a:ln w="6417" cap="flat">
                  <a:noFill/>
                  <a:prstDash val="solid"/>
                  <a:miter/>
                </a:ln>
              </p:spPr>
              <p:txBody>
                <a:bodyPr rtlCol="0" anchor="ctr"/>
                <a:lstStyle/>
                <a:p>
                  <a:endParaRPr lang="en-US" sz="3052"/>
                </a:p>
              </p:txBody>
            </p:sp>
          </p:grpSp>
          <p:grpSp>
            <p:nvGrpSpPr>
              <p:cNvPr id="226" name="Graphic 3">
                <a:extLst>
                  <a:ext uri="{FF2B5EF4-FFF2-40B4-BE49-F238E27FC236}">
                    <a16:creationId xmlns:a16="http://schemas.microsoft.com/office/drawing/2014/main" id="{EF7F157D-3EF0-4EB4-8D8F-F0871CB3A8D4}"/>
                  </a:ext>
                </a:extLst>
              </p:cNvPr>
              <p:cNvGrpSpPr/>
              <p:nvPr/>
            </p:nvGrpSpPr>
            <p:grpSpPr>
              <a:xfrm>
                <a:off x="3014048" y="2428983"/>
                <a:ext cx="491414" cy="438761"/>
                <a:chOff x="3014048" y="2428983"/>
                <a:chExt cx="491414" cy="438761"/>
              </a:xfrm>
              <a:solidFill>
                <a:srgbClr val="2D5967"/>
              </a:solidFill>
            </p:grpSpPr>
            <p:sp>
              <p:nvSpPr>
                <p:cNvPr id="227" name="Freeform: Shape 43">
                  <a:extLst>
                    <a:ext uri="{FF2B5EF4-FFF2-40B4-BE49-F238E27FC236}">
                      <a16:creationId xmlns:a16="http://schemas.microsoft.com/office/drawing/2014/main" id="{07220D4B-4D64-47F6-A850-0168EB57321A}"/>
                    </a:ext>
                  </a:extLst>
                </p:cNvPr>
                <p:cNvSpPr/>
                <p:nvPr/>
              </p:nvSpPr>
              <p:spPr>
                <a:xfrm>
                  <a:off x="3245497" y="2428983"/>
                  <a:ext cx="259965" cy="290679"/>
                </a:xfrm>
                <a:custGeom>
                  <a:avLst/>
                  <a:gdLst>
                    <a:gd name="connsiteX0" fmla="*/ 259966 w 259965"/>
                    <a:gd name="connsiteY0" fmla="*/ 0 h 290679"/>
                    <a:gd name="connsiteX1" fmla="*/ 0 w 259965"/>
                    <a:gd name="connsiteY1" fmla="*/ 0 h 290679"/>
                    <a:gd name="connsiteX2" fmla="*/ 0 w 259965"/>
                    <a:gd name="connsiteY2" fmla="*/ 48263 h 290679"/>
                    <a:gd name="connsiteX3" fmla="*/ 16453 w 259965"/>
                    <a:gd name="connsiteY3" fmla="*/ 48263 h 290679"/>
                    <a:gd name="connsiteX4" fmla="*/ 16453 w 259965"/>
                    <a:gd name="connsiteY4" fmla="*/ 16453 h 290679"/>
                    <a:gd name="connsiteX5" fmla="*/ 243513 w 259965"/>
                    <a:gd name="connsiteY5" fmla="*/ 16453 h 290679"/>
                    <a:gd name="connsiteX6" fmla="*/ 243513 w 259965"/>
                    <a:gd name="connsiteY6" fmla="*/ 274227 h 290679"/>
                    <a:gd name="connsiteX7" fmla="*/ 140401 w 259965"/>
                    <a:gd name="connsiteY7" fmla="*/ 274227 h 290679"/>
                    <a:gd name="connsiteX8" fmla="*/ 140401 w 259965"/>
                    <a:gd name="connsiteY8" fmla="*/ 290680 h 290679"/>
                    <a:gd name="connsiteX9" fmla="*/ 259966 w 259965"/>
                    <a:gd name="connsiteY9" fmla="*/ 290680 h 290679"/>
                    <a:gd name="connsiteX10" fmla="*/ 259966 w 259965"/>
                    <a:gd name="connsiteY10" fmla="*/ 0 h 29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965" h="290679">
                      <a:moveTo>
                        <a:pt x="259966" y="0"/>
                      </a:moveTo>
                      <a:lnTo>
                        <a:pt x="0" y="0"/>
                      </a:lnTo>
                      <a:lnTo>
                        <a:pt x="0" y="48263"/>
                      </a:lnTo>
                      <a:lnTo>
                        <a:pt x="16453" y="48263"/>
                      </a:lnTo>
                      <a:lnTo>
                        <a:pt x="16453" y="16453"/>
                      </a:lnTo>
                      <a:lnTo>
                        <a:pt x="243513" y="16453"/>
                      </a:lnTo>
                      <a:lnTo>
                        <a:pt x="243513" y="274227"/>
                      </a:lnTo>
                      <a:lnTo>
                        <a:pt x="140401" y="274227"/>
                      </a:lnTo>
                      <a:lnTo>
                        <a:pt x="140401" y="290680"/>
                      </a:lnTo>
                      <a:lnTo>
                        <a:pt x="259966" y="290680"/>
                      </a:lnTo>
                      <a:lnTo>
                        <a:pt x="259966" y="0"/>
                      </a:lnTo>
                      <a:close/>
                    </a:path>
                  </a:pathLst>
                </a:custGeom>
                <a:solidFill>
                  <a:srgbClr val="2D5967"/>
                </a:solidFill>
                <a:ln w="6417" cap="flat">
                  <a:noFill/>
                  <a:prstDash val="solid"/>
                  <a:miter/>
                </a:ln>
              </p:spPr>
              <p:txBody>
                <a:bodyPr rtlCol="0" anchor="ctr"/>
                <a:lstStyle/>
                <a:p>
                  <a:endParaRPr lang="en-US" sz="3052"/>
                </a:p>
              </p:txBody>
            </p:sp>
            <p:sp>
              <p:nvSpPr>
                <p:cNvPr id="228" name="Freeform: Shape 45">
                  <a:extLst>
                    <a:ext uri="{FF2B5EF4-FFF2-40B4-BE49-F238E27FC236}">
                      <a16:creationId xmlns:a16="http://schemas.microsoft.com/office/drawing/2014/main" id="{5D5B23CC-4CE7-4C4E-B424-C8C5183656D8}"/>
                    </a:ext>
                  </a:extLst>
                </p:cNvPr>
                <p:cNvSpPr/>
                <p:nvPr/>
              </p:nvSpPr>
              <p:spPr>
                <a:xfrm>
                  <a:off x="3385898" y="2490409"/>
                  <a:ext cx="86652" cy="15356"/>
                </a:xfrm>
                <a:custGeom>
                  <a:avLst/>
                  <a:gdLst>
                    <a:gd name="connsiteX0" fmla="*/ 86653 w 86652"/>
                    <a:gd name="connsiteY0" fmla="*/ 0 h 15356"/>
                    <a:gd name="connsiteX1" fmla="*/ 0 w 86652"/>
                    <a:gd name="connsiteY1" fmla="*/ 0 h 15356"/>
                    <a:gd name="connsiteX2" fmla="*/ 0 w 86652"/>
                    <a:gd name="connsiteY2" fmla="*/ 7678 h 15356"/>
                    <a:gd name="connsiteX3" fmla="*/ 0 w 86652"/>
                    <a:gd name="connsiteY3" fmla="*/ 15357 h 15356"/>
                    <a:gd name="connsiteX4" fmla="*/ 86653 w 86652"/>
                    <a:gd name="connsiteY4" fmla="*/ 15357 h 15356"/>
                    <a:gd name="connsiteX5" fmla="*/ 86653 w 86652"/>
                    <a:gd name="connsiteY5" fmla="*/ 0 h 15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52" h="15356">
                      <a:moveTo>
                        <a:pt x="86653" y="0"/>
                      </a:moveTo>
                      <a:lnTo>
                        <a:pt x="0" y="0"/>
                      </a:lnTo>
                      <a:lnTo>
                        <a:pt x="0" y="7678"/>
                      </a:lnTo>
                      <a:lnTo>
                        <a:pt x="0" y="15357"/>
                      </a:lnTo>
                      <a:lnTo>
                        <a:pt x="86653" y="15357"/>
                      </a:lnTo>
                      <a:lnTo>
                        <a:pt x="86653" y="0"/>
                      </a:lnTo>
                      <a:close/>
                    </a:path>
                  </a:pathLst>
                </a:custGeom>
                <a:solidFill>
                  <a:srgbClr val="2D5967"/>
                </a:solidFill>
                <a:ln w="6417" cap="flat">
                  <a:noFill/>
                  <a:prstDash val="solid"/>
                  <a:miter/>
                </a:ln>
              </p:spPr>
              <p:txBody>
                <a:bodyPr rtlCol="0" anchor="ctr"/>
                <a:lstStyle/>
                <a:p>
                  <a:endParaRPr lang="en-US" sz="3052"/>
                </a:p>
              </p:txBody>
            </p:sp>
            <p:sp>
              <p:nvSpPr>
                <p:cNvPr id="229" name="Freeform: Shape 46">
                  <a:extLst>
                    <a:ext uri="{FF2B5EF4-FFF2-40B4-BE49-F238E27FC236}">
                      <a16:creationId xmlns:a16="http://schemas.microsoft.com/office/drawing/2014/main" id="{89FFD50F-7312-4381-9A22-887E004AA271}"/>
                    </a:ext>
                  </a:extLst>
                </p:cNvPr>
                <p:cNvSpPr/>
                <p:nvPr/>
              </p:nvSpPr>
              <p:spPr>
                <a:xfrm>
                  <a:off x="3278403" y="2461889"/>
                  <a:ext cx="194154" cy="15356"/>
                </a:xfrm>
                <a:custGeom>
                  <a:avLst/>
                  <a:gdLst>
                    <a:gd name="connsiteX0" fmla="*/ 194155 w 194154"/>
                    <a:gd name="connsiteY0" fmla="*/ 0 h 15356"/>
                    <a:gd name="connsiteX1" fmla="*/ 0 w 194154"/>
                    <a:gd name="connsiteY1" fmla="*/ 0 h 15356"/>
                    <a:gd name="connsiteX2" fmla="*/ 0 w 194154"/>
                    <a:gd name="connsiteY2" fmla="*/ 15357 h 15356"/>
                    <a:gd name="connsiteX3" fmla="*/ 86653 w 194154"/>
                    <a:gd name="connsiteY3" fmla="*/ 15357 h 15356"/>
                    <a:gd name="connsiteX4" fmla="*/ 107495 w 194154"/>
                    <a:gd name="connsiteY4" fmla="*/ 15357 h 15356"/>
                    <a:gd name="connsiteX5" fmla="*/ 194155 w 194154"/>
                    <a:gd name="connsiteY5" fmla="*/ 15357 h 15356"/>
                    <a:gd name="connsiteX6" fmla="*/ 194155 w 194154"/>
                    <a:gd name="connsiteY6" fmla="*/ 0 h 15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154" h="15356">
                      <a:moveTo>
                        <a:pt x="194155" y="0"/>
                      </a:moveTo>
                      <a:lnTo>
                        <a:pt x="0" y="0"/>
                      </a:lnTo>
                      <a:lnTo>
                        <a:pt x="0" y="15357"/>
                      </a:lnTo>
                      <a:lnTo>
                        <a:pt x="86653" y="15357"/>
                      </a:lnTo>
                      <a:lnTo>
                        <a:pt x="107495" y="15357"/>
                      </a:lnTo>
                      <a:lnTo>
                        <a:pt x="194155" y="15357"/>
                      </a:lnTo>
                      <a:lnTo>
                        <a:pt x="194155" y="0"/>
                      </a:lnTo>
                      <a:close/>
                    </a:path>
                  </a:pathLst>
                </a:custGeom>
                <a:solidFill>
                  <a:srgbClr val="2D5967"/>
                </a:solidFill>
                <a:ln w="6417" cap="flat">
                  <a:noFill/>
                  <a:prstDash val="solid"/>
                  <a:miter/>
                </a:ln>
              </p:spPr>
              <p:txBody>
                <a:bodyPr rtlCol="0" anchor="ctr"/>
                <a:lstStyle/>
                <a:p>
                  <a:endParaRPr lang="en-US" sz="3052"/>
                </a:p>
              </p:txBody>
            </p:sp>
            <p:sp>
              <p:nvSpPr>
                <p:cNvPr id="230" name="Freeform: Shape 47">
                  <a:extLst>
                    <a:ext uri="{FF2B5EF4-FFF2-40B4-BE49-F238E27FC236}">
                      <a16:creationId xmlns:a16="http://schemas.microsoft.com/office/drawing/2014/main" id="{652459F3-F498-4969-9909-AC14C7EAAF40}"/>
                    </a:ext>
                  </a:extLst>
                </p:cNvPr>
                <p:cNvSpPr/>
                <p:nvPr/>
              </p:nvSpPr>
              <p:spPr>
                <a:xfrm>
                  <a:off x="3385898" y="2517833"/>
                  <a:ext cx="87750" cy="16453"/>
                </a:xfrm>
                <a:custGeom>
                  <a:avLst/>
                  <a:gdLst>
                    <a:gd name="connsiteX0" fmla="*/ 87750 w 87750"/>
                    <a:gd name="connsiteY0" fmla="*/ 0 h 16453"/>
                    <a:gd name="connsiteX1" fmla="*/ 0 w 87750"/>
                    <a:gd name="connsiteY1" fmla="*/ 0 h 16453"/>
                    <a:gd name="connsiteX2" fmla="*/ 0 w 87750"/>
                    <a:gd name="connsiteY2" fmla="*/ 16453 h 16453"/>
                    <a:gd name="connsiteX3" fmla="*/ 87750 w 87750"/>
                    <a:gd name="connsiteY3" fmla="*/ 16453 h 16453"/>
                    <a:gd name="connsiteX4" fmla="*/ 87750 w 87750"/>
                    <a:gd name="connsiteY4" fmla="*/ 0 h 16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0" h="16453">
                      <a:moveTo>
                        <a:pt x="87750" y="0"/>
                      </a:moveTo>
                      <a:lnTo>
                        <a:pt x="0" y="0"/>
                      </a:lnTo>
                      <a:lnTo>
                        <a:pt x="0" y="16453"/>
                      </a:lnTo>
                      <a:lnTo>
                        <a:pt x="87750" y="16453"/>
                      </a:lnTo>
                      <a:lnTo>
                        <a:pt x="87750" y="0"/>
                      </a:lnTo>
                      <a:close/>
                    </a:path>
                  </a:pathLst>
                </a:custGeom>
                <a:solidFill>
                  <a:srgbClr val="2D5967"/>
                </a:solidFill>
                <a:ln w="6417" cap="flat">
                  <a:noFill/>
                  <a:prstDash val="solid"/>
                  <a:miter/>
                </a:ln>
              </p:spPr>
              <p:txBody>
                <a:bodyPr rtlCol="0" anchor="ctr"/>
                <a:lstStyle/>
                <a:p>
                  <a:endParaRPr lang="en-US" sz="3052"/>
                </a:p>
              </p:txBody>
            </p:sp>
            <p:sp>
              <p:nvSpPr>
                <p:cNvPr id="231" name="Freeform: Shape 49">
                  <a:extLst>
                    <a:ext uri="{FF2B5EF4-FFF2-40B4-BE49-F238E27FC236}">
                      <a16:creationId xmlns:a16="http://schemas.microsoft.com/office/drawing/2014/main" id="{53CBCDCE-3FE3-4D41-88E2-398AD7E632A6}"/>
                    </a:ext>
                  </a:extLst>
                </p:cNvPr>
                <p:cNvSpPr/>
                <p:nvPr/>
              </p:nvSpPr>
              <p:spPr>
                <a:xfrm>
                  <a:off x="3385898" y="2546350"/>
                  <a:ext cx="87750" cy="16453"/>
                </a:xfrm>
                <a:custGeom>
                  <a:avLst/>
                  <a:gdLst>
                    <a:gd name="connsiteX0" fmla="*/ 87750 w 87750"/>
                    <a:gd name="connsiteY0" fmla="*/ 0 h 16453"/>
                    <a:gd name="connsiteX1" fmla="*/ 0 w 87750"/>
                    <a:gd name="connsiteY1" fmla="*/ 0 h 16453"/>
                    <a:gd name="connsiteX2" fmla="*/ 0 w 87750"/>
                    <a:gd name="connsiteY2" fmla="*/ 16453 h 16453"/>
                    <a:gd name="connsiteX3" fmla="*/ 87750 w 87750"/>
                    <a:gd name="connsiteY3" fmla="*/ 16453 h 16453"/>
                    <a:gd name="connsiteX4" fmla="*/ 87750 w 87750"/>
                    <a:gd name="connsiteY4" fmla="*/ 0 h 16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0" h="16453">
                      <a:moveTo>
                        <a:pt x="87750" y="0"/>
                      </a:moveTo>
                      <a:lnTo>
                        <a:pt x="0" y="0"/>
                      </a:lnTo>
                      <a:lnTo>
                        <a:pt x="0" y="16453"/>
                      </a:lnTo>
                      <a:lnTo>
                        <a:pt x="87750" y="16453"/>
                      </a:lnTo>
                      <a:lnTo>
                        <a:pt x="87750" y="0"/>
                      </a:lnTo>
                      <a:close/>
                    </a:path>
                  </a:pathLst>
                </a:custGeom>
                <a:solidFill>
                  <a:srgbClr val="2D5967"/>
                </a:solidFill>
                <a:ln w="6417" cap="flat">
                  <a:noFill/>
                  <a:prstDash val="solid"/>
                  <a:miter/>
                </a:ln>
              </p:spPr>
              <p:txBody>
                <a:bodyPr rtlCol="0" anchor="ctr"/>
                <a:lstStyle/>
                <a:p>
                  <a:endParaRPr lang="en-US" sz="3052"/>
                </a:p>
              </p:txBody>
            </p:sp>
            <p:sp>
              <p:nvSpPr>
                <p:cNvPr id="232" name="Freeform: Shape 50">
                  <a:extLst>
                    <a:ext uri="{FF2B5EF4-FFF2-40B4-BE49-F238E27FC236}">
                      <a16:creationId xmlns:a16="http://schemas.microsoft.com/office/drawing/2014/main" id="{C7007FA9-C483-4313-8387-7B7A8DC9FF44}"/>
                    </a:ext>
                  </a:extLst>
                </p:cNvPr>
                <p:cNvSpPr/>
                <p:nvPr/>
              </p:nvSpPr>
              <p:spPr>
                <a:xfrm>
                  <a:off x="3385898" y="2574870"/>
                  <a:ext cx="52649" cy="16453"/>
                </a:xfrm>
                <a:custGeom>
                  <a:avLst/>
                  <a:gdLst>
                    <a:gd name="connsiteX0" fmla="*/ 52650 w 52649"/>
                    <a:gd name="connsiteY0" fmla="*/ 0 h 16453"/>
                    <a:gd name="connsiteX1" fmla="*/ 0 w 52649"/>
                    <a:gd name="connsiteY1" fmla="*/ 0 h 16453"/>
                    <a:gd name="connsiteX2" fmla="*/ 0 w 52649"/>
                    <a:gd name="connsiteY2" fmla="*/ 16453 h 16453"/>
                    <a:gd name="connsiteX3" fmla="*/ 52650 w 52649"/>
                    <a:gd name="connsiteY3" fmla="*/ 16453 h 16453"/>
                    <a:gd name="connsiteX4" fmla="*/ 52650 w 52649"/>
                    <a:gd name="connsiteY4" fmla="*/ 0 h 16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49" h="16453">
                      <a:moveTo>
                        <a:pt x="52650" y="0"/>
                      </a:moveTo>
                      <a:lnTo>
                        <a:pt x="0" y="0"/>
                      </a:lnTo>
                      <a:lnTo>
                        <a:pt x="0" y="16453"/>
                      </a:lnTo>
                      <a:lnTo>
                        <a:pt x="52650" y="16453"/>
                      </a:lnTo>
                      <a:lnTo>
                        <a:pt x="52650" y="0"/>
                      </a:lnTo>
                      <a:close/>
                    </a:path>
                  </a:pathLst>
                </a:custGeom>
                <a:solidFill>
                  <a:srgbClr val="2D5967"/>
                </a:solidFill>
                <a:ln w="6417" cap="flat">
                  <a:noFill/>
                  <a:prstDash val="solid"/>
                  <a:miter/>
                </a:ln>
              </p:spPr>
              <p:txBody>
                <a:bodyPr rtlCol="0" anchor="ctr"/>
                <a:lstStyle/>
                <a:p>
                  <a:endParaRPr lang="en-US" sz="3052"/>
                </a:p>
              </p:txBody>
            </p:sp>
            <p:sp>
              <p:nvSpPr>
                <p:cNvPr id="233" name="Freeform: Shape 52">
                  <a:extLst>
                    <a:ext uri="{FF2B5EF4-FFF2-40B4-BE49-F238E27FC236}">
                      <a16:creationId xmlns:a16="http://schemas.microsoft.com/office/drawing/2014/main" id="{B3FFE3F0-C312-4A0B-BF88-B64DCB2B39FA}"/>
                    </a:ext>
                  </a:extLst>
                </p:cNvPr>
                <p:cNvSpPr/>
                <p:nvPr/>
              </p:nvSpPr>
              <p:spPr>
                <a:xfrm>
                  <a:off x="3014048" y="2490409"/>
                  <a:ext cx="359785" cy="377334"/>
                </a:xfrm>
                <a:custGeom>
                  <a:avLst/>
                  <a:gdLst>
                    <a:gd name="connsiteX0" fmla="*/ 359786 w 359785"/>
                    <a:gd name="connsiteY0" fmla="*/ 0 h 377334"/>
                    <a:gd name="connsiteX1" fmla="*/ 300552 w 359785"/>
                    <a:gd name="connsiteY1" fmla="*/ 0 h 377334"/>
                    <a:gd name="connsiteX2" fmla="*/ 0 w 359785"/>
                    <a:gd name="connsiteY2" fmla="*/ 0 h 377334"/>
                    <a:gd name="connsiteX3" fmla="*/ 0 w 359785"/>
                    <a:gd name="connsiteY3" fmla="*/ 377335 h 377334"/>
                    <a:gd name="connsiteX4" fmla="*/ 359786 w 359785"/>
                    <a:gd name="connsiteY4" fmla="*/ 377335 h 377334"/>
                    <a:gd name="connsiteX5" fmla="*/ 359786 w 359785"/>
                    <a:gd name="connsiteY5" fmla="*/ 0 h 377334"/>
                    <a:gd name="connsiteX6" fmla="*/ 16459 w 359785"/>
                    <a:gd name="connsiteY6" fmla="*/ 360882 h 377334"/>
                    <a:gd name="connsiteX7" fmla="*/ 16459 w 359785"/>
                    <a:gd name="connsiteY7" fmla="*/ 15357 h 377334"/>
                    <a:gd name="connsiteX8" fmla="*/ 300552 w 359785"/>
                    <a:gd name="connsiteY8" fmla="*/ 15357 h 377334"/>
                    <a:gd name="connsiteX9" fmla="*/ 343333 w 359785"/>
                    <a:gd name="connsiteY9" fmla="*/ 15357 h 377334"/>
                    <a:gd name="connsiteX10" fmla="*/ 343333 w 359785"/>
                    <a:gd name="connsiteY10" fmla="*/ 360882 h 377334"/>
                    <a:gd name="connsiteX11" fmla="*/ 16459 w 359785"/>
                    <a:gd name="connsiteY11" fmla="*/ 360882 h 377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9785" h="377334">
                      <a:moveTo>
                        <a:pt x="359786" y="0"/>
                      </a:moveTo>
                      <a:lnTo>
                        <a:pt x="300552" y="0"/>
                      </a:lnTo>
                      <a:lnTo>
                        <a:pt x="0" y="0"/>
                      </a:lnTo>
                      <a:lnTo>
                        <a:pt x="0" y="377335"/>
                      </a:lnTo>
                      <a:lnTo>
                        <a:pt x="359786" y="377335"/>
                      </a:lnTo>
                      <a:lnTo>
                        <a:pt x="359786" y="0"/>
                      </a:lnTo>
                      <a:close/>
                      <a:moveTo>
                        <a:pt x="16459" y="360882"/>
                      </a:moveTo>
                      <a:lnTo>
                        <a:pt x="16459" y="15357"/>
                      </a:lnTo>
                      <a:lnTo>
                        <a:pt x="300552" y="15357"/>
                      </a:lnTo>
                      <a:lnTo>
                        <a:pt x="343333" y="15357"/>
                      </a:lnTo>
                      <a:lnTo>
                        <a:pt x="343333" y="360882"/>
                      </a:lnTo>
                      <a:lnTo>
                        <a:pt x="16459" y="360882"/>
                      </a:lnTo>
                      <a:close/>
                    </a:path>
                  </a:pathLst>
                </a:custGeom>
                <a:solidFill>
                  <a:srgbClr val="2D5967"/>
                </a:solidFill>
                <a:ln w="6417" cap="flat">
                  <a:noFill/>
                  <a:prstDash val="solid"/>
                  <a:miter/>
                </a:ln>
              </p:spPr>
              <p:txBody>
                <a:bodyPr rtlCol="0" anchor="ctr"/>
                <a:lstStyle/>
                <a:p>
                  <a:endParaRPr lang="en-US" sz="3052"/>
                </a:p>
              </p:txBody>
            </p:sp>
            <p:sp>
              <p:nvSpPr>
                <p:cNvPr id="234" name="Freeform: Shape 54">
                  <a:extLst>
                    <a:ext uri="{FF2B5EF4-FFF2-40B4-BE49-F238E27FC236}">
                      <a16:creationId xmlns:a16="http://schemas.microsoft.com/office/drawing/2014/main" id="{F489C58B-E757-4F57-8F43-54C5119A7DB8}"/>
                    </a:ext>
                  </a:extLst>
                </p:cNvPr>
                <p:cNvSpPr/>
                <p:nvPr/>
              </p:nvSpPr>
              <p:spPr>
                <a:xfrm>
                  <a:off x="3043668" y="2522219"/>
                  <a:ext cx="302344" cy="153565"/>
                </a:xfrm>
                <a:custGeom>
                  <a:avLst/>
                  <a:gdLst>
                    <a:gd name="connsiteX0" fmla="*/ 43878 w 302344"/>
                    <a:gd name="connsiteY0" fmla="*/ 136015 h 153565"/>
                    <a:gd name="connsiteX1" fmla="*/ 17550 w 302344"/>
                    <a:gd name="connsiteY1" fmla="*/ 136015 h 153565"/>
                    <a:gd name="connsiteX2" fmla="*/ 46073 w 302344"/>
                    <a:gd name="connsiteY2" fmla="*/ 98721 h 153565"/>
                    <a:gd name="connsiteX3" fmla="*/ 64720 w 302344"/>
                    <a:gd name="connsiteY3" fmla="*/ 73492 h 153565"/>
                    <a:gd name="connsiteX4" fmla="*/ 86653 w 302344"/>
                    <a:gd name="connsiteY4" fmla="*/ 46070 h 153565"/>
                    <a:gd name="connsiteX5" fmla="*/ 106398 w 302344"/>
                    <a:gd name="connsiteY5" fmla="*/ 42779 h 153565"/>
                    <a:gd name="connsiteX6" fmla="*/ 136018 w 302344"/>
                    <a:gd name="connsiteY6" fmla="*/ 31810 h 153565"/>
                    <a:gd name="connsiteX7" fmla="*/ 173313 w 302344"/>
                    <a:gd name="connsiteY7" fmla="*/ 15357 h 153565"/>
                    <a:gd name="connsiteX8" fmla="*/ 219379 w 302344"/>
                    <a:gd name="connsiteY8" fmla="*/ 43876 h 153565"/>
                    <a:gd name="connsiteX9" fmla="*/ 244610 w 302344"/>
                    <a:gd name="connsiteY9" fmla="*/ 63620 h 153565"/>
                    <a:gd name="connsiteX10" fmla="*/ 261063 w 302344"/>
                    <a:gd name="connsiteY10" fmla="*/ 70202 h 153565"/>
                    <a:gd name="connsiteX11" fmla="*/ 281905 w 302344"/>
                    <a:gd name="connsiteY11" fmla="*/ 136015 h 153565"/>
                    <a:gd name="connsiteX12" fmla="*/ 259966 w 302344"/>
                    <a:gd name="connsiteY12" fmla="*/ 136015 h 153565"/>
                    <a:gd name="connsiteX13" fmla="*/ 259966 w 302344"/>
                    <a:gd name="connsiteY13" fmla="*/ 152469 h 153565"/>
                    <a:gd name="connsiteX14" fmla="*/ 291774 w 302344"/>
                    <a:gd name="connsiteY14" fmla="*/ 152469 h 153565"/>
                    <a:gd name="connsiteX15" fmla="*/ 293968 w 302344"/>
                    <a:gd name="connsiteY15" fmla="*/ 148081 h 153565"/>
                    <a:gd name="connsiteX16" fmla="*/ 269834 w 302344"/>
                    <a:gd name="connsiteY16" fmla="*/ 57039 h 153565"/>
                    <a:gd name="connsiteX17" fmla="*/ 247902 w 302344"/>
                    <a:gd name="connsiteY17" fmla="*/ 48264 h 153565"/>
                    <a:gd name="connsiteX18" fmla="*/ 233637 w 302344"/>
                    <a:gd name="connsiteY18" fmla="*/ 37295 h 153565"/>
                    <a:gd name="connsiteX19" fmla="*/ 173313 w 302344"/>
                    <a:gd name="connsiteY19" fmla="*/ 0 h 153565"/>
                    <a:gd name="connsiteX20" fmla="*/ 123948 w 302344"/>
                    <a:gd name="connsiteY20" fmla="*/ 20841 h 153565"/>
                    <a:gd name="connsiteX21" fmla="*/ 108592 w 302344"/>
                    <a:gd name="connsiteY21" fmla="*/ 27422 h 153565"/>
                    <a:gd name="connsiteX22" fmla="*/ 81173 w 302344"/>
                    <a:gd name="connsiteY22" fmla="*/ 31810 h 153565"/>
                    <a:gd name="connsiteX23" fmla="*/ 49365 w 302344"/>
                    <a:gd name="connsiteY23" fmla="*/ 71298 h 153565"/>
                    <a:gd name="connsiteX24" fmla="*/ 39489 w 302344"/>
                    <a:gd name="connsiteY24" fmla="*/ 85558 h 153565"/>
                    <a:gd name="connsiteX25" fmla="*/ 1097 w 302344"/>
                    <a:gd name="connsiteY25" fmla="*/ 144790 h 153565"/>
                    <a:gd name="connsiteX26" fmla="*/ 0 w 302344"/>
                    <a:gd name="connsiteY26" fmla="*/ 153565 h 153565"/>
                    <a:gd name="connsiteX27" fmla="*/ 43878 w 302344"/>
                    <a:gd name="connsiteY27" fmla="*/ 153565 h 153565"/>
                    <a:gd name="connsiteX28" fmla="*/ 43878 w 302344"/>
                    <a:gd name="connsiteY28" fmla="*/ 136015 h 15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2344" h="153565">
                      <a:moveTo>
                        <a:pt x="43878" y="136015"/>
                      </a:moveTo>
                      <a:lnTo>
                        <a:pt x="17550" y="136015"/>
                      </a:lnTo>
                      <a:cubicBezTo>
                        <a:pt x="20842" y="120658"/>
                        <a:pt x="31808" y="106399"/>
                        <a:pt x="46073" y="98721"/>
                      </a:cubicBezTo>
                      <a:cubicBezTo>
                        <a:pt x="55942" y="93236"/>
                        <a:pt x="62526" y="84461"/>
                        <a:pt x="64720" y="73492"/>
                      </a:cubicBezTo>
                      <a:cubicBezTo>
                        <a:pt x="66915" y="61427"/>
                        <a:pt x="75687" y="50457"/>
                        <a:pt x="86653" y="46070"/>
                      </a:cubicBezTo>
                      <a:cubicBezTo>
                        <a:pt x="93237" y="43876"/>
                        <a:pt x="99820" y="42779"/>
                        <a:pt x="106398" y="42779"/>
                      </a:cubicBezTo>
                      <a:cubicBezTo>
                        <a:pt x="117370" y="43876"/>
                        <a:pt x="127239" y="39488"/>
                        <a:pt x="136018" y="31810"/>
                      </a:cubicBezTo>
                      <a:cubicBezTo>
                        <a:pt x="145887" y="21938"/>
                        <a:pt x="159054" y="15357"/>
                        <a:pt x="173313" y="15357"/>
                      </a:cubicBezTo>
                      <a:cubicBezTo>
                        <a:pt x="193057" y="15357"/>
                        <a:pt x="210607" y="26326"/>
                        <a:pt x="219379" y="43876"/>
                      </a:cubicBezTo>
                      <a:cubicBezTo>
                        <a:pt x="224865" y="53748"/>
                        <a:pt x="233637" y="61426"/>
                        <a:pt x="244610" y="63620"/>
                      </a:cubicBezTo>
                      <a:cubicBezTo>
                        <a:pt x="250096" y="64717"/>
                        <a:pt x="255576" y="66911"/>
                        <a:pt x="261063" y="70202"/>
                      </a:cubicBezTo>
                      <a:cubicBezTo>
                        <a:pt x="283002" y="84461"/>
                        <a:pt x="291774" y="111883"/>
                        <a:pt x="281905" y="136015"/>
                      </a:cubicBezTo>
                      <a:lnTo>
                        <a:pt x="259966" y="136015"/>
                      </a:lnTo>
                      <a:lnTo>
                        <a:pt x="259966" y="152469"/>
                      </a:lnTo>
                      <a:lnTo>
                        <a:pt x="291774" y="152469"/>
                      </a:lnTo>
                      <a:lnTo>
                        <a:pt x="293968" y="148081"/>
                      </a:lnTo>
                      <a:cubicBezTo>
                        <a:pt x="311518" y="116271"/>
                        <a:pt x="300552" y="75686"/>
                        <a:pt x="269834" y="57039"/>
                      </a:cubicBezTo>
                      <a:cubicBezTo>
                        <a:pt x="263257" y="52651"/>
                        <a:pt x="255576" y="49360"/>
                        <a:pt x="247902" y="48264"/>
                      </a:cubicBezTo>
                      <a:cubicBezTo>
                        <a:pt x="242416" y="47166"/>
                        <a:pt x="236929" y="42779"/>
                        <a:pt x="233637" y="37295"/>
                      </a:cubicBezTo>
                      <a:cubicBezTo>
                        <a:pt x="222671" y="14259"/>
                        <a:pt x="198537" y="0"/>
                        <a:pt x="173313" y="0"/>
                      </a:cubicBezTo>
                      <a:cubicBezTo>
                        <a:pt x="154665" y="0"/>
                        <a:pt x="137115" y="7678"/>
                        <a:pt x="123948" y="20841"/>
                      </a:cubicBezTo>
                      <a:cubicBezTo>
                        <a:pt x="119565" y="25228"/>
                        <a:pt x="114079" y="27422"/>
                        <a:pt x="108592" y="27422"/>
                      </a:cubicBezTo>
                      <a:cubicBezTo>
                        <a:pt x="98723" y="26326"/>
                        <a:pt x="89945" y="28519"/>
                        <a:pt x="81173" y="31810"/>
                      </a:cubicBezTo>
                      <a:cubicBezTo>
                        <a:pt x="64720" y="38391"/>
                        <a:pt x="53747" y="53748"/>
                        <a:pt x="49365" y="71298"/>
                      </a:cubicBezTo>
                      <a:cubicBezTo>
                        <a:pt x="48267" y="77880"/>
                        <a:pt x="43878" y="83364"/>
                        <a:pt x="39489" y="85558"/>
                      </a:cubicBezTo>
                      <a:cubicBezTo>
                        <a:pt x="17550" y="96527"/>
                        <a:pt x="2194" y="119562"/>
                        <a:pt x="1097" y="144790"/>
                      </a:cubicBezTo>
                      <a:lnTo>
                        <a:pt x="0" y="153565"/>
                      </a:lnTo>
                      <a:lnTo>
                        <a:pt x="43878" y="153565"/>
                      </a:lnTo>
                      <a:lnTo>
                        <a:pt x="43878" y="136015"/>
                      </a:lnTo>
                      <a:close/>
                    </a:path>
                  </a:pathLst>
                </a:custGeom>
                <a:solidFill>
                  <a:srgbClr val="2D5967"/>
                </a:solidFill>
                <a:ln w="6417" cap="flat">
                  <a:noFill/>
                  <a:prstDash val="solid"/>
                  <a:miter/>
                </a:ln>
              </p:spPr>
              <p:txBody>
                <a:bodyPr rtlCol="0" anchor="ctr"/>
                <a:lstStyle/>
                <a:p>
                  <a:endParaRPr lang="en-US" sz="3052"/>
                </a:p>
              </p:txBody>
            </p:sp>
            <p:sp>
              <p:nvSpPr>
                <p:cNvPr id="235" name="Freeform: Shape 56">
                  <a:extLst>
                    <a:ext uri="{FF2B5EF4-FFF2-40B4-BE49-F238E27FC236}">
                      <a16:creationId xmlns:a16="http://schemas.microsoft.com/office/drawing/2014/main" id="{287E7960-E648-4227-B81A-60E91A82D90E}"/>
                    </a:ext>
                  </a:extLst>
                </p:cNvPr>
                <p:cNvSpPr/>
                <p:nvPr/>
              </p:nvSpPr>
              <p:spPr>
                <a:xfrm>
                  <a:off x="3098513" y="2622038"/>
                  <a:ext cx="191959" cy="216085"/>
                </a:xfrm>
                <a:custGeom>
                  <a:avLst/>
                  <a:gdLst>
                    <a:gd name="connsiteX0" fmla="*/ 191960 w 191959"/>
                    <a:gd name="connsiteY0" fmla="*/ 18647 h 216085"/>
                    <a:gd name="connsiteX1" fmla="*/ 173313 w 191959"/>
                    <a:gd name="connsiteY1" fmla="*/ 0 h 216085"/>
                    <a:gd name="connsiteX2" fmla="*/ 18647 w 191959"/>
                    <a:gd name="connsiteY2" fmla="*/ 0 h 216085"/>
                    <a:gd name="connsiteX3" fmla="*/ 0 w 191959"/>
                    <a:gd name="connsiteY3" fmla="*/ 18647 h 216085"/>
                    <a:gd name="connsiteX4" fmla="*/ 0 w 191959"/>
                    <a:gd name="connsiteY4" fmla="*/ 197439 h 216085"/>
                    <a:gd name="connsiteX5" fmla="*/ 18647 w 191959"/>
                    <a:gd name="connsiteY5" fmla="*/ 216086 h 216085"/>
                    <a:gd name="connsiteX6" fmla="*/ 173313 w 191959"/>
                    <a:gd name="connsiteY6" fmla="*/ 216086 h 216085"/>
                    <a:gd name="connsiteX7" fmla="*/ 191960 w 191959"/>
                    <a:gd name="connsiteY7" fmla="*/ 197439 h 216085"/>
                    <a:gd name="connsiteX8" fmla="*/ 191960 w 191959"/>
                    <a:gd name="connsiteY8" fmla="*/ 18647 h 216085"/>
                    <a:gd name="connsiteX9" fmla="*/ 173313 w 191959"/>
                    <a:gd name="connsiteY9" fmla="*/ 198536 h 216085"/>
                    <a:gd name="connsiteX10" fmla="*/ 18647 w 191959"/>
                    <a:gd name="connsiteY10" fmla="*/ 198536 h 216085"/>
                    <a:gd name="connsiteX11" fmla="*/ 16453 w 191959"/>
                    <a:gd name="connsiteY11" fmla="*/ 196341 h 216085"/>
                    <a:gd name="connsiteX12" fmla="*/ 16453 w 191959"/>
                    <a:gd name="connsiteY12" fmla="*/ 18647 h 216085"/>
                    <a:gd name="connsiteX13" fmla="*/ 18647 w 191959"/>
                    <a:gd name="connsiteY13" fmla="*/ 16453 h 216085"/>
                    <a:gd name="connsiteX14" fmla="*/ 173313 w 191959"/>
                    <a:gd name="connsiteY14" fmla="*/ 16453 h 216085"/>
                    <a:gd name="connsiteX15" fmla="*/ 175507 w 191959"/>
                    <a:gd name="connsiteY15" fmla="*/ 18647 h 216085"/>
                    <a:gd name="connsiteX16" fmla="*/ 175507 w 191959"/>
                    <a:gd name="connsiteY16" fmla="*/ 197439 h 216085"/>
                    <a:gd name="connsiteX17" fmla="*/ 173313 w 191959"/>
                    <a:gd name="connsiteY17" fmla="*/ 198536 h 21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959" h="216085">
                      <a:moveTo>
                        <a:pt x="191960" y="18647"/>
                      </a:moveTo>
                      <a:cubicBezTo>
                        <a:pt x="191960" y="8775"/>
                        <a:pt x="183182" y="0"/>
                        <a:pt x="173313" y="0"/>
                      </a:cubicBezTo>
                      <a:lnTo>
                        <a:pt x="18647" y="0"/>
                      </a:lnTo>
                      <a:cubicBezTo>
                        <a:pt x="8778" y="0"/>
                        <a:pt x="0" y="8775"/>
                        <a:pt x="0" y="18647"/>
                      </a:cubicBezTo>
                      <a:lnTo>
                        <a:pt x="0" y="197439"/>
                      </a:lnTo>
                      <a:cubicBezTo>
                        <a:pt x="0" y="207314"/>
                        <a:pt x="8778" y="216086"/>
                        <a:pt x="18647" y="216086"/>
                      </a:cubicBezTo>
                      <a:lnTo>
                        <a:pt x="173313" y="216086"/>
                      </a:lnTo>
                      <a:cubicBezTo>
                        <a:pt x="183182" y="216086"/>
                        <a:pt x="191960" y="207314"/>
                        <a:pt x="191960" y="197439"/>
                      </a:cubicBezTo>
                      <a:lnTo>
                        <a:pt x="191960" y="18647"/>
                      </a:lnTo>
                      <a:close/>
                      <a:moveTo>
                        <a:pt x="173313" y="198536"/>
                      </a:moveTo>
                      <a:lnTo>
                        <a:pt x="18647" y="198536"/>
                      </a:lnTo>
                      <a:cubicBezTo>
                        <a:pt x="17550" y="198536"/>
                        <a:pt x="16453" y="197439"/>
                        <a:pt x="16453" y="196341"/>
                      </a:cubicBezTo>
                      <a:lnTo>
                        <a:pt x="16453" y="18647"/>
                      </a:lnTo>
                      <a:cubicBezTo>
                        <a:pt x="16453" y="17550"/>
                        <a:pt x="17550" y="16453"/>
                        <a:pt x="18647" y="16453"/>
                      </a:cubicBezTo>
                      <a:lnTo>
                        <a:pt x="173313" y="16453"/>
                      </a:lnTo>
                      <a:cubicBezTo>
                        <a:pt x="174410" y="16453"/>
                        <a:pt x="175507" y="17550"/>
                        <a:pt x="175507" y="18647"/>
                      </a:cubicBezTo>
                      <a:lnTo>
                        <a:pt x="175507" y="197439"/>
                      </a:lnTo>
                      <a:cubicBezTo>
                        <a:pt x="175507" y="198536"/>
                        <a:pt x="174410" y="198536"/>
                        <a:pt x="173313" y="198536"/>
                      </a:cubicBezTo>
                      <a:close/>
                    </a:path>
                  </a:pathLst>
                </a:custGeom>
                <a:solidFill>
                  <a:srgbClr val="2D5967"/>
                </a:solidFill>
                <a:ln w="6417" cap="flat">
                  <a:noFill/>
                  <a:prstDash val="solid"/>
                  <a:miter/>
                </a:ln>
              </p:spPr>
              <p:txBody>
                <a:bodyPr rtlCol="0" anchor="ctr"/>
                <a:lstStyle/>
                <a:p>
                  <a:endParaRPr lang="en-US" sz="3052"/>
                </a:p>
              </p:txBody>
            </p:sp>
            <p:sp>
              <p:nvSpPr>
                <p:cNvPr id="236" name="Freeform: Shape 57">
                  <a:extLst>
                    <a:ext uri="{FF2B5EF4-FFF2-40B4-BE49-F238E27FC236}">
                      <a16:creationId xmlns:a16="http://schemas.microsoft.com/office/drawing/2014/main" id="{AAB1723B-DD64-4EF0-9F14-27B90A27059D}"/>
                    </a:ext>
                  </a:extLst>
                </p:cNvPr>
                <p:cNvSpPr/>
                <p:nvPr/>
              </p:nvSpPr>
              <p:spPr>
                <a:xfrm>
                  <a:off x="3128127" y="2650555"/>
                  <a:ext cx="133823" cy="73490"/>
                </a:xfrm>
                <a:custGeom>
                  <a:avLst/>
                  <a:gdLst>
                    <a:gd name="connsiteX0" fmla="*/ 133823 w 133823"/>
                    <a:gd name="connsiteY0" fmla="*/ 52648 h 73490"/>
                    <a:gd name="connsiteX1" fmla="*/ 133823 w 133823"/>
                    <a:gd name="connsiteY1" fmla="*/ 0 h 73490"/>
                    <a:gd name="connsiteX2" fmla="*/ 0 w 133823"/>
                    <a:gd name="connsiteY2" fmla="*/ 0 h 73490"/>
                    <a:gd name="connsiteX3" fmla="*/ 0 w 133823"/>
                    <a:gd name="connsiteY3" fmla="*/ 73490 h 73490"/>
                    <a:gd name="connsiteX4" fmla="*/ 133823 w 133823"/>
                    <a:gd name="connsiteY4" fmla="*/ 73490 h 73490"/>
                    <a:gd name="connsiteX5" fmla="*/ 133823 w 133823"/>
                    <a:gd name="connsiteY5" fmla="*/ 52648 h 73490"/>
                    <a:gd name="connsiteX6" fmla="*/ 16453 w 133823"/>
                    <a:gd name="connsiteY6" fmla="*/ 16453 h 73490"/>
                    <a:gd name="connsiteX7" fmla="*/ 118468 w 133823"/>
                    <a:gd name="connsiteY7" fmla="*/ 16453 h 73490"/>
                    <a:gd name="connsiteX8" fmla="*/ 118468 w 133823"/>
                    <a:gd name="connsiteY8" fmla="*/ 57037 h 73490"/>
                    <a:gd name="connsiteX9" fmla="*/ 16453 w 133823"/>
                    <a:gd name="connsiteY9" fmla="*/ 57037 h 73490"/>
                    <a:gd name="connsiteX10" fmla="*/ 16453 w 133823"/>
                    <a:gd name="connsiteY10" fmla="*/ 16453 h 7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823" h="73490">
                      <a:moveTo>
                        <a:pt x="133823" y="52648"/>
                      </a:moveTo>
                      <a:lnTo>
                        <a:pt x="133823" y="0"/>
                      </a:lnTo>
                      <a:lnTo>
                        <a:pt x="0" y="0"/>
                      </a:lnTo>
                      <a:lnTo>
                        <a:pt x="0" y="73490"/>
                      </a:lnTo>
                      <a:lnTo>
                        <a:pt x="133823" y="73490"/>
                      </a:lnTo>
                      <a:lnTo>
                        <a:pt x="133823" y="52648"/>
                      </a:lnTo>
                      <a:close/>
                      <a:moveTo>
                        <a:pt x="16453" y="16453"/>
                      </a:moveTo>
                      <a:lnTo>
                        <a:pt x="118468" y="16453"/>
                      </a:lnTo>
                      <a:lnTo>
                        <a:pt x="118468" y="57037"/>
                      </a:lnTo>
                      <a:lnTo>
                        <a:pt x="16453" y="57037"/>
                      </a:lnTo>
                      <a:lnTo>
                        <a:pt x="16453" y="16453"/>
                      </a:lnTo>
                      <a:close/>
                    </a:path>
                  </a:pathLst>
                </a:custGeom>
                <a:solidFill>
                  <a:srgbClr val="2D5967"/>
                </a:solidFill>
                <a:ln w="6417" cap="flat">
                  <a:noFill/>
                  <a:prstDash val="solid"/>
                  <a:miter/>
                </a:ln>
              </p:spPr>
              <p:txBody>
                <a:bodyPr rtlCol="0" anchor="ctr"/>
                <a:lstStyle/>
                <a:p>
                  <a:endParaRPr lang="en-US" sz="3052"/>
                </a:p>
              </p:txBody>
            </p:sp>
            <p:sp>
              <p:nvSpPr>
                <p:cNvPr id="237" name="Freeform: Shape 58">
                  <a:extLst>
                    <a:ext uri="{FF2B5EF4-FFF2-40B4-BE49-F238E27FC236}">
                      <a16:creationId xmlns:a16="http://schemas.microsoft.com/office/drawing/2014/main" id="{8FC4804B-8584-4E20-ACC8-D763B68A090B}"/>
                    </a:ext>
                  </a:extLst>
                </p:cNvPr>
                <p:cNvSpPr/>
                <p:nvPr/>
              </p:nvSpPr>
              <p:spPr>
                <a:xfrm>
                  <a:off x="3218071" y="2679075"/>
                  <a:ext cx="15361" cy="15356"/>
                </a:xfrm>
                <a:custGeom>
                  <a:avLst/>
                  <a:gdLst>
                    <a:gd name="connsiteX0" fmla="*/ 7681 w 15361"/>
                    <a:gd name="connsiteY0" fmla="*/ 15357 h 15356"/>
                    <a:gd name="connsiteX1" fmla="*/ 15362 w 15361"/>
                    <a:gd name="connsiteY1" fmla="*/ 7676 h 15356"/>
                    <a:gd name="connsiteX2" fmla="*/ 7681 w 15361"/>
                    <a:gd name="connsiteY2" fmla="*/ 0 h 15356"/>
                    <a:gd name="connsiteX3" fmla="*/ 0 w 15361"/>
                    <a:gd name="connsiteY3" fmla="*/ 7676 h 15356"/>
                    <a:gd name="connsiteX4" fmla="*/ 7681 w 15361"/>
                    <a:gd name="connsiteY4" fmla="*/ 15357 h 15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1" h="15356">
                      <a:moveTo>
                        <a:pt x="7681" y="15357"/>
                      </a:moveTo>
                      <a:cubicBezTo>
                        <a:pt x="11923" y="15357"/>
                        <a:pt x="15362" y="11917"/>
                        <a:pt x="15362" y="7676"/>
                      </a:cubicBezTo>
                      <a:cubicBezTo>
                        <a:pt x="15362" y="3438"/>
                        <a:pt x="11923" y="0"/>
                        <a:pt x="7681" y="0"/>
                      </a:cubicBezTo>
                      <a:cubicBezTo>
                        <a:pt x="3439" y="0"/>
                        <a:pt x="0" y="3438"/>
                        <a:pt x="0" y="7676"/>
                      </a:cubicBezTo>
                      <a:cubicBezTo>
                        <a:pt x="0" y="11917"/>
                        <a:pt x="3439" y="15357"/>
                        <a:pt x="7681" y="15357"/>
                      </a:cubicBezTo>
                      <a:close/>
                    </a:path>
                  </a:pathLst>
                </a:custGeom>
                <a:solidFill>
                  <a:srgbClr val="2D5967"/>
                </a:solidFill>
                <a:ln w="6417" cap="flat">
                  <a:noFill/>
                  <a:prstDash val="solid"/>
                  <a:miter/>
                </a:ln>
              </p:spPr>
              <p:txBody>
                <a:bodyPr rtlCol="0" anchor="ctr"/>
                <a:lstStyle/>
                <a:p>
                  <a:endParaRPr lang="en-US" sz="3052"/>
                </a:p>
              </p:txBody>
            </p:sp>
            <p:sp>
              <p:nvSpPr>
                <p:cNvPr id="238" name="Freeform: Shape 59">
                  <a:extLst>
                    <a:ext uri="{FF2B5EF4-FFF2-40B4-BE49-F238E27FC236}">
                      <a16:creationId xmlns:a16="http://schemas.microsoft.com/office/drawing/2014/main" id="{ABB240FA-F89E-4EF2-AD10-A4DE71F5A2ED}"/>
                    </a:ext>
                  </a:extLst>
                </p:cNvPr>
                <p:cNvSpPr/>
                <p:nvPr/>
              </p:nvSpPr>
              <p:spPr>
                <a:xfrm>
                  <a:off x="3128127" y="2736115"/>
                  <a:ext cx="133823" cy="72394"/>
                </a:xfrm>
                <a:custGeom>
                  <a:avLst/>
                  <a:gdLst>
                    <a:gd name="connsiteX0" fmla="*/ 0 w 133823"/>
                    <a:gd name="connsiteY0" fmla="*/ 72395 h 72394"/>
                    <a:gd name="connsiteX1" fmla="*/ 133823 w 133823"/>
                    <a:gd name="connsiteY1" fmla="*/ 72395 h 72394"/>
                    <a:gd name="connsiteX2" fmla="*/ 133823 w 133823"/>
                    <a:gd name="connsiteY2" fmla="*/ 0 h 72394"/>
                    <a:gd name="connsiteX3" fmla="*/ 0 w 133823"/>
                    <a:gd name="connsiteY3" fmla="*/ 0 h 72394"/>
                    <a:gd name="connsiteX4" fmla="*/ 0 w 133823"/>
                    <a:gd name="connsiteY4" fmla="*/ 72395 h 72394"/>
                    <a:gd name="connsiteX5" fmla="*/ 16453 w 133823"/>
                    <a:gd name="connsiteY5" fmla="*/ 15355 h 72394"/>
                    <a:gd name="connsiteX6" fmla="*/ 118468 w 133823"/>
                    <a:gd name="connsiteY6" fmla="*/ 15355 h 72394"/>
                    <a:gd name="connsiteX7" fmla="*/ 118468 w 133823"/>
                    <a:gd name="connsiteY7" fmla="*/ 55942 h 72394"/>
                    <a:gd name="connsiteX8" fmla="*/ 16453 w 133823"/>
                    <a:gd name="connsiteY8" fmla="*/ 55942 h 72394"/>
                    <a:gd name="connsiteX9" fmla="*/ 16453 w 133823"/>
                    <a:gd name="connsiteY9" fmla="*/ 15355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823" h="72394">
                      <a:moveTo>
                        <a:pt x="0" y="72395"/>
                      </a:moveTo>
                      <a:lnTo>
                        <a:pt x="133823" y="72395"/>
                      </a:lnTo>
                      <a:lnTo>
                        <a:pt x="133823" y="0"/>
                      </a:lnTo>
                      <a:lnTo>
                        <a:pt x="0" y="0"/>
                      </a:lnTo>
                      <a:lnTo>
                        <a:pt x="0" y="72395"/>
                      </a:lnTo>
                      <a:close/>
                      <a:moveTo>
                        <a:pt x="16453" y="15355"/>
                      </a:moveTo>
                      <a:lnTo>
                        <a:pt x="118468" y="15355"/>
                      </a:lnTo>
                      <a:lnTo>
                        <a:pt x="118468" y="55942"/>
                      </a:lnTo>
                      <a:lnTo>
                        <a:pt x="16453" y="55942"/>
                      </a:lnTo>
                      <a:lnTo>
                        <a:pt x="16453" y="15355"/>
                      </a:lnTo>
                      <a:close/>
                    </a:path>
                  </a:pathLst>
                </a:custGeom>
                <a:solidFill>
                  <a:srgbClr val="2D5967"/>
                </a:solidFill>
                <a:ln w="6417" cap="flat">
                  <a:noFill/>
                  <a:prstDash val="solid"/>
                  <a:miter/>
                </a:ln>
              </p:spPr>
              <p:txBody>
                <a:bodyPr rtlCol="0" anchor="ctr"/>
                <a:lstStyle/>
                <a:p>
                  <a:endParaRPr lang="en-US" sz="3052"/>
                </a:p>
              </p:txBody>
            </p:sp>
            <p:sp>
              <p:nvSpPr>
                <p:cNvPr id="239" name="Freeform: Shape 60">
                  <a:extLst>
                    <a:ext uri="{FF2B5EF4-FFF2-40B4-BE49-F238E27FC236}">
                      <a16:creationId xmlns:a16="http://schemas.microsoft.com/office/drawing/2014/main" id="{A2659C79-2158-4FD1-BEBB-4F4843A4F526}"/>
                    </a:ext>
                  </a:extLst>
                </p:cNvPr>
                <p:cNvSpPr/>
                <p:nvPr/>
              </p:nvSpPr>
              <p:spPr>
                <a:xfrm>
                  <a:off x="3218071" y="2764632"/>
                  <a:ext cx="15361" cy="15355"/>
                </a:xfrm>
                <a:custGeom>
                  <a:avLst/>
                  <a:gdLst>
                    <a:gd name="connsiteX0" fmla="*/ 7681 w 15361"/>
                    <a:gd name="connsiteY0" fmla="*/ 15356 h 15355"/>
                    <a:gd name="connsiteX1" fmla="*/ 15362 w 15361"/>
                    <a:gd name="connsiteY1" fmla="*/ 7681 h 15355"/>
                    <a:gd name="connsiteX2" fmla="*/ 7681 w 15361"/>
                    <a:gd name="connsiteY2" fmla="*/ 0 h 15355"/>
                    <a:gd name="connsiteX3" fmla="*/ 0 w 15361"/>
                    <a:gd name="connsiteY3" fmla="*/ 7681 h 15355"/>
                    <a:gd name="connsiteX4" fmla="*/ 7681 w 15361"/>
                    <a:gd name="connsiteY4" fmla="*/ 15356 h 15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1" h="15355">
                      <a:moveTo>
                        <a:pt x="7681" y="15356"/>
                      </a:moveTo>
                      <a:cubicBezTo>
                        <a:pt x="11923" y="15356"/>
                        <a:pt x="15362" y="11923"/>
                        <a:pt x="15362" y="7681"/>
                      </a:cubicBezTo>
                      <a:cubicBezTo>
                        <a:pt x="15362" y="3439"/>
                        <a:pt x="11923" y="0"/>
                        <a:pt x="7681" y="0"/>
                      </a:cubicBezTo>
                      <a:cubicBezTo>
                        <a:pt x="3439" y="0"/>
                        <a:pt x="0" y="3439"/>
                        <a:pt x="0" y="7681"/>
                      </a:cubicBezTo>
                      <a:cubicBezTo>
                        <a:pt x="0" y="11923"/>
                        <a:pt x="3439" y="15356"/>
                        <a:pt x="7681" y="15356"/>
                      </a:cubicBezTo>
                      <a:close/>
                    </a:path>
                  </a:pathLst>
                </a:custGeom>
                <a:solidFill>
                  <a:srgbClr val="2D5967"/>
                </a:solidFill>
                <a:ln w="6417" cap="flat">
                  <a:noFill/>
                  <a:prstDash val="solid"/>
                  <a:miter/>
                </a:ln>
              </p:spPr>
              <p:txBody>
                <a:bodyPr rtlCol="0" anchor="ctr"/>
                <a:lstStyle/>
                <a:p>
                  <a:endParaRPr lang="en-US" sz="3052"/>
                </a:p>
              </p:txBody>
            </p:sp>
            <p:sp>
              <p:nvSpPr>
                <p:cNvPr id="240" name="Freeform: Shape 62">
                  <a:extLst>
                    <a:ext uri="{FF2B5EF4-FFF2-40B4-BE49-F238E27FC236}">
                      <a16:creationId xmlns:a16="http://schemas.microsoft.com/office/drawing/2014/main" id="{20BB6C1C-2D07-4F23-BBF7-25FF63F77B2D}"/>
                    </a:ext>
                  </a:extLst>
                </p:cNvPr>
                <p:cNvSpPr/>
                <p:nvPr/>
              </p:nvSpPr>
              <p:spPr>
                <a:xfrm>
                  <a:off x="3414421" y="2656039"/>
                  <a:ext cx="39482" cy="35100"/>
                </a:xfrm>
                <a:custGeom>
                  <a:avLst/>
                  <a:gdLst>
                    <a:gd name="connsiteX0" fmla="*/ 9869 w 39482"/>
                    <a:gd name="connsiteY0" fmla="*/ 0 h 35100"/>
                    <a:gd name="connsiteX1" fmla="*/ 0 w 39482"/>
                    <a:gd name="connsiteY1" fmla="*/ 17550 h 35100"/>
                    <a:gd name="connsiteX2" fmla="*/ 9869 w 39482"/>
                    <a:gd name="connsiteY2" fmla="*/ 35100 h 35100"/>
                    <a:gd name="connsiteX3" fmla="*/ 29614 w 39482"/>
                    <a:gd name="connsiteY3" fmla="*/ 35100 h 35100"/>
                    <a:gd name="connsiteX4" fmla="*/ 39483 w 39482"/>
                    <a:gd name="connsiteY4" fmla="*/ 17550 h 35100"/>
                    <a:gd name="connsiteX5" fmla="*/ 29614 w 39482"/>
                    <a:gd name="connsiteY5" fmla="*/ 0 h 35100"/>
                    <a:gd name="connsiteX6" fmla="*/ 9869 w 39482"/>
                    <a:gd name="connsiteY6" fmla="*/ 0 h 3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82" h="35100">
                      <a:moveTo>
                        <a:pt x="9869" y="0"/>
                      </a:moveTo>
                      <a:lnTo>
                        <a:pt x="0" y="17550"/>
                      </a:lnTo>
                      <a:lnTo>
                        <a:pt x="9869" y="35100"/>
                      </a:lnTo>
                      <a:lnTo>
                        <a:pt x="29614" y="35100"/>
                      </a:lnTo>
                      <a:lnTo>
                        <a:pt x="39483" y="17550"/>
                      </a:lnTo>
                      <a:lnTo>
                        <a:pt x="29614" y="0"/>
                      </a:lnTo>
                      <a:lnTo>
                        <a:pt x="9869" y="0"/>
                      </a:lnTo>
                      <a:close/>
                    </a:path>
                  </a:pathLst>
                </a:custGeom>
                <a:solidFill>
                  <a:srgbClr val="2D5967"/>
                </a:solidFill>
                <a:ln w="6417" cap="flat">
                  <a:noFill/>
                  <a:prstDash val="solid"/>
                  <a:miter/>
                </a:ln>
              </p:spPr>
              <p:txBody>
                <a:bodyPr rtlCol="0" anchor="ctr"/>
                <a:lstStyle/>
                <a:p>
                  <a:endParaRPr lang="en-US" sz="3052"/>
                </a:p>
              </p:txBody>
            </p:sp>
            <p:sp>
              <p:nvSpPr>
                <p:cNvPr id="241" name="Freeform: Shape 63">
                  <a:extLst>
                    <a:ext uri="{FF2B5EF4-FFF2-40B4-BE49-F238E27FC236}">
                      <a16:creationId xmlns:a16="http://schemas.microsoft.com/office/drawing/2014/main" id="{21DBE2A5-9DC7-451C-A42B-D8DEE3E1A668}"/>
                    </a:ext>
                  </a:extLst>
                </p:cNvPr>
                <p:cNvSpPr/>
                <p:nvPr/>
              </p:nvSpPr>
              <p:spPr>
                <a:xfrm>
                  <a:off x="3439645" y="2605584"/>
                  <a:ext cx="37294" cy="37294"/>
                </a:xfrm>
                <a:custGeom>
                  <a:avLst/>
                  <a:gdLst>
                    <a:gd name="connsiteX0" fmla="*/ 18647 w 37294"/>
                    <a:gd name="connsiteY0" fmla="*/ 0 h 37294"/>
                    <a:gd name="connsiteX1" fmla="*/ 0 w 37294"/>
                    <a:gd name="connsiteY1" fmla="*/ 18647 h 37294"/>
                    <a:gd name="connsiteX2" fmla="*/ 18647 w 37294"/>
                    <a:gd name="connsiteY2" fmla="*/ 37294 h 37294"/>
                    <a:gd name="connsiteX3" fmla="*/ 37295 w 37294"/>
                    <a:gd name="connsiteY3" fmla="*/ 18647 h 37294"/>
                    <a:gd name="connsiteX4" fmla="*/ 18647 w 37294"/>
                    <a:gd name="connsiteY4" fmla="*/ 0 h 37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94" h="37294">
                      <a:moveTo>
                        <a:pt x="18647" y="0"/>
                      </a:moveTo>
                      <a:cubicBezTo>
                        <a:pt x="8772" y="0"/>
                        <a:pt x="0" y="8775"/>
                        <a:pt x="0" y="18647"/>
                      </a:cubicBezTo>
                      <a:cubicBezTo>
                        <a:pt x="0" y="28519"/>
                        <a:pt x="8772" y="37294"/>
                        <a:pt x="18647" y="37294"/>
                      </a:cubicBezTo>
                      <a:cubicBezTo>
                        <a:pt x="28517" y="37294"/>
                        <a:pt x="37295" y="28519"/>
                        <a:pt x="37295" y="18647"/>
                      </a:cubicBezTo>
                      <a:cubicBezTo>
                        <a:pt x="37295" y="8775"/>
                        <a:pt x="28517" y="0"/>
                        <a:pt x="18647" y="0"/>
                      </a:cubicBezTo>
                      <a:close/>
                    </a:path>
                  </a:pathLst>
                </a:custGeom>
                <a:solidFill>
                  <a:srgbClr val="2D5967"/>
                </a:solidFill>
                <a:ln w="6417" cap="flat">
                  <a:noFill/>
                  <a:prstDash val="solid"/>
                  <a:miter/>
                </a:ln>
              </p:spPr>
              <p:txBody>
                <a:bodyPr rtlCol="0" anchor="ctr"/>
                <a:lstStyle/>
                <a:p>
                  <a:endParaRPr lang="en-US" sz="3052"/>
                </a:p>
              </p:txBody>
            </p:sp>
            <p:sp>
              <p:nvSpPr>
                <p:cNvPr id="242" name="Freeform: Shape 64">
                  <a:extLst>
                    <a:ext uri="{FF2B5EF4-FFF2-40B4-BE49-F238E27FC236}">
                      <a16:creationId xmlns:a16="http://schemas.microsoft.com/office/drawing/2014/main" id="{D4ACAEEA-190D-44C4-A697-ACAB080E0B27}"/>
                    </a:ext>
                  </a:extLst>
                </p:cNvPr>
                <p:cNvSpPr/>
                <p:nvPr/>
              </p:nvSpPr>
              <p:spPr>
                <a:xfrm>
                  <a:off x="3385898" y="2607777"/>
                  <a:ext cx="39489" cy="36197"/>
                </a:xfrm>
                <a:custGeom>
                  <a:avLst/>
                  <a:gdLst>
                    <a:gd name="connsiteX0" fmla="*/ 19744 w 39489"/>
                    <a:gd name="connsiteY0" fmla="*/ 0 h 36197"/>
                    <a:gd name="connsiteX1" fmla="*/ 0 w 39489"/>
                    <a:gd name="connsiteY1" fmla="*/ 36197 h 36197"/>
                    <a:gd name="connsiteX2" fmla="*/ 39489 w 39489"/>
                    <a:gd name="connsiteY2" fmla="*/ 36197 h 36197"/>
                    <a:gd name="connsiteX3" fmla="*/ 19744 w 39489"/>
                    <a:gd name="connsiteY3" fmla="*/ 0 h 36197"/>
                  </a:gdLst>
                  <a:ahLst/>
                  <a:cxnLst>
                    <a:cxn ang="0">
                      <a:pos x="connsiteX0" y="connsiteY0"/>
                    </a:cxn>
                    <a:cxn ang="0">
                      <a:pos x="connsiteX1" y="connsiteY1"/>
                    </a:cxn>
                    <a:cxn ang="0">
                      <a:pos x="connsiteX2" y="connsiteY2"/>
                    </a:cxn>
                    <a:cxn ang="0">
                      <a:pos x="connsiteX3" y="connsiteY3"/>
                    </a:cxn>
                  </a:cxnLst>
                  <a:rect l="l" t="t" r="r" b="b"/>
                  <a:pathLst>
                    <a:path w="39489" h="36197">
                      <a:moveTo>
                        <a:pt x="19744" y="0"/>
                      </a:moveTo>
                      <a:lnTo>
                        <a:pt x="0" y="36197"/>
                      </a:lnTo>
                      <a:lnTo>
                        <a:pt x="39489" y="36197"/>
                      </a:lnTo>
                      <a:lnTo>
                        <a:pt x="19744" y="0"/>
                      </a:lnTo>
                      <a:close/>
                    </a:path>
                  </a:pathLst>
                </a:custGeom>
                <a:solidFill>
                  <a:srgbClr val="2D5967"/>
                </a:solidFill>
                <a:ln w="6417" cap="flat">
                  <a:noFill/>
                  <a:prstDash val="solid"/>
                  <a:miter/>
                </a:ln>
              </p:spPr>
              <p:txBody>
                <a:bodyPr rtlCol="0" anchor="ctr"/>
                <a:lstStyle/>
                <a:p>
                  <a:endParaRPr lang="en-US" sz="3052"/>
                </a:p>
              </p:txBody>
            </p:sp>
          </p:grpSp>
        </p:grpSp>
        <p:sp>
          <p:nvSpPr>
            <p:cNvPr id="224" name="TextBox 65">
              <a:extLst>
                <a:ext uri="{FF2B5EF4-FFF2-40B4-BE49-F238E27FC236}">
                  <a16:creationId xmlns:a16="http://schemas.microsoft.com/office/drawing/2014/main" id="{58F3FEE1-D554-4AE0-9853-7F740580AA82}"/>
                </a:ext>
              </a:extLst>
            </p:cNvPr>
            <p:cNvSpPr txBox="1"/>
            <p:nvPr/>
          </p:nvSpPr>
          <p:spPr>
            <a:xfrm>
              <a:off x="2793629" y="2865362"/>
              <a:ext cx="824638" cy="203268"/>
            </a:xfrm>
            <a:prstGeom prst="rect">
              <a:avLst/>
            </a:prstGeom>
            <a:noFill/>
          </p:spPr>
          <p:txBody>
            <a:bodyPr wrap="none" rtlCol="0">
              <a:spAutoFit/>
            </a:bodyPr>
            <a:lstStyle/>
            <a:p>
              <a:pPr algn="l"/>
              <a:r>
                <a:rPr lang="en-US" dirty="0">
                  <a:latin typeface="Oracle Sans"/>
                  <a:cs typeface="Oracle Sans"/>
                  <a:sym typeface="Oracle Sans"/>
                  <a:rtl val="0"/>
                </a:rPr>
                <a:t>Data Catalog</a:t>
              </a:r>
            </a:p>
          </p:txBody>
        </p:sp>
      </p:grpSp>
      <p:cxnSp>
        <p:nvCxnSpPr>
          <p:cNvPr id="285" name="Straight Arrow Connector 43">
            <a:extLst>
              <a:ext uri="{FF2B5EF4-FFF2-40B4-BE49-F238E27FC236}">
                <a16:creationId xmlns:a16="http://schemas.microsoft.com/office/drawing/2014/main" id="{9C38F1B0-4CFC-4971-BB5E-65981A06DAF8}"/>
              </a:ext>
            </a:extLst>
          </p:cNvPr>
          <p:cNvCxnSpPr>
            <a:cxnSpLocks/>
          </p:cNvCxnSpPr>
          <p:nvPr/>
        </p:nvCxnSpPr>
        <p:spPr bwMode="auto">
          <a:xfrm>
            <a:off x="8437827" y="5498774"/>
            <a:ext cx="1706799" cy="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253" name="Graphic 2">
            <a:extLst>
              <a:ext uri="{FF2B5EF4-FFF2-40B4-BE49-F238E27FC236}">
                <a16:creationId xmlns:a16="http://schemas.microsoft.com/office/drawing/2014/main" id="{B7349DA3-0F28-47DD-A158-C77EDB86338A}"/>
              </a:ext>
            </a:extLst>
          </p:cNvPr>
          <p:cNvGrpSpPr/>
          <p:nvPr/>
        </p:nvGrpSpPr>
        <p:grpSpPr>
          <a:xfrm>
            <a:off x="7270997" y="5143890"/>
            <a:ext cx="1366080" cy="1106995"/>
            <a:chOff x="2582929" y="3005488"/>
            <a:chExt cx="925285" cy="749799"/>
          </a:xfrm>
        </p:grpSpPr>
        <p:grpSp>
          <p:nvGrpSpPr>
            <p:cNvPr id="254" name="Graphic 2">
              <a:extLst>
                <a:ext uri="{FF2B5EF4-FFF2-40B4-BE49-F238E27FC236}">
                  <a16:creationId xmlns:a16="http://schemas.microsoft.com/office/drawing/2014/main" id="{AA3D6F7C-EC58-424D-9700-925176EF27FA}"/>
                </a:ext>
              </a:extLst>
            </p:cNvPr>
            <p:cNvGrpSpPr/>
            <p:nvPr/>
          </p:nvGrpSpPr>
          <p:grpSpPr>
            <a:xfrm>
              <a:off x="2818071" y="3005488"/>
              <a:ext cx="513347" cy="513347"/>
              <a:chOff x="2818071" y="3005488"/>
              <a:chExt cx="513347" cy="513347"/>
            </a:xfrm>
          </p:grpSpPr>
          <p:grpSp>
            <p:nvGrpSpPr>
              <p:cNvPr id="256" name="Graphic 2">
                <a:extLst>
                  <a:ext uri="{FF2B5EF4-FFF2-40B4-BE49-F238E27FC236}">
                    <a16:creationId xmlns:a16="http://schemas.microsoft.com/office/drawing/2014/main" id="{9A30EDE5-4D0D-4732-B36E-FB54A8DC259A}"/>
                  </a:ext>
                </a:extLst>
              </p:cNvPr>
              <p:cNvGrpSpPr/>
              <p:nvPr/>
            </p:nvGrpSpPr>
            <p:grpSpPr>
              <a:xfrm>
                <a:off x="2818071" y="3005488"/>
                <a:ext cx="513347" cy="513347"/>
                <a:chOff x="2818071" y="3005488"/>
                <a:chExt cx="513347" cy="513347"/>
              </a:xfrm>
              <a:solidFill>
                <a:srgbClr val="FFFFFF"/>
              </a:solidFill>
            </p:grpSpPr>
            <p:sp>
              <p:nvSpPr>
                <p:cNvPr id="265" name="Freeform: Shape 717">
                  <a:extLst>
                    <a:ext uri="{FF2B5EF4-FFF2-40B4-BE49-F238E27FC236}">
                      <a16:creationId xmlns:a16="http://schemas.microsoft.com/office/drawing/2014/main" id="{C2C65DCD-A303-4BB5-9C5C-CB676D910978}"/>
                    </a:ext>
                  </a:extLst>
                </p:cNvPr>
                <p:cNvSpPr/>
                <p:nvPr/>
              </p:nvSpPr>
              <p:spPr>
                <a:xfrm>
                  <a:off x="2824154" y="3011600"/>
                  <a:ext cx="501155" cy="502344"/>
                </a:xfrm>
                <a:custGeom>
                  <a:avLst/>
                  <a:gdLst>
                    <a:gd name="connsiteX0" fmla="*/ 26829 w 501155"/>
                    <a:gd name="connsiteY0" fmla="*/ 501126 h 502344"/>
                    <a:gd name="connsiteX1" fmla="*/ 0 w 501155"/>
                    <a:gd name="connsiteY1" fmla="*/ 474233 h 502344"/>
                    <a:gd name="connsiteX2" fmla="*/ 0 w 501155"/>
                    <a:gd name="connsiteY2" fmla="*/ 26890 h 502344"/>
                    <a:gd name="connsiteX3" fmla="*/ 26829 w 501155"/>
                    <a:gd name="connsiteY3" fmla="*/ 0 h 502344"/>
                    <a:gd name="connsiteX4" fmla="*/ 474333 w 501155"/>
                    <a:gd name="connsiteY4" fmla="*/ 0 h 502344"/>
                    <a:gd name="connsiteX5" fmla="*/ 501155 w 501155"/>
                    <a:gd name="connsiteY5" fmla="*/ 26890 h 502344"/>
                    <a:gd name="connsiteX6" fmla="*/ 501155 w 501155"/>
                    <a:gd name="connsiteY6" fmla="*/ 475458 h 502344"/>
                    <a:gd name="connsiteX7" fmla="*/ 474333 w 501155"/>
                    <a:gd name="connsiteY7" fmla="*/ 502345 h 502344"/>
                    <a:gd name="connsiteX8" fmla="*/ 26829 w 501155"/>
                    <a:gd name="connsiteY8" fmla="*/ 501126 h 5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155" h="502344">
                      <a:moveTo>
                        <a:pt x="26829" y="501126"/>
                      </a:moveTo>
                      <a:cubicBezTo>
                        <a:pt x="12198" y="501126"/>
                        <a:pt x="0" y="488902"/>
                        <a:pt x="0" y="474233"/>
                      </a:cubicBezTo>
                      <a:lnTo>
                        <a:pt x="0" y="26890"/>
                      </a:lnTo>
                      <a:cubicBezTo>
                        <a:pt x="0" y="12223"/>
                        <a:pt x="12198" y="0"/>
                        <a:pt x="26829" y="0"/>
                      </a:cubicBezTo>
                      <a:lnTo>
                        <a:pt x="474333" y="0"/>
                      </a:lnTo>
                      <a:cubicBezTo>
                        <a:pt x="488963" y="0"/>
                        <a:pt x="501155" y="12223"/>
                        <a:pt x="501155" y="26890"/>
                      </a:cubicBezTo>
                      <a:lnTo>
                        <a:pt x="501155" y="475458"/>
                      </a:lnTo>
                      <a:cubicBezTo>
                        <a:pt x="501155" y="490127"/>
                        <a:pt x="488963" y="502345"/>
                        <a:pt x="474333" y="502345"/>
                      </a:cubicBezTo>
                      <a:lnTo>
                        <a:pt x="26829" y="501126"/>
                      </a:lnTo>
                      <a:close/>
                    </a:path>
                  </a:pathLst>
                </a:custGeom>
                <a:solidFill>
                  <a:srgbClr val="FFFFFF"/>
                </a:solidFill>
                <a:ln w="6417" cap="flat">
                  <a:noFill/>
                  <a:prstDash val="solid"/>
                  <a:miter/>
                </a:ln>
              </p:spPr>
              <p:txBody>
                <a:bodyPr rtlCol="0" anchor="ctr"/>
                <a:lstStyle/>
                <a:p>
                  <a:endParaRPr lang="en-US" sz="3052"/>
                </a:p>
              </p:txBody>
            </p:sp>
            <p:sp>
              <p:nvSpPr>
                <p:cNvPr id="266" name="Freeform: Shape 718">
                  <a:extLst>
                    <a:ext uri="{FF2B5EF4-FFF2-40B4-BE49-F238E27FC236}">
                      <a16:creationId xmlns:a16="http://schemas.microsoft.com/office/drawing/2014/main" id="{85E5708A-5465-446E-AF0E-660719890B45}"/>
                    </a:ext>
                  </a:extLst>
                </p:cNvPr>
                <p:cNvSpPr/>
                <p:nvPr/>
              </p:nvSpPr>
              <p:spPr>
                <a:xfrm>
                  <a:off x="2818071" y="3005488"/>
                  <a:ext cx="513347" cy="513347"/>
                </a:xfrm>
                <a:custGeom>
                  <a:avLst/>
                  <a:gdLst>
                    <a:gd name="connsiteX0" fmla="*/ 479203 w 513347"/>
                    <a:gd name="connsiteY0" fmla="*/ 12223 h 513347"/>
                    <a:gd name="connsiteX1" fmla="*/ 499936 w 513347"/>
                    <a:gd name="connsiteY1" fmla="*/ 33001 h 513347"/>
                    <a:gd name="connsiteX2" fmla="*/ 499936 w 513347"/>
                    <a:gd name="connsiteY2" fmla="*/ 481571 h 513347"/>
                    <a:gd name="connsiteX3" fmla="*/ 479203 w 513347"/>
                    <a:gd name="connsiteY3" fmla="*/ 502349 h 513347"/>
                    <a:gd name="connsiteX4" fmla="*/ 32925 w 513347"/>
                    <a:gd name="connsiteY4" fmla="*/ 502349 h 513347"/>
                    <a:gd name="connsiteX5" fmla="*/ 12192 w 513347"/>
                    <a:gd name="connsiteY5" fmla="*/ 480345 h 513347"/>
                    <a:gd name="connsiteX6" fmla="*/ 12192 w 513347"/>
                    <a:gd name="connsiteY6" fmla="*/ 33001 h 513347"/>
                    <a:gd name="connsiteX7" fmla="*/ 32925 w 513347"/>
                    <a:gd name="connsiteY7" fmla="*/ 12223 h 513347"/>
                    <a:gd name="connsiteX8" fmla="*/ 479203 w 513347"/>
                    <a:gd name="connsiteY8" fmla="*/ 12223 h 513347"/>
                    <a:gd name="connsiteX9" fmla="*/ 479203 w 513347"/>
                    <a:gd name="connsiteY9" fmla="*/ 0 h 513347"/>
                    <a:gd name="connsiteX10" fmla="*/ 32925 w 513347"/>
                    <a:gd name="connsiteY10" fmla="*/ 0 h 513347"/>
                    <a:gd name="connsiteX11" fmla="*/ 0 w 513347"/>
                    <a:gd name="connsiteY11" fmla="*/ 33001 h 513347"/>
                    <a:gd name="connsiteX12" fmla="*/ 0 w 513347"/>
                    <a:gd name="connsiteY12" fmla="*/ 481571 h 513347"/>
                    <a:gd name="connsiteX13" fmla="*/ 32925 w 513347"/>
                    <a:gd name="connsiteY13" fmla="*/ 513347 h 513347"/>
                    <a:gd name="connsiteX14" fmla="*/ 480422 w 513347"/>
                    <a:gd name="connsiteY14" fmla="*/ 513347 h 513347"/>
                    <a:gd name="connsiteX15" fmla="*/ 513348 w 513347"/>
                    <a:gd name="connsiteY15" fmla="*/ 480345 h 513347"/>
                    <a:gd name="connsiteX16" fmla="*/ 513348 w 513347"/>
                    <a:gd name="connsiteY16" fmla="*/ 33001 h 513347"/>
                    <a:gd name="connsiteX17" fmla="*/ 479203 w 513347"/>
                    <a:gd name="connsiteY17" fmla="*/ 0 h 5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3347" h="513347">
                      <a:moveTo>
                        <a:pt x="479203" y="12223"/>
                      </a:moveTo>
                      <a:cubicBezTo>
                        <a:pt x="490182" y="12223"/>
                        <a:pt x="499936" y="22001"/>
                        <a:pt x="499936" y="33001"/>
                      </a:cubicBezTo>
                      <a:lnTo>
                        <a:pt x="499936" y="481571"/>
                      </a:lnTo>
                      <a:cubicBezTo>
                        <a:pt x="499936" y="492570"/>
                        <a:pt x="490182" y="502349"/>
                        <a:pt x="479203" y="502349"/>
                      </a:cubicBezTo>
                      <a:lnTo>
                        <a:pt x="32925" y="502349"/>
                      </a:lnTo>
                      <a:cubicBezTo>
                        <a:pt x="21946" y="501123"/>
                        <a:pt x="12192" y="491344"/>
                        <a:pt x="12192" y="480345"/>
                      </a:cubicBezTo>
                      <a:lnTo>
                        <a:pt x="12192" y="33001"/>
                      </a:lnTo>
                      <a:cubicBezTo>
                        <a:pt x="12192" y="22001"/>
                        <a:pt x="21946" y="12223"/>
                        <a:pt x="32925" y="12223"/>
                      </a:cubicBezTo>
                      <a:lnTo>
                        <a:pt x="479203" y="12223"/>
                      </a:lnTo>
                      <a:close/>
                      <a:moveTo>
                        <a:pt x="479203" y="0"/>
                      </a:moveTo>
                      <a:lnTo>
                        <a:pt x="32925" y="0"/>
                      </a:lnTo>
                      <a:cubicBezTo>
                        <a:pt x="14630" y="0"/>
                        <a:pt x="0" y="14667"/>
                        <a:pt x="0" y="33001"/>
                      </a:cubicBezTo>
                      <a:lnTo>
                        <a:pt x="0" y="481571"/>
                      </a:lnTo>
                      <a:cubicBezTo>
                        <a:pt x="0" y="498678"/>
                        <a:pt x="14630" y="513347"/>
                        <a:pt x="32925" y="513347"/>
                      </a:cubicBezTo>
                      <a:lnTo>
                        <a:pt x="480422" y="513347"/>
                      </a:lnTo>
                      <a:cubicBezTo>
                        <a:pt x="498717" y="513347"/>
                        <a:pt x="513348" y="498678"/>
                        <a:pt x="513348" y="480345"/>
                      </a:cubicBezTo>
                      <a:lnTo>
                        <a:pt x="513348" y="33001"/>
                      </a:lnTo>
                      <a:cubicBezTo>
                        <a:pt x="512128" y="14667"/>
                        <a:pt x="497498" y="0"/>
                        <a:pt x="479203" y="0"/>
                      </a:cubicBezTo>
                      <a:close/>
                    </a:path>
                  </a:pathLst>
                </a:custGeom>
                <a:solidFill>
                  <a:srgbClr val="FFFFFF"/>
                </a:solidFill>
                <a:ln w="6417" cap="flat">
                  <a:noFill/>
                  <a:prstDash val="solid"/>
                  <a:miter/>
                </a:ln>
              </p:spPr>
              <p:txBody>
                <a:bodyPr rtlCol="0" anchor="ctr"/>
                <a:lstStyle/>
                <a:p>
                  <a:endParaRPr lang="en-US" sz="3052"/>
                </a:p>
              </p:txBody>
            </p:sp>
          </p:grpSp>
          <p:grpSp>
            <p:nvGrpSpPr>
              <p:cNvPr id="257" name="Graphic 2">
                <a:extLst>
                  <a:ext uri="{FF2B5EF4-FFF2-40B4-BE49-F238E27FC236}">
                    <a16:creationId xmlns:a16="http://schemas.microsoft.com/office/drawing/2014/main" id="{24A050FE-94C6-44F0-868E-ED17E74E8758}"/>
                  </a:ext>
                </a:extLst>
              </p:cNvPr>
              <p:cNvGrpSpPr/>
              <p:nvPr/>
            </p:nvGrpSpPr>
            <p:grpSpPr>
              <a:xfrm>
                <a:off x="2830270" y="3017714"/>
                <a:ext cx="488956" cy="488903"/>
                <a:chOff x="2830270" y="3017714"/>
                <a:chExt cx="488956" cy="488903"/>
              </a:xfrm>
              <a:solidFill>
                <a:srgbClr val="2D5967"/>
              </a:solidFill>
            </p:grpSpPr>
            <p:sp>
              <p:nvSpPr>
                <p:cNvPr id="258" name="Freeform: Shape 720">
                  <a:extLst>
                    <a:ext uri="{FF2B5EF4-FFF2-40B4-BE49-F238E27FC236}">
                      <a16:creationId xmlns:a16="http://schemas.microsoft.com/office/drawing/2014/main" id="{99A71D6A-6DBE-4844-AC95-9B0A9F752A46}"/>
                    </a:ext>
                  </a:extLst>
                </p:cNvPr>
                <p:cNvSpPr/>
                <p:nvPr/>
              </p:nvSpPr>
              <p:spPr>
                <a:xfrm>
                  <a:off x="2830270" y="3017714"/>
                  <a:ext cx="488956" cy="488903"/>
                </a:xfrm>
                <a:custGeom>
                  <a:avLst/>
                  <a:gdLst>
                    <a:gd name="connsiteX0" fmla="*/ 467012 w 488956"/>
                    <a:gd name="connsiteY0" fmla="*/ 0 h 488903"/>
                    <a:gd name="connsiteX1" fmla="*/ 20726 w 488956"/>
                    <a:gd name="connsiteY1" fmla="*/ 0 h 488903"/>
                    <a:gd name="connsiteX2" fmla="*/ 0 w 488956"/>
                    <a:gd name="connsiteY2" fmla="*/ 20778 h 488903"/>
                    <a:gd name="connsiteX3" fmla="*/ 0 w 488956"/>
                    <a:gd name="connsiteY3" fmla="*/ 469345 h 488903"/>
                    <a:gd name="connsiteX4" fmla="*/ 20726 w 488956"/>
                    <a:gd name="connsiteY4" fmla="*/ 488904 h 488903"/>
                    <a:gd name="connsiteX5" fmla="*/ 468231 w 488956"/>
                    <a:gd name="connsiteY5" fmla="*/ 488904 h 488903"/>
                    <a:gd name="connsiteX6" fmla="*/ 488957 w 488956"/>
                    <a:gd name="connsiteY6" fmla="*/ 468126 h 488903"/>
                    <a:gd name="connsiteX7" fmla="*/ 488957 w 488956"/>
                    <a:gd name="connsiteY7" fmla="*/ 20778 h 488903"/>
                    <a:gd name="connsiteX8" fmla="*/ 467012 w 488956"/>
                    <a:gd name="connsiteY8" fmla="*/ 0 h 488903"/>
                    <a:gd name="connsiteX9" fmla="*/ 469450 w 488956"/>
                    <a:gd name="connsiteY9" fmla="*/ 468126 h 488903"/>
                    <a:gd name="connsiteX10" fmla="*/ 467012 w 488956"/>
                    <a:gd name="connsiteY10" fmla="*/ 470571 h 488903"/>
                    <a:gd name="connsiteX11" fmla="*/ 20726 w 488956"/>
                    <a:gd name="connsiteY11" fmla="*/ 470571 h 488903"/>
                    <a:gd name="connsiteX12" fmla="*/ 18288 w 488956"/>
                    <a:gd name="connsiteY12" fmla="*/ 468126 h 488903"/>
                    <a:gd name="connsiteX13" fmla="*/ 18288 w 488956"/>
                    <a:gd name="connsiteY13" fmla="*/ 20778 h 488903"/>
                    <a:gd name="connsiteX14" fmla="*/ 20726 w 488956"/>
                    <a:gd name="connsiteY14" fmla="*/ 18334 h 488903"/>
                    <a:gd name="connsiteX15" fmla="*/ 468231 w 488956"/>
                    <a:gd name="connsiteY15" fmla="*/ 18334 h 488903"/>
                    <a:gd name="connsiteX16" fmla="*/ 470669 w 488956"/>
                    <a:gd name="connsiteY16" fmla="*/ 20778 h 488903"/>
                    <a:gd name="connsiteX17" fmla="*/ 469450 w 488956"/>
                    <a:gd name="connsiteY17" fmla="*/ 468126 h 48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956" h="488903">
                      <a:moveTo>
                        <a:pt x="467012" y="0"/>
                      </a:moveTo>
                      <a:lnTo>
                        <a:pt x="20726" y="0"/>
                      </a:lnTo>
                      <a:cubicBezTo>
                        <a:pt x="9754" y="0"/>
                        <a:pt x="0" y="9778"/>
                        <a:pt x="0" y="20778"/>
                      </a:cubicBezTo>
                      <a:lnTo>
                        <a:pt x="0" y="469345"/>
                      </a:lnTo>
                      <a:cubicBezTo>
                        <a:pt x="0" y="479124"/>
                        <a:pt x="9754" y="488904"/>
                        <a:pt x="20726" y="488904"/>
                      </a:cubicBezTo>
                      <a:lnTo>
                        <a:pt x="468231" y="488904"/>
                      </a:lnTo>
                      <a:cubicBezTo>
                        <a:pt x="479203" y="488904"/>
                        <a:pt x="488957" y="479124"/>
                        <a:pt x="488957" y="468126"/>
                      </a:cubicBezTo>
                      <a:lnTo>
                        <a:pt x="488957" y="20778"/>
                      </a:lnTo>
                      <a:cubicBezTo>
                        <a:pt x="487738" y="9778"/>
                        <a:pt x="477984" y="0"/>
                        <a:pt x="467012" y="0"/>
                      </a:cubicBezTo>
                      <a:close/>
                      <a:moveTo>
                        <a:pt x="469450" y="468126"/>
                      </a:moveTo>
                      <a:cubicBezTo>
                        <a:pt x="469450" y="469345"/>
                        <a:pt x="468231" y="470571"/>
                        <a:pt x="467012" y="470571"/>
                      </a:cubicBezTo>
                      <a:lnTo>
                        <a:pt x="20726" y="470571"/>
                      </a:lnTo>
                      <a:cubicBezTo>
                        <a:pt x="19507" y="470571"/>
                        <a:pt x="18288" y="469345"/>
                        <a:pt x="18288" y="468126"/>
                      </a:cubicBezTo>
                      <a:lnTo>
                        <a:pt x="18288" y="20778"/>
                      </a:lnTo>
                      <a:cubicBezTo>
                        <a:pt x="18288" y="19556"/>
                        <a:pt x="19507" y="18334"/>
                        <a:pt x="20726" y="18334"/>
                      </a:cubicBezTo>
                      <a:lnTo>
                        <a:pt x="468231" y="18334"/>
                      </a:lnTo>
                      <a:cubicBezTo>
                        <a:pt x="469450" y="18334"/>
                        <a:pt x="470669" y="19556"/>
                        <a:pt x="470669" y="20778"/>
                      </a:cubicBezTo>
                      <a:lnTo>
                        <a:pt x="469450" y="468126"/>
                      </a:lnTo>
                      <a:close/>
                    </a:path>
                  </a:pathLst>
                </a:custGeom>
                <a:solidFill>
                  <a:srgbClr val="2D5967"/>
                </a:solidFill>
                <a:ln w="6417" cap="flat">
                  <a:noFill/>
                  <a:prstDash val="solid"/>
                  <a:miter/>
                </a:ln>
              </p:spPr>
              <p:txBody>
                <a:bodyPr rtlCol="0" anchor="ctr"/>
                <a:lstStyle/>
                <a:p>
                  <a:endParaRPr lang="en-US" sz="3052"/>
                </a:p>
              </p:txBody>
            </p:sp>
            <p:sp>
              <p:nvSpPr>
                <p:cNvPr id="259" name="Freeform: Shape 721">
                  <a:extLst>
                    <a:ext uri="{FF2B5EF4-FFF2-40B4-BE49-F238E27FC236}">
                      <a16:creationId xmlns:a16="http://schemas.microsoft.com/office/drawing/2014/main" id="{039742FF-2891-40D3-B92B-3C9AE6487A75}"/>
                    </a:ext>
                  </a:extLst>
                </p:cNvPr>
                <p:cNvSpPr/>
                <p:nvPr/>
              </p:nvSpPr>
              <p:spPr>
                <a:xfrm>
                  <a:off x="2883921" y="3341602"/>
                  <a:ext cx="137788" cy="108784"/>
                </a:xfrm>
                <a:custGeom>
                  <a:avLst/>
                  <a:gdLst>
                    <a:gd name="connsiteX0" fmla="*/ 0 w 137788"/>
                    <a:gd name="connsiteY0" fmla="*/ 108785 h 108784"/>
                    <a:gd name="connsiteX1" fmla="*/ 137789 w 137788"/>
                    <a:gd name="connsiteY1" fmla="*/ 108785 h 108784"/>
                    <a:gd name="connsiteX2" fmla="*/ 137789 w 137788"/>
                    <a:gd name="connsiteY2" fmla="*/ 0 h 108784"/>
                    <a:gd name="connsiteX3" fmla="*/ 0 w 137788"/>
                    <a:gd name="connsiteY3" fmla="*/ 0 h 108784"/>
                    <a:gd name="connsiteX4" fmla="*/ 0 w 137788"/>
                    <a:gd name="connsiteY4" fmla="*/ 108785 h 108784"/>
                    <a:gd name="connsiteX5" fmla="*/ 18288 w 137788"/>
                    <a:gd name="connsiteY5" fmla="*/ 18339 h 108784"/>
                    <a:gd name="connsiteX6" fmla="*/ 119494 w 137788"/>
                    <a:gd name="connsiteY6" fmla="*/ 18339 h 108784"/>
                    <a:gd name="connsiteX7" fmla="*/ 119494 w 137788"/>
                    <a:gd name="connsiteY7" fmla="*/ 90452 h 108784"/>
                    <a:gd name="connsiteX8" fmla="*/ 18288 w 137788"/>
                    <a:gd name="connsiteY8" fmla="*/ 90452 h 108784"/>
                    <a:gd name="connsiteX9" fmla="*/ 18288 w 137788"/>
                    <a:gd name="connsiteY9" fmla="*/ 18339 h 10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88" h="108784">
                      <a:moveTo>
                        <a:pt x="0" y="108785"/>
                      </a:moveTo>
                      <a:lnTo>
                        <a:pt x="137789" y="108785"/>
                      </a:lnTo>
                      <a:lnTo>
                        <a:pt x="137789" y="0"/>
                      </a:lnTo>
                      <a:lnTo>
                        <a:pt x="0" y="0"/>
                      </a:lnTo>
                      <a:lnTo>
                        <a:pt x="0" y="108785"/>
                      </a:lnTo>
                      <a:close/>
                      <a:moveTo>
                        <a:pt x="18288" y="18339"/>
                      </a:moveTo>
                      <a:lnTo>
                        <a:pt x="119494" y="18339"/>
                      </a:lnTo>
                      <a:lnTo>
                        <a:pt x="119494" y="90452"/>
                      </a:lnTo>
                      <a:lnTo>
                        <a:pt x="18288" y="90452"/>
                      </a:lnTo>
                      <a:lnTo>
                        <a:pt x="18288" y="18339"/>
                      </a:lnTo>
                      <a:close/>
                    </a:path>
                  </a:pathLst>
                </a:custGeom>
                <a:solidFill>
                  <a:srgbClr val="2D5967"/>
                </a:solidFill>
                <a:ln w="6417" cap="flat">
                  <a:noFill/>
                  <a:prstDash val="solid"/>
                  <a:miter/>
                </a:ln>
              </p:spPr>
              <p:txBody>
                <a:bodyPr rtlCol="0" anchor="ctr"/>
                <a:lstStyle/>
                <a:p>
                  <a:endParaRPr lang="en-US" sz="3052"/>
                </a:p>
              </p:txBody>
            </p:sp>
            <p:sp>
              <p:nvSpPr>
                <p:cNvPr id="260" name="Freeform: Shape 722">
                  <a:extLst>
                    <a:ext uri="{FF2B5EF4-FFF2-40B4-BE49-F238E27FC236}">
                      <a16:creationId xmlns:a16="http://schemas.microsoft.com/office/drawing/2014/main" id="{1E583D17-18EA-4AB9-9AC4-652CEF7D8DE1}"/>
                    </a:ext>
                  </a:extLst>
                </p:cNvPr>
                <p:cNvSpPr/>
                <p:nvPr/>
              </p:nvSpPr>
              <p:spPr>
                <a:xfrm>
                  <a:off x="2883921" y="3071492"/>
                  <a:ext cx="379216" cy="108780"/>
                </a:xfrm>
                <a:custGeom>
                  <a:avLst/>
                  <a:gdLst>
                    <a:gd name="connsiteX0" fmla="*/ 0 w 379216"/>
                    <a:gd name="connsiteY0" fmla="*/ 108781 h 108780"/>
                    <a:gd name="connsiteX1" fmla="*/ 379216 w 379216"/>
                    <a:gd name="connsiteY1" fmla="*/ 108781 h 108780"/>
                    <a:gd name="connsiteX2" fmla="*/ 379216 w 379216"/>
                    <a:gd name="connsiteY2" fmla="*/ 0 h 108780"/>
                    <a:gd name="connsiteX3" fmla="*/ 0 w 379216"/>
                    <a:gd name="connsiteY3" fmla="*/ 0 h 108780"/>
                    <a:gd name="connsiteX4" fmla="*/ 0 w 379216"/>
                    <a:gd name="connsiteY4" fmla="*/ 108781 h 108780"/>
                    <a:gd name="connsiteX5" fmla="*/ 18288 w 379216"/>
                    <a:gd name="connsiteY5" fmla="*/ 18334 h 108780"/>
                    <a:gd name="connsiteX6" fmla="*/ 360928 w 379216"/>
                    <a:gd name="connsiteY6" fmla="*/ 18334 h 108780"/>
                    <a:gd name="connsiteX7" fmla="*/ 360928 w 379216"/>
                    <a:gd name="connsiteY7" fmla="*/ 90447 h 108780"/>
                    <a:gd name="connsiteX8" fmla="*/ 18288 w 379216"/>
                    <a:gd name="connsiteY8" fmla="*/ 90447 h 108780"/>
                    <a:gd name="connsiteX9" fmla="*/ 18288 w 379216"/>
                    <a:gd name="connsiteY9" fmla="*/ 18334 h 10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16" h="108780">
                      <a:moveTo>
                        <a:pt x="0" y="108781"/>
                      </a:moveTo>
                      <a:lnTo>
                        <a:pt x="379216" y="108781"/>
                      </a:lnTo>
                      <a:lnTo>
                        <a:pt x="379216" y="0"/>
                      </a:lnTo>
                      <a:lnTo>
                        <a:pt x="0" y="0"/>
                      </a:lnTo>
                      <a:lnTo>
                        <a:pt x="0" y="108781"/>
                      </a:lnTo>
                      <a:close/>
                      <a:moveTo>
                        <a:pt x="18288" y="18334"/>
                      </a:moveTo>
                      <a:lnTo>
                        <a:pt x="360928" y="18334"/>
                      </a:lnTo>
                      <a:lnTo>
                        <a:pt x="360928" y="90447"/>
                      </a:lnTo>
                      <a:lnTo>
                        <a:pt x="18288" y="90447"/>
                      </a:lnTo>
                      <a:lnTo>
                        <a:pt x="18288" y="18334"/>
                      </a:lnTo>
                      <a:close/>
                    </a:path>
                  </a:pathLst>
                </a:custGeom>
                <a:solidFill>
                  <a:srgbClr val="2D5967"/>
                </a:solidFill>
                <a:ln w="6417" cap="flat">
                  <a:noFill/>
                  <a:prstDash val="solid"/>
                  <a:miter/>
                </a:ln>
              </p:spPr>
              <p:txBody>
                <a:bodyPr rtlCol="0" anchor="ctr"/>
                <a:lstStyle/>
                <a:p>
                  <a:endParaRPr lang="en-US" sz="3052"/>
                </a:p>
              </p:txBody>
            </p:sp>
            <p:sp>
              <p:nvSpPr>
                <p:cNvPr id="261" name="Freeform: Shape 723">
                  <a:extLst>
                    <a:ext uri="{FF2B5EF4-FFF2-40B4-BE49-F238E27FC236}">
                      <a16:creationId xmlns:a16="http://schemas.microsoft.com/office/drawing/2014/main" id="{0E41E1F9-F922-4608-A672-2179FB7619A7}"/>
                    </a:ext>
                  </a:extLst>
                </p:cNvPr>
                <p:cNvSpPr/>
                <p:nvPr/>
              </p:nvSpPr>
              <p:spPr>
                <a:xfrm>
                  <a:off x="2883921" y="3208380"/>
                  <a:ext cx="256064" cy="108780"/>
                </a:xfrm>
                <a:custGeom>
                  <a:avLst/>
                  <a:gdLst>
                    <a:gd name="connsiteX0" fmla="*/ 256064 w 256064"/>
                    <a:gd name="connsiteY0" fmla="*/ 0 h 108780"/>
                    <a:gd name="connsiteX1" fmla="*/ 0 w 256064"/>
                    <a:gd name="connsiteY1" fmla="*/ 0 h 108780"/>
                    <a:gd name="connsiteX2" fmla="*/ 0 w 256064"/>
                    <a:gd name="connsiteY2" fmla="*/ 108780 h 108780"/>
                    <a:gd name="connsiteX3" fmla="*/ 254845 w 256064"/>
                    <a:gd name="connsiteY3" fmla="*/ 108780 h 108780"/>
                    <a:gd name="connsiteX4" fmla="*/ 254845 w 256064"/>
                    <a:gd name="connsiteY4" fmla="*/ 0 h 108780"/>
                    <a:gd name="connsiteX5" fmla="*/ 256064 w 256064"/>
                    <a:gd name="connsiteY5" fmla="*/ 0 h 108780"/>
                    <a:gd name="connsiteX6" fmla="*/ 237770 w 256064"/>
                    <a:gd name="connsiteY6" fmla="*/ 90447 h 108780"/>
                    <a:gd name="connsiteX7" fmla="*/ 18288 w 256064"/>
                    <a:gd name="connsiteY7" fmla="*/ 90447 h 108780"/>
                    <a:gd name="connsiteX8" fmla="*/ 18288 w 256064"/>
                    <a:gd name="connsiteY8" fmla="*/ 17111 h 108780"/>
                    <a:gd name="connsiteX9" fmla="*/ 237770 w 256064"/>
                    <a:gd name="connsiteY9" fmla="*/ 17111 h 108780"/>
                    <a:gd name="connsiteX10" fmla="*/ 237770 w 256064"/>
                    <a:gd name="connsiteY10" fmla="*/ 90447 h 10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064" h="108780">
                      <a:moveTo>
                        <a:pt x="256064" y="0"/>
                      </a:moveTo>
                      <a:lnTo>
                        <a:pt x="0" y="0"/>
                      </a:lnTo>
                      <a:lnTo>
                        <a:pt x="0" y="108780"/>
                      </a:lnTo>
                      <a:lnTo>
                        <a:pt x="254845" y="108780"/>
                      </a:lnTo>
                      <a:lnTo>
                        <a:pt x="254845" y="0"/>
                      </a:lnTo>
                      <a:lnTo>
                        <a:pt x="256064" y="0"/>
                      </a:lnTo>
                      <a:close/>
                      <a:moveTo>
                        <a:pt x="237770" y="90447"/>
                      </a:moveTo>
                      <a:lnTo>
                        <a:pt x="18288" y="90447"/>
                      </a:lnTo>
                      <a:lnTo>
                        <a:pt x="18288" y="17111"/>
                      </a:lnTo>
                      <a:lnTo>
                        <a:pt x="237770" y="17111"/>
                      </a:lnTo>
                      <a:lnTo>
                        <a:pt x="237770" y="90447"/>
                      </a:lnTo>
                      <a:close/>
                    </a:path>
                  </a:pathLst>
                </a:custGeom>
                <a:solidFill>
                  <a:srgbClr val="2D5967"/>
                </a:solidFill>
                <a:ln w="6417" cap="flat">
                  <a:noFill/>
                  <a:prstDash val="solid"/>
                  <a:miter/>
                </a:ln>
              </p:spPr>
              <p:txBody>
                <a:bodyPr rtlCol="0" anchor="ctr"/>
                <a:lstStyle/>
                <a:p>
                  <a:endParaRPr lang="en-US" sz="3052"/>
                </a:p>
              </p:txBody>
            </p:sp>
            <p:sp>
              <p:nvSpPr>
                <p:cNvPr id="262" name="Freeform: Shape 724">
                  <a:extLst>
                    <a:ext uri="{FF2B5EF4-FFF2-40B4-BE49-F238E27FC236}">
                      <a16:creationId xmlns:a16="http://schemas.microsoft.com/office/drawing/2014/main" id="{CBB21D8E-FFDE-4047-B78D-AD074922C298}"/>
                    </a:ext>
                  </a:extLst>
                </p:cNvPr>
                <p:cNvSpPr/>
                <p:nvPr/>
              </p:nvSpPr>
              <p:spPr>
                <a:xfrm>
                  <a:off x="3161931" y="3216946"/>
                  <a:ext cx="92671" cy="90447"/>
                </a:xfrm>
                <a:custGeom>
                  <a:avLst/>
                  <a:gdLst>
                    <a:gd name="connsiteX0" fmla="*/ 92672 w 92671"/>
                    <a:gd name="connsiteY0" fmla="*/ 0 h 90447"/>
                    <a:gd name="connsiteX1" fmla="*/ 0 w 92671"/>
                    <a:gd name="connsiteY1" fmla="*/ 0 h 90447"/>
                    <a:gd name="connsiteX2" fmla="*/ 0 w 92671"/>
                    <a:gd name="connsiteY2" fmla="*/ 90447 h 90447"/>
                    <a:gd name="connsiteX3" fmla="*/ 92672 w 92671"/>
                    <a:gd name="connsiteY3" fmla="*/ 90447 h 90447"/>
                    <a:gd name="connsiteX4" fmla="*/ 92672 w 92671"/>
                    <a:gd name="connsiteY4" fmla="*/ 0 h 90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71" h="90447">
                      <a:moveTo>
                        <a:pt x="92672" y="0"/>
                      </a:moveTo>
                      <a:lnTo>
                        <a:pt x="0" y="0"/>
                      </a:lnTo>
                      <a:lnTo>
                        <a:pt x="0" y="90447"/>
                      </a:lnTo>
                      <a:lnTo>
                        <a:pt x="92672" y="90447"/>
                      </a:lnTo>
                      <a:lnTo>
                        <a:pt x="92672" y="0"/>
                      </a:lnTo>
                      <a:close/>
                    </a:path>
                  </a:pathLst>
                </a:custGeom>
                <a:solidFill>
                  <a:srgbClr val="2D5967"/>
                </a:solidFill>
                <a:ln w="6417" cap="flat">
                  <a:noFill/>
                  <a:prstDash val="solid"/>
                  <a:miter/>
                </a:ln>
              </p:spPr>
              <p:txBody>
                <a:bodyPr rtlCol="0" anchor="ctr"/>
                <a:lstStyle/>
                <a:p>
                  <a:endParaRPr lang="en-US" sz="3052"/>
                </a:p>
              </p:txBody>
            </p:sp>
            <p:sp>
              <p:nvSpPr>
                <p:cNvPr id="263" name="Freeform: Shape 725">
                  <a:extLst>
                    <a:ext uri="{FF2B5EF4-FFF2-40B4-BE49-F238E27FC236}">
                      <a16:creationId xmlns:a16="http://schemas.microsoft.com/office/drawing/2014/main" id="{86D39F90-1570-4EC4-A575-E29B1C09BD0F}"/>
                    </a:ext>
                  </a:extLst>
                </p:cNvPr>
                <p:cNvSpPr/>
                <p:nvPr/>
              </p:nvSpPr>
              <p:spPr>
                <a:xfrm>
                  <a:off x="3161931" y="3350168"/>
                  <a:ext cx="92671" cy="90451"/>
                </a:xfrm>
                <a:custGeom>
                  <a:avLst/>
                  <a:gdLst>
                    <a:gd name="connsiteX0" fmla="*/ 92672 w 92671"/>
                    <a:gd name="connsiteY0" fmla="*/ 0 h 90451"/>
                    <a:gd name="connsiteX1" fmla="*/ 0 w 92671"/>
                    <a:gd name="connsiteY1" fmla="*/ 0 h 90451"/>
                    <a:gd name="connsiteX2" fmla="*/ 0 w 92671"/>
                    <a:gd name="connsiteY2" fmla="*/ 90452 h 90451"/>
                    <a:gd name="connsiteX3" fmla="*/ 92672 w 92671"/>
                    <a:gd name="connsiteY3" fmla="*/ 90452 h 90451"/>
                    <a:gd name="connsiteX4" fmla="*/ 92672 w 92671"/>
                    <a:gd name="connsiteY4" fmla="*/ 0 h 90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71" h="90451">
                      <a:moveTo>
                        <a:pt x="92672" y="0"/>
                      </a:moveTo>
                      <a:lnTo>
                        <a:pt x="0" y="0"/>
                      </a:lnTo>
                      <a:lnTo>
                        <a:pt x="0" y="90452"/>
                      </a:lnTo>
                      <a:lnTo>
                        <a:pt x="92672" y="90452"/>
                      </a:lnTo>
                      <a:lnTo>
                        <a:pt x="92672" y="0"/>
                      </a:lnTo>
                      <a:close/>
                    </a:path>
                  </a:pathLst>
                </a:custGeom>
                <a:solidFill>
                  <a:srgbClr val="2D5967"/>
                </a:solidFill>
                <a:ln w="6417" cap="flat">
                  <a:noFill/>
                  <a:prstDash val="solid"/>
                  <a:miter/>
                </a:ln>
              </p:spPr>
              <p:txBody>
                <a:bodyPr rtlCol="0" anchor="ctr"/>
                <a:lstStyle/>
                <a:p>
                  <a:endParaRPr lang="en-US" sz="3052"/>
                </a:p>
              </p:txBody>
            </p:sp>
            <p:sp>
              <p:nvSpPr>
                <p:cNvPr id="264" name="Freeform: Shape 726">
                  <a:extLst>
                    <a:ext uri="{FF2B5EF4-FFF2-40B4-BE49-F238E27FC236}">
                      <a16:creationId xmlns:a16="http://schemas.microsoft.com/office/drawing/2014/main" id="{0E660172-5A5A-452A-9530-5D9AB297E4F3}"/>
                    </a:ext>
                  </a:extLst>
                </p:cNvPr>
                <p:cNvSpPr/>
                <p:nvPr/>
              </p:nvSpPr>
              <p:spPr>
                <a:xfrm>
                  <a:off x="3047319" y="3350168"/>
                  <a:ext cx="92671" cy="90451"/>
                </a:xfrm>
                <a:custGeom>
                  <a:avLst/>
                  <a:gdLst>
                    <a:gd name="connsiteX0" fmla="*/ 92672 w 92671"/>
                    <a:gd name="connsiteY0" fmla="*/ 0 h 90451"/>
                    <a:gd name="connsiteX1" fmla="*/ 0 w 92671"/>
                    <a:gd name="connsiteY1" fmla="*/ 0 h 90451"/>
                    <a:gd name="connsiteX2" fmla="*/ 0 w 92671"/>
                    <a:gd name="connsiteY2" fmla="*/ 90452 h 90451"/>
                    <a:gd name="connsiteX3" fmla="*/ 92672 w 92671"/>
                    <a:gd name="connsiteY3" fmla="*/ 90452 h 90451"/>
                    <a:gd name="connsiteX4" fmla="*/ 92672 w 92671"/>
                    <a:gd name="connsiteY4" fmla="*/ 0 h 90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71" h="90451">
                      <a:moveTo>
                        <a:pt x="92672" y="0"/>
                      </a:moveTo>
                      <a:lnTo>
                        <a:pt x="0" y="0"/>
                      </a:lnTo>
                      <a:lnTo>
                        <a:pt x="0" y="90452"/>
                      </a:lnTo>
                      <a:lnTo>
                        <a:pt x="92672" y="90452"/>
                      </a:lnTo>
                      <a:lnTo>
                        <a:pt x="92672" y="0"/>
                      </a:lnTo>
                      <a:close/>
                    </a:path>
                  </a:pathLst>
                </a:custGeom>
                <a:solidFill>
                  <a:srgbClr val="2D5967"/>
                </a:solidFill>
                <a:ln w="6417" cap="flat">
                  <a:noFill/>
                  <a:prstDash val="solid"/>
                  <a:miter/>
                </a:ln>
              </p:spPr>
              <p:txBody>
                <a:bodyPr rtlCol="0" anchor="ctr"/>
                <a:lstStyle/>
                <a:p>
                  <a:endParaRPr lang="en-US" sz="3052"/>
                </a:p>
              </p:txBody>
            </p:sp>
          </p:grpSp>
        </p:grpSp>
        <p:sp>
          <p:nvSpPr>
            <p:cNvPr id="255" name="TextBox 727">
              <a:extLst>
                <a:ext uri="{FF2B5EF4-FFF2-40B4-BE49-F238E27FC236}">
                  <a16:creationId xmlns:a16="http://schemas.microsoft.com/office/drawing/2014/main" id="{31C274B4-49B9-440A-9BB8-42303841DB72}"/>
                </a:ext>
              </a:extLst>
            </p:cNvPr>
            <p:cNvSpPr txBox="1"/>
            <p:nvPr/>
          </p:nvSpPr>
          <p:spPr>
            <a:xfrm>
              <a:off x="2582929" y="3477289"/>
              <a:ext cx="925285" cy="277998"/>
            </a:xfrm>
            <a:prstGeom prst="rect">
              <a:avLst/>
            </a:prstGeom>
            <a:noFill/>
          </p:spPr>
          <p:txBody>
            <a:bodyPr wrap="none" rtlCol="0">
              <a:spAutoFit/>
            </a:bodyPr>
            <a:lstStyle/>
            <a:p>
              <a:pPr algn="l"/>
              <a:r>
                <a:rPr lang="en-US" dirty="0">
                  <a:latin typeface="Oracle Sans"/>
                  <a:cs typeface="Oracle Sans"/>
                  <a:sym typeface="Oracle Sans"/>
                  <a:rtl val="0"/>
                </a:rPr>
                <a:t>Functions</a:t>
              </a:r>
            </a:p>
          </p:txBody>
        </p:sp>
      </p:grpSp>
      <p:cxnSp>
        <p:nvCxnSpPr>
          <p:cNvPr id="275" name="Straight Arrow Connector 43">
            <a:extLst>
              <a:ext uri="{FF2B5EF4-FFF2-40B4-BE49-F238E27FC236}">
                <a16:creationId xmlns:a16="http://schemas.microsoft.com/office/drawing/2014/main" id="{AC59FA99-4571-4CD1-B16B-2AFE3B93A2FA}"/>
              </a:ext>
            </a:extLst>
          </p:cNvPr>
          <p:cNvCxnSpPr>
            <a:cxnSpLocks/>
          </p:cNvCxnSpPr>
          <p:nvPr/>
        </p:nvCxnSpPr>
        <p:spPr bwMode="auto">
          <a:xfrm flipV="1">
            <a:off x="15864284" y="7533331"/>
            <a:ext cx="0" cy="70211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88" name="Graphic 3">
            <a:extLst>
              <a:ext uri="{FF2B5EF4-FFF2-40B4-BE49-F238E27FC236}">
                <a16:creationId xmlns:a16="http://schemas.microsoft.com/office/drawing/2014/main" id="{1C1712A9-6EA0-6AF0-5CBB-0DC488D2F937}"/>
              </a:ext>
            </a:extLst>
          </p:cNvPr>
          <p:cNvGrpSpPr/>
          <p:nvPr/>
        </p:nvGrpSpPr>
        <p:grpSpPr>
          <a:xfrm>
            <a:off x="4715665" y="5095051"/>
            <a:ext cx="1683474" cy="1108562"/>
            <a:chOff x="8059757" y="2312469"/>
            <a:chExt cx="1140265" cy="750861"/>
          </a:xfrm>
        </p:grpSpPr>
        <p:grpSp>
          <p:nvGrpSpPr>
            <p:cNvPr id="89" name="Graphic 3">
              <a:extLst>
                <a:ext uri="{FF2B5EF4-FFF2-40B4-BE49-F238E27FC236}">
                  <a16:creationId xmlns:a16="http://schemas.microsoft.com/office/drawing/2014/main" id="{3DBADB4F-2E11-C456-047C-35883D392AC8}"/>
                </a:ext>
              </a:extLst>
            </p:cNvPr>
            <p:cNvGrpSpPr/>
            <p:nvPr/>
          </p:nvGrpSpPr>
          <p:grpSpPr>
            <a:xfrm>
              <a:off x="8368267" y="2312469"/>
              <a:ext cx="500256" cy="513347"/>
              <a:chOff x="8368267" y="2312469"/>
              <a:chExt cx="500256" cy="513347"/>
            </a:xfrm>
          </p:grpSpPr>
          <p:sp>
            <p:nvSpPr>
              <p:cNvPr id="91" name="Freeform: Shape 172">
                <a:extLst>
                  <a:ext uri="{FF2B5EF4-FFF2-40B4-BE49-F238E27FC236}">
                    <a16:creationId xmlns:a16="http://schemas.microsoft.com/office/drawing/2014/main" id="{DAB9781A-F623-2E5A-EE16-FD704965822F}"/>
                  </a:ext>
                </a:extLst>
              </p:cNvPr>
              <p:cNvSpPr/>
              <p:nvPr/>
            </p:nvSpPr>
            <p:spPr>
              <a:xfrm>
                <a:off x="8374235" y="2325572"/>
                <a:ext cx="120315" cy="481186"/>
              </a:xfrm>
              <a:custGeom>
                <a:avLst/>
                <a:gdLst>
                  <a:gd name="connsiteX0" fmla="*/ 0 w 120315"/>
                  <a:gd name="connsiteY0" fmla="*/ 376373 h 481186"/>
                  <a:gd name="connsiteX1" fmla="*/ 0 w 120315"/>
                  <a:gd name="connsiteY1" fmla="*/ 103622 h 481186"/>
                  <a:gd name="connsiteX2" fmla="*/ 120316 w 120315"/>
                  <a:gd name="connsiteY2" fmla="*/ 0 h 481186"/>
                  <a:gd name="connsiteX3" fmla="*/ 120316 w 120315"/>
                  <a:gd name="connsiteY3" fmla="*/ 481186 h 481186"/>
                  <a:gd name="connsiteX4" fmla="*/ 0 w 120315"/>
                  <a:gd name="connsiteY4" fmla="*/ 376373 h 481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15" h="481186">
                    <a:moveTo>
                      <a:pt x="0" y="376373"/>
                    </a:moveTo>
                    <a:lnTo>
                      <a:pt x="0" y="103622"/>
                    </a:lnTo>
                    <a:lnTo>
                      <a:pt x="120316" y="0"/>
                    </a:lnTo>
                    <a:lnTo>
                      <a:pt x="120316" y="481186"/>
                    </a:lnTo>
                    <a:lnTo>
                      <a:pt x="0" y="376373"/>
                    </a:lnTo>
                    <a:close/>
                  </a:path>
                </a:pathLst>
              </a:custGeom>
              <a:solidFill>
                <a:srgbClr val="FFFFFF"/>
              </a:solidFill>
              <a:ln w="6417" cap="flat">
                <a:noFill/>
                <a:prstDash val="solid"/>
                <a:miter/>
              </a:ln>
            </p:spPr>
            <p:txBody>
              <a:bodyPr rtlCol="0" anchor="ctr"/>
              <a:lstStyle/>
              <a:p>
                <a:endParaRPr lang="en-US" sz="3052"/>
              </a:p>
            </p:txBody>
          </p:sp>
          <p:sp>
            <p:nvSpPr>
              <p:cNvPr id="92" name="Freeform: Shape 173">
                <a:extLst>
                  <a:ext uri="{FF2B5EF4-FFF2-40B4-BE49-F238E27FC236}">
                    <a16:creationId xmlns:a16="http://schemas.microsoft.com/office/drawing/2014/main" id="{ADC87003-E33C-3430-3983-38E6A97B72AC}"/>
                  </a:ext>
                </a:extLst>
              </p:cNvPr>
              <p:cNvSpPr/>
              <p:nvPr/>
            </p:nvSpPr>
            <p:spPr>
              <a:xfrm>
                <a:off x="8368267" y="2312469"/>
                <a:ext cx="132186" cy="508585"/>
              </a:xfrm>
              <a:custGeom>
                <a:avLst/>
                <a:gdLst>
                  <a:gd name="connsiteX0" fmla="*/ 120316 w 132186"/>
                  <a:gd name="connsiteY0" fmla="*/ 26203 h 508585"/>
                  <a:gd name="connsiteX1" fmla="*/ 120316 w 132186"/>
                  <a:gd name="connsiteY1" fmla="*/ 481186 h 508585"/>
                  <a:gd name="connsiteX2" fmla="*/ 11935 w 132186"/>
                  <a:gd name="connsiteY2" fmla="*/ 385902 h 508585"/>
                  <a:gd name="connsiteX3" fmla="*/ 11935 w 132186"/>
                  <a:gd name="connsiteY3" fmla="*/ 119106 h 508585"/>
                  <a:gd name="connsiteX4" fmla="*/ 120316 w 132186"/>
                  <a:gd name="connsiteY4" fmla="*/ 26203 h 508585"/>
                  <a:gd name="connsiteX5" fmla="*/ 132187 w 132186"/>
                  <a:gd name="connsiteY5" fmla="*/ 0 h 508585"/>
                  <a:gd name="connsiteX6" fmla="*/ 111974 w 132186"/>
                  <a:gd name="connsiteY6" fmla="*/ 16675 h 508585"/>
                  <a:gd name="connsiteX7" fmla="*/ 3594 w 132186"/>
                  <a:gd name="connsiteY7" fmla="*/ 110769 h 508585"/>
                  <a:gd name="connsiteX8" fmla="*/ 0 w 132186"/>
                  <a:gd name="connsiteY8" fmla="*/ 114342 h 508585"/>
                  <a:gd name="connsiteX9" fmla="*/ 0 w 132186"/>
                  <a:gd name="connsiteY9" fmla="*/ 119106 h 508585"/>
                  <a:gd name="connsiteX10" fmla="*/ 0 w 132186"/>
                  <a:gd name="connsiteY10" fmla="*/ 385902 h 508585"/>
                  <a:gd name="connsiteX11" fmla="*/ 0 w 132186"/>
                  <a:gd name="connsiteY11" fmla="*/ 391857 h 508585"/>
                  <a:gd name="connsiteX12" fmla="*/ 3594 w 132186"/>
                  <a:gd name="connsiteY12" fmla="*/ 395431 h 508585"/>
                  <a:gd name="connsiteX13" fmla="*/ 111974 w 132186"/>
                  <a:gd name="connsiteY13" fmla="*/ 490715 h 508585"/>
                  <a:gd name="connsiteX14" fmla="*/ 132187 w 132186"/>
                  <a:gd name="connsiteY14" fmla="*/ 508586 h 508585"/>
                  <a:gd name="connsiteX15" fmla="*/ 132187 w 132186"/>
                  <a:gd name="connsiteY15" fmla="*/ 482380 h 508585"/>
                  <a:gd name="connsiteX16" fmla="*/ 132187 w 132186"/>
                  <a:gd name="connsiteY16" fmla="*/ 26203 h 508585"/>
                  <a:gd name="connsiteX17" fmla="*/ 132187 w 132186"/>
                  <a:gd name="connsiteY17" fmla="*/ 0 h 50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2186" h="508585">
                    <a:moveTo>
                      <a:pt x="120316" y="26203"/>
                    </a:moveTo>
                    <a:lnTo>
                      <a:pt x="120316" y="481186"/>
                    </a:lnTo>
                    <a:lnTo>
                      <a:pt x="11935" y="385902"/>
                    </a:lnTo>
                    <a:lnTo>
                      <a:pt x="11935" y="119106"/>
                    </a:lnTo>
                    <a:lnTo>
                      <a:pt x="120316" y="26203"/>
                    </a:lnTo>
                    <a:close/>
                    <a:moveTo>
                      <a:pt x="132187" y="0"/>
                    </a:moveTo>
                    <a:lnTo>
                      <a:pt x="111974" y="16675"/>
                    </a:lnTo>
                    <a:lnTo>
                      <a:pt x="3594" y="110769"/>
                    </a:lnTo>
                    <a:lnTo>
                      <a:pt x="0" y="114342"/>
                    </a:lnTo>
                    <a:lnTo>
                      <a:pt x="0" y="119106"/>
                    </a:lnTo>
                    <a:lnTo>
                      <a:pt x="0" y="385902"/>
                    </a:lnTo>
                    <a:lnTo>
                      <a:pt x="0" y="391857"/>
                    </a:lnTo>
                    <a:lnTo>
                      <a:pt x="3594" y="395431"/>
                    </a:lnTo>
                    <a:lnTo>
                      <a:pt x="111974" y="490715"/>
                    </a:lnTo>
                    <a:lnTo>
                      <a:pt x="132187" y="508586"/>
                    </a:lnTo>
                    <a:lnTo>
                      <a:pt x="132187" y="482380"/>
                    </a:lnTo>
                    <a:lnTo>
                      <a:pt x="132187" y="26203"/>
                    </a:lnTo>
                    <a:lnTo>
                      <a:pt x="132187" y="0"/>
                    </a:lnTo>
                    <a:close/>
                  </a:path>
                </a:pathLst>
              </a:custGeom>
              <a:solidFill>
                <a:srgbClr val="FFFFFF"/>
              </a:solidFill>
              <a:ln w="6417" cap="flat">
                <a:noFill/>
                <a:prstDash val="solid"/>
                <a:miter/>
              </a:ln>
            </p:spPr>
            <p:txBody>
              <a:bodyPr rtlCol="0" anchor="ctr"/>
              <a:lstStyle/>
              <a:p>
                <a:endParaRPr lang="en-US" sz="3052"/>
              </a:p>
            </p:txBody>
          </p:sp>
          <p:sp>
            <p:nvSpPr>
              <p:cNvPr id="93" name="Freeform: Shape 174">
                <a:extLst>
                  <a:ext uri="{FF2B5EF4-FFF2-40B4-BE49-F238E27FC236}">
                    <a16:creationId xmlns:a16="http://schemas.microsoft.com/office/drawing/2014/main" id="{A2127BF9-7AD7-CC0E-AB05-2E80E43CEA2A}"/>
                  </a:ext>
                </a:extLst>
              </p:cNvPr>
              <p:cNvSpPr/>
              <p:nvPr/>
            </p:nvSpPr>
            <p:spPr>
              <a:xfrm>
                <a:off x="8742241" y="2325572"/>
                <a:ext cx="120315" cy="481186"/>
              </a:xfrm>
              <a:custGeom>
                <a:avLst/>
                <a:gdLst>
                  <a:gd name="connsiteX0" fmla="*/ 0 w 120315"/>
                  <a:gd name="connsiteY0" fmla="*/ 0 h 481186"/>
                  <a:gd name="connsiteX1" fmla="*/ 120316 w 120315"/>
                  <a:gd name="connsiteY1" fmla="*/ 103622 h 481186"/>
                  <a:gd name="connsiteX2" fmla="*/ 120316 w 120315"/>
                  <a:gd name="connsiteY2" fmla="*/ 376373 h 481186"/>
                  <a:gd name="connsiteX3" fmla="*/ 0 w 120315"/>
                  <a:gd name="connsiteY3" fmla="*/ 481186 h 481186"/>
                  <a:gd name="connsiteX4" fmla="*/ 0 w 120315"/>
                  <a:gd name="connsiteY4" fmla="*/ 0 h 481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15" h="481186">
                    <a:moveTo>
                      <a:pt x="0" y="0"/>
                    </a:moveTo>
                    <a:lnTo>
                      <a:pt x="120316" y="103622"/>
                    </a:lnTo>
                    <a:lnTo>
                      <a:pt x="120316" y="376373"/>
                    </a:lnTo>
                    <a:lnTo>
                      <a:pt x="0" y="481186"/>
                    </a:lnTo>
                    <a:lnTo>
                      <a:pt x="0" y="0"/>
                    </a:lnTo>
                    <a:close/>
                  </a:path>
                </a:pathLst>
              </a:custGeom>
              <a:solidFill>
                <a:srgbClr val="FFFFFF"/>
              </a:solidFill>
              <a:ln w="6417" cap="flat">
                <a:noFill/>
                <a:prstDash val="solid"/>
                <a:miter/>
              </a:ln>
            </p:spPr>
            <p:txBody>
              <a:bodyPr rtlCol="0" anchor="ctr"/>
              <a:lstStyle/>
              <a:p>
                <a:endParaRPr lang="en-US" sz="3052"/>
              </a:p>
            </p:txBody>
          </p:sp>
          <p:sp>
            <p:nvSpPr>
              <p:cNvPr id="94" name="Freeform: Shape 175">
                <a:extLst>
                  <a:ext uri="{FF2B5EF4-FFF2-40B4-BE49-F238E27FC236}">
                    <a16:creationId xmlns:a16="http://schemas.microsoft.com/office/drawing/2014/main" id="{12238B4A-EB70-E5C8-DFC2-0013F97D79F9}"/>
                  </a:ext>
                </a:extLst>
              </p:cNvPr>
              <p:cNvSpPr/>
              <p:nvPr/>
            </p:nvSpPr>
            <p:spPr>
              <a:xfrm>
                <a:off x="8736337" y="2312469"/>
                <a:ext cx="132186" cy="507392"/>
              </a:xfrm>
              <a:custGeom>
                <a:avLst/>
                <a:gdLst>
                  <a:gd name="connsiteX0" fmla="*/ 11871 w 132186"/>
                  <a:gd name="connsiteY0" fmla="*/ 26203 h 507392"/>
                  <a:gd name="connsiteX1" fmla="*/ 120252 w 132186"/>
                  <a:gd name="connsiteY1" fmla="*/ 119106 h 507392"/>
                  <a:gd name="connsiteX2" fmla="*/ 120252 w 132186"/>
                  <a:gd name="connsiteY2" fmla="*/ 385902 h 507392"/>
                  <a:gd name="connsiteX3" fmla="*/ 11871 w 132186"/>
                  <a:gd name="connsiteY3" fmla="*/ 481186 h 507392"/>
                  <a:gd name="connsiteX4" fmla="*/ 11871 w 132186"/>
                  <a:gd name="connsiteY4" fmla="*/ 26203 h 507392"/>
                  <a:gd name="connsiteX5" fmla="*/ 0 w 132186"/>
                  <a:gd name="connsiteY5" fmla="*/ 0 h 507392"/>
                  <a:gd name="connsiteX6" fmla="*/ 0 w 132186"/>
                  <a:gd name="connsiteY6" fmla="*/ 26203 h 507392"/>
                  <a:gd name="connsiteX7" fmla="*/ 0 w 132186"/>
                  <a:gd name="connsiteY7" fmla="*/ 481186 h 507392"/>
                  <a:gd name="connsiteX8" fmla="*/ 0 w 132186"/>
                  <a:gd name="connsiteY8" fmla="*/ 507393 h 507392"/>
                  <a:gd name="connsiteX9" fmla="*/ 20213 w 132186"/>
                  <a:gd name="connsiteY9" fmla="*/ 489528 h 507392"/>
                  <a:gd name="connsiteX10" fmla="*/ 128594 w 132186"/>
                  <a:gd name="connsiteY10" fmla="*/ 394244 h 507392"/>
                  <a:gd name="connsiteX11" fmla="*/ 132187 w 132186"/>
                  <a:gd name="connsiteY11" fmla="*/ 390670 h 507392"/>
                  <a:gd name="connsiteX12" fmla="*/ 132187 w 132186"/>
                  <a:gd name="connsiteY12" fmla="*/ 384715 h 507392"/>
                  <a:gd name="connsiteX13" fmla="*/ 132187 w 132186"/>
                  <a:gd name="connsiteY13" fmla="*/ 119106 h 507392"/>
                  <a:gd name="connsiteX14" fmla="*/ 132187 w 132186"/>
                  <a:gd name="connsiteY14" fmla="*/ 114342 h 507392"/>
                  <a:gd name="connsiteX15" fmla="*/ 128594 w 132186"/>
                  <a:gd name="connsiteY15" fmla="*/ 110769 h 507392"/>
                  <a:gd name="connsiteX16" fmla="*/ 20213 w 132186"/>
                  <a:gd name="connsiteY16" fmla="*/ 17866 h 507392"/>
                  <a:gd name="connsiteX17" fmla="*/ 0 w 132186"/>
                  <a:gd name="connsiteY17" fmla="*/ 0 h 50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2186" h="507392">
                    <a:moveTo>
                      <a:pt x="11871" y="26203"/>
                    </a:moveTo>
                    <a:lnTo>
                      <a:pt x="120252" y="119106"/>
                    </a:lnTo>
                    <a:lnTo>
                      <a:pt x="120252" y="385902"/>
                    </a:lnTo>
                    <a:lnTo>
                      <a:pt x="11871" y="481186"/>
                    </a:lnTo>
                    <a:lnTo>
                      <a:pt x="11871" y="26203"/>
                    </a:lnTo>
                    <a:close/>
                    <a:moveTo>
                      <a:pt x="0" y="0"/>
                    </a:moveTo>
                    <a:lnTo>
                      <a:pt x="0" y="26203"/>
                    </a:lnTo>
                    <a:lnTo>
                      <a:pt x="0" y="481186"/>
                    </a:lnTo>
                    <a:lnTo>
                      <a:pt x="0" y="507393"/>
                    </a:lnTo>
                    <a:lnTo>
                      <a:pt x="20213" y="489528"/>
                    </a:lnTo>
                    <a:lnTo>
                      <a:pt x="128594" y="394244"/>
                    </a:lnTo>
                    <a:lnTo>
                      <a:pt x="132187" y="390670"/>
                    </a:lnTo>
                    <a:lnTo>
                      <a:pt x="132187" y="384715"/>
                    </a:lnTo>
                    <a:lnTo>
                      <a:pt x="132187" y="119106"/>
                    </a:lnTo>
                    <a:lnTo>
                      <a:pt x="132187" y="114342"/>
                    </a:lnTo>
                    <a:lnTo>
                      <a:pt x="128594" y="110769"/>
                    </a:lnTo>
                    <a:lnTo>
                      <a:pt x="20213" y="17866"/>
                    </a:lnTo>
                    <a:lnTo>
                      <a:pt x="0" y="0"/>
                    </a:lnTo>
                    <a:close/>
                  </a:path>
                </a:pathLst>
              </a:custGeom>
              <a:solidFill>
                <a:srgbClr val="FFFFFF"/>
              </a:solidFill>
              <a:ln w="6417" cap="flat">
                <a:noFill/>
                <a:prstDash val="solid"/>
                <a:miter/>
              </a:ln>
            </p:spPr>
            <p:txBody>
              <a:bodyPr rtlCol="0" anchor="ctr"/>
              <a:lstStyle/>
              <a:p>
                <a:endParaRPr lang="en-US" sz="3052"/>
              </a:p>
            </p:txBody>
          </p:sp>
          <p:sp>
            <p:nvSpPr>
              <p:cNvPr id="95" name="Freeform: Shape 176">
                <a:extLst>
                  <a:ext uri="{FF2B5EF4-FFF2-40B4-BE49-F238E27FC236}">
                    <a16:creationId xmlns:a16="http://schemas.microsoft.com/office/drawing/2014/main" id="{0C985893-449B-CEC6-2224-94CEEF91C666}"/>
                  </a:ext>
                </a:extLst>
              </p:cNvPr>
              <p:cNvSpPr/>
              <p:nvPr/>
            </p:nvSpPr>
            <p:spPr>
              <a:xfrm>
                <a:off x="8493332" y="2331519"/>
                <a:ext cx="250128" cy="488335"/>
              </a:xfrm>
              <a:custGeom>
                <a:avLst/>
                <a:gdLst>
                  <a:gd name="connsiteX0" fmla="*/ 129813 w 250128"/>
                  <a:gd name="connsiteY0" fmla="*/ 488336 h 488335"/>
                  <a:gd name="connsiteX1" fmla="*/ 125064 w 250128"/>
                  <a:gd name="connsiteY1" fmla="*/ 445458 h 488335"/>
                  <a:gd name="connsiteX2" fmla="*/ 120316 w 250128"/>
                  <a:gd name="connsiteY2" fmla="*/ 488336 h 488335"/>
                  <a:gd name="connsiteX3" fmla="*/ 0 w 250128"/>
                  <a:gd name="connsiteY3" fmla="*/ 488336 h 488335"/>
                  <a:gd name="connsiteX4" fmla="*/ 79826 w 250128"/>
                  <a:gd name="connsiteY4" fmla="*/ 0 h 488335"/>
                  <a:gd name="connsiteX5" fmla="*/ 172677 w 250128"/>
                  <a:gd name="connsiteY5" fmla="*/ 0 h 488335"/>
                  <a:gd name="connsiteX6" fmla="*/ 250128 w 250128"/>
                  <a:gd name="connsiteY6" fmla="*/ 488336 h 488335"/>
                  <a:gd name="connsiteX7" fmla="*/ 129813 w 250128"/>
                  <a:gd name="connsiteY7" fmla="*/ 488336 h 488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128" h="488335">
                    <a:moveTo>
                      <a:pt x="129813" y="488336"/>
                    </a:moveTo>
                    <a:lnTo>
                      <a:pt x="125064" y="445458"/>
                    </a:lnTo>
                    <a:lnTo>
                      <a:pt x="120316" y="488336"/>
                    </a:lnTo>
                    <a:lnTo>
                      <a:pt x="0" y="488336"/>
                    </a:lnTo>
                    <a:lnTo>
                      <a:pt x="79826" y="0"/>
                    </a:lnTo>
                    <a:lnTo>
                      <a:pt x="172677" y="0"/>
                    </a:lnTo>
                    <a:lnTo>
                      <a:pt x="250128" y="488336"/>
                    </a:lnTo>
                    <a:lnTo>
                      <a:pt x="129813" y="488336"/>
                    </a:lnTo>
                    <a:close/>
                  </a:path>
                </a:pathLst>
              </a:custGeom>
              <a:solidFill>
                <a:srgbClr val="FFFFFF"/>
              </a:solidFill>
              <a:ln w="6417" cap="flat">
                <a:noFill/>
                <a:prstDash val="solid"/>
                <a:miter/>
              </a:ln>
            </p:spPr>
            <p:txBody>
              <a:bodyPr rtlCol="0" anchor="ctr"/>
              <a:lstStyle/>
              <a:p>
                <a:endParaRPr lang="en-US" sz="3052"/>
              </a:p>
            </p:txBody>
          </p:sp>
          <p:sp>
            <p:nvSpPr>
              <p:cNvPr id="291" name="Freeform: Shape 177">
                <a:extLst>
                  <a:ext uri="{FF2B5EF4-FFF2-40B4-BE49-F238E27FC236}">
                    <a16:creationId xmlns:a16="http://schemas.microsoft.com/office/drawing/2014/main" id="{3E210626-955E-BD2B-065D-DB55D223BC6C}"/>
                  </a:ext>
                </a:extLst>
              </p:cNvPr>
              <p:cNvSpPr/>
              <p:nvPr/>
            </p:nvSpPr>
            <p:spPr>
              <a:xfrm>
                <a:off x="8486209" y="2325572"/>
                <a:ext cx="264373" cy="500244"/>
              </a:xfrm>
              <a:custGeom>
                <a:avLst/>
                <a:gdLst>
                  <a:gd name="connsiteX0" fmla="*/ 175052 w 264373"/>
                  <a:gd name="connsiteY0" fmla="*/ 11910 h 500244"/>
                  <a:gd name="connsiteX1" fmla="*/ 251284 w 264373"/>
                  <a:gd name="connsiteY1" fmla="*/ 488334 h 500244"/>
                  <a:gd name="connsiteX2" fmla="*/ 142903 w 264373"/>
                  <a:gd name="connsiteY2" fmla="*/ 488334 h 500244"/>
                  <a:gd name="connsiteX3" fmla="*/ 133406 w 264373"/>
                  <a:gd name="connsiteY3" fmla="*/ 393051 h 500244"/>
                  <a:gd name="connsiteX4" fmla="*/ 123845 w 264373"/>
                  <a:gd name="connsiteY4" fmla="*/ 488334 h 500244"/>
                  <a:gd name="connsiteX5" fmla="*/ 15465 w 264373"/>
                  <a:gd name="connsiteY5" fmla="*/ 488334 h 500244"/>
                  <a:gd name="connsiteX6" fmla="*/ 92916 w 264373"/>
                  <a:gd name="connsiteY6" fmla="*/ 11910 h 500244"/>
                  <a:gd name="connsiteX7" fmla="*/ 175052 w 264373"/>
                  <a:gd name="connsiteY7" fmla="*/ 11910 h 500244"/>
                  <a:gd name="connsiteX8" fmla="*/ 185767 w 264373"/>
                  <a:gd name="connsiteY8" fmla="*/ 0 h 500244"/>
                  <a:gd name="connsiteX9" fmla="*/ 175052 w 264373"/>
                  <a:gd name="connsiteY9" fmla="*/ 0 h 500244"/>
                  <a:gd name="connsiteX10" fmla="*/ 91697 w 264373"/>
                  <a:gd name="connsiteY10" fmla="*/ 0 h 500244"/>
                  <a:gd name="connsiteX11" fmla="*/ 80981 w 264373"/>
                  <a:gd name="connsiteY11" fmla="*/ 0 h 500244"/>
                  <a:gd name="connsiteX12" fmla="*/ 79762 w 264373"/>
                  <a:gd name="connsiteY12" fmla="*/ 9528 h 500244"/>
                  <a:gd name="connsiteX13" fmla="*/ 2374 w 264373"/>
                  <a:gd name="connsiteY13" fmla="*/ 485954 h 500244"/>
                  <a:gd name="connsiteX14" fmla="*/ 0 w 264373"/>
                  <a:gd name="connsiteY14" fmla="*/ 500244 h 500244"/>
                  <a:gd name="connsiteX15" fmla="*/ 14309 w 264373"/>
                  <a:gd name="connsiteY15" fmla="*/ 500244 h 500244"/>
                  <a:gd name="connsiteX16" fmla="*/ 122690 w 264373"/>
                  <a:gd name="connsiteY16" fmla="*/ 500244 h 500244"/>
                  <a:gd name="connsiteX17" fmla="*/ 133406 w 264373"/>
                  <a:gd name="connsiteY17" fmla="*/ 500244 h 500244"/>
                  <a:gd name="connsiteX18" fmla="*/ 141748 w 264373"/>
                  <a:gd name="connsiteY18" fmla="*/ 500244 h 500244"/>
                  <a:gd name="connsiteX19" fmla="*/ 250128 w 264373"/>
                  <a:gd name="connsiteY19" fmla="*/ 500244 h 500244"/>
                  <a:gd name="connsiteX20" fmla="*/ 264374 w 264373"/>
                  <a:gd name="connsiteY20" fmla="*/ 500244 h 500244"/>
                  <a:gd name="connsiteX21" fmla="*/ 261999 w 264373"/>
                  <a:gd name="connsiteY21" fmla="*/ 485954 h 500244"/>
                  <a:gd name="connsiteX22" fmla="*/ 185767 w 264373"/>
                  <a:gd name="connsiteY22" fmla="*/ 9528 h 500244"/>
                  <a:gd name="connsiteX23" fmla="*/ 185767 w 264373"/>
                  <a:gd name="connsiteY23" fmla="*/ 0 h 50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4373" h="500244">
                    <a:moveTo>
                      <a:pt x="175052" y="11910"/>
                    </a:moveTo>
                    <a:lnTo>
                      <a:pt x="251284" y="488334"/>
                    </a:lnTo>
                    <a:lnTo>
                      <a:pt x="142903" y="488334"/>
                    </a:lnTo>
                    <a:lnTo>
                      <a:pt x="133406" y="393051"/>
                    </a:lnTo>
                    <a:lnTo>
                      <a:pt x="123845" y="488334"/>
                    </a:lnTo>
                    <a:lnTo>
                      <a:pt x="15465" y="488334"/>
                    </a:lnTo>
                    <a:lnTo>
                      <a:pt x="92916" y="11910"/>
                    </a:lnTo>
                    <a:lnTo>
                      <a:pt x="175052" y="11910"/>
                    </a:lnTo>
                    <a:close/>
                    <a:moveTo>
                      <a:pt x="185767" y="0"/>
                    </a:moveTo>
                    <a:lnTo>
                      <a:pt x="175052" y="0"/>
                    </a:lnTo>
                    <a:lnTo>
                      <a:pt x="91697" y="0"/>
                    </a:lnTo>
                    <a:lnTo>
                      <a:pt x="80981" y="0"/>
                    </a:lnTo>
                    <a:lnTo>
                      <a:pt x="79762" y="9528"/>
                    </a:lnTo>
                    <a:lnTo>
                      <a:pt x="2374" y="485954"/>
                    </a:lnTo>
                    <a:lnTo>
                      <a:pt x="0" y="500244"/>
                    </a:lnTo>
                    <a:lnTo>
                      <a:pt x="14309" y="500244"/>
                    </a:lnTo>
                    <a:lnTo>
                      <a:pt x="122690" y="500244"/>
                    </a:lnTo>
                    <a:lnTo>
                      <a:pt x="133406" y="500244"/>
                    </a:lnTo>
                    <a:lnTo>
                      <a:pt x="141748" y="500244"/>
                    </a:lnTo>
                    <a:lnTo>
                      <a:pt x="250128" y="500244"/>
                    </a:lnTo>
                    <a:lnTo>
                      <a:pt x="264374" y="500244"/>
                    </a:lnTo>
                    <a:lnTo>
                      <a:pt x="261999" y="485954"/>
                    </a:lnTo>
                    <a:lnTo>
                      <a:pt x="185767" y="9528"/>
                    </a:lnTo>
                    <a:lnTo>
                      <a:pt x="185767" y="0"/>
                    </a:lnTo>
                    <a:close/>
                  </a:path>
                </a:pathLst>
              </a:custGeom>
              <a:solidFill>
                <a:srgbClr val="FFFFFF"/>
              </a:solidFill>
              <a:ln w="6417" cap="flat">
                <a:noFill/>
                <a:prstDash val="solid"/>
                <a:miter/>
              </a:ln>
            </p:spPr>
            <p:txBody>
              <a:bodyPr rtlCol="0" anchor="ctr"/>
              <a:lstStyle/>
              <a:p>
                <a:endParaRPr lang="en-US" sz="3052"/>
              </a:p>
            </p:txBody>
          </p:sp>
          <p:sp>
            <p:nvSpPr>
              <p:cNvPr id="292" name="Freeform: Shape 178">
                <a:extLst>
                  <a:ext uri="{FF2B5EF4-FFF2-40B4-BE49-F238E27FC236}">
                    <a16:creationId xmlns:a16="http://schemas.microsoft.com/office/drawing/2014/main" id="{2B3C97A1-53AC-904E-D696-92059B8B7617}"/>
                  </a:ext>
                </a:extLst>
              </p:cNvPr>
              <p:cNvSpPr/>
              <p:nvPr/>
            </p:nvSpPr>
            <p:spPr>
              <a:xfrm>
                <a:off x="8398042" y="2376790"/>
                <a:ext cx="72638" cy="377567"/>
              </a:xfrm>
              <a:custGeom>
                <a:avLst/>
                <a:gdLst>
                  <a:gd name="connsiteX0" fmla="*/ 72638 w 72638"/>
                  <a:gd name="connsiteY0" fmla="*/ 0 h 377567"/>
                  <a:gd name="connsiteX1" fmla="*/ 0 w 72638"/>
                  <a:gd name="connsiteY1" fmla="*/ 63126 h 377567"/>
                  <a:gd name="connsiteX2" fmla="*/ 0 w 72638"/>
                  <a:gd name="connsiteY2" fmla="*/ 314439 h 377567"/>
                  <a:gd name="connsiteX3" fmla="*/ 72638 w 72638"/>
                  <a:gd name="connsiteY3" fmla="*/ 377568 h 377567"/>
                  <a:gd name="connsiteX4" fmla="*/ 72638 w 72638"/>
                  <a:gd name="connsiteY4" fmla="*/ 0 h 377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38" h="377567">
                    <a:moveTo>
                      <a:pt x="72638" y="0"/>
                    </a:moveTo>
                    <a:lnTo>
                      <a:pt x="0" y="63126"/>
                    </a:lnTo>
                    <a:lnTo>
                      <a:pt x="0" y="314439"/>
                    </a:lnTo>
                    <a:lnTo>
                      <a:pt x="72638" y="377568"/>
                    </a:lnTo>
                    <a:lnTo>
                      <a:pt x="72638" y="0"/>
                    </a:lnTo>
                    <a:close/>
                  </a:path>
                </a:pathLst>
              </a:custGeom>
              <a:solidFill>
                <a:srgbClr val="FFFFFF"/>
              </a:solidFill>
              <a:ln w="6417" cap="flat">
                <a:noFill/>
                <a:prstDash val="solid"/>
                <a:miter/>
              </a:ln>
            </p:spPr>
            <p:txBody>
              <a:bodyPr rtlCol="0" anchor="ctr"/>
              <a:lstStyle/>
              <a:p>
                <a:endParaRPr lang="en-US" sz="3052"/>
              </a:p>
            </p:txBody>
          </p:sp>
          <p:sp>
            <p:nvSpPr>
              <p:cNvPr id="293" name="Freeform: Shape 179">
                <a:extLst>
                  <a:ext uri="{FF2B5EF4-FFF2-40B4-BE49-F238E27FC236}">
                    <a16:creationId xmlns:a16="http://schemas.microsoft.com/office/drawing/2014/main" id="{C33B5B24-4948-4871-A624-214780386A0A}"/>
                  </a:ext>
                </a:extLst>
              </p:cNvPr>
              <p:cNvSpPr/>
              <p:nvPr/>
            </p:nvSpPr>
            <p:spPr>
              <a:xfrm>
                <a:off x="8380203" y="2338676"/>
                <a:ext cx="108380" cy="456178"/>
              </a:xfrm>
              <a:custGeom>
                <a:avLst/>
                <a:gdLst>
                  <a:gd name="connsiteX0" fmla="*/ 0 w 108380"/>
                  <a:gd name="connsiteY0" fmla="*/ 360895 h 456178"/>
                  <a:gd name="connsiteX1" fmla="*/ 108381 w 108380"/>
                  <a:gd name="connsiteY1" fmla="*/ 456178 h 456178"/>
                  <a:gd name="connsiteX2" fmla="*/ 108381 w 108380"/>
                  <a:gd name="connsiteY2" fmla="*/ 0 h 456178"/>
                  <a:gd name="connsiteX3" fmla="*/ 0 w 108380"/>
                  <a:gd name="connsiteY3" fmla="*/ 92903 h 456178"/>
                  <a:gd name="connsiteX4" fmla="*/ 0 w 108380"/>
                  <a:gd name="connsiteY4" fmla="*/ 360895 h 456178"/>
                  <a:gd name="connsiteX5" fmla="*/ 17839 w 108380"/>
                  <a:gd name="connsiteY5" fmla="*/ 101240 h 456178"/>
                  <a:gd name="connsiteX6" fmla="*/ 90542 w 108380"/>
                  <a:gd name="connsiteY6" fmla="*/ 38114 h 456178"/>
                  <a:gd name="connsiteX7" fmla="*/ 90542 w 108380"/>
                  <a:gd name="connsiteY7" fmla="*/ 415682 h 456178"/>
                  <a:gd name="connsiteX8" fmla="*/ 17839 w 108380"/>
                  <a:gd name="connsiteY8" fmla="*/ 351366 h 456178"/>
                  <a:gd name="connsiteX9" fmla="*/ 17839 w 108380"/>
                  <a:gd name="connsiteY9" fmla="*/ 101240 h 45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380" h="456178">
                    <a:moveTo>
                      <a:pt x="0" y="360895"/>
                    </a:moveTo>
                    <a:lnTo>
                      <a:pt x="108381" y="456178"/>
                    </a:lnTo>
                    <a:lnTo>
                      <a:pt x="108381" y="0"/>
                    </a:lnTo>
                    <a:lnTo>
                      <a:pt x="0" y="92903"/>
                    </a:lnTo>
                    <a:lnTo>
                      <a:pt x="0" y="360895"/>
                    </a:lnTo>
                    <a:close/>
                    <a:moveTo>
                      <a:pt x="17839" y="101240"/>
                    </a:moveTo>
                    <a:lnTo>
                      <a:pt x="90542" y="38114"/>
                    </a:lnTo>
                    <a:lnTo>
                      <a:pt x="90542" y="415682"/>
                    </a:lnTo>
                    <a:lnTo>
                      <a:pt x="17839" y="351366"/>
                    </a:lnTo>
                    <a:lnTo>
                      <a:pt x="17839" y="101240"/>
                    </a:lnTo>
                    <a:close/>
                  </a:path>
                </a:pathLst>
              </a:custGeom>
              <a:solidFill>
                <a:srgbClr val="2D5967"/>
              </a:solidFill>
              <a:ln w="6417" cap="flat">
                <a:noFill/>
                <a:prstDash val="solid"/>
                <a:miter/>
              </a:ln>
            </p:spPr>
            <p:txBody>
              <a:bodyPr rtlCol="0" anchor="ctr"/>
              <a:lstStyle/>
              <a:p>
                <a:endParaRPr lang="en-US" sz="3052"/>
              </a:p>
            </p:txBody>
          </p:sp>
          <p:sp>
            <p:nvSpPr>
              <p:cNvPr id="294" name="Freeform: Shape 180">
                <a:extLst>
                  <a:ext uri="{FF2B5EF4-FFF2-40B4-BE49-F238E27FC236}">
                    <a16:creationId xmlns:a16="http://schemas.microsoft.com/office/drawing/2014/main" id="{6424BAAF-965A-80F0-5F0B-9F512B99613A}"/>
                  </a:ext>
                </a:extLst>
              </p:cNvPr>
              <p:cNvSpPr/>
              <p:nvPr/>
            </p:nvSpPr>
            <p:spPr>
              <a:xfrm>
                <a:off x="8766112" y="2376790"/>
                <a:ext cx="72639" cy="377567"/>
              </a:xfrm>
              <a:custGeom>
                <a:avLst/>
                <a:gdLst>
                  <a:gd name="connsiteX0" fmla="*/ 0 w 72639"/>
                  <a:gd name="connsiteY0" fmla="*/ 377568 h 377567"/>
                  <a:gd name="connsiteX1" fmla="*/ 72639 w 72639"/>
                  <a:gd name="connsiteY1" fmla="*/ 314439 h 377567"/>
                  <a:gd name="connsiteX2" fmla="*/ 72639 w 72639"/>
                  <a:gd name="connsiteY2" fmla="*/ 63126 h 377567"/>
                  <a:gd name="connsiteX3" fmla="*/ 0 w 72639"/>
                  <a:gd name="connsiteY3" fmla="*/ 0 h 377567"/>
                  <a:gd name="connsiteX4" fmla="*/ 0 w 72639"/>
                  <a:gd name="connsiteY4" fmla="*/ 377568 h 377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39" h="377567">
                    <a:moveTo>
                      <a:pt x="0" y="377568"/>
                    </a:moveTo>
                    <a:lnTo>
                      <a:pt x="72639" y="314439"/>
                    </a:lnTo>
                    <a:lnTo>
                      <a:pt x="72639" y="63126"/>
                    </a:lnTo>
                    <a:lnTo>
                      <a:pt x="0" y="0"/>
                    </a:lnTo>
                    <a:lnTo>
                      <a:pt x="0" y="377568"/>
                    </a:lnTo>
                    <a:close/>
                  </a:path>
                </a:pathLst>
              </a:custGeom>
              <a:solidFill>
                <a:srgbClr val="FFFFFF"/>
              </a:solidFill>
              <a:ln w="6417" cap="flat">
                <a:noFill/>
                <a:prstDash val="solid"/>
                <a:miter/>
              </a:ln>
            </p:spPr>
            <p:txBody>
              <a:bodyPr rtlCol="0" anchor="ctr"/>
              <a:lstStyle/>
              <a:p>
                <a:endParaRPr lang="en-US" sz="3052"/>
              </a:p>
            </p:txBody>
          </p:sp>
          <p:sp>
            <p:nvSpPr>
              <p:cNvPr id="295" name="Freeform: Shape 181">
                <a:extLst>
                  <a:ext uri="{FF2B5EF4-FFF2-40B4-BE49-F238E27FC236}">
                    <a16:creationId xmlns:a16="http://schemas.microsoft.com/office/drawing/2014/main" id="{4C6764F1-1463-AC43-B4DB-0C1F6F4F7241}"/>
                  </a:ext>
                </a:extLst>
              </p:cNvPr>
              <p:cNvSpPr/>
              <p:nvPr/>
            </p:nvSpPr>
            <p:spPr>
              <a:xfrm>
                <a:off x="8748208" y="2338676"/>
                <a:ext cx="108380" cy="454984"/>
              </a:xfrm>
              <a:custGeom>
                <a:avLst/>
                <a:gdLst>
                  <a:gd name="connsiteX0" fmla="*/ 0 w 108380"/>
                  <a:gd name="connsiteY0" fmla="*/ 0 h 454984"/>
                  <a:gd name="connsiteX1" fmla="*/ 0 w 108380"/>
                  <a:gd name="connsiteY1" fmla="*/ 454985 h 454984"/>
                  <a:gd name="connsiteX2" fmla="*/ 108381 w 108380"/>
                  <a:gd name="connsiteY2" fmla="*/ 359701 h 454984"/>
                  <a:gd name="connsiteX3" fmla="*/ 108381 w 108380"/>
                  <a:gd name="connsiteY3" fmla="*/ 92903 h 454984"/>
                  <a:gd name="connsiteX4" fmla="*/ 0 w 108380"/>
                  <a:gd name="connsiteY4" fmla="*/ 0 h 454984"/>
                  <a:gd name="connsiteX5" fmla="*/ 90542 w 108380"/>
                  <a:gd name="connsiteY5" fmla="*/ 352553 h 454984"/>
                  <a:gd name="connsiteX6" fmla="*/ 17903 w 108380"/>
                  <a:gd name="connsiteY6" fmla="*/ 416869 h 454984"/>
                  <a:gd name="connsiteX7" fmla="*/ 17903 w 108380"/>
                  <a:gd name="connsiteY7" fmla="*/ 38114 h 454984"/>
                  <a:gd name="connsiteX8" fmla="*/ 90542 w 108380"/>
                  <a:gd name="connsiteY8" fmla="*/ 101240 h 454984"/>
                  <a:gd name="connsiteX9" fmla="*/ 90542 w 108380"/>
                  <a:gd name="connsiteY9" fmla="*/ 352553 h 4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380" h="454984">
                    <a:moveTo>
                      <a:pt x="0" y="0"/>
                    </a:moveTo>
                    <a:lnTo>
                      <a:pt x="0" y="454985"/>
                    </a:lnTo>
                    <a:lnTo>
                      <a:pt x="108381" y="359701"/>
                    </a:lnTo>
                    <a:lnTo>
                      <a:pt x="108381" y="92903"/>
                    </a:lnTo>
                    <a:lnTo>
                      <a:pt x="0" y="0"/>
                    </a:lnTo>
                    <a:close/>
                    <a:moveTo>
                      <a:pt x="90542" y="352553"/>
                    </a:moveTo>
                    <a:lnTo>
                      <a:pt x="17903" y="416869"/>
                    </a:lnTo>
                    <a:lnTo>
                      <a:pt x="17903" y="38114"/>
                    </a:lnTo>
                    <a:lnTo>
                      <a:pt x="90542" y="101240"/>
                    </a:lnTo>
                    <a:lnTo>
                      <a:pt x="90542" y="352553"/>
                    </a:lnTo>
                    <a:close/>
                  </a:path>
                </a:pathLst>
              </a:custGeom>
              <a:solidFill>
                <a:srgbClr val="2D5967"/>
              </a:solidFill>
              <a:ln w="6417" cap="flat">
                <a:noFill/>
                <a:prstDash val="solid"/>
                <a:miter/>
              </a:ln>
            </p:spPr>
            <p:txBody>
              <a:bodyPr rtlCol="0" anchor="ctr"/>
              <a:lstStyle/>
              <a:p>
                <a:endParaRPr lang="en-US" sz="3052"/>
              </a:p>
            </p:txBody>
          </p:sp>
          <p:sp>
            <p:nvSpPr>
              <p:cNvPr id="296" name="Freeform: Shape 182">
                <a:extLst>
                  <a:ext uri="{FF2B5EF4-FFF2-40B4-BE49-F238E27FC236}">
                    <a16:creationId xmlns:a16="http://schemas.microsoft.com/office/drawing/2014/main" id="{003AE8EB-7AA3-E4B1-ED75-E5E46510C4EF}"/>
                  </a:ext>
                </a:extLst>
              </p:cNvPr>
              <p:cNvSpPr/>
              <p:nvPr/>
            </p:nvSpPr>
            <p:spPr>
              <a:xfrm>
                <a:off x="8520732" y="2355345"/>
                <a:ext cx="195329" cy="440690"/>
              </a:xfrm>
              <a:custGeom>
                <a:avLst/>
                <a:gdLst>
                  <a:gd name="connsiteX0" fmla="*/ 72638 w 195329"/>
                  <a:gd name="connsiteY0" fmla="*/ 0 h 440690"/>
                  <a:gd name="connsiteX1" fmla="*/ 0 w 195329"/>
                  <a:gd name="connsiteY1" fmla="*/ 440690 h 440690"/>
                  <a:gd name="connsiteX2" fmla="*/ 72638 w 195329"/>
                  <a:gd name="connsiteY2" fmla="*/ 440690 h 440690"/>
                  <a:gd name="connsiteX3" fmla="*/ 97664 w 195329"/>
                  <a:gd name="connsiteY3" fmla="*/ 188187 h 440690"/>
                  <a:gd name="connsiteX4" fmla="*/ 122690 w 195329"/>
                  <a:gd name="connsiteY4" fmla="*/ 440690 h 440690"/>
                  <a:gd name="connsiteX5" fmla="*/ 195329 w 195329"/>
                  <a:gd name="connsiteY5" fmla="*/ 440690 h 440690"/>
                  <a:gd name="connsiteX6" fmla="*/ 125064 w 195329"/>
                  <a:gd name="connsiteY6" fmla="*/ 0 h 440690"/>
                  <a:gd name="connsiteX7" fmla="*/ 72638 w 195329"/>
                  <a:gd name="connsiteY7" fmla="*/ 0 h 44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329" h="440690">
                    <a:moveTo>
                      <a:pt x="72638" y="0"/>
                    </a:moveTo>
                    <a:lnTo>
                      <a:pt x="0" y="440690"/>
                    </a:lnTo>
                    <a:lnTo>
                      <a:pt x="72638" y="440690"/>
                    </a:lnTo>
                    <a:lnTo>
                      <a:pt x="97664" y="188187"/>
                    </a:lnTo>
                    <a:lnTo>
                      <a:pt x="122690" y="440690"/>
                    </a:lnTo>
                    <a:lnTo>
                      <a:pt x="195329" y="440690"/>
                    </a:lnTo>
                    <a:lnTo>
                      <a:pt x="125064" y="0"/>
                    </a:lnTo>
                    <a:lnTo>
                      <a:pt x="72638" y="0"/>
                    </a:lnTo>
                    <a:close/>
                  </a:path>
                </a:pathLst>
              </a:custGeom>
              <a:solidFill>
                <a:srgbClr val="FFFFFF"/>
              </a:solidFill>
              <a:ln w="6417" cap="flat">
                <a:noFill/>
                <a:prstDash val="solid"/>
                <a:miter/>
              </a:ln>
            </p:spPr>
            <p:txBody>
              <a:bodyPr rtlCol="0" anchor="ctr"/>
              <a:lstStyle/>
              <a:p>
                <a:endParaRPr lang="en-US" sz="3052"/>
              </a:p>
            </p:txBody>
          </p:sp>
          <p:sp>
            <p:nvSpPr>
              <p:cNvPr id="297" name="Freeform: Shape 183">
                <a:extLst>
                  <a:ext uri="{FF2B5EF4-FFF2-40B4-BE49-F238E27FC236}">
                    <a16:creationId xmlns:a16="http://schemas.microsoft.com/office/drawing/2014/main" id="{D0DC733E-04FC-5FD8-E725-D6F62DBBF45E}"/>
                  </a:ext>
                </a:extLst>
              </p:cNvPr>
              <p:cNvSpPr/>
              <p:nvPr/>
            </p:nvSpPr>
            <p:spPr>
              <a:xfrm>
                <a:off x="8500454" y="2337478"/>
                <a:ext cx="235883" cy="476421"/>
              </a:xfrm>
              <a:custGeom>
                <a:avLst/>
                <a:gdLst>
                  <a:gd name="connsiteX0" fmla="*/ 77452 w 235883"/>
                  <a:gd name="connsiteY0" fmla="*/ 0 h 476421"/>
                  <a:gd name="connsiteX1" fmla="*/ 0 w 235883"/>
                  <a:gd name="connsiteY1" fmla="*/ 476422 h 476421"/>
                  <a:gd name="connsiteX2" fmla="*/ 108445 w 235883"/>
                  <a:gd name="connsiteY2" fmla="*/ 476422 h 476421"/>
                  <a:gd name="connsiteX3" fmla="*/ 117942 w 235883"/>
                  <a:gd name="connsiteY3" fmla="*/ 381138 h 476421"/>
                  <a:gd name="connsiteX4" fmla="*/ 127503 w 235883"/>
                  <a:gd name="connsiteY4" fmla="*/ 476422 h 476421"/>
                  <a:gd name="connsiteX5" fmla="*/ 235883 w 235883"/>
                  <a:gd name="connsiteY5" fmla="*/ 476422 h 476421"/>
                  <a:gd name="connsiteX6" fmla="*/ 159651 w 235883"/>
                  <a:gd name="connsiteY6" fmla="*/ 0 h 476421"/>
                  <a:gd name="connsiteX7" fmla="*/ 77452 w 235883"/>
                  <a:gd name="connsiteY7" fmla="*/ 0 h 476421"/>
                  <a:gd name="connsiteX8" fmla="*/ 142967 w 235883"/>
                  <a:gd name="connsiteY8" fmla="*/ 458557 h 476421"/>
                  <a:gd name="connsiteX9" fmla="*/ 117942 w 235883"/>
                  <a:gd name="connsiteY9" fmla="*/ 206053 h 476421"/>
                  <a:gd name="connsiteX10" fmla="*/ 92916 w 235883"/>
                  <a:gd name="connsiteY10" fmla="*/ 458557 h 476421"/>
                  <a:gd name="connsiteX11" fmla="*/ 20277 w 235883"/>
                  <a:gd name="connsiteY11" fmla="*/ 458557 h 476421"/>
                  <a:gd name="connsiteX12" fmla="*/ 92916 w 235883"/>
                  <a:gd name="connsiteY12" fmla="*/ 17866 h 476421"/>
                  <a:gd name="connsiteX13" fmla="*/ 146497 w 235883"/>
                  <a:gd name="connsiteY13" fmla="*/ 17866 h 476421"/>
                  <a:gd name="connsiteX14" fmla="*/ 216825 w 235883"/>
                  <a:gd name="connsiteY14" fmla="*/ 458557 h 476421"/>
                  <a:gd name="connsiteX15" fmla="*/ 142967 w 235883"/>
                  <a:gd name="connsiteY15" fmla="*/ 458557 h 47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5883" h="476421">
                    <a:moveTo>
                      <a:pt x="77452" y="0"/>
                    </a:moveTo>
                    <a:lnTo>
                      <a:pt x="0" y="476422"/>
                    </a:lnTo>
                    <a:lnTo>
                      <a:pt x="108445" y="476422"/>
                    </a:lnTo>
                    <a:lnTo>
                      <a:pt x="117942" y="381138"/>
                    </a:lnTo>
                    <a:lnTo>
                      <a:pt x="127503" y="476422"/>
                    </a:lnTo>
                    <a:lnTo>
                      <a:pt x="235883" y="476422"/>
                    </a:lnTo>
                    <a:lnTo>
                      <a:pt x="159651" y="0"/>
                    </a:lnTo>
                    <a:cubicBezTo>
                      <a:pt x="160806" y="0"/>
                      <a:pt x="77452" y="0"/>
                      <a:pt x="77452" y="0"/>
                    </a:cubicBezTo>
                    <a:close/>
                    <a:moveTo>
                      <a:pt x="142967" y="458557"/>
                    </a:moveTo>
                    <a:lnTo>
                      <a:pt x="117942" y="206053"/>
                    </a:lnTo>
                    <a:lnTo>
                      <a:pt x="92916" y="458557"/>
                    </a:lnTo>
                    <a:lnTo>
                      <a:pt x="20277" y="458557"/>
                    </a:lnTo>
                    <a:lnTo>
                      <a:pt x="92916" y="17866"/>
                    </a:lnTo>
                    <a:lnTo>
                      <a:pt x="146497" y="17866"/>
                    </a:lnTo>
                    <a:lnTo>
                      <a:pt x="216825" y="458557"/>
                    </a:lnTo>
                    <a:lnTo>
                      <a:pt x="142967" y="458557"/>
                    </a:lnTo>
                    <a:close/>
                  </a:path>
                </a:pathLst>
              </a:custGeom>
              <a:solidFill>
                <a:srgbClr val="2D5967"/>
              </a:solidFill>
              <a:ln w="6417" cap="flat">
                <a:noFill/>
                <a:prstDash val="solid"/>
                <a:miter/>
              </a:ln>
            </p:spPr>
            <p:txBody>
              <a:bodyPr rtlCol="0" anchor="ctr"/>
              <a:lstStyle/>
              <a:p>
                <a:endParaRPr lang="en-US" sz="3052"/>
              </a:p>
            </p:txBody>
          </p:sp>
        </p:grpSp>
        <p:sp>
          <p:nvSpPr>
            <p:cNvPr id="90" name="TextBox 184">
              <a:extLst>
                <a:ext uri="{FF2B5EF4-FFF2-40B4-BE49-F238E27FC236}">
                  <a16:creationId xmlns:a16="http://schemas.microsoft.com/office/drawing/2014/main" id="{E8C75B85-6567-B21F-84AD-B2319CCC7692}"/>
                </a:ext>
              </a:extLst>
            </p:cNvPr>
            <p:cNvSpPr txBox="1"/>
            <p:nvPr/>
          </p:nvSpPr>
          <p:spPr>
            <a:xfrm>
              <a:off x="8059757" y="2785332"/>
              <a:ext cx="1140265" cy="277998"/>
            </a:xfrm>
            <a:prstGeom prst="rect">
              <a:avLst/>
            </a:prstGeom>
            <a:noFill/>
          </p:spPr>
          <p:txBody>
            <a:bodyPr wrap="none" rtlCol="0">
              <a:spAutoFit/>
            </a:bodyPr>
            <a:lstStyle/>
            <a:p>
              <a:pPr algn="l"/>
              <a:r>
                <a:rPr lang="en-US" dirty="0">
                  <a:latin typeface="Oracle Sans"/>
                  <a:cs typeface="Oracle Sans"/>
                  <a:sym typeface="Oracle Sans"/>
                  <a:rtl val="0"/>
                </a:rPr>
                <a:t>API Gateway</a:t>
              </a:r>
            </a:p>
          </p:txBody>
        </p:sp>
      </p:grpSp>
      <p:cxnSp>
        <p:nvCxnSpPr>
          <p:cNvPr id="299" name="Straight Arrow Connector 43">
            <a:extLst>
              <a:ext uri="{FF2B5EF4-FFF2-40B4-BE49-F238E27FC236}">
                <a16:creationId xmlns:a16="http://schemas.microsoft.com/office/drawing/2014/main" id="{FC24A48D-EBD5-B631-AA5D-F84228A1C8FB}"/>
              </a:ext>
            </a:extLst>
          </p:cNvPr>
          <p:cNvCxnSpPr>
            <a:cxnSpLocks/>
          </p:cNvCxnSpPr>
          <p:nvPr/>
        </p:nvCxnSpPr>
        <p:spPr bwMode="auto">
          <a:xfrm>
            <a:off x="6007547" y="5498774"/>
            <a:ext cx="1470458" cy="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 name="Rectangle 46">
            <a:extLst>
              <a:ext uri="{FF2B5EF4-FFF2-40B4-BE49-F238E27FC236}">
                <a16:creationId xmlns:a16="http://schemas.microsoft.com/office/drawing/2014/main" id="{B1397513-8D09-3B95-C984-8FD8E25E510C}"/>
              </a:ext>
            </a:extLst>
          </p:cNvPr>
          <p:cNvSpPr/>
          <p:nvPr/>
        </p:nvSpPr>
        <p:spPr>
          <a:xfrm>
            <a:off x="10308217" y="4798494"/>
            <a:ext cx="2773653" cy="3201994"/>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sz="1624"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蓄積データ保存</a:t>
            </a:r>
            <a:endParaRPr lang="en-US" altLang="ja-JP" sz="1624"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55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grpSp>
        <p:nvGrpSpPr>
          <p:cNvPr id="3" name="グループ化 2">
            <a:extLst>
              <a:ext uri="{FF2B5EF4-FFF2-40B4-BE49-F238E27FC236}">
                <a16:creationId xmlns:a16="http://schemas.microsoft.com/office/drawing/2014/main" id="{941732B8-A9F7-6071-4797-9ED2AFA57DB6}"/>
              </a:ext>
            </a:extLst>
          </p:cNvPr>
          <p:cNvGrpSpPr/>
          <p:nvPr/>
        </p:nvGrpSpPr>
        <p:grpSpPr>
          <a:xfrm>
            <a:off x="11793935" y="5211064"/>
            <a:ext cx="926067" cy="1206359"/>
            <a:chOff x="3139133" y="3477320"/>
            <a:chExt cx="457200" cy="570329"/>
          </a:xfrm>
        </p:grpSpPr>
        <p:grpSp>
          <p:nvGrpSpPr>
            <p:cNvPr id="10" name="Graphic 2">
              <a:extLst>
                <a:ext uri="{FF2B5EF4-FFF2-40B4-BE49-F238E27FC236}">
                  <a16:creationId xmlns:a16="http://schemas.microsoft.com/office/drawing/2014/main" id="{97C172E6-26B6-40B3-ACF2-264BC7FA0E9D}"/>
                </a:ext>
              </a:extLst>
            </p:cNvPr>
            <p:cNvGrpSpPr>
              <a:grpSpLocks noChangeAspect="1"/>
            </p:cNvGrpSpPr>
            <p:nvPr/>
          </p:nvGrpSpPr>
          <p:grpSpPr>
            <a:xfrm>
              <a:off x="3165726" y="3488082"/>
              <a:ext cx="394653" cy="559567"/>
              <a:chOff x="1068768" y="749622"/>
              <a:chExt cx="525821" cy="745549"/>
            </a:xfrm>
          </p:grpSpPr>
          <p:grpSp>
            <p:nvGrpSpPr>
              <p:cNvPr id="12" name="Graphic 2">
                <a:extLst>
                  <a:ext uri="{FF2B5EF4-FFF2-40B4-BE49-F238E27FC236}">
                    <a16:creationId xmlns:a16="http://schemas.microsoft.com/office/drawing/2014/main" id="{74351880-54D9-0B52-316A-448AD4186646}"/>
                  </a:ext>
                </a:extLst>
              </p:cNvPr>
              <p:cNvGrpSpPr/>
              <p:nvPr/>
            </p:nvGrpSpPr>
            <p:grpSpPr>
              <a:xfrm>
                <a:off x="1081237" y="749622"/>
                <a:ext cx="513352" cy="484277"/>
                <a:chOff x="1081237" y="749622"/>
                <a:chExt cx="513352" cy="484277"/>
              </a:xfrm>
            </p:grpSpPr>
            <p:sp>
              <p:nvSpPr>
                <p:cNvPr id="14" name="Freeform: Shape 32">
                  <a:extLst>
                    <a:ext uri="{FF2B5EF4-FFF2-40B4-BE49-F238E27FC236}">
                      <a16:creationId xmlns:a16="http://schemas.microsoft.com/office/drawing/2014/main" id="{232638ED-37B0-805A-7B87-7E7F786AE9BC}"/>
                    </a:ext>
                  </a:extLst>
                </p:cNvPr>
                <p:cNvSpPr>
                  <a:spLocks noChangeAspect="1"/>
                </p:cNvSpPr>
                <p:nvPr/>
              </p:nvSpPr>
              <p:spPr>
                <a:xfrm>
                  <a:off x="1087808" y="754955"/>
                  <a:ext cx="504000" cy="476350"/>
                </a:xfrm>
                <a:custGeom>
                  <a:avLst/>
                  <a:gdLst>
                    <a:gd name="connsiteX0" fmla="*/ 250103 w 501130"/>
                    <a:gd name="connsiteY0" fmla="*/ 473638 h 473637"/>
                    <a:gd name="connsiteX1" fmla="*/ 228876 w 501130"/>
                    <a:gd name="connsiteY1" fmla="*/ 473638 h 473637"/>
                    <a:gd name="connsiteX2" fmla="*/ 159080 w 501130"/>
                    <a:gd name="connsiteY2" fmla="*/ 465565 h 473637"/>
                    <a:gd name="connsiteX3" fmla="*/ 138431 w 501130"/>
                    <a:gd name="connsiteY3" fmla="*/ 459912 h 473637"/>
                    <a:gd name="connsiteX4" fmla="*/ 121246 w 501130"/>
                    <a:gd name="connsiteY4" fmla="*/ 452295 h 473637"/>
                    <a:gd name="connsiteX5" fmla="*/ 109080 w 501130"/>
                    <a:gd name="connsiteY5" fmla="*/ 442253 h 473637"/>
                    <a:gd name="connsiteX6" fmla="*/ 103824 w 501130"/>
                    <a:gd name="connsiteY6" fmla="*/ 427379 h 473637"/>
                    <a:gd name="connsiteX7" fmla="*/ 103824 w 501130"/>
                    <a:gd name="connsiteY7" fmla="*/ 256302 h 473637"/>
                    <a:gd name="connsiteX8" fmla="*/ 0 w 501130"/>
                    <a:gd name="connsiteY8" fmla="*/ 256302 h 473637"/>
                    <a:gd name="connsiteX9" fmla="*/ 1271 w 501130"/>
                    <a:gd name="connsiteY9" fmla="*/ 238768 h 473637"/>
                    <a:gd name="connsiteX10" fmla="*/ 20810 w 501130"/>
                    <a:gd name="connsiteY10" fmla="*/ 181136 h 473637"/>
                    <a:gd name="connsiteX11" fmla="*/ 65984 w 501130"/>
                    <a:gd name="connsiteY11" fmla="*/ 140367 h 473637"/>
                    <a:gd name="connsiteX12" fmla="*/ 76123 w 501130"/>
                    <a:gd name="connsiteY12" fmla="*/ 131815 h 473637"/>
                    <a:gd name="connsiteX13" fmla="*/ 81558 w 501130"/>
                    <a:gd name="connsiteY13" fmla="*/ 119718 h 473637"/>
                    <a:gd name="connsiteX14" fmla="*/ 100109 w 501130"/>
                    <a:gd name="connsiteY14" fmla="*/ 79740 h 473637"/>
                    <a:gd name="connsiteX15" fmla="*/ 135087 w 501130"/>
                    <a:gd name="connsiteY15" fmla="*/ 52925 h 473637"/>
                    <a:gd name="connsiteX16" fmla="*/ 172350 w 501130"/>
                    <a:gd name="connsiteY16" fmla="*/ 45081 h 473637"/>
                    <a:gd name="connsiteX17" fmla="*/ 181000 w 501130"/>
                    <a:gd name="connsiteY17" fmla="*/ 45081 h 473637"/>
                    <a:gd name="connsiteX18" fmla="*/ 183881 w 501130"/>
                    <a:gd name="connsiteY18" fmla="*/ 45081 h 473637"/>
                    <a:gd name="connsiteX19" fmla="*/ 195245 w 501130"/>
                    <a:gd name="connsiteY19" fmla="*/ 42807 h 473637"/>
                    <a:gd name="connsiteX20" fmla="*/ 204761 w 501130"/>
                    <a:gd name="connsiteY20" fmla="*/ 36198 h 473637"/>
                    <a:gd name="connsiteX21" fmla="*/ 250058 w 501130"/>
                    <a:gd name="connsiteY21" fmla="*/ 6486 h 473637"/>
                    <a:gd name="connsiteX22" fmla="*/ 303959 w 501130"/>
                    <a:gd name="connsiteY22" fmla="*/ 1145 h 473637"/>
                    <a:gd name="connsiteX23" fmla="*/ 354197 w 501130"/>
                    <a:gd name="connsiteY23" fmla="*/ 21391 h 473637"/>
                    <a:gd name="connsiteX24" fmla="*/ 389335 w 501130"/>
                    <a:gd name="connsiteY24" fmla="*/ 62615 h 473637"/>
                    <a:gd name="connsiteX25" fmla="*/ 397863 w 501130"/>
                    <a:gd name="connsiteY25" fmla="*/ 73078 h 473637"/>
                    <a:gd name="connsiteX26" fmla="*/ 410100 w 501130"/>
                    <a:gd name="connsiteY26" fmla="*/ 78765 h 473637"/>
                    <a:gd name="connsiteX27" fmla="*/ 457976 w 501130"/>
                    <a:gd name="connsiteY27" fmla="*/ 101824 h 473637"/>
                    <a:gd name="connsiteX28" fmla="*/ 490568 w 501130"/>
                    <a:gd name="connsiteY28" fmla="*/ 143788 h 473637"/>
                    <a:gd name="connsiteX29" fmla="*/ 501072 w 501130"/>
                    <a:gd name="connsiteY29" fmla="*/ 195875 h 473637"/>
                    <a:gd name="connsiteX30" fmla="*/ 487276 w 501130"/>
                    <a:gd name="connsiteY30" fmla="*/ 247189 h 473637"/>
                    <a:gd name="connsiteX31" fmla="*/ 482662 w 501130"/>
                    <a:gd name="connsiteY31" fmla="*/ 255726 h 473637"/>
                    <a:gd name="connsiteX32" fmla="*/ 396375 w 501130"/>
                    <a:gd name="connsiteY32" fmla="*/ 255726 h 473637"/>
                    <a:gd name="connsiteX33" fmla="*/ 396375 w 501130"/>
                    <a:gd name="connsiteY33" fmla="*/ 426455 h 473637"/>
                    <a:gd name="connsiteX34" fmla="*/ 393481 w 501130"/>
                    <a:gd name="connsiteY34" fmla="*/ 438114 h 473637"/>
                    <a:gd name="connsiteX35" fmla="*/ 385646 w 501130"/>
                    <a:gd name="connsiteY35" fmla="*/ 447220 h 473637"/>
                    <a:gd name="connsiteX36" fmla="*/ 378728 w 501130"/>
                    <a:gd name="connsiteY36" fmla="*/ 451949 h 473637"/>
                    <a:gd name="connsiteX37" fmla="*/ 282514 w 501130"/>
                    <a:gd name="connsiteY37" fmla="*/ 472598 h 473637"/>
                    <a:gd name="connsiteX38" fmla="*/ 250103 w 501130"/>
                    <a:gd name="connsiteY38" fmla="*/ 473638 h 47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01130" h="473637">
                      <a:moveTo>
                        <a:pt x="250103" y="473638"/>
                      </a:moveTo>
                      <a:lnTo>
                        <a:pt x="228876" y="473638"/>
                      </a:lnTo>
                      <a:cubicBezTo>
                        <a:pt x="205429" y="472823"/>
                        <a:pt x="182091" y="470128"/>
                        <a:pt x="159080" y="465565"/>
                      </a:cubicBezTo>
                      <a:cubicBezTo>
                        <a:pt x="152086" y="464115"/>
                        <a:pt x="145187" y="462229"/>
                        <a:pt x="138431" y="459912"/>
                      </a:cubicBezTo>
                      <a:cubicBezTo>
                        <a:pt x="132431" y="458038"/>
                        <a:pt x="126662" y="455484"/>
                        <a:pt x="121246" y="452295"/>
                      </a:cubicBezTo>
                      <a:cubicBezTo>
                        <a:pt x="116357" y="450114"/>
                        <a:pt x="112147" y="446642"/>
                        <a:pt x="109080" y="442253"/>
                      </a:cubicBezTo>
                      <a:cubicBezTo>
                        <a:pt x="106013" y="437864"/>
                        <a:pt x="104197" y="432724"/>
                        <a:pt x="103824" y="427379"/>
                      </a:cubicBezTo>
                      <a:lnTo>
                        <a:pt x="103824" y="256302"/>
                      </a:lnTo>
                      <a:lnTo>
                        <a:pt x="0" y="256302"/>
                      </a:lnTo>
                      <a:lnTo>
                        <a:pt x="1271" y="238768"/>
                      </a:lnTo>
                      <a:cubicBezTo>
                        <a:pt x="2753" y="218204"/>
                        <a:pt x="9478" y="198362"/>
                        <a:pt x="20810" y="181136"/>
                      </a:cubicBezTo>
                      <a:cubicBezTo>
                        <a:pt x="32136" y="163910"/>
                        <a:pt x="47690" y="149873"/>
                        <a:pt x="65984" y="140367"/>
                      </a:cubicBezTo>
                      <a:cubicBezTo>
                        <a:pt x="69963" y="138311"/>
                        <a:pt x="73428" y="135389"/>
                        <a:pt x="76123" y="131815"/>
                      </a:cubicBezTo>
                      <a:cubicBezTo>
                        <a:pt x="78818" y="128241"/>
                        <a:pt x="80679" y="124107"/>
                        <a:pt x="81558" y="119718"/>
                      </a:cubicBezTo>
                      <a:cubicBezTo>
                        <a:pt x="84426" y="105090"/>
                        <a:pt x="90792" y="91372"/>
                        <a:pt x="100109" y="79740"/>
                      </a:cubicBezTo>
                      <a:cubicBezTo>
                        <a:pt x="109433" y="68109"/>
                        <a:pt x="121432" y="58908"/>
                        <a:pt x="135087" y="52925"/>
                      </a:cubicBezTo>
                      <a:cubicBezTo>
                        <a:pt x="146843" y="47802"/>
                        <a:pt x="159523" y="45133"/>
                        <a:pt x="172350" y="45081"/>
                      </a:cubicBezTo>
                      <a:cubicBezTo>
                        <a:pt x="175231" y="44908"/>
                        <a:pt x="178119" y="44908"/>
                        <a:pt x="181000" y="45081"/>
                      </a:cubicBezTo>
                      <a:lnTo>
                        <a:pt x="183881" y="45081"/>
                      </a:lnTo>
                      <a:cubicBezTo>
                        <a:pt x="187789" y="45109"/>
                        <a:pt x="191652" y="44336"/>
                        <a:pt x="195245" y="42807"/>
                      </a:cubicBezTo>
                      <a:cubicBezTo>
                        <a:pt x="198839" y="41279"/>
                        <a:pt x="202079" y="39029"/>
                        <a:pt x="204761" y="36198"/>
                      </a:cubicBezTo>
                      <a:cubicBezTo>
                        <a:pt x="217242" y="22784"/>
                        <a:pt x="232784" y="12590"/>
                        <a:pt x="250058" y="6486"/>
                      </a:cubicBezTo>
                      <a:cubicBezTo>
                        <a:pt x="267332" y="382"/>
                        <a:pt x="285825" y="-1451"/>
                        <a:pt x="303959" y="1145"/>
                      </a:cubicBezTo>
                      <a:cubicBezTo>
                        <a:pt x="322093" y="3741"/>
                        <a:pt x="339329" y="10688"/>
                        <a:pt x="354197" y="21391"/>
                      </a:cubicBezTo>
                      <a:cubicBezTo>
                        <a:pt x="369065" y="32096"/>
                        <a:pt x="381122" y="46239"/>
                        <a:pt x="389335" y="62615"/>
                      </a:cubicBezTo>
                      <a:cubicBezTo>
                        <a:pt x="391350" y="66703"/>
                        <a:pt x="394264" y="70280"/>
                        <a:pt x="397863" y="73078"/>
                      </a:cubicBezTo>
                      <a:cubicBezTo>
                        <a:pt x="401463" y="75876"/>
                        <a:pt x="405647" y="77820"/>
                        <a:pt x="410100" y="78765"/>
                      </a:cubicBezTo>
                      <a:cubicBezTo>
                        <a:pt x="427625" y="82650"/>
                        <a:pt x="444013" y="90543"/>
                        <a:pt x="457976" y="101824"/>
                      </a:cubicBezTo>
                      <a:cubicBezTo>
                        <a:pt x="471933" y="113106"/>
                        <a:pt x="483092" y="127469"/>
                        <a:pt x="490568" y="143788"/>
                      </a:cubicBezTo>
                      <a:cubicBezTo>
                        <a:pt x="498050" y="160106"/>
                        <a:pt x="501643" y="177934"/>
                        <a:pt x="501072" y="195875"/>
                      </a:cubicBezTo>
                      <a:cubicBezTo>
                        <a:pt x="500501" y="213816"/>
                        <a:pt x="495778" y="231380"/>
                        <a:pt x="487276" y="247189"/>
                      </a:cubicBezTo>
                      <a:lnTo>
                        <a:pt x="482662" y="255726"/>
                      </a:lnTo>
                      <a:lnTo>
                        <a:pt x="396375" y="255726"/>
                      </a:lnTo>
                      <a:lnTo>
                        <a:pt x="396375" y="426455"/>
                      </a:lnTo>
                      <a:cubicBezTo>
                        <a:pt x="396336" y="430517"/>
                        <a:pt x="395342" y="434508"/>
                        <a:pt x="393481" y="438114"/>
                      </a:cubicBezTo>
                      <a:cubicBezTo>
                        <a:pt x="391620" y="441720"/>
                        <a:pt x="388931" y="444839"/>
                        <a:pt x="385646" y="447220"/>
                      </a:cubicBezTo>
                      <a:cubicBezTo>
                        <a:pt x="383445" y="448946"/>
                        <a:pt x="381128" y="450524"/>
                        <a:pt x="378728" y="451949"/>
                      </a:cubicBezTo>
                      <a:cubicBezTo>
                        <a:pt x="354267" y="466374"/>
                        <a:pt x="308008" y="471103"/>
                        <a:pt x="282514" y="472598"/>
                      </a:cubicBezTo>
                      <a:cubicBezTo>
                        <a:pt x="271901" y="473291"/>
                        <a:pt x="260601" y="473638"/>
                        <a:pt x="250103" y="473638"/>
                      </a:cubicBezTo>
                      <a:close/>
                    </a:path>
                  </a:pathLst>
                </a:custGeom>
                <a:solidFill>
                  <a:srgbClr val="FFFFFF"/>
                </a:solidFill>
                <a:ln w="6417" cap="flat">
                  <a:noFill/>
                  <a:prstDash val="solid"/>
                  <a:miter/>
                </a:ln>
              </p:spPr>
              <p:txBody>
                <a:bodyPr rtlCol="0" anchor="ctr"/>
                <a:lstStyle/>
                <a:p>
                  <a:endParaRPr lang="en-US" sz="2362"/>
                </a:p>
              </p:txBody>
            </p:sp>
            <p:sp>
              <p:nvSpPr>
                <p:cNvPr id="15" name="Freeform: Shape 34">
                  <a:extLst>
                    <a:ext uri="{FF2B5EF4-FFF2-40B4-BE49-F238E27FC236}">
                      <a16:creationId xmlns:a16="http://schemas.microsoft.com/office/drawing/2014/main" id="{45AFA177-887F-6064-0194-A64FDA6DE7FB}"/>
                    </a:ext>
                  </a:extLst>
                </p:cNvPr>
                <p:cNvSpPr/>
                <p:nvPr/>
              </p:nvSpPr>
              <p:spPr>
                <a:xfrm>
                  <a:off x="1081237" y="749622"/>
                  <a:ext cx="513352" cy="484277"/>
                </a:xfrm>
                <a:custGeom>
                  <a:avLst/>
                  <a:gdLst>
                    <a:gd name="connsiteX0" fmla="*/ 294167 w 513352"/>
                    <a:gd name="connsiteY0" fmla="*/ 11538 h 484277"/>
                    <a:gd name="connsiteX1" fmla="*/ 350931 w 513352"/>
                    <a:gd name="connsiteY1" fmla="*/ 27541 h 484277"/>
                    <a:gd name="connsiteX2" fmla="*/ 390606 w 513352"/>
                    <a:gd name="connsiteY2" fmla="*/ 71179 h 484277"/>
                    <a:gd name="connsiteX3" fmla="*/ 400796 w 513352"/>
                    <a:gd name="connsiteY3" fmla="*/ 83532 h 484277"/>
                    <a:gd name="connsiteX4" fmla="*/ 415292 w 513352"/>
                    <a:gd name="connsiteY4" fmla="*/ 90328 h 484277"/>
                    <a:gd name="connsiteX5" fmla="*/ 449898 w 513352"/>
                    <a:gd name="connsiteY5" fmla="*/ 104633 h 484277"/>
                    <a:gd name="connsiteX6" fmla="*/ 497941 w 513352"/>
                    <a:gd name="connsiteY6" fmla="*/ 169857 h 484277"/>
                    <a:gd name="connsiteX7" fmla="*/ 488662 w 513352"/>
                    <a:gd name="connsiteY7" fmla="*/ 250331 h 484277"/>
                    <a:gd name="connsiteX8" fmla="*/ 485659 w 513352"/>
                    <a:gd name="connsiteY8" fmla="*/ 255868 h 484277"/>
                    <a:gd name="connsiteX9" fmla="*/ 397183 w 513352"/>
                    <a:gd name="connsiteY9" fmla="*/ 255868 h 484277"/>
                    <a:gd name="connsiteX10" fmla="*/ 397183 w 513352"/>
                    <a:gd name="connsiteY10" fmla="*/ 432365 h 484277"/>
                    <a:gd name="connsiteX11" fmla="*/ 394771 w 513352"/>
                    <a:gd name="connsiteY11" fmla="*/ 441176 h 484277"/>
                    <a:gd name="connsiteX12" fmla="*/ 388758 w 513352"/>
                    <a:gd name="connsiteY12" fmla="*/ 448054 h 484277"/>
                    <a:gd name="connsiteX13" fmla="*/ 382643 w 513352"/>
                    <a:gd name="connsiteY13" fmla="*/ 452322 h 484277"/>
                    <a:gd name="connsiteX14" fmla="*/ 288976 w 513352"/>
                    <a:gd name="connsiteY14" fmla="*/ 472284 h 484277"/>
                    <a:gd name="connsiteX15" fmla="*/ 256674 w 513352"/>
                    <a:gd name="connsiteY15" fmla="*/ 473202 h 484277"/>
                    <a:gd name="connsiteX16" fmla="*/ 235678 w 513352"/>
                    <a:gd name="connsiteY16" fmla="*/ 473202 h 484277"/>
                    <a:gd name="connsiteX17" fmla="*/ 166466 w 513352"/>
                    <a:gd name="connsiteY17" fmla="*/ 465245 h 484277"/>
                    <a:gd name="connsiteX18" fmla="*/ 146503 w 513352"/>
                    <a:gd name="connsiteY18" fmla="*/ 459823 h 484277"/>
                    <a:gd name="connsiteX19" fmla="*/ 130358 w 513352"/>
                    <a:gd name="connsiteY19" fmla="*/ 452668 h 484277"/>
                    <a:gd name="connsiteX20" fmla="*/ 120341 w 513352"/>
                    <a:gd name="connsiteY20" fmla="*/ 444692 h 484277"/>
                    <a:gd name="connsiteX21" fmla="*/ 115818 w 513352"/>
                    <a:gd name="connsiteY21" fmla="*/ 432712 h 484277"/>
                    <a:gd name="connsiteX22" fmla="*/ 115818 w 513352"/>
                    <a:gd name="connsiteY22" fmla="*/ 255868 h 484277"/>
                    <a:gd name="connsiteX23" fmla="*/ 11999 w 513352"/>
                    <a:gd name="connsiteY23" fmla="*/ 255868 h 484277"/>
                    <a:gd name="connsiteX24" fmla="*/ 12808 w 513352"/>
                    <a:gd name="connsiteY24" fmla="*/ 244333 h 484277"/>
                    <a:gd name="connsiteX25" fmla="*/ 31462 w 513352"/>
                    <a:gd name="connsiteY25" fmla="*/ 189510 h 484277"/>
                    <a:gd name="connsiteX26" fmla="*/ 74410 w 513352"/>
                    <a:gd name="connsiteY26" fmla="*/ 150661 h 484277"/>
                    <a:gd name="connsiteX27" fmla="*/ 86711 w 513352"/>
                    <a:gd name="connsiteY27" fmla="*/ 140602 h 484277"/>
                    <a:gd name="connsiteX28" fmla="*/ 93442 w 513352"/>
                    <a:gd name="connsiteY28" fmla="*/ 126205 h 484277"/>
                    <a:gd name="connsiteX29" fmla="*/ 123479 w 513352"/>
                    <a:gd name="connsiteY29" fmla="*/ 75959 h 484277"/>
                    <a:gd name="connsiteX30" fmla="*/ 178574 w 513352"/>
                    <a:gd name="connsiteY30" fmla="*/ 56182 h 484277"/>
                    <a:gd name="connsiteX31" fmla="*/ 186653 w 513352"/>
                    <a:gd name="connsiteY31" fmla="*/ 56182 h 484277"/>
                    <a:gd name="connsiteX32" fmla="*/ 190112 w 513352"/>
                    <a:gd name="connsiteY32" fmla="*/ 56182 h 484277"/>
                    <a:gd name="connsiteX33" fmla="*/ 203677 w 513352"/>
                    <a:gd name="connsiteY33" fmla="*/ 53778 h 484277"/>
                    <a:gd name="connsiteX34" fmla="*/ 215144 w 513352"/>
                    <a:gd name="connsiteY34" fmla="*/ 46146 h 484277"/>
                    <a:gd name="connsiteX35" fmla="*/ 251059 w 513352"/>
                    <a:gd name="connsiteY35" fmla="*/ 20636 h 484277"/>
                    <a:gd name="connsiteX36" fmla="*/ 294167 w 513352"/>
                    <a:gd name="connsiteY36" fmla="*/ 11538 h 484277"/>
                    <a:gd name="connsiteX37" fmla="*/ 294167 w 513352"/>
                    <a:gd name="connsiteY37" fmla="*/ 2 h 484277"/>
                    <a:gd name="connsiteX38" fmla="*/ 246464 w 513352"/>
                    <a:gd name="connsiteY38" fmla="*/ 9979 h 484277"/>
                    <a:gd name="connsiteX39" fmla="*/ 206725 w 513352"/>
                    <a:gd name="connsiteY39" fmla="*/ 38186 h 484277"/>
                    <a:gd name="connsiteX40" fmla="*/ 199134 w 513352"/>
                    <a:gd name="connsiteY40" fmla="*/ 43395 h 484277"/>
                    <a:gd name="connsiteX41" fmla="*/ 190112 w 513352"/>
                    <a:gd name="connsiteY41" fmla="*/ 45222 h 484277"/>
                    <a:gd name="connsiteX42" fmla="*/ 187802 w 513352"/>
                    <a:gd name="connsiteY42" fmla="*/ 45222 h 484277"/>
                    <a:gd name="connsiteX43" fmla="*/ 178574 w 513352"/>
                    <a:gd name="connsiteY43" fmla="*/ 45222 h 484277"/>
                    <a:gd name="connsiteX44" fmla="*/ 139008 w 513352"/>
                    <a:gd name="connsiteY44" fmla="*/ 53528 h 484277"/>
                    <a:gd name="connsiteX45" fmla="*/ 101829 w 513352"/>
                    <a:gd name="connsiteY45" fmla="*/ 82061 h 484277"/>
                    <a:gd name="connsiteX46" fmla="*/ 82136 w 513352"/>
                    <a:gd name="connsiteY46" fmla="*/ 124590 h 484277"/>
                    <a:gd name="connsiteX47" fmla="*/ 77458 w 513352"/>
                    <a:gd name="connsiteY47" fmla="*/ 134040 h 484277"/>
                    <a:gd name="connsiteX48" fmla="*/ 69218 w 513352"/>
                    <a:gd name="connsiteY48" fmla="*/ 140625 h 484277"/>
                    <a:gd name="connsiteX49" fmla="*/ 22138 w 513352"/>
                    <a:gd name="connsiteY49" fmla="*/ 183397 h 484277"/>
                    <a:gd name="connsiteX50" fmla="*/ 1733 w 513352"/>
                    <a:gd name="connsiteY50" fmla="*/ 243640 h 484277"/>
                    <a:gd name="connsiteX51" fmla="*/ 924 w 513352"/>
                    <a:gd name="connsiteY51" fmla="*/ 255176 h 484277"/>
                    <a:gd name="connsiteX52" fmla="*/ 0 w 513352"/>
                    <a:gd name="connsiteY52" fmla="*/ 267404 h 484277"/>
                    <a:gd name="connsiteX53" fmla="*/ 104633 w 513352"/>
                    <a:gd name="connsiteY53" fmla="*/ 267404 h 484277"/>
                    <a:gd name="connsiteX54" fmla="*/ 104633 w 513352"/>
                    <a:gd name="connsiteY54" fmla="*/ 432365 h 484277"/>
                    <a:gd name="connsiteX55" fmla="*/ 110575 w 513352"/>
                    <a:gd name="connsiteY55" fmla="*/ 450166 h 484277"/>
                    <a:gd name="connsiteX56" fmla="*/ 124936 w 513352"/>
                    <a:gd name="connsiteY56" fmla="*/ 462242 h 484277"/>
                    <a:gd name="connsiteX57" fmla="*/ 143044 w 513352"/>
                    <a:gd name="connsiteY57" fmla="*/ 470436 h 484277"/>
                    <a:gd name="connsiteX58" fmla="*/ 164387 w 513352"/>
                    <a:gd name="connsiteY58" fmla="*/ 476205 h 484277"/>
                    <a:gd name="connsiteX59" fmla="*/ 235216 w 513352"/>
                    <a:gd name="connsiteY59" fmla="*/ 484278 h 484277"/>
                    <a:gd name="connsiteX60" fmla="*/ 256674 w 513352"/>
                    <a:gd name="connsiteY60" fmla="*/ 484278 h 484277"/>
                    <a:gd name="connsiteX61" fmla="*/ 289785 w 513352"/>
                    <a:gd name="connsiteY61" fmla="*/ 483238 h 484277"/>
                    <a:gd name="connsiteX62" fmla="*/ 388411 w 513352"/>
                    <a:gd name="connsiteY62" fmla="*/ 461787 h 484277"/>
                    <a:gd name="connsiteX63" fmla="*/ 396144 w 513352"/>
                    <a:gd name="connsiteY63" fmla="*/ 456480 h 484277"/>
                    <a:gd name="connsiteX64" fmla="*/ 405262 w 513352"/>
                    <a:gd name="connsiteY64" fmla="*/ 445642 h 484277"/>
                    <a:gd name="connsiteX65" fmla="*/ 408714 w 513352"/>
                    <a:gd name="connsiteY65" fmla="*/ 431903 h 484277"/>
                    <a:gd name="connsiteX66" fmla="*/ 408714 w 513352"/>
                    <a:gd name="connsiteY66" fmla="*/ 267404 h 484277"/>
                    <a:gd name="connsiteX67" fmla="*/ 492583 w 513352"/>
                    <a:gd name="connsiteY67" fmla="*/ 267404 h 484277"/>
                    <a:gd name="connsiteX68" fmla="*/ 495810 w 513352"/>
                    <a:gd name="connsiteY68" fmla="*/ 261290 h 484277"/>
                    <a:gd name="connsiteX69" fmla="*/ 498813 w 513352"/>
                    <a:gd name="connsiteY69" fmla="*/ 255753 h 484277"/>
                    <a:gd name="connsiteX70" fmla="*/ 513290 w 513352"/>
                    <a:gd name="connsiteY70" fmla="*/ 201956 h 484277"/>
                    <a:gd name="connsiteX71" fmla="*/ 502323 w 513352"/>
                    <a:gd name="connsiteY71" fmla="*/ 147336 h 484277"/>
                    <a:gd name="connsiteX72" fmla="*/ 468205 w 513352"/>
                    <a:gd name="connsiteY72" fmla="*/ 103294 h 484277"/>
                    <a:gd name="connsiteX73" fmla="*/ 418064 w 513352"/>
                    <a:gd name="connsiteY73" fmla="*/ 79023 h 484277"/>
                    <a:gd name="connsiteX74" fmla="*/ 408156 w 513352"/>
                    <a:gd name="connsiteY74" fmla="*/ 74425 h 484277"/>
                    <a:gd name="connsiteX75" fmla="*/ 401219 w 513352"/>
                    <a:gd name="connsiteY75" fmla="*/ 65987 h 484277"/>
                    <a:gd name="connsiteX76" fmla="*/ 357136 w 513352"/>
                    <a:gd name="connsiteY76" fmla="*/ 17671 h 484277"/>
                    <a:gd name="connsiteX77" fmla="*/ 294167 w 513352"/>
                    <a:gd name="connsiteY77" fmla="*/ 2 h 48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13352" h="484277">
                      <a:moveTo>
                        <a:pt x="294167" y="11538"/>
                      </a:moveTo>
                      <a:cubicBezTo>
                        <a:pt x="314213" y="11452"/>
                        <a:pt x="333881" y="16997"/>
                        <a:pt x="350931" y="27541"/>
                      </a:cubicBezTo>
                      <a:cubicBezTo>
                        <a:pt x="367980" y="38085"/>
                        <a:pt x="381725" y="53205"/>
                        <a:pt x="390606" y="71179"/>
                      </a:cubicBezTo>
                      <a:cubicBezTo>
                        <a:pt x="393044" y="76001"/>
                        <a:pt x="396522" y="80220"/>
                        <a:pt x="400796" y="83532"/>
                      </a:cubicBezTo>
                      <a:cubicBezTo>
                        <a:pt x="405063" y="86844"/>
                        <a:pt x="410017" y="89166"/>
                        <a:pt x="415292" y="90328"/>
                      </a:cubicBezTo>
                      <a:cubicBezTo>
                        <a:pt x="427541" y="93147"/>
                        <a:pt x="439233" y="97981"/>
                        <a:pt x="449898" y="104633"/>
                      </a:cubicBezTo>
                      <a:cubicBezTo>
                        <a:pt x="473582" y="119518"/>
                        <a:pt x="490747" y="142823"/>
                        <a:pt x="497941" y="169857"/>
                      </a:cubicBezTo>
                      <a:cubicBezTo>
                        <a:pt x="505134" y="196890"/>
                        <a:pt x="501816" y="225644"/>
                        <a:pt x="488662" y="250331"/>
                      </a:cubicBezTo>
                      <a:lnTo>
                        <a:pt x="485659" y="255868"/>
                      </a:lnTo>
                      <a:lnTo>
                        <a:pt x="397183" y="255868"/>
                      </a:lnTo>
                      <a:lnTo>
                        <a:pt x="397183" y="432365"/>
                      </a:lnTo>
                      <a:cubicBezTo>
                        <a:pt x="397055" y="435452"/>
                        <a:pt x="396227" y="438461"/>
                        <a:pt x="394771" y="441176"/>
                      </a:cubicBezTo>
                      <a:cubicBezTo>
                        <a:pt x="393314" y="443896"/>
                        <a:pt x="391254" y="446245"/>
                        <a:pt x="388758" y="448054"/>
                      </a:cubicBezTo>
                      <a:cubicBezTo>
                        <a:pt x="386833" y="449633"/>
                        <a:pt x="384792" y="451064"/>
                        <a:pt x="382643" y="452322"/>
                      </a:cubicBezTo>
                      <a:cubicBezTo>
                        <a:pt x="362109" y="463859"/>
                        <a:pt x="323582" y="470090"/>
                        <a:pt x="288976" y="472284"/>
                      </a:cubicBezTo>
                      <a:cubicBezTo>
                        <a:pt x="277439" y="472971"/>
                        <a:pt x="266479" y="473202"/>
                        <a:pt x="256674" y="473202"/>
                      </a:cubicBezTo>
                      <a:lnTo>
                        <a:pt x="235678" y="473202"/>
                      </a:lnTo>
                      <a:cubicBezTo>
                        <a:pt x="212430" y="472445"/>
                        <a:pt x="189278" y="469782"/>
                        <a:pt x="166466" y="465245"/>
                      </a:cubicBezTo>
                      <a:cubicBezTo>
                        <a:pt x="159709" y="463840"/>
                        <a:pt x="153042" y="462030"/>
                        <a:pt x="146503" y="459823"/>
                      </a:cubicBezTo>
                      <a:cubicBezTo>
                        <a:pt x="140907" y="457962"/>
                        <a:pt x="135498" y="455569"/>
                        <a:pt x="130358" y="452668"/>
                      </a:cubicBezTo>
                      <a:cubicBezTo>
                        <a:pt x="126360" y="450961"/>
                        <a:pt x="122895" y="448208"/>
                        <a:pt x="120341" y="444692"/>
                      </a:cubicBezTo>
                      <a:cubicBezTo>
                        <a:pt x="117781" y="441182"/>
                        <a:pt x="116222" y="437043"/>
                        <a:pt x="115818" y="432712"/>
                      </a:cubicBezTo>
                      <a:lnTo>
                        <a:pt x="115818" y="255868"/>
                      </a:lnTo>
                      <a:lnTo>
                        <a:pt x="11999" y="255868"/>
                      </a:lnTo>
                      <a:lnTo>
                        <a:pt x="12808" y="244333"/>
                      </a:lnTo>
                      <a:cubicBezTo>
                        <a:pt x="14258" y="224769"/>
                        <a:pt x="20682" y="205900"/>
                        <a:pt x="31462" y="189510"/>
                      </a:cubicBezTo>
                      <a:cubicBezTo>
                        <a:pt x="42242" y="173119"/>
                        <a:pt x="57020" y="159748"/>
                        <a:pt x="74410" y="150661"/>
                      </a:cubicBezTo>
                      <a:cubicBezTo>
                        <a:pt x="79209" y="148273"/>
                        <a:pt x="83412" y="144835"/>
                        <a:pt x="86711" y="140602"/>
                      </a:cubicBezTo>
                      <a:cubicBezTo>
                        <a:pt x="90003" y="136368"/>
                        <a:pt x="92306" y="131447"/>
                        <a:pt x="93442" y="126205"/>
                      </a:cubicBezTo>
                      <a:cubicBezTo>
                        <a:pt x="97337" y="106485"/>
                        <a:pt x="107957" y="88728"/>
                        <a:pt x="123479" y="75959"/>
                      </a:cubicBezTo>
                      <a:cubicBezTo>
                        <a:pt x="139002" y="63190"/>
                        <a:pt x="158477" y="56201"/>
                        <a:pt x="178574" y="56182"/>
                      </a:cubicBezTo>
                      <a:cubicBezTo>
                        <a:pt x="181231" y="56182"/>
                        <a:pt x="183997" y="56182"/>
                        <a:pt x="186653" y="56182"/>
                      </a:cubicBezTo>
                      <a:lnTo>
                        <a:pt x="190112" y="56182"/>
                      </a:lnTo>
                      <a:cubicBezTo>
                        <a:pt x="194751" y="56324"/>
                        <a:pt x="199371" y="55505"/>
                        <a:pt x="203677" y="53778"/>
                      </a:cubicBezTo>
                      <a:cubicBezTo>
                        <a:pt x="207983" y="52051"/>
                        <a:pt x="211891" y="49452"/>
                        <a:pt x="215144" y="46146"/>
                      </a:cubicBezTo>
                      <a:cubicBezTo>
                        <a:pt x="225244" y="35272"/>
                        <a:pt x="237468" y="26589"/>
                        <a:pt x="251059" y="20636"/>
                      </a:cubicBezTo>
                      <a:cubicBezTo>
                        <a:pt x="264656" y="14683"/>
                        <a:pt x="279325" y="11586"/>
                        <a:pt x="294167" y="11538"/>
                      </a:cubicBezTo>
                      <a:close/>
                      <a:moveTo>
                        <a:pt x="294167" y="2"/>
                      </a:moveTo>
                      <a:cubicBezTo>
                        <a:pt x="277747" y="13"/>
                        <a:pt x="261512" y="3410"/>
                        <a:pt x="246464" y="9979"/>
                      </a:cubicBezTo>
                      <a:cubicBezTo>
                        <a:pt x="231417" y="16549"/>
                        <a:pt x="217890" y="26152"/>
                        <a:pt x="206725" y="38186"/>
                      </a:cubicBezTo>
                      <a:cubicBezTo>
                        <a:pt x="204569" y="40414"/>
                        <a:pt x="201989" y="42186"/>
                        <a:pt x="199134" y="43395"/>
                      </a:cubicBezTo>
                      <a:cubicBezTo>
                        <a:pt x="196278" y="44604"/>
                        <a:pt x="193211" y="45226"/>
                        <a:pt x="190112" y="45222"/>
                      </a:cubicBezTo>
                      <a:lnTo>
                        <a:pt x="187802" y="45222"/>
                      </a:lnTo>
                      <a:cubicBezTo>
                        <a:pt x="184728" y="45050"/>
                        <a:pt x="181648" y="45050"/>
                        <a:pt x="178574" y="45222"/>
                      </a:cubicBezTo>
                      <a:cubicBezTo>
                        <a:pt x="164958" y="45249"/>
                        <a:pt x="151489" y="48077"/>
                        <a:pt x="139008" y="53528"/>
                      </a:cubicBezTo>
                      <a:cubicBezTo>
                        <a:pt x="124493" y="59894"/>
                        <a:pt x="111730" y="69685"/>
                        <a:pt x="101829" y="82061"/>
                      </a:cubicBezTo>
                      <a:cubicBezTo>
                        <a:pt x="91921" y="94437"/>
                        <a:pt x="85164" y="109030"/>
                        <a:pt x="82136" y="124590"/>
                      </a:cubicBezTo>
                      <a:cubicBezTo>
                        <a:pt x="81282" y="128044"/>
                        <a:pt x="79684" y="131270"/>
                        <a:pt x="77458" y="134040"/>
                      </a:cubicBezTo>
                      <a:cubicBezTo>
                        <a:pt x="75225" y="136811"/>
                        <a:pt x="72408" y="139058"/>
                        <a:pt x="69218" y="140625"/>
                      </a:cubicBezTo>
                      <a:cubicBezTo>
                        <a:pt x="50148" y="150654"/>
                        <a:pt x="33945" y="165374"/>
                        <a:pt x="22138" y="183397"/>
                      </a:cubicBezTo>
                      <a:cubicBezTo>
                        <a:pt x="10331" y="201420"/>
                        <a:pt x="3311" y="222152"/>
                        <a:pt x="1733" y="243640"/>
                      </a:cubicBezTo>
                      <a:lnTo>
                        <a:pt x="924" y="255176"/>
                      </a:lnTo>
                      <a:lnTo>
                        <a:pt x="0" y="267404"/>
                      </a:lnTo>
                      <a:lnTo>
                        <a:pt x="104633" y="267404"/>
                      </a:lnTo>
                      <a:lnTo>
                        <a:pt x="104633" y="432365"/>
                      </a:lnTo>
                      <a:cubicBezTo>
                        <a:pt x="104935" y="438737"/>
                        <a:pt x="106994" y="444891"/>
                        <a:pt x="110575" y="450166"/>
                      </a:cubicBezTo>
                      <a:cubicBezTo>
                        <a:pt x="114156" y="455440"/>
                        <a:pt x="119129" y="459618"/>
                        <a:pt x="124936" y="462242"/>
                      </a:cubicBezTo>
                      <a:cubicBezTo>
                        <a:pt x="130679" y="465579"/>
                        <a:pt x="136749" y="468325"/>
                        <a:pt x="143044" y="470436"/>
                      </a:cubicBezTo>
                      <a:cubicBezTo>
                        <a:pt x="149391" y="472509"/>
                        <a:pt x="156545" y="474473"/>
                        <a:pt x="164387" y="476205"/>
                      </a:cubicBezTo>
                      <a:cubicBezTo>
                        <a:pt x="187738" y="480819"/>
                        <a:pt x="211429" y="483520"/>
                        <a:pt x="235216" y="484278"/>
                      </a:cubicBezTo>
                      <a:cubicBezTo>
                        <a:pt x="242486" y="484278"/>
                        <a:pt x="249750" y="484278"/>
                        <a:pt x="256674" y="484278"/>
                      </a:cubicBezTo>
                      <a:cubicBezTo>
                        <a:pt x="267287" y="484278"/>
                        <a:pt x="278709" y="484278"/>
                        <a:pt x="289785" y="483238"/>
                      </a:cubicBezTo>
                      <a:cubicBezTo>
                        <a:pt x="321388" y="481396"/>
                        <a:pt x="364303" y="476090"/>
                        <a:pt x="388411" y="461787"/>
                      </a:cubicBezTo>
                      <a:cubicBezTo>
                        <a:pt x="391132" y="460234"/>
                        <a:pt x="393718" y="458456"/>
                        <a:pt x="396144" y="456480"/>
                      </a:cubicBezTo>
                      <a:cubicBezTo>
                        <a:pt x="399968" y="453605"/>
                        <a:pt x="403087" y="449902"/>
                        <a:pt x="405262" y="445642"/>
                      </a:cubicBezTo>
                      <a:cubicBezTo>
                        <a:pt x="407444" y="441387"/>
                        <a:pt x="408624" y="436690"/>
                        <a:pt x="408714" y="431903"/>
                      </a:cubicBezTo>
                      <a:lnTo>
                        <a:pt x="408714" y="267404"/>
                      </a:lnTo>
                      <a:lnTo>
                        <a:pt x="492583" y="267404"/>
                      </a:lnTo>
                      <a:lnTo>
                        <a:pt x="495810" y="261290"/>
                      </a:lnTo>
                      <a:lnTo>
                        <a:pt x="498813" y="255753"/>
                      </a:lnTo>
                      <a:cubicBezTo>
                        <a:pt x="507726" y="239178"/>
                        <a:pt x="512680" y="220765"/>
                        <a:pt x="513290" y="201956"/>
                      </a:cubicBezTo>
                      <a:cubicBezTo>
                        <a:pt x="513893" y="183147"/>
                        <a:pt x="510145" y="164452"/>
                        <a:pt x="502323" y="147336"/>
                      </a:cubicBezTo>
                      <a:cubicBezTo>
                        <a:pt x="494501" y="130219"/>
                        <a:pt x="482822" y="115145"/>
                        <a:pt x="468205" y="103294"/>
                      </a:cubicBezTo>
                      <a:cubicBezTo>
                        <a:pt x="453587" y="91442"/>
                        <a:pt x="436422" y="83135"/>
                        <a:pt x="418064" y="79023"/>
                      </a:cubicBezTo>
                      <a:cubicBezTo>
                        <a:pt x="414457" y="78252"/>
                        <a:pt x="411069" y="76681"/>
                        <a:pt x="408156" y="74425"/>
                      </a:cubicBezTo>
                      <a:cubicBezTo>
                        <a:pt x="405236" y="72168"/>
                        <a:pt x="402869" y="69284"/>
                        <a:pt x="401219" y="65987"/>
                      </a:cubicBezTo>
                      <a:cubicBezTo>
                        <a:pt x="391331" y="46075"/>
                        <a:pt x="376059" y="29336"/>
                        <a:pt x="357136" y="17671"/>
                      </a:cubicBezTo>
                      <a:cubicBezTo>
                        <a:pt x="338213" y="6007"/>
                        <a:pt x="316395" y="-115"/>
                        <a:pt x="294167" y="2"/>
                      </a:cubicBezTo>
                      <a:close/>
                    </a:path>
                  </a:pathLst>
                </a:custGeom>
                <a:solidFill>
                  <a:srgbClr val="FFFFFF"/>
                </a:solidFill>
                <a:ln w="6417" cap="flat">
                  <a:noFill/>
                  <a:prstDash val="solid"/>
                  <a:miter/>
                </a:ln>
              </p:spPr>
              <p:txBody>
                <a:bodyPr rtlCol="0" anchor="ctr"/>
                <a:lstStyle/>
                <a:p>
                  <a:endParaRPr lang="en-US" sz="2362"/>
                </a:p>
              </p:txBody>
            </p:sp>
          </p:grpSp>
          <p:sp>
            <p:nvSpPr>
              <p:cNvPr id="13" name="TextBox 38">
                <a:extLst>
                  <a:ext uri="{FF2B5EF4-FFF2-40B4-BE49-F238E27FC236}">
                    <a16:creationId xmlns:a16="http://schemas.microsoft.com/office/drawing/2014/main" id="{665FEFF4-CEF0-83F0-7CE0-C743AAFF9115}"/>
                  </a:ext>
                </a:extLst>
              </p:cNvPr>
              <p:cNvSpPr txBox="1"/>
              <p:nvPr/>
            </p:nvSpPr>
            <p:spPr>
              <a:xfrm>
                <a:off x="1068768" y="1236639"/>
                <a:ext cx="470490" cy="258532"/>
              </a:xfrm>
              <a:prstGeom prst="rect">
                <a:avLst/>
              </a:prstGeom>
              <a:noFill/>
            </p:spPr>
            <p:txBody>
              <a:bodyPr wrap="none" rtlCol="0">
                <a:spAutoFit/>
              </a:bodyPr>
              <a:lstStyle/>
              <a:p>
                <a:pPr algn="l"/>
                <a:r>
                  <a:rPr lang="en-US" dirty="0">
                    <a:latin typeface="Oracle Sans"/>
                    <a:cs typeface="Oracle Sans"/>
                    <a:sym typeface="Oracle Sans"/>
                    <a:rtl val="0"/>
                  </a:rPr>
                  <a:t>ADB</a:t>
                </a:r>
              </a:p>
            </p:txBody>
          </p:sp>
        </p:grpSp>
        <p:pic>
          <p:nvPicPr>
            <p:cNvPr id="11" name="グラフィックス 10">
              <a:extLst>
                <a:ext uri="{FF2B5EF4-FFF2-40B4-BE49-F238E27FC236}">
                  <a16:creationId xmlns:a16="http://schemas.microsoft.com/office/drawing/2014/main" id="{338A3089-9969-B99C-0ADB-0D9FDAE73D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39133" y="3477320"/>
              <a:ext cx="457200" cy="400050"/>
            </a:xfrm>
            <a:prstGeom prst="rect">
              <a:avLst/>
            </a:prstGeom>
          </p:spPr>
        </p:pic>
      </p:grpSp>
      <p:grpSp>
        <p:nvGrpSpPr>
          <p:cNvPr id="16" name="Graphic 3">
            <a:extLst>
              <a:ext uri="{FF2B5EF4-FFF2-40B4-BE49-F238E27FC236}">
                <a16:creationId xmlns:a16="http://schemas.microsoft.com/office/drawing/2014/main" id="{81165E75-2E28-363B-80C8-03BF1B19CCBB}"/>
              </a:ext>
            </a:extLst>
          </p:cNvPr>
          <p:cNvGrpSpPr/>
          <p:nvPr/>
        </p:nvGrpSpPr>
        <p:grpSpPr>
          <a:xfrm>
            <a:off x="10299702" y="6744803"/>
            <a:ext cx="1952780" cy="1108562"/>
            <a:chOff x="780875" y="3801176"/>
            <a:chExt cx="1322673" cy="750861"/>
          </a:xfrm>
        </p:grpSpPr>
        <p:grpSp>
          <p:nvGrpSpPr>
            <p:cNvPr id="17" name="Graphic 3">
              <a:extLst>
                <a:ext uri="{FF2B5EF4-FFF2-40B4-BE49-F238E27FC236}">
                  <a16:creationId xmlns:a16="http://schemas.microsoft.com/office/drawing/2014/main" id="{C7EC97DD-6B2B-01F6-ED3B-6CAF92DDAF08}"/>
                </a:ext>
              </a:extLst>
            </p:cNvPr>
            <p:cNvGrpSpPr/>
            <p:nvPr/>
          </p:nvGrpSpPr>
          <p:grpSpPr>
            <a:xfrm>
              <a:off x="1167865" y="3801176"/>
              <a:ext cx="513347" cy="513347"/>
              <a:chOff x="1167865" y="3801176"/>
              <a:chExt cx="513347" cy="513347"/>
            </a:xfrm>
          </p:grpSpPr>
          <p:grpSp>
            <p:nvGrpSpPr>
              <p:cNvPr id="19" name="Graphic 3">
                <a:extLst>
                  <a:ext uri="{FF2B5EF4-FFF2-40B4-BE49-F238E27FC236}">
                    <a16:creationId xmlns:a16="http://schemas.microsoft.com/office/drawing/2014/main" id="{4056DB45-1C97-8DC3-154A-C1F7C4873A15}"/>
                  </a:ext>
                </a:extLst>
              </p:cNvPr>
              <p:cNvGrpSpPr/>
              <p:nvPr/>
            </p:nvGrpSpPr>
            <p:grpSpPr>
              <a:xfrm>
                <a:off x="1167865" y="3801176"/>
                <a:ext cx="513347" cy="513347"/>
                <a:chOff x="1167865" y="3801176"/>
                <a:chExt cx="513347" cy="513347"/>
              </a:xfrm>
              <a:solidFill>
                <a:srgbClr val="FFFFFF"/>
              </a:solidFill>
            </p:grpSpPr>
            <p:sp>
              <p:nvSpPr>
                <p:cNvPr id="249" name="Freeform: Shape 567">
                  <a:extLst>
                    <a:ext uri="{FF2B5EF4-FFF2-40B4-BE49-F238E27FC236}">
                      <a16:creationId xmlns:a16="http://schemas.microsoft.com/office/drawing/2014/main" id="{0D16337E-B227-6837-BF66-258FF798DC71}"/>
                    </a:ext>
                  </a:extLst>
                </p:cNvPr>
                <p:cNvSpPr/>
                <p:nvPr/>
              </p:nvSpPr>
              <p:spPr>
                <a:xfrm>
                  <a:off x="1173974" y="3807285"/>
                  <a:ext cx="501155" cy="502348"/>
                </a:xfrm>
                <a:custGeom>
                  <a:avLst/>
                  <a:gdLst>
                    <a:gd name="connsiteX0" fmla="*/ 26829 w 501155"/>
                    <a:gd name="connsiteY0" fmla="*/ 501123 h 502348"/>
                    <a:gd name="connsiteX1" fmla="*/ 0 w 501155"/>
                    <a:gd name="connsiteY1" fmla="*/ 474237 h 502348"/>
                    <a:gd name="connsiteX2" fmla="*/ 0 w 501155"/>
                    <a:gd name="connsiteY2" fmla="*/ 26893 h 502348"/>
                    <a:gd name="connsiteX3" fmla="*/ 26829 w 501155"/>
                    <a:gd name="connsiteY3" fmla="*/ 0 h 502348"/>
                    <a:gd name="connsiteX4" fmla="*/ 474333 w 501155"/>
                    <a:gd name="connsiteY4" fmla="*/ 0 h 502348"/>
                    <a:gd name="connsiteX5" fmla="*/ 501155 w 501155"/>
                    <a:gd name="connsiteY5" fmla="*/ 26893 h 502348"/>
                    <a:gd name="connsiteX6" fmla="*/ 501155 w 501155"/>
                    <a:gd name="connsiteY6" fmla="*/ 475456 h 502348"/>
                    <a:gd name="connsiteX7" fmla="*/ 474333 w 501155"/>
                    <a:gd name="connsiteY7" fmla="*/ 502349 h 502348"/>
                    <a:gd name="connsiteX8" fmla="*/ 26829 w 501155"/>
                    <a:gd name="connsiteY8" fmla="*/ 501123 h 5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155" h="502348">
                      <a:moveTo>
                        <a:pt x="26829" y="501123"/>
                      </a:moveTo>
                      <a:cubicBezTo>
                        <a:pt x="12198" y="501123"/>
                        <a:pt x="0" y="488906"/>
                        <a:pt x="0" y="474237"/>
                      </a:cubicBezTo>
                      <a:lnTo>
                        <a:pt x="0" y="26893"/>
                      </a:lnTo>
                      <a:cubicBezTo>
                        <a:pt x="0" y="12224"/>
                        <a:pt x="12198" y="0"/>
                        <a:pt x="26829" y="0"/>
                      </a:cubicBezTo>
                      <a:lnTo>
                        <a:pt x="474333" y="0"/>
                      </a:lnTo>
                      <a:cubicBezTo>
                        <a:pt x="488963" y="0"/>
                        <a:pt x="501155" y="12224"/>
                        <a:pt x="501155" y="26893"/>
                      </a:cubicBezTo>
                      <a:lnTo>
                        <a:pt x="501155" y="475456"/>
                      </a:lnTo>
                      <a:cubicBezTo>
                        <a:pt x="501155" y="490125"/>
                        <a:pt x="488963" y="502349"/>
                        <a:pt x="474333" y="502349"/>
                      </a:cubicBezTo>
                      <a:lnTo>
                        <a:pt x="26829" y="501123"/>
                      </a:lnTo>
                      <a:close/>
                    </a:path>
                  </a:pathLst>
                </a:custGeom>
                <a:solidFill>
                  <a:srgbClr val="FFFFFF"/>
                </a:solidFill>
                <a:ln w="6417" cap="flat">
                  <a:noFill/>
                  <a:prstDash val="solid"/>
                  <a:miter/>
                </a:ln>
              </p:spPr>
              <p:txBody>
                <a:bodyPr rtlCol="0" anchor="ctr"/>
                <a:lstStyle/>
                <a:p>
                  <a:endParaRPr lang="en-US" sz="3052"/>
                </a:p>
              </p:txBody>
            </p:sp>
            <p:sp>
              <p:nvSpPr>
                <p:cNvPr id="251" name="Freeform: Shape 568">
                  <a:extLst>
                    <a:ext uri="{FF2B5EF4-FFF2-40B4-BE49-F238E27FC236}">
                      <a16:creationId xmlns:a16="http://schemas.microsoft.com/office/drawing/2014/main" id="{E81CEB13-FA76-C29F-7DD0-F53AE5DB62D4}"/>
                    </a:ext>
                  </a:extLst>
                </p:cNvPr>
                <p:cNvSpPr/>
                <p:nvPr/>
              </p:nvSpPr>
              <p:spPr>
                <a:xfrm>
                  <a:off x="1167865" y="3801176"/>
                  <a:ext cx="513347" cy="513347"/>
                </a:xfrm>
                <a:custGeom>
                  <a:avLst/>
                  <a:gdLst>
                    <a:gd name="connsiteX0" fmla="*/ 479203 w 513347"/>
                    <a:gd name="connsiteY0" fmla="*/ 12224 h 513347"/>
                    <a:gd name="connsiteX1" fmla="*/ 499936 w 513347"/>
                    <a:gd name="connsiteY1" fmla="*/ 33002 h 513347"/>
                    <a:gd name="connsiteX2" fmla="*/ 499936 w 513347"/>
                    <a:gd name="connsiteY2" fmla="*/ 481571 h 513347"/>
                    <a:gd name="connsiteX3" fmla="*/ 479203 w 513347"/>
                    <a:gd name="connsiteY3" fmla="*/ 502349 h 513347"/>
                    <a:gd name="connsiteX4" fmla="*/ 32925 w 513347"/>
                    <a:gd name="connsiteY4" fmla="*/ 502349 h 513347"/>
                    <a:gd name="connsiteX5" fmla="*/ 12192 w 513347"/>
                    <a:gd name="connsiteY5" fmla="*/ 480345 h 513347"/>
                    <a:gd name="connsiteX6" fmla="*/ 12192 w 513347"/>
                    <a:gd name="connsiteY6" fmla="*/ 33002 h 513347"/>
                    <a:gd name="connsiteX7" fmla="*/ 32925 w 513347"/>
                    <a:gd name="connsiteY7" fmla="*/ 12224 h 513347"/>
                    <a:gd name="connsiteX8" fmla="*/ 479203 w 513347"/>
                    <a:gd name="connsiteY8" fmla="*/ 12224 h 513347"/>
                    <a:gd name="connsiteX9" fmla="*/ 479203 w 513347"/>
                    <a:gd name="connsiteY9" fmla="*/ 0 h 513347"/>
                    <a:gd name="connsiteX10" fmla="*/ 32925 w 513347"/>
                    <a:gd name="connsiteY10" fmla="*/ 0 h 513347"/>
                    <a:gd name="connsiteX11" fmla="*/ 0 w 513347"/>
                    <a:gd name="connsiteY11" fmla="*/ 33002 h 513347"/>
                    <a:gd name="connsiteX12" fmla="*/ 0 w 513347"/>
                    <a:gd name="connsiteY12" fmla="*/ 481571 h 513347"/>
                    <a:gd name="connsiteX13" fmla="*/ 32925 w 513347"/>
                    <a:gd name="connsiteY13" fmla="*/ 513347 h 513347"/>
                    <a:gd name="connsiteX14" fmla="*/ 480422 w 513347"/>
                    <a:gd name="connsiteY14" fmla="*/ 513347 h 513347"/>
                    <a:gd name="connsiteX15" fmla="*/ 513347 w 513347"/>
                    <a:gd name="connsiteY15" fmla="*/ 480345 h 513347"/>
                    <a:gd name="connsiteX16" fmla="*/ 513347 w 513347"/>
                    <a:gd name="connsiteY16" fmla="*/ 33002 h 513347"/>
                    <a:gd name="connsiteX17" fmla="*/ 479203 w 513347"/>
                    <a:gd name="connsiteY17" fmla="*/ 0 h 5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3347" h="513347">
                      <a:moveTo>
                        <a:pt x="479203" y="12224"/>
                      </a:moveTo>
                      <a:cubicBezTo>
                        <a:pt x="490183" y="12224"/>
                        <a:pt x="499936" y="22003"/>
                        <a:pt x="499936" y="33002"/>
                      </a:cubicBezTo>
                      <a:lnTo>
                        <a:pt x="499936" y="481571"/>
                      </a:lnTo>
                      <a:cubicBezTo>
                        <a:pt x="499936" y="492570"/>
                        <a:pt x="490183" y="502349"/>
                        <a:pt x="479203" y="502349"/>
                      </a:cubicBezTo>
                      <a:lnTo>
                        <a:pt x="32925" y="502349"/>
                      </a:lnTo>
                      <a:cubicBezTo>
                        <a:pt x="21946" y="501123"/>
                        <a:pt x="12192" y="491344"/>
                        <a:pt x="12192" y="480345"/>
                      </a:cubicBezTo>
                      <a:lnTo>
                        <a:pt x="12192" y="33002"/>
                      </a:lnTo>
                      <a:cubicBezTo>
                        <a:pt x="12192" y="22003"/>
                        <a:pt x="21946" y="12224"/>
                        <a:pt x="32925" y="12224"/>
                      </a:cubicBezTo>
                      <a:lnTo>
                        <a:pt x="479203" y="12224"/>
                      </a:lnTo>
                      <a:close/>
                      <a:moveTo>
                        <a:pt x="479203" y="0"/>
                      </a:moveTo>
                      <a:lnTo>
                        <a:pt x="32925" y="0"/>
                      </a:lnTo>
                      <a:cubicBezTo>
                        <a:pt x="14630" y="0"/>
                        <a:pt x="0" y="14669"/>
                        <a:pt x="0" y="33002"/>
                      </a:cubicBezTo>
                      <a:lnTo>
                        <a:pt x="0" y="481571"/>
                      </a:lnTo>
                      <a:cubicBezTo>
                        <a:pt x="0" y="498678"/>
                        <a:pt x="14630" y="513347"/>
                        <a:pt x="32925" y="513347"/>
                      </a:cubicBezTo>
                      <a:lnTo>
                        <a:pt x="480422" y="513347"/>
                      </a:lnTo>
                      <a:cubicBezTo>
                        <a:pt x="498717" y="513347"/>
                        <a:pt x="513347" y="498678"/>
                        <a:pt x="513347" y="480345"/>
                      </a:cubicBezTo>
                      <a:lnTo>
                        <a:pt x="513347" y="33002"/>
                      </a:lnTo>
                      <a:cubicBezTo>
                        <a:pt x="512128" y="14669"/>
                        <a:pt x="497498" y="0"/>
                        <a:pt x="479203" y="0"/>
                      </a:cubicBezTo>
                      <a:close/>
                    </a:path>
                  </a:pathLst>
                </a:custGeom>
                <a:solidFill>
                  <a:srgbClr val="FFFFFF"/>
                </a:solidFill>
                <a:ln w="6417" cap="flat">
                  <a:noFill/>
                  <a:prstDash val="solid"/>
                  <a:miter/>
                </a:ln>
              </p:spPr>
              <p:txBody>
                <a:bodyPr rtlCol="0" anchor="ctr"/>
                <a:lstStyle/>
                <a:p>
                  <a:endParaRPr lang="en-US" sz="3052"/>
                </a:p>
              </p:txBody>
            </p:sp>
          </p:grpSp>
          <p:grpSp>
            <p:nvGrpSpPr>
              <p:cNvPr id="20" name="Graphic 3">
                <a:extLst>
                  <a:ext uri="{FF2B5EF4-FFF2-40B4-BE49-F238E27FC236}">
                    <a16:creationId xmlns:a16="http://schemas.microsoft.com/office/drawing/2014/main" id="{B908CBCA-C7DF-1439-9277-F35CA4DA7203}"/>
                  </a:ext>
                </a:extLst>
              </p:cNvPr>
              <p:cNvGrpSpPr/>
              <p:nvPr/>
            </p:nvGrpSpPr>
            <p:grpSpPr>
              <a:xfrm>
                <a:off x="1250777" y="3920959"/>
                <a:ext cx="342640" cy="331231"/>
                <a:chOff x="1250777" y="3920959"/>
                <a:chExt cx="342640" cy="331231"/>
              </a:xfrm>
              <a:solidFill>
                <a:srgbClr val="2D5967"/>
              </a:solidFill>
            </p:grpSpPr>
            <p:sp>
              <p:nvSpPr>
                <p:cNvPr id="23" name="Freeform: Shape 570">
                  <a:extLst>
                    <a:ext uri="{FF2B5EF4-FFF2-40B4-BE49-F238E27FC236}">
                      <a16:creationId xmlns:a16="http://schemas.microsoft.com/office/drawing/2014/main" id="{445AA79F-B0ED-C68C-4A5B-A4CD5440B996}"/>
                    </a:ext>
                  </a:extLst>
                </p:cNvPr>
                <p:cNvSpPr/>
                <p:nvPr/>
              </p:nvSpPr>
              <p:spPr>
                <a:xfrm>
                  <a:off x="1417826" y="3925849"/>
                  <a:ext cx="175590" cy="151559"/>
                </a:xfrm>
                <a:custGeom>
                  <a:avLst/>
                  <a:gdLst>
                    <a:gd name="connsiteX0" fmla="*/ 120720 w 175590"/>
                    <a:gd name="connsiteY0" fmla="*/ 17114 h 151559"/>
                    <a:gd name="connsiteX1" fmla="*/ 153639 w 175590"/>
                    <a:gd name="connsiteY1" fmla="*/ 74557 h 151559"/>
                    <a:gd name="connsiteX2" fmla="*/ 120720 w 175590"/>
                    <a:gd name="connsiteY2" fmla="*/ 132007 h 151559"/>
                    <a:gd name="connsiteX3" fmla="*/ 54870 w 175590"/>
                    <a:gd name="connsiteY3" fmla="*/ 132007 h 151559"/>
                    <a:gd name="connsiteX4" fmla="*/ 21952 w 175590"/>
                    <a:gd name="connsiteY4" fmla="*/ 74557 h 151559"/>
                    <a:gd name="connsiteX5" fmla="*/ 54870 w 175590"/>
                    <a:gd name="connsiteY5" fmla="*/ 17114 h 151559"/>
                    <a:gd name="connsiteX6" fmla="*/ 120720 w 175590"/>
                    <a:gd name="connsiteY6" fmla="*/ 17114 h 151559"/>
                    <a:gd name="connsiteX7" fmla="*/ 120720 w 175590"/>
                    <a:gd name="connsiteY7" fmla="*/ 17114 h 151559"/>
                    <a:gd name="connsiteX8" fmla="*/ 131693 w 175590"/>
                    <a:gd name="connsiteY8" fmla="*/ 0 h 151559"/>
                    <a:gd name="connsiteX9" fmla="*/ 43898 w 175590"/>
                    <a:gd name="connsiteY9" fmla="*/ 0 h 151559"/>
                    <a:gd name="connsiteX10" fmla="*/ 0 w 175590"/>
                    <a:gd name="connsiteY10" fmla="*/ 75783 h 151559"/>
                    <a:gd name="connsiteX11" fmla="*/ 43898 w 175590"/>
                    <a:gd name="connsiteY11" fmla="*/ 151560 h 151559"/>
                    <a:gd name="connsiteX12" fmla="*/ 131693 w 175590"/>
                    <a:gd name="connsiteY12" fmla="*/ 151560 h 151559"/>
                    <a:gd name="connsiteX13" fmla="*/ 175590 w 175590"/>
                    <a:gd name="connsiteY13" fmla="*/ 75783 h 151559"/>
                    <a:gd name="connsiteX14" fmla="*/ 131693 w 175590"/>
                    <a:gd name="connsiteY14" fmla="*/ 0 h 15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590" h="151559">
                      <a:moveTo>
                        <a:pt x="120720" y="17114"/>
                      </a:moveTo>
                      <a:lnTo>
                        <a:pt x="153639" y="74557"/>
                      </a:lnTo>
                      <a:lnTo>
                        <a:pt x="120720" y="132007"/>
                      </a:lnTo>
                      <a:lnTo>
                        <a:pt x="54870" y="132007"/>
                      </a:lnTo>
                      <a:lnTo>
                        <a:pt x="21952" y="74557"/>
                      </a:lnTo>
                      <a:lnTo>
                        <a:pt x="54870" y="17114"/>
                      </a:lnTo>
                      <a:lnTo>
                        <a:pt x="120720" y="17114"/>
                      </a:lnTo>
                      <a:lnTo>
                        <a:pt x="120720" y="17114"/>
                      </a:lnTo>
                      <a:close/>
                      <a:moveTo>
                        <a:pt x="131693" y="0"/>
                      </a:moveTo>
                      <a:lnTo>
                        <a:pt x="43898" y="0"/>
                      </a:lnTo>
                      <a:lnTo>
                        <a:pt x="0" y="75783"/>
                      </a:lnTo>
                      <a:lnTo>
                        <a:pt x="43898" y="151560"/>
                      </a:lnTo>
                      <a:lnTo>
                        <a:pt x="131693" y="151560"/>
                      </a:lnTo>
                      <a:lnTo>
                        <a:pt x="175590" y="75783"/>
                      </a:lnTo>
                      <a:lnTo>
                        <a:pt x="131693" y="0"/>
                      </a:lnTo>
                      <a:close/>
                    </a:path>
                  </a:pathLst>
                </a:custGeom>
                <a:solidFill>
                  <a:srgbClr val="2D5967"/>
                </a:solidFill>
                <a:ln w="6417" cap="flat">
                  <a:noFill/>
                  <a:prstDash val="solid"/>
                  <a:miter/>
                </a:ln>
              </p:spPr>
              <p:txBody>
                <a:bodyPr rtlCol="0" anchor="ctr"/>
                <a:lstStyle/>
                <a:p>
                  <a:endParaRPr lang="en-US" sz="3052"/>
                </a:p>
              </p:txBody>
            </p:sp>
            <p:sp>
              <p:nvSpPr>
                <p:cNvPr id="245" name="Freeform: Shape 571">
                  <a:extLst>
                    <a:ext uri="{FF2B5EF4-FFF2-40B4-BE49-F238E27FC236}">
                      <a16:creationId xmlns:a16="http://schemas.microsoft.com/office/drawing/2014/main" id="{CB4D6CEA-D041-B98F-F15F-D709F3256B14}"/>
                    </a:ext>
                  </a:extLst>
                </p:cNvPr>
                <p:cNvSpPr/>
                <p:nvPr/>
              </p:nvSpPr>
              <p:spPr>
                <a:xfrm>
                  <a:off x="1344655" y="4100631"/>
                  <a:ext cx="151200" cy="151559"/>
                </a:xfrm>
                <a:custGeom>
                  <a:avLst/>
                  <a:gdLst>
                    <a:gd name="connsiteX0" fmla="*/ 75603 w 151200"/>
                    <a:gd name="connsiteY0" fmla="*/ 17107 h 151559"/>
                    <a:gd name="connsiteX1" fmla="*/ 132912 w 151200"/>
                    <a:gd name="connsiteY1" fmla="*/ 74557 h 151559"/>
                    <a:gd name="connsiteX2" fmla="*/ 75603 w 151200"/>
                    <a:gd name="connsiteY2" fmla="*/ 132001 h 151559"/>
                    <a:gd name="connsiteX3" fmla="*/ 18294 w 151200"/>
                    <a:gd name="connsiteY3" fmla="*/ 74557 h 151559"/>
                    <a:gd name="connsiteX4" fmla="*/ 75603 w 151200"/>
                    <a:gd name="connsiteY4" fmla="*/ 17107 h 151559"/>
                    <a:gd name="connsiteX5" fmla="*/ 75603 w 151200"/>
                    <a:gd name="connsiteY5" fmla="*/ 0 h 151559"/>
                    <a:gd name="connsiteX6" fmla="*/ 0 w 151200"/>
                    <a:gd name="connsiteY6" fmla="*/ 75777 h 151559"/>
                    <a:gd name="connsiteX7" fmla="*/ 75603 w 151200"/>
                    <a:gd name="connsiteY7" fmla="*/ 151560 h 151559"/>
                    <a:gd name="connsiteX8" fmla="*/ 151200 w 151200"/>
                    <a:gd name="connsiteY8" fmla="*/ 75777 h 151559"/>
                    <a:gd name="connsiteX9" fmla="*/ 75603 w 151200"/>
                    <a:gd name="connsiteY9" fmla="*/ 0 h 15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00" h="151559">
                      <a:moveTo>
                        <a:pt x="75603" y="17107"/>
                      </a:moveTo>
                      <a:cubicBezTo>
                        <a:pt x="107302" y="17107"/>
                        <a:pt x="132912" y="42775"/>
                        <a:pt x="132912" y="74557"/>
                      </a:cubicBezTo>
                      <a:cubicBezTo>
                        <a:pt x="132912" y="106334"/>
                        <a:pt x="107302" y="132001"/>
                        <a:pt x="75603" y="132001"/>
                      </a:cubicBezTo>
                      <a:cubicBezTo>
                        <a:pt x="43898" y="132001"/>
                        <a:pt x="18294" y="106334"/>
                        <a:pt x="18294" y="74557"/>
                      </a:cubicBezTo>
                      <a:cubicBezTo>
                        <a:pt x="18294" y="42775"/>
                        <a:pt x="43898" y="17107"/>
                        <a:pt x="75603" y="17107"/>
                      </a:cubicBezTo>
                      <a:close/>
                      <a:moveTo>
                        <a:pt x="75603" y="0"/>
                      </a:moveTo>
                      <a:cubicBezTo>
                        <a:pt x="34144" y="0"/>
                        <a:pt x="0" y="34221"/>
                        <a:pt x="0" y="75777"/>
                      </a:cubicBezTo>
                      <a:cubicBezTo>
                        <a:pt x="0" y="117332"/>
                        <a:pt x="34144" y="151560"/>
                        <a:pt x="75603" y="151560"/>
                      </a:cubicBezTo>
                      <a:cubicBezTo>
                        <a:pt x="117056" y="151560"/>
                        <a:pt x="151200" y="117332"/>
                        <a:pt x="151200" y="75777"/>
                      </a:cubicBezTo>
                      <a:cubicBezTo>
                        <a:pt x="151200" y="32995"/>
                        <a:pt x="117056" y="0"/>
                        <a:pt x="75603" y="0"/>
                      </a:cubicBezTo>
                      <a:close/>
                    </a:path>
                  </a:pathLst>
                </a:custGeom>
                <a:solidFill>
                  <a:srgbClr val="2D5967"/>
                </a:solidFill>
                <a:ln w="6417" cap="flat">
                  <a:noFill/>
                  <a:prstDash val="solid"/>
                  <a:miter/>
                </a:ln>
              </p:spPr>
              <p:txBody>
                <a:bodyPr rtlCol="0" anchor="ctr"/>
                <a:lstStyle/>
                <a:p>
                  <a:endParaRPr lang="en-US" sz="3052"/>
                </a:p>
              </p:txBody>
            </p:sp>
            <p:sp>
              <p:nvSpPr>
                <p:cNvPr id="246" name="Freeform: Shape 572">
                  <a:extLst>
                    <a:ext uri="{FF2B5EF4-FFF2-40B4-BE49-F238E27FC236}">
                      <a16:creationId xmlns:a16="http://schemas.microsoft.com/office/drawing/2014/main" id="{407264A1-911C-00C8-F57F-6F465AEA8627}"/>
                    </a:ext>
                  </a:extLst>
                </p:cNvPr>
                <p:cNvSpPr/>
                <p:nvPr/>
              </p:nvSpPr>
              <p:spPr>
                <a:xfrm>
                  <a:off x="1250777" y="3920959"/>
                  <a:ext cx="167049" cy="151565"/>
                </a:xfrm>
                <a:custGeom>
                  <a:avLst/>
                  <a:gdLst>
                    <a:gd name="connsiteX0" fmla="*/ 82912 w 167049"/>
                    <a:gd name="connsiteY0" fmla="*/ 36672 h 151565"/>
                    <a:gd name="connsiteX1" fmla="*/ 136563 w 167049"/>
                    <a:gd name="connsiteY1" fmla="*/ 133226 h 151565"/>
                    <a:gd name="connsiteX2" fmla="*/ 30480 w 167049"/>
                    <a:gd name="connsiteY2" fmla="*/ 133226 h 151565"/>
                    <a:gd name="connsiteX3" fmla="*/ 82912 w 167049"/>
                    <a:gd name="connsiteY3" fmla="*/ 36672 h 151565"/>
                    <a:gd name="connsiteX4" fmla="*/ 82912 w 167049"/>
                    <a:gd name="connsiteY4" fmla="*/ 0 h 151565"/>
                    <a:gd name="connsiteX5" fmla="*/ 0 w 167049"/>
                    <a:gd name="connsiteY5" fmla="*/ 151566 h 151565"/>
                    <a:gd name="connsiteX6" fmla="*/ 167050 w 167049"/>
                    <a:gd name="connsiteY6" fmla="*/ 151566 h 151565"/>
                    <a:gd name="connsiteX7" fmla="*/ 82912 w 167049"/>
                    <a:gd name="connsiteY7" fmla="*/ 0 h 15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049" h="151565">
                      <a:moveTo>
                        <a:pt x="82912" y="36672"/>
                      </a:moveTo>
                      <a:lnTo>
                        <a:pt x="136563" y="133226"/>
                      </a:lnTo>
                      <a:lnTo>
                        <a:pt x="30480" y="133226"/>
                      </a:lnTo>
                      <a:lnTo>
                        <a:pt x="82912" y="36672"/>
                      </a:lnTo>
                      <a:close/>
                      <a:moveTo>
                        <a:pt x="82912" y="0"/>
                      </a:moveTo>
                      <a:lnTo>
                        <a:pt x="0" y="151566"/>
                      </a:lnTo>
                      <a:lnTo>
                        <a:pt x="167050" y="151566"/>
                      </a:lnTo>
                      <a:lnTo>
                        <a:pt x="82912" y="0"/>
                      </a:lnTo>
                      <a:close/>
                    </a:path>
                  </a:pathLst>
                </a:custGeom>
                <a:solidFill>
                  <a:srgbClr val="2D5967"/>
                </a:solidFill>
                <a:ln w="6417" cap="flat">
                  <a:noFill/>
                  <a:prstDash val="solid"/>
                  <a:miter/>
                </a:ln>
              </p:spPr>
              <p:txBody>
                <a:bodyPr rtlCol="0" anchor="ctr"/>
                <a:lstStyle/>
                <a:p>
                  <a:endParaRPr lang="en-US" sz="3052"/>
                </a:p>
              </p:txBody>
            </p:sp>
          </p:grpSp>
          <p:sp>
            <p:nvSpPr>
              <p:cNvPr id="21" name="Freeform: Shape 573">
                <a:extLst>
                  <a:ext uri="{FF2B5EF4-FFF2-40B4-BE49-F238E27FC236}">
                    <a16:creationId xmlns:a16="http://schemas.microsoft.com/office/drawing/2014/main" id="{F892A47C-A863-A18C-640A-432E95184A58}"/>
                  </a:ext>
                </a:extLst>
              </p:cNvPr>
              <p:cNvSpPr/>
              <p:nvPr/>
            </p:nvSpPr>
            <p:spPr>
              <a:xfrm>
                <a:off x="1180063" y="3862296"/>
                <a:ext cx="487737" cy="440009"/>
              </a:xfrm>
              <a:custGeom>
                <a:avLst/>
                <a:gdLst>
                  <a:gd name="connsiteX0" fmla="*/ 467011 w 487737"/>
                  <a:gd name="connsiteY0" fmla="*/ 440009 h 440009"/>
                  <a:gd name="connsiteX1" fmla="*/ 20726 w 487737"/>
                  <a:gd name="connsiteY1" fmla="*/ 440009 h 440009"/>
                  <a:gd name="connsiteX2" fmla="*/ 0 w 487737"/>
                  <a:gd name="connsiteY2" fmla="*/ 419232 h 440009"/>
                  <a:gd name="connsiteX3" fmla="*/ 0 w 487737"/>
                  <a:gd name="connsiteY3" fmla="*/ 0 h 440009"/>
                  <a:gd name="connsiteX4" fmla="*/ 487738 w 487737"/>
                  <a:gd name="connsiteY4" fmla="*/ 0 h 440009"/>
                  <a:gd name="connsiteX5" fmla="*/ 487738 w 487737"/>
                  <a:gd name="connsiteY5" fmla="*/ 419232 h 440009"/>
                  <a:gd name="connsiteX6" fmla="*/ 467011 w 487737"/>
                  <a:gd name="connsiteY6" fmla="*/ 440009 h 440009"/>
                  <a:gd name="connsiteX7" fmla="*/ 18288 w 487737"/>
                  <a:gd name="connsiteY7" fmla="*/ 18333 h 440009"/>
                  <a:gd name="connsiteX8" fmla="*/ 18288 w 487737"/>
                  <a:gd name="connsiteY8" fmla="*/ 420457 h 440009"/>
                  <a:gd name="connsiteX9" fmla="*/ 20726 w 487737"/>
                  <a:gd name="connsiteY9" fmla="*/ 422902 h 440009"/>
                  <a:gd name="connsiteX10" fmla="*/ 468231 w 487737"/>
                  <a:gd name="connsiteY10" fmla="*/ 422902 h 440009"/>
                  <a:gd name="connsiteX11" fmla="*/ 470669 w 487737"/>
                  <a:gd name="connsiteY11" fmla="*/ 420457 h 440009"/>
                  <a:gd name="connsiteX12" fmla="*/ 470669 w 487737"/>
                  <a:gd name="connsiteY12" fmla="*/ 18333 h 440009"/>
                  <a:gd name="connsiteX13" fmla="*/ 18288 w 487737"/>
                  <a:gd name="connsiteY13" fmla="*/ 18333 h 440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7737" h="440009">
                    <a:moveTo>
                      <a:pt x="467011" y="440009"/>
                    </a:moveTo>
                    <a:lnTo>
                      <a:pt x="20726" y="440009"/>
                    </a:lnTo>
                    <a:cubicBezTo>
                      <a:pt x="9754" y="440009"/>
                      <a:pt x="0" y="430236"/>
                      <a:pt x="0" y="419232"/>
                    </a:cubicBezTo>
                    <a:lnTo>
                      <a:pt x="0" y="0"/>
                    </a:lnTo>
                    <a:lnTo>
                      <a:pt x="487738" y="0"/>
                    </a:lnTo>
                    <a:lnTo>
                      <a:pt x="487738" y="419232"/>
                    </a:lnTo>
                    <a:cubicBezTo>
                      <a:pt x="487738" y="430236"/>
                      <a:pt x="477984" y="440009"/>
                      <a:pt x="467011" y="440009"/>
                    </a:cubicBezTo>
                    <a:close/>
                    <a:moveTo>
                      <a:pt x="18288" y="18333"/>
                    </a:moveTo>
                    <a:lnTo>
                      <a:pt x="18288" y="420457"/>
                    </a:lnTo>
                    <a:cubicBezTo>
                      <a:pt x="18288" y="421676"/>
                      <a:pt x="19507" y="422902"/>
                      <a:pt x="20726" y="422902"/>
                    </a:cubicBezTo>
                    <a:lnTo>
                      <a:pt x="468231" y="422902"/>
                    </a:lnTo>
                    <a:cubicBezTo>
                      <a:pt x="469450" y="422902"/>
                      <a:pt x="470669" y="421676"/>
                      <a:pt x="470669" y="420457"/>
                    </a:cubicBezTo>
                    <a:lnTo>
                      <a:pt x="470669" y="18333"/>
                    </a:lnTo>
                    <a:lnTo>
                      <a:pt x="18288" y="18333"/>
                    </a:lnTo>
                    <a:close/>
                  </a:path>
                </a:pathLst>
              </a:custGeom>
              <a:solidFill>
                <a:srgbClr val="2D5967"/>
              </a:solidFill>
              <a:ln w="6417" cap="flat">
                <a:noFill/>
                <a:prstDash val="solid"/>
                <a:miter/>
              </a:ln>
            </p:spPr>
            <p:txBody>
              <a:bodyPr rtlCol="0" anchor="ctr"/>
              <a:lstStyle/>
              <a:p>
                <a:endParaRPr lang="en-US" sz="3052"/>
              </a:p>
            </p:txBody>
          </p:sp>
          <p:sp>
            <p:nvSpPr>
              <p:cNvPr id="22" name="Freeform: Shape 574">
                <a:extLst>
                  <a:ext uri="{FF2B5EF4-FFF2-40B4-BE49-F238E27FC236}">
                    <a16:creationId xmlns:a16="http://schemas.microsoft.com/office/drawing/2014/main" id="{41474052-5B81-8D41-754F-FA3F606DE611}"/>
                  </a:ext>
                </a:extLst>
              </p:cNvPr>
              <p:cNvSpPr/>
              <p:nvPr/>
            </p:nvSpPr>
            <p:spPr>
              <a:xfrm>
                <a:off x="1180063" y="3813400"/>
                <a:ext cx="487737" cy="35446"/>
              </a:xfrm>
              <a:custGeom>
                <a:avLst/>
                <a:gdLst>
                  <a:gd name="connsiteX0" fmla="*/ 487738 w 487737"/>
                  <a:gd name="connsiteY0" fmla="*/ 35447 h 35446"/>
                  <a:gd name="connsiteX1" fmla="*/ 0 w 487737"/>
                  <a:gd name="connsiteY1" fmla="*/ 35447 h 35446"/>
                  <a:gd name="connsiteX2" fmla="*/ 0 w 487737"/>
                  <a:gd name="connsiteY2" fmla="*/ 20778 h 35446"/>
                  <a:gd name="connsiteX3" fmla="*/ 20726 w 487737"/>
                  <a:gd name="connsiteY3" fmla="*/ 0 h 35446"/>
                  <a:gd name="connsiteX4" fmla="*/ 468231 w 487737"/>
                  <a:gd name="connsiteY4" fmla="*/ 0 h 35446"/>
                  <a:gd name="connsiteX5" fmla="*/ 487738 w 487737"/>
                  <a:gd name="connsiteY5" fmla="*/ 20778 h 35446"/>
                  <a:gd name="connsiteX6" fmla="*/ 487738 w 487737"/>
                  <a:gd name="connsiteY6" fmla="*/ 35447 h 3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37" h="35446">
                    <a:moveTo>
                      <a:pt x="487738" y="35447"/>
                    </a:moveTo>
                    <a:lnTo>
                      <a:pt x="0" y="35447"/>
                    </a:lnTo>
                    <a:lnTo>
                      <a:pt x="0" y="20778"/>
                    </a:lnTo>
                    <a:cubicBezTo>
                      <a:pt x="0" y="9779"/>
                      <a:pt x="9754" y="0"/>
                      <a:pt x="20726" y="0"/>
                    </a:cubicBezTo>
                    <a:lnTo>
                      <a:pt x="468231" y="0"/>
                    </a:lnTo>
                    <a:cubicBezTo>
                      <a:pt x="477984" y="0"/>
                      <a:pt x="487738" y="9779"/>
                      <a:pt x="487738" y="20778"/>
                    </a:cubicBezTo>
                    <a:lnTo>
                      <a:pt x="487738" y="35447"/>
                    </a:lnTo>
                    <a:close/>
                  </a:path>
                </a:pathLst>
              </a:custGeom>
              <a:solidFill>
                <a:srgbClr val="2D5967"/>
              </a:solidFill>
              <a:ln w="6417" cap="flat">
                <a:noFill/>
                <a:prstDash val="solid"/>
                <a:miter/>
              </a:ln>
            </p:spPr>
            <p:txBody>
              <a:bodyPr rtlCol="0" anchor="ctr"/>
              <a:lstStyle/>
              <a:p>
                <a:endParaRPr lang="en-US" sz="3052"/>
              </a:p>
            </p:txBody>
          </p:sp>
        </p:grpSp>
        <p:sp>
          <p:nvSpPr>
            <p:cNvPr id="18" name="TextBox 575">
              <a:extLst>
                <a:ext uri="{FF2B5EF4-FFF2-40B4-BE49-F238E27FC236}">
                  <a16:creationId xmlns:a16="http://schemas.microsoft.com/office/drawing/2014/main" id="{F1455F84-B530-1068-B984-6D4807BF9358}"/>
                </a:ext>
              </a:extLst>
            </p:cNvPr>
            <p:cNvSpPr txBox="1"/>
            <p:nvPr/>
          </p:nvSpPr>
          <p:spPr>
            <a:xfrm>
              <a:off x="780875" y="4274039"/>
              <a:ext cx="1322673" cy="277998"/>
            </a:xfrm>
            <a:prstGeom prst="rect">
              <a:avLst/>
            </a:prstGeom>
            <a:noFill/>
          </p:spPr>
          <p:txBody>
            <a:bodyPr wrap="none" rtlCol="0">
              <a:spAutoFit/>
            </a:bodyPr>
            <a:lstStyle/>
            <a:p>
              <a:pPr algn="l"/>
              <a:r>
                <a:rPr lang="en-US" dirty="0">
                  <a:latin typeface="Oracle Sans"/>
                  <a:cs typeface="Oracle Sans"/>
                  <a:sym typeface="Oracle Sans"/>
                  <a:rtl val="0"/>
                </a:rPr>
                <a:t>Object Storage</a:t>
              </a:r>
            </a:p>
          </p:txBody>
        </p:sp>
      </p:grpSp>
      <p:cxnSp>
        <p:nvCxnSpPr>
          <p:cNvPr id="269" name="Straight Arrow Connector 43">
            <a:extLst>
              <a:ext uri="{FF2B5EF4-FFF2-40B4-BE49-F238E27FC236}">
                <a16:creationId xmlns:a16="http://schemas.microsoft.com/office/drawing/2014/main" id="{3DAD15BD-9F0F-3920-9478-9C3CB382208C}"/>
              </a:ext>
            </a:extLst>
          </p:cNvPr>
          <p:cNvCxnSpPr>
            <a:cxnSpLocks/>
          </p:cNvCxnSpPr>
          <p:nvPr/>
        </p:nvCxnSpPr>
        <p:spPr bwMode="auto">
          <a:xfrm>
            <a:off x="8671909" y="7762347"/>
            <a:ext cx="1472717" cy="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70" name="Straight Arrow Connector 43">
            <a:extLst>
              <a:ext uri="{FF2B5EF4-FFF2-40B4-BE49-F238E27FC236}">
                <a16:creationId xmlns:a16="http://schemas.microsoft.com/office/drawing/2014/main" id="{9ED209ED-2FA2-FA73-0630-1DD2FD576274}"/>
              </a:ext>
            </a:extLst>
          </p:cNvPr>
          <p:cNvCxnSpPr>
            <a:cxnSpLocks/>
          </p:cNvCxnSpPr>
          <p:nvPr/>
        </p:nvCxnSpPr>
        <p:spPr bwMode="auto">
          <a:xfrm flipH="1">
            <a:off x="8671909" y="7542551"/>
            <a:ext cx="1446555" cy="12222"/>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4" name="Straight Arrow Connector 43">
            <a:extLst>
              <a:ext uri="{FF2B5EF4-FFF2-40B4-BE49-F238E27FC236}">
                <a16:creationId xmlns:a16="http://schemas.microsoft.com/office/drawing/2014/main" id="{A37A4CB0-88C0-1CAA-371A-48F876B3D985}"/>
              </a:ext>
            </a:extLst>
          </p:cNvPr>
          <p:cNvCxnSpPr>
            <a:cxnSpLocks/>
          </p:cNvCxnSpPr>
          <p:nvPr/>
        </p:nvCxnSpPr>
        <p:spPr bwMode="auto">
          <a:xfrm>
            <a:off x="13081870" y="6566422"/>
            <a:ext cx="1319230" cy="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764638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CFC8A5E2-EF06-41A1-BA28-15FC0CB9C970}"/>
              </a:ext>
            </a:extLst>
          </p:cNvPr>
          <p:cNvSpPr/>
          <p:nvPr/>
        </p:nvSpPr>
        <p:spPr>
          <a:xfrm>
            <a:off x="3126437" y="4624213"/>
            <a:ext cx="11060028" cy="4044492"/>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lang="ja-JP" altLang="en-US" sz="1772" dirty="0">
                <a:solidFill>
                  <a:schemeClr val="tx1"/>
                </a:solidFill>
                <a:latin typeface="Meiryo UI" panose="020B0604030504040204" pitchFamily="34" charset="-128"/>
                <a:ea typeface="Meiryo UI" panose="020B0604030504040204" pitchFamily="34" charset="-128"/>
              </a:rPr>
              <a:t>データ管理</a:t>
            </a:r>
            <a:r>
              <a:rPr lang="en-US" altLang="ja-JP" sz="1772" dirty="0">
                <a:solidFill>
                  <a:schemeClr val="tx1"/>
                </a:solidFill>
                <a:latin typeface="Meiryo UI" panose="020B0604030504040204" pitchFamily="34" charset="-128"/>
                <a:ea typeface="Meiryo UI" panose="020B0604030504040204" pitchFamily="34" charset="-128"/>
              </a:rPr>
              <a:t>_</a:t>
            </a:r>
            <a:r>
              <a:rPr lang="ja-JP" altLang="en-US" sz="1772" dirty="0">
                <a:solidFill>
                  <a:schemeClr val="tx1"/>
                </a:solidFill>
                <a:latin typeface="Meiryo UI" panose="020B0604030504040204" pitchFamily="34" charset="-128"/>
                <a:ea typeface="Meiryo UI" panose="020B0604030504040204" pitchFamily="34" charset="-128"/>
              </a:rPr>
              <a:t>データ収集機能</a:t>
            </a:r>
            <a:endParaRPr kumimoji="1" lang="en-US" altLang="ja-JP" sz="1772" dirty="0">
              <a:solidFill>
                <a:schemeClr val="tx1"/>
              </a:solidFill>
              <a:latin typeface="Meiryo UI" panose="020B0604030504040204" pitchFamily="34" charset="-128"/>
              <a:ea typeface="Meiryo UI" panose="020B0604030504040204" pitchFamily="34" charset="-128"/>
            </a:endParaRPr>
          </a:p>
        </p:txBody>
      </p:sp>
      <p:sp>
        <p:nvSpPr>
          <p:cNvPr id="4" name="Rectangle 46">
            <a:extLst>
              <a:ext uri="{FF2B5EF4-FFF2-40B4-BE49-F238E27FC236}">
                <a16:creationId xmlns:a16="http://schemas.microsoft.com/office/drawing/2014/main" id="{F2469E96-7AD6-491B-835E-EF5EE38F99A6}"/>
              </a:ext>
            </a:extLst>
          </p:cNvPr>
          <p:cNvSpPr/>
          <p:nvPr/>
        </p:nvSpPr>
        <p:spPr>
          <a:xfrm>
            <a:off x="309185" y="563375"/>
            <a:ext cx="17082488" cy="635673"/>
          </a:xfrm>
          <a:prstGeom prst="rect">
            <a:avLst/>
          </a:prstGeom>
          <a:noFill/>
          <a:ln>
            <a:noFill/>
          </a:ln>
        </p:spPr>
        <p:txBody>
          <a:bodyPr spcFirstLastPara="1" wrap="square" lIns="45700" tIns="45700" rIns="45700" bIns="45700" anchor="ctr" anchorCtr="0">
            <a:normAutofit fontScale="92500" lnSpcReduction="10000"/>
          </a:bodyPr>
          <a:lstStyle/>
          <a:p>
            <a:pPr>
              <a:lnSpc>
                <a:spcPct val="90000"/>
              </a:lnSpc>
              <a:buSzPts val="4400"/>
            </a:pPr>
            <a:r>
              <a:rPr kumimoji="1" lang="en-US" altLang="ja-JP" sz="4400" dirty="0">
                <a:solidFill>
                  <a:srgbClr val="000000"/>
                </a:solidFill>
                <a:latin typeface="+mj-lt"/>
                <a:ea typeface="Roboto"/>
                <a:cs typeface="Roboto"/>
              </a:rPr>
              <a:t>8-1-4-2.</a:t>
            </a:r>
            <a:r>
              <a:rPr kumimoji="1" lang="ja-JP" altLang="en-US" sz="4400">
                <a:solidFill>
                  <a:srgbClr val="000000"/>
                </a:solidFill>
                <a:latin typeface="+mj-lt"/>
                <a:cs typeface="Roboto"/>
              </a:rPr>
              <a:t>データ管理</a:t>
            </a:r>
            <a:r>
              <a:rPr kumimoji="1" lang="en-US" altLang="ja-JP" sz="4400" dirty="0">
                <a:solidFill>
                  <a:srgbClr val="000000"/>
                </a:solidFill>
                <a:latin typeface="+mj-lt"/>
                <a:ea typeface="Roboto"/>
                <a:cs typeface="Roboto"/>
              </a:rPr>
              <a:t>_</a:t>
            </a:r>
            <a:r>
              <a:rPr kumimoji="1" lang="ja-JP" altLang="en-US" sz="4400" dirty="0">
                <a:solidFill>
                  <a:srgbClr val="000000"/>
                </a:solidFill>
                <a:latin typeface="+mj-lt"/>
                <a:cs typeface="Roboto"/>
              </a:rPr>
              <a:t>データ収集機能</a:t>
            </a:r>
            <a:r>
              <a:rPr kumimoji="1" lang="ja-JP" altLang="en-US" sz="4400">
                <a:solidFill>
                  <a:srgbClr val="000000"/>
                </a:solidFill>
                <a:latin typeface="+mj-lt"/>
                <a:cs typeface="Roboto"/>
              </a:rPr>
              <a:t>（パターン</a:t>
            </a:r>
            <a:r>
              <a:rPr kumimoji="1" lang="en-US" altLang="ja-JP" sz="4400">
                <a:solidFill>
                  <a:srgbClr val="000000"/>
                </a:solidFill>
                <a:latin typeface="+mj-lt"/>
                <a:ea typeface="Roboto"/>
                <a:cs typeface="Roboto"/>
              </a:rPr>
              <a:t>4 </a:t>
            </a:r>
            <a:r>
              <a:rPr kumimoji="1" lang="ja-JP" altLang="en-US" sz="4400">
                <a:solidFill>
                  <a:srgbClr val="000000"/>
                </a:solidFill>
                <a:latin typeface="+mj-lt"/>
                <a:cs typeface="Roboto"/>
              </a:rPr>
              <a:t>ファイル</a:t>
            </a:r>
            <a:r>
              <a:rPr kumimoji="1" lang="en-US" altLang="ja-JP" sz="4400">
                <a:solidFill>
                  <a:srgbClr val="000000"/>
                </a:solidFill>
                <a:latin typeface="+mj-lt"/>
                <a:ea typeface="Roboto"/>
                <a:cs typeface="Roboto"/>
              </a:rPr>
              <a:t>/OCR</a:t>
            </a:r>
            <a:r>
              <a:rPr kumimoji="1" lang="ja-JP" altLang="en-US" sz="4400">
                <a:solidFill>
                  <a:srgbClr val="000000"/>
                </a:solidFill>
                <a:latin typeface="+mj-lt"/>
                <a:cs typeface="Roboto"/>
              </a:rPr>
              <a:t>）</a:t>
            </a:r>
            <a:endParaRPr kumimoji="1" lang="en-US" altLang="ja-JP" sz="4400" dirty="0">
              <a:solidFill>
                <a:srgbClr val="000000"/>
              </a:solidFill>
              <a:latin typeface="+mj-lt"/>
              <a:ea typeface="Roboto"/>
              <a:cs typeface="Roboto"/>
            </a:endParaRPr>
          </a:p>
        </p:txBody>
      </p:sp>
      <p:grpSp>
        <p:nvGrpSpPr>
          <p:cNvPr id="5" name="グループ化 4">
            <a:extLst>
              <a:ext uri="{FF2B5EF4-FFF2-40B4-BE49-F238E27FC236}">
                <a16:creationId xmlns:a16="http://schemas.microsoft.com/office/drawing/2014/main" id="{22505C4A-BBF2-461A-BFB5-495A69926EB8}"/>
              </a:ext>
            </a:extLst>
          </p:cNvPr>
          <p:cNvGrpSpPr>
            <a:grpSpLocks noChangeAspect="1"/>
          </p:cNvGrpSpPr>
          <p:nvPr/>
        </p:nvGrpSpPr>
        <p:grpSpPr>
          <a:xfrm>
            <a:off x="2919673" y="1858157"/>
            <a:ext cx="14613129" cy="6930536"/>
            <a:chOff x="2572150" y="863437"/>
            <a:chExt cx="7960207" cy="5298697"/>
          </a:xfrm>
        </p:grpSpPr>
        <p:sp>
          <p:nvSpPr>
            <p:cNvPr id="6" name="正方形/長方形 5">
              <a:extLst>
                <a:ext uri="{FF2B5EF4-FFF2-40B4-BE49-F238E27FC236}">
                  <a16:creationId xmlns:a16="http://schemas.microsoft.com/office/drawing/2014/main" id="{96D01785-2BE2-454B-B811-E5384CA5F3B9}"/>
                </a:ext>
              </a:extLst>
            </p:cNvPr>
            <p:cNvSpPr/>
            <p:nvPr/>
          </p:nvSpPr>
          <p:spPr>
            <a:xfrm>
              <a:off x="2576357" y="863437"/>
              <a:ext cx="7956000" cy="5298697"/>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052">
                <a:latin typeface="Meiryo UI" panose="020B0604030504040204" pitchFamily="34" charset="-128"/>
                <a:ea typeface="Meiryo UI" panose="020B0604030504040204" pitchFamily="34" charset="-128"/>
              </a:endParaRPr>
            </a:p>
          </p:txBody>
        </p:sp>
        <p:pic>
          <p:nvPicPr>
            <p:cNvPr id="7" name="OTag">
              <a:extLst>
                <a:ext uri="{FF2B5EF4-FFF2-40B4-BE49-F238E27FC236}">
                  <a16:creationId xmlns:a16="http://schemas.microsoft.com/office/drawing/2014/main" id="{C2C90D29-A96C-4B33-8196-1D592A6C0A93}"/>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72150" y="868103"/>
              <a:ext cx="370591" cy="485988"/>
            </a:xfrm>
            <a:prstGeom prst="rect">
              <a:avLst/>
            </a:prstGeom>
          </p:spPr>
        </p:pic>
        <p:sp>
          <p:nvSpPr>
            <p:cNvPr id="8" name="TextBox 12">
              <a:extLst>
                <a:ext uri="{FF2B5EF4-FFF2-40B4-BE49-F238E27FC236}">
                  <a16:creationId xmlns:a16="http://schemas.microsoft.com/office/drawing/2014/main" id="{6FC4AC7C-5DF7-4E2B-85A2-DB61DA0E3615}"/>
                </a:ext>
              </a:extLst>
            </p:cNvPr>
            <p:cNvSpPr txBox="1">
              <a:spLocks noChangeArrowheads="1"/>
            </p:cNvSpPr>
            <p:nvPr/>
          </p:nvSpPr>
          <p:spPr bwMode="auto">
            <a:xfrm>
              <a:off x="2969895" y="960634"/>
              <a:ext cx="327626" cy="279086"/>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772" dirty="0">
                  <a:latin typeface="Meiryo UI" panose="020B0604030504040204" pitchFamily="34" charset="-128"/>
                  <a:ea typeface="Meiryo UI" panose="020B0604030504040204" pitchFamily="34" charset="-128"/>
                  <a:cs typeface="Amazon Ember" panose="020B0603020204020204" pitchFamily="34" charset="0"/>
                </a:rPr>
                <a:t>OCI</a:t>
              </a:r>
            </a:p>
          </p:txBody>
        </p:sp>
      </p:grpSp>
      <p:cxnSp>
        <p:nvCxnSpPr>
          <p:cNvPr id="87" name="Straight Arrow Connector 43">
            <a:extLst>
              <a:ext uri="{FF2B5EF4-FFF2-40B4-BE49-F238E27FC236}">
                <a16:creationId xmlns:a16="http://schemas.microsoft.com/office/drawing/2014/main" id="{262182A5-056A-4988-9E75-0A312FA6065E}"/>
              </a:ext>
            </a:extLst>
          </p:cNvPr>
          <p:cNvCxnSpPr>
            <a:cxnSpLocks/>
          </p:cNvCxnSpPr>
          <p:nvPr/>
        </p:nvCxnSpPr>
        <p:spPr bwMode="auto">
          <a:xfrm>
            <a:off x="1471276" y="3178867"/>
            <a:ext cx="3310322" cy="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50" name="Rectangle 46">
            <a:extLst>
              <a:ext uri="{FF2B5EF4-FFF2-40B4-BE49-F238E27FC236}">
                <a16:creationId xmlns:a16="http://schemas.microsoft.com/office/drawing/2014/main" id="{AD42C87A-8F06-4663-9C03-15B4693D9BC1}"/>
              </a:ext>
            </a:extLst>
          </p:cNvPr>
          <p:cNvSpPr/>
          <p:nvPr/>
        </p:nvSpPr>
        <p:spPr>
          <a:xfrm>
            <a:off x="14311667" y="4764809"/>
            <a:ext cx="2842589" cy="2207020"/>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sz="1624"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連携機能</a:t>
            </a:r>
            <a:endParaRPr lang="en-US" altLang="ja-JP" sz="1624"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624"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本機能で収集したデータを利用し、分析等を実施する。</a:t>
            </a:r>
            <a:endPar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例</a:t>
            </a:r>
            <a:endPar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・データ管理</a:t>
            </a:r>
            <a:r>
              <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統計処理機能</a:t>
            </a:r>
            <a:endPar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・データ管理</a:t>
            </a:r>
            <a:r>
              <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文書検索機能</a:t>
            </a:r>
            <a:endPar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55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cxnSp>
        <p:nvCxnSpPr>
          <p:cNvPr id="288" name="Straight Arrow Connector 43">
            <a:extLst>
              <a:ext uri="{FF2B5EF4-FFF2-40B4-BE49-F238E27FC236}">
                <a16:creationId xmlns:a16="http://schemas.microsoft.com/office/drawing/2014/main" id="{82610046-64AD-4670-B2F3-C56C58A69A98}"/>
              </a:ext>
            </a:extLst>
          </p:cNvPr>
          <p:cNvCxnSpPr>
            <a:cxnSpLocks/>
          </p:cNvCxnSpPr>
          <p:nvPr/>
        </p:nvCxnSpPr>
        <p:spPr bwMode="auto">
          <a:xfrm>
            <a:off x="11237624" y="6273808"/>
            <a:ext cx="2999635" cy="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89" name="Rectangle 46">
            <a:extLst>
              <a:ext uri="{FF2B5EF4-FFF2-40B4-BE49-F238E27FC236}">
                <a16:creationId xmlns:a16="http://schemas.microsoft.com/office/drawing/2014/main" id="{16FB16BB-2B05-49B5-B2A6-E567B542066C}"/>
              </a:ext>
            </a:extLst>
          </p:cNvPr>
          <p:cNvSpPr/>
          <p:nvPr/>
        </p:nvSpPr>
        <p:spPr>
          <a:xfrm>
            <a:off x="4919554" y="2707618"/>
            <a:ext cx="5687573" cy="1556944"/>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連携機能</a:t>
            </a:r>
            <a:endParaRPr lang="en-US" altLang="ja-JP"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624"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ブラウザ上で動作するフロントエンドアプリを配信する</a:t>
            </a:r>
            <a:endPar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例</a:t>
            </a:r>
            <a:endPar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pPr marL="253129" indent="-253129">
              <a:buFont typeface="Arial" panose="020B0604020202020204" pitchFamily="34" charset="0"/>
              <a:buChar char="•"/>
            </a:pPr>
            <a:r>
              <a:rPr lang="ja-JP" altLang="en-US"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コンテンツ管理</a:t>
            </a:r>
            <a:r>
              <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_web</a:t>
            </a:r>
            <a:r>
              <a:rPr lang="ja-JP" altLang="en-US"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ページ</a:t>
            </a:r>
            <a:r>
              <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a:t>
            </a:r>
            <a:r>
              <a:rPr lang="ja-JP" altLang="en-US"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静的コンテンツ</a:t>
            </a:r>
            <a:r>
              <a:rPr lang="en-US" altLang="ja-JP"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a:t>
            </a:r>
            <a:r>
              <a:rPr lang="ja-JP" altLang="en-US" sz="1476"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公開機能</a:t>
            </a:r>
            <a:endParaRPr lang="en-US" altLang="ja-JP" sz="155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cxnSp>
        <p:nvCxnSpPr>
          <p:cNvPr id="290" name="Straight Arrow Connector 42">
            <a:extLst>
              <a:ext uri="{FF2B5EF4-FFF2-40B4-BE49-F238E27FC236}">
                <a16:creationId xmlns:a16="http://schemas.microsoft.com/office/drawing/2014/main" id="{E973B95F-E422-48EA-AEED-06DF55932996}"/>
              </a:ext>
            </a:extLst>
          </p:cNvPr>
          <p:cNvCxnSpPr>
            <a:cxnSpLocks/>
          </p:cNvCxnSpPr>
          <p:nvPr/>
        </p:nvCxnSpPr>
        <p:spPr bwMode="auto">
          <a:xfrm flipV="1">
            <a:off x="1471275" y="3178872"/>
            <a:ext cx="0" cy="2231228"/>
          </a:xfrm>
          <a:prstGeom prst="straightConnector1">
            <a:avLst/>
          </a:prstGeom>
          <a:solidFill>
            <a:srgbClr val="00B8FF"/>
          </a:solidFill>
          <a:ln w="12700" cap="flat" cmpd="sng" algn="ctr">
            <a:solidFill>
              <a:srgbClr val="312D2A"/>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12" name="Straight Arrow Connector 43">
            <a:extLst>
              <a:ext uri="{FF2B5EF4-FFF2-40B4-BE49-F238E27FC236}">
                <a16:creationId xmlns:a16="http://schemas.microsoft.com/office/drawing/2014/main" id="{0E81BC2D-B636-4F19-8BD2-7CBA81A0EE35}"/>
              </a:ext>
            </a:extLst>
          </p:cNvPr>
          <p:cNvCxnSpPr>
            <a:cxnSpLocks/>
          </p:cNvCxnSpPr>
          <p:nvPr/>
        </p:nvCxnSpPr>
        <p:spPr bwMode="auto">
          <a:xfrm>
            <a:off x="4655005" y="6203902"/>
            <a:ext cx="940754" cy="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129" name="Graphic 3">
            <a:extLst>
              <a:ext uri="{FF2B5EF4-FFF2-40B4-BE49-F238E27FC236}">
                <a16:creationId xmlns:a16="http://schemas.microsoft.com/office/drawing/2014/main" id="{101DF5B7-4414-4D4E-B488-7273A83FB021}"/>
              </a:ext>
            </a:extLst>
          </p:cNvPr>
          <p:cNvGrpSpPr/>
          <p:nvPr/>
        </p:nvGrpSpPr>
        <p:grpSpPr>
          <a:xfrm>
            <a:off x="3358714" y="5766653"/>
            <a:ext cx="1683474" cy="1108562"/>
            <a:chOff x="8059757" y="2312469"/>
            <a:chExt cx="1140265" cy="750861"/>
          </a:xfrm>
        </p:grpSpPr>
        <p:grpSp>
          <p:nvGrpSpPr>
            <p:cNvPr id="130" name="Graphic 3">
              <a:extLst>
                <a:ext uri="{FF2B5EF4-FFF2-40B4-BE49-F238E27FC236}">
                  <a16:creationId xmlns:a16="http://schemas.microsoft.com/office/drawing/2014/main" id="{4661869E-943E-4B64-A404-BCBE3E9D7FF6}"/>
                </a:ext>
              </a:extLst>
            </p:cNvPr>
            <p:cNvGrpSpPr/>
            <p:nvPr/>
          </p:nvGrpSpPr>
          <p:grpSpPr>
            <a:xfrm>
              <a:off x="8368267" y="2312469"/>
              <a:ext cx="500256" cy="513347"/>
              <a:chOff x="8368267" y="2312469"/>
              <a:chExt cx="500256" cy="513347"/>
            </a:xfrm>
          </p:grpSpPr>
          <p:sp>
            <p:nvSpPr>
              <p:cNvPr id="132" name="Freeform: Shape 172">
                <a:extLst>
                  <a:ext uri="{FF2B5EF4-FFF2-40B4-BE49-F238E27FC236}">
                    <a16:creationId xmlns:a16="http://schemas.microsoft.com/office/drawing/2014/main" id="{02F94149-F90B-47B4-99AD-0C2B13420E44}"/>
                  </a:ext>
                </a:extLst>
              </p:cNvPr>
              <p:cNvSpPr/>
              <p:nvPr/>
            </p:nvSpPr>
            <p:spPr>
              <a:xfrm>
                <a:off x="8374235" y="2325572"/>
                <a:ext cx="120315" cy="481186"/>
              </a:xfrm>
              <a:custGeom>
                <a:avLst/>
                <a:gdLst>
                  <a:gd name="connsiteX0" fmla="*/ 0 w 120315"/>
                  <a:gd name="connsiteY0" fmla="*/ 376373 h 481186"/>
                  <a:gd name="connsiteX1" fmla="*/ 0 w 120315"/>
                  <a:gd name="connsiteY1" fmla="*/ 103622 h 481186"/>
                  <a:gd name="connsiteX2" fmla="*/ 120316 w 120315"/>
                  <a:gd name="connsiteY2" fmla="*/ 0 h 481186"/>
                  <a:gd name="connsiteX3" fmla="*/ 120316 w 120315"/>
                  <a:gd name="connsiteY3" fmla="*/ 481186 h 481186"/>
                  <a:gd name="connsiteX4" fmla="*/ 0 w 120315"/>
                  <a:gd name="connsiteY4" fmla="*/ 376373 h 481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15" h="481186">
                    <a:moveTo>
                      <a:pt x="0" y="376373"/>
                    </a:moveTo>
                    <a:lnTo>
                      <a:pt x="0" y="103622"/>
                    </a:lnTo>
                    <a:lnTo>
                      <a:pt x="120316" y="0"/>
                    </a:lnTo>
                    <a:lnTo>
                      <a:pt x="120316" y="481186"/>
                    </a:lnTo>
                    <a:lnTo>
                      <a:pt x="0" y="376373"/>
                    </a:lnTo>
                    <a:close/>
                  </a:path>
                </a:pathLst>
              </a:custGeom>
              <a:solidFill>
                <a:srgbClr val="FFFFFF"/>
              </a:solidFill>
              <a:ln w="6417" cap="flat">
                <a:noFill/>
                <a:prstDash val="solid"/>
                <a:miter/>
              </a:ln>
            </p:spPr>
            <p:txBody>
              <a:bodyPr rtlCol="0" anchor="ctr"/>
              <a:lstStyle/>
              <a:p>
                <a:endParaRPr lang="en-US" sz="3052"/>
              </a:p>
            </p:txBody>
          </p:sp>
          <p:sp>
            <p:nvSpPr>
              <p:cNvPr id="133" name="Freeform: Shape 173">
                <a:extLst>
                  <a:ext uri="{FF2B5EF4-FFF2-40B4-BE49-F238E27FC236}">
                    <a16:creationId xmlns:a16="http://schemas.microsoft.com/office/drawing/2014/main" id="{CBBE8AF3-A032-4F4A-BD8F-1C5C186E40DB}"/>
                  </a:ext>
                </a:extLst>
              </p:cNvPr>
              <p:cNvSpPr/>
              <p:nvPr/>
            </p:nvSpPr>
            <p:spPr>
              <a:xfrm>
                <a:off x="8368267" y="2312469"/>
                <a:ext cx="132186" cy="508585"/>
              </a:xfrm>
              <a:custGeom>
                <a:avLst/>
                <a:gdLst>
                  <a:gd name="connsiteX0" fmla="*/ 120316 w 132186"/>
                  <a:gd name="connsiteY0" fmla="*/ 26203 h 508585"/>
                  <a:gd name="connsiteX1" fmla="*/ 120316 w 132186"/>
                  <a:gd name="connsiteY1" fmla="*/ 481186 h 508585"/>
                  <a:gd name="connsiteX2" fmla="*/ 11935 w 132186"/>
                  <a:gd name="connsiteY2" fmla="*/ 385902 h 508585"/>
                  <a:gd name="connsiteX3" fmla="*/ 11935 w 132186"/>
                  <a:gd name="connsiteY3" fmla="*/ 119106 h 508585"/>
                  <a:gd name="connsiteX4" fmla="*/ 120316 w 132186"/>
                  <a:gd name="connsiteY4" fmla="*/ 26203 h 508585"/>
                  <a:gd name="connsiteX5" fmla="*/ 132187 w 132186"/>
                  <a:gd name="connsiteY5" fmla="*/ 0 h 508585"/>
                  <a:gd name="connsiteX6" fmla="*/ 111974 w 132186"/>
                  <a:gd name="connsiteY6" fmla="*/ 16675 h 508585"/>
                  <a:gd name="connsiteX7" fmla="*/ 3594 w 132186"/>
                  <a:gd name="connsiteY7" fmla="*/ 110769 h 508585"/>
                  <a:gd name="connsiteX8" fmla="*/ 0 w 132186"/>
                  <a:gd name="connsiteY8" fmla="*/ 114342 h 508585"/>
                  <a:gd name="connsiteX9" fmla="*/ 0 w 132186"/>
                  <a:gd name="connsiteY9" fmla="*/ 119106 h 508585"/>
                  <a:gd name="connsiteX10" fmla="*/ 0 w 132186"/>
                  <a:gd name="connsiteY10" fmla="*/ 385902 h 508585"/>
                  <a:gd name="connsiteX11" fmla="*/ 0 w 132186"/>
                  <a:gd name="connsiteY11" fmla="*/ 391857 h 508585"/>
                  <a:gd name="connsiteX12" fmla="*/ 3594 w 132186"/>
                  <a:gd name="connsiteY12" fmla="*/ 395431 h 508585"/>
                  <a:gd name="connsiteX13" fmla="*/ 111974 w 132186"/>
                  <a:gd name="connsiteY13" fmla="*/ 490715 h 508585"/>
                  <a:gd name="connsiteX14" fmla="*/ 132187 w 132186"/>
                  <a:gd name="connsiteY14" fmla="*/ 508586 h 508585"/>
                  <a:gd name="connsiteX15" fmla="*/ 132187 w 132186"/>
                  <a:gd name="connsiteY15" fmla="*/ 482380 h 508585"/>
                  <a:gd name="connsiteX16" fmla="*/ 132187 w 132186"/>
                  <a:gd name="connsiteY16" fmla="*/ 26203 h 508585"/>
                  <a:gd name="connsiteX17" fmla="*/ 132187 w 132186"/>
                  <a:gd name="connsiteY17" fmla="*/ 0 h 50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2186" h="508585">
                    <a:moveTo>
                      <a:pt x="120316" y="26203"/>
                    </a:moveTo>
                    <a:lnTo>
                      <a:pt x="120316" y="481186"/>
                    </a:lnTo>
                    <a:lnTo>
                      <a:pt x="11935" y="385902"/>
                    </a:lnTo>
                    <a:lnTo>
                      <a:pt x="11935" y="119106"/>
                    </a:lnTo>
                    <a:lnTo>
                      <a:pt x="120316" y="26203"/>
                    </a:lnTo>
                    <a:close/>
                    <a:moveTo>
                      <a:pt x="132187" y="0"/>
                    </a:moveTo>
                    <a:lnTo>
                      <a:pt x="111974" y="16675"/>
                    </a:lnTo>
                    <a:lnTo>
                      <a:pt x="3594" y="110769"/>
                    </a:lnTo>
                    <a:lnTo>
                      <a:pt x="0" y="114342"/>
                    </a:lnTo>
                    <a:lnTo>
                      <a:pt x="0" y="119106"/>
                    </a:lnTo>
                    <a:lnTo>
                      <a:pt x="0" y="385902"/>
                    </a:lnTo>
                    <a:lnTo>
                      <a:pt x="0" y="391857"/>
                    </a:lnTo>
                    <a:lnTo>
                      <a:pt x="3594" y="395431"/>
                    </a:lnTo>
                    <a:lnTo>
                      <a:pt x="111974" y="490715"/>
                    </a:lnTo>
                    <a:lnTo>
                      <a:pt x="132187" y="508586"/>
                    </a:lnTo>
                    <a:lnTo>
                      <a:pt x="132187" y="482380"/>
                    </a:lnTo>
                    <a:lnTo>
                      <a:pt x="132187" y="26203"/>
                    </a:lnTo>
                    <a:lnTo>
                      <a:pt x="132187" y="0"/>
                    </a:lnTo>
                    <a:close/>
                  </a:path>
                </a:pathLst>
              </a:custGeom>
              <a:solidFill>
                <a:srgbClr val="FFFFFF"/>
              </a:solidFill>
              <a:ln w="6417" cap="flat">
                <a:noFill/>
                <a:prstDash val="solid"/>
                <a:miter/>
              </a:ln>
            </p:spPr>
            <p:txBody>
              <a:bodyPr rtlCol="0" anchor="ctr"/>
              <a:lstStyle/>
              <a:p>
                <a:endParaRPr lang="en-US" sz="3052"/>
              </a:p>
            </p:txBody>
          </p:sp>
          <p:sp>
            <p:nvSpPr>
              <p:cNvPr id="134" name="Freeform: Shape 174">
                <a:extLst>
                  <a:ext uri="{FF2B5EF4-FFF2-40B4-BE49-F238E27FC236}">
                    <a16:creationId xmlns:a16="http://schemas.microsoft.com/office/drawing/2014/main" id="{D9D635C9-46A6-4C1D-A509-BA8C3B3B42EF}"/>
                  </a:ext>
                </a:extLst>
              </p:cNvPr>
              <p:cNvSpPr/>
              <p:nvPr/>
            </p:nvSpPr>
            <p:spPr>
              <a:xfrm>
                <a:off x="8742241" y="2325572"/>
                <a:ext cx="120315" cy="481186"/>
              </a:xfrm>
              <a:custGeom>
                <a:avLst/>
                <a:gdLst>
                  <a:gd name="connsiteX0" fmla="*/ 0 w 120315"/>
                  <a:gd name="connsiteY0" fmla="*/ 0 h 481186"/>
                  <a:gd name="connsiteX1" fmla="*/ 120316 w 120315"/>
                  <a:gd name="connsiteY1" fmla="*/ 103622 h 481186"/>
                  <a:gd name="connsiteX2" fmla="*/ 120316 w 120315"/>
                  <a:gd name="connsiteY2" fmla="*/ 376373 h 481186"/>
                  <a:gd name="connsiteX3" fmla="*/ 0 w 120315"/>
                  <a:gd name="connsiteY3" fmla="*/ 481186 h 481186"/>
                  <a:gd name="connsiteX4" fmla="*/ 0 w 120315"/>
                  <a:gd name="connsiteY4" fmla="*/ 0 h 481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15" h="481186">
                    <a:moveTo>
                      <a:pt x="0" y="0"/>
                    </a:moveTo>
                    <a:lnTo>
                      <a:pt x="120316" y="103622"/>
                    </a:lnTo>
                    <a:lnTo>
                      <a:pt x="120316" y="376373"/>
                    </a:lnTo>
                    <a:lnTo>
                      <a:pt x="0" y="481186"/>
                    </a:lnTo>
                    <a:lnTo>
                      <a:pt x="0" y="0"/>
                    </a:lnTo>
                    <a:close/>
                  </a:path>
                </a:pathLst>
              </a:custGeom>
              <a:solidFill>
                <a:srgbClr val="FFFFFF"/>
              </a:solidFill>
              <a:ln w="6417" cap="flat">
                <a:noFill/>
                <a:prstDash val="solid"/>
                <a:miter/>
              </a:ln>
            </p:spPr>
            <p:txBody>
              <a:bodyPr rtlCol="0" anchor="ctr"/>
              <a:lstStyle/>
              <a:p>
                <a:endParaRPr lang="en-US" sz="3052"/>
              </a:p>
            </p:txBody>
          </p:sp>
          <p:sp>
            <p:nvSpPr>
              <p:cNvPr id="135" name="Freeform: Shape 175">
                <a:extLst>
                  <a:ext uri="{FF2B5EF4-FFF2-40B4-BE49-F238E27FC236}">
                    <a16:creationId xmlns:a16="http://schemas.microsoft.com/office/drawing/2014/main" id="{858CADBB-19AB-4EDD-8E80-354D6F898FEA}"/>
                  </a:ext>
                </a:extLst>
              </p:cNvPr>
              <p:cNvSpPr/>
              <p:nvPr/>
            </p:nvSpPr>
            <p:spPr>
              <a:xfrm>
                <a:off x="8736337" y="2312469"/>
                <a:ext cx="132186" cy="507392"/>
              </a:xfrm>
              <a:custGeom>
                <a:avLst/>
                <a:gdLst>
                  <a:gd name="connsiteX0" fmla="*/ 11871 w 132186"/>
                  <a:gd name="connsiteY0" fmla="*/ 26203 h 507392"/>
                  <a:gd name="connsiteX1" fmla="*/ 120252 w 132186"/>
                  <a:gd name="connsiteY1" fmla="*/ 119106 h 507392"/>
                  <a:gd name="connsiteX2" fmla="*/ 120252 w 132186"/>
                  <a:gd name="connsiteY2" fmla="*/ 385902 h 507392"/>
                  <a:gd name="connsiteX3" fmla="*/ 11871 w 132186"/>
                  <a:gd name="connsiteY3" fmla="*/ 481186 h 507392"/>
                  <a:gd name="connsiteX4" fmla="*/ 11871 w 132186"/>
                  <a:gd name="connsiteY4" fmla="*/ 26203 h 507392"/>
                  <a:gd name="connsiteX5" fmla="*/ 0 w 132186"/>
                  <a:gd name="connsiteY5" fmla="*/ 0 h 507392"/>
                  <a:gd name="connsiteX6" fmla="*/ 0 w 132186"/>
                  <a:gd name="connsiteY6" fmla="*/ 26203 h 507392"/>
                  <a:gd name="connsiteX7" fmla="*/ 0 w 132186"/>
                  <a:gd name="connsiteY7" fmla="*/ 481186 h 507392"/>
                  <a:gd name="connsiteX8" fmla="*/ 0 w 132186"/>
                  <a:gd name="connsiteY8" fmla="*/ 507393 h 507392"/>
                  <a:gd name="connsiteX9" fmla="*/ 20213 w 132186"/>
                  <a:gd name="connsiteY9" fmla="*/ 489528 h 507392"/>
                  <a:gd name="connsiteX10" fmla="*/ 128594 w 132186"/>
                  <a:gd name="connsiteY10" fmla="*/ 394244 h 507392"/>
                  <a:gd name="connsiteX11" fmla="*/ 132187 w 132186"/>
                  <a:gd name="connsiteY11" fmla="*/ 390670 h 507392"/>
                  <a:gd name="connsiteX12" fmla="*/ 132187 w 132186"/>
                  <a:gd name="connsiteY12" fmla="*/ 384715 h 507392"/>
                  <a:gd name="connsiteX13" fmla="*/ 132187 w 132186"/>
                  <a:gd name="connsiteY13" fmla="*/ 119106 h 507392"/>
                  <a:gd name="connsiteX14" fmla="*/ 132187 w 132186"/>
                  <a:gd name="connsiteY14" fmla="*/ 114342 h 507392"/>
                  <a:gd name="connsiteX15" fmla="*/ 128594 w 132186"/>
                  <a:gd name="connsiteY15" fmla="*/ 110769 h 507392"/>
                  <a:gd name="connsiteX16" fmla="*/ 20213 w 132186"/>
                  <a:gd name="connsiteY16" fmla="*/ 17866 h 507392"/>
                  <a:gd name="connsiteX17" fmla="*/ 0 w 132186"/>
                  <a:gd name="connsiteY17" fmla="*/ 0 h 50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2186" h="507392">
                    <a:moveTo>
                      <a:pt x="11871" y="26203"/>
                    </a:moveTo>
                    <a:lnTo>
                      <a:pt x="120252" y="119106"/>
                    </a:lnTo>
                    <a:lnTo>
                      <a:pt x="120252" y="385902"/>
                    </a:lnTo>
                    <a:lnTo>
                      <a:pt x="11871" y="481186"/>
                    </a:lnTo>
                    <a:lnTo>
                      <a:pt x="11871" y="26203"/>
                    </a:lnTo>
                    <a:close/>
                    <a:moveTo>
                      <a:pt x="0" y="0"/>
                    </a:moveTo>
                    <a:lnTo>
                      <a:pt x="0" y="26203"/>
                    </a:lnTo>
                    <a:lnTo>
                      <a:pt x="0" y="481186"/>
                    </a:lnTo>
                    <a:lnTo>
                      <a:pt x="0" y="507393"/>
                    </a:lnTo>
                    <a:lnTo>
                      <a:pt x="20213" y="489528"/>
                    </a:lnTo>
                    <a:lnTo>
                      <a:pt x="128594" y="394244"/>
                    </a:lnTo>
                    <a:lnTo>
                      <a:pt x="132187" y="390670"/>
                    </a:lnTo>
                    <a:lnTo>
                      <a:pt x="132187" y="384715"/>
                    </a:lnTo>
                    <a:lnTo>
                      <a:pt x="132187" y="119106"/>
                    </a:lnTo>
                    <a:lnTo>
                      <a:pt x="132187" y="114342"/>
                    </a:lnTo>
                    <a:lnTo>
                      <a:pt x="128594" y="110769"/>
                    </a:lnTo>
                    <a:lnTo>
                      <a:pt x="20213" y="17866"/>
                    </a:lnTo>
                    <a:lnTo>
                      <a:pt x="0" y="0"/>
                    </a:lnTo>
                    <a:close/>
                  </a:path>
                </a:pathLst>
              </a:custGeom>
              <a:solidFill>
                <a:srgbClr val="FFFFFF"/>
              </a:solidFill>
              <a:ln w="6417" cap="flat">
                <a:noFill/>
                <a:prstDash val="solid"/>
                <a:miter/>
              </a:ln>
            </p:spPr>
            <p:txBody>
              <a:bodyPr rtlCol="0" anchor="ctr"/>
              <a:lstStyle/>
              <a:p>
                <a:endParaRPr lang="en-US" sz="3052"/>
              </a:p>
            </p:txBody>
          </p:sp>
          <p:sp>
            <p:nvSpPr>
              <p:cNvPr id="136" name="Freeform: Shape 176">
                <a:extLst>
                  <a:ext uri="{FF2B5EF4-FFF2-40B4-BE49-F238E27FC236}">
                    <a16:creationId xmlns:a16="http://schemas.microsoft.com/office/drawing/2014/main" id="{8E7C40CC-428C-45E7-AE64-4156F2CB9D88}"/>
                  </a:ext>
                </a:extLst>
              </p:cNvPr>
              <p:cNvSpPr/>
              <p:nvPr/>
            </p:nvSpPr>
            <p:spPr>
              <a:xfrm>
                <a:off x="8493332" y="2331519"/>
                <a:ext cx="250128" cy="488335"/>
              </a:xfrm>
              <a:custGeom>
                <a:avLst/>
                <a:gdLst>
                  <a:gd name="connsiteX0" fmla="*/ 129813 w 250128"/>
                  <a:gd name="connsiteY0" fmla="*/ 488336 h 488335"/>
                  <a:gd name="connsiteX1" fmla="*/ 125064 w 250128"/>
                  <a:gd name="connsiteY1" fmla="*/ 445458 h 488335"/>
                  <a:gd name="connsiteX2" fmla="*/ 120316 w 250128"/>
                  <a:gd name="connsiteY2" fmla="*/ 488336 h 488335"/>
                  <a:gd name="connsiteX3" fmla="*/ 0 w 250128"/>
                  <a:gd name="connsiteY3" fmla="*/ 488336 h 488335"/>
                  <a:gd name="connsiteX4" fmla="*/ 79826 w 250128"/>
                  <a:gd name="connsiteY4" fmla="*/ 0 h 488335"/>
                  <a:gd name="connsiteX5" fmla="*/ 172677 w 250128"/>
                  <a:gd name="connsiteY5" fmla="*/ 0 h 488335"/>
                  <a:gd name="connsiteX6" fmla="*/ 250128 w 250128"/>
                  <a:gd name="connsiteY6" fmla="*/ 488336 h 488335"/>
                  <a:gd name="connsiteX7" fmla="*/ 129813 w 250128"/>
                  <a:gd name="connsiteY7" fmla="*/ 488336 h 488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128" h="488335">
                    <a:moveTo>
                      <a:pt x="129813" y="488336"/>
                    </a:moveTo>
                    <a:lnTo>
                      <a:pt x="125064" y="445458"/>
                    </a:lnTo>
                    <a:lnTo>
                      <a:pt x="120316" y="488336"/>
                    </a:lnTo>
                    <a:lnTo>
                      <a:pt x="0" y="488336"/>
                    </a:lnTo>
                    <a:lnTo>
                      <a:pt x="79826" y="0"/>
                    </a:lnTo>
                    <a:lnTo>
                      <a:pt x="172677" y="0"/>
                    </a:lnTo>
                    <a:lnTo>
                      <a:pt x="250128" y="488336"/>
                    </a:lnTo>
                    <a:lnTo>
                      <a:pt x="129813" y="488336"/>
                    </a:lnTo>
                    <a:close/>
                  </a:path>
                </a:pathLst>
              </a:custGeom>
              <a:solidFill>
                <a:srgbClr val="FFFFFF"/>
              </a:solidFill>
              <a:ln w="6417" cap="flat">
                <a:noFill/>
                <a:prstDash val="solid"/>
                <a:miter/>
              </a:ln>
            </p:spPr>
            <p:txBody>
              <a:bodyPr rtlCol="0" anchor="ctr"/>
              <a:lstStyle/>
              <a:p>
                <a:endParaRPr lang="en-US" sz="3052"/>
              </a:p>
            </p:txBody>
          </p:sp>
          <p:sp>
            <p:nvSpPr>
              <p:cNvPr id="137" name="Freeform: Shape 177">
                <a:extLst>
                  <a:ext uri="{FF2B5EF4-FFF2-40B4-BE49-F238E27FC236}">
                    <a16:creationId xmlns:a16="http://schemas.microsoft.com/office/drawing/2014/main" id="{892C8458-B705-4545-8928-1A18D54F9412}"/>
                  </a:ext>
                </a:extLst>
              </p:cNvPr>
              <p:cNvSpPr/>
              <p:nvPr/>
            </p:nvSpPr>
            <p:spPr>
              <a:xfrm>
                <a:off x="8486209" y="2325572"/>
                <a:ext cx="264373" cy="500244"/>
              </a:xfrm>
              <a:custGeom>
                <a:avLst/>
                <a:gdLst>
                  <a:gd name="connsiteX0" fmla="*/ 175052 w 264373"/>
                  <a:gd name="connsiteY0" fmla="*/ 11910 h 500244"/>
                  <a:gd name="connsiteX1" fmla="*/ 251284 w 264373"/>
                  <a:gd name="connsiteY1" fmla="*/ 488334 h 500244"/>
                  <a:gd name="connsiteX2" fmla="*/ 142903 w 264373"/>
                  <a:gd name="connsiteY2" fmla="*/ 488334 h 500244"/>
                  <a:gd name="connsiteX3" fmla="*/ 133406 w 264373"/>
                  <a:gd name="connsiteY3" fmla="*/ 393051 h 500244"/>
                  <a:gd name="connsiteX4" fmla="*/ 123845 w 264373"/>
                  <a:gd name="connsiteY4" fmla="*/ 488334 h 500244"/>
                  <a:gd name="connsiteX5" fmla="*/ 15465 w 264373"/>
                  <a:gd name="connsiteY5" fmla="*/ 488334 h 500244"/>
                  <a:gd name="connsiteX6" fmla="*/ 92916 w 264373"/>
                  <a:gd name="connsiteY6" fmla="*/ 11910 h 500244"/>
                  <a:gd name="connsiteX7" fmla="*/ 175052 w 264373"/>
                  <a:gd name="connsiteY7" fmla="*/ 11910 h 500244"/>
                  <a:gd name="connsiteX8" fmla="*/ 185767 w 264373"/>
                  <a:gd name="connsiteY8" fmla="*/ 0 h 500244"/>
                  <a:gd name="connsiteX9" fmla="*/ 175052 w 264373"/>
                  <a:gd name="connsiteY9" fmla="*/ 0 h 500244"/>
                  <a:gd name="connsiteX10" fmla="*/ 91697 w 264373"/>
                  <a:gd name="connsiteY10" fmla="*/ 0 h 500244"/>
                  <a:gd name="connsiteX11" fmla="*/ 80981 w 264373"/>
                  <a:gd name="connsiteY11" fmla="*/ 0 h 500244"/>
                  <a:gd name="connsiteX12" fmla="*/ 79762 w 264373"/>
                  <a:gd name="connsiteY12" fmla="*/ 9528 h 500244"/>
                  <a:gd name="connsiteX13" fmla="*/ 2374 w 264373"/>
                  <a:gd name="connsiteY13" fmla="*/ 485954 h 500244"/>
                  <a:gd name="connsiteX14" fmla="*/ 0 w 264373"/>
                  <a:gd name="connsiteY14" fmla="*/ 500244 h 500244"/>
                  <a:gd name="connsiteX15" fmla="*/ 14309 w 264373"/>
                  <a:gd name="connsiteY15" fmla="*/ 500244 h 500244"/>
                  <a:gd name="connsiteX16" fmla="*/ 122690 w 264373"/>
                  <a:gd name="connsiteY16" fmla="*/ 500244 h 500244"/>
                  <a:gd name="connsiteX17" fmla="*/ 133406 w 264373"/>
                  <a:gd name="connsiteY17" fmla="*/ 500244 h 500244"/>
                  <a:gd name="connsiteX18" fmla="*/ 141748 w 264373"/>
                  <a:gd name="connsiteY18" fmla="*/ 500244 h 500244"/>
                  <a:gd name="connsiteX19" fmla="*/ 250128 w 264373"/>
                  <a:gd name="connsiteY19" fmla="*/ 500244 h 500244"/>
                  <a:gd name="connsiteX20" fmla="*/ 264374 w 264373"/>
                  <a:gd name="connsiteY20" fmla="*/ 500244 h 500244"/>
                  <a:gd name="connsiteX21" fmla="*/ 261999 w 264373"/>
                  <a:gd name="connsiteY21" fmla="*/ 485954 h 500244"/>
                  <a:gd name="connsiteX22" fmla="*/ 185767 w 264373"/>
                  <a:gd name="connsiteY22" fmla="*/ 9528 h 500244"/>
                  <a:gd name="connsiteX23" fmla="*/ 185767 w 264373"/>
                  <a:gd name="connsiteY23" fmla="*/ 0 h 50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4373" h="500244">
                    <a:moveTo>
                      <a:pt x="175052" y="11910"/>
                    </a:moveTo>
                    <a:lnTo>
                      <a:pt x="251284" y="488334"/>
                    </a:lnTo>
                    <a:lnTo>
                      <a:pt x="142903" y="488334"/>
                    </a:lnTo>
                    <a:lnTo>
                      <a:pt x="133406" y="393051"/>
                    </a:lnTo>
                    <a:lnTo>
                      <a:pt x="123845" y="488334"/>
                    </a:lnTo>
                    <a:lnTo>
                      <a:pt x="15465" y="488334"/>
                    </a:lnTo>
                    <a:lnTo>
                      <a:pt x="92916" y="11910"/>
                    </a:lnTo>
                    <a:lnTo>
                      <a:pt x="175052" y="11910"/>
                    </a:lnTo>
                    <a:close/>
                    <a:moveTo>
                      <a:pt x="185767" y="0"/>
                    </a:moveTo>
                    <a:lnTo>
                      <a:pt x="175052" y="0"/>
                    </a:lnTo>
                    <a:lnTo>
                      <a:pt x="91697" y="0"/>
                    </a:lnTo>
                    <a:lnTo>
                      <a:pt x="80981" y="0"/>
                    </a:lnTo>
                    <a:lnTo>
                      <a:pt x="79762" y="9528"/>
                    </a:lnTo>
                    <a:lnTo>
                      <a:pt x="2374" y="485954"/>
                    </a:lnTo>
                    <a:lnTo>
                      <a:pt x="0" y="500244"/>
                    </a:lnTo>
                    <a:lnTo>
                      <a:pt x="14309" y="500244"/>
                    </a:lnTo>
                    <a:lnTo>
                      <a:pt x="122690" y="500244"/>
                    </a:lnTo>
                    <a:lnTo>
                      <a:pt x="133406" y="500244"/>
                    </a:lnTo>
                    <a:lnTo>
                      <a:pt x="141748" y="500244"/>
                    </a:lnTo>
                    <a:lnTo>
                      <a:pt x="250128" y="500244"/>
                    </a:lnTo>
                    <a:lnTo>
                      <a:pt x="264374" y="500244"/>
                    </a:lnTo>
                    <a:lnTo>
                      <a:pt x="261999" y="485954"/>
                    </a:lnTo>
                    <a:lnTo>
                      <a:pt x="185767" y="9528"/>
                    </a:lnTo>
                    <a:lnTo>
                      <a:pt x="185767" y="0"/>
                    </a:lnTo>
                    <a:close/>
                  </a:path>
                </a:pathLst>
              </a:custGeom>
              <a:solidFill>
                <a:srgbClr val="FFFFFF"/>
              </a:solidFill>
              <a:ln w="6417" cap="flat">
                <a:noFill/>
                <a:prstDash val="solid"/>
                <a:miter/>
              </a:ln>
            </p:spPr>
            <p:txBody>
              <a:bodyPr rtlCol="0" anchor="ctr"/>
              <a:lstStyle/>
              <a:p>
                <a:endParaRPr lang="en-US" sz="3052"/>
              </a:p>
            </p:txBody>
          </p:sp>
          <p:sp>
            <p:nvSpPr>
              <p:cNvPr id="138" name="Freeform: Shape 178">
                <a:extLst>
                  <a:ext uri="{FF2B5EF4-FFF2-40B4-BE49-F238E27FC236}">
                    <a16:creationId xmlns:a16="http://schemas.microsoft.com/office/drawing/2014/main" id="{346D4EF8-B2CC-4936-BE65-E0A2ECC5D73E}"/>
                  </a:ext>
                </a:extLst>
              </p:cNvPr>
              <p:cNvSpPr/>
              <p:nvPr/>
            </p:nvSpPr>
            <p:spPr>
              <a:xfrm>
                <a:off x="8398042" y="2376790"/>
                <a:ext cx="72638" cy="377567"/>
              </a:xfrm>
              <a:custGeom>
                <a:avLst/>
                <a:gdLst>
                  <a:gd name="connsiteX0" fmla="*/ 72638 w 72638"/>
                  <a:gd name="connsiteY0" fmla="*/ 0 h 377567"/>
                  <a:gd name="connsiteX1" fmla="*/ 0 w 72638"/>
                  <a:gd name="connsiteY1" fmla="*/ 63126 h 377567"/>
                  <a:gd name="connsiteX2" fmla="*/ 0 w 72638"/>
                  <a:gd name="connsiteY2" fmla="*/ 314439 h 377567"/>
                  <a:gd name="connsiteX3" fmla="*/ 72638 w 72638"/>
                  <a:gd name="connsiteY3" fmla="*/ 377568 h 377567"/>
                  <a:gd name="connsiteX4" fmla="*/ 72638 w 72638"/>
                  <a:gd name="connsiteY4" fmla="*/ 0 h 377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38" h="377567">
                    <a:moveTo>
                      <a:pt x="72638" y="0"/>
                    </a:moveTo>
                    <a:lnTo>
                      <a:pt x="0" y="63126"/>
                    </a:lnTo>
                    <a:lnTo>
                      <a:pt x="0" y="314439"/>
                    </a:lnTo>
                    <a:lnTo>
                      <a:pt x="72638" y="377568"/>
                    </a:lnTo>
                    <a:lnTo>
                      <a:pt x="72638" y="0"/>
                    </a:lnTo>
                    <a:close/>
                  </a:path>
                </a:pathLst>
              </a:custGeom>
              <a:solidFill>
                <a:srgbClr val="FFFFFF"/>
              </a:solidFill>
              <a:ln w="6417" cap="flat">
                <a:noFill/>
                <a:prstDash val="solid"/>
                <a:miter/>
              </a:ln>
            </p:spPr>
            <p:txBody>
              <a:bodyPr rtlCol="0" anchor="ctr"/>
              <a:lstStyle/>
              <a:p>
                <a:endParaRPr lang="en-US" sz="3052"/>
              </a:p>
            </p:txBody>
          </p:sp>
          <p:sp>
            <p:nvSpPr>
              <p:cNvPr id="139" name="Freeform: Shape 179">
                <a:extLst>
                  <a:ext uri="{FF2B5EF4-FFF2-40B4-BE49-F238E27FC236}">
                    <a16:creationId xmlns:a16="http://schemas.microsoft.com/office/drawing/2014/main" id="{9D6BE61B-303E-4E46-B191-033E88AC50AF}"/>
                  </a:ext>
                </a:extLst>
              </p:cNvPr>
              <p:cNvSpPr/>
              <p:nvPr/>
            </p:nvSpPr>
            <p:spPr>
              <a:xfrm>
                <a:off x="8380203" y="2338676"/>
                <a:ext cx="108380" cy="456178"/>
              </a:xfrm>
              <a:custGeom>
                <a:avLst/>
                <a:gdLst>
                  <a:gd name="connsiteX0" fmla="*/ 0 w 108380"/>
                  <a:gd name="connsiteY0" fmla="*/ 360895 h 456178"/>
                  <a:gd name="connsiteX1" fmla="*/ 108381 w 108380"/>
                  <a:gd name="connsiteY1" fmla="*/ 456178 h 456178"/>
                  <a:gd name="connsiteX2" fmla="*/ 108381 w 108380"/>
                  <a:gd name="connsiteY2" fmla="*/ 0 h 456178"/>
                  <a:gd name="connsiteX3" fmla="*/ 0 w 108380"/>
                  <a:gd name="connsiteY3" fmla="*/ 92903 h 456178"/>
                  <a:gd name="connsiteX4" fmla="*/ 0 w 108380"/>
                  <a:gd name="connsiteY4" fmla="*/ 360895 h 456178"/>
                  <a:gd name="connsiteX5" fmla="*/ 17839 w 108380"/>
                  <a:gd name="connsiteY5" fmla="*/ 101240 h 456178"/>
                  <a:gd name="connsiteX6" fmla="*/ 90542 w 108380"/>
                  <a:gd name="connsiteY6" fmla="*/ 38114 h 456178"/>
                  <a:gd name="connsiteX7" fmla="*/ 90542 w 108380"/>
                  <a:gd name="connsiteY7" fmla="*/ 415682 h 456178"/>
                  <a:gd name="connsiteX8" fmla="*/ 17839 w 108380"/>
                  <a:gd name="connsiteY8" fmla="*/ 351366 h 456178"/>
                  <a:gd name="connsiteX9" fmla="*/ 17839 w 108380"/>
                  <a:gd name="connsiteY9" fmla="*/ 101240 h 45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380" h="456178">
                    <a:moveTo>
                      <a:pt x="0" y="360895"/>
                    </a:moveTo>
                    <a:lnTo>
                      <a:pt x="108381" y="456178"/>
                    </a:lnTo>
                    <a:lnTo>
                      <a:pt x="108381" y="0"/>
                    </a:lnTo>
                    <a:lnTo>
                      <a:pt x="0" y="92903"/>
                    </a:lnTo>
                    <a:lnTo>
                      <a:pt x="0" y="360895"/>
                    </a:lnTo>
                    <a:close/>
                    <a:moveTo>
                      <a:pt x="17839" y="101240"/>
                    </a:moveTo>
                    <a:lnTo>
                      <a:pt x="90542" y="38114"/>
                    </a:lnTo>
                    <a:lnTo>
                      <a:pt x="90542" y="415682"/>
                    </a:lnTo>
                    <a:lnTo>
                      <a:pt x="17839" y="351366"/>
                    </a:lnTo>
                    <a:lnTo>
                      <a:pt x="17839" y="101240"/>
                    </a:lnTo>
                    <a:close/>
                  </a:path>
                </a:pathLst>
              </a:custGeom>
              <a:solidFill>
                <a:srgbClr val="2D5967"/>
              </a:solidFill>
              <a:ln w="6417" cap="flat">
                <a:noFill/>
                <a:prstDash val="solid"/>
                <a:miter/>
              </a:ln>
            </p:spPr>
            <p:txBody>
              <a:bodyPr rtlCol="0" anchor="ctr"/>
              <a:lstStyle/>
              <a:p>
                <a:endParaRPr lang="en-US" sz="3052"/>
              </a:p>
            </p:txBody>
          </p:sp>
          <p:sp>
            <p:nvSpPr>
              <p:cNvPr id="140" name="Freeform: Shape 180">
                <a:extLst>
                  <a:ext uri="{FF2B5EF4-FFF2-40B4-BE49-F238E27FC236}">
                    <a16:creationId xmlns:a16="http://schemas.microsoft.com/office/drawing/2014/main" id="{E02C2339-4F58-4599-A531-2019C2C866A9}"/>
                  </a:ext>
                </a:extLst>
              </p:cNvPr>
              <p:cNvSpPr/>
              <p:nvPr/>
            </p:nvSpPr>
            <p:spPr>
              <a:xfrm>
                <a:off x="8766112" y="2376790"/>
                <a:ext cx="72639" cy="377567"/>
              </a:xfrm>
              <a:custGeom>
                <a:avLst/>
                <a:gdLst>
                  <a:gd name="connsiteX0" fmla="*/ 0 w 72639"/>
                  <a:gd name="connsiteY0" fmla="*/ 377568 h 377567"/>
                  <a:gd name="connsiteX1" fmla="*/ 72639 w 72639"/>
                  <a:gd name="connsiteY1" fmla="*/ 314439 h 377567"/>
                  <a:gd name="connsiteX2" fmla="*/ 72639 w 72639"/>
                  <a:gd name="connsiteY2" fmla="*/ 63126 h 377567"/>
                  <a:gd name="connsiteX3" fmla="*/ 0 w 72639"/>
                  <a:gd name="connsiteY3" fmla="*/ 0 h 377567"/>
                  <a:gd name="connsiteX4" fmla="*/ 0 w 72639"/>
                  <a:gd name="connsiteY4" fmla="*/ 377568 h 377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39" h="377567">
                    <a:moveTo>
                      <a:pt x="0" y="377568"/>
                    </a:moveTo>
                    <a:lnTo>
                      <a:pt x="72639" y="314439"/>
                    </a:lnTo>
                    <a:lnTo>
                      <a:pt x="72639" y="63126"/>
                    </a:lnTo>
                    <a:lnTo>
                      <a:pt x="0" y="0"/>
                    </a:lnTo>
                    <a:lnTo>
                      <a:pt x="0" y="377568"/>
                    </a:lnTo>
                    <a:close/>
                  </a:path>
                </a:pathLst>
              </a:custGeom>
              <a:solidFill>
                <a:srgbClr val="FFFFFF"/>
              </a:solidFill>
              <a:ln w="6417" cap="flat">
                <a:noFill/>
                <a:prstDash val="solid"/>
                <a:miter/>
              </a:ln>
            </p:spPr>
            <p:txBody>
              <a:bodyPr rtlCol="0" anchor="ctr"/>
              <a:lstStyle/>
              <a:p>
                <a:endParaRPr lang="en-US" sz="3052"/>
              </a:p>
            </p:txBody>
          </p:sp>
          <p:sp>
            <p:nvSpPr>
              <p:cNvPr id="141" name="Freeform: Shape 181">
                <a:extLst>
                  <a:ext uri="{FF2B5EF4-FFF2-40B4-BE49-F238E27FC236}">
                    <a16:creationId xmlns:a16="http://schemas.microsoft.com/office/drawing/2014/main" id="{AEEACE8F-67D7-4E07-9B28-FB97C047A185}"/>
                  </a:ext>
                </a:extLst>
              </p:cNvPr>
              <p:cNvSpPr/>
              <p:nvPr/>
            </p:nvSpPr>
            <p:spPr>
              <a:xfrm>
                <a:off x="8748208" y="2338676"/>
                <a:ext cx="108380" cy="454984"/>
              </a:xfrm>
              <a:custGeom>
                <a:avLst/>
                <a:gdLst>
                  <a:gd name="connsiteX0" fmla="*/ 0 w 108380"/>
                  <a:gd name="connsiteY0" fmla="*/ 0 h 454984"/>
                  <a:gd name="connsiteX1" fmla="*/ 0 w 108380"/>
                  <a:gd name="connsiteY1" fmla="*/ 454985 h 454984"/>
                  <a:gd name="connsiteX2" fmla="*/ 108381 w 108380"/>
                  <a:gd name="connsiteY2" fmla="*/ 359701 h 454984"/>
                  <a:gd name="connsiteX3" fmla="*/ 108381 w 108380"/>
                  <a:gd name="connsiteY3" fmla="*/ 92903 h 454984"/>
                  <a:gd name="connsiteX4" fmla="*/ 0 w 108380"/>
                  <a:gd name="connsiteY4" fmla="*/ 0 h 454984"/>
                  <a:gd name="connsiteX5" fmla="*/ 90542 w 108380"/>
                  <a:gd name="connsiteY5" fmla="*/ 352553 h 454984"/>
                  <a:gd name="connsiteX6" fmla="*/ 17903 w 108380"/>
                  <a:gd name="connsiteY6" fmla="*/ 416869 h 454984"/>
                  <a:gd name="connsiteX7" fmla="*/ 17903 w 108380"/>
                  <a:gd name="connsiteY7" fmla="*/ 38114 h 454984"/>
                  <a:gd name="connsiteX8" fmla="*/ 90542 w 108380"/>
                  <a:gd name="connsiteY8" fmla="*/ 101240 h 454984"/>
                  <a:gd name="connsiteX9" fmla="*/ 90542 w 108380"/>
                  <a:gd name="connsiteY9" fmla="*/ 352553 h 4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380" h="454984">
                    <a:moveTo>
                      <a:pt x="0" y="0"/>
                    </a:moveTo>
                    <a:lnTo>
                      <a:pt x="0" y="454985"/>
                    </a:lnTo>
                    <a:lnTo>
                      <a:pt x="108381" y="359701"/>
                    </a:lnTo>
                    <a:lnTo>
                      <a:pt x="108381" y="92903"/>
                    </a:lnTo>
                    <a:lnTo>
                      <a:pt x="0" y="0"/>
                    </a:lnTo>
                    <a:close/>
                    <a:moveTo>
                      <a:pt x="90542" y="352553"/>
                    </a:moveTo>
                    <a:lnTo>
                      <a:pt x="17903" y="416869"/>
                    </a:lnTo>
                    <a:lnTo>
                      <a:pt x="17903" y="38114"/>
                    </a:lnTo>
                    <a:lnTo>
                      <a:pt x="90542" y="101240"/>
                    </a:lnTo>
                    <a:lnTo>
                      <a:pt x="90542" y="352553"/>
                    </a:lnTo>
                    <a:close/>
                  </a:path>
                </a:pathLst>
              </a:custGeom>
              <a:solidFill>
                <a:srgbClr val="2D5967"/>
              </a:solidFill>
              <a:ln w="6417" cap="flat">
                <a:noFill/>
                <a:prstDash val="solid"/>
                <a:miter/>
              </a:ln>
            </p:spPr>
            <p:txBody>
              <a:bodyPr rtlCol="0" anchor="ctr"/>
              <a:lstStyle/>
              <a:p>
                <a:endParaRPr lang="en-US" sz="3052"/>
              </a:p>
            </p:txBody>
          </p:sp>
          <p:sp>
            <p:nvSpPr>
              <p:cNvPr id="142" name="Freeform: Shape 182">
                <a:extLst>
                  <a:ext uri="{FF2B5EF4-FFF2-40B4-BE49-F238E27FC236}">
                    <a16:creationId xmlns:a16="http://schemas.microsoft.com/office/drawing/2014/main" id="{AD829791-EFCB-4AA9-B1F0-B91F08CF331E}"/>
                  </a:ext>
                </a:extLst>
              </p:cNvPr>
              <p:cNvSpPr/>
              <p:nvPr/>
            </p:nvSpPr>
            <p:spPr>
              <a:xfrm>
                <a:off x="8520732" y="2355345"/>
                <a:ext cx="195329" cy="440690"/>
              </a:xfrm>
              <a:custGeom>
                <a:avLst/>
                <a:gdLst>
                  <a:gd name="connsiteX0" fmla="*/ 72638 w 195329"/>
                  <a:gd name="connsiteY0" fmla="*/ 0 h 440690"/>
                  <a:gd name="connsiteX1" fmla="*/ 0 w 195329"/>
                  <a:gd name="connsiteY1" fmla="*/ 440690 h 440690"/>
                  <a:gd name="connsiteX2" fmla="*/ 72638 w 195329"/>
                  <a:gd name="connsiteY2" fmla="*/ 440690 h 440690"/>
                  <a:gd name="connsiteX3" fmla="*/ 97664 w 195329"/>
                  <a:gd name="connsiteY3" fmla="*/ 188187 h 440690"/>
                  <a:gd name="connsiteX4" fmla="*/ 122690 w 195329"/>
                  <a:gd name="connsiteY4" fmla="*/ 440690 h 440690"/>
                  <a:gd name="connsiteX5" fmla="*/ 195329 w 195329"/>
                  <a:gd name="connsiteY5" fmla="*/ 440690 h 440690"/>
                  <a:gd name="connsiteX6" fmla="*/ 125064 w 195329"/>
                  <a:gd name="connsiteY6" fmla="*/ 0 h 440690"/>
                  <a:gd name="connsiteX7" fmla="*/ 72638 w 195329"/>
                  <a:gd name="connsiteY7" fmla="*/ 0 h 44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329" h="440690">
                    <a:moveTo>
                      <a:pt x="72638" y="0"/>
                    </a:moveTo>
                    <a:lnTo>
                      <a:pt x="0" y="440690"/>
                    </a:lnTo>
                    <a:lnTo>
                      <a:pt x="72638" y="440690"/>
                    </a:lnTo>
                    <a:lnTo>
                      <a:pt x="97664" y="188187"/>
                    </a:lnTo>
                    <a:lnTo>
                      <a:pt x="122690" y="440690"/>
                    </a:lnTo>
                    <a:lnTo>
                      <a:pt x="195329" y="440690"/>
                    </a:lnTo>
                    <a:lnTo>
                      <a:pt x="125064" y="0"/>
                    </a:lnTo>
                    <a:lnTo>
                      <a:pt x="72638" y="0"/>
                    </a:lnTo>
                    <a:close/>
                  </a:path>
                </a:pathLst>
              </a:custGeom>
              <a:solidFill>
                <a:srgbClr val="FFFFFF"/>
              </a:solidFill>
              <a:ln w="6417" cap="flat">
                <a:noFill/>
                <a:prstDash val="solid"/>
                <a:miter/>
              </a:ln>
            </p:spPr>
            <p:txBody>
              <a:bodyPr rtlCol="0" anchor="ctr"/>
              <a:lstStyle/>
              <a:p>
                <a:endParaRPr lang="en-US" sz="3052"/>
              </a:p>
            </p:txBody>
          </p:sp>
          <p:sp>
            <p:nvSpPr>
              <p:cNvPr id="143" name="Freeform: Shape 183">
                <a:extLst>
                  <a:ext uri="{FF2B5EF4-FFF2-40B4-BE49-F238E27FC236}">
                    <a16:creationId xmlns:a16="http://schemas.microsoft.com/office/drawing/2014/main" id="{3749FB22-C5F8-4321-860F-00A3485121BD}"/>
                  </a:ext>
                </a:extLst>
              </p:cNvPr>
              <p:cNvSpPr/>
              <p:nvPr/>
            </p:nvSpPr>
            <p:spPr>
              <a:xfrm>
                <a:off x="8500454" y="2337478"/>
                <a:ext cx="235883" cy="476421"/>
              </a:xfrm>
              <a:custGeom>
                <a:avLst/>
                <a:gdLst>
                  <a:gd name="connsiteX0" fmla="*/ 77452 w 235883"/>
                  <a:gd name="connsiteY0" fmla="*/ 0 h 476421"/>
                  <a:gd name="connsiteX1" fmla="*/ 0 w 235883"/>
                  <a:gd name="connsiteY1" fmla="*/ 476422 h 476421"/>
                  <a:gd name="connsiteX2" fmla="*/ 108445 w 235883"/>
                  <a:gd name="connsiteY2" fmla="*/ 476422 h 476421"/>
                  <a:gd name="connsiteX3" fmla="*/ 117942 w 235883"/>
                  <a:gd name="connsiteY3" fmla="*/ 381138 h 476421"/>
                  <a:gd name="connsiteX4" fmla="*/ 127503 w 235883"/>
                  <a:gd name="connsiteY4" fmla="*/ 476422 h 476421"/>
                  <a:gd name="connsiteX5" fmla="*/ 235883 w 235883"/>
                  <a:gd name="connsiteY5" fmla="*/ 476422 h 476421"/>
                  <a:gd name="connsiteX6" fmla="*/ 159651 w 235883"/>
                  <a:gd name="connsiteY6" fmla="*/ 0 h 476421"/>
                  <a:gd name="connsiteX7" fmla="*/ 77452 w 235883"/>
                  <a:gd name="connsiteY7" fmla="*/ 0 h 476421"/>
                  <a:gd name="connsiteX8" fmla="*/ 142967 w 235883"/>
                  <a:gd name="connsiteY8" fmla="*/ 458557 h 476421"/>
                  <a:gd name="connsiteX9" fmla="*/ 117942 w 235883"/>
                  <a:gd name="connsiteY9" fmla="*/ 206053 h 476421"/>
                  <a:gd name="connsiteX10" fmla="*/ 92916 w 235883"/>
                  <a:gd name="connsiteY10" fmla="*/ 458557 h 476421"/>
                  <a:gd name="connsiteX11" fmla="*/ 20277 w 235883"/>
                  <a:gd name="connsiteY11" fmla="*/ 458557 h 476421"/>
                  <a:gd name="connsiteX12" fmla="*/ 92916 w 235883"/>
                  <a:gd name="connsiteY12" fmla="*/ 17866 h 476421"/>
                  <a:gd name="connsiteX13" fmla="*/ 146497 w 235883"/>
                  <a:gd name="connsiteY13" fmla="*/ 17866 h 476421"/>
                  <a:gd name="connsiteX14" fmla="*/ 216825 w 235883"/>
                  <a:gd name="connsiteY14" fmla="*/ 458557 h 476421"/>
                  <a:gd name="connsiteX15" fmla="*/ 142967 w 235883"/>
                  <a:gd name="connsiteY15" fmla="*/ 458557 h 47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5883" h="476421">
                    <a:moveTo>
                      <a:pt x="77452" y="0"/>
                    </a:moveTo>
                    <a:lnTo>
                      <a:pt x="0" y="476422"/>
                    </a:lnTo>
                    <a:lnTo>
                      <a:pt x="108445" y="476422"/>
                    </a:lnTo>
                    <a:lnTo>
                      <a:pt x="117942" y="381138"/>
                    </a:lnTo>
                    <a:lnTo>
                      <a:pt x="127503" y="476422"/>
                    </a:lnTo>
                    <a:lnTo>
                      <a:pt x="235883" y="476422"/>
                    </a:lnTo>
                    <a:lnTo>
                      <a:pt x="159651" y="0"/>
                    </a:lnTo>
                    <a:cubicBezTo>
                      <a:pt x="160806" y="0"/>
                      <a:pt x="77452" y="0"/>
                      <a:pt x="77452" y="0"/>
                    </a:cubicBezTo>
                    <a:close/>
                    <a:moveTo>
                      <a:pt x="142967" y="458557"/>
                    </a:moveTo>
                    <a:lnTo>
                      <a:pt x="117942" y="206053"/>
                    </a:lnTo>
                    <a:lnTo>
                      <a:pt x="92916" y="458557"/>
                    </a:lnTo>
                    <a:lnTo>
                      <a:pt x="20277" y="458557"/>
                    </a:lnTo>
                    <a:lnTo>
                      <a:pt x="92916" y="17866"/>
                    </a:lnTo>
                    <a:lnTo>
                      <a:pt x="146497" y="17866"/>
                    </a:lnTo>
                    <a:lnTo>
                      <a:pt x="216825" y="458557"/>
                    </a:lnTo>
                    <a:lnTo>
                      <a:pt x="142967" y="458557"/>
                    </a:lnTo>
                    <a:close/>
                  </a:path>
                </a:pathLst>
              </a:custGeom>
              <a:solidFill>
                <a:srgbClr val="2D5967"/>
              </a:solidFill>
              <a:ln w="6417" cap="flat">
                <a:noFill/>
                <a:prstDash val="solid"/>
                <a:miter/>
              </a:ln>
            </p:spPr>
            <p:txBody>
              <a:bodyPr rtlCol="0" anchor="ctr"/>
              <a:lstStyle/>
              <a:p>
                <a:endParaRPr lang="en-US" sz="3052"/>
              </a:p>
            </p:txBody>
          </p:sp>
        </p:grpSp>
        <p:sp>
          <p:nvSpPr>
            <p:cNvPr id="131" name="TextBox 184">
              <a:extLst>
                <a:ext uri="{FF2B5EF4-FFF2-40B4-BE49-F238E27FC236}">
                  <a16:creationId xmlns:a16="http://schemas.microsoft.com/office/drawing/2014/main" id="{F0A03DE6-2F6F-43CA-B98C-BB05930BE1E5}"/>
                </a:ext>
              </a:extLst>
            </p:cNvPr>
            <p:cNvSpPr txBox="1"/>
            <p:nvPr/>
          </p:nvSpPr>
          <p:spPr>
            <a:xfrm>
              <a:off x="8059757" y="2785332"/>
              <a:ext cx="1140265" cy="277998"/>
            </a:xfrm>
            <a:prstGeom prst="rect">
              <a:avLst/>
            </a:prstGeom>
            <a:noFill/>
          </p:spPr>
          <p:txBody>
            <a:bodyPr wrap="none" rtlCol="0">
              <a:spAutoFit/>
            </a:bodyPr>
            <a:lstStyle/>
            <a:p>
              <a:pPr algn="l"/>
              <a:r>
                <a:rPr lang="en-US" dirty="0">
                  <a:latin typeface="Oracle Sans"/>
                  <a:cs typeface="Oracle Sans"/>
                  <a:sym typeface="Oracle Sans"/>
                  <a:rtl val="0"/>
                </a:rPr>
                <a:t>API Gateway</a:t>
              </a:r>
            </a:p>
          </p:txBody>
        </p:sp>
      </p:grpSp>
      <p:cxnSp>
        <p:nvCxnSpPr>
          <p:cNvPr id="285" name="Straight Arrow Connector 43">
            <a:extLst>
              <a:ext uri="{FF2B5EF4-FFF2-40B4-BE49-F238E27FC236}">
                <a16:creationId xmlns:a16="http://schemas.microsoft.com/office/drawing/2014/main" id="{9C38F1B0-4CFC-4971-BB5E-65981A06DAF8}"/>
              </a:ext>
            </a:extLst>
          </p:cNvPr>
          <p:cNvCxnSpPr>
            <a:cxnSpLocks/>
          </p:cNvCxnSpPr>
          <p:nvPr/>
        </p:nvCxnSpPr>
        <p:spPr bwMode="auto">
          <a:xfrm>
            <a:off x="6469030" y="6219915"/>
            <a:ext cx="1167229" cy="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253" name="Graphic 2">
            <a:extLst>
              <a:ext uri="{FF2B5EF4-FFF2-40B4-BE49-F238E27FC236}">
                <a16:creationId xmlns:a16="http://schemas.microsoft.com/office/drawing/2014/main" id="{B7349DA3-0F28-47DD-A158-C77EDB86338A}"/>
              </a:ext>
            </a:extLst>
          </p:cNvPr>
          <p:cNvGrpSpPr/>
          <p:nvPr/>
        </p:nvGrpSpPr>
        <p:grpSpPr>
          <a:xfrm>
            <a:off x="5422015" y="5801248"/>
            <a:ext cx="1366080" cy="1108562"/>
            <a:chOff x="2647966" y="3005488"/>
            <a:chExt cx="925285" cy="750861"/>
          </a:xfrm>
        </p:grpSpPr>
        <p:grpSp>
          <p:nvGrpSpPr>
            <p:cNvPr id="254" name="Graphic 2">
              <a:extLst>
                <a:ext uri="{FF2B5EF4-FFF2-40B4-BE49-F238E27FC236}">
                  <a16:creationId xmlns:a16="http://schemas.microsoft.com/office/drawing/2014/main" id="{AA3D6F7C-EC58-424D-9700-925176EF27FA}"/>
                </a:ext>
              </a:extLst>
            </p:cNvPr>
            <p:cNvGrpSpPr/>
            <p:nvPr/>
          </p:nvGrpSpPr>
          <p:grpSpPr>
            <a:xfrm>
              <a:off x="2818071" y="3005488"/>
              <a:ext cx="513347" cy="513347"/>
              <a:chOff x="2818071" y="3005488"/>
              <a:chExt cx="513347" cy="513347"/>
            </a:xfrm>
          </p:grpSpPr>
          <p:grpSp>
            <p:nvGrpSpPr>
              <p:cNvPr id="256" name="Graphic 2">
                <a:extLst>
                  <a:ext uri="{FF2B5EF4-FFF2-40B4-BE49-F238E27FC236}">
                    <a16:creationId xmlns:a16="http://schemas.microsoft.com/office/drawing/2014/main" id="{9A30EDE5-4D0D-4732-B36E-FB54A8DC259A}"/>
                  </a:ext>
                </a:extLst>
              </p:cNvPr>
              <p:cNvGrpSpPr/>
              <p:nvPr/>
            </p:nvGrpSpPr>
            <p:grpSpPr>
              <a:xfrm>
                <a:off x="2818071" y="3005488"/>
                <a:ext cx="513347" cy="513347"/>
                <a:chOff x="2818071" y="3005488"/>
                <a:chExt cx="513347" cy="513347"/>
              </a:xfrm>
              <a:solidFill>
                <a:srgbClr val="FFFFFF"/>
              </a:solidFill>
            </p:grpSpPr>
            <p:sp>
              <p:nvSpPr>
                <p:cNvPr id="265" name="Freeform: Shape 717">
                  <a:extLst>
                    <a:ext uri="{FF2B5EF4-FFF2-40B4-BE49-F238E27FC236}">
                      <a16:creationId xmlns:a16="http://schemas.microsoft.com/office/drawing/2014/main" id="{C2C65DCD-A303-4BB5-9C5C-CB676D910978}"/>
                    </a:ext>
                  </a:extLst>
                </p:cNvPr>
                <p:cNvSpPr/>
                <p:nvPr/>
              </p:nvSpPr>
              <p:spPr>
                <a:xfrm>
                  <a:off x="2824154" y="3011600"/>
                  <a:ext cx="501155" cy="502344"/>
                </a:xfrm>
                <a:custGeom>
                  <a:avLst/>
                  <a:gdLst>
                    <a:gd name="connsiteX0" fmla="*/ 26829 w 501155"/>
                    <a:gd name="connsiteY0" fmla="*/ 501126 h 502344"/>
                    <a:gd name="connsiteX1" fmla="*/ 0 w 501155"/>
                    <a:gd name="connsiteY1" fmla="*/ 474233 h 502344"/>
                    <a:gd name="connsiteX2" fmla="*/ 0 w 501155"/>
                    <a:gd name="connsiteY2" fmla="*/ 26890 h 502344"/>
                    <a:gd name="connsiteX3" fmla="*/ 26829 w 501155"/>
                    <a:gd name="connsiteY3" fmla="*/ 0 h 502344"/>
                    <a:gd name="connsiteX4" fmla="*/ 474333 w 501155"/>
                    <a:gd name="connsiteY4" fmla="*/ 0 h 502344"/>
                    <a:gd name="connsiteX5" fmla="*/ 501155 w 501155"/>
                    <a:gd name="connsiteY5" fmla="*/ 26890 h 502344"/>
                    <a:gd name="connsiteX6" fmla="*/ 501155 w 501155"/>
                    <a:gd name="connsiteY6" fmla="*/ 475458 h 502344"/>
                    <a:gd name="connsiteX7" fmla="*/ 474333 w 501155"/>
                    <a:gd name="connsiteY7" fmla="*/ 502345 h 502344"/>
                    <a:gd name="connsiteX8" fmla="*/ 26829 w 501155"/>
                    <a:gd name="connsiteY8" fmla="*/ 501126 h 5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155" h="502344">
                      <a:moveTo>
                        <a:pt x="26829" y="501126"/>
                      </a:moveTo>
                      <a:cubicBezTo>
                        <a:pt x="12198" y="501126"/>
                        <a:pt x="0" y="488902"/>
                        <a:pt x="0" y="474233"/>
                      </a:cubicBezTo>
                      <a:lnTo>
                        <a:pt x="0" y="26890"/>
                      </a:lnTo>
                      <a:cubicBezTo>
                        <a:pt x="0" y="12223"/>
                        <a:pt x="12198" y="0"/>
                        <a:pt x="26829" y="0"/>
                      </a:cubicBezTo>
                      <a:lnTo>
                        <a:pt x="474333" y="0"/>
                      </a:lnTo>
                      <a:cubicBezTo>
                        <a:pt x="488963" y="0"/>
                        <a:pt x="501155" y="12223"/>
                        <a:pt x="501155" y="26890"/>
                      </a:cubicBezTo>
                      <a:lnTo>
                        <a:pt x="501155" y="475458"/>
                      </a:lnTo>
                      <a:cubicBezTo>
                        <a:pt x="501155" y="490127"/>
                        <a:pt x="488963" y="502345"/>
                        <a:pt x="474333" y="502345"/>
                      </a:cubicBezTo>
                      <a:lnTo>
                        <a:pt x="26829" y="501126"/>
                      </a:lnTo>
                      <a:close/>
                    </a:path>
                  </a:pathLst>
                </a:custGeom>
                <a:solidFill>
                  <a:srgbClr val="FFFFFF"/>
                </a:solidFill>
                <a:ln w="6417" cap="flat">
                  <a:noFill/>
                  <a:prstDash val="solid"/>
                  <a:miter/>
                </a:ln>
              </p:spPr>
              <p:txBody>
                <a:bodyPr rtlCol="0" anchor="ctr"/>
                <a:lstStyle/>
                <a:p>
                  <a:endParaRPr lang="en-US" sz="3052"/>
                </a:p>
              </p:txBody>
            </p:sp>
            <p:sp>
              <p:nvSpPr>
                <p:cNvPr id="266" name="Freeform: Shape 718">
                  <a:extLst>
                    <a:ext uri="{FF2B5EF4-FFF2-40B4-BE49-F238E27FC236}">
                      <a16:creationId xmlns:a16="http://schemas.microsoft.com/office/drawing/2014/main" id="{85E5708A-5465-446E-AF0E-660719890B45}"/>
                    </a:ext>
                  </a:extLst>
                </p:cNvPr>
                <p:cNvSpPr/>
                <p:nvPr/>
              </p:nvSpPr>
              <p:spPr>
                <a:xfrm>
                  <a:off x="2818071" y="3005488"/>
                  <a:ext cx="513347" cy="513347"/>
                </a:xfrm>
                <a:custGeom>
                  <a:avLst/>
                  <a:gdLst>
                    <a:gd name="connsiteX0" fmla="*/ 479203 w 513347"/>
                    <a:gd name="connsiteY0" fmla="*/ 12223 h 513347"/>
                    <a:gd name="connsiteX1" fmla="*/ 499936 w 513347"/>
                    <a:gd name="connsiteY1" fmla="*/ 33001 h 513347"/>
                    <a:gd name="connsiteX2" fmla="*/ 499936 w 513347"/>
                    <a:gd name="connsiteY2" fmla="*/ 481571 h 513347"/>
                    <a:gd name="connsiteX3" fmla="*/ 479203 w 513347"/>
                    <a:gd name="connsiteY3" fmla="*/ 502349 h 513347"/>
                    <a:gd name="connsiteX4" fmla="*/ 32925 w 513347"/>
                    <a:gd name="connsiteY4" fmla="*/ 502349 h 513347"/>
                    <a:gd name="connsiteX5" fmla="*/ 12192 w 513347"/>
                    <a:gd name="connsiteY5" fmla="*/ 480345 h 513347"/>
                    <a:gd name="connsiteX6" fmla="*/ 12192 w 513347"/>
                    <a:gd name="connsiteY6" fmla="*/ 33001 h 513347"/>
                    <a:gd name="connsiteX7" fmla="*/ 32925 w 513347"/>
                    <a:gd name="connsiteY7" fmla="*/ 12223 h 513347"/>
                    <a:gd name="connsiteX8" fmla="*/ 479203 w 513347"/>
                    <a:gd name="connsiteY8" fmla="*/ 12223 h 513347"/>
                    <a:gd name="connsiteX9" fmla="*/ 479203 w 513347"/>
                    <a:gd name="connsiteY9" fmla="*/ 0 h 513347"/>
                    <a:gd name="connsiteX10" fmla="*/ 32925 w 513347"/>
                    <a:gd name="connsiteY10" fmla="*/ 0 h 513347"/>
                    <a:gd name="connsiteX11" fmla="*/ 0 w 513347"/>
                    <a:gd name="connsiteY11" fmla="*/ 33001 h 513347"/>
                    <a:gd name="connsiteX12" fmla="*/ 0 w 513347"/>
                    <a:gd name="connsiteY12" fmla="*/ 481571 h 513347"/>
                    <a:gd name="connsiteX13" fmla="*/ 32925 w 513347"/>
                    <a:gd name="connsiteY13" fmla="*/ 513347 h 513347"/>
                    <a:gd name="connsiteX14" fmla="*/ 480422 w 513347"/>
                    <a:gd name="connsiteY14" fmla="*/ 513347 h 513347"/>
                    <a:gd name="connsiteX15" fmla="*/ 513348 w 513347"/>
                    <a:gd name="connsiteY15" fmla="*/ 480345 h 513347"/>
                    <a:gd name="connsiteX16" fmla="*/ 513348 w 513347"/>
                    <a:gd name="connsiteY16" fmla="*/ 33001 h 513347"/>
                    <a:gd name="connsiteX17" fmla="*/ 479203 w 513347"/>
                    <a:gd name="connsiteY17" fmla="*/ 0 h 5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3347" h="513347">
                      <a:moveTo>
                        <a:pt x="479203" y="12223"/>
                      </a:moveTo>
                      <a:cubicBezTo>
                        <a:pt x="490182" y="12223"/>
                        <a:pt x="499936" y="22001"/>
                        <a:pt x="499936" y="33001"/>
                      </a:cubicBezTo>
                      <a:lnTo>
                        <a:pt x="499936" y="481571"/>
                      </a:lnTo>
                      <a:cubicBezTo>
                        <a:pt x="499936" y="492570"/>
                        <a:pt x="490182" y="502349"/>
                        <a:pt x="479203" y="502349"/>
                      </a:cubicBezTo>
                      <a:lnTo>
                        <a:pt x="32925" y="502349"/>
                      </a:lnTo>
                      <a:cubicBezTo>
                        <a:pt x="21946" y="501123"/>
                        <a:pt x="12192" y="491344"/>
                        <a:pt x="12192" y="480345"/>
                      </a:cubicBezTo>
                      <a:lnTo>
                        <a:pt x="12192" y="33001"/>
                      </a:lnTo>
                      <a:cubicBezTo>
                        <a:pt x="12192" y="22001"/>
                        <a:pt x="21946" y="12223"/>
                        <a:pt x="32925" y="12223"/>
                      </a:cubicBezTo>
                      <a:lnTo>
                        <a:pt x="479203" y="12223"/>
                      </a:lnTo>
                      <a:close/>
                      <a:moveTo>
                        <a:pt x="479203" y="0"/>
                      </a:moveTo>
                      <a:lnTo>
                        <a:pt x="32925" y="0"/>
                      </a:lnTo>
                      <a:cubicBezTo>
                        <a:pt x="14630" y="0"/>
                        <a:pt x="0" y="14667"/>
                        <a:pt x="0" y="33001"/>
                      </a:cubicBezTo>
                      <a:lnTo>
                        <a:pt x="0" y="481571"/>
                      </a:lnTo>
                      <a:cubicBezTo>
                        <a:pt x="0" y="498678"/>
                        <a:pt x="14630" y="513347"/>
                        <a:pt x="32925" y="513347"/>
                      </a:cubicBezTo>
                      <a:lnTo>
                        <a:pt x="480422" y="513347"/>
                      </a:lnTo>
                      <a:cubicBezTo>
                        <a:pt x="498717" y="513347"/>
                        <a:pt x="513348" y="498678"/>
                        <a:pt x="513348" y="480345"/>
                      </a:cubicBezTo>
                      <a:lnTo>
                        <a:pt x="513348" y="33001"/>
                      </a:lnTo>
                      <a:cubicBezTo>
                        <a:pt x="512128" y="14667"/>
                        <a:pt x="497498" y="0"/>
                        <a:pt x="479203" y="0"/>
                      </a:cubicBezTo>
                      <a:close/>
                    </a:path>
                  </a:pathLst>
                </a:custGeom>
                <a:solidFill>
                  <a:srgbClr val="FFFFFF"/>
                </a:solidFill>
                <a:ln w="6417" cap="flat">
                  <a:noFill/>
                  <a:prstDash val="solid"/>
                  <a:miter/>
                </a:ln>
              </p:spPr>
              <p:txBody>
                <a:bodyPr rtlCol="0" anchor="ctr"/>
                <a:lstStyle/>
                <a:p>
                  <a:endParaRPr lang="en-US" sz="3052"/>
                </a:p>
              </p:txBody>
            </p:sp>
          </p:grpSp>
          <p:grpSp>
            <p:nvGrpSpPr>
              <p:cNvPr id="257" name="Graphic 2">
                <a:extLst>
                  <a:ext uri="{FF2B5EF4-FFF2-40B4-BE49-F238E27FC236}">
                    <a16:creationId xmlns:a16="http://schemas.microsoft.com/office/drawing/2014/main" id="{24A050FE-94C6-44F0-868E-ED17E74E8758}"/>
                  </a:ext>
                </a:extLst>
              </p:cNvPr>
              <p:cNvGrpSpPr/>
              <p:nvPr/>
            </p:nvGrpSpPr>
            <p:grpSpPr>
              <a:xfrm>
                <a:off x="2830270" y="3017714"/>
                <a:ext cx="488956" cy="488903"/>
                <a:chOff x="2830270" y="3017714"/>
                <a:chExt cx="488956" cy="488903"/>
              </a:xfrm>
              <a:solidFill>
                <a:srgbClr val="2D5967"/>
              </a:solidFill>
            </p:grpSpPr>
            <p:sp>
              <p:nvSpPr>
                <p:cNvPr id="258" name="Freeform: Shape 720">
                  <a:extLst>
                    <a:ext uri="{FF2B5EF4-FFF2-40B4-BE49-F238E27FC236}">
                      <a16:creationId xmlns:a16="http://schemas.microsoft.com/office/drawing/2014/main" id="{99A71D6A-6DBE-4844-AC95-9B0A9F752A46}"/>
                    </a:ext>
                  </a:extLst>
                </p:cNvPr>
                <p:cNvSpPr/>
                <p:nvPr/>
              </p:nvSpPr>
              <p:spPr>
                <a:xfrm>
                  <a:off x="2830270" y="3017714"/>
                  <a:ext cx="488956" cy="488903"/>
                </a:xfrm>
                <a:custGeom>
                  <a:avLst/>
                  <a:gdLst>
                    <a:gd name="connsiteX0" fmla="*/ 467012 w 488956"/>
                    <a:gd name="connsiteY0" fmla="*/ 0 h 488903"/>
                    <a:gd name="connsiteX1" fmla="*/ 20726 w 488956"/>
                    <a:gd name="connsiteY1" fmla="*/ 0 h 488903"/>
                    <a:gd name="connsiteX2" fmla="*/ 0 w 488956"/>
                    <a:gd name="connsiteY2" fmla="*/ 20778 h 488903"/>
                    <a:gd name="connsiteX3" fmla="*/ 0 w 488956"/>
                    <a:gd name="connsiteY3" fmla="*/ 469345 h 488903"/>
                    <a:gd name="connsiteX4" fmla="*/ 20726 w 488956"/>
                    <a:gd name="connsiteY4" fmla="*/ 488904 h 488903"/>
                    <a:gd name="connsiteX5" fmla="*/ 468231 w 488956"/>
                    <a:gd name="connsiteY5" fmla="*/ 488904 h 488903"/>
                    <a:gd name="connsiteX6" fmla="*/ 488957 w 488956"/>
                    <a:gd name="connsiteY6" fmla="*/ 468126 h 488903"/>
                    <a:gd name="connsiteX7" fmla="*/ 488957 w 488956"/>
                    <a:gd name="connsiteY7" fmla="*/ 20778 h 488903"/>
                    <a:gd name="connsiteX8" fmla="*/ 467012 w 488956"/>
                    <a:gd name="connsiteY8" fmla="*/ 0 h 488903"/>
                    <a:gd name="connsiteX9" fmla="*/ 469450 w 488956"/>
                    <a:gd name="connsiteY9" fmla="*/ 468126 h 488903"/>
                    <a:gd name="connsiteX10" fmla="*/ 467012 w 488956"/>
                    <a:gd name="connsiteY10" fmla="*/ 470571 h 488903"/>
                    <a:gd name="connsiteX11" fmla="*/ 20726 w 488956"/>
                    <a:gd name="connsiteY11" fmla="*/ 470571 h 488903"/>
                    <a:gd name="connsiteX12" fmla="*/ 18288 w 488956"/>
                    <a:gd name="connsiteY12" fmla="*/ 468126 h 488903"/>
                    <a:gd name="connsiteX13" fmla="*/ 18288 w 488956"/>
                    <a:gd name="connsiteY13" fmla="*/ 20778 h 488903"/>
                    <a:gd name="connsiteX14" fmla="*/ 20726 w 488956"/>
                    <a:gd name="connsiteY14" fmla="*/ 18334 h 488903"/>
                    <a:gd name="connsiteX15" fmla="*/ 468231 w 488956"/>
                    <a:gd name="connsiteY15" fmla="*/ 18334 h 488903"/>
                    <a:gd name="connsiteX16" fmla="*/ 470669 w 488956"/>
                    <a:gd name="connsiteY16" fmla="*/ 20778 h 488903"/>
                    <a:gd name="connsiteX17" fmla="*/ 469450 w 488956"/>
                    <a:gd name="connsiteY17" fmla="*/ 468126 h 48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956" h="488903">
                      <a:moveTo>
                        <a:pt x="467012" y="0"/>
                      </a:moveTo>
                      <a:lnTo>
                        <a:pt x="20726" y="0"/>
                      </a:lnTo>
                      <a:cubicBezTo>
                        <a:pt x="9754" y="0"/>
                        <a:pt x="0" y="9778"/>
                        <a:pt x="0" y="20778"/>
                      </a:cubicBezTo>
                      <a:lnTo>
                        <a:pt x="0" y="469345"/>
                      </a:lnTo>
                      <a:cubicBezTo>
                        <a:pt x="0" y="479124"/>
                        <a:pt x="9754" y="488904"/>
                        <a:pt x="20726" y="488904"/>
                      </a:cubicBezTo>
                      <a:lnTo>
                        <a:pt x="468231" y="488904"/>
                      </a:lnTo>
                      <a:cubicBezTo>
                        <a:pt x="479203" y="488904"/>
                        <a:pt x="488957" y="479124"/>
                        <a:pt x="488957" y="468126"/>
                      </a:cubicBezTo>
                      <a:lnTo>
                        <a:pt x="488957" y="20778"/>
                      </a:lnTo>
                      <a:cubicBezTo>
                        <a:pt x="487738" y="9778"/>
                        <a:pt x="477984" y="0"/>
                        <a:pt x="467012" y="0"/>
                      </a:cubicBezTo>
                      <a:close/>
                      <a:moveTo>
                        <a:pt x="469450" y="468126"/>
                      </a:moveTo>
                      <a:cubicBezTo>
                        <a:pt x="469450" y="469345"/>
                        <a:pt x="468231" y="470571"/>
                        <a:pt x="467012" y="470571"/>
                      </a:cubicBezTo>
                      <a:lnTo>
                        <a:pt x="20726" y="470571"/>
                      </a:lnTo>
                      <a:cubicBezTo>
                        <a:pt x="19507" y="470571"/>
                        <a:pt x="18288" y="469345"/>
                        <a:pt x="18288" y="468126"/>
                      </a:cubicBezTo>
                      <a:lnTo>
                        <a:pt x="18288" y="20778"/>
                      </a:lnTo>
                      <a:cubicBezTo>
                        <a:pt x="18288" y="19556"/>
                        <a:pt x="19507" y="18334"/>
                        <a:pt x="20726" y="18334"/>
                      </a:cubicBezTo>
                      <a:lnTo>
                        <a:pt x="468231" y="18334"/>
                      </a:lnTo>
                      <a:cubicBezTo>
                        <a:pt x="469450" y="18334"/>
                        <a:pt x="470669" y="19556"/>
                        <a:pt x="470669" y="20778"/>
                      </a:cubicBezTo>
                      <a:lnTo>
                        <a:pt x="469450" y="468126"/>
                      </a:lnTo>
                      <a:close/>
                    </a:path>
                  </a:pathLst>
                </a:custGeom>
                <a:solidFill>
                  <a:srgbClr val="2D5967"/>
                </a:solidFill>
                <a:ln w="6417" cap="flat">
                  <a:noFill/>
                  <a:prstDash val="solid"/>
                  <a:miter/>
                </a:ln>
              </p:spPr>
              <p:txBody>
                <a:bodyPr rtlCol="0" anchor="ctr"/>
                <a:lstStyle/>
                <a:p>
                  <a:endParaRPr lang="en-US" sz="3052"/>
                </a:p>
              </p:txBody>
            </p:sp>
            <p:sp>
              <p:nvSpPr>
                <p:cNvPr id="259" name="Freeform: Shape 721">
                  <a:extLst>
                    <a:ext uri="{FF2B5EF4-FFF2-40B4-BE49-F238E27FC236}">
                      <a16:creationId xmlns:a16="http://schemas.microsoft.com/office/drawing/2014/main" id="{039742FF-2891-40D3-B92B-3C9AE6487A75}"/>
                    </a:ext>
                  </a:extLst>
                </p:cNvPr>
                <p:cNvSpPr/>
                <p:nvPr/>
              </p:nvSpPr>
              <p:spPr>
                <a:xfrm>
                  <a:off x="2883921" y="3341602"/>
                  <a:ext cx="137788" cy="108784"/>
                </a:xfrm>
                <a:custGeom>
                  <a:avLst/>
                  <a:gdLst>
                    <a:gd name="connsiteX0" fmla="*/ 0 w 137788"/>
                    <a:gd name="connsiteY0" fmla="*/ 108785 h 108784"/>
                    <a:gd name="connsiteX1" fmla="*/ 137789 w 137788"/>
                    <a:gd name="connsiteY1" fmla="*/ 108785 h 108784"/>
                    <a:gd name="connsiteX2" fmla="*/ 137789 w 137788"/>
                    <a:gd name="connsiteY2" fmla="*/ 0 h 108784"/>
                    <a:gd name="connsiteX3" fmla="*/ 0 w 137788"/>
                    <a:gd name="connsiteY3" fmla="*/ 0 h 108784"/>
                    <a:gd name="connsiteX4" fmla="*/ 0 w 137788"/>
                    <a:gd name="connsiteY4" fmla="*/ 108785 h 108784"/>
                    <a:gd name="connsiteX5" fmla="*/ 18288 w 137788"/>
                    <a:gd name="connsiteY5" fmla="*/ 18339 h 108784"/>
                    <a:gd name="connsiteX6" fmla="*/ 119494 w 137788"/>
                    <a:gd name="connsiteY6" fmla="*/ 18339 h 108784"/>
                    <a:gd name="connsiteX7" fmla="*/ 119494 w 137788"/>
                    <a:gd name="connsiteY7" fmla="*/ 90452 h 108784"/>
                    <a:gd name="connsiteX8" fmla="*/ 18288 w 137788"/>
                    <a:gd name="connsiteY8" fmla="*/ 90452 h 108784"/>
                    <a:gd name="connsiteX9" fmla="*/ 18288 w 137788"/>
                    <a:gd name="connsiteY9" fmla="*/ 18339 h 10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88" h="108784">
                      <a:moveTo>
                        <a:pt x="0" y="108785"/>
                      </a:moveTo>
                      <a:lnTo>
                        <a:pt x="137789" y="108785"/>
                      </a:lnTo>
                      <a:lnTo>
                        <a:pt x="137789" y="0"/>
                      </a:lnTo>
                      <a:lnTo>
                        <a:pt x="0" y="0"/>
                      </a:lnTo>
                      <a:lnTo>
                        <a:pt x="0" y="108785"/>
                      </a:lnTo>
                      <a:close/>
                      <a:moveTo>
                        <a:pt x="18288" y="18339"/>
                      </a:moveTo>
                      <a:lnTo>
                        <a:pt x="119494" y="18339"/>
                      </a:lnTo>
                      <a:lnTo>
                        <a:pt x="119494" y="90452"/>
                      </a:lnTo>
                      <a:lnTo>
                        <a:pt x="18288" y="90452"/>
                      </a:lnTo>
                      <a:lnTo>
                        <a:pt x="18288" y="18339"/>
                      </a:lnTo>
                      <a:close/>
                    </a:path>
                  </a:pathLst>
                </a:custGeom>
                <a:solidFill>
                  <a:srgbClr val="2D5967"/>
                </a:solidFill>
                <a:ln w="6417" cap="flat">
                  <a:noFill/>
                  <a:prstDash val="solid"/>
                  <a:miter/>
                </a:ln>
              </p:spPr>
              <p:txBody>
                <a:bodyPr rtlCol="0" anchor="ctr"/>
                <a:lstStyle/>
                <a:p>
                  <a:endParaRPr lang="en-US" sz="3052"/>
                </a:p>
              </p:txBody>
            </p:sp>
            <p:sp>
              <p:nvSpPr>
                <p:cNvPr id="260" name="Freeform: Shape 722">
                  <a:extLst>
                    <a:ext uri="{FF2B5EF4-FFF2-40B4-BE49-F238E27FC236}">
                      <a16:creationId xmlns:a16="http://schemas.microsoft.com/office/drawing/2014/main" id="{1E583D17-18EA-4AB9-9AC4-652CEF7D8DE1}"/>
                    </a:ext>
                  </a:extLst>
                </p:cNvPr>
                <p:cNvSpPr/>
                <p:nvPr/>
              </p:nvSpPr>
              <p:spPr>
                <a:xfrm>
                  <a:off x="2883921" y="3071492"/>
                  <a:ext cx="379216" cy="108780"/>
                </a:xfrm>
                <a:custGeom>
                  <a:avLst/>
                  <a:gdLst>
                    <a:gd name="connsiteX0" fmla="*/ 0 w 379216"/>
                    <a:gd name="connsiteY0" fmla="*/ 108781 h 108780"/>
                    <a:gd name="connsiteX1" fmla="*/ 379216 w 379216"/>
                    <a:gd name="connsiteY1" fmla="*/ 108781 h 108780"/>
                    <a:gd name="connsiteX2" fmla="*/ 379216 w 379216"/>
                    <a:gd name="connsiteY2" fmla="*/ 0 h 108780"/>
                    <a:gd name="connsiteX3" fmla="*/ 0 w 379216"/>
                    <a:gd name="connsiteY3" fmla="*/ 0 h 108780"/>
                    <a:gd name="connsiteX4" fmla="*/ 0 w 379216"/>
                    <a:gd name="connsiteY4" fmla="*/ 108781 h 108780"/>
                    <a:gd name="connsiteX5" fmla="*/ 18288 w 379216"/>
                    <a:gd name="connsiteY5" fmla="*/ 18334 h 108780"/>
                    <a:gd name="connsiteX6" fmla="*/ 360928 w 379216"/>
                    <a:gd name="connsiteY6" fmla="*/ 18334 h 108780"/>
                    <a:gd name="connsiteX7" fmla="*/ 360928 w 379216"/>
                    <a:gd name="connsiteY7" fmla="*/ 90447 h 108780"/>
                    <a:gd name="connsiteX8" fmla="*/ 18288 w 379216"/>
                    <a:gd name="connsiteY8" fmla="*/ 90447 h 108780"/>
                    <a:gd name="connsiteX9" fmla="*/ 18288 w 379216"/>
                    <a:gd name="connsiteY9" fmla="*/ 18334 h 10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16" h="108780">
                      <a:moveTo>
                        <a:pt x="0" y="108781"/>
                      </a:moveTo>
                      <a:lnTo>
                        <a:pt x="379216" y="108781"/>
                      </a:lnTo>
                      <a:lnTo>
                        <a:pt x="379216" y="0"/>
                      </a:lnTo>
                      <a:lnTo>
                        <a:pt x="0" y="0"/>
                      </a:lnTo>
                      <a:lnTo>
                        <a:pt x="0" y="108781"/>
                      </a:lnTo>
                      <a:close/>
                      <a:moveTo>
                        <a:pt x="18288" y="18334"/>
                      </a:moveTo>
                      <a:lnTo>
                        <a:pt x="360928" y="18334"/>
                      </a:lnTo>
                      <a:lnTo>
                        <a:pt x="360928" y="90447"/>
                      </a:lnTo>
                      <a:lnTo>
                        <a:pt x="18288" y="90447"/>
                      </a:lnTo>
                      <a:lnTo>
                        <a:pt x="18288" y="18334"/>
                      </a:lnTo>
                      <a:close/>
                    </a:path>
                  </a:pathLst>
                </a:custGeom>
                <a:solidFill>
                  <a:srgbClr val="2D5967"/>
                </a:solidFill>
                <a:ln w="6417" cap="flat">
                  <a:noFill/>
                  <a:prstDash val="solid"/>
                  <a:miter/>
                </a:ln>
              </p:spPr>
              <p:txBody>
                <a:bodyPr rtlCol="0" anchor="ctr"/>
                <a:lstStyle/>
                <a:p>
                  <a:endParaRPr lang="en-US" sz="3052"/>
                </a:p>
              </p:txBody>
            </p:sp>
            <p:sp>
              <p:nvSpPr>
                <p:cNvPr id="261" name="Freeform: Shape 723">
                  <a:extLst>
                    <a:ext uri="{FF2B5EF4-FFF2-40B4-BE49-F238E27FC236}">
                      <a16:creationId xmlns:a16="http://schemas.microsoft.com/office/drawing/2014/main" id="{0E41E1F9-F922-4608-A672-2179FB7619A7}"/>
                    </a:ext>
                  </a:extLst>
                </p:cNvPr>
                <p:cNvSpPr/>
                <p:nvPr/>
              </p:nvSpPr>
              <p:spPr>
                <a:xfrm>
                  <a:off x="2883921" y="3208380"/>
                  <a:ext cx="256064" cy="108780"/>
                </a:xfrm>
                <a:custGeom>
                  <a:avLst/>
                  <a:gdLst>
                    <a:gd name="connsiteX0" fmla="*/ 256064 w 256064"/>
                    <a:gd name="connsiteY0" fmla="*/ 0 h 108780"/>
                    <a:gd name="connsiteX1" fmla="*/ 0 w 256064"/>
                    <a:gd name="connsiteY1" fmla="*/ 0 h 108780"/>
                    <a:gd name="connsiteX2" fmla="*/ 0 w 256064"/>
                    <a:gd name="connsiteY2" fmla="*/ 108780 h 108780"/>
                    <a:gd name="connsiteX3" fmla="*/ 254845 w 256064"/>
                    <a:gd name="connsiteY3" fmla="*/ 108780 h 108780"/>
                    <a:gd name="connsiteX4" fmla="*/ 254845 w 256064"/>
                    <a:gd name="connsiteY4" fmla="*/ 0 h 108780"/>
                    <a:gd name="connsiteX5" fmla="*/ 256064 w 256064"/>
                    <a:gd name="connsiteY5" fmla="*/ 0 h 108780"/>
                    <a:gd name="connsiteX6" fmla="*/ 237770 w 256064"/>
                    <a:gd name="connsiteY6" fmla="*/ 90447 h 108780"/>
                    <a:gd name="connsiteX7" fmla="*/ 18288 w 256064"/>
                    <a:gd name="connsiteY7" fmla="*/ 90447 h 108780"/>
                    <a:gd name="connsiteX8" fmla="*/ 18288 w 256064"/>
                    <a:gd name="connsiteY8" fmla="*/ 17111 h 108780"/>
                    <a:gd name="connsiteX9" fmla="*/ 237770 w 256064"/>
                    <a:gd name="connsiteY9" fmla="*/ 17111 h 108780"/>
                    <a:gd name="connsiteX10" fmla="*/ 237770 w 256064"/>
                    <a:gd name="connsiteY10" fmla="*/ 90447 h 10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064" h="108780">
                      <a:moveTo>
                        <a:pt x="256064" y="0"/>
                      </a:moveTo>
                      <a:lnTo>
                        <a:pt x="0" y="0"/>
                      </a:lnTo>
                      <a:lnTo>
                        <a:pt x="0" y="108780"/>
                      </a:lnTo>
                      <a:lnTo>
                        <a:pt x="254845" y="108780"/>
                      </a:lnTo>
                      <a:lnTo>
                        <a:pt x="254845" y="0"/>
                      </a:lnTo>
                      <a:lnTo>
                        <a:pt x="256064" y="0"/>
                      </a:lnTo>
                      <a:close/>
                      <a:moveTo>
                        <a:pt x="237770" y="90447"/>
                      </a:moveTo>
                      <a:lnTo>
                        <a:pt x="18288" y="90447"/>
                      </a:lnTo>
                      <a:lnTo>
                        <a:pt x="18288" y="17111"/>
                      </a:lnTo>
                      <a:lnTo>
                        <a:pt x="237770" y="17111"/>
                      </a:lnTo>
                      <a:lnTo>
                        <a:pt x="237770" y="90447"/>
                      </a:lnTo>
                      <a:close/>
                    </a:path>
                  </a:pathLst>
                </a:custGeom>
                <a:solidFill>
                  <a:srgbClr val="2D5967"/>
                </a:solidFill>
                <a:ln w="6417" cap="flat">
                  <a:noFill/>
                  <a:prstDash val="solid"/>
                  <a:miter/>
                </a:ln>
              </p:spPr>
              <p:txBody>
                <a:bodyPr rtlCol="0" anchor="ctr"/>
                <a:lstStyle/>
                <a:p>
                  <a:endParaRPr lang="en-US" sz="3052"/>
                </a:p>
              </p:txBody>
            </p:sp>
            <p:sp>
              <p:nvSpPr>
                <p:cNvPr id="262" name="Freeform: Shape 724">
                  <a:extLst>
                    <a:ext uri="{FF2B5EF4-FFF2-40B4-BE49-F238E27FC236}">
                      <a16:creationId xmlns:a16="http://schemas.microsoft.com/office/drawing/2014/main" id="{CBB21D8E-FFDE-4047-B78D-AD074922C298}"/>
                    </a:ext>
                  </a:extLst>
                </p:cNvPr>
                <p:cNvSpPr/>
                <p:nvPr/>
              </p:nvSpPr>
              <p:spPr>
                <a:xfrm>
                  <a:off x="3161931" y="3216946"/>
                  <a:ext cx="92671" cy="90447"/>
                </a:xfrm>
                <a:custGeom>
                  <a:avLst/>
                  <a:gdLst>
                    <a:gd name="connsiteX0" fmla="*/ 92672 w 92671"/>
                    <a:gd name="connsiteY0" fmla="*/ 0 h 90447"/>
                    <a:gd name="connsiteX1" fmla="*/ 0 w 92671"/>
                    <a:gd name="connsiteY1" fmla="*/ 0 h 90447"/>
                    <a:gd name="connsiteX2" fmla="*/ 0 w 92671"/>
                    <a:gd name="connsiteY2" fmla="*/ 90447 h 90447"/>
                    <a:gd name="connsiteX3" fmla="*/ 92672 w 92671"/>
                    <a:gd name="connsiteY3" fmla="*/ 90447 h 90447"/>
                    <a:gd name="connsiteX4" fmla="*/ 92672 w 92671"/>
                    <a:gd name="connsiteY4" fmla="*/ 0 h 90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71" h="90447">
                      <a:moveTo>
                        <a:pt x="92672" y="0"/>
                      </a:moveTo>
                      <a:lnTo>
                        <a:pt x="0" y="0"/>
                      </a:lnTo>
                      <a:lnTo>
                        <a:pt x="0" y="90447"/>
                      </a:lnTo>
                      <a:lnTo>
                        <a:pt x="92672" y="90447"/>
                      </a:lnTo>
                      <a:lnTo>
                        <a:pt x="92672" y="0"/>
                      </a:lnTo>
                      <a:close/>
                    </a:path>
                  </a:pathLst>
                </a:custGeom>
                <a:solidFill>
                  <a:srgbClr val="2D5967"/>
                </a:solidFill>
                <a:ln w="6417" cap="flat">
                  <a:noFill/>
                  <a:prstDash val="solid"/>
                  <a:miter/>
                </a:ln>
              </p:spPr>
              <p:txBody>
                <a:bodyPr rtlCol="0" anchor="ctr"/>
                <a:lstStyle/>
                <a:p>
                  <a:endParaRPr lang="en-US" sz="3052"/>
                </a:p>
              </p:txBody>
            </p:sp>
            <p:sp>
              <p:nvSpPr>
                <p:cNvPr id="263" name="Freeform: Shape 725">
                  <a:extLst>
                    <a:ext uri="{FF2B5EF4-FFF2-40B4-BE49-F238E27FC236}">
                      <a16:creationId xmlns:a16="http://schemas.microsoft.com/office/drawing/2014/main" id="{86D39F90-1570-4EC4-A575-E29B1C09BD0F}"/>
                    </a:ext>
                  </a:extLst>
                </p:cNvPr>
                <p:cNvSpPr/>
                <p:nvPr/>
              </p:nvSpPr>
              <p:spPr>
                <a:xfrm>
                  <a:off x="3161931" y="3350168"/>
                  <a:ext cx="92671" cy="90451"/>
                </a:xfrm>
                <a:custGeom>
                  <a:avLst/>
                  <a:gdLst>
                    <a:gd name="connsiteX0" fmla="*/ 92672 w 92671"/>
                    <a:gd name="connsiteY0" fmla="*/ 0 h 90451"/>
                    <a:gd name="connsiteX1" fmla="*/ 0 w 92671"/>
                    <a:gd name="connsiteY1" fmla="*/ 0 h 90451"/>
                    <a:gd name="connsiteX2" fmla="*/ 0 w 92671"/>
                    <a:gd name="connsiteY2" fmla="*/ 90452 h 90451"/>
                    <a:gd name="connsiteX3" fmla="*/ 92672 w 92671"/>
                    <a:gd name="connsiteY3" fmla="*/ 90452 h 90451"/>
                    <a:gd name="connsiteX4" fmla="*/ 92672 w 92671"/>
                    <a:gd name="connsiteY4" fmla="*/ 0 h 90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71" h="90451">
                      <a:moveTo>
                        <a:pt x="92672" y="0"/>
                      </a:moveTo>
                      <a:lnTo>
                        <a:pt x="0" y="0"/>
                      </a:lnTo>
                      <a:lnTo>
                        <a:pt x="0" y="90452"/>
                      </a:lnTo>
                      <a:lnTo>
                        <a:pt x="92672" y="90452"/>
                      </a:lnTo>
                      <a:lnTo>
                        <a:pt x="92672" y="0"/>
                      </a:lnTo>
                      <a:close/>
                    </a:path>
                  </a:pathLst>
                </a:custGeom>
                <a:solidFill>
                  <a:srgbClr val="2D5967"/>
                </a:solidFill>
                <a:ln w="6417" cap="flat">
                  <a:noFill/>
                  <a:prstDash val="solid"/>
                  <a:miter/>
                </a:ln>
              </p:spPr>
              <p:txBody>
                <a:bodyPr rtlCol="0" anchor="ctr"/>
                <a:lstStyle/>
                <a:p>
                  <a:endParaRPr lang="en-US" sz="3052"/>
                </a:p>
              </p:txBody>
            </p:sp>
            <p:sp>
              <p:nvSpPr>
                <p:cNvPr id="264" name="Freeform: Shape 726">
                  <a:extLst>
                    <a:ext uri="{FF2B5EF4-FFF2-40B4-BE49-F238E27FC236}">
                      <a16:creationId xmlns:a16="http://schemas.microsoft.com/office/drawing/2014/main" id="{0E660172-5A5A-452A-9530-5D9AB297E4F3}"/>
                    </a:ext>
                  </a:extLst>
                </p:cNvPr>
                <p:cNvSpPr/>
                <p:nvPr/>
              </p:nvSpPr>
              <p:spPr>
                <a:xfrm>
                  <a:off x="3047319" y="3350168"/>
                  <a:ext cx="92671" cy="90451"/>
                </a:xfrm>
                <a:custGeom>
                  <a:avLst/>
                  <a:gdLst>
                    <a:gd name="connsiteX0" fmla="*/ 92672 w 92671"/>
                    <a:gd name="connsiteY0" fmla="*/ 0 h 90451"/>
                    <a:gd name="connsiteX1" fmla="*/ 0 w 92671"/>
                    <a:gd name="connsiteY1" fmla="*/ 0 h 90451"/>
                    <a:gd name="connsiteX2" fmla="*/ 0 w 92671"/>
                    <a:gd name="connsiteY2" fmla="*/ 90452 h 90451"/>
                    <a:gd name="connsiteX3" fmla="*/ 92672 w 92671"/>
                    <a:gd name="connsiteY3" fmla="*/ 90452 h 90451"/>
                    <a:gd name="connsiteX4" fmla="*/ 92672 w 92671"/>
                    <a:gd name="connsiteY4" fmla="*/ 0 h 90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71" h="90451">
                      <a:moveTo>
                        <a:pt x="92672" y="0"/>
                      </a:moveTo>
                      <a:lnTo>
                        <a:pt x="0" y="0"/>
                      </a:lnTo>
                      <a:lnTo>
                        <a:pt x="0" y="90452"/>
                      </a:lnTo>
                      <a:lnTo>
                        <a:pt x="92672" y="90452"/>
                      </a:lnTo>
                      <a:lnTo>
                        <a:pt x="92672" y="0"/>
                      </a:lnTo>
                      <a:close/>
                    </a:path>
                  </a:pathLst>
                </a:custGeom>
                <a:solidFill>
                  <a:srgbClr val="2D5967"/>
                </a:solidFill>
                <a:ln w="6417" cap="flat">
                  <a:noFill/>
                  <a:prstDash val="solid"/>
                  <a:miter/>
                </a:ln>
              </p:spPr>
              <p:txBody>
                <a:bodyPr rtlCol="0" anchor="ctr"/>
                <a:lstStyle/>
                <a:p>
                  <a:endParaRPr lang="en-US" sz="3052"/>
                </a:p>
              </p:txBody>
            </p:sp>
          </p:grpSp>
        </p:grpSp>
        <p:sp>
          <p:nvSpPr>
            <p:cNvPr id="255" name="TextBox 727">
              <a:extLst>
                <a:ext uri="{FF2B5EF4-FFF2-40B4-BE49-F238E27FC236}">
                  <a16:creationId xmlns:a16="http://schemas.microsoft.com/office/drawing/2014/main" id="{31C274B4-49B9-440A-9BB8-42303841DB72}"/>
                </a:ext>
              </a:extLst>
            </p:cNvPr>
            <p:cNvSpPr txBox="1"/>
            <p:nvPr/>
          </p:nvSpPr>
          <p:spPr>
            <a:xfrm>
              <a:off x="2647966" y="3478351"/>
              <a:ext cx="925285" cy="277998"/>
            </a:xfrm>
            <a:prstGeom prst="rect">
              <a:avLst/>
            </a:prstGeom>
            <a:noFill/>
          </p:spPr>
          <p:txBody>
            <a:bodyPr wrap="none" rtlCol="0">
              <a:spAutoFit/>
            </a:bodyPr>
            <a:lstStyle/>
            <a:p>
              <a:pPr algn="l"/>
              <a:r>
                <a:rPr lang="en-US" dirty="0">
                  <a:latin typeface="Oracle Sans"/>
                  <a:cs typeface="Oracle Sans"/>
                  <a:sym typeface="Oracle Sans"/>
                  <a:rtl val="0"/>
                </a:rPr>
                <a:t>Functions</a:t>
              </a:r>
            </a:p>
          </p:txBody>
        </p:sp>
      </p:grpSp>
      <p:cxnSp>
        <p:nvCxnSpPr>
          <p:cNvPr id="275" name="Straight Arrow Connector 43">
            <a:extLst>
              <a:ext uri="{FF2B5EF4-FFF2-40B4-BE49-F238E27FC236}">
                <a16:creationId xmlns:a16="http://schemas.microsoft.com/office/drawing/2014/main" id="{AC59FA99-4571-4CD1-B16B-2AFE3B93A2FA}"/>
              </a:ext>
            </a:extLst>
          </p:cNvPr>
          <p:cNvCxnSpPr>
            <a:cxnSpLocks/>
          </p:cNvCxnSpPr>
          <p:nvPr/>
        </p:nvCxnSpPr>
        <p:spPr bwMode="auto">
          <a:xfrm flipV="1">
            <a:off x="10832881" y="7016182"/>
            <a:ext cx="0" cy="1873399"/>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2" name="Graphic 3">
            <a:extLst>
              <a:ext uri="{FF2B5EF4-FFF2-40B4-BE49-F238E27FC236}">
                <a16:creationId xmlns:a16="http://schemas.microsoft.com/office/drawing/2014/main" id="{49E37911-5D67-A078-3D0E-E6DF0CD44E52}"/>
              </a:ext>
            </a:extLst>
          </p:cNvPr>
          <p:cNvGrpSpPr/>
          <p:nvPr/>
        </p:nvGrpSpPr>
        <p:grpSpPr>
          <a:xfrm>
            <a:off x="967640" y="5554591"/>
            <a:ext cx="978153" cy="935469"/>
            <a:chOff x="5145635" y="1856139"/>
            <a:chExt cx="662531" cy="633620"/>
          </a:xfrm>
        </p:grpSpPr>
        <p:grpSp>
          <p:nvGrpSpPr>
            <p:cNvPr id="3" name="Graphic 3">
              <a:extLst>
                <a:ext uri="{FF2B5EF4-FFF2-40B4-BE49-F238E27FC236}">
                  <a16:creationId xmlns:a16="http://schemas.microsoft.com/office/drawing/2014/main" id="{89E9A339-7D9D-B4A4-1BDA-D996BCE239C0}"/>
                </a:ext>
              </a:extLst>
            </p:cNvPr>
            <p:cNvGrpSpPr/>
            <p:nvPr/>
          </p:nvGrpSpPr>
          <p:grpSpPr>
            <a:xfrm>
              <a:off x="5258602" y="1856139"/>
              <a:ext cx="513347" cy="378718"/>
              <a:chOff x="5258602" y="1856139"/>
              <a:chExt cx="513347" cy="378718"/>
            </a:xfrm>
          </p:grpSpPr>
          <p:sp>
            <p:nvSpPr>
              <p:cNvPr id="11" name="Freeform: Shape 251">
                <a:extLst>
                  <a:ext uri="{FF2B5EF4-FFF2-40B4-BE49-F238E27FC236}">
                    <a16:creationId xmlns:a16="http://schemas.microsoft.com/office/drawing/2014/main" id="{8CB07E01-67E0-3653-E957-FF645FE373D0}"/>
                  </a:ext>
                </a:extLst>
              </p:cNvPr>
              <p:cNvSpPr/>
              <p:nvPr/>
            </p:nvSpPr>
            <p:spPr>
              <a:xfrm>
                <a:off x="5263113" y="1860594"/>
                <a:ext cx="503247" cy="369758"/>
              </a:xfrm>
              <a:custGeom>
                <a:avLst/>
                <a:gdLst>
                  <a:gd name="connsiteX0" fmla="*/ 0 w 503247"/>
                  <a:gd name="connsiteY0" fmla="*/ 369759 h 369758"/>
                  <a:gd name="connsiteX1" fmla="*/ 0 w 503247"/>
                  <a:gd name="connsiteY1" fmla="*/ 232791 h 369758"/>
                  <a:gd name="connsiteX2" fmla="*/ 14284 w 503247"/>
                  <a:gd name="connsiteY2" fmla="*/ 198936 h 369758"/>
                  <a:gd name="connsiteX3" fmla="*/ 48242 w 503247"/>
                  <a:gd name="connsiteY3" fmla="*/ 184909 h 369758"/>
                  <a:gd name="connsiteX4" fmla="*/ 67627 w 503247"/>
                  <a:gd name="connsiteY4" fmla="*/ 184909 h 369758"/>
                  <a:gd name="connsiteX5" fmla="*/ 67627 w 503247"/>
                  <a:gd name="connsiteY5" fmla="*/ 182114 h 369758"/>
                  <a:gd name="connsiteX6" fmla="*/ 39451 w 503247"/>
                  <a:gd name="connsiteY6" fmla="*/ 149946 h 369758"/>
                  <a:gd name="connsiteX7" fmla="*/ 36428 w 503247"/>
                  <a:gd name="connsiteY7" fmla="*/ 107285 h 369758"/>
                  <a:gd name="connsiteX8" fmla="*/ 59805 w 503247"/>
                  <a:gd name="connsiteY8" fmla="*/ 71469 h 369758"/>
                  <a:gd name="connsiteX9" fmla="*/ 100064 w 503247"/>
                  <a:gd name="connsiteY9" fmla="*/ 57053 h 369758"/>
                  <a:gd name="connsiteX10" fmla="*/ 140863 w 503247"/>
                  <a:gd name="connsiteY10" fmla="*/ 69896 h 369758"/>
                  <a:gd name="connsiteX11" fmla="*/ 165606 w 503247"/>
                  <a:gd name="connsiteY11" fmla="*/ 104778 h 369758"/>
                  <a:gd name="connsiteX12" fmla="*/ 164246 w 503247"/>
                  <a:gd name="connsiteY12" fmla="*/ 147524 h 369758"/>
                  <a:gd name="connsiteX13" fmla="*/ 137333 w 503247"/>
                  <a:gd name="connsiteY13" fmla="*/ 180762 h 369758"/>
                  <a:gd name="connsiteX14" fmla="*/ 141838 w 503247"/>
                  <a:gd name="connsiteY14" fmla="*/ 180762 h 369758"/>
                  <a:gd name="connsiteX15" fmla="*/ 161813 w 503247"/>
                  <a:gd name="connsiteY15" fmla="*/ 164465 h 369758"/>
                  <a:gd name="connsiteX16" fmla="*/ 186929 w 503247"/>
                  <a:gd name="connsiteY16" fmla="*/ 158670 h 369758"/>
                  <a:gd name="connsiteX17" fmla="*/ 210370 w 503247"/>
                  <a:gd name="connsiteY17" fmla="*/ 158670 h 369758"/>
                  <a:gd name="connsiteX18" fmla="*/ 210370 w 503247"/>
                  <a:gd name="connsiteY18" fmla="*/ 148841 h 369758"/>
                  <a:gd name="connsiteX19" fmla="*/ 177239 w 503247"/>
                  <a:gd name="connsiteY19" fmla="*/ 109822 h 369758"/>
                  <a:gd name="connsiteX20" fmla="*/ 174474 w 503247"/>
                  <a:gd name="connsiteY20" fmla="*/ 58708 h 369758"/>
                  <a:gd name="connsiteX21" fmla="*/ 203208 w 503247"/>
                  <a:gd name="connsiteY21" fmla="*/ 16343 h 369758"/>
                  <a:gd name="connsiteX22" fmla="*/ 251713 w 503247"/>
                  <a:gd name="connsiteY22" fmla="*/ 0 h 369758"/>
                  <a:gd name="connsiteX23" fmla="*/ 300225 w 503247"/>
                  <a:gd name="connsiteY23" fmla="*/ 16343 h 369758"/>
                  <a:gd name="connsiteX24" fmla="*/ 328953 w 503247"/>
                  <a:gd name="connsiteY24" fmla="*/ 58708 h 369758"/>
                  <a:gd name="connsiteX25" fmla="*/ 326187 w 503247"/>
                  <a:gd name="connsiteY25" fmla="*/ 109822 h 369758"/>
                  <a:gd name="connsiteX26" fmla="*/ 293057 w 503247"/>
                  <a:gd name="connsiteY26" fmla="*/ 148841 h 369758"/>
                  <a:gd name="connsiteX27" fmla="*/ 293057 w 503247"/>
                  <a:gd name="connsiteY27" fmla="*/ 157859 h 369758"/>
                  <a:gd name="connsiteX28" fmla="*/ 317043 w 503247"/>
                  <a:gd name="connsiteY28" fmla="*/ 157859 h 369758"/>
                  <a:gd name="connsiteX29" fmla="*/ 342101 w 503247"/>
                  <a:gd name="connsiteY29" fmla="*/ 163780 h 369758"/>
                  <a:gd name="connsiteX30" fmla="*/ 362128 w 503247"/>
                  <a:gd name="connsiteY30" fmla="*/ 179951 h 369758"/>
                  <a:gd name="connsiteX31" fmla="*/ 366639 w 503247"/>
                  <a:gd name="connsiteY31" fmla="*/ 179951 h 369758"/>
                  <a:gd name="connsiteX32" fmla="*/ 339765 w 503247"/>
                  <a:gd name="connsiteY32" fmla="*/ 146794 h 369758"/>
                  <a:gd name="connsiteX33" fmla="*/ 338328 w 503247"/>
                  <a:gd name="connsiteY33" fmla="*/ 104138 h 369758"/>
                  <a:gd name="connsiteX34" fmla="*/ 362904 w 503247"/>
                  <a:gd name="connsiteY34" fmla="*/ 69246 h 369758"/>
                  <a:gd name="connsiteX35" fmla="*/ 403555 w 503247"/>
                  <a:gd name="connsiteY35" fmla="*/ 56242 h 369758"/>
                  <a:gd name="connsiteX36" fmla="*/ 443827 w 503247"/>
                  <a:gd name="connsiteY36" fmla="*/ 70387 h 369758"/>
                  <a:gd name="connsiteX37" fmla="*/ 467415 w 503247"/>
                  <a:gd name="connsiteY37" fmla="*/ 105958 h 369758"/>
                  <a:gd name="connsiteX38" fmla="*/ 464772 w 503247"/>
                  <a:gd name="connsiteY38" fmla="*/ 148557 h 369758"/>
                  <a:gd name="connsiteX39" fmla="*/ 436974 w 503247"/>
                  <a:gd name="connsiteY39" fmla="*/ 180943 h 369758"/>
                  <a:gd name="connsiteX40" fmla="*/ 436974 w 503247"/>
                  <a:gd name="connsiteY40" fmla="*/ 184909 h 369758"/>
                  <a:gd name="connsiteX41" fmla="*/ 455006 w 503247"/>
                  <a:gd name="connsiteY41" fmla="*/ 184909 h 369758"/>
                  <a:gd name="connsiteX42" fmla="*/ 489092 w 503247"/>
                  <a:gd name="connsiteY42" fmla="*/ 199065 h 369758"/>
                  <a:gd name="connsiteX43" fmla="*/ 503247 w 503247"/>
                  <a:gd name="connsiteY43" fmla="*/ 233151 h 369758"/>
                  <a:gd name="connsiteX44" fmla="*/ 503247 w 503247"/>
                  <a:gd name="connsiteY44" fmla="*/ 369759 h 369758"/>
                  <a:gd name="connsiteX45" fmla="*/ 0 w 503247"/>
                  <a:gd name="connsiteY45" fmla="*/ 369759 h 369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03247" h="369758">
                    <a:moveTo>
                      <a:pt x="0" y="369759"/>
                    </a:moveTo>
                    <a:lnTo>
                      <a:pt x="0" y="232791"/>
                    </a:lnTo>
                    <a:cubicBezTo>
                      <a:pt x="122" y="220067"/>
                      <a:pt x="5249" y="207901"/>
                      <a:pt x="14284" y="198936"/>
                    </a:cubicBezTo>
                    <a:cubicBezTo>
                      <a:pt x="23312" y="189972"/>
                      <a:pt x="35517" y="184935"/>
                      <a:pt x="48242" y="184909"/>
                    </a:cubicBezTo>
                    <a:lnTo>
                      <a:pt x="67627" y="184909"/>
                    </a:lnTo>
                    <a:lnTo>
                      <a:pt x="67627" y="182114"/>
                    </a:lnTo>
                    <a:cubicBezTo>
                      <a:pt x="54979" y="174753"/>
                      <a:pt x="45078" y="163456"/>
                      <a:pt x="39451" y="149946"/>
                    </a:cubicBezTo>
                    <a:cubicBezTo>
                      <a:pt x="33817" y="136436"/>
                      <a:pt x="32758" y="121453"/>
                      <a:pt x="36428" y="107285"/>
                    </a:cubicBezTo>
                    <a:cubicBezTo>
                      <a:pt x="40105" y="93116"/>
                      <a:pt x="48312" y="80538"/>
                      <a:pt x="59805" y="71469"/>
                    </a:cubicBezTo>
                    <a:cubicBezTo>
                      <a:pt x="71291" y="62400"/>
                      <a:pt x="85434" y="57337"/>
                      <a:pt x="100064" y="57053"/>
                    </a:cubicBezTo>
                    <a:cubicBezTo>
                      <a:pt x="114701" y="56769"/>
                      <a:pt x="129030" y="61280"/>
                      <a:pt x="140863" y="69896"/>
                    </a:cubicBezTo>
                    <a:cubicBezTo>
                      <a:pt x="152695" y="78513"/>
                      <a:pt x="161384" y="90763"/>
                      <a:pt x="165606" y="104778"/>
                    </a:cubicBezTo>
                    <a:cubicBezTo>
                      <a:pt x="169828" y="118794"/>
                      <a:pt x="169347" y="133805"/>
                      <a:pt x="164246" y="147524"/>
                    </a:cubicBezTo>
                    <a:cubicBezTo>
                      <a:pt x="159138" y="161243"/>
                      <a:pt x="149692" y="172915"/>
                      <a:pt x="137333" y="180762"/>
                    </a:cubicBezTo>
                    <a:lnTo>
                      <a:pt x="141838" y="180762"/>
                    </a:lnTo>
                    <a:cubicBezTo>
                      <a:pt x="147164" y="173871"/>
                      <a:pt x="153991" y="168296"/>
                      <a:pt x="161813" y="164465"/>
                    </a:cubicBezTo>
                    <a:cubicBezTo>
                      <a:pt x="169629" y="160635"/>
                      <a:pt x="178221" y="158652"/>
                      <a:pt x="186929" y="158670"/>
                    </a:cubicBezTo>
                    <a:lnTo>
                      <a:pt x="210370" y="158670"/>
                    </a:lnTo>
                    <a:lnTo>
                      <a:pt x="210370" y="148841"/>
                    </a:lnTo>
                    <a:cubicBezTo>
                      <a:pt x="195361" y="139805"/>
                      <a:pt x="183720" y="126099"/>
                      <a:pt x="177239" y="109822"/>
                    </a:cubicBezTo>
                    <a:cubicBezTo>
                      <a:pt x="170759" y="93543"/>
                      <a:pt x="169790" y="75590"/>
                      <a:pt x="174474" y="58708"/>
                    </a:cubicBezTo>
                    <a:cubicBezTo>
                      <a:pt x="179165" y="41826"/>
                      <a:pt x="189258" y="26946"/>
                      <a:pt x="203208" y="16343"/>
                    </a:cubicBezTo>
                    <a:cubicBezTo>
                      <a:pt x="217152" y="5741"/>
                      <a:pt x="234196" y="0"/>
                      <a:pt x="251713" y="0"/>
                    </a:cubicBezTo>
                    <a:cubicBezTo>
                      <a:pt x="269238" y="0"/>
                      <a:pt x="286274" y="5741"/>
                      <a:pt x="300225" y="16343"/>
                    </a:cubicBezTo>
                    <a:cubicBezTo>
                      <a:pt x="314175" y="26946"/>
                      <a:pt x="324262" y="41826"/>
                      <a:pt x="328953" y="58708"/>
                    </a:cubicBezTo>
                    <a:cubicBezTo>
                      <a:pt x="333644" y="75590"/>
                      <a:pt x="332675" y="93543"/>
                      <a:pt x="326187" y="109822"/>
                    </a:cubicBezTo>
                    <a:cubicBezTo>
                      <a:pt x="319706" y="126099"/>
                      <a:pt x="308073" y="139805"/>
                      <a:pt x="293057" y="148841"/>
                    </a:cubicBezTo>
                    <a:lnTo>
                      <a:pt x="293057" y="157859"/>
                    </a:lnTo>
                    <a:lnTo>
                      <a:pt x="317043" y="157859"/>
                    </a:lnTo>
                    <a:cubicBezTo>
                      <a:pt x="325732" y="157933"/>
                      <a:pt x="334298" y="159956"/>
                      <a:pt x="342101" y="163780"/>
                    </a:cubicBezTo>
                    <a:cubicBezTo>
                      <a:pt x="349904" y="167603"/>
                      <a:pt x="356744" y="173130"/>
                      <a:pt x="362128" y="179951"/>
                    </a:cubicBezTo>
                    <a:lnTo>
                      <a:pt x="366639" y="179951"/>
                    </a:lnTo>
                    <a:cubicBezTo>
                      <a:pt x="354312" y="172119"/>
                      <a:pt x="344873" y="160477"/>
                      <a:pt x="339765" y="146794"/>
                    </a:cubicBezTo>
                    <a:cubicBezTo>
                      <a:pt x="334651" y="133111"/>
                      <a:pt x="334150" y="118134"/>
                      <a:pt x="338328" y="104138"/>
                    </a:cubicBezTo>
                    <a:cubicBezTo>
                      <a:pt x="342505" y="90141"/>
                      <a:pt x="351129" y="77891"/>
                      <a:pt x="362904" y="69246"/>
                    </a:cubicBezTo>
                    <a:cubicBezTo>
                      <a:pt x="374680" y="60601"/>
                      <a:pt x="388951" y="56036"/>
                      <a:pt x="403555" y="56242"/>
                    </a:cubicBezTo>
                    <a:cubicBezTo>
                      <a:pt x="418160" y="56448"/>
                      <a:pt x="432303" y="61414"/>
                      <a:pt x="443827" y="70387"/>
                    </a:cubicBezTo>
                    <a:cubicBezTo>
                      <a:pt x="455352" y="79360"/>
                      <a:pt x="463630" y="91849"/>
                      <a:pt x="467415" y="105958"/>
                    </a:cubicBezTo>
                    <a:cubicBezTo>
                      <a:pt x="471195" y="120067"/>
                      <a:pt x="470265" y="135023"/>
                      <a:pt x="464772" y="148557"/>
                    </a:cubicBezTo>
                    <a:cubicBezTo>
                      <a:pt x="459279" y="162091"/>
                      <a:pt x="449519" y="173461"/>
                      <a:pt x="436974" y="180943"/>
                    </a:cubicBezTo>
                    <a:lnTo>
                      <a:pt x="436974" y="184909"/>
                    </a:lnTo>
                    <a:lnTo>
                      <a:pt x="455006" y="184909"/>
                    </a:lnTo>
                    <a:cubicBezTo>
                      <a:pt x="467794" y="184935"/>
                      <a:pt x="480050" y="190023"/>
                      <a:pt x="489092" y="199065"/>
                    </a:cubicBezTo>
                    <a:cubicBezTo>
                      <a:pt x="498133" y="208106"/>
                      <a:pt x="503228" y="220362"/>
                      <a:pt x="503247" y="233151"/>
                    </a:cubicBezTo>
                    <a:lnTo>
                      <a:pt x="503247" y="369759"/>
                    </a:lnTo>
                    <a:lnTo>
                      <a:pt x="0" y="369759"/>
                    </a:lnTo>
                    <a:close/>
                  </a:path>
                </a:pathLst>
              </a:custGeom>
              <a:solidFill>
                <a:srgbClr val="FFFFFF"/>
              </a:solidFill>
              <a:ln w="6417" cap="flat">
                <a:noFill/>
                <a:prstDash val="solid"/>
                <a:miter/>
              </a:ln>
            </p:spPr>
            <p:txBody>
              <a:bodyPr rtlCol="0" anchor="ctr"/>
              <a:lstStyle/>
              <a:p>
                <a:endParaRPr lang="en-US" sz="3052"/>
              </a:p>
            </p:txBody>
          </p:sp>
          <p:sp>
            <p:nvSpPr>
              <p:cNvPr id="12" name="Freeform: Shape 253">
                <a:extLst>
                  <a:ext uri="{FF2B5EF4-FFF2-40B4-BE49-F238E27FC236}">
                    <a16:creationId xmlns:a16="http://schemas.microsoft.com/office/drawing/2014/main" id="{0C5CE125-B631-447B-C3F6-372B919ED4C5}"/>
                  </a:ext>
                </a:extLst>
              </p:cNvPr>
              <p:cNvSpPr/>
              <p:nvPr/>
            </p:nvSpPr>
            <p:spPr>
              <a:xfrm>
                <a:off x="5258602" y="1856139"/>
                <a:ext cx="513347" cy="378718"/>
              </a:xfrm>
              <a:custGeom>
                <a:avLst/>
                <a:gdLst>
                  <a:gd name="connsiteX0" fmla="*/ 256270 w 513347"/>
                  <a:gd name="connsiteY0" fmla="*/ 9017 h 378718"/>
                  <a:gd name="connsiteX1" fmla="*/ 302618 w 513347"/>
                  <a:gd name="connsiteY1" fmla="*/ 24755 h 378718"/>
                  <a:gd name="connsiteX2" fmla="*/ 329633 w 513347"/>
                  <a:gd name="connsiteY2" fmla="*/ 65578 h 378718"/>
                  <a:gd name="connsiteX3" fmla="*/ 326001 w 513347"/>
                  <a:gd name="connsiteY3" fmla="*/ 114395 h 378718"/>
                  <a:gd name="connsiteX4" fmla="*/ 293237 w 513347"/>
                  <a:gd name="connsiteY4" fmla="*/ 150767 h 378718"/>
                  <a:gd name="connsiteX5" fmla="*/ 293237 w 513347"/>
                  <a:gd name="connsiteY5" fmla="*/ 167268 h 378718"/>
                  <a:gd name="connsiteX6" fmla="*/ 321734 w 513347"/>
                  <a:gd name="connsiteY6" fmla="*/ 167268 h 378718"/>
                  <a:gd name="connsiteX7" fmla="*/ 345996 w 513347"/>
                  <a:gd name="connsiteY7" fmla="*/ 173182 h 378718"/>
                  <a:gd name="connsiteX8" fmla="*/ 365015 w 513347"/>
                  <a:gd name="connsiteY8" fmla="*/ 189358 h 378718"/>
                  <a:gd name="connsiteX9" fmla="*/ 394142 w 513347"/>
                  <a:gd name="connsiteY9" fmla="*/ 189358 h 378718"/>
                  <a:gd name="connsiteX10" fmla="*/ 356808 w 513347"/>
                  <a:gd name="connsiteY10" fmla="*/ 164724 h 378718"/>
                  <a:gd name="connsiteX11" fmla="*/ 345457 w 513347"/>
                  <a:gd name="connsiteY11" fmla="*/ 121457 h 378718"/>
                  <a:gd name="connsiteX12" fmla="*/ 365888 w 513347"/>
                  <a:gd name="connsiteY12" fmla="*/ 81667 h 378718"/>
                  <a:gd name="connsiteX13" fmla="*/ 407668 w 513347"/>
                  <a:gd name="connsiteY13" fmla="*/ 65682 h 378718"/>
                  <a:gd name="connsiteX14" fmla="*/ 449442 w 513347"/>
                  <a:gd name="connsiteY14" fmla="*/ 81667 h 378718"/>
                  <a:gd name="connsiteX15" fmla="*/ 469873 w 513347"/>
                  <a:gd name="connsiteY15" fmla="*/ 121457 h 378718"/>
                  <a:gd name="connsiteX16" fmla="*/ 458522 w 513347"/>
                  <a:gd name="connsiteY16" fmla="*/ 164724 h 378718"/>
                  <a:gd name="connsiteX17" fmla="*/ 421189 w 513347"/>
                  <a:gd name="connsiteY17" fmla="*/ 189358 h 378718"/>
                  <a:gd name="connsiteX18" fmla="*/ 437423 w 513347"/>
                  <a:gd name="connsiteY18" fmla="*/ 189358 h 378718"/>
                  <a:gd name="connsiteX19" fmla="*/ 437423 w 513347"/>
                  <a:gd name="connsiteY19" fmla="*/ 193510 h 378718"/>
                  <a:gd name="connsiteX20" fmla="*/ 460415 w 513347"/>
                  <a:gd name="connsiteY20" fmla="*/ 193510 h 378718"/>
                  <a:gd name="connsiteX21" fmla="*/ 491312 w 513347"/>
                  <a:gd name="connsiteY21" fmla="*/ 206343 h 378718"/>
                  <a:gd name="connsiteX22" fmla="*/ 504152 w 513347"/>
                  <a:gd name="connsiteY22" fmla="*/ 237240 h 378718"/>
                  <a:gd name="connsiteX23" fmla="*/ 504152 w 513347"/>
                  <a:gd name="connsiteY23" fmla="*/ 369703 h 378718"/>
                  <a:gd name="connsiteX24" fmla="*/ 9016 w 513347"/>
                  <a:gd name="connsiteY24" fmla="*/ 369703 h 378718"/>
                  <a:gd name="connsiteX25" fmla="*/ 9016 w 513347"/>
                  <a:gd name="connsiteY25" fmla="*/ 237240 h 378718"/>
                  <a:gd name="connsiteX26" fmla="*/ 21856 w 513347"/>
                  <a:gd name="connsiteY26" fmla="*/ 206343 h 378718"/>
                  <a:gd name="connsiteX27" fmla="*/ 52753 w 513347"/>
                  <a:gd name="connsiteY27" fmla="*/ 193510 h 378718"/>
                  <a:gd name="connsiteX28" fmla="*/ 76373 w 513347"/>
                  <a:gd name="connsiteY28" fmla="*/ 193510 h 378718"/>
                  <a:gd name="connsiteX29" fmla="*/ 76373 w 513347"/>
                  <a:gd name="connsiteY29" fmla="*/ 189358 h 378718"/>
                  <a:gd name="connsiteX30" fmla="*/ 91973 w 513347"/>
                  <a:gd name="connsiteY30" fmla="*/ 189358 h 378718"/>
                  <a:gd name="connsiteX31" fmla="*/ 54640 w 513347"/>
                  <a:gd name="connsiteY31" fmla="*/ 164724 h 378718"/>
                  <a:gd name="connsiteX32" fmla="*/ 43294 w 513347"/>
                  <a:gd name="connsiteY32" fmla="*/ 121457 h 378718"/>
                  <a:gd name="connsiteX33" fmla="*/ 63726 w 513347"/>
                  <a:gd name="connsiteY33" fmla="*/ 81667 h 378718"/>
                  <a:gd name="connsiteX34" fmla="*/ 105499 w 513347"/>
                  <a:gd name="connsiteY34" fmla="*/ 65682 h 378718"/>
                  <a:gd name="connsiteX35" fmla="*/ 147280 w 513347"/>
                  <a:gd name="connsiteY35" fmla="*/ 81667 h 378718"/>
                  <a:gd name="connsiteX36" fmla="*/ 167711 w 513347"/>
                  <a:gd name="connsiteY36" fmla="*/ 121457 h 378718"/>
                  <a:gd name="connsiteX37" fmla="*/ 156359 w 513347"/>
                  <a:gd name="connsiteY37" fmla="*/ 164724 h 378718"/>
                  <a:gd name="connsiteX38" fmla="*/ 119026 w 513347"/>
                  <a:gd name="connsiteY38" fmla="*/ 189358 h 378718"/>
                  <a:gd name="connsiteX39" fmla="*/ 148152 w 513347"/>
                  <a:gd name="connsiteY39" fmla="*/ 189358 h 378718"/>
                  <a:gd name="connsiteX40" fmla="*/ 166742 w 513347"/>
                  <a:gd name="connsiteY40" fmla="*/ 173129 h 378718"/>
                  <a:gd name="connsiteX41" fmla="*/ 190715 w 513347"/>
                  <a:gd name="connsiteY41" fmla="*/ 167268 h 378718"/>
                  <a:gd name="connsiteX42" fmla="*/ 218667 w 513347"/>
                  <a:gd name="connsiteY42" fmla="*/ 167268 h 378718"/>
                  <a:gd name="connsiteX43" fmla="*/ 218667 w 513347"/>
                  <a:gd name="connsiteY43" fmla="*/ 150406 h 378718"/>
                  <a:gd name="connsiteX44" fmla="*/ 186332 w 513347"/>
                  <a:gd name="connsiteY44" fmla="*/ 113889 h 378718"/>
                  <a:gd name="connsiteX45" fmla="*/ 183002 w 513347"/>
                  <a:gd name="connsiteY45" fmla="*/ 65227 h 378718"/>
                  <a:gd name="connsiteX46" fmla="*/ 210062 w 513347"/>
                  <a:gd name="connsiteY46" fmla="*/ 24647 h 378718"/>
                  <a:gd name="connsiteX47" fmla="*/ 256270 w 513347"/>
                  <a:gd name="connsiteY47" fmla="*/ 9017 h 378718"/>
                  <a:gd name="connsiteX48" fmla="*/ 256270 w 513347"/>
                  <a:gd name="connsiteY48" fmla="*/ 0 h 378718"/>
                  <a:gd name="connsiteX49" fmla="*/ 205698 w 513347"/>
                  <a:gd name="connsiteY49" fmla="*/ 16777 h 378718"/>
                  <a:gd name="connsiteX50" fmla="*/ 175161 w 513347"/>
                  <a:gd name="connsiteY50" fmla="*/ 60436 h 378718"/>
                  <a:gd name="connsiteX51" fmla="*/ 176752 w 513347"/>
                  <a:gd name="connsiteY51" fmla="*/ 113691 h 378718"/>
                  <a:gd name="connsiteX52" fmla="*/ 209831 w 513347"/>
                  <a:gd name="connsiteY52" fmla="*/ 155456 h 378718"/>
                  <a:gd name="connsiteX53" fmla="*/ 209831 w 513347"/>
                  <a:gd name="connsiteY53" fmla="*/ 158252 h 378718"/>
                  <a:gd name="connsiteX54" fmla="*/ 190895 w 513347"/>
                  <a:gd name="connsiteY54" fmla="*/ 158252 h 378718"/>
                  <a:gd name="connsiteX55" fmla="*/ 168352 w 513347"/>
                  <a:gd name="connsiteY55" fmla="*/ 162670 h 378718"/>
                  <a:gd name="connsiteX56" fmla="*/ 177111 w 513347"/>
                  <a:gd name="connsiteY56" fmla="*/ 131538 h 378718"/>
                  <a:gd name="connsiteX57" fmla="*/ 171278 w 513347"/>
                  <a:gd name="connsiteY57" fmla="*/ 99728 h 378718"/>
                  <a:gd name="connsiteX58" fmla="*/ 152040 w 513347"/>
                  <a:gd name="connsiteY58" fmla="*/ 73730 h 378718"/>
                  <a:gd name="connsiteX59" fmla="*/ 123325 w 513347"/>
                  <a:gd name="connsiteY59" fmla="*/ 58848 h 378718"/>
                  <a:gd name="connsiteX60" fmla="*/ 90997 w 513347"/>
                  <a:gd name="connsiteY60" fmla="*/ 58120 h 378718"/>
                  <a:gd name="connsiteX61" fmla="*/ 61640 w 513347"/>
                  <a:gd name="connsiteY61" fmla="*/ 71693 h 378718"/>
                  <a:gd name="connsiteX62" fmla="*/ 41254 w 513347"/>
                  <a:gd name="connsiteY62" fmla="*/ 96799 h 378718"/>
                  <a:gd name="connsiteX63" fmla="*/ 33996 w 513347"/>
                  <a:gd name="connsiteY63" fmla="*/ 128314 h 378718"/>
                  <a:gd name="connsiteX64" fmla="*/ 41138 w 513347"/>
                  <a:gd name="connsiteY64" fmla="*/ 159476 h 378718"/>
                  <a:gd name="connsiteX65" fmla="*/ 61043 w 513347"/>
                  <a:gd name="connsiteY65" fmla="*/ 184491 h 378718"/>
                  <a:gd name="connsiteX66" fmla="*/ 52028 w 513347"/>
                  <a:gd name="connsiteY66" fmla="*/ 184491 h 378718"/>
                  <a:gd name="connsiteX67" fmla="*/ 15221 w 513347"/>
                  <a:gd name="connsiteY67" fmla="*/ 200222 h 378718"/>
                  <a:gd name="connsiteX68" fmla="*/ 0 w 513347"/>
                  <a:gd name="connsiteY68" fmla="*/ 237240 h 378718"/>
                  <a:gd name="connsiteX69" fmla="*/ 0 w 513347"/>
                  <a:gd name="connsiteY69" fmla="*/ 378719 h 378718"/>
                  <a:gd name="connsiteX70" fmla="*/ 513347 w 513347"/>
                  <a:gd name="connsiteY70" fmla="*/ 378719 h 378718"/>
                  <a:gd name="connsiteX71" fmla="*/ 513347 w 513347"/>
                  <a:gd name="connsiteY71" fmla="*/ 237240 h 378718"/>
                  <a:gd name="connsiteX72" fmla="*/ 497870 w 513347"/>
                  <a:gd name="connsiteY72" fmla="*/ 199965 h 378718"/>
                  <a:gd name="connsiteX73" fmla="*/ 460594 w 513347"/>
                  <a:gd name="connsiteY73" fmla="*/ 184491 h 378718"/>
                  <a:gd name="connsiteX74" fmla="*/ 451579 w 513347"/>
                  <a:gd name="connsiteY74" fmla="*/ 184491 h 378718"/>
                  <a:gd name="connsiteX75" fmla="*/ 473351 w 513347"/>
                  <a:gd name="connsiteY75" fmla="*/ 156004 h 378718"/>
                  <a:gd name="connsiteX76" fmla="*/ 478587 w 513347"/>
                  <a:gd name="connsiteY76" fmla="*/ 120532 h 378718"/>
                  <a:gd name="connsiteX77" fmla="*/ 465959 w 513347"/>
                  <a:gd name="connsiteY77" fmla="*/ 86972 h 378718"/>
                  <a:gd name="connsiteX78" fmla="*/ 438649 w 513347"/>
                  <a:gd name="connsiteY78" fmla="*/ 63740 h 378718"/>
                  <a:gd name="connsiteX79" fmla="*/ 403497 w 513347"/>
                  <a:gd name="connsiteY79" fmla="*/ 56665 h 378718"/>
                  <a:gd name="connsiteX80" fmla="*/ 369328 w 513347"/>
                  <a:gd name="connsiteY80" fmla="*/ 67519 h 378718"/>
                  <a:gd name="connsiteX81" fmla="*/ 344700 w 513347"/>
                  <a:gd name="connsiteY81" fmla="*/ 93581 h 378718"/>
                  <a:gd name="connsiteX82" fmla="*/ 335800 w 513347"/>
                  <a:gd name="connsiteY82" fmla="*/ 128314 h 378718"/>
                  <a:gd name="connsiteX83" fmla="*/ 344816 w 513347"/>
                  <a:gd name="connsiteY83" fmla="*/ 162850 h 378718"/>
                  <a:gd name="connsiteX84" fmla="*/ 321375 w 513347"/>
                  <a:gd name="connsiteY84" fmla="*/ 158252 h 378718"/>
                  <a:gd name="connsiteX85" fmla="*/ 302253 w 513347"/>
                  <a:gd name="connsiteY85" fmla="*/ 158252 h 378718"/>
                  <a:gd name="connsiteX86" fmla="*/ 302253 w 513347"/>
                  <a:gd name="connsiteY86" fmla="*/ 155907 h 378718"/>
                  <a:gd name="connsiteX87" fmla="*/ 335671 w 513347"/>
                  <a:gd name="connsiteY87" fmla="*/ 114195 h 378718"/>
                  <a:gd name="connsiteX88" fmla="*/ 337481 w 513347"/>
                  <a:gd name="connsiteY88" fmla="*/ 60781 h 378718"/>
                  <a:gd name="connsiteX89" fmla="*/ 306969 w 513347"/>
                  <a:gd name="connsiteY89" fmla="*/ 16901 h 378718"/>
                  <a:gd name="connsiteX90" fmla="*/ 256270 w 513347"/>
                  <a:gd name="connsiteY90" fmla="*/ 0 h 378718"/>
                  <a:gd name="connsiteX91" fmla="*/ 256270 w 513347"/>
                  <a:gd name="connsiteY91" fmla="*/ 0 h 37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13347" h="378718">
                    <a:moveTo>
                      <a:pt x="256270" y="9017"/>
                    </a:moveTo>
                    <a:cubicBezTo>
                      <a:pt x="273037" y="8981"/>
                      <a:pt x="289342" y="14517"/>
                      <a:pt x="302618" y="24755"/>
                    </a:cubicBezTo>
                    <a:cubicBezTo>
                      <a:pt x="315901" y="34993"/>
                      <a:pt x="325404" y="49353"/>
                      <a:pt x="329633" y="65578"/>
                    </a:cubicBezTo>
                    <a:cubicBezTo>
                      <a:pt x="333868" y="81803"/>
                      <a:pt x="332591" y="98975"/>
                      <a:pt x="326001" y="114395"/>
                    </a:cubicBezTo>
                    <a:cubicBezTo>
                      <a:pt x="319411" y="129815"/>
                      <a:pt x="307887" y="142609"/>
                      <a:pt x="293237" y="150767"/>
                    </a:cubicBezTo>
                    <a:lnTo>
                      <a:pt x="293237" y="167268"/>
                    </a:lnTo>
                    <a:lnTo>
                      <a:pt x="321734" y="167268"/>
                    </a:lnTo>
                    <a:cubicBezTo>
                      <a:pt x="330172" y="167320"/>
                      <a:pt x="338476" y="169346"/>
                      <a:pt x="345996" y="173182"/>
                    </a:cubicBezTo>
                    <a:cubicBezTo>
                      <a:pt x="353510" y="177018"/>
                      <a:pt x="360023" y="182558"/>
                      <a:pt x="365015" y="189358"/>
                    </a:cubicBezTo>
                    <a:lnTo>
                      <a:pt x="394142" y="189358"/>
                    </a:lnTo>
                    <a:cubicBezTo>
                      <a:pt x="379088" y="186028"/>
                      <a:pt x="365792" y="177254"/>
                      <a:pt x="356808" y="164724"/>
                    </a:cubicBezTo>
                    <a:cubicBezTo>
                      <a:pt x="347825" y="152192"/>
                      <a:pt x="343782" y="136785"/>
                      <a:pt x="345457" y="121457"/>
                    </a:cubicBezTo>
                    <a:cubicBezTo>
                      <a:pt x="347132" y="106129"/>
                      <a:pt x="354409" y="91960"/>
                      <a:pt x="365888" y="81667"/>
                    </a:cubicBezTo>
                    <a:cubicBezTo>
                      <a:pt x="377368" y="71374"/>
                      <a:pt x="392249" y="65682"/>
                      <a:pt x="407668" y="65682"/>
                    </a:cubicBezTo>
                    <a:cubicBezTo>
                      <a:pt x="423088" y="65682"/>
                      <a:pt x="437962" y="71374"/>
                      <a:pt x="449442" y="81667"/>
                    </a:cubicBezTo>
                    <a:cubicBezTo>
                      <a:pt x="460922" y="91960"/>
                      <a:pt x="468198" y="106129"/>
                      <a:pt x="469873" y="121457"/>
                    </a:cubicBezTo>
                    <a:cubicBezTo>
                      <a:pt x="471548" y="136785"/>
                      <a:pt x="467512" y="152192"/>
                      <a:pt x="458522" y="164724"/>
                    </a:cubicBezTo>
                    <a:cubicBezTo>
                      <a:pt x="449539" y="177254"/>
                      <a:pt x="436249" y="186028"/>
                      <a:pt x="421189" y="189358"/>
                    </a:cubicBezTo>
                    <a:lnTo>
                      <a:pt x="437423" y="189358"/>
                    </a:lnTo>
                    <a:lnTo>
                      <a:pt x="437423" y="193510"/>
                    </a:lnTo>
                    <a:lnTo>
                      <a:pt x="460415" y="193510"/>
                    </a:lnTo>
                    <a:cubicBezTo>
                      <a:pt x="472010" y="193535"/>
                      <a:pt x="483118" y="198149"/>
                      <a:pt x="491312" y="206343"/>
                    </a:cubicBezTo>
                    <a:cubicBezTo>
                      <a:pt x="499513" y="214538"/>
                      <a:pt x="504126" y="225651"/>
                      <a:pt x="504152" y="237240"/>
                    </a:cubicBezTo>
                    <a:lnTo>
                      <a:pt x="504152" y="369703"/>
                    </a:lnTo>
                    <a:lnTo>
                      <a:pt x="9016" y="369703"/>
                    </a:lnTo>
                    <a:lnTo>
                      <a:pt x="9016" y="237240"/>
                    </a:lnTo>
                    <a:cubicBezTo>
                      <a:pt x="9041" y="225651"/>
                      <a:pt x="13655" y="214538"/>
                      <a:pt x="21856" y="206343"/>
                    </a:cubicBezTo>
                    <a:cubicBezTo>
                      <a:pt x="30050" y="198149"/>
                      <a:pt x="41158" y="193535"/>
                      <a:pt x="52753" y="193510"/>
                    </a:cubicBezTo>
                    <a:lnTo>
                      <a:pt x="76373" y="193510"/>
                    </a:lnTo>
                    <a:lnTo>
                      <a:pt x="76373" y="189358"/>
                    </a:lnTo>
                    <a:lnTo>
                      <a:pt x="91973" y="189358"/>
                    </a:lnTo>
                    <a:cubicBezTo>
                      <a:pt x="76919" y="186028"/>
                      <a:pt x="63630" y="177254"/>
                      <a:pt x="54640" y="164724"/>
                    </a:cubicBezTo>
                    <a:cubicBezTo>
                      <a:pt x="45656" y="152192"/>
                      <a:pt x="41613" y="136785"/>
                      <a:pt x="43294" y="121457"/>
                    </a:cubicBezTo>
                    <a:cubicBezTo>
                      <a:pt x="44969" y="106129"/>
                      <a:pt x="52246" y="91960"/>
                      <a:pt x="63726" y="81667"/>
                    </a:cubicBezTo>
                    <a:cubicBezTo>
                      <a:pt x="75205" y="71374"/>
                      <a:pt x="90080" y="65682"/>
                      <a:pt x="105499" y="65682"/>
                    </a:cubicBezTo>
                    <a:cubicBezTo>
                      <a:pt x="120919" y="65682"/>
                      <a:pt x="135793" y="71374"/>
                      <a:pt x="147280" y="81667"/>
                    </a:cubicBezTo>
                    <a:cubicBezTo>
                      <a:pt x="158759" y="91960"/>
                      <a:pt x="166036" y="106129"/>
                      <a:pt x="167711" y="121457"/>
                    </a:cubicBezTo>
                    <a:cubicBezTo>
                      <a:pt x="169385" y="136785"/>
                      <a:pt x="165343" y="152192"/>
                      <a:pt x="156359" y="164724"/>
                    </a:cubicBezTo>
                    <a:cubicBezTo>
                      <a:pt x="147375" y="177254"/>
                      <a:pt x="134080" y="186028"/>
                      <a:pt x="119026" y="189358"/>
                    </a:cubicBezTo>
                    <a:lnTo>
                      <a:pt x="148152" y="189358"/>
                    </a:lnTo>
                    <a:cubicBezTo>
                      <a:pt x="152958" y="182540"/>
                      <a:pt x="159337" y="176973"/>
                      <a:pt x="166742" y="173129"/>
                    </a:cubicBezTo>
                    <a:cubicBezTo>
                      <a:pt x="174147" y="169285"/>
                      <a:pt x="182367" y="167275"/>
                      <a:pt x="190715" y="167268"/>
                    </a:cubicBezTo>
                    <a:lnTo>
                      <a:pt x="218667" y="167268"/>
                    </a:lnTo>
                    <a:lnTo>
                      <a:pt x="218667" y="150406"/>
                    </a:lnTo>
                    <a:cubicBezTo>
                      <a:pt x="204152" y="142138"/>
                      <a:pt x="192781" y="129297"/>
                      <a:pt x="186332" y="113889"/>
                    </a:cubicBezTo>
                    <a:cubicBezTo>
                      <a:pt x="179877" y="98481"/>
                      <a:pt x="178709" y="81371"/>
                      <a:pt x="183002" y="65227"/>
                    </a:cubicBezTo>
                    <a:cubicBezTo>
                      <a:pt x="187295" y="49084"/>
                      <a:pt x="196811" y="34815"/>
                      <a:pt x="210062" y="24647"/>
                    </a:cubicBezTo>
                    <a:cubicBezTo>
                      <a:pt x="223319" y="14479"/>
                      <a:pt x="239566" y="8984"/>
                      <a:pt x="256270" y="9017"/>
                    </a:cubicBezTo>
                    <a:close/>
                    <a:moveTo>
                      <a:pt x="256270" y="0"/>
                    </a:moveTo>
                    <a:cubicBezTo>
                      <a:pt x="238046" y="5"/>
                      <a:pt x="220309" y="5889"/>
                      <a:pt x="205698" y="16777"/>
                    </a:cubicBezTo>
                    <a:cubicBezTo>
                      <a:pt x="191087" y="27665"/>
                      <a:pt x="180377" y="42976"/>
                      <a:pt x="175161" y="60436"/>
                    </a:cubicBezTo>
                    <a:cubicBezTo>
                      <a:pt x="169950" y="77896"/>
                      <a:pt x="170502" y="96573"/>
                      <a:pt x="176752" y="113691"/>
                    </a:cubicBezTo>
                    <a:cubicBezTo>
                      <a:pt x="182996" y="130810"/>
                      <a:pt x="194597" y="145457"/>
                      <a:pt x="209831" y="155456"/>
                    </a:cubicBezTo>
                    <a:lnTo>
                      <a:pt x="209831" y="158252"/>
                    </a:lnTo>
                    <a:lnTo>
                      <a:pt x="190895" y="158252"/>
                    </a:lnTo>
                    <a:cubicBezTo>
                      <a:pt x="183162" y="158253"/>
                      <a:pt x="175507" y="159754"/>
                      <a:pt x="168352" y="162670"/>
                    </a:cubicBezTo>
                    <a:cubicBezTo>
                      <a:pt x="173608" y="153096"/>
                      <a:pt x="176604" y="142448"/>
                      <a:pt x="177111" y="131538"/>
                    </a:cubicBezTo>
                    <a:cubicBezTo>
                      <a:pt x="177618" y="120628"/>
                      <a:pt x="175623" y="109747"/>
                      <a:pt x="171278" y="99728"/>
                    </a:cubicBezTo>
                    <a:cubicBezTo>
                      <a:pt x="166934" y="89708"/>
                      <a:pt x="160351" y="80815"/>
                      <a:pt x="152040" y="73730"/>
                    </a:cubicBezTo>
                    <a:cubicBezTo>
                      <a:pt x="143731" y="66644"/>
                      <a:pt x="133907" y="61554"/>
                      <a:pt x="123325" y="58848"/>
                    </a:cubicBezTo>
                    <a:cubicBezTo>
                      <a:pt x="112744" y="56143"/>
                      <a:pt x="101688" y="55894"/>
                      <a:pt x="90997" y="58120"/>
                    </a:cubicBezTo>
                    <a:cubicBezTo>
                      <a:pt x="80300" y="60347"/>
                      <a:pt x="70265" y="64989"/>
                      <a:pt x="61640" y="71693"/>
                    </a:cubicBezTo>
                    <a:cubicBezTo>
                      <a:pt x="53022" y="78398"/>
                      <a:pt x="46047" y="86985"/>
                      <a:pt x="41254" y="96799"/>
                    </a:cubicBezTo>
                    <a:cubicBezTo>
                      <a:pt x="36461" y="106613"/>
                      <a:pt x="33977" y="117393"/>
                      <a:pt x="33996" y="128314"/>
                    </a:cubicBezTo>
                    <a:cubicBezTo>
                      <a:pt x="34016" y="139105"/>
                      <a:pt x="36454" y="149754"/>
                      <a:pt x="41138" y="159476"/>
                    </a:cubicBezTo>
                    <a:cubicBezTo>
                      <a:pt x="45816" y="169199"/>
                      <a:pt x="52624" y="177747"/>
                      <a:pt x="61043" y="184491"/>
                    </a:cubicBezTo>
                    <a:lnTo>
                      <a:pt x="52028" y="184491"/>
                    </a:lnTo>
                    <a:cubicBezTo>
                      <a:pt x="38174" y="184704"/>
                      <a:pt x="24955" y="190352"/>
                      <a:pt x="15221" y="200222"/>
                    </a:cubicBezTo>
                    <a:cubicBezTo>
                      <a:pt x="5486" y="210084"/>
                      <a:pt x="19" y="223380"/>
                      <a:pt x="0" y="237240"/>
                    </a:cubicBezTo>
                    <a:lnTo>
                      <a:pt x="0" y="378719"/>
                    </a:lnTo>
                    <a:lnTo>
                      <a:pt x="513347" y="378719"/>
                    </a:lnTo>
                    <a:lnTo>
                      <a:pt x="513347" y="237240"/>
                    </a:lnTo>
                    <a:cubicBezTo>
                      <a:pt x="513322" y="223258"/>
                      <a:pt x="507758" y="209853"/>
                      <a:pt x="497870" y="199965"/>
                    </a:cubicBezTo>
                    <a:cubicBezTo>
                      <a:pt x="487982" y="190083"/>
                      <a:pt x="474577" y="184515"/>
                      <a:pt x="460594" y="184491"/>
                    </a:cubicBezTo>
                    <a:lnTo>
                      <a:pt x="451579" y="184491"/>
                    </a:lnTo>
                    <a:cubicBezTo>
                      <a:pt x="461133" y="176996"/>
                      <a:pt x="468628" y="167193"/>
                      <a:pt x="473351" y="156004"/>
                    </a:cubicBezTo>
                    <a:cubicBezTo>
                      <a:pt x="478081" y="144815"/>
                      <a:pt x="479877" y="132608"/>
                      <a:pt x="478587" y="120532"/>
                    </a:cubicBezTo>
                    <a:cubicBezTo>
                      <a:pt x="477291" y="108456"/>
                      <a:pt x="472947" y="96906"/>
                      <a:pt x="465959" y="86972"/>
                    </a:cubicBezTo>
                    <a:cubicBezTo>
                      <a:pt x="458977" y="77037"/>
                      <a:pt x="449577" y="69043"/>
                      <a:pt x="438649" y="63740"/>
                    </a:cubicBezTo>
                    <a:cubicBezTo>
                      <a:pt x="427721" y="58439"/>
                      <a:pt x="415625" y="56004"/>
                      <a:pt x="403497" y="56665"/>
                    </a:cubicBezTo>
                    <a:cubicBezTo>
                      <a:pt x="391370" y="57326"/>
                      <a:pt x="379614" y="61061"/>
                      <a:pt x="369328" y="67519"/>
                    </a:cubicBezTo>
                    <a:cubicBezTo>
                      <a:pt x="359042" y="73977"/>
                      <a:pt x="350565" y="82945"/>
                      <a:pt x="344700" y="93581"/>
                    </a:cubicBezTo>
                    <a:cubicBezTo>
                      <a:pt x="338835" y="104217"/>
                      <a:pt x="335774" y="116169"/>
                      <a:pt x="335800" y="128314"/>
                    </a:cubicBezTo>
                    <a:cubicBezTo>
                      <a:pt x="335813" y="140406"/>
                      <a:pt x="338918" y="152294"/>
                      <a:pt x="344816" y="162850"/>
                    </a:cubicBezTo>
                    <a:cubicBezTo>
                      <a:pt x="337366" y="159838"/>
                      <a:pt x="329409" y="158278"/>
                      <a:pt x="321375" y="158252"/>
                    </a:cubicBezTo>
                    <a:lnTo>
                      <a:pt x="302253" y="158252"/>
                    </a:lnTo>
                    <a:lnTo>
                      <a:pt x="302253" y="155907"/>
                    </a:lnTo>
                    <a:cubicBezTo>
                      <a:pt x="317602" y="145970"/>
                      <a:pt x="329319" y="131338"/>
                      <a:pt x="335671" y="114195"/>
                    </a:cubicBezTo>
                    <a:cubicBezTo>
                      <a:pt x="342018" y="97052"/>
                      <a:pt x="342653" y="78315"/>
                      <a:pt x="337481" y="60781"/>
                    </a:cubicBezTo>
                    <a:cubicBezTo>
                      <a:pt x="332309" y="43247"/>
                      <a:pt x="321606" y="27855"/>
                      <a:pt x="306969" y="16901"/>
                    </a:cubicBezTo>
                    <a:cubicBezTo>
                      <a:pt x="292332" y="5947"/>
                      <a:pt x="274551" y="19"/>
                      <a:pt x="256270" y="0"/>
                    </a:cubicBezTo>
                    <a:lnTo>
                      <a:pt x="256270" y="0"/>
                    </a:lnTo>
                    <a:close/>
                  </a:path>
                </a:pathLst>
              </a:custGeom>
              <a:solidFill>
                <a:srgbClr val="FFFFFF"/>
              </a:solidFill>
              <a:ln w="6417" cap="flat">
                <a:noFill/>
                <a:prstDash val="solid"/>
                <a:miter/>
              </a:ln>
            </p:spPr>
            <p:txBody>
              <a:bodyPr rtlCol="0" anchor="ctr"/>
              <a:lstStyle/>
              <a:p>
                <a:endParaRPr lang="en-US" sz="3052"/>
              </a:p>
            </p:txBody>
          </p:sp>
          <p:sp>
            <p:nvSpPr>
              <p:cNvPr id="13" name="Freeform: Shape 337">
                <a:extLst>
                  <a:ext uri="{FF2B5EF4-FFF2-40B4-BE49-F238E27FC236}">
                    <a16:creationId xmlns:a16="http://schemas.microsoft.com/office/drawing/2014/main" id="{4278AB1E-4F75-ABC6-C304-28F461B72E0D}"/>
                  </a:ext>
                </a:extLst>
              </p:cNvPr>
              <p:cNvSpPr/>
              <p:nvPr/>
            </p:nvSpPr>
            <p:spPr>
              <a:xfrm>
                <a:off x="5603783" y="1921700"/>
                <a:ext cx="125341" cy="125336"/>
              </a:xfrm>
              <a:custGeom>
                <a:avLst/>
                <a:gdLst>
                  <a:gd name="connsiteX0" fmla="*/ 62583 w 125341"/>
                  <a:gd name="connsiteY0" fmla="*/ 125337 h 125336"/>
                  <a:gd name="connsiteX1" fmla="*/ 97433 w 125341"/>
                  <a:gd name="connsiteY1" fmla="*/ 114815 h 125336"/>
                  <a:gd name="connsiteX2" fmla="*/ 120553 w 125341"/>
                  <a:gd name="connsiteY2" fmla="*/ 86693 h 125336"/>
                  <a:gd name="connsiteX3" fmla="*/ 124140 w 125341"/>
                  <a:gd name="connsiteY3" fmla="*/ 50465 h 125336"/>
                  <a:gd name="connsiteX4" fmla="*/ 106988 w 125341"/>
                  <a:gd name="connsiteY4" fmla="*/ 18356 h 125336"/>
                  <a:gd name="connsiteX5" fmla="*/ 74878 w 125341"/>
                  <a:gd name="connsiteY5" fmla="*/ 1200 h 125336"/>
                  <a:gd name="connsiteX6" fmla="*/ 38648 w 125341"/>
                  <a:gd name="connsiteY6" fmla="*/ 4788 h 125336"/>
                  <a:gd name="connsiteX7" fmla="*/ 10523 w 125341"/>
                  <a:gd name="connsiteY7" fmla="*/ 27909 h 125336"/>
                  <a:gd name="connsiteX8" fmla="*/ 0 w 125341"/>
                  <a:gd name="connsiteY8" fmla="*/ 62760 h 125336"/>
                  <a:gd name="connsiteX9" fmla="*/ 18487 w 125341"/>
                  <a:gd name="connsiteY9" fmla="*/ 106854 h 125336"/>
                  <a:gd name="connsiteX10" fmla="*/ 62583 w 125341"/>
                  <a:gd name="connsiteY10" fmla="*/ 125337 h 125336"/>
                  <a:gd name="connsiteX11" fmla="*/ 62583 w 125341"/>
                  <a:gd name="connsiteY11" fmla="*/ 15600 h 125336"/>
                  <a:gd name="connsiteX12" fmla="*/ 89143 w 125341"/>
                  <a:gd name="connsiteY12" fmla="*/ 23414 h 125336"/>
                  <a:gd name="connsiteX13" fmla="*/ 106840 w 125341"/>
                  <a:gd name="connsiteY13" fmla="*/ 44705 h 125336"/>
                  <a:gd name="connsiteX14" fmla="*/ 109664 w 125341"/>
                  <a:gd name="connsiteY14" fmla="*/ 72245 h 125336"/>
                  <a:gd name="connsiteX15" fmla="*/ 96663 w 125341"/>
                  <a:gd name="connsiteY15" fmla="*/ 96688 h 125336"/>
                  <a:gd name="connsiteX16" fmla="*/ 72247 w 125341"/>
                  <a:gd name="connsiteY16" fmla="*/ 109736 h 125336"/>
                  <a:gd name="connsiteX17" fmla="*/ 44699 w 125341"/>
                  <a:gd name="connsiteY17" fmla="*/ 106961 h 125336"/>
                  <a:gd name="connsiteX18" fmla="*/ 23376 w 125341"/>
                  <a:gd name="connsiteY18" fmla="*/ 89304 h 125336"/>
                  <a:gd name="connsiteX19" fmla="*/ 15509 w 125341"/>
                  <a:gd name="connsiteY19" fmla="*/ 62760 h 125336"/>
                  <a:gd name="connsiteX20" fmla="*/ 29421 w 125341"/>
                  <a:gd name="connsiteY20" fmla="*/ 29574 h 125336"/>
                  <a:gd name="connsiteX21" fmla="*/ 62583 w 125341"/>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1" h="125336">
                    <a:moveTo>
                      <a:pt x="62583" y="125337"/>
                    </a:moveTo>
                    <a:cubicBezTo>
                      <a:pt x="74987" y="125356"/>
                      <a:pt x="87115" y="121692"/>
                      <a:pt x="97433" y="114815"/>
                    </a:cubicBezTo>
                    <a:cubicBezTo>
                      <a:pt x="107752" y="107935"/>
                      <a:pt x="115798" y="98149"/>
                      <a:pt x="120553" y="86693"/>
                    </a:cubicBezTo>
                    <a:cubicBezTo>
                      <a:pt x="125308" y="75239"/>
                      <a:pt x="126559" y="62630"/>
                      <a:pt x="124140" y="50465"/>
                    </a:cubicBezTo>
                    <a:cubicBezTo>
                      <a:pt x="121727" y="38300"/>
                      <a:pt x="115753" y="27125"/>
                      <a:pt x="106988" y="18356"/>
                    </a:cubicBezTo>
                    <a:cubicBezTo>
                      <a:pt x="98216" y="9586"/>
                      <a:pt x="87038" y="3615"/>
                      <a:pt x="74878" y="1200"/>
                    </a:cubicBezTo>
                    <a:cubicBezTo>
                      <a:pt x="62712" y="-1215"/>
                      <a:pt x="50103" y="33"/>
                      <a:pt x="38648" y="4788"/>
                    </a:cubicBezTo>
                    <a:cubicBezTo>
                      <a:pt x="27194" y="9542"/>
                      <a:pt x="17409" y="17588"/>
                      <a:pt x="10523" y="27909"/>
                    </a:cubicBezTo>
                    <a:cubicBezTo>
                      <a:pt x="3645" y="38228"/>
                      <a:pt x="-13" y="50357"/>
                      <a:pt x="0" y="62760"/>
                    </a:cubicBezTo>
                    <a:cubicBezTo>
                      <a:pt x="141" y="79313"/>
                      <a:pt x="6782" y="95148"/>
                      <a:pt x="18487" y="106854"/>
                    </a:cubicBezTo>
                    <a:cubicBezTo>
                      <a:pt x="30191" y="118559"/>
                      <a:pt x="46028" y="125196"/>
                      <a:pt x="62583" y="125337"/>
                    </a:cubicBezTo>
                    <a:close/>
                    <a:moveTo>
                      <a:pt x="62583" y="15600"/>
                    </a:moveTo>
                    <a:cubicBezTo>
                      <a:pt x="72016" y="15511"/>
                      <a:pt x="81263" y="18231"/>
                      <a:pt x="89143" y="23414"/>
                    </a:cubicBezTo>
                    <a:cubicBezTo>
                      <a:pt x="97023" y="28597"/>
                      <a:pt x="103183" y="36009"/>
                      <a:pt x="106840" y="44705"/>
                    </a:cubicBezTo>
                    <a:cubicBezTo>
                      <a:pt x="110492" y="53401"/>
                      <a:pt x="111480" y="62988"/>
                      <a:pt x="109664" y="72245"/>
                    </a:cubicBezTo>
                    <a:cubicBezTo>
                      <a:pt x="107854" y="81503"/>
                      <a:pt x="103330" y="90011"/>
                      <a:pt x="96663" y="96688"/>
                    </a:cubicBezTo>
                    <a:cubicBezTo>
                      <a:pt x="90002" y="103364"/>
                      <a:pt x="81500" y="107907"/>
                      <a:pt x="72247" y="109736"/>
                    </a:cubicBezTo>
                    <a:cubicBezTo>
                      <a:pt x="62994" y="111566"/>
                      <a:pt x="53407" y="110600"/>
                      <a:pt x="44699" y="106961"/>
                    </a:cubicBezTo>
                    <a:cubicBezTo>
                      <a:pt x="35998" y="103323"/>
                      <a:pt x="28574" y="97176"/>
                      <a:pt x="23376" y="89304"/>
                    </a:cubicBezTo>
                    <a:cubicBezTo>
                      <a:pt x="18179" y="81433"/>
                      <a:pt x="15439" y="72193"/>
                      <a:pt x="15509" y="62760"/>
                    </a:cubicBezTo>
                    <a:cubicBezTo>
                      <a:pt x="15631" y="50304"/>
                      <a:pt x="20624" y="38390"/>
                      <a:pt x="29421" y="29574"/>
                    </a:cubicBezTo>
                    <a:cubicBezTo>
                      <a:pt x="38225" y="20758"/>
                      <a:pt x="50128" y="15741"/>
                      <a:pt x="62583" y="15600"/>
                    </a:cubicBezTo>
                    <a:close/>
                  </a:path>
                </a:pathLst>
              </a:custGeom>
              <a:solidFill>
                <a:srgbClr val="2D5967"/>
              </a:solidFill>
              <a:ln w="6417" cap="flat">
                <a:noFill/>
                <a:prstDash val="solid"/>
                <a:miter/>
              </a:ln>
            </p:spPr>
            <p:txBody>
              <a:bodyPr rtlCol="0" anchor="ctr"/>
              <a:lstStyle/>
              <a:p>
                <a:endParaRPr lang="en-US" sz="3052"/>
              </a:p>
            </p:txBody>
          </p:sp>
          <p:sp>
            <p:nvSpPr>
              <p:cNvPr id="14" name="Freeform: Shape 338">
                <a:extLst>
                  <a:ext uri="{FF2B5EF4-FFF2-40B4-BE49-F238E27FC236}">
                    <a16:creationId xmlns:a16="http://schemas.microsoft.com/office/drawing/2014/main" id="{77D99742-F4C1-2A18-2F6A-A9FA22EFEAC4}"/>
                  </a:ext>
                </a:extLst>
              </p:cNvPr>
              <p:cNvSpPr/>
              <p:nvPr/>
            </p:nvSpPr>
            <p:spPr>
              <a:xfrm>
                <a:off x="5267624" y="2023410"/>
                <a:ext cx="495316" cy="202437"/>
              </a:xfrm>
              <a:custGeom>
                <a:avLst/>
                <a:gdLst>
                  <a:gd name="connsiteX0" fmla="*/ 451579 w 495316"/>
                  <a:gd name="connsiteY0" fmla="*/ 26238 h 202437"/>
                  <a:gd name="connsiteX1" fmla="*/ 438687 w 495316"/>
                  <a:gd name="connsiteY1" fmla="*/ 26238 h 202437"/>
                  <a:gd name="connsiteX2" fmla="*/ 436435 w 495316"/>
                  <a:gd name="connsiteY2" fmla="*/ 29215 h 202437"/>
                  <a:gd name="connsiteX3" fmla="*/ 419751 w 495316"/>
                  <a:gd name="connsiteY3" fmla="*/ 42896 h 202437"/>
                  <a:gd name="connsiteX4" fmla="*/ 398743 w 495316"/>
                  <a:gd name="connsiteY4" fmla="*/ 47798 h 202437"/>
                  <a:gd name="connsiteX5" fmla="*/ 377727 w 495316"/>
                  <a:gd name="connsiteY5" fmla="*/ 42896 h 202437"/>
                  <a:gd name="connsiteX6" fmla="*/ 361050 w 495316"/>
                  <a:gd name="connsiteY6" fmla="*/ 29215 h 202437"/>
                  <a:gd name="connsiteX7" fmla="*/ 358798 w 495316"/>
                  <a:gd name="connsiteY7" fmla="*/ 26238 h 202437"/>
                  <a:gd name="connsiteX8" fmla="*/ 358073 w 495316"/>
                  <a:gd name="connsiteY8" fmla="*/ 26238 h 202437"/>
                  <a:gd name="connsiteX9" fmla="*/ 339021 w 495316"/>
                  <a:gd name="connsiteY9" fmla="*/ 7121 h 202437"/>
                  <a:gd name="connsiteX10" fmla="*/ 312988 w 495316"/>
                  <a:gd name="connsiteY10" fmla="*/ 0 h 202437"/>
                  <a:gd name="connsiteX11" fmla="*/ 297568 w 495316"/>
                  <a:gd name="connsiteY11" fmla="*/ 0 h 202437"/>
                  <a:gd name="connsiteX12" fmla="*/ 295316 w 495316"/>
                  <a:gd name="connsiteY12" fmla="*/ 2976 h 202437"/>
                  <a:gd name="connsiteX13" fmla="*/ 274044 w 495316"/>
                  <a:gd name="connsiteY13" fmla="*/ 20424 h 202437"/>
                  <a:gd name="connsiteX14" fmla="*/ 247254 w 495316"/>
                  <a:gd name="connsiteY14" fmla="*/ 26668 h 202437"/>
                  <a:gd name="connsiteX15" fmla="*/ 220463 w 495316"/>
                  <a:gd name="connsiteY15" fmla="*/ 20424 h 202437"/>
                  <a:gd name="connsiteX16" fmla="*/ 199192 w 495316"/>
                  <a:gd name="connsiteY16" fmla="*/ 2976 h 202437"/>
                  <a:gd name="connsiteX17" fmla="*/ 196939 w 495316"/>
                  <a:gd name="connsiteY17" fmla="*/ 0 h 202437"/>
                  <a:gd name="connsiteX18" fmla="*/ 181879 w 495316"/>
                  <a:gd name="connsiteY18" fmla="*/ 0 h 202437"/>
                  <a:gd name="connsiteX19" fmla="*/ 155840 w 495316"/>
                  <a:gd name="connsiteY19" fmla="*/ 7110 h 202437"/>
                  <a:gd name="connsiteX20" fmla="*/ 136794 w 495316"/>
                  <a:gd name="connsiteY20" fmla="*/ 26238 h 202437"/>
                  <a:gd name="connsiteX21" fmla="*/ 134536 w 495316"/>
                  <a:gd name="connsiteY21" fmla="*/ 29215 h 202437"/>
                  <a:gd name="connsiteX22" fmla="*/ 117858 w 495316"/>
                  <a:gd name="connsiteY22" fmla="*/ 42896 h 202437"/>
                  <a:gd name="connsiteX23" fmla="*/ 96843 w 495316"/>
                  <a:gd name="connsiteY23" fmla="*/ 47798 h 202437"/>
                  <a:gd name="connsiteX24" fmla="*/ 75834 w 495316"/>
                  <a:gd name="connsiteY24" fmla="*/ 42896 h 202437"/>
                  <a:gd name="connsiteX25" fmla="*/ 59157 w 495316"/>
                  <a:gd name="connsiteY25" fmla="*/ 29215 h 202437"/>
                  <a:gd name="connsiteX26" fmla="*/ 56898 w 495316"/>
                  <a:gd name="connsiteY26" fmla="*/ 26238 h 202437"/>
                  <a:gd name="connsiteX27" fmla="*/ 43737 w 495316"/>
                  <a:gd name="connsiteY27" fmla="*/ 26238 h 202437"/>
                  <a:gd name="connsiteX28" fmla="*/ 12840 w 495316"/>
                  <a:gd name="connsiteY28" fmla="*/ 39078 h 202437"/>
                  <a:gd name="connsiteX29" fmla="*/ 0 w 495316"/>
                  <a:gd name="connsiteY29" fmla="*/ 69975 h 202437"/>
                  <a:gd name="connsiteX30" fmla="*/ 0 w 495316"/>
                  <a:gd name="connsiteY30" fmla="*/ 202438 h 202437"/>
                  <a:gd name="connsiteX31" fmla="*/ 15150 w 495316"/>
                  <a:gd name="connsiteY31" fmla="*/ 202438 h 202437"/>
                  <a:gd name="connsiteX32" fmla="*/ 15150 w 495316"/>
                  <a:gd name="connsiteY32" fmla="*/ 69975 h 202437"/>
                  <a:gd name="connsiteX33" fmla="*/ 23518 w 495316"/>
                  <a:gd name="connsiteY33" fmla="*/ 49730 h 202437"/>
                  <a:gd name="connsiteX34" fmla="*/ 43737 w 495316"/>
                  <a:gd name="connsiteY34" fmla="*/ 41298 h 202437"/>
                  <a:gd name="connsiteX35" fmla="*/ 49326 w 495316"/>
                  <a:gd name="connsiteY35" fmla="*/ 41298 h 202437"/>
                  <a:gd name="connsiteX36" fmla="*/ 87179 w 495316"/>
                  <a:gd name="connsiteY36" fmla="*/ 62005 h 202437"/>
                  <a:gd name="connsiteX37" fmla="*/ 129486 w 495316"/>
                  <a:gd name="connsiteY37" fmla="*/ 53561 h 202437"/>
                  <a:gd name="connsiteX38" fmla="*/ 129486 w 495316"/>
                  <a:gd name="connsiteY38" fmla="*/ 202438 h 202437"/>
                  <a:gd name="connsiteX39" fmla="*/ 144276 w 495316"/>
                  <a:gd name="connsiteY39" fmla="*/ 202438 h 202437"/>
                  <a:gd name="connsiteX40" fmla="*/ 144276 w 495316"/>
                  <a:gd name="connsiteY40" fmla="*/ 52393 h 202437"/>
                  <a:gd name="connsiteX41" fmla="*/ 155185 w 495316"/>
                  <a:gd name="connsiteY41" fmla="*/ 26058 h 202437"/>
                  <a:gd name="connsiteX42" fmla="*/ 181519 w 495316"/>
                  <a:gd name="connsiteY42" fmla="*/ 15149 h 202437"/>
                  <a:gd name="connsiteX43" fmla="*/ 189361 w 495316"/>
                  <a:gd name="connsiteY43" fmla="*/ 15149 h 202437"/>
                  <a:gd name="connsiteX44" fmla="*/ 215279 w 495316"/>
                  <a:gd name="connsiteY44" fmla="*/ 34766 h 202437"/>
                  <a:gd name="connsiteX45" fmla="*/ 247029 w 495316"/>
                  <a:gd name="connsiteY45" fmla="*/ 41734 h 202437"/>
                  <a:gd name="connsiteX46" fmla="*/ 278773 w 495316"/>
                  <a:gd name="connsiteY46" fmla="*/ 34766 h 202437"/>
                  <a:gd name="connsiteX47" fmla="*/ 304691 w 495316"/>
                  <a:gd name="connsiteY47" fmla="*/ 15149 h 202437"/>
                  <a:gd name="connsiteX48" fmla="*/ 312449 w 495316"/>
                  <a:gd name="connsiteY48" fmla="*/ 15149 h 202437"/>
                  <a:gd name="connsiteX49" fmla="*/ 338777 w 495316"/>
                  <a:gd name="connsiteY49" fmla="*/ 26058 h 202437"/>
                  <a:gd name="connsiteX50" fmla="*/ 349686 w 495316"/>
                  <a:gd name="connsiteY50" fmla="*/ 52393 h 202437"/>
                  <a:gd name="connsiteX51" fmla="*/ 349686 w 495316"/>
                  <a:gd name="connsiteY51" fmla="*/ 202438 h 202437"/>
                  <a:gd name="connsiteX52" fmla="*/ 364836 w 495316"/>
                  <a:gd name="connsiteY52" fmla="*/ 202438 h 202437"/>
                  <a:gd name="connsiteX53" fmla="*/ 364836 w 495316"/>
                  <a:gd name="connsiteY53" fmla="*/ 53022 h 202437"/>
                  <a:gd name="connsiteX54" fmla="*/ 407604 w 495316"/>
                  <a:gd name="connsiteY54" fmla="*/ 62333 h 202437"/>
                  <a:gd name="connsiteX55" fmla="*/ 445990 w 495316"/>
                  <a:gd name="connsiteY55" fmla="*/ 41298 h 202437"/>
                  <a:gd name="connsiteX56" fmla="*/ 451579 w 495316"/>
                  <a:gd name="connsiteY56" fmla="*/ 41298 h 202437"/>
                  <a:gd name="connsiteX57" fmla="*/ 471830 w 495316"/>
                  <a:gd name="connsiteY57" fmla="*/ 49723 h 202437"/>
                  <a:gd name="connsiteX58" fmla="*/ 480256 w 495316"/>
                  <a:gd name="connsiteY58" fmla="*/ 69975 h 202437"/>
                  <a:gd name="connsiteX59" fmla="*/ 480256 w 495316"/>
                  <a:gd name="connsiteY59" fmla="*/ 202438 h 202437"/>
                  <a:gd name="connsiteX60" fmla="*/ 495316 w 495316"/>
                  <a:gd name="connsiteY60" fmla="*/ 202438 h 202437"/>
                  <a:gd name="connsiteX61" fmla="*/ 495316 w 495316"/>
                  <a:gd name="connsiteY61" fmla="*/ 69975 h 202437"/>
                  <a:gd name="connsiteX62" fmla="*/ 482482 w 495316"/>
                  <a:gd name="connsiteY62" fmla="*/ 39078 h 202437"/>
                  <a:gd name="connsiteX63" fmla="*/ 451579 w 495316"/>
                  <a:gd name="connsiteY63" fmla="*/ 26238 h 20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95316" h="202437">
                    <a:moveTo>
                      <a:pt x="451579" y="26238"/>
                    </a:moveTo>
                    <a:lnTo>
                      <a:pt x="438687" y="26238"/>
                    </a:lnTo>
                    <a:lnTo>
                      <a:pt x="436435" y="29215"/>
                    </a:lnTo>
                    <a:cubicBezTo>
                      <a:pt x="431995" y="34997"/>
                      <a:pt x="426290" y="39675"/>
                      <a:pt x="419751" y="42896"/>
                    </a:cubicBezTo>
                    <a:cubicBezTo>
                      <a:pt x="413219" y="46124"/>
                      <a:pt x="406026" y="47798"/>
                      <a:pt x="398743" y="47798"/>
                    </a:cubicBezTo>
                    <a:cubicBezTo>
                      <a:pt x="391453" y="47798"/>
                      <a:pt x="384266" y="46124"/>
                      <a:pt x="377727" y="42896"/>
                    </a:cubicBezTo>
                    <a:cubicBezTo>
                      <a:pt x="371195" y="39675"/>
                      <a:pt x="365484" y="34997"/>
                      <a:pt x="361050" y="29215"/>
                    </a:cubicBezTo>
                    <a:lnTo>
                      <a:pt x="358798" y="26238"/>
                    </a:lnTo>
                    <a:lnTo>
                      <a:pt x="358073" y="26238"/>
                    </a:lnTo>
                    <a:cubicBezTo>
                      <a:pt x="353497" y="18315"/>
                      <a:pt x="346933" y="11724"/>
                      <a:pt x="339021" y="7121"/>
                    </a:cubicBezTo>
                    <a:cubicBezTo>
                      <a:pt x="331116" y="2519"/>
                      <a:pt x="322138" y="63"/>
                      <a:pt x="312988" y="0"/>
                    </a:cubicBezTo>
                    <a:lnTo>
                      <a:pt x="297568" y="0"/>
                    </a:lnTo>
                    <a:lnTo>
                      <a:pt x="295316" y="2976"/>
                    </a:lnTo>
                    <a:cubicBezTo>
                      <a:pt x="289656" y="10345"/>
                      <a:pt x="282379" y="16315"/>
                      <a:pt x="274044" y="20424"/>
                    </a:cubicBezTo>
                    <a:cubicBezTo>
                      <a:pt x="265709" y="24531"/>
                      <a:pt x="256545" y="26668"/>
                      <a:pt x="247254" y="26668"/>
                    </a:cubicBezTo>
                    <a:cubicBezTo>
                      <a:pt x="237962" y="26668"/>
                      <a:pt x="228792" y="24531"/>
                      <a:pt x="220463" y="20424"/>
                    </a:cubicBezTo>
                    <a:cubicBezTo>
                      <a:pt x="212128" y="16315"/>
                      <a:pt x="204851" y="10345"/>
                      <a:pt x="199192" y="2976"/>
                    </a:cubicBezTo>
                    <a:lnTo>
                      <a:pt x="196939" y="0"/>
                    </a:lnTo>
                    <a:lnTo>
                      <a:pt x="181879" y="0"/>
                    </a:lnTo>
                    <a:cubicBezTo>
                      <a:pt x="172728" y="55"/>
                      <a:pt x="163745" y="2506"/>
                      <a:pt x="155840" y="7110"/>
                    </a:cubicBezTo>
                    <a:cubicBezTo>
                      <a:pt x="147927" y="11713"/>
                      <a:pt x="141363" y="18309"/>
                      <a:pt x="136794" y="26238"/>
                    </a:cubicBezTo>
                    <a:lnTo>
                      <a:pt x="134536" y="29215"/>
                    </a:lnTo>
                    <a:cubicBezTo>
                      <a:pt x="130102" y="34997"/>
                      <a:pt x="124391" y="39675"/>
                      <a:pt x="117858" y="42896"/>
                    </a:cubicBezTo>
                    <a:cubicBezTo>
                      <a:pt x="111320" y="46124"/>
                      <a:pt x="104132" y="47798"/>
                      <a:pt x="96843" y="47798"/>
                    </a:cubicBezTo>
                    <a:cubicBezTo>
                      <a:pt x="89560" y="47798"/>
                      <a:pt x="82373" y="46124"/>
                      <a:pt x="75834" y="42896"/>
                    </a:cubicBezTo>
                    <a:cubicBezTo>
                      <a:pt x="69302" y="39675"/>
                      <a:pt x="63591" y="34997"/>
                      <a:pt x="59157" y="29215"/>
                    </a:cubicBezTo>
                    <a:lnTo>
                      <a:pt x="56898" y="26238"/>
                    </a:lnTo>
                    <a:lnTo>
                      <a:pt x="43737" y="26238"/>
                    </a:lnTo>
                    <a:cubicBezTo>
                      <a:pt x="32142" y="26263"/>
                      <a:pt x="21035" y="30877"/>
                      <a:pt x="12840" y="39078"/>
                    </a:cubicBezTo>
                    <a:cubicBezTo>
                      <a:pt x="4640" y="47272"/>
                      <a:pt x="25" y="58380"/>
                      <a:pt x="0" y="69975"/>
                    </a:cubicBezTo>
                    <a:lnTo>
                      <a:pt x="0" y="202438"/>
                    </a:lnTo>
                    <a:lnTo>
                      <a:pt x="15150" y="202438"/>
                    </a:lnTo>
                    <a:lnTo>
                      <a:pt x="15150" y="69975"/>
                    </a:lnTo>
                    <a:cubicBezTo>
                      <a:pt x="15150" y="62384"/>
                      <a:pt x="18160" y="55107"/>
                      <a:pt x="23518" y="49730"/>
                    </a:cubicBezTo>
                    <a:cubicBezTo>
                      <a:pt x="28876" y="44353"/>
                      <a:pt x="36146" y="41324"/>
                      <a:pt x="43737" y="41298"/>
                    </a:cubicBezTo>
                    <a:lnTo>
                      <a:pt x="49326" y="41298"/>
                    </a:lnTo>
                    <a:cubicBezTo>
                      <a:pt x="59118" y="52431"/>
                      <a:pt x="72517" y="59766"/>
                      <a:pt x="87179" y="62005"/>
                    </a:cubicBezTo>
                    <a:cubicBezTo>
                      <a:pt x="101835" y="64251"/>
                      <a:pt x="116812" y="61261"/>
                      <a:pt x="129486" y="53561"/>
                    </a:cubicBezTo>
                    <a:lnTo>
                      <a:pt x="129486" y="202438"/>
                    </a:lnTo>
                    <a:lnTo>
                      <a:pt x="144276" y="202438"/>
                    </a:lnTo>
                    <a:lnTo>
                      <a:pt x="144276" y="52393"/>
                    </a:lnTo>
                    <a:cubicBezTo>
                      <a:pt x="144276" y="42511"/>
                      <a:pt x="148197" y="33040"/>
                      <a:pt x="155185" y="26058"/>
                    </a:cubicBezTo>
                    <a:cubicBezTo>
                      <a:pt x="162166" y="19073"/>
                      <a:pt x="171638" y="15149"/>
                      <a:pt x="181519" y="15149"/>
                    </a:cubicBezTo>
                    <a:lnTo>
                      <a:pt x="189361" y="15149"/>
                    </a:lnTo>
                    <a:cubicBezTo>
                      <a:pt x="196484" y="23485"/>
                      <a:pt x="205326" y="30178"/>
                      <a:pt x="215279" y="34766"/>
                    </a:cubicBezTo>
                    <a:cubicBezTo>
                      <a:pt x="225231" y="39354"/>
                      <a:pt x="236063" y="41734"/>
                      <a:pt x="247029" y="41734"/>
                    </a:cubicBezTo>
                    <a:cubicBezTo>
                      <a:pt x="257989" y="41734"/>
                      <a:pt x="268821" y="39354"/>
                      <a:pt x="278773" y="34766"/>
                    </a:cubicBezTo>
                    <a:cubicBezTo>
                      <a:pt x="288732" y="30178"/>
                      <a:pt x="297575" y="23485"/>
                      <a:pt x="304691" y="15149"/>
                    </a:cubicBezTo>
                    <a:lnTo>
                      <a:pt x="312449" y="15149"/>
                    </a:lnTo>
                    <a:cubicBezTo>
                      <a:pt x="322325" y="15149"/>
                      <a:pt x="331795" y="19073"/>
                      <a:pt x="338777" y="26058"/>
                    </a:cubicBezTo>
                    <a:cubicBezTo>
                      <a:pt x="345765" y="33040"/>
                      <a:pt x="349686" y="42511"/>
                      <a:pt x="349686" y="52393"/>
                    </a:cubicBezTo>
                    <a:lnTo>
                      <a:pt x="349686" y="202438"/>
                    </a:lnTo>
                    <a:lnTo>
                      <a:pt x="364836" y="202438"/>
                    </a:lnTo>
                    <a:lnTo>
                      <a:pt x="364836" y="53022"/>
                    </a:lnTo>
                    <a:cubicBezTo>
                      <a:pt x="377503" y="61178"/>
                      <a:pt x="392692" y="64489"/>
                      <a:pt x="407604" y="62333"/>
                    </a:cubicBezTo>
                    <a:cubicBezTo>
                      <a:pt x="422517" y="60176"/>
                      <a:pt x="436153" y="52707"/>
                      <a:pt x="445990" y="41298"/>
                    </a:cubicBezTo>
                    <a:lnTo>
                      <a:pt x="451579" y="41298"/>
                    </a:lnTo>
                    <a:cubicBezTo>
                      <a:pt x="459176" y="41324"/>
                      <a:pt x="466459" y="44353"/>
                      <a:pt x="471830" y="49723"/>
                    </a:cubicBezTo>
                    <a:cubicBezTo>
                      <a:pt x="477201" y="55094"/>
                      <a:pt x="480230" y="62377"/>
                      <a:pt x="480256" y="69975"/>
                    </a:cubicBezTo>
                    <a:lnTo>
                      <a:pt x="480256" y="202438"/>
                    </a:lnTo>
                    <a:lnTo>
                      <a:pt x="495316" y="202438"/>
                    </a:lnTo>
                    <a:lnTo>
                      <a:pt x="495316" y="69975"/>
                    </a:lnTo>
                    <a:cubicBezTo>
                      <a:pt x="495290" y="58380"/>
                      <a:pt x="490677" y="47272"/>
                      <a:pt x="482482" y="39078"/>
                    </a:cubicBezTo>
                    <a:cubicBezTo>
                      <a:pt x="474282" y="30877"/>
                      <a:pt x="463174" y="26263"/>
                      <a:pt x="451579" y="26238"/>
                    </a:cubicBezTo>
                    <a:close/>
                  </a:path>
                </a:pathLst>
              </a:custGeom>
              <a:solidFill>
                <a:srgbClr val="2D5967"/>
              </a:solidFill>
              <a:ln w="6417" cap="flat">
                <a:noFill/>
                <a:prstDash val="solid"/>
                <a:miter/>
              </a:ln>
            </p:spPr>
            <p:txBody>
              <a:bodyPr rtlCol="0" anchor="ctr"/>
              <a:lstStyle/>
              <a:p>
                <a:endParaRPr lang="en-US" sz="3052"/>
              </a:p>
            </p:txBody>
          </p:sp>
          <p:sp>
            <p:nvSpPr>
              <p:cNvPr id="15" name="Freeform: Shape 339">
                <a:extLst>
                  <a:ext uri="{FF2B5EF4-FFF2-40B4-BE49-F238E27FC236}">
                    <a16:creationId xmlns:a16="http://schemas.microsoft.com/office/drawing/2014/main" id="{63E70B66-C336-F9B0-C1B4-C4741B6B2221}"/>
                  </a:ext>
                </a:extLst>
              </p:cNvPr>
              <p:cNvSpPr/>
              <p:nvPr/>
            </p:nvSpPr>
            <p:spPr>
              <a:xfrm>
                <a:off x="5301601" y="1921700"/>
                <a:ext cx="125342" cy="125336"/>
              </a:xfrm>
              <a:custGeom>
                <a:avLst/>
                <a:gdLst>
                  <a:gd name="connsiteX0" fmla="*/ 62583 w 125342"/>
                  <a:gd name="connsiteY0" fmla="*/ 125337 h 125336"/>
                  <a:gd name="connsiteX1" fmla="*/ 97434 w 125342"/>
                  <a:gd name="connsiteY1" fmla="*/ 114815 h 125336"/>
                  <a:gd name="connsiteX2" fmla="*/ 120553 w 125342"/>
                  <a:gd name="connsiteY2" fmla="*/ 86693 h 125336"/>
                  <a:gd name="connsiteX3" fmla="*/ 124140 w 125342"/>
                  <a:gd name="connsiteY3" fmla="*/ 50465 h 125336"/>
                  <a:gd name="connsiteX4" fmla="*/ 106988 w 125342"/>
                  <a:gd name="connsiteY4" fmla="*/ 18356 h 125336"/>
                  <a:gd name="connsiteX5" fmla="*/ 74878 w 125342"/>
                  <a:gd name="connsiteY5" fmla="*/ 1200 h 125336"/>
                  <a:gd name="connsiteX6" fmla="*/ 38649 w 125342"/>
                  <a:gd name="connsiteY6" fmla="*/ 4788 h 125336"/>
                  <a:gd name="connsiteX7" fmla="*/ 10530 w 125342"/>
                  <a:gd name="connsiteY7" fmla="*/ 27909 h 125336"/>
                  <a:gd name="connsiteX8" fmla="*/ 0 w 125342"/>
                  <a:gd name="connsiteY8" fmla="*/ 62760 h 125336"/>
                  <a:gd name="connsiteX9" fmla="*/ 18487 w 125342"/>
                  <a:gd name="connsiteY9" fmla="*/ 106854 h 125336"/>
                  <a:gd name="connsiteX10" fmla="*/ 62583 w 125342"/>
                  <a:gd name="connsiteY10" fmla="*/ 125337 h 125336"/>
                  <a:gd name="connsiteX11" fmla="*/ 62583 w 125342"/>
                  <a:gd name="connsiteY11" fmla="*/ 15600 h 125336"/>
                  <a:gd name="connsiteX12" fmla="*/ 88982 w 125342"/>
                  <a:gd name="connsiteY12" fmla="*/ 23609 h 125336"/>
                  <a:gd name="connsiteX13" fmla="*/ 106488 w 125342"/>
                  <a:gd name="connsiteY13" fmla="*/ 44935 h 125336"/>
                  <a:gd name="connsiteX14" fmla="*/ 109189 w 125342"/>
                  <a:gd name="connsiteY14" fmla="*/ 72391 h 125336"/>
                  <a:gd name="connsiteX15" fmla="*/ 96182 w 125342"/>
                  <a:gd name="connsiteY15" fmla="*/ 96722 h 125336"/>
                  <a:gd name="connsiteX16" fmla="*/ 71856 w 125342"/>
                  <a:gd name="connsiteY16" fmla="*/ 109728 h 125336"/>
                  <a:gd name="connsiteX17" fmla="*/ 44398 w 125342"/>
                  <a:gd name="connsiteY17" fmla="*/ 107023 h 125336"/>
                  <a:gd name="connsiteX18" fmla="*/ 23069 w 125342"/>
                  <a:gd name="connsiteY18" fmla="*/ 89521 h 125336"/>
                  <a:gd name="connsiteX19" fmla="*/ 15060 w 125342"/>
                  <a:gd name="connsiteY19" fmla="*/ 63120 h 125336"/>
                  <a:gd name="connsiteX20" fmla="*/ 28978 w 125342"/>
                  <a:gd name="connsiteY20" fmla="*/ 29518 h 125336"/>
                  <a:gd name="connsiteX21" fmla="*/ 62583 w 125342"/>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2" h="125336">
                    <a:moveTo>
                      <a:pt x="62583" y="125337"/>
                    </a:moveTo>
                    <a:cubicBezTo>
                      <a:pt x="74987" y="125356"/>
                      <a:pt x="87115" y="121692"/>
                      <a:pt x="97434" y="114815"/>
                    </a:cubicBezTo>
                    <a:cubicBezTo>
                      <a:pt x="107752" y="107935"/>
                      <a:pt x="115799" y="98149"/>
                      <a:pt x="120553" y="86693"/>
                    </a:cubicBezTo>
                    <a:cubicBezTo>
                      <a:pt x="125308" y="75239"/>
                      <a:pt x="126560" y="62630"/>
                      <a:pt x="124140" y="50465"/>
                    </a:cubicBezTo>
                    <a:cubicBezTo>
                      <a:pt x="121728" y="38300"/>
                      <a:pt x="115753" y="27125"/>
                      <a:pt x="106988" y="18356"/>
                    </a:cubicBezTo>
                    <a:cubicBezTo>
                      <a:pt x="98216" y="9586"/>
                      <a:pt x="87038" y="3615"/>
                      <a:pt x="74878" y="1200"/>
                    </a:cubicBezTo>
                    <a:cubicBezTo>
                      <a:pt x="62712" y="-1215"/>
                      <a:pt x="50103" y="33"/>
                      <a:pt x="38649" y="4788"/>
                    </a:cubicBezTo>
                    <a:cubicBezTo>
                      <a:pt x="27195" y="9542"/>
                      <a:pt x="17409" y="17588"/>
                      <a:pt x="10530" y="27909"/>
                    </a:cubicBezTo>
                    <a:cubicBezTo>
                      <a:pt x="3645" y="38228"/>
                      <a:pt x="-13" y="50357"/>
                      <a:pt x="0" y="62760"/>
                    </a:cubicBezTo>
                    <a:cubicBezTo>
                      <a:pt x="141" y="79313"/>
                      <a:pt x="6783" y="95148"/>
                      <a:pt x="18487" y="106854"/>
                    </a:cubicBezTo>
                    <a:cubicBezTo>
                      <a:pt x="30191" y="118559"/>
                      <a:pt x="46028" y="125196"/>
                      <a:pt x="62583" y="125337"/>
                    </a:cubicBezTo>
                    <a:close/>
                    <a:moveTo>
                      <a:pt x="62583" y="15600"/>
                    </a:moveTo>
                    <a:cubicBezTo>
                      <a:pt x="71978" y="15600"/>
                      <a:pt x="81167" y="18387"/>
                      <a:pt x="88982" y="23609"/>
                    </a:cubicBezTo>
                    <a:cubicBezTo>
                      <a:pt x="96798" y="28830"/>
                      <a:pt x="102888" y="36252"/>
                      <a:pt x="106488" y="44935"/>
                    </a:cubicBezTo>
                    <a:cubicBezTo>
                      <a:pt x="110081" y="53618"/>
                      <a:pt x="111024" y="63173"/>
                      <a:pt x="109189" y="72391"/>
                    </a:cubicBezTo>
                    <a:cubicBezTo>
                      <a:pt x="107354" y="81609"/>
                      <a:pt x="102830" y="90076"/>
                      <a:pt x="96182" y="96722"/>
                    </a:cubicBezTo>
                    <a:cubicBezTo>
                      <a:pt x="89541" y="103368"/>
                      <a:pt x="81071" y="107894"/>
                      <a:pt x="71856" y="109728"/>
                    </a:cubicBezTo>
                    <a:cubicBezTo>
                      <a:pt x="62635" y="111561"/>
                      <a:pt x="53080" y="110620"/>
                      <a:pt x="44398" y="107023"/>
                    </a:cubicBezTo>
                    <a:cubicBezTo>
                      <a:pt x="35716" y="103427"/>
                      <a:pt x="28292" y="97336"/>
                      <a:pt x="23069" y="89521"/>
                    </a:cubicBezTo>
                    <a:cubicBezTo>
                      <a:pt x="17845" y="81707"/>
                      <a:pt x="15060" y="72519"/>
                      <a:pt x="15060" y="63120"/>
                    </a:cubicBezTo>
                    <a:cubicBezTo>
                      <a:pt x="15060" y="50517"/>
                      <a:pt x="20066" y="38430"/>
                      <a:pt x="28978" y="29518"/>
                    </a:cubicBezTo>
                    <a:cubicBezTo>
                      <a:pt x="37892" y="20606"/>
                      <a:pt x="49981" y="15600"/>
                      <a:pt x="62583" y="15600"/>
                    </a:cubicBezTo>
                    <a:close/>
                  </a:path>
                </a:pathLst>
              </a:custGeom>
              <a:solidFill>
                <a:srgbClr val="2D5967"/>
              </a:solidFill>
              <a:ln w="6417" cap="flat">
                <a:noFill/>
                <a:prstDash val="solid"/>
                <a:miter/>
              </a:ln>
            </p:spPr>
            <p:txBody>
              <a:bodyPr rtlCol="0" anchor="ctr"/>
              <a:lstStyle/>
              <a:p>
                <a:endParaRPr lang="en-US" sz="3052"/>
              </a:p>
            </p:txBody>
          </p:sp>
          <p:sp>
            <p:nvSpPr>
              <p:cNvPr id="16" name="Freeform: Shape 340">
                <a:extLst>
                  <a:ext uri="{FF2B5EF4-FFF2-40B4-BE49-F238E27FC236}">
                    <a16:creationId xmlns:a16="http://schemas.microsoft.com/office/drawing/2014/main" id="{58A76FD7-92F1-5827-55E0-43B059801786}"/>
                  </a:ext>
                </a:extLst>
              </p:cNvPr>
              <p:cNvSpPr/>
              <p:nvPr/>
            </p:nvSpPr>
            <p:spPr>
              <a:xfrm>
                <a:off x="5438934" y="1865065"/>
                <a:ext cx="151491" cy="151488"/>
              </a:xfrm>
              <a:custGeom>
                <a:avLst/>
                <a:gdLst>
                  <a:gd name="connsiteX0" fmla="*/ 75924 w 151491"/>
                  <a:gd name="connsiteY0" fmla="*/ 151488 h 151488"/>
                  <a:gd name="connsiteX1" fmla="*/ 117967 w 151491"/>
                  <a:gd name="connsiteY1" fmla="*/ 138629 h 151488"/>
                  <a:gd name="connsiteX2" fmla="*/ 145784 w 151491"/>
                  <a:gd name="connsiteY2" fmla="*/ 104584 h 151488"/>
                  <a:gd name="connsiteX3" fmla="*/ 150006 w 151491"/>
                  <a:gd name="connsiteY3" fmla="*/ 60824 h 151488"/>
                  <a:gd name="connsiteX4" fmla="*/ 129209 w 151491"/>
                  <a:gd name="connsiteY4" fmla="*/ 22089 h 151488"/>
                  <a:gd name="connsiteX5" fmla="*/ 90400 w 151491"/>
                  <a:gd name="connsiteY5" fmla="*/ 1431 h 151488"/>
                  <a:gd name="connsiteX6" fmla="*/ 46657 w 151491"/>
                  <a:gd name="connsiteY6" fmla="*/ 5809 h 151488"/>
                  <a:gd name="connsiteX7" fmla="*/ 12712 w 151491"/>
                  <a:gd name="connsiteY7" fmla="*/ 33747 h 151488"/>
                  <a:gd name="connsiteX8" fmla="*/ 0 w 151491"/>
                  <a:gd name="connsiteY8" fmla="*/ 75834 h 151488"/>
                  <a:gd name="connsiteX9" fmla="*/ 5813 w 151491"/>
                  <a:gd name="connsiteY9" fmla="*/ 104834 h 151488"/>
                  <a:gd name="connsiteX10" fmla="*/ 22279 w 151491"/>
                  <a:gd name="connsiteY10" fmla="*/ 129399 h 151488"/>
                  <a:gd name="connsiteX11" fmla="*/ 46907 w 151491"/>
                  <a:gd name="connsiteY11" fmla="*/ 145783 h 151488"/>
                  <a:gd name="connsiteX12" fmla="*/ 75924 w 151491"/>
                  <a:gd name="connsiteY12" fmla="*/ 151488 h 151488"/>
                  <a:gd name="connsiteX13" fmla="*/ 75924 w 151491"/>
                  <a:gd name="connsiteY13" fmla="*/ 15238 h 151488"/>
                  <a:gd name="connsiteX14" fmla="*/ 109593 w 151491"/>
                  <a:gd name="connsiteY14" fmla="*/ 25451 h 151488"/>
                  <a:gd name="connsiteX15" fmla="*/ 131911 w 151491"/>
                  <a:gd name="connsiteY15" fmla="*/ 52645 h 151488"/>
                  <a:gd name="connsiteX16" fmla="*/ 135357 w 151491"/>
                  <a:gd name="connsiteY16" fmla="*/ 87656 h 151488"/>
                  <a:gd name="connsiteX17" fmla="*/ 118775 w 151491"/>
                  <a:gd name="connsiteY17" fmla="*/ 118681 h 151488"/>
                  <a:gd name="connsiteX18" fmla="*/ 87750 w 151491"/>
                  <a:gd name="connsiteY18" fmla="*/ 135265 h 151488"/>
                  <a:gd name="connsiteX19" fmla="*/ 52740 w 151491"/>
                  <a:gd name="connsiteY19" fmla="*/ 131817 h 151488"/>
                  <a:gd name="connsiteX20" fmla="*/ 25545 w 151491"/>
                  <a:gd name="connsiteY20" fmla="*/ 109499 h 151488"/>
                  <a:gd name="connsiteX21" fmla="*/ 15330 w 151491"/>
                  <a:gd name="connsiteY21" fmla="*/ 75834 h 151488"/>
                  <a:gd name="connsiteX22" fmla="*/ 33104 w 151491"/>
                  <a:gd name="connsiteY22" fmla="*/ 33013 h 151488"/>
                  <a:gd name="connsiteX23" fmla="*/ 75924 w 151491"/>
                  <a:gd name="connsiteY23" fmla="*/ 15238 h 15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491" h="151488">
                    <a:moveTo>
                      <a:pt x="75924" y="151488"/>
                    </a:moveTo>
                    <a:cubicBezTo>
                      <a:pt x="90901" y="151453"/>
                      <a:pt x="105531" y="146978"/>
                      <a:pt x="117967" y="138629"/>
                    </a:cubicBezTo>
                    <a:cubicBezTo>
                      <a:pt x="130403" y="130280"/>
                      <a:pt x="140079" y="118433"/>
                      <a:pt x="145784" y="104584"/>
                    </a:cubicBezTo>
                    <a:cubicBezTo>
                      <a:pt x="151489" y="90735"/>
                      <a:pt x="152958" y="75507"/>
                      <a:pt x="150006" y="60824"/>
                    </a:cubicBezTo>
                    <a:cubicBezTo>
                      <a:pt x="147055" y="46140"/>
                      <a:pt x="139817" y="32661"/>
                      <a:pt x="129209" y="22089"/>
                    </a:cubicBezTo>
                    <a:cubicBezTo>
                      <a:pt x="118602" y="11518"/>
                      <a:pt x="105095" y="4329"/>
                      <a:pt x="90400" y="1431"/>
                    </a:cubicBezTo>
                    <a:cubicBezTo>
                      <a:pt x="75706" y="-1466"/>
                      <a:pt x="60485" y="57"/>
                      <a:pt x="46657" y="5809"/>
                    </a:cubicBezTo>
                    <a:cubicBezTo>
                      <a:pt x="32828" y="11561"/>
                      <a:pt x="21015" y="21283"/>
                      <a:pt x="12712" y="33747"/>
                    </a:cubicBezTo>
                    <a:cubicBezTo>
                      <a:pt x="4408" y="46211"/>
                      <a:pt x="-13" y="60857"/>
                      <a:pt x="0" y="75834"/>
                    </a:cubicBezTo>
                    <a:cubicBezTo>
                      <a:pt x="13" y="85788"/>
                      <a:pt x="1989" y="95643"/>
                      <a:pt x="5813" y="104834"/>
                    </a:cubicBezTo>
                    <a:cubicBezTo>
                      <a:pt x="9632" y="114025"/>
                      <a:pt x="15233" y="122373"/>
                      <a:pt x="22279" y="129399"/>
                    </a:cubicBezTo>
                    <a:cubicBezTo>
                      <a:pt x="29331" y="136425"/>
                      <a:pt x="37699" y="141992"/>
                      <a:pt x="46907" y="145783"/>
                    </a:cubicBezTo>
                    <a:cubicBezTo>
                      <a:pt x="56109" y="149573"/>
                      <a:pt x="65971" y="151512"/>
                      <a:pt x="75924" y="151488"/>
                    </a:cubicBezTo>
                    <a:close/>
                    <a:moveTo>
                      <a:pt x="75924" y="15238"/>
                    </a:moveTo>
                    <a:cubicBezTo>
                      <a:pt x="87910" y="15238"/>
                      <a:pt x="99628" y="18793"/>
                      <a:pt x="109593" y="25451"/>
                    </a:cubicBezTo>
                    <a:cubicBezTo>
                      <a:pt x="119558" y="32109"/>
                      <a:pt x="127323" y="41573"/>
                      <a:pt x="131911" y="52645"/>
                    </a:cubicBezTo>
                    <a:cubicBezTo>
                      <a:pt x="136493" y="63718"/>
                      <a:pt x="137692" y="75901"/>
                      <a:pt x="135357" y="87656"/>
                    </a:cubicBezTo>
                    <a:cubicBezTo>
                      <a:pt x="133021" y="99410"/>
                      <a:pt x="127246" y="110207"/>
                      <a:pt x="118775" y="118681"/>
                    </a:cubicBezTo>
                    <a:cubicBezTo>
                      <a:pt x="110299" y="127156"/>
                      <a:pt x="99499" y="132927"/>
                      <a:pt x="87750" y="135265"/>
                    </a:cubicBezTo>
                    <a:cubicBezTo>
                      <a:pt x="75994" y="137603"/>
                      <a:pt x="63809" y="136403"/>
                      <a:pt x="52740" y="131817"/>
                    </a:cubicBezTo>
                    <a:cubicBezTo>
                      <a:pt x="41664" y="127230"/>
                      <a:pt x="32199" y="119464"/>
                      <a:pt x="25545" y="109499"/>
                    </a:cubicBezTo>
                    <a:cubicBezTo>
                      <a:pt x="18885" y="99534"/>
                      <a:pt x="15330" y="87819"/>
                      <a:pt x="15330" y="75834"/>
                    </a:cubicBezTo>
                    <a:cubicBezTo>
                      <a:pt x="15355" y="59771"/>
                      <a:pt x="21747" y="44372"/>
                      <a:pt x="33104" y="33013"/>
                    </a:cubicBezTo>
                    <a:cubicBezTo>
                      <a:pt x="44462" y="21654"/>
                      <a:pt x="59863" y="15262"/>
                      <a:pt x="75924" y="15238"/>
                    </a:cubicBezTo>
                    <a:close/>
                  </a:path>
                </a:pathLst>
              </a:custGeom>
              <a:solidFill>
                <a:srgbClr val="2D5967"/>
              </a:solidFill>
              <a:ln w="6417" cap="flat">
                <a:noFill/>
                <a:prstDash val="solid"/>
                <a:miter/>
              </a:ln>
            </p:spPr>
            <p:txBody>
              <a:bodyPr rtlCol="0" anchor="ctr"/>
              <a:lstStyle/>
              <a:p>
                <a:endParaRPr lang="en-US" sz="3052"/>
              </a:p>
            </p:txBody>
          </p:sp>
          <p:sp>
            <p:nvSpPr>
              <p:cNvPr id="17" name="Freeform: Shape 341">
                <a:extLst>
                  <a:ext uri="{FF2B5EF4-FFF2-40B4-BE49-F238E27FC236}">
                    <a16:creationId xmlns:a16="http://schemas.microsoft.com/office/drawing/2014/main" id="{AD5EA8CD-8FDF-1E22-3457-4B317E7FBBCA}"/>
                  </a:ext>
                </a:extLst>
              </p:cNvPr>
              <p:cNvSpPr/>
              <p:nvPr/>
            </p:nvSpPr>
            <p:spPr>
              <a:xfrm>
                <a:off x="5441918" y="2132432"/>
                <a:ext cx="15143" cy="93416"/>
              </a:xfrm>
              <a:custGeom>
                <a:avLst/>
                <a:gdLst>
                  <a:gd name="connsiteX0" fmla="*/ 7572 w 15143"/>
                  <a:gd name="connsiteY0" fmla="*/ 0 h 93416"/>
                  <a:gd name="connsiteX1" fmla="*/ 0 w 15143"/>
                  <a:gd name="connsiteY1" fmla="*/ 0 h 93416"/>
                  <a:gd name="connsiteX2" fmla="*/ 0 w 15143"/>
                  <a:gd name="connsiteY2" fmla="*/ 93416 h 93416"/>
                  <a:gd name="connsiteX3" fmla="*/ 3786 w 15143"/>
                  <a:gd name="connsiteY3" fmla="*/ 93416 h 93416"/>
                  <a:gd name="connsiteX4" fmla="*/ 15144 w 15143"/>
                  <a:gd name="connsiteY4" fmla="*/ 93416 h 93416"/>
                  <a:gd name="connsiteX5" fmla="*/ 15144 w 15143"/>
                  <a:gd name="connsiteY5" fmla="*/ 15150 h 93416"/>
                  <a:gd name="connsiteX6" fmla="*/ 7572 w 15143"/>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43" h="93416">
                    <a:moveTo>
                      <a:pt x="7572" y="0"/>
                    </a:moveTo>
                    <a:lnTo>
                      <a:pt x="0" y="0"/>
                    </a:lnTo>
                    <a:lnTo>
                      <a:pt x="0" y="93416"/>
                    </a:lnTo>
                    <a:lnTo>
                      <a:pt x="3786" y="93416"/>
                    </a:lnTo>
                    <a:lnTo>
                      <a:pt x="15144" y="93416"/>
                    </a:lnTo>
                    <a:lnTo>
                      <a:pt x="15144" y="15150"/>
                    </a:lnTo>
                    <a:lnTo>
                      <a:pt x="7572" y="0"/>
                    </a:lnTo>
                    <a:close/>
                  </a:path>
                </a:pathLst>
              </a:custGeom>
              <a:solidFill>
                <a:srgbClr val="2D5967"/>
              </a:solidFill>
              <a:ln w="6417" cap="flat">
                <a:noFill/>
                <a:prstDash val="solid"/>
                <a:miter/>
              </a:ln>
            </p:spPr>
            <p:txBody>
              <a:bodyPr rtlCol="0" anchor="ctr"/>
              <a:lstStyle/>
              <a:p>
                <a:endParaRPr lang="en-US" sz="3052"/>
              </a:p>
            </p:txBody>
          </p:sp>
          <p:sp>
            <p:nvSpPr>
              <p:cNvPr id="18" name="Freeform: Shape 342">
                <a:extLst>
                  <a:ext uri="{FF2B5EF4-FFF2-40B4-BE49-F238E27FC236}">
                    <a16:creationId xmlns:a16="http://schemas.microsoft.com/office/drawing/2014/main" id="{1A945996-7400-E9DD-E6E8-03237A4A7F37}"/>
                  </a:ext>
                </a:extLst>
              </p:cNvPr>
              <p:cNvSpPr/>
              <p:nvPr/>
            </p:nvSpPr>
            <p:spPr>
              <a:xfrm>
                <a:off x="5572231" y="2132432"/>
                <a:ext cx="15150" cy="93416"/>
              </a:xfrm>
              <a:custGeom>
                <a:avLst/>
                <a:gdLst>
                  <a:gd name="connsiteX0" fmla="*/ 7572 w 15150"/>
                  <a:gd name="connsiteY0" fmla="*/ 0 h 93416"/>
                  <a:gd name="connsiteX1" fmla="*/ 0 w 15150"/>
                  <a:gd name="connsiteY1" fmla="*/ 15150 h 93416"/>
                  <a:gd name="connsiteX2" fmla="*/ 0 w 15150"/>
                  <a:gd name="connsiteY2" fmla="*/ 93416 h 93416"/>
                  <a:gd name="connsiteX3" fmla="*/ 12622 w 15150"/>
                  <a:gd name="connsiteY3" fmla="*/ 93416 h 93416"/>
                  <a:gd name="connsiteX4" fmla="*/ 15150 w 15150"/>
                  <a:gd name="connsiteY4" fmla="*/ 93416 h 93416"/>
                  <a:gd name="connsiteX5" fmla="*/ 15150 w 15150"/>
                  <a:gd name="connsiteY5" fmla="*/ 0 h 93416"/>
                  <a:gd name="connsiteX6" fmla="*/ 7572 w 15150"/>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50" h="93416">
                    <a:moveTo>
                      <a:pt x="7572" y="0"/>
                    </a:moveTo>
                    <a:lnTo>
                      <a:pt x="0" y="15150"/>
                    </a:lnTo>
                    <a:lnTo>
                      <a:pt x="0" y="93416"/>
                    </a:lnTo>
                    <a:lnTo>
                      <a:pt x="12622" y="93416"/>
                    </a:lnTo>
                    <a:lnTo>
                      <a:pt x="15150" y="93416"/>
                    </a:lnTo>
                    <a:lnTo>
                      <a:pt x="15150" y="0"/>
                    </a:lnTo>
                    <a:lnTo>
                      <a:pt x="7572" y="0"/>
                    </a:lnTo>
                    <a:close/>
                  </a:path>
                </a:pathLst>
              </a:custGeom>
              <a:solidFill>
                <a:srgbClr val="2D5967"/>
              </a:solidFill>
              <a:ln w="6417" cap="flat">
                <a:noFill/>
                <a:prstDash val="solid"/>
                <a:miter/>
              </a:ln>
            </p:spPr>
            <p:txBody>
              <a:bodyPr rtlCol="0" anchor="ctr"/>
              <a:lstStyle/>
              <a:p>
                <a:endParaRPr lang="en-US" sz="3052"/>
              </a:p>
            </p:txBody>
          </p:sp>
          <p:sp>
            <p:nvSpPr>
              <p:cNvPr id="19" name="Freeform: Shape 343">
                <a:extLst>
                  <a:ext uri="{FF2B5EF4-FFF2-40B4-BE49-F238E27FC236}">
                    <a16:creationId xmlns:a16="http://schemas.microsoft.com/office/drawing/2014/main" id="{896D1A7C-48DA-EF9C-5EB7-9DB7AE4058AB}"/>
                  </a:ext>
                </a:extLst>
              </p:cNvPr>
              <p:cNvSpPr/>
              <p:nvPr/>
            </p:nvSpPr>
            <p:spPr>
              <a:xfrm>
                <a:off x="5710091" y="2147569"/>
                <a:ext cx="15150" cy="78272"/>
              </a:xfrm>
              <a:custGeom>
                <a:avLst/>
                <a:gdLst>
                  <a:gd name="connsiteX0" fmla="*/ 0 w 15150"/>
                  <a:gd name="connsiteY0" fmla="*/ 15060 h 78272"/>
                  <a:gd name="connsiteX1" fmla="*/ 0 w 15150"/>
                  <a:gd name="connsiteY1" fmla="*/ 78273 h 78272"/>
                  <a:gd name="connsiteX2" fmla="*/ 15150 w 15150"/>
                  <a:gd name="connsiteY2" fmla="*/ 78273 h 78272"/>
                  <a:gd name="connsiteX3" fmla="*/ 15150 w 15150"/>
                  <a:gd name="connsiteY3" fmla="*/ 0 h 78272"/>
                  <a:gd name="connsiteX4" fmla="*/ 7578 w 15150"/>
                  <a:gd name="connsiteY4" fmla="*/ 0 h 78272"/>
                  <a:gd name="connsiteX5" fmla="*/ 0 w 15150"/>
                  <a:gd name="connsiteY5" fmla="*/ 1506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50" h="78272">
                    <a:moveTo>
                      <a:pt x="0" y="15060"/>
                    </a:moveTo>
                    <a:lnTo>
                      <a:pt x="0" y="78273"/>
                    </a:lnTo>
                    <a:lnTo>
                      <a:pt x="15150" y="78273"/>
                    </a:lnTo>
                    <a:lnTo>
                      <a:pt x="15150" y="0"/>
                    </a:lnTo>
                    <a:lnTo>
                      <a:pt x="7578" y="0"/>
                    </a:lnTo>
                    <a:lnTo>
                      <a:pt x="0" y="15060"/>
                    </a:lnTo>
                    <a:close/>
                  </a:path>
                </a:pathLst>
              </a:custGeom>
              <a:solidFill>
                <a:srgbClr val="2D5967"/>
              </a:solidFill>
              <a:ln w="6417" cap="flat">
                <a:noFill/>
                <a:prstDash val="solid"/>
                <a:miter/>
              </a:ln>
            </p:spPr>
            <p:txBody>
              <a:bodyPr rtlCol="0" anchor="ctr"/>
              <a:lstStyle/>
              <a:p>
                <a:endParaRPr lang="en-US" sz="3052"/>
              </a:p>
            </p:txBody>
          </p:sp>
          <p:sp>
            <p:nvSpPr>
              <p:cNvPr id="20" name="Freeform: Shape 344">
                <a:extLst>
                  <a:ext uri="{FF2B5EF4-FFF2-40B4-BE49-F238E27FC236}">
                    <a16:creationId xmlns:a16="http://schemas.microsoft.com/office/drawing/2014/main" id="{C0AFBCB6-AA1D-2496-2FDA-30D6EF81EE5F}"/>
                  </a:ext>
                </a:extLst>
              </p:cNvPr>
              <p:cNvSpPr/>
              <p:nvPr/>
            </p:nvSpPr>
            <p:spPr>
              <a:xfrm>
                <a:off x="5305310" y="2147569"/>
                <a:ext cx="15053" cy="78272"/>
              </a:xfrm>
              <a:custGeom>
                <a:avLst/>
                <a:gdLst>
                  <a:gd name="connsiteX0" fmla="*/ 0 w 15053"/>
                  <a:gd name="connsiteY0" fmla="*/ 0 h 78272"/>
                  <a:gd name="connsiteX1" fmla="*/ 0 w 15053"/>
                  <a:gd name="connsiteY1" fmla="*/ 78273 h 78272"/>
                  <a:gd name="connsiteX2" fmla="*/ 15054 w 15053"/>
                  <a:gd name="connsiteY2" fmla="*/ 78273 h 78272"/>
                  <a:gd name="connsiteX3" fmla="*/ 15054 w 15053"/>
                  <a:gd name="connsiteY3" fmla="*/ 15060 h 78272"/>
                  <a:gd name="connsiteX4" fmla="*/ 7482 w 15053"/>
                  <a:gd name="connsiteY4" fmla="*/ 0 h 78272"/>
                  <a:gd name="connsiteX5" fmla="*/ 0 w 15053"/>
                  <a:gd name="connsiteY5" fmla="*/ 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53" h="78272">
                    <a:moveTo>
                      <a:pt x="0" y="0"/>
                    </a:moveTo>
                    <a:lnTo>
                      <a:pt x="0" y="78273"/>
                    </a:lnTo>
                    <a:lnTo>
                      <a:pt x="15054" y="78273"/>
                    </a:lnTo>
                    <a:lnTo>
                      <a:pt x="15054" y="15060"/>
                    </a:lnTo>
                    <a:lnTo>
                      <a:pt x="7482" y="0"/>
                    </a:lnTo>
                    <a:lnTo>
                      <a:pt x="0" y="0"/>
                    </a:lnTo>
                    <a:close/>
                  </a:path>
                </a:pathLst>
              </a:custGeom>
              <a:solidFill>
                <a:srgbClr val="2D5967"/>
              </a:solidFill>
              <a:ln w="6417" cap="flat">
                <a:noFill/>
                <a:prstDash val="solid"/>
                <a:miter/>
              </a:ln>
            </p:spPr>
            <p:txBody>
              <a:bodyPr rtlCol="0" anchor="ctr"/>
              <a:lstStyle/>
              <a:p>
                <a:endParaRPr lang="en-US" sz="3052"/>
              </a:p>
            </p:txBody>
          </p:sp>
        </p:grpSp>
        <p:sp>
          <p:nvSpPr>
            <p:cNvPr id="10" name="TextBox 345">
              <a:extLst>
                <a:ext uri="{FF2B5EF4-FFF2-40B4-BE49-F238E27FC236}">
                  <a16:creationId xmlns:a16="http://schemas.microsoft.com/office/drawing/2014/main" id="{03E43E45-046F-A557-206B-2190B052178C}"/>
                </a:ext>
              </a:extLst>
            </p:cNvPr>
            <p:cNvSpPr txBox="1"/>
            <p:nvPr/>
          </p:nvSpPr>
          <p:spPr>
            <a:xfrm>
              <a:off x="5145635" y="2211761"/>
              <a:ext cx="662531" cy="277998"/>
            </a:xfrm>
            <a:prstGeom prst="rect">
              <a:avLst/>
            </a:prstGeom>
            <a:noFill/>
          </p:spPr>
          <p:txBody>
            <a:bodyPr wrap="none" rtlCol="0">
              <a:spAutoFit/>
            </a:bodyPr>
            <a:lstStyle/>
            <a:p>
              <a:pPr algn="l"/>
              <a:r>
                <a:rPr lang="ja-JP" altLang="en-US" dirty="0">
                  <a:latin typeface="Meiryo UI" panose="020B0604030504040204" pitchFamily="50" charset="-128"/>
                  <a:ea typeface="Meiryo UI" panose="020B0604030504040204" pitchFamily="50" charset="-128"/>
                  <a:cs typeface="Oracle Sans"/>
                  <a:sym typeface="Oracle Sans"/>
                  <a:rtl val="0"/>
                </a:rPr>
                <a:t>利用者</a:t>
              </a:r>
              <a:endParaRPr lang="en-US" dirty="0">
                <a:latin typeface="Meiryo UI" panose="020B0604030504040204" pitchFamily="50" charset="-128"/>
                <a:ea typeface="Meiryo UI" panose="020B0604030504040204" pitchFamily="50" charset="-128"/>
                <a:cs typeface="Oracle Sans"/>
                <a:sym typeface="Oracle Sans"/>
                <a:rtl val="0"/>
              </a:endParaRPr>
            </a:p>
          </p:txBody>
        </p:sp>
      </p:grpSp>
      <p:grpSp>
        <p:nvGrpSpPr>
          <p:cNvPr id="22" name="Graphic 3">
            <a:extLst>
              <a:ext uri="{FF2B5EF4-FFF2-40B4-BE49-F238E27FC236}">
                <a16:creationId xmlns:a16="http://schemas.microsoft.com/office/drawing/2014/main" id="{300D083E-277A-E756-E5BE-B9C98B39552C}"/>
              </a:ext>
            </a:extLst>
          </p:cNvPr>
          <p:cNvGrpSpPr/>
          <p:nvPr/>
        </p:nvGrpSpPr>
        <p:grpSpPr>
          <a:xfrm>
            <a:off x="7125003" y="5819297"/>
            <a:ext cx="1952780" cy="1108562"/>
            <a:chOff x="780875" y="3801176"/>
            <a:chExt cx="1322673" cy="750861"/>
          </a:xfrm>
        </p:grpSpPr>
        <p:grpSp>
          <p:nvGrpSpPr>
            <p:cNvPr id="23" name="Graphic 3">
              <a:extLst>
                <a:ext uri="{FF2B5EF4-FFF2-40B4-BE49-F238E27FC236}">
                  <a16:creationId xmlns:a16="http://schemas.microsoft.com/office/drawing/2014/main" id="{20AED9E2-CC60-529B-710C-E6E43CFC3A6A}"/>
                </a:ext>
              </a:extLst>
            </p:cNvPr>
            <p:cNvGrpSpPr/>
            <p:nvPr/>
          </p:nvGrpSpPr>
          <p:grpSpPr>
            <a:xfrm>
              <a:off x="1167865" y="3801176"/>
              <a:ext cx="513347" cy="513347"/>
              <a:chOff x="1167865" y="3801176"/>
              <a:chExt cx="513347" cy="513347"/>
            </a:xfrm>
          </p:grpSpPr>
          <p:grpSp>
            <p:nvGrpSpPr>
              <p:cNvPr id="25" name="Graphic 3">
                <a:extLst>
                  <a:ext uri="{FF2B5EF4-FFF2-40B4-BE49-F238E27FC236}">
                    <a16:creationId xmlns:a16="http://schemas.microsoft.com/office/drawing/2014/main" id="{B6117642-0113-C418-0CEB-5890EFC269D2}"/>
                  </a:ext>
                </a:extLst>
              </p:cNvPr>
              <p:cNvGrpSpPr/>
              <p:nvPr/>
            </p:nvGrpSpPr>
            <p:grpSpPr>
              <a:xfrm>
                <a:off x="1167865" y="3801176"/>
                <a:ext cx="513347" cy="513347"/>
                <a:chOff x="1167865" y="3801176"/>
                <a:chExt cx="513347" cy="513347"/>
              </a:xfrm>
              <a:solidFill>
                <a:srgbClr val="FFFFFF"/>
              </a:solidFill>
            </p:grpSpPr>
            <p:sp>
              <p:nvSpPr>
                <p:cNvPr id="245" name="Freeform: Shape 567">
                  <a:extLst>
                    <a:ext uri="{FF2B5EF4-FFF2-40B4-BE49-F238E27FC236}">
                      <a16:creationId xmlns:a16="http://schemas.microsoft.com/office/drawing/2014/main" id="{22507D17-23E1-11AA-68E3-43ACEF281259}"/>
                    </a:ext>
                  </a:extLst>
                </p:cNvPr>
                <p:cNvSpPr/>
                <p:nvPr/>
              </p:nvSpPr>
              <p:spPr>
                <a:xfrm>
                  <a:off x="1173974" y="3807285"/>
                  <a:ext cx="501155" cy="502348"/>
                </a:xfrm>
                <a:custGeom>
                  <a:avLst/>
                  <a:gdLst>
                    <a:gd name="connsiteX0" fmla="*/ 26829 w 501155"/>
                    <a:gd name="connsiteY0" fmla="*/ 501123 h 502348"/>
                    <a:gd name="connsiteX1" fmla="*/ 0 w 501155"/>
                    <a:gd name="connsiteY1" fmla="*/ 474237 h 502348"/>
                    <a:gd name="connsiteX2" fmla="*/ 0 w 501155"/>
                    <a:gd name="connsiteY2" fmla="*/ 26893 h 502348"/>
                    <a:gd name="connsiteX3" fmla="*/ 26829 w 501155"/>
                    <a:gd name="connsiteY3" fmla="*/ 0 h 502348"/>
                    <a:gd name="connsiteX4" fmla="*/ 474333 w 501155"/>
                    <a:gd name="connsiteY4" fmla="*/ 0 h 502348"/>
                    <a:gd name="connsiteX5" fmla="*/ 501155 w 501155"/>
                    <a:gd name="connsiteY5" fmla="*/ 26893 h 502348"/>
                    <a:gd name="connsiteX6" fmla="*/ 501155 w 501155"/>
                    <a:gd name="connsiteY6" fmla="*/ 475456 h 502348"/>
                    <a:gd name="connsiteX7" fmla="*/ 474333 w 501155"/>
                    <a:gd name="connsiteY7" fmla="*/ 502349 h 502348"/>
                    <a:gd name="connsiteX8" fmla="*/ 26829 w 501155"/>
                    <a:gd name="connsiteY8" fmla="*/ 501123 h 5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155" h="502348">
                      <a:moveTo>
                        <a:pt x="26829" y="501123"/>
                      </a:moveTo>
                      <a:cubicBezTo>
                        <a:pt x="12198" y="501123"/>
                        <a:pt x="0" y="488906"/>
                        <a:pt x="0" y="474237"/>
                      </a:cubicBezTo>
                      <a:lnTo>
                        <a:pt x="0" y="26893"/>
                      </a:lnTo>
                      <a:cubicBezTo>
                        <a:pt x="0" y="12224"/>
                        <a:pt x="12198" y="0"/>
                        <a:pt x="26829" y="0"/>
                      </a:cubicBezTo>
                      <a:lnTo>
                        <a:pt x="474333" y="0"/>
                      </a:lnTo>
                      <a:cubicBezTo>
                        <a:pt x="488963" y="0"/>
                        <a:pt x="501155" y="12224"/>
                        <a:pt x="501155" y="26893"/>
                      </a:cubicBezTo>
                      <a:lnTo>
                        <a:pt x="501155" y="475456"/>
                      </a:lnTo>
                      <a:cubicBezTo>
                        <a:pt x="501155" y="490125"/>
                        <a:pt x="488963" y="502349"/>
                        <a:pt x="474333" y="502349"/>
                      </a:cubicBezTo>
                      <a:lnTo>
                        <a:pt x="26829" y="501123"/>
                      </a:lnTo>
                      <a:close/>
                    </a:path>
                  </a:pathLst>
                </a:custGeom>
                <a:solidFill>
                  <a:srgbClr val="FFFFFF"/>
                </a:solidFill>
                <a:ln w="6417" cap="flat">
                  <a:noFill/>
                  <a:prstDash val="solid"/>
                  <a:miter/>
                </a:ln>
              </p:spPr>
              <p:txBody>
                <a:bodyPr rtlCol="0" anchor="ctr"/>
                <a:lstStyle/>
                <a:p>
                  <a:endParaRPr lang="en-US" sz="3052"/>
                </a:p>
              </p:txBody>
            </p:sp>
            <p:sp>
              <p:nvSpPr>
                <p:cNvPr id="246" name="Freeform: Shape 568">
                  <a:extLst>
                    <a:ext uri="{FF2B5EF4-FFF2-40B4-BE49-F238E27FC236}">
                      <a16:creationId xmlns:a16="http://schemas.microsoft.com/office/drawing/2014/main" id="{F26CB167-2102-4EFA-4930-DB1096167973}"/>
                    </a:ext>
                  </a:extLst>
                </p:cNvPr>
                <p:cNvSpPr/>
                <p:nvPr/>
              </p:nvSpPr>
              <p:spPr>
                <a:xfrm>
                  <a:off x="1167865" y="3801176"/>
                  <a:ext cx="513347" cy="513347"/>
                </a:xfrm>
                <a:custGeom>
                  <a:avLst/>
                  <a:gdLst>
                    <a:gd name="connsiteX0" fmla="*/ 479203 w 513347"/>
                    <a:gd name="connsiteY0" fmla="*/ 12224 h 513347"/>
                    <a:gd name="connsiteX1" fmla="*/ 499936 w 513347"/>
                    <a:gd name="connsiteY1" fmla="*/ 33002 h 513347"/>
                    <a:gd name="connsiteX2" fmla="*/ 499936 w 513347"/>
                    <a:gd name="connsiteY2" fmla="*/ 481571 h 513347"/>
                    <a:gd name="connsiteX3" fmla="*/ 479203 w 513347"/>
                    <a:gd name="connsiteY3" fmla="*/ 502349 h 513347"/>
                    <a:gd name="connsiteX4" fmla="*/ 32925 w 513347"/>
                    <a:gd name="connsiteY4" fmla="*/ 502349 h 513347"/>
                    <a:gd name="connsiteX5" fmla="*/ 12192 w 513347"/>
                    <a:gd name="connsiteY5" fmla="*/ 480345 h 513347"/>
                    <a:gd name="connsiteX6" fmla="*/ 12192 w 513347"/>
                    <a:gd name="connsiteY6" fmla="*/ 33002 h 513347"/>
                    <a:gd name="connsiteX7" fmla="*/ 32925 w 513347"/>
                    <a:gd name="connsiteY7" fmla="*/ 12224 h 513347"/>
                    <a:gd name="connsiteX8" fmla="*/ 479203 w 513347"/>
                    <a:gd name="connsiteY8" fmla="*/ 12224 h 513347"/>
                    <a:gd name="connsiteX9" fmla="*/ 479203 w 513347"/>
                    <a:gd name="connsiteY9" fmla="*/ 0 h 513347"/>
                    <a:gd name="connsiteX10" fmla="*/ 32925 w 513347"/>
                    <a:gd name="connsiteY10" fmla="*/ 0 h 513347"/>
                    <a:gd name="connsiteX11" fmla="*/ 0 w 513347"/>
                    <a:gd name="connsiteY11" fmla="*/ 33002 h 513347"/>
                    <a:gd name="connsiteX12" fmla="*/ 0 w 513347"/>
                    <a:gd name="connsiteY12" fmla="*/ 481571 h 513347"/>
                    <a:gd name="connsiteX13" fmla="*/ 32925 w 513347"/>
                    <a:gd name="connsiteY13" fmla="*/ 513347 h 513347"/>
                    <a:gd name="connsiteX14" fmla="*/ 480422 w 513347"/>
                    <a:gd name="connsiteY14" fmla="*/ 513347 h 513347"/>
                    <a:gd name="connsiteX15" fmla="*/ 513347 w 513347"/>
                    <a:gd name="connsiteY15" fmla="*/ 480345 h 513347"/>
                    <a:gd name="connsiteX16" fmla="*/ 513347 w 513347"/>
                    <a:gd name="connsiteY16" fmla="*/ 33002 h 513347"/>
                    <a:gd name="connsiteX17" fmla="*/ 479203 w 513347"/>
                    <a:gd name="connsiteY17" fmla="*/ 0 h 5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3347" h="513347">
                      <a:moveTo>
                        <a:pt x="479203" y="12224"/>
                      </a:moveTo>
                      <a:cubicBezTo>
                        <a:pt x="490183" y="12224"/>
                        <a:pt x="499936" y="22003"/>
                        <a:pt x="499936" y="33002"/>
                      </a:cubicBezTo>
                      <a:lnTo>
                        <a:pt x="499936" y="481571"/>
                      </a:lnTo>
                      <a:cubicBezTo>
                        <a:pt x="499936" y="492570"/>
                        <a:pt x="490183" y="502349"/>
                        <a:pt x="479203" y="502349"/>
                      </a:cubicBezTo>
                      <a:lnTo>
                        <a:pt x="32925" y="502349"/>
                      </a:lnTo>
                      <a:cubicBezTo>
                        <a:pt x="21946" y="501123"/>
                        <a:pt x="12192" y="491344"/>
                        <a:pt x="12192" y="480345"/>
                      </a:cubicBezTo>
                      <a:lnTo>
                        <a:pt x="12192" y="33002"/>
                      </a:lnTo>
                      <a:cubicBezTo>
                        <a:pt x="12192" y="22003"/>
                        <a:pt x="21946" y="12224"/>
                        <a:pt x="32925" y="12224"/>
                      </a:cubicBezTo>
                      <a:lnTo>
                        <a:pt x="479203" y="12224"/>
                      </a:lnTo>
                      <a:close/>
                      <a:moveTo>
                        <a:pt x="479203" y="0"/>
                      </a:moveTo>
                      <a:lnTo>
                        <a:pt x="32925" y="0"/>
                      </a:lnTo>
                      <a:cubicBezTo>
                        <a:pt x="14630" y="0"/>
                        <a:pt x="0" y="14669"/>
                        <a:pt x="0" y="33002"/>
                      </a:cubicBezTo>
                      <a:lnTo>
                        <a:pt x="0" y="481571"/>
                      </a:lnTo>
                      <a:cubicBezTo>
                        <a:pt x="0" y="498678"/>
                        <a:pt x="14630" y="513347"/>
                        <a:pt x="32925" y="513347"/>
                      </a:cubicBezTo>
                      <a:lnTo>
                        <a:pt x="480422" y="513347"/>
                      </a:lnTo>
                      <a:cubicBezTo>
                        <a:pt x="498717" y="513347"/>
                        <a:pt x="513347" y="498678"/>
                        <a:pt x="513347" y="480345"/>
                      </a:cubicBezTo>
                      <a:lnTo>
                        <a:pt x="513347" y="33002"/>
                      </a:lnTo>
                      <a:cubicBezTo>
                        <a:pt x="512128" y="14669"/>
                        <a:pt x="497498" y="0"/>
                        <a:pt x="479203" y="0"/>
                      </a:cubicBezTo>
                      <a:close/>
                    </a:path>
                  </a:pathLst>
                </a:custGeom>
                <a:solidFill>
                  <a:srgbClr val="FFFFFF"/>
                </a:solidFill>
                <a:ln w="6417" cap="flat">
                  <a:noFill/>
                  <a:prstDash val="solid"/>
                  <a:miter/>
                </a:ln>
              </p:spPr>
              <p:txBody>
                <a:bodyPr rtlCol="0" anchor="ctr"/>
                <a:lstStyle/>
                <a:p>
                  <a:endParaRPr lang="en-US" sz="3052"/>
                </a:p>
              </p:txBody>
            </p:sp>
          </p:grpSp>
          <p:grpSp>
            <p:nvGrpSpPr>
              <p:cNvPr id="26" name="Graphic 3">
                <a:extLst>
                  <a:ext uri="{FF2B5EF4-FFF2-40B4-BE49-F238E27FC236}">
                    <a16:creationId xmlns:a16="http://schemas.microsoft.com/office/drawing/2014/main" id="{94905951-BDF8-8F5D-06D6-5D8F0921E90F}"/>
                  </a:ext>
                </a:extLst>
              </p:cNvPr>
              <p:cNvGrpSpPr/>
              <p:nvPr/>
            </p:nvGrpSpPr>
            <p:grpSpPr>
              <a:xfrm>
                <a:off x="1250777" y="3920959"/>
                <a:ext cx="342640" cy="331231"/>
                <a:chOff x="1250777" y="3920959"/>
                <a:chExt cx="342640" cy="331231"/>
              </a:xfrm>
              <a:solidFill>
                <a:srgbClr val="2D5967"/>
              </a:solidFill>
            </p:grpSpPr>
            <p:sp>
              <p:nvSpPr>
                <p:cNvPr id="29" name="Freeform: Shape 570">
                  <a:extLst>
                    <a:ext uri="{FF2B5EF4-FFF2-40B4-BE49-F238E27FC236}">
                      <a16:creationId xmlns:a16="http://schemas.microsoft.com/office/drawing/2014/main" id="{64EF7863-C726-64EA-C30B-37F95C045227}"/>
                    </a:ext>
                  </a:extLst>
                </p:cNvPr>
                <p:cNvSpPr/>
                <p:nvPr/>
              </p:nvSpPr>
              <p:spPr>
                <a:xfrm>
                  <a:off x="1417826" y="3925849"/>
                  <a:ext cx="175590" cy="151559"/>
                </a:xfrm>
                <a:custGeom>
                  <a:avLst/>
                  <a:gdLst>
                    <a:gd name="connsiteX0" fmla="*/ 120720 w 175590"/>
                    <a:gd name="connsiteY0" fmla="*/ 17114 h 151559"/>
                    <a:gd name="connsiteX1" fmla="*/ 153639 w 175590"/>
                    <a:gd name="connsiteY1" fmla="*/ 74557 h 151559"/>
                    <a:gd name="connsiteX2" fmla="*/ 120720 w 175590"/>
                    <a:gd name="connsiteY2" fmla="*/ 132007 h 151559"/>
                    <a:gd name="connsiteX3" fmla="*/ 54870 w 175590"/>
                    <a:gd name="connsiteY3" fmla="*/ 132007 h 151559"/>
                    <a:gd name="connsiteX4" fmla="*/ 21952 w 175590"/>
                    <a:gd name="connsiteY4" fmla="*/ 74557 h 151559"/>
                    <a:gd name="connsiteX5" fmla="*/ 54870 w 175590"/>
                    <a:gd name="connsiteY5" fmla="*/ 17114 h 151559"/>
                    <a:gd name="connsiteX6" fmla="*/ 120720 w 175590"/>
                    <a:gd name="connsiteY6" fmla="*/ 17114 h 151559"/>
                    <a:gd name="connsiteX7" fmla="*/ 120720 w 175590"/>
                    <a:gd name="connsiteY7" fmla="*/ 17114 h 151559"/>
                    <a:gd name="connsiteX8" fmla="*/ 131693 w 175590"/>
                    <a:gd name="connsiteY8" fmla="*/ 0 h 151559"/>
                    <a:gd name="connsiteX9" fmla="*/ 43898 w 175590"/>
                    <a:gd name="connsiteY9" fmla="*/ 0 h 151559"/>
                    <a:gd name="connsiteX10" fmla="*/ 0 w 175590"/>
                    <a:gd name="connsiteY10" fmla="*/ 75783 h 151559"/>
                    <a:gd name="connsiteX11" fmla="*/ 43898 w 175590"/>
                    <a:gd name="connsiteY11" fmla="*/ 151560 h 151559"/>
                    <a:gd name="connsiteX12" fmla="*/ 131693 w 175590"/>
                    <a:gd name="connsiteY12" fmla="*/ 151560 h 151559"/>
                    <a:gd name="connsiteX13" fmla="*/ 175590 w 175590"/>
                    <a:gd name="connsiteY13" fmla="*/ 75783 h 151559"/>
                    <a:gd name="connsiteX14" fmla="*/ 131693 w 175590"/>
                    <a:gd name="connsiteY14" fmla="*/ 0 h 15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590" h="151559">
                      <a:moveTo>
                        <a:pt x="120720" y="17114"/>
                      </a:moveTo>
                      <a:lnTo>
                        <a:pt x="153639" y="74557"/>
                      </a:lnTo>
                      <a:lnTo>
                        <a:pt x="120720" y="132007"/>
                      </a:lnTo>
                      <a:lnTo>
                        <a:pt x="54870" y="132007"/>
                      </a:lnTo>
                      <a:lnTo>
                        <a:pt x="21952" y="74557"/>
                      </a:lnTo>
                      <a:lnTo>
                        <a:pt x="54870" y="17114"/>
                      </a:lnTo>
                      <a:lnTo>
                        <a:pt x="120720" y="17114"/>
                      </a:lnTo>
                      <a:lnTo>
                        <a:pt x="120720" y="17114"/>
                      </a:lnTo>
                      <a:close/>
                      <a:moveTo>
                        <a:pt x="131693" y="0"/>
                      </a:moveTo>
                      <a:lnTo>
                        <a:pt x="43898" y="0"/>
                      </a:lnTo>
                      <a:lnTo>
                        <a:pt x="0" y="75783"/>
                      </a:lnTo>
                      <a:lnTo>
                        <a:pt x="43898" y="151560"/>
                      </a:lnTo>
                      <a:lnTo>
                        <a:pt x="131693" y="151560"/>
                      </a:lnTo>
                      <a:lnTo>
                        <a:pt x="175590" y="75783"/>
                      </a:lnTo>
                      <a:lnTo>
                        <a:pt x="131693" y="0"/>
                      </a:lnTo>
                      <a:close/>
                    </a:path>
                  </a:pathLst>
                </a:custGeom>
                <a:solidFill>
                  <a:srgbClr val="2D5967"/>
                </a:solidFill>
                <a:ln w="6417" cap="flat">
                  <a:noFill/>
                  <a:prstDash val="solid"/>
                  <a:miter/>
                </a:ln>
              </p:spPr>
              <p:txBody>
                <a:bodyPr rtlCol="0" anchor="ctr"/>
                <a:lstStyle/>
                <a:p>
                  <a:endParaRPr lang="en-US" sz="3052"/>
                </a:p>
              </p:txBody>
            </p:sp>
            <p:sp>
              <p:nvSpPr>
                <p:cNvPr id="30" name="Freeform: Shape 571">
                  <a:extLst>
                    <a:ext uri="{FF2B5EF4-FFF2-40B4-BE49-F238E27FC236}">
                      <a16:creationId xmlns:a16="http://schemas.microsoft.com/office/drawing/2014/main" id="{F157DA2F-824F-2730-5100-588D3628F8C3}"/>
                    </a:ext>
                  </a:extLst>
                </p:cNvPr>
                <p:cNvSpPr/>
                <p:nvPr/>
              </p:nvSpPr>
              <p:spPr>
                <a:xfrm>
                  <a:off x="1344655" y="4100631"/>
                  <a:ext cx="151200" cy="151559"/>
                </a:xfrm>
                <a:custGeom>
                  <a:avLst/>
                  <a:gdLst>
                    <a:gd name="connsiteX0" fmla="*/ 75603 w 151200"/>
                    <a:gd name="connsiteY0" fmla="*/ 17107 h 151559"/>
                    <a:gd name="connsiteX1" fmla="*/ 132912 w 151200"/>
                    <a:gd name="connsiteY1" fmla="*/ 74557 h 151559"/>
                    <a:gd name="connsiteX2" fmla="*/ 75603 w 151200"/>
                    <a:gd name="connsiteY2" fmla="*/ 132001 h 151559"/>
                    <a:gd name="connsiteX3" fmla="*/ 18294 w 151200"/>
                    <a:gd name="connsiteY3" fmla="*/ 74557 h 151559"/>
                    <a:gd name="connsiteX4" fmla="*/ 75603 w 151200"/>
                    <a:gd name="connsiteY4" fmla="*/ 17107 h 151559"/>
                    <a:gd name="connsiteX5" fmla="*/ 75603 w 151200"/>
                    <a:gd name="connsiteY5" fmla="*/ 0 h 151559"/>
                    <a:gd name="connsiteX6" fmla="*/ 0 w 151200"/>
                    <a:gd name="connsiteY6" fmla="*/ 75777 h 151559"/>
                    <a:gd name="connsiteX7" fmla="*/ 75603 w 151200"/>
                    <a:gd name="connsiteY7" fmla="*/ 151560 h 151559"/>
                    <a:gd name="connsiteX8" fmla="*/ 151200 w 151200"/>
                    <a:gd name="connsiteY8" fmla="*/ 75777 h 151559"/>
                    <a:gd name="connsiteX9" fmla="*/ 75603 w 151200"/>
                    <a:gd name="connsiteY9" fmla="*/ 0 h 15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00" h="151559">
                      <a:moveTo>
                        <a:pt x="75603" y="17107"/>
                      </a:moveTo>
                      <a:cubicBezTo>
                        <a:pt x="107302" y="17107"/>
                        <a:pt x="132912" y="42775"/>
                        <a:pt x="132912" y="74557"/>
                      </a:cubicBezTo>
                      <a:cubicBezTo>
                        <a:pt x="132912" y="106334"/>
                        <a:pt x="107302" y="132001"/>
                        <a:pt x="75603" y="132001"/>
                      </a:cubicBezTo>
                      <a:cubicBezTo>
                        <a:pt x="43898" y="132001"/>
                        <a:pt x="18294" y="106334"/>
                        <a:pt x="18294" y="74557"/>
                      </a:cubicBezTo>
                      <a:cubicBezTo>
                        <a:pt x="18294" y="42775"/>
                        <a:pt x="43898" y="17107"/>
                        <a:pt x="75603" y="17107"/>
                      </a:cubicBezTo>
                      <a:close/>
                      <a:moveTo>
                        <a:pt x="75603" y="0"/>
                      </a:moveTo>
                      <a:cubicBezTo>
                        <a:pt x="34144" y="0"/>
                        <a:pt x="0" y="34221"/>
                        <a:pt x="0" y="75777"/>
                      </a:cubicBezTo>
                      <a:cubicBezTo>
                        <a:pt x="0" y="117332"/>
                        <a:pt x="34144" y="151560"/>
                        <a:pt x="75603" y="151560"/>
                      </a:cubicBezTo>
                      <a:cubicBezTo>
                        <a:pt x="117056" y="151560"/>
                        <a:pt x="151200" y="117332"/>
                        <a:pt x="151200" y="75777"/>
                      </a:cubicBezTo>
                      <a:cubicBezTo>
                        <a:pt x="151200" y="32995"/>
                        <a:pt x="117056" y="0"/>
                        <a:pt x="75603" y="0"/>
                      </a:cubicBezTo>
                      <a:close/>
                    </a:path>
                  </a:pathLst>
                </a:custGeom>
                <a:solidFill>
                  <a:srgbClr val="2D5967"/>
                </a:solidFill>
                <a:ln w="6417" cap="flat">
                  <a:noFill/>
                  <a:prstDash val="solid"/>
                  <a:miter/>
                </a:ln>
              </p:spPr>
              <p:txBody>
                <a:bodyPr rtlCol="0" anchor="ctr"/>
                <a:lstStyle/>
                <a:p>
                  <a:endParaRPr lang="en-US" sz="3052"/>
                </a:p>
              </p:txBody>
            </p:sp>
            <p:sp>
              <p:nvSpPr>
                <p:cNvPr id="31" name="Freeform: Shape 572">
                  <a:extLst>
                    <a:ext uri="{FF2B5EF4-FFF2-40B4-BE49-F238E27FC236}">
                      <a16:creationId xmlns:a16="http://schemas.microsoft.com/office/drawing/2014/main" id="{95CF7C59-5B02-DC56-C772-B6C25E3DFB7A}"/>
                    </a:ext>
                  </a:extLst>
                </p:cNvPr>
                <p:cNvSpPr/>
                <p:nvPr/>
              </p:nvSpPr>
              <p:spPr>
                <a:xfrm>
                  <a:off x="1250777" y="3920959"/>
                  <a:ext cx="167049" cy="151565"/>
                </a:xfrm>
                <a:custGeom>
                  <a:avLst/>
                  <a:gdLst>
                    <a:gd name="connsiteX0" fmla="*/ 82912 w 167049"/>
                    <a:gd name="connsiteY0" fmla="*/ 36672 h 151565"/>
                    <a:gd name="connsiteX1" fmla="*/ 136563 w 167049"/>
                    <a:gd name="connsiteY1" fmla="*/ 133226 h 151565"/>
                    <a:gd name="connsiteX2" fmla="*/ 30480 w 167049"/>
                    <a:gd name="connsiteY2" fmla="*/ 133226 h 151565"/>
                    <a:gd name="connsiteX3" fmla="*/ 82912 w 167049"/>
                    <a:gd name="connsiteY3" fmla="*/ 36672 h 151565"/>
                    <a:gd name="connsiteX4" fmla="*/ 82912 w 167049"/>
                    <a:gd name="connsiteY4" fmla="*/ 0 h 151565"/>
                    <a:gd name="connsiteX5" fmla="*/ 0 w 167049"/>
                    <a:gd name="connsiteY5" fmla="*/ 151566 h 151565"/>
                    <a:gd name="connsiteX6" fmla="*/ 167050 w 167049"/>
                    <a:gd name="connsiteY6" fmla="*/ 151566 h 151565"/>
                    <a:gd name="connsiteX7" fmla="*/ 82912 w 167049"/>
                    <a:gd name="connsiteY7" fmla="*/ 0 h 15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049" h="151565">
                      <a:moveTo>
                        <a:pt x="82912" y="36672"/>
                      </a:moveTo>
                      <a:lnTo>
                        <a:pt x="136563" y="133226"/>
                      </a:lnTo>
                      <a:lnTo>
                        <a:pt x="30480" y="133226"/>
                      </a:lnTo>
                      <a:lnTo>
                        <a:pt x="82912" y="36672"/>
                      </a:lnTo>
                      <a:close/>
                      <a:moveTo>
                        <a:pt x="82912" y="0"/>
                      </a:moveTo>
                      <a:lnTo>
                        <a:pt x="0" y="151566"/>
                      </a:lnTo>
                      <a:lnTo>
                        <a:pt x="167050" y="151566"/>
                      </a:lnTo>
                      <a:lnTo>
                        <a:pt x="82912" y="0"/>
                      </a:lnTo>
                      <a:close/>
                    </a:path>
                  </a:pathLst>
                </a:custGeom>
                <a:solidFill>
                  <a:srgbClr val="2D5967"/>
                </a:solidFill>
                <a:ln w="6417" cap="flat">
                  <a:noFill/>
                  <a:prstDash val="solid"/>
                  <a:miter/>
                </a:ln>
              </p:spPr>
              <p:txBody>
                <a:bodyPr rtlCol="0" anchor="ctr"/>
                <a:lstStyle/>
                <a:p>
                  <a:endParaRPr lang="en-US" sz="3052"/>
                </a:p>
              </p:txBody>
            </p:sp>
          </p:grpSp>
          <p:sp>
            <p:nvSpPr>
              <p:cNvPr id="27" name="Freeform: Shape 573">
                <a:extLst>
                  <a:ext uri="{FF2B5EF4-FFF2-40B4-BE49-F238E27FC236}">
                    <a16:creationId xmlns:a16="http://schemas.microsoft.com/office/drawing/2014/main" id="{38083BCD-35E2-3798-3B63-F969FEF9BF4C}"/>
                  </a:ext>
                </a:extLst>
              </p:cNvPr>
              <p:cNvSpPr/>
              <p:nvPr/>
            </p:nvSpPr>
            <p:spPr>
              <a:xfrm>
                <a:off x="1180063" y="3862296"/>
                <a:ext cx="487737" cy="440009"/>
              </a:xfrm>
              <a:custGeom>
                <a:avLst/>
                <a:gdLst>
                  <a:gd name="connsiteX0" fmla="*/ 467011 w 487737"/>
                  <a:gd name="connsiteY0" fmla="*/ 440009 h 440009"/>
                  <a:gd name="connsiteX1" fmla="*/ 20726 w 487737"/>
                  <a:gd name="connsiteY1" fmla="*/ 440009 h 440009"/>
                  <a:gd name="connsiteX2" fmla="*/ 0 w 487737"/>
                  <a:gd name="connsiteY2" fmla="*/ 419232 h 440009"/>
                  <a:gd name="connsiteX3" fmla="*/ 0 w 487737"/>
                  <a:gd name="connsiteY3" fmla="*/ 0 h 440009"/>
                  <a:gd name="connsiteX4" fmla="*/ 487738 w 487737"/>
                  <a:gd name="connsiteY4" fmla="*/ 0 h 440009"/>
                  <a:gd name="connsiteX5" fmla="*/ 487738 w 487737"/>
                  <a:gd name="connsiteY5" fmla="*/ 419232 h 440009"/>
                  <a:gd name="connsiteX6" fmla="*/ 467011 w 487737"/>
                  <a:gd name="connsiteY6" fmla="*/ 440009 h 440009"/>
                  <a:gd name="connsiteX7" fmla="*/ 18288 w 487737"/>
                  <a:gd name="connsiteY7" fmla="*/ 18333 h 440009"/>
                  <a:gd name="connsiteX8" fmla="*/ 18288 w 487737"/>
                  <a:gd name="connsiteY8" fmla="*/ 420457 h 440009"/>
                  <a:gd name="connsiteX9" fmla="*/ 20726 w 487737"/>
                  <a:gd name="connsiteY9" fmla="*/ 422902 h 440009"/>
                  <a:gd name="connsiteX10" fmla="*/ 468231 w 487737"/>
                  <a:gd name="connsiteY10" fmla="*/ 422902 h 440009"/>
                  <a:gd name="connsiteX11" fmla="*/ 470669 w 487737"/>
                  <a:gd name="connsiteY11" fmla="*/ 420457 h 440009"/>
                  <a:gd name="connsiteX12" fmla="*/ 470669 w 487737"/>
                  <a:gd name="connsiteY12" fmla="*/ 18333 h 440009"/>
                  <a:gd name="connsiteX13" fmla="*/ 18288 w 487737"/>
                  <a:gd name="connsiteY13" fmla="*/ 18333 h 440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7737" h="440009">
                    <a:moveTo>
                      <a:pt x="467011" y="440009"/>
                    </a:moveTo>
                    <a:lnTo>
                      <a:pt x="20726" y="440009"/>
                    </a:lnTo>
                    <a:cubicBezTo>
                      <a:pt x="9754" y="440009"/>
                      <a:pt x="0" y="430236"/>
                      <a:pt x="0" y="419232"/>
                    </a:cubicBezTo>
                    <a:lnTo>
                      <a:pt x="0" y="0"/>
                    </a:lnTo>
                    <a:lnTo>
                      <a:pt x="487738" y="0"/>
                    </a:lnTo>
                    <a:lnTo>
                      <a:pt x="487738" y="419232"/>
                    </a:lnTo>
                    <a:cubicBezTo>
                      <a:pt x="487738" y="430236"/>
                      <a:pt x="477984" y="440009"/>
                      <a:pt x="467011" y="440009"/>
                    </a:cubicBezTo>
                    <a:close/>
                    <a:moveTo>
                      <a:pt x="18288" y="18333"/>
                    </a:moveTo>
                    <a:lnTo>
                      <a:pt x="18288" y="420457"/>
                    </a:lnTo>
                    <a:cubicBezTo>
                      <a:pt x="18288" y="421676"/>
                      <a:pt x="19507" y="422902"/>
                      <a:pt x="20726" y="422902"/>
                    </a:cubicBezTo>
                    <a:lnTo>
                      <a:pt x="468231" y="422902"/>
                    </a:lnTo>
                    <a:cubicBezTo>
                      <a:pt x="469450" y="422902"/>
                      <a:pt x="470669" y="421676"/>
                      <a:pt x="470669" y="420457"/>
                    </a:cubicBezTo>
                    <a:lnTo>
                      <a:pt x="470669" y="18333"/>
                    </a:lnTo>
                    <a:lnTo>
                      <a:pt x="18288" y="18333"/>
                    </a:lnTo>
                    <a:close/>
                  </a:path>
                </a:pathLst>
              </a:custGeom>
              <a:solidFill>
                <a:srgbClr val="2D5967"/>
              </a:solidFill>
              <a:ln w="6417" cap="flat">
                <a:noFill/>
                <a:prstDash val="solid"/>
                <a:miter/>
              </a:ln>
            </p:spPr>
            <p:txBody>
              <a:bodyPr rtlCol="0" anchor="ctr"/>
              <a:lstStyle/>
              <a:p>
                <a:endParaRPr lang="en-US" sz="3052"/>
              </a:p>
            </p:txBody>
          </p:sp>
          <p:sp>
            <p:nvSpPr>
              <p:cNvPr id="28" name="Freeform: Shape 574">
                <a:extLst>
                  <a:ext uri="{FF2B5EF4-FFF2-40B4-BE49-F238E27FC236}">
                    <a16:creationId xmlns:a16="http://schemas.microsoft.com/office/drawing/2014/main" id="{54E055CE-FD2D-E812-5F99-B9EEB4DCC828}"/>
                  </a:ext>
                </a:extLst>
              </p:cNvPr>
              <p:cNvSpPr/>
              <p:nvPr/>
            </p:nvSpPr>
            <p:spPr>
              <a:xfrm>
                <a:off x="1180063" y="3813400"/>
                <a:ext cx="487737" cy="35446"/>
              </a:xfrm>
              <a:custGeom>
                <a:avLst/>
                <a:gdLst>
                  <a:gd name="connsiteX0" fmla="*/ 487738 w 487737"/>
                  <a:gd name="connsiteY0" fmla="*/ 35447 h 35446"/>
                  <a:gd name="connsiteX1" fmla="*/ 0 w 487737"/>
                  <a:gd name="connsiteY1" fmla="*/ 35447 h 35446"/>
                  <a:gd name="connsiteX2" fmla="*/ 0 w 487737"/>
                  <a:gd name="connsiteY2" fmla="*/ 20778 h 35446"/>
                  <a:gd name="connsiteX3" fmla="*/ 20726 w 487737"/>
                  <a:gd name="connsiteY3" fmla="*/ 0 h 35446"/>
                  <a:gd name="connsiteX4" fmla="*/ 468231 w 487737"/>
                  <a:gd name="connsiteY4" fmla="*/ 0 h 35446"/>
                  <a:gd name="connsiteX5" fmla="*/ 487738 w 487737"/>
                  <a:gd name="connsiteY5" fmla="*/ 20778 h 35446"/>
                  <a:gd name="connsiteX6" fmla="*/ 487738 w 487737"/>
                  <a:gd name="connsiteY6" fmla="*/ 35447 h 3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37" h="35446">
                    <a:moveTo>
                      <a:pt x="487738" y="35447"/>
                    </a:moveTo>
                    <a:lnTo>
                      <a:pt x="0" y="35447"/>
                    </a:lnTo>
                    <a:lnTo>
                      <a:pt x="0" y="20778"/>
                    </a:lnTo>
                    <a:cubicBezTo>
                      <a:pt x="0" y="9779"/>
                      <a:pt x="9754" y="0"/>
                      <a:pt x="20726" y="0"/>
                    </a:cubicBezTo>
                    <a:lnTo>
                      <a:pt x="468231" y="0"/>
                    </a:lnTo>
                    <a:cubicBezTo>
                      <a:pt x="477984" y="0"/>
                      <a:pt x="487738" y="9779"/>
                      <a:pt x="487738" y="20778"/>
                    </a:cubicBezTo>
                    <a:lnTo>
                      <a:pt x="487738" y="35447"/>
                    </a:lnTo>
                    <a:close/>
                  </a:path>
                </a:pathLst>
              </a:custGeom>
              <a:solidFill>
                <a:srgbClr val="2D5967"/>
              </a:solidFill>
              <a:ln w="6417" cap="flat">
                <a:noFill/>
                <a:prstDash val="solid"/>
                <a:miter/>
              </a:ln>
            </p:spPr>
            <p:txBody>
              <a:bodyPr rtlCol="0" anchor="ctr"/>
              <a:lstStyle/>
              <a:p>
                <a:endParaRPr lang="en-US" sz="3052"/>
              </a:p>
            </p:txBody>
          </p:sp>
        </p:grpSp>
        <p:sp>
          <p:nvSpPr>
            <p:cNvPr id="24" name="TextBox 575">
              <a:extLst>
                <a:ext uri="{FF2B5EF4-FFF2-40B4-BE49-F238E27FC236}">
                  <a16:creationId xmlns:a16="http://schemas.microsoft.com/office/drawing/2014/main" id="{6A2553CD-4FB1-BE9E-13B2-6874C84449CF}"/>
                </a:ext>
              </a:extLst>
            </p:cNvPr>
            <p:cNvSpPr txBox="1"/>
            <p:nvPr/>
          </p:nvSpPr>
          <p:spPr>
            <a:xfrm>
              <a:off x="780875" y="4274039"/>
              <a:ext cx="1322673" cy="277998"/>
            </a:xfrm>
            <a:prstGeom prst="rect">
              <a:avLst/>
            </a:prstGeom>
            <a:noFill/>
          </p:spPr>
          <p:txBody>
            <a:bodyPr wrap="none" rtlCol="0">
              <a:spAutoFit/>
            </a:bodyPr>
            <a:lstStyle/>
            <a:p>
              <a:pPr algn="l"/>
              <a:r>
                <a:rPr lang="en-US" dirty="0">
                  <a:latin typeface="Oracle Sans"/>
                  <a:cs typeface="Oracle Sans"/>
                  <a:sym typeface="Oracle Sans"/>
                  <a:rtl val="0"/>
                </a:rPr>
                <a:t>Object Storage</a:t>
              </a:r>
            </a:p>
          </p:txBody>
        </p:sp>
      </p:grpSp>
      <p:grpSp>
        <p:nvGrpSpPr>
          <p:cNvPr id="249" name="Graphic 2">
            <a:extLst>
              <a:ext uri="{FF2B5EF4-FFF2-40B4-BE49-F238E27FC236}">
                <a16:creationId xmlns:a16="http://schemas.microsoft.com/office/drawing/2014/main" id="{22A3AC18-28B3-0F48-495E-DDB1E6291157}"/>
              </a:ext>
            </a:extLst>
          </p:cNvPr>
          <p:cNvGrpSpPr/>
          <p:nvPr/>
        </p:nvGrpSpPr>
        <p:grpSpPr>
          <a:xfrm>
            <a:off x="10086213" y="5889678"/>
            <a:ext cx="1366080" cy="1108562"/>
            <a:chOff x="2647966" y="3005488"/>
            <a:chExt cx="925285" cy="750861"/>
          </a:xfrm>
        </p:grpSpPr>
        <p:grpSp>
          <p:nvGrpSpPr>
            <p:cNvPr id="251" name="Graphic 2">
              <a:extLst>
                <a:ext uri="{FF2B5EF4-FFF2-40B4-BE49-F238E27FC236}">
                  <a16:creationId xmlns:a16="http://schemas.microsoft.com/office/drawing/2014/main" id="{BB66FA71-45EC-AE48-2C73-EDE89BE02165}"/>
                </a:ext>
              </a:extLst>
            </p:cNvPr>
            <p:cNvGrpSpPr/>
            <p:nvPr/>
          </p:nvGrpSpPr>
          <p:grpSpPr>
            <a:xfrm>
              <a:off x="2818071" y="3005488"/>
              <a:ext cx="513347" cy="513347"/>
              <a:chOff x="2818071" y="3005488"/>
              <a:chExt cx="513347" cy="513347"/>
            </a:xfrm>
          </p:grpSpPr>
          <p:grpSp>
            <p:nvGrpSpPr>
              <p:cNvPr id="270" name="Graphic 2">
                <a:extLst>
                  <a:ext uri="{FF2B5EF4-FFF2-40B4-BE49-F238E27FC236}">
                    <a16:creationId xmlns:a16="http://schemas.microsoft.com/office/drawing/2014/main" id="{3B8B2A61-9059-2332-613F-786CF79781EF}"/>
                  </a:ext>
                </a:extLst>
              </p:cNvPr>
              <p:cNvGrpSpPr/>
              <p:nvPr/>
            </p:nvGrpSpPr>
            <p:grpSpPr>
              <a:xfrm>
                <a:off x="2818071" y="3005488"/>
                <a:ext cx="513347" cy="513347"/>
                <a:chOff x="2818071" y="3005488"/>
                <a:chExt cx="513347" cy="513347"/>
              </a:xfrm>
              <a:solidFill>
                <a:srgbClr val="FFFFFF"/>
              </a:solidFill>
            </p:grpSpPr>
            <p:sp>
              <p:nvSpPr>
                <p:cNvPr id="66" name="Freeform: Shape 717">
                  <a:extLst>
                    <a:ext uri="{FF2B5EF4-FFF2-40B4-BE49-F238E27FC236}">
                      <a16:creationId xmlns:a16="http://schemas.microsoft.com/office/drawing/2014/main" id="{1CD1D264-C55F-DE33-E798-078366C68727}"/>
                    </a:ext>
                  </a:extLst>
                </p:cNvPr>
                <p:cNvSpPr/>
                <p:nvPr/>
              </p:nvSpPr>
              <p:spPr>
                <a:xfrm>
                  <a:off x="2824154" y="3011600"/>
                  <a:ext cx="501155" cy="502344"/>
                </a:xfrm>
                <a:custGeom>
                  <a:avLst/>
                  <a:gdLst>
                    <a:gd name="connsiteX0" fmla="*/ 26829 w 501155"/>
                    <a:gd name="connsiteY0" fmla="*/ 501126 h 502344"/>
                    <a:gd name="connsiteX1" fmla="*/ 0 w 501155"/>
                    <a:gd name="connsiteY1" fmla="*/ 474233 h 502344"/>
                    <a:gd name="connsiteX2" fmla="*/ 0 w 501155"/>
                    <a:gd name="connsiteY2" fmla="*/ 26890 h 502344"/>
                    <a:gd name="connsiteX3" fmla="*/ 26829 w 501155"/>
                    <a:gd name="connsiteY3" fmla="*/ 0 h 502344"/>
                    <a:gd name="connsiteX4" fmla="*/ 474333 w 501155"/>
                    <a:gd name="connsiteY4" fmla="*/ 0 h 502344"/>
                    <a:gd name="connsiteX5" fmla="*/ 501155 w 501155"/>
                    <a:gd name="connsiteY5" fmla="*/ 26890 h 502344"/>
                    <a:gd name="connsiteX6" fmla="*/ 501155 w 501155"/>
                    <a:gd name="connsiteY6" fmla="*/ 475458 h 502344"/>
                    <a:gd name="connsiteX7" fmla="*/ 474333 w 501155"/>
                    <a:gd name="connsiteY7" fmla="*/ 502345 h 502344"/>
                    <a:gd name="connsiteX8" fmla="*/ 26829 w 501155"/>
                    <a:gd name="connsiteY8" fmla="*/ 501126 h 5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155" h="502344">
                      <a:moveTo>
                        <a:pt x="26829" y="501126"/>
                      </a:moveTo>
                      <a:cubicBezTo>
                        <a:pt x="12198" y="501126"/>
                        <a:pt x="0" y="488902"/>
                        <a:pt x="0" y="474233"/>
                      </a:cubicBezTo>
                      <a:lnTo>
                        <a:pt x="0" y="26890"/>
                      </a:lnTo>
                      <a:cubicBezTo>
                        <a:pt x="0" y="12223"/>
                        <a:pt x="12198" y="0"/>
                        <a:pt x="26829" y="0"/>
                      </a:cubicBezTo>
                      <a:lnTo>
                        <a:pt x="474333" y="0"/>
                      </a:lnTo>
                      <a:cubicBezTo>
                        <a:pt x="488963" y="0"/>
                        <a:pt x="501155" y="12223"/>
                        <a:pt x="501155" y="26890"/>
                      </a:cubicBezTo>
                      <a:lnTo>
                        <a:pt x="501155" y="475458"/>
                      </a:lnTo>
                      <a:cubicBezTo>
                        <a:pt x="501155" y="490127"/>
                        <a:pt x="488963" y="502345"/>
                        <a:pt x="474333" y="502345"/>
                      </a:cubicBezTo>
                      <a:lnTo>
                        <a:pt x="26829" y="501126"/>
                      </a:lnTo>
                      <a:close/>
                    </a:path>
                  </a:pathLst>
                </a:custGeom>
                <a:solidFill>
                  <a:srgbClr val="FFFFFF"/>
                </a:solidFill>
                <a:ln w="6417" cap="flat">
                  <a:noFill/>
                  <a:prstDash val="solid"/>
                  <a:miter/>
                </a:ln>
              </p:spPr>
              <p:txBody>
                <a:bodyPr rtlCol="0" anchor="ctr"/>
                <a:lstStyle/>
                <a:p>
                  <a:endParaRPr lang="en-US" sz="3052"/>
                </a:p>
              </p:txBody>
            </p:sp>
            <p:sp>
              <p:nvSpPr>
                <p:cNvPr id="67" name="Freeform: Shape 718">
                  <a:extLst>
                    <a:ext uri="{FF2B5EF4-FFF2-40B4-BE49-F238E27FC236}">
                      <a16:creationId xmlns:a16="http://schemas.microsoft.com/office/drawing/2014/main" id="{174CF569-BD14-155B-206C-725A60F5C99D}"/>
                    </a:ext>
                  </a:extLst>
                </p:cNvPr>
                <p:cNvSpPr/>
                <p:nvPr/>
              </p:nvSpPr>
              <p:spPr>
                <a:xfrm>
                  <a:off x="2818071" y="3005488"/>
                  <a:ext cx="513347" cy="513347"/>
                </a:xfrm>
                <a:custGeom>
                  <a:avLst/>
                  <a:gdLst>
                    <a:gd name="connsiteX0" fmla="*/ 479203 w 513347"/>
                    <a:gd name="connsiteY0" fmla="*/ 12223 h 513347"/>
                    <a:gd name="connsiteX1" fmla="*/ 499936 w 513347"/>
                    <a:gd name="connsiteY1" fmla="*/ 33001 h 513347"/>
                    <a:gd name="connsiteX2" fmla="*/ 499936 w 513347"/>
                    <a:gd name="connsiteY2" fmla="*/ 481571 h 513347"/>
                    <a:gd name="connsiteX3" fmla="*/ 479203 w 513347"/>
                    <a:gd name="connsiteY3" fmla="*/ 502349 h 513347"/>
                    <a:gd name="connsiteX4" fmla="*/ 32925 w 513347"/>
                    <a:gd name="connsiteY4" fmla="*/ 502349 h 513347"/>
                    <a:gd name="connsiteX5" fmla="*/ 12192 w 513347"/>
                    <a:gd name="connsiteY5" fmla="*/ 480345 h 513347"/>
                    <a:gd name="connsiteX6" fmla="*/ 12192 w 513347"/>
                    <a:gd name="connsiteY6" fmla="*/ 33001 h 513347"/>
                    <a:gd name="connsiteX7" fmla="*/ 32925 w 513347"/>
                    <a:gd name="connsiteY7" fmla="*/ 12223 h 513347"/>
                    <a:gd name="connsiteX8" fmla="*/ 479203 w 513347"/>
                    <a:gd name="connsiteY8" fmla="*/ 12223 h 513347"/>
                    <a:gd name="connsiteX9" fmla="*/ 479203 w 513347"/>
                    <a:gd name="connsiteY9" fmla="*/ 0 h 513347"/>
                    <a:gd name="connsiteX10" fmla="*/ 32925 w 513347"/>
                    <a:gd name="connsiteY10" fmla="*/ 0 h 513347"/>
                    <a:gd name="connsiteX11" fmla="*/ 0 w 513347"/>
                    <a:gd name="connsiteY11" fmla="*/ 33001 h 513347"/>
                    <a:gd name="connsiteX12" fmla="*/ 0 w 513347"/>
                    <a:gd name="connsiteY12" fmla="*/ 481571 h 513347"/>
                    <a:gd name="connsiteX13" fmla="*/ 32925 w 513347"/>
                    <a:gd name="connsiteY13" fmla="*/ 513347 h 513347"/>
                    <a:gd name="connsiteX14" fmla="*/ 480422 w 513347"/>
                    <a:gd name="connsiteY14" fmla="*/ 513347 h 513347"/>
                    <a:gd name="connsiteX15" fmla="*/ 513348 w 513347"/>
                    <a:gd name="connsiteY15" fmla="*/ 480345 h 513347"/>
                    <a:gd name="connsiteX16" fmla="*/ 513348 w 513347"/>
                    <a:gd name="connsiteY16" fmla="*/ 33001 h 513347"/>
                    <a:gd name="connsiteX17" fmla="*/ 479203 w 513347"/>
                    <a:gd name="connsiteY17" fmla="*/ 0 h 5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3347" h="513347">
                      <a:moveTo>
                        <a:pt x="479203" y="12223"/>
                      </a:moveTo>
                      <a:cubicBezTo>
                        <a:pt x="490182" y="12223"/>
                        <a:pt x="499936" y="22001"/>
                        <a:pt x="499936" y="33001"/>
                      </a:cubicBezTo>
                      <a:lnTo>
                        <a:pt x="499936" y="481571"/>
                      </a:lnTo>
                      <a:cubicBezTo>
                        <a:pt x="499936" y="492570"/>
                        <a:pt x="490182" y="502349"/>
                        <a:pt x="479203" y="502349"/>
                      </a:cubicBezTo>
                      <a:lnTo>
                        <a:pt x="32925" y="502349"/>
                      </a:lnTo>
                      <a:cubicBezTo>
                        <a:pt x="21946" y="501123"/>
                        <a:pt x="12192" y="491344"/>
                        <a:pt x="12192" y="480345"/>
                      </a:cubicBezTo>
                      <a:lnTo>
                        <a:pt x="12192" y="33001"/>
                      </a:lnTo>
                      <a:cubicBezTo>
                        <a:pt x="12192" y="22001"/>
                        <a:pt x="21946" y="12223"/>
                        <a:pt x="32925" y="12223"/>
                      </a:cubicBezTo>
                      <a:lnTo>
                        <a:pt x="479203" y="12223"/>
                      </a:lnTo>
                      <a:close/>
                      <a:moveTo>
                        <a:pt x="479203" y="0"/>
                      </a:moveTo>
                      <a:lnTo>
                        <a:pt x="32925" y="0"/>
                      </a:lnTo>
                      <a:cubicBezTo>
                        <a:pt x="14630" y="0"/>
                        <a:pt x="0" y="14667"/>
                        <a:pt x="0" y="33001"/>
                      </a:cubicBezTo>
                      <a:lnTo>
                        <a:pt x="0" y="481571"/>
                      </a:lnTo>
                      <a:cubicBezTo>
                        <a:pt x="0" y="498678"/>
                        <a:pt x="14630" y="513347"/>
                        <a:pt x="32925" y="513347"/>
                      </a:cubicBezTo>
                      <a:lnTo>
                        <a:pt x="480422" y="513347"/>
                      </a:lnTo>
                      <a:cubicBezTo>
                        <a:pt x="498717" y="513347"/>
                        <a:pt x="513348" y="498678"/>
                        <a:pt x="513348" y="480345"/>
                      </a:cubicBezTo>
                      <a:lnTo>
                        <a:pt x="513348" y="33001"/>
                      </a:lnTo>
                      <a:cubicBezTo>
                        <a:pt x="512128" y="14667"/>
                        <a:pt x="497498" y="0"/>
                        <a:pt x="479203" y="0"/>
                      </a:cubicBezTo>
                      <a:close/>
                    </a:path>
                  </a:pathLst>
                </a:custGeom>
                <a:solidFill>
                  <a:srgbClr val="FFFFFF"/>
                </a:solidFill>
                <a:ln w="6417" cap="flat">
                  <a:noFill/>
                  <a:prstDash val="solid"/>
                  <a:miter/>
                </a:ln>
              </p:spPr>
              <p:txBody>
                <a:bodyPr rtlCol="0" anchor="ctr"/>
                <a:lstStyle/>
                <a:p>
                  <a:endParaRPr lang="en-US" sz="3052"/>
                </a:p>
              </p:txBody>
            </p:sp>
          </p:grpSp>
          <p:grpSp>
            <p:nvGrpSpPr>
              <p:cNvPr id="273" name="Graphic 2">
                <a:extLst>
                  <a:ext uri="{FF2B5EF4-FFF2-40B4-BE49-F238E27FC236}">
                    <a16:creationId xmlns:a16="http://schemas.microsoft.com/office/drawing/2014/main" id="{BE3614ED-AF79-C37D-9F61-21FCCFA63A3D}"/>
                  </a:ext>
                </a:extLst>
              </p:cNvPr>
              <p:cNvGrpSpPr/>
              <p:nvPr/>
            </p:nvGrpSpPr>
            <p:grpSpPr>
              <a:xfrm>
                <a:off x="2830270" y="3017714"/>
                <a:ext cx="488956" cy="488903"/>
                <a:chOff x="2830270" y="3017714"/>
                <a:chExt cx="488956" cy="488903"/>
              </a:xfrm>
              <a:solidFill>
                <a:srgbClr val="2D5967"/>
              </a:solidFill>
            </p:grpSpPr>
            <p:sp>
              <p:nvSpPr>
                <p:cNvPr id="274" name="Freeform: Shape 720">
                  <a:extLst>
                    <a:ext uri="{FF2B5EF4-FFF2-40B4-BE49-F238E27FC236}">
                      <a16:creationId xmlns:a16="http://schemas.microsoft.com/office/drawing/2014/main" id="{6BA544F3-C397-D871-D51D-8C100C6D6A8A}"/>
                    </a:ext>
                  </a:extLst>
                </p:cNvPr>
                <p:cNvSpPr/>
                <p:nvPr/>
              </p:nvSpPr>
              <p:spPr>
                <a:xfrm>
                  <a:off x="2830270" y="3017714"/>
                  <a:ext cx="488956" cy="488903"/>
                </a:xfrm>
                <a:custGeom>
                  <a:avLst/>
                  <a:gdLst>
                    <a:gd name="connsiteX0" fmla="*/ 467012 w 488956"/>
                    <a:gd name="connsiteY0" fmla="*/ 0 h 488903"/>
                    <a:gd name="connsiteX1" fmla="*/ 20726 w 488956"/>
                    <a:gd name="connsiteY1" fmla="*/ 0 h 488903"/>
                    <a:gd name="connsiteX2" fmla="*/ 0 w 488956"/>
                    <a:gd name="connsiteY2" fmla="*/ 20778 h 488903"/>
                    <a:gd name="connsiteX3" fmla="*/ 0 w 488956"/>
                    <a:gd name="connsiteY3" fmla="*/ 469345 h 488903"/>
                    <a:gd name="connsiteX4" fmla="*/ 20726 w 488956"/>
                    <a:gd name="connsiteY4" fmla="*/ 488904 h 488903"/>
                    <a:gd name="connsiteX5" fmla="*/ 468231 w 488956"/>
                    <a:gd name="connsiteY5" fmla="*/ 488904 h 488903"/>
                    <a:gd name="connsiteX6" fmla="*/ 488957 w 488956"/>
                    <a:gd name="connsiteY6" fmla="*/ 468126 h 488903"/>
                    <a:gd name="connsiteX7" fmla="*/ 488957 w 488956"/>
                    <a:gd name="connsiteY7" fmla="*/ 20778 h 488903"/>
                    <a:gd name="connsiteX8" fmla="*/ 467012 w 488956"/>
                    <a:gd name="connsiteY8" fmla="*/ 0 h 488903"/>
                    <a:gd name="connsiteX9" fmla="*/ 469450 w 488956"/>
                    <a:gd name="connsiteY9" fmla="*/ 468126 h 488903"/>
                    <a:gd name="connsiteX10" fmla="*/ 467012 w 488956"/>
                    <a:gd name="connsiteY10" fmla="*/ 470571 h 488903"/>
                    <a:gd name="connsiteX11" fmla="*/ 20726 w 488956"/>
                    <a:gd name="connsiteY11" fmla="*/ 470571 h 488903"/>
                    <a:gd name="connsiteX12" fmla="*/ 18288 w 488956"/>
                    <a:gd name="connsiteY12" fmla="*/ 468126 h 488903"/>
                    <a:gd name="connsiteX13" fmla="*/ 18288 w 488956"/>
                    <a:gd name="connsiteY13" fmla="*/ 20778 h 488903"/>
                    <a:gd name="connsiteX14" fmla="*/ 20726 w 488956"/>
                    <a:gd name="connsiteY14" fmla="*/ 18334 h 488903"/>
                    <a:gd name="connsiteX15" fmla="*/ 468231 w 488956"/>
                    <a:gd name="connsiteY15" fmla="*/ 18334 h 488903"/>
                    <a:gd name="connsiteX16" fmla="*/ 470669 w 488956"/>
                    <a:gd name="connsiteY16" fmla="*/ 20778 h 488903"/>
                    <a:gd name="connsiteX17" fmla="*/ 469450 w 488956"/>
                    <a:gd name="connsiteY17" fmla="*/ 468126 h 48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956" h="488903">
                      <a:moveTo>
                        <a:pt x="467012" y="0"/>
                      </a:moveTo>
                      <a:lnTo>
                        <a:pt x="20726" y="0"/>
                      </a:lnTo>
                      <a:cubicBezTo>
                        <a:pt x="9754" y="0"/>
                        <a:pt x="0" y="9778"/>
                        <a:pt x="0" y="20778"/>
                      </a:cubicBezTo>
                      <a:lnTo>
                        <a:pt x="0" y="469345"/>
                      </a:lnTo>
                      <a:cubicBezTo>
                        <a:pt x="0" y="479124"/>
                        <a:pt x="9754" y="488904"/>
                        <a:pt x="20726" y="488904"/>
                      </a:cubicBezTo>
                      <a:lnTo>
                        <a:pt x="468231" y="488904"/>
                      </a:lnTo>
                      <a:cubicBezTo>
                        <a:pt x="479203" y="488904"/>
                        <a:pt x="488957" y="479124"/>
                        <a:pt x="488957" y="468126"/>
                      </a:cubicBezTo>
                      <a:lnTo>
                        <a:pt x="488957" y="20778"/>
                      </a:lnTo>
                      <a:cubicBezTo>
                        <a:pt x="487738" y="9778"/>
                        <a:pt x="477984" y="0"/>
                        <a:pt x="467012" y="0"/>
                      </a:cubicBezTo>
                      <a:close/>
                      <a:moveTo>
                        <a:pt x="469450" y="468126"/>
                      </a:moveTo>
                      <a:cubicBezTo>
                        <a:pt x="469450" y="469345"/>
                        <a:pt x="468231" y="470571"/>
                        <a:pt x="467012" y="470571"/>
                      </a:cubicBezTo>
                      <a:lnTo>
                        <a:pt x="20726" y="470571"/>
                      </a:lnTo>
                      <a:cubicBezTo>
                        <a:pt x="19507" y="470571"/>
                        <a:pt x="18288" y="469345"/>
                        <a:pt x="18288" y="468126"/>
                      </a:cubicBezTo>
                      <a:lnTo>
                        <a:pt x="18288" y="20778"/>
                      </a:lnTo>
                      <a:cubicBezTo>
                        <a:pt x="18288" y="19556"/>
                        <a:pt x="19507" y="18334"/>
                        <a:pt x="20726" y="18334"/>
                      </a:cubicBezTo>
                      <a:lnTo>
                        <a:pt x="468231" y="18334"/>
                      </a:lnTo>
                      <a:cubicBezTo>
                        <a:pt x="469450" y="18334"/>
                        <a:pt x="470669" y="19556"/>
                        <a:pt x="470669" y="20778"/>
                      </a:cubicBezTo>
                      <a:lnTo>
                        <a:pt x="469450" y="468126"/>
                      </a:lnTo>
                      <a:close/>
                    </a:path>
                  </a:pathLst>
                </a:custGeom>
                <a:solidFill>
                  <a:srgbClr val="2D5967"/>
                </a:solidFill>
                <a:ln w="6417" cap="flat">
                  <a:noFill/>
                  <a:prstDash val="solid"/>
                  <a:miter/>
                </a:ln>
              </p:spPr>
              <p:txBody>
                <a:bodyPr rtlCol="0" anchor="ctr"/>
                <a:lstStyle/>
                <a:p>
                  <a:endParaRPr lang="en-US" sz="3052"/>
                </a:p>
              </p:txBody>
            </p:sp>
            <p:sp>
              <p:nvSpPr>
                <p:cNvPr id="281" name="Freeform: Shape 721">
                  <a:extLst>
                    <a:ext uri="{FF2B5EF4-FFF2-40B4-BE49-F238E27FC236}">
                      <a16:creationId xmlns:a16="http://schemas.microsoft.com/office/drawing/2014/main" id="{F5D3F5F2-F104-1974-9FBB-8913A00331F5}"/>
                    </a:ext>
                  </a:extLst>
                </p:cNvPr>
                <p:cNvSpPr/>
                <p:nvPr/>
              </p:nvSpPr>
              <p:spPr>
                <a:xfrm>
                  <a:off x="2883921" y="3341602"/>
                  <a:ext cx="137788" cy="108784"/>
                </a:xfrm>
                <a:custGeom>
                  <a:avLst/>
                  <a:gdLst>
                    <a:gd name="connsiteX0" fmla="*/ 0 w 137788"/>
                    <a:gd name="connsiteY0" fmla="*/ 108785 h 108784"/>
                    <a:gd name="connsiteX1" fmla="*/ 137789 w 137788"/>
                    <a:gd name="connsiteY1" fmla="*/ 108785 h 108784"/>
                    <a:gd name="connsiteX2" fmla="*/ 137789 w 137788"/>
                    <a:gd name="connsiteY2" fmla="*/ 0 h 108784"/>
                    <a:gd name="connsiteX3" fmla="*/ 0 w 137788"/>
                    <a:gd name="connsiteY3" fmla="*/ 0 h 108784"/>
                    <a:gd name="connsiteX4" fmla="*/ 0 w 137788"/>
                    <a:gd name="connsiteY4" fmla="*/ 108785 h 108784"/>
                    <a:gd name="connsiteX5" fmla="*/ 18288 w 137788"/>
                    <a:gd name="connsiteY5" fmla="*/ 18339 h 108784"/>
                    <a:gd name="connsiteX6" fmla="*/ 119494 w 137788"/>
                    <a:gd name="connsiteY6" fmla="*/ 18339 h 108784"/>
                    <a:gd name="connsiteX7" fmla="*/ 119494 w 137788"/>
                    <a:gd name="connsiteY7" fmla="*/ 90452 h 108784"/>
                    <a:gd name="connsiteX8" fmla="*/ 18288 w 137788"/>
                    <a:gd name="connsiteY8" fmla="*/ 90452 h 108784"/>
                    <a:gd name="connsiteX9" fmla="*/ 18288 w 137788"/>
                    <a:gd name="connsiteY9" fmla="*/ 18339 h 10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88" h="108784">
                      <a:moveTo>
                        <a:pt x="0" y="108785"/>
                      </a:moveTo>
                      <a:lnTo>
                        <a:pt x="137789" y="108785"/>
                      </a:lnTo>
                      <a:lnTo>
                        <a:pt x="137789" y="0"/>
                      </a:lnTo>
                      <a:lnTo>
                        <a:pt x="0" y="0"/>
                      </a:lnTo>
                      <a:lnTo>
                        <a:pt x="0" y="108785"/>
                      </a:lnTo>
                      <a:close/>
                      <a:moveTo>
                        <a:pt x="18288" y="18339"/>
                      </a:moveTo>
                      <a:lnTo>
                        <a:pt x="119494" y="18339"/>
                      </a:lnTo>
                      <a:lnTo>
                        <a:pt x="119494" y="90452"/>
                      </a:lnTo>
                      <a:lnTo>
                        <a:pt x="18288" y="90452"/>
                      </a:lnTo>
                      <a:lnTo>
                        <a:pt x="18288" y="18339"/>
                      </a:lnTo>
                      <a:close/>
                    </a:path>
                  </a:pathLst>
                </a:custGeom>
                <a:solidFill>
                  <a:srgbClr val="2D5967"/>
                </a:solidFill>
                <a:ln w="6417" cap="flat">
                  <a:noFill/>
                  <a:prstDash val="solid"/>
                  <a:miter/>
                </a:ln>
              </p:spPr>
              <p:txBody>
                <a:bodyPr rtlCol="0" anchor="ctr"/>
                <a:lstStyle/>
                <a:p>
                  <a:endParaRPr lang="en-US" sz="3052"/>
                </a:p>
              </p:txBody>
            </p:sp>
            <p:sp>
              <p:nvSpPr>
                <p:cNvPr id="282" name="Freeform: Shape 722">
                  <a:extLst>
                    <a:ext uri="{FF2B5EF4-FFF2-40B4-BE49-F238E27FC236}">
                      <a16:creationId xmlns:a16="http://schemas.microsoft.com/office/drawing/2014/main" id="{65D9D4EA-B515-8094-D1C7-3FDA03B997D9}"/>
                    </a:ext>
                  </a:extLst>
                </p:cNvPr>
                <p:cNvSpPr/>
                <p:nvPr/>
              </p:nvSpPr>
              <p:spPr>
                <a:xfrm>
                  <a:off x="2883921" y="3071492"/>
                  <a:ext cx="379216" cy="108780"/>
                </a:xfrm>
                <a:custGeom>
                  <a:avLst/>
                  <a:gdLst>
                    <a:gd name="connsiteX0" fmla="*/ 0 w 379216"/>
                    <a:gd name="connsiteY0" fmla="*/ 108781 h 108780"/>
                    <a:gd name="connsiteX1" fmla="*/ 379216 w 379216"/>
                    <a:gd name="connsiteY1" fmla="*/ 108781 h 108780"/>
                    <a:gd name="connsiteX2" fmla="*/ 379216 w 379216"/>
                    <a:gd name="connsiteY2" fmla="*/ 0 h 108780"/>
                    <a:gd name="connsiteX3" fmla="*/ 0 w 379216"/>
                    <a:gd name="connsiteY3" fmla="*/ 0 h 108780"/>
                    <a:gd name="connsiteX4" fmla="*/ 0 w 379216"/>
                    <a:gd name="connsiteY4" fmla="*/ 108781 h 108780"/>
                    <a:gd name="connsiteX5" fmla="*/ 18288 w 379216"/>
                    <a:gd name="connsiteY5" fmla="*/ 18334 h 108780"/>
                    <a:gd name="connsiteX6" fmla="*/ 360928 w 379216"/>
                    <a:gd name="connsiteY6" fmla="*/ 18334 h 108780"/>
                    <a:gd name="connsiteX7" fmla="*/ 360928 w 379216"/>
                    <a:gd name="connsiteY7" fmla="*/ 90447 h 108780"/>
                    <a:gd name="connsiteX8" fmla="*/ 18288 w 379216"/>
                    <a:gd name="connsiteY8" fmla="*/ 90447 h 108780"/>
                    <a:gd name="connsiteX9" fmla="*/ 18288 w 379216"/>
                    <a:gd name="connsiteY9" fmla="*/ 18334 h 10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16" h="108780">
                      <a:moveTo>
                        <a:pt x="0" y="108781"/>
                      </a:moveTo>
                      <a:lnTo>
                        <a:pt x="379216" y="108781"/>
                      </a:lnTo>
                      <a:lnTo>
                        <a:pt x="379216" y="0"/>
                      </a:lnTo>
                      <a:lnTo>
                        <a:pt x="0" y="0"/>
                      </a:lnTo>
                      <a:lnTo>
                        <a:pt x="0" y="108781"/>
                      </a:lnTo>
                      <a:close/>
                      <a:moveTo>
                        <a:pt x="18288" y="18334"/>
                      </a:moveTo>
                      <a:lnTo>
                        <a:pt x="360928" y="18334"/>
                      </a:lnTo>
                      <a:lnTo>
                        <a:pt x="360928" y="90447"/>
                      </a:lnTo>
                      <a:lnTo>
                        <a:pt x="18288" y="90447"/>
                      </a:lnTo>
                      <a:lnTo>
                        <a:pt x="18288" y="18334"/>
                      </a:lnTo>
                      <a:close/>
                    </a:path>
                  </a:pathLst>
                </a:custGeom>
                <a:solidFill>
                  <a:srgbClr val="2D5967"/>
                </a:solidFill>
                <a:ln w="6417" cap="flat">
                  <a:noFill/>
                  <a:prstDash val="solid"/>
                  <a:miter/>
                </a:ln>
              </p:spPr>
              <p:txBody>
                <a:bodyPr rtlCol="0" anchor="ctr"/>
                <a:lstStyle/>
                <a:p>
                  <a:endParaRPr lang="en-US" sz="3052"/>
                </a:p>
              </p:txBody>
            </p:sp>
            <p:sp>
              <p:nvSpPr>
                <p:cNvPr id="284" name="Freeform: Shape 723">
                  <a:extLst>
                    <a:ext uri="{FF2B5EF4-FFF2-40B4-BE49-F238E27FC236}">
                      <a16:creationId xmlns:a16="http://schemas.microsoft.com/office/drawing/2014/main" id="{0C3F9054-3B77-C81B-475C-09FA75264871}"/>
                    </a:ext>
                  </a:extLst>
                </p:cNvPr>
                <p:cNvSpPr/>
                <p:nvPr/>
              </p:nvSpPr>
              <p:spPr>
                <a:xfrm>
                  <a:off x="2883921" y="3208380"/>
                  <a:ext cx="256064" cy="108780"/>
                </a:xfrm>
                <a:custGeom>
                  <a:avLst/>
                  <a:gdLst>
                    <a:gd name="connsiteX0" fmla="*/ 256064 w 256064"/>
                    <a:gd name="connsiteY0" fmla="*/ 0 h 108780"/>
                    <a:gd name="connsiteX1" fmla="*/ 0 w 256064"/>
                    <a:gd name="connsiteY1" fmla="*/ 0 h 108780"/>
                    <a:gd name="connsiteX2" fmla="*/ 0 w 256064"/>
                    <a:gd name="connsiteY2" fmla="*/ 108780 h 108780"/>
                    <a:gd name="connsiteX3" fmla="*/ 254845 w 256064"/>
                    <a:gd name="connsiteY3" fmla="*/ 108780 h 108780"/>
                    <a:gd name="connsiteX4" fmla="*/ 254845 w 256064"/>
                    <a:gd name="connsiteY4" fmla="*/ 0 h 108780"/>
                    <a:gd name="connsiteX5" fmla="*/ 256064 w 256064"/>
                    <a:gd name="connsiteY5" fmla="*/ 0 h 108780"/>
                    <a:gd name="connsiteX6" fmla="*/ 237770 w 256064"/>
                    <a:gd name="connsiteY6" fmla="*/ 90447 h 108780"/>
                    <a:gd name="connsiteX7" fmla="*/ 18288 w 256064"/>
                    <a:gd name="connsiteY7" fmla="*/ 90447 h 108780"/>
                    <a:gd name="connsiteX8" fmla="*/ 18288 w 256064"/>
                    <a:gd name="connsiteY8" fmla="*/ 17111 h 108780"/>
                    <a:gd name="connsiteX9" fmla="*/ 237770 w 256064"/>
                    <a:gd name="connsiteY9" fmla="*/ 17111 h 108780"/>
                    <a:gd name="connsiteX10" fmla="*/ 237770 w 256064"/>
                    <a:gd name="connsiteY10" fmla="*/ 90447 h 10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064" h="108780">
                      <a:moveTo>
                        <a:pt x="256064" y="0"/>
                      </a:moveTo>
                      <a:lnTo>
                        <a:pt x="0" y="0"/>
                      </a:lnTo>
                      <a:lnTo>
                        <a:pt x="0" y="108780"/>
                      </a:lnTo>
                      <a:lnTo>
                        <a:pt x="254845" y="108780"/>
                      </a:lnTo>
                      <a:lnTo>
                        <a:pt x="254845" y="0"/>
                      </a:lnTo>
                      <a:lnTo>
                        <a:pt x="256064" y="0"/>
                      </a:lnTo>
                      <a:close/>
                      <a:moveTo>
                        <a:pt x="237770" y="90447"/>
                      </a:moveTo>
                      <a:lnTo>
                        <a:pt x="18288" y="90447"/>
                      </a:lnTo>
                      <a:lnTo>
                        <a:pt x="18288" y="17111"/>
                      </a:lnTo>
                      <a:lnTo>
                        <a:pt x="237770" y="17111"/>
                      </a:lnTo>
                      <a:lnTo>
                        <a:pt x="237770" y="90447"/>
                      </a:lnTo>
                      <a:close/>
                    </a:path>
                  </a:pathLst>
                </a:custGeom>
                <a:solidFill>
                  <a:srgbClr val="2D5967"/>
                </a:solidFill>
                <a:ln w="6417" cap="flat">
                  <a:noFill/>
                  <a:prstDash val="solid"/>
                  <a:miter/>
                </a:ln>
              </p:spPr>
              <p:txBody>
                <a:bodyPr rtlCol="0" anchor="ctr"/>
                <a:lstStyle/>
                <a:p>
                  <a:endParaRPr lang="en-US" sz="3052"/>
                </a:p>
              </p:txBody>
            </p:sp>
            <p:sp>
              <p:nvSpPr>
                <p:cNvPr id="287" name="Freeform: Shape 724">
                  <a:extLst>
                    <a:ext uri="{FF2B5EF4-FFF2-40B4-BE49-F238E27FC236}">
                      <a16:creationId xmlns:a16="http://schemas.microsoft.com/office/drawing/2014/main" id="{9CAAE222-7F16-02D1-AECA-439172F8D28E}"/>
                    </a:ext>
                  </a:extLst>
                </p:cNvPr>
                <p:cNvSpPr/>
                <p:nvPr/>
              </p:nvSpPr>
              <p:spPr>
                <a:xfrm>
                  <a:off x="3161931" y="3216946"/>
                  <a:ext cx="92671" cy="90447"/>
                </a:xfrm>
                <a:custGeom>
                  <a:avLst/>
                  <a:gdLst>
                    <a:gd name="connsiteX0" fmla="*/ 92672 w 92671"/>
                    <a:gd name="connsiteY0" fmla="*/ 0 h 90447"/>
                    <a:gd name="connsiteX1" fmla="*/ 0 w 92671"/>
                    <a:gd name="connsiteY1" fmla="*/ 0 h 90447"/>
                    <a:gd name="connsiteX2" fmla="*/ 0 w 92671"/>
                    <a:gd name="connsiteY2" fmla="*/ 90447 h 90447"/>
                    <a:gd name="connsiteX3" fmla="*/ 92672 w 92671"/>
                    <a:gd name="connsiteY3" fmla="*/ 90447 h 90447"/>
                    <a:gd name="connsiteX4" fmla="*/ 92672 w 92671"/>
                    <a:gd name="connsiteY4" fmla="*/ 0 h 90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71" h="90447">
                      <a:moveTo>
                        <a:pt x="92672" y="0"/>
                      </a:moveTo>
                      <a:lnTo>
                        <a:pt x="0" y="0"/>
                      </a:lnTo>
                      <a:lnTo>
                        <a:pt x="0" y="90447"/>
                      </a:lnTo>
                      <a:lnTo>
                        <a:pt x="92672" y="90447"/>
                      </a:lnTo>
                      <a:lnTo>
                        <a:pt x="92672" y="0"/>
                      </a:lnTo>
                      <a:close/>
                    </a:path>
                  </a:pathLst>
                </a:custGeom>
                <a:solidFill>
                  <a:srgbClr val="2D5967"/>
                </a:solidFill>
                <a:ln w="6417" cap="flat">
                  <a:noFill/>
                  <a:prstDash val="solid"/>
                  <a:miter/>
                </a:ln>
              </p:spPr>
              <p:txBody>
                <a:bodyPr rtlCol="0" anchor="ctr"/>
                <a:lstStyle/>
                <a:p>
                  <a:endParaRPr lang="en-US" sz="3052"/>
                </a:p>
              </p:txBody>
            </p:sp>
            <p:sp>
              <p:nvSpPr>
                <p:cNvPr id="64" name="Freeform: Shape 725">
                  <a:extLst>
                    <a:ext uri="{FF2B5EF4-FFF2-40B4-BE49-F238E27FC236}">
                      <a16:creationId xmlns:a16="http://schemas.microsoft.com/office/drawing/2014/main" id="{786D6F80-57D0-3F97-1C66-E585E2377ABF}"/>
                    </a:ext>
                  </a:extLst>
                </p:cNvPr>
                <p:cNvSpPr/>
                <p:nvPr/>
              </p:nvSpPr>
              <p:spPr>
                <a:xfrm>
                  <a:off x="3161931" y="3350168"/>
                  <a:ext cx="92671" cy="90451"/>
                </a:xfrm>
                <a:custGeom>
                  <a:avLst/>
                  <a:gdLst>
                    <a:gd name="connsiteX0" fmla="*/ 92672 w 92671"/>
                    <a:gd name="connsiteY0" fmla="*/ 0 h 90451"/>
                    <a:gd name="connsiteX1" fmla="*/ 0 w 92671"/>
                    <a:gd name="connsiteY1" fmla="*/ 0 h 90451"/>
                    <a:gd name="connsiteX2" fmla="*/ 0 w 92671"/>
                    <a:gd name="connsiteY2" fmla="*/ 90452 h 90451"/>
                    <a:gd name="connsiteX3" fmla="*/ 92672 w 92671"/>
                    <a:gd name="connsiteY3" fmla="*/ 90452 h 90451"/>
                    <a:gd name="connsiteX4" fmla="*/ 92672 w 92671"/>
                    <a:gd name="connsiteY4" fmla="*/ 0 h 90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71" h="90451">
                      <a:moveTo>
                        <a:pt x="92672" y="0"/>
                      </a:moveTo>
                      <a:lnTo>
                        <a:pt x="0" y="0"/>
                      </a:lnTo>
                      <a:lnTo>
                        <a:pt x="0" y="90452"/>
                      </a:lnTo>
                      <a:lnTo>
                        <a:pt x="92672" y="90452"/>
                      </a:lnTo>
                      <a:lnTo>
                        <a:pt x="92672" y="0"/>
                      </a:lnTo>
                      <a:close/>
                    </a:path>
                  </a:pathLst>
                </a:custGeom>
                <a:solidFill>
                  <a:srgbClr val="2D5967"/>
                </a:solidFill>
                <a:ln w="6417" cap="flat">
                  <a:noFill/>
                  <a:prstDash val="solid"/>
                  <a:miter/>
                </a:ln>
              </p:spPr>
              <p:txBody>
                <a:bodyPr rtlCol="0" anchor="ctr"/>
                <a:lstStyle/>
                <a:p>
                  <a:endParaRPr lang="en-US" sz="3052"/>
                </a:p>
              </p:txBody>
            </p:sp>
            <p:sp>
              <p:nvSpPr>
                <p:cNvPr id="65" name="Freeform: Shape 726">
                  <a:extLst>
                    <a:ext uri="{FF2B5EF4-FFF2-40B4-BE49-F238E27FC236}">
                      <a16:creationId xmlns:a16="http://schemas.microsoft.com/office/drawing/2014/main" id="{87B87A53-8B94-0BDE-A779-B47F23700A3C}"/>
                    </a:ext>
                  </a:extLst>
                </p:cNvPr>
                <p:cNvSpPr/>
                <p:nvPr/>
              </p:nvSpPr>
              <p:spPr>
                <a:xfrm>
                  <a:off x="3047319" y="3350168"/>
                  <a:ext cx="92671" cy="90451"/>
                </a:xfrm>
                <a:custGeom>
                  <a:avLst/>
                  <a:gdLst>
                    <a:gd name="connsiteX0" fmla="*/ 92672 w 92671"/>
                    <a:gd name="connsiteY0" fmla="*/ 0 h 90451"/>
                    <a:gd name="connsiteX1" fmla="*/ 0 w 92671"/>
                    <a:gd name="connsiteY1" fmla="*/ 0 h 90451"/>
                    <a:gd name="connsiteX2" fmla="*/ 0 w 92671"/>
                    <a:gd name="connsiteY2" fmla="*/ 90452 h 90451"/>
                    <a:gd name="connsiteX3" fmla="*/ 92672 w 92671"/>
                    <a:gd name="connsiteY3" fmla="*/ 90452 h 90451"/>
                    <a:gd name="connsiteX4" fmla="*/ 92672 w 92671"/>
                    <a:gd name="connsiteY4" fmla="*/ 0 h 90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71" h="90451">
                      <a:moveTo>
                        <a:pt x="92672" y="0"/>
                      </a:moveTo>
                      <a:lnTo>
                        <a:pt x="0" y="0"/>
                      </a:lnTo>
                      <a:lnTo>
                        <a:pt x="0" y="90452"/>
                      </a:lnTo>
                      <a:lnTo>
                        <a:pt x="92672" y="90452"/>
                      </a:lnTo>
                      <a:lnTo>
                        <a:pt x="92672" y="0"/>
                      </a:lnTo>
                      <a:close/>
                    </a:path>
                  </a:pathLst>
                </a:custGeom>
                <a:solidFill>
                  <a:srgbClr val="2D5967"/>
                </a:solidFill>
                <a:ln w="6417" cap="flat">
                  <a:noFill/>
                  <a:prstDash val="solid"/>
                  <a:miter/>
                </a:ln>
              </p:spPr>
              <p:txBody>
                <a:bodyPr rtlCol="0" anchor="ctr"/>
                <a:lstStyle/>
                <a:p>
                  <a:endParaRPr lang="en-US" sz="3052"/>
                </a:p>
              </p:txBody>
            </p:sp>
          </p:grpSp>
        </p:grpSp>
        <p:sp>
          <p:nvSpPr>
            <p:cNvPr id="269" name="TextBox 727">
              <a:extLst>
                <a:ext uri="{FF2B5EF4-FFF2-40B4-BE49-F238E27FC236}">
                  <a16:creationId xmlns:a16="http://schemas.microsoft.com/office/drawing/2014/main" id="{15AE5BBB-C338-CF7C-5F79-BA787416A98F}"/>
                </a:ext>
              </a:extLst>
            </p:cNvPr>
            <p:cNvSpPr txBox="1"/>
            <p:nvPr/>
          </p:nvSpPr>
          <p:spPr>
            <a:xfrm>
              <a:off x="2647966" y="3478351"/>
              <a:ext cx="925285" cy="277998"/>
            </a:xfrm>
            <a:prstGeom prst="rect">
              <a:avLst/>
            </a:prstGeom>
            <a:noFill/>
          </p:spPr>
          <p:txBody>
            <a:bodyPr wrap="none" rtlCol="0">
              <a:spAutoFit/>
            </a:bodyPr>
            <a:lstStyle/>
            <a:p>
              <a:pPr algn="l"/>
              <a:r>
                <a:rPr lang="en-US" dirty="0">
                  <a:latin typeface="Oracle Sans"/>
                  <a:cs typeface="Oracle Sans"/>
                  <a:sym typeface="Oracle Sans"/>
                  <a:rtl val="0"/>
                </a:rPr>
                <a:t>Functions</a:t>
              </a:r>
            </a:p>
          </p:txBody>
        </p:sp>
      </p:grpSp>
      <p:cxnSp>
        <p:nvCxnSpPr>
          <p:cNvPr id="68" name="Straight Arrow Connector 43">
            <a:extLst>
              <a:ext uri="{FF2B5EF4-FFF2-40B4-BE49-F238E27FC236}">
                <a16:creationId xmlns:a16="http://schemas.microsoft.com/office/drawing/2014/main" id="{692FEDD5-DFEA-4C5A-5CBF-AD178628053F}"/>
              </a:ext>
            </a:extLst>
          </p:cNvPr>
          <p:cNvCxnSpPr>
            <a:cxnSpLocks/>
          </p:cNvCxnSpPr>
          <p:nvPr/>
        </p:nvCxnSpPr>
        <p:spPr bwMode="auto">
          <a:xfrm>
            <a:off x="8649029" y="6113444"/>
            <a:ext cx="1437185" cy="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9" name="Straight Arrow Connector 43">
            <a:extLst>
              <a:ext uri="{FF2B5EF4-FFF2-40B4-BE49-F238E27FC236}">
                <a16:creationId xmlns:a16="http://schemas.microsoft.com/office/drawing/2014/main" id="{F2C3A824-CF95-E494-0B0E-3F283C5B797B}"/>
              </a:ext>
            </a:extLst>
          </p:cNvPr>
          <p:cNvCxnSpPr>
            <a:cxnSpLocks/>
          </p:cNvCxnSpPr>
          <p:nvPr/>
        </p:nvCxnSpPr>
        <p:spPr bwMode="auto">
          <a:xfrm flipH="1" flipV="1">
            <a:off x="8645829" y="6359021"/>
            <a:ext cx="1429763" cy="556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3" name="Straight Arrow Connector 43">
            <a:extLst>
              <a:ext uri="{FF2B5EF4-FFF2-40B4-BE49-F238E27FC236}">
                <a16:creationId xmlns:a16="http://schemas.microsoft.com/office/drawing/2014/main" id="{1A78CFD8-1909-02D3-C062-026505FBF418}"/>
              </a:ext>
            </a:extLst>
          </p:cNvPr>
          <p:cNvCxnSpPr>
            <a:cxnSpLocks/>
          </p:cNvCxnSpPr>
          <p:nvPr/>
        </p:nvCxnSpPr>
        <p:spPr bwMode="auto">
          <a:xfrm>
            <a:off x="10602307" y="7042208"/>
            <a:ext cx="0" cy="1847373"/>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75" name="Rectangle 46">
            <a:extLst>
              <a:ext uri="{FF2B5EF4-FFF2-40B4-BE49-F238E27FC236}">
                <a16:creationId xmlns:a16="http://schemas.microsoft.com/office/drawing/2014/main" id="{65CA8E01-96FB-46B1-5246-2B0BDBD03229}"/>
              </a:ext>
            </a:extLst>
          </p:cNvPr>
          <p:cNvSpPr/>
          <p:nvPr/>
        </p:nvSpPr>
        <p:spPr>
          <a:xfrm>
            <a:off x="9469777" y="8932061"/>
            <a:ext cx="2265061" cy="1099626"/>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外部</a:t>
            </a:r>
            <a:r>
              <a:rPr lang="en-US" altLang="ja-JP"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API</a:t>
            </a:r>
          </a:p>
          <a:p>
            <a:endParaRPr lang="en-US" altLang="ja-JP" sz="155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5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入力ファイルへの</a:t>
            </a:r>
            <a:r>
              <a:rPr lang="en-US" altLang="ja-JP" sz="15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OCR</a:t>
            </a:r>
            <a:r>
              <a:rPr lang="ja-JP" altLang="en-US" sz="15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処理を実施する</a:t>
            </a:r>
            <a:endParaRPr lang="en-US" altLang="ja-JP" sz="155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grpSp>
        <p:nvGrpSpPr>
          <p:cNvPr id="21" name="Graphic 2">
            <a:extLst>
              <a:ext uri="{FF2B5EF4-FFF2-40B4-BE49-F238E27FC236}">
                <a16:creationId xmlns:a16="http://schemas.microsoft.com/office/drawing/2014/main" id="{C5A6BFAD-2FB8-27DC-5588-98E52E29E1AC}"/>
              </a:ext>
            </a:extLst>
          </p:cNvPr>
          <p:cNvGrpSpPr/>
          <p:nvPr/>
        </p:nvGrpSpPr>
        <p:grpSpPr>
          <a:xfrm>
            <a:off x="8857132" y="4916821"/>
            <a:ext cx="875561" cy="1001764"/>
            <a:chOff x="7818832" y="2370912"/>
            <a:chExt cx="593042" cy="678523"/>
          </a:xfrm>
        </p:grpSpPr>
        <p:grpSp>
          <p:nvGrpSpPr>
            <p:cNvPr id="224" name="Graphic 2">
              <a:extLst>
                <a:ext uri="{FF2B5EF4-FFF2-40B4-BE49-F238E27FC236}">
                  <a16:creationId xmlns:a16="http://schemas.microsoft.com/office/drawing/2014/main" id="{7A92325D-55AB-92AB-2BA5-924159C62D82}"/>
                </a:ext>
              </a:extLst>
            </p:cNvPr>
            <p:cNvGrpSpPr/>
            <p:nvPr/>
          </p:nvGrpSpPr>
          <p:grpSpPr>
            <a:xfrm>
              <a:off x="7851006" y="2370912"/>
              <a:ext cx="513347" cy="506117"/>
              <a:chOff x="7851006" y="2370912"/>
              <a:chExt cx="513347" cy="506117"/>
            </a:xfrm>
          </p:grpSpPr>
          <p:grpSp>
            <p:nvGrpSpPr>
              <p:cNvPr id="226" name="Graphic 2">
                <a:extLst>
                  <a:ext uri="{FF2B5EF4-FFF2-40B4-BE49-F238E27FC236}">
                    <a16:creationId xmlns:a16="http://schemas.microsoft.com/office/drawing/2014/main" id="{344FD712-378D-E888-7CD4-562A67D971F0}"/>
                  </a:ext>
                </a:extLst>
              </p:cNvPr>
              <p:cNvGrpSpPr/>
              <p:nvPr/>
            </p:nvGrpSpPr>
            <p:grpSpPr>
              <a:xfrm>
                <a:off x="7851006" y="2370912"/>
                <a:ext cx="513347" cy="506117"/>
                <a:chOff x="7851006" y="2370912"/>
                <a:chExt cx="513347" cy="506117"/>
              </a:xfrm>
              <a:solidFill>
                <a:srgbClr val="FFFFFF"/>
              </a:solidFill>
            </p:grpSpPr>
            <p:sp>
              <p:nvSpPr>
                <p:cNvPr id="228" name="Freeform: Shape 119">
                  <a:extLst>
                    <a:ext uri="{FF2B5EF4-FFF2-40B4-BE49-F238E27FC236}">
                      <a16:creationId xmlns:a16="http://schemas.microsoft.com/office/drawing/2014/main" id="{10C196F0-8CD5-6B79-CDA5-97CB85DAE588}"/>
                    </a:ext>
                  </a:extLst>
                </p:cNvPr>
                <p:cNvSpPr/>
                <p:nvPr/>
              </p:nvSpPr>
              <p:spPr>
                <a:xfrm>
                  <a:off x="7861786" y="2376941"/>
                  <a:ext cx="495315" cy="494068"/>
                </a:xfrm>
                <a:custGeom>
                  <a:avLst/>
                  <a:gdLst>
                    <a:gd name="connsiteX0" fmla="*/ 335472 w 495315"/>
                    <a:gd name="connsiteY0" fmla="*/ 494069 h 494068"/>
                    <a:gd name="connsiteX1" fmla="*/ 335472 w 495315"/>
                    <a:gd name="connsiteY1" fmla="*/ 455503 h 494068"/>
                    <a:gd name="connsiteX2" fmla="*/ 233252 w 495315"/>
                    <a:gd name="connsiteY2" fmla="*/ 455503 h 494068"/>
                    <a:gd name="connsiteX3" fmla="*/ 233252 w 495315"/>
                    <a:gd name="connsiteY3" fmla="*/ 345846 h 494068"/>
                    <a:gd name="connsiteX4" fmla="*/ 149127 w 495315"/>
                    <a:gd name="connsiteY4" fmla="*/ 261493 h 494068"/>
                    <a:gd name="connsiteX5" fmla="*/ 123845 w 495315"/>
                    <a:gd name="connsiteY5" fmla="*/ 261493 h 494068"/>
                    <a:gd name="connsiteX6" fmla="*/ 144315 w 495315"/>
                    <a:gd name="connsiteY6" fmla="*/ 298850 h 494068"/>
                    <a:gd name="connsiteX7" fmla="*/ 0 w 495315"/>
                    <a:gd name="connsiteY7" fmla="*/ 298850 h 494068"/>
                    <a:gd name="connsiteX8" fmla="*/ 72189 w 495315"/>
                    <a:gd name="connsiteY8" fmla="*/ 167501 h 494068"/>
                    <a:gd name="connsiteX9" fmla="*/ 107032 w 495315"/>
                    <a:gd name="connsiteY9" fmla="*/ 230163 h 494068"/>
                    <a:gd name="connsiteX10" fmla="*/ 149127 w 495315"/>
                    <a:gd name="connsiteY10" fmla="*/ 230163 h 494068"/>
                    <a:gd name="connsiteX11" fmla="*/ 233252 w 495315"/>
                    <a:gd name="connsiteY11" fmla="*/ 145810 h 494068"/>
                    <a:gd name="connsiteX12" fmla="*/ 233252 w 495315"/>
                    <a:gd name="connsiteY12" fmla="*/ 65072 h 494068"/>
                    <a:gd name="connsiteX13" fmla="*/ 164720 w 495315"/>
                    <a:gd name="connsiteY13" fmla="*/ 65072 h 494068"/>
                    <a:gd name="connsiteX14" fmla="*/ 164720 w 495315"/>
                    <a:gd name="connsiteY14" fmla="*/ 103633 h 494068"/>
                    <a:gd name="connsiteX15" fmla="*/ 61345 w 495315"/>
                    <a:gd name="connsiteY15" fmla="*/ 103633 h 494068"/>
                    <a:gd name="connsiteX16" fmla="*/ 61345 w 495315"/>
                    <a:gd name="connsiteY16" fmla="*/ 0 h 494068"/>
                    <a:gd name="connsiteX17" fmla="*/ 164720 w 495315"/>
                    <a:gd name="connsiteY17" fmla="*/ 0 h 494068"/>
                    <a:gd name="connsiteX18" fmla="*/ 164720 w 495315"/>
                    <a:gd name="connsiteY18" fmla="*/ 36151 h 494068"/>
                    <a:gd name="connsiteX19" fmla="*/ 262128 w 495315"/>
                    <a:gd name="connsiteY19" fmla="*/ 36151 h 494068"/>
                    <a:gd name="connsiteX20" fmla="*/ 262128 w 495315"/>
                    <a:gd name="connsiteY20" fmla="*/ 148220 h 494068"/>
                    <a:gd name="connsiteX21" fmla="*/ 346253 w 495315"/>
                    <a:gd name="connsiteY21" fmla="*/ 232573 h 494068"/>
                    <a:gd name="connsiteX22" fmla="*/ 367877 w 495315"/>
                    <a:gd name="connsiteY22" fmla="*/ 232573 h 494068"/>
                    <a:gd name="connsiteX23" fmla="*/ 394379 w 495315"/>
                    <a:gd name="connsiteY23" fmla="*/ 187986 h 494068"/>
                    <a:gd name="connsiteX24" fmla="*/ 461691 w 495315"/>
                    <a:gd name="connsiteY24" fmla="*/ 187986 h 494068"/>
                    <a:gd name="connsiteX25" fmla="*/ 495316 w 495315"/>
                    <a:gd name="connsiteY25" fmla="*/ 247033 h 494068"/>
                    <a:gd name="connsiteX26" fmla="*/ 461691 w 495315"/>
                    <a:gd name="connsiteY26" fmla="*/ 304875 h 494068"/>
                    <a:gd name="connsiteX27" fmla="*/ 394379 w 495315"/>
                    <a:gd name="connsiteY27" fmla="*/ 304875 h 494068"/>
                    <a:gd name="connsiteX28" fmla="*/ 370316 w 495315"/>
                    <a:gd name="connsiteY28" fmla="*/ 262698 h 494068"/>
                    <a:gd name="connsiteX29" fmla="*/ 348691 w 495315"/>
                    <a:gd name="connsiteY29" fmla="*/ 262698 h 494068"/>
                    <a:gd name="connsiteX30" fmla="*/ 264502 w 495315"/>
                    <a:gd name="connsiteY30" fmla="*/ 347052 h 494068"/>
                    <a:gd name="connsiteX31" fmla="*/ 264502 w 495315"/>
                    <a:gd name="connsiteY31" fmla="*/ 426583 h 494068"/>
                    <a:gd name="connsiteX32" fmla="*/ 336627 w 495315"/>
                    <a:gd name="connsiteY32" fmla="*/ 426583 h 494068"/>
                    <a:gd name="connsiteX33" fmla="*/ 336627 w 495315"/>
                    <a:gd name="connsiteY33" fmla="*/ 390430 h 494068"/>
                    <a:gd name="connsiteX34" fmla="*/ 440067 w 495315"/>
                    <a:gd name="connsiteY34" fmla="*/ 390430 h 494068"/>
                    <a:gd name="connsiteX35" fmla="*/ 440067 w 495315"/>
                    <a:gd name="connsiteY35" fmla="*/ 494069 h 494068"/>
                    <a:gd name="connsiteX36" fmla="*/ 335472 w 495315"/>
                    <a:gd name="connsiteY36" fmla="*/ 494069 h 494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95315" h="494068">
                      <a:moveTo>
                        <a:pt x="335472" y="494069"/>
                      </a:moveTo>
                      <a:lnTo>
                        <a:pt x="335472" y="455503"/>
                      </a:lnTo>
                      <a:lnTo>
                        <a:pt x="233252" y="455503"/>
                      </a:lnTo>
                      <a:lnTo>
                        <a:pt x="233252" y="345846"/>
                      </a:lnTo>
                      <a:cubicBezTo>
                        <a:pt x="190003" y="339821"/>
                        <a:pt x="155095" y="304875"/>
                        <a:pt x="149127" y="261493"/>
                      </a:cubicBezTo>
                      <a:lnTo>
                        <a:pt x="123845" y="261493"/>
                      </a:lnTo>
                      <a:lnTo>
                        <a:pt x="144315" y="298850"/>
                      </a:lnTo>
                      <a:lnTo>
                        <a:pt x="0" y="298850"/>
                      </a:lnTo>
                      <a:lnTo>
                        <a:pt x="72189" y="167501"/>
                      </a:lnTo>
                      <a:lnTo>
                        <a:pt x="107032" y="230163"/>
                      </a:lnTo>
                      <a:lnTo>
                        <a:pt x="149127" y="230163"/>
                      </a:lnTo>
                      <a:cubicBezTo>
                        <a:pt x="155095" y="186781"/>
                        <a:pt x="190003" y="151835"/>
                        <a:pt x="233252" y="145810"/>
                      </a:cubicBezTo>
                      <a:lnTo>
                        <a:pt x="233252" y="65072"/>
                      </a:lnTo>
                      <a:lnTo>
                        <a:pt x="164720" y="65072"/>
                      </a:lnTo>
                      <a:lnTo>
                        <a:pt x="164720" y="103633"/>
                      </a:lnTo>
                      <a:lnTo>
                        <a:pt x="61345" y="103633"/>
                      </a:lnTo>
                      <a:lnTo>
                        <a:pt x="61345" y="0"/>
                      </a:lnTo>
                      <a:lnTo>
                        <a:pt x="164720" y="0"/>
                      </a:lnTo>
                      <a:lnTo>
                        <a:pt x="164720" y="36151"/>
                      </a:lnTo>
                      <a:lnTo>
                        <a:pt x="262128" y="36151"/>
                      </a:lnTo>
                      <a:lnTo>
                        <a:pt x="262128" y="148220"/>
                      </a:lnTo>
                      <a:cubicBezTo>
                        <a:pt x="305377" y="154245"/>
                        <a:pt x="340285" y="189191"/>
                        <a:pt x="346253" y="232573"/>
                      </a:cubicBezTo>
                      <a:lnTo>
                        <a:pt x="367877" y="232573"/>
                      </a:lnTo>
                      <a:lnTo>
                        <a:pt x="394379" y="187986"/>
                      </a:lnTo>
                      <a:lnTo>
                        <a:pt x="461691" y="187986"/>
                      </a:lnTo>
                      <a:lnTo>
                        <a:pt x="495316" y="247033"/>
                      </a:lnTo>
                      <a:lnTo>
                        <a:pt x="461691" y="304875"/>
                      </a:lnTo>
                      <a:lnTo>
                        <a:pt x="394379" y="304875"/>
                      </a:lnTo>
                      <a:lnTo>
                        <a:pt x="370316" y="262698"/>
                      </a:lnTo>
                      <a:lnTo>
                        <a:pt x="348691" y="262698"/>
                      </a:lnTo>
                      <a:cubicBezTo>
                        <a:pt x="342659" y="306080"/>
                        <a:pt x="307816" y="341027"/>
                        <a:pt x="264502" y="347052"/>
                      </a:cubicBezTo>
                      <a:lnTo>
                        <a:pt x="264502" y="426583"/>
                      </a:lnTo>
                      <a:lnTo>
                        <a:pt x="336627" y="426583"/>
                      </a:lnTo>
                      <a:lnTo>
                        <a:pt x="336627" y="390430"/>
                      </a:lnTo>
                      <a:lnTo>
                        <a:pt x="440067" y="390430"/>
                      </a:lnTo>
                      <a:lnTo>
                        <a:pt x="440067" y="494069"/>
                      </a:lnTo>
                      <a:lnTo>
                        <a:pt x="335472" y="494069"/>
                      </a:lnTo>
                      <a:close/>
                    </a:path>
                  </a:pathLst>
                </a:custGeom>
                <a:solidFill>
                  <a:srgbClr val="FFFFFF"/>
                </a:solidFill>
                <a:ln w="6417" cap="flat">
                  <a:noFill/>
                  <a:prstDash val="solid"/>
                  <a:miter/>
                </a:ln>
              </p:spPr>
              <p:txBody>
                <a:bodyPr rtlCol="0" anchor="ctr"/>
                <a:lstStyle/>
                <a:p>
                  <a:endParaRPr lang="en-US" sz="3052"/>
                </a:p>
              </p:txBody>
            </p:sp>
            <p:sp>
              <p:nvSpPr>
                <p:cNvPr id="229" name="Freeform: Shape 120">
                  <a:extLst>
                    <a:ext uri="{FF2B5EF4-FFF2-40B4-BE49-F238E27FC236}">
                      <a16:creationId xmlns:a16="http://schemas.microsoft.com/office/drawing/2014/main" id="{2B13A25B-D8BD-6B9D-14D1-49062404488E}"/>
                    </a:ext>
                  </a:extLst>
                </p:cNvPr>
                <p:cNvSpPr/>
                <p:nvPr/>
              </p:nvSpPr>
              <p:spPr>
                <a:xfrm>
                  <a:off x="7851006" y="2370912"/>
                  <a:ext cx="513347" cy="506117"/>
                </a:xfrm>
                <a:custGeom>
                  <a:avLst/>
                  <a:gdLst>
                    <a:gd name="connsiteX0" fmla="*/ 169533 w 513347"/>
                    <a:gd name="connsiteY0" fmla="*/ 12050 h 506117"/>
                    <a:gd name="connsiteX1" fmla="*/ 169533 w 513347"/>
                    <a:gd name="connsiteY1" fmla="*/ 48201 h 506117"/>
                    <a:gd name="connsiteX2" fmla="*/ 266876 w 513347"/>
                    <a:gd name="connsiteY2" fmla="*/ 48201 h 506117"/>
                    <a:gd name="connsiteX3" fmla="*/ 266876 w 513347"/>
                    <a:gd name="connsiteY3" fmla="*/ 159065 h 506117"/>
                    <a:gd name="connsiteX4" fmla="*/ 352221 w 513347"/>
                    <a:gd name="connsiteY4" fmla="*/ 244623 h 506117"/>
                    <a:gd name="connsiteX5" fmla="*/ 382315 w 513347"/>
                    <a:gd name="connsiteY5" fmla="*/ 244623 h 506117"/>
                    <a:gd name="connsiteX6" fmla="*/ 408753 w 513347"/>
                    <a:gd name="connsiteY6" fmla="*/ 200037 h 506117"/>
                    <a:gd name="connsiteX7" fmla="*/ 468878 w 513347"/>
                    <a:gd name="connsiteY7" fmla="*/ 200037 h 506117"/>
                    <a:gd name="connsiteX8" fmla="*/ 498909 w 513347"/>
                    <a:gd name="connsiteY8" fmla="*/ 253058 h 506117"/>
                    <a:gd name="connsiteX9" fmla="*/ 468878 w 513347"/>
                    <a:gd name="connsiteY9" fmla="*/ 306080 h 506117"/>
                    <a:gd name="connsiteX10" fmla="*/ 408753 w 513347"/>
                    <a:gd name="connsiteY10" fmla="*/ 306080 h 506117"/>
                    <a:gd name="connsiteX11" fmla="*/ 384689 w 513347"/>
                    <a:gd name="connsiteY11" fmla="*/ 263904 h 506117"/>
                    <a:gd name="connsiteX12" fmla="*/ 353439 w 513347"/>
                    <a:gd name="connsiteY12" fmla="*/ 263904 h 506117"/>
                    <a:gd name="connsiteX13" fmla="*/ 268096 w 513347"/>
                    <a:gd name="connsiteY13" fmla="*/ 349463 h 506117"/>
                    <a:gd name="connsiteX14" fmla="*/ 268096 w 513347"/>
                    <a:gd name="connsiteY14" fmla="*/ 439838 h 506117"/>
                    <a:gd name="connsiteX15" fmla="*/ 352221 w 513347"/>
                    <a:gd name="connsiteY15" fmla="*/ 439838 h 506117"/>
                    <a:gd name="connsiteX16" fmla="*/ 352221 w 513347"/>
                    <a:gd name="connsiteY16" fmla="*/ 403685 h 506117"/>
                    <a:gd name="connsiteX17" fmla="*/ 443596 w 513347"/>
                    <a:gd name="connsiteY17" fmla="*/ 403685 h 506117"/>
                    <a:gd name="connsiteX18" fmla="*/ 443596 w 513347"/>
                    <a:gd name="connsiteY18" fmla="*/ 494067 h 506117"/>
                    <a:gd name="connsiteX19" fmla="*/ 352221 w 513347"/>
                    <a:gd name="connsiteY19" fmla="*/ 494067 h 506117"/>
                    <a:gd name="connsiteX20" fmla="*/ 352221 w 513347"/>
                    <a:gd name="connsiteY20" fmla="*/ 455508 h 506117"/>
                    <a:gd name="connsiteX21" fmla="*/ 250064 w 513347"/>
                    <a:gd name="connsiteY21" fmla="*/ 455508 h 506117"/>
                    <a:gd name="connsiteX22" fmla="*/ 250064 w 513347"/>
                    <a:gd name="connsiteY22" fmla="*/ 347050 h 506117"/>
                    <a:gd name="connsiteX23" fmla="*/ 164721 w 513347"/>
                    <a:gd name="connsiteY23" fmla="*/ 261493 h 506117"/>
                    <a:gd name="connsiteX24" fmla="*/ 123845 w 513347"/>
                    <a:gd name="connsiteY24" fmla="*/ 261493 h 506117"/>
                    <a:gd name="connsiteX25" fmla="*/ 144250 w 513347"/>
                    <a:gd name="connsiteY25" fmla="*/ 298850 h 506117"/>
                    <a:gd name="connsiteX26" fmla="*/ 20469 w 513347"/>
                    <a:gd name="connsiteY26" fmla="*/ 298850 h 506117"/>
                    <a:gd name="connsiteX27" fmla="*/ 82970 w 513347"/>
                    <a:gd name="connsiteY27" fmla="*/ 186781 h 506117"/>
                    <a:gd name="connsiteX28" fmla="*/ 114220 w 513347"/>
                    <a:gd name="connsiteY28" fmla="*/ 243418 h 506117"/>
                    <a:gd name="connsiteX29" fmla="*/ 164721 w 513347"/>
                    <a:gd name="connsiteY29" fmla="*/ 243418 h 506117"/>
                    <a:gd name="connsiteX30" fmla="*/ 250064 w 513347"/>
                    <a:gd name="connsiteY30" fmla="*/ 157860 h 506117"/>
                    <a:gd name="connsiteX31" fmla="*/ 250064 w 513347"/>
                    <a:gd name="connsiteY31" fmla="*/ 65072 h 506117"/>
                    <a:gd name="connsiteX32" fmla="*/ 169533 w 513347"/>
                    <a:gd name="connsiteY32" fmla="*/ 65072 h 506117"/>
                    <a:gd name="connsiteX33" fmla="*/ 169533 w 513347"/>
                    <a:gd name="connsiteY33" fmla="*/ 103633 h 506117"/>
                    <a:gd name="connsiteX34" fmla="*/ 78157 w 513347"/>
                    <a:gd name="connsiteY34" fmla="*/ 103633 h 506117"/>
                    <a:gd name="connsiteX35" fmla="*/ 78157 w 513347"/>
                    <a:gd name="connsiteY35" fmla="*/ 12050 h 506117"/>
                    <a:gd name="connsiteX36" fmla="*/ 169533 w 513347"/>
                    <a:gd name="connsiteY36" fmla="*/ 12050 h 506117"/>
                    <a:gd name="connsiteX37" fmla="*/ 181533 w 513347"/>
                    <a:gd name="connsiteY37" fmla="*/ 0 h 506117"/>
                    <a:gd name="connsiteX38" fmla="*/ 169533 w 513347"/>
                    <a:gd name="connsiteY38" fmla="*/ 0 h 506117"/>
                    <a:gd name="connsiteX39" fmla="*/ 78157 w 513347"/>
                    <a:gd name="connsiteY39" fmla="*/ 0 h 506117"/>
                    <a:gd name="connsiteX40" fmla="*/ 66094 w 513347"/>
                    <a:gd name="connsiteY40" fmla="*/ 0 h 506117"/>
                    <a:gd name="connsiteX41" fmla="*/ 66094 w 513347"/>
                    <a:gd name="connsiteY41" fmla="*/ 12050 h 506117"/>
                    <a:gd name="connsiteX42" fmla="*/ 66094 w 513347"/>
                    <a:gd name="connsiteY42" fmla="*/ 103633 h 506117"/>
                    <a:gd name="connsiteX43" fmla="*/ 66094 w 513347"/>
                    <a:gd name="connsiteY43" fmla="*/ 115684 h 506117"/>
                    <a:gd name="connsiteX44" fmla="*/ 78157 w 513347"/>
                    <a:gd name="connsiteY44" fmla="*/ 115684 h 506117"/>
                    <a:gd name="connsiteX45" fmla="*/ 169533 w 513347"/>
                    <a:gd name="connsiteY45" fmla="*/ 115684 h 506117"/>
                    <a:gd name="connsiteX46" fmla="*/ 181533 w 513347"/>
                    <a:gd name="connsiteY46" fmla="*/ 115684 h 506117"/>
                    <a:gd name="connsiteX47" fmla="*/ 181533 w 513347"/>
                    <a:gd name="connsiteY47" fmla="*/ 103633 h 506117"/>
                    <a:gd name="connsiteX48" fmla="*/ 181533 w 513347"/>
                    <a:gd name="connsiteY48" fmla="*/ 77122 h 506117"/>
                    <a:gd name="connsiteX49" fmla="*/ 238065 w 513347"/>
                    <a:gd name="connsiteY49" fmla="*/ 77122 h 506117"/>
                    <a:gd name="connsiteX50" fmla="*/ 238065 w 513347"/>
                    <a:gd name="connsiteY50" fmla="*/ 148220 h 506117"/>
                    <a:gd name="connsiteX51" fmla="*/ 153876 w 513347"/>
                    <a:gd name="connsiteY51" fmla="*/ 232573 h 506117"/>
                    <a:gd name="connsiteX52" fmla="*/ 120252 w 513347"/>
                    <a:gd name="connsiteY52" fmla="*/ 232573 h 506117"/>
                    <a:gd name="connsiteX53" fmla="*/ 92595 w 513347"/>
                    <a:gd name="connsiteY53" fmla="*/ 181961 h 506117"/>
                    <a:gd name="connsiteX54" fmla="*/ 81751 w 513347"/>
                    <a:gd name="connsiteY54" fmla="*/ 162680 h 506117"/>
                    <a:gd name="connsiteX55" fmla="*/ 72125 w 513347"/>
                    <a:gd name="connsiteY55" fmla="*/ 181961 h 506117"/>
                    <a:gd name="connsiteX56" fmla="*/ 9625 w 513347"/>
                    <a:gd name="connsiteY56" fmla="*/ 294030 h 506117"/>
                    <a:gd name="connsiteX57" fmla="*/ 0 w 513347"/>
                    <a:gd name="connsiteY57" fmla="*/ 312106 h 506117"/>
                    <a:gd name="connsiteX58" fmla="*/ 20469 w 513347"/>
                    <a:gd name="connsiteY58" fmla="*/ 312106 h 506117"/>
                    <a:gd name="connsiteX59" fmla="*/ 143096 w 513347"/>
                    <a:gd name="connsiteY59" fmla="*/ 312106 h 506117"/>
                    <a:gd name="connsiteX60" fmla="*/ 163501 w 513347"/>
                    <a:gd name="connsiteY60" fmla="*/ 312106 h 506117"/>
                    <a:gd name="connsiteX61" fmla="*/ 153876 w 513347"/>
                    <a:gd name="connsiteY61" fmla="*/ 294030 h 506117"/>
                    <a:gd name="connsiteX62" fmla="*/ 143096 w 513347"/>
                    <a:gd name="connsiteY62" fmla="*/ 274749 h 506117"/>
                    <a:gd name="connsiteX63" fmla="*/ 153876 w 513347"/>
                    <a:gd name="connsiteY63" fmla="*/ 274749 h 506117"/>
                    <a:gd name="connsiteX64" fmla="*/ 238065 w 513347"/>
                    <a:gd name="connsiteY64" fmla="*/ 359101 h 506117"/>
                    <a:gd name="connsiteX65" fmla="*/ 238065 w 513347"/>
                    <a:gd name="connsiteY65" fmla="*/ 456708 h 506117"/>
                    <a:gd name="connsiteX66" fmla="*/ 238065 w 513347"/>
                    <a:gd name="connsiteY66" fmla="*/ 468759 h 506117"/>
                    <a:gd name="connsiteX67" fmla="*/ 250064 w 513347"/>
                    <a:gd name="connsiteY67" fmla="*/ 468759 h 506117"/>
                    <a:gd name="connsiteX68" fmla="*/ 340221 w 513347"/>
                    <a:gd name="connsiteY68" fmla="*/ 468759 h 506117"/>
                    <a:gd name="connsiteX69" fmla="*/ 340221 w 513347"/>
                    <a:gd name="connsiteY69" fmla="*/ 494067 h 506117"/>
                    <a:gd name="connsiteX70" fmla="*/ 340221 w 513347"/>
                    <a:gd name="connsiteY70" fmla="*/ 506118 h 506117"/>
                    <a:gd name="connsiteX71" fmla="*/ 352221 w 513347"/>
                    <a:gd name="connsiteY71" fmla="*/ 506118 h 506117"/>
                    <a:gd name="connsiteX72" fmla="*/ 443596 w 513347"/>
                    <a:gd name="connsiteY72" fmla="*/ 506118 h 506117"/>
                    <a:gd name="connsiteX73" fmla="*/ 455660 w 513347"/>
                    <a:gd name="connsiteY73" fmla="*/ 506118 h 506117"/>
                    <a:gd name="connsiteX74" fmla="*/ 455660 w 513347"/>
                    <a:gd name="connsiteY74" fmla="*/ 494067 h 506117"/>
                    <a:gd name="connsiteX75" fmla="*/ 455660 w 513347"/>
                    <a:gd name="connsiteY75" fmla="*/ 402486 h 506117"/>
                    <a:gd name="connsiteX76" fmla="*/ 455660 w 513347"/>
                    <a:gd name="connsiteY76" fmla="*/ 390435 h 506117"/>
                    <a:gd name="connsiteX77" fmla="*/ 443596 w 513347"/>
                    <a:gd name="connsiteY77" fmla="*/ 390435 h 506117"/>
                    <a:gd name="connsiteX78" fmla="*/ 352221 w 513347"/>
                    <a:gd name="connsiteY78" fmla="*/ 390435 h 506117"/>
                    <a:gd name="connsiteX79" fmla="*/ 340221 w 513347"/>
                    <a:gd name="connsiteY79" fmla="*/ 390435 h 506117"/>
                    <a:gd name="connsiteX80" fmla="*/ 340221 w 513347"/>
                    <a:gd name="connsiteY80" fmla="*/ 402486 h 506117"/>
                    <a:gd name="connsiteX81" fmla="*/ 340221 w 513347"/>
                    <a:gd name="connsiteY81" fmla="*/ 426587 h 506117"/>
                    <a:gd name="connsiteX82" fmla="*/ 280095 w 513347"/>
                    <a:gd name="connsiteY82" fmla="*/ 426587 h 506117"/>
                    <a:gd name="connsiteX83" fmla="*/ 280095 w 513347"/>
                    <a:gd name="connsiteY83" fmla="*/ 357895 h 506117"/>
                    <a:gd name="connsiteX84" fmla="*/ 364284 w 513347"/>
                    <a:gd name="connsiteY84" fmla="*/ 273544 h 506117"/>
                    <a:gd name="connsiteX85" fmla="*/ 377503 w 513347"/>
                    <a:gd name="connsiteY85" fmla="*/ 273544 h 506117"/>
                    <a:gd name="connsiteX86" fmla="*/ 397908 w 513347"/>
                    <a:gd name="connsiteY86" fmla="*/ 309695 h 506117"/>
                    <a:gd name="connsiteX87" fmla="*/ 401566 w 513347"/>
                    <a:gd name="connsiteY87" fmla="*/ 315723 h 506117"/>
                    <a:gd name="connsiteX88" fmla="*/ 408753 w 513347"/>
                    <a:gd name="connsiteY88" fmla="*/ 315723 h 506117"/>
                    <a:gd name="connsiteX89" fmla="*/ 468878 w 513347"/>
                    <a:gd name="connsiteY89" fmla="*/ 315723 h 506117"/>
                    <a:gd name="connsiteX90" fmla="*/ 476065 w 513347"/>
                    <a:gd name="connsiteY90" fmla="*/ 315723 h 506117"/>
                    <a:gd name="connsiteX91" fmla="*/ 479659 w 513347"/>
                    <a:gd name="connsiteY91" fmla="*/ 309695 h 506117"/>
                    <a:gd name="connsiteX92" fmla="*/ 509754 w 513347"/>
                    <a:gd name="connsiteY92" fmla="*/ 256674 h 506117"/>
                    <a:gd name="connsiteX93" fmla="*/ 513347 w 513347"/>
                    <a:gd name="connsiteY93" fmla="*/ 250648 h 506117"/>
                    <a:gd name="connsiteX94" fmla="*/ 509754 w 513347"/>
                    <a:gd name="connsiteY94" fmla="*/ 244623 h 506117"/>
                    <a:gd name="connsiteX95" fmla="*/ 479659 w 513347"/>
                    <a:gd name="connsiteY95" fmla="*/ 191601 h 506117"/>
                    <a:gd name="connsiteX96" fmla="*/ 476065 w 513347"/>
                    <a:gd name="connsiteY96" fmla="*/ 185576 h 506117"/>
                    <a:gd name="connsiteX97" fmla="*/ 468878 w 513347"/>
                    <a:gd name="connsiteY97" fmla="*/ 185576 h 506117"/>
                    <a:gd name="connsiteX98" fmla="*/ 408753 w 513347"/>
                    <a:gd name="connsiteY98" fmla="*/ 185576 h 506117"/>
                    <a:gd name="connsiteX99" fmla="*/ 401566 w 513347"/>
                    <a:gd name="connsiteY99" fmla="*/ 185576 h 506117"/>
                    <a:gd name="connsiteX100" fmla="*/ 397908 w 513347"/>
                    <a:gd name="connsiteY100" fmla="*/ 192806 h 506117"/>
                    <a:gd name="connsiteX101" fmla="*/ 375064 w 513347"/>
                    <a:gd name="connsiteY101" fmla="*/ 231368 h 506117"/>
                    <a:gd name="connsiteX102" fmla="*/ 363065 w 513347"/>
                    <a:gd name="connsiteY102" fmla="*/ 231368 h 506117"/>
                    <a:gd name="connsiteX103" fmla="*/ 278940 w 513347"/>
                    <a:gd name="connsiteY103" fmla="*/ 147015 h 506117"/>
                    <a:gd name="connsiteX104" fmla="*/ 278940 w 513347"/>
                    <a:gd name="connsiteY104" fmla="*/ 48201 h 506117"/>
                    <a:gd name="connsiteX105" fmla="*/ 278940 w 513347"/>
                    <a:gd name="connsiteY105" fmla="*/ 36151 h 506117"/>
                    <a:gd name="connsiteX106" fmla="*/ 266876 w 513347"/>
                    <a:gd name="connsiteY106" fmla="*/ 36151 h 506117"/>
                    <a:gd name="connsiteX107" fmla="*/ 181533 w 513347"/>
                    <a:gd name="connsiteY107" fmla="*/ 36151 h 506117"/>
                    <a:gd name="connsiteX108" fmla="*/ 181533 w 513347"/>
                    <a:gd name="connsiteY108" fmla="*/ 12050 h 506117"/>
                    <a:gd name="connsiteX109" fmla="*/ 181533 w 513347"/>
                    <a:gd name="connsiteY109" fmla="*/ 0 h 50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513347" h="506117">
                      <a:moveTo>
                        <a:pt x="169533" y="12050"/>
                      </a:moveTo>
                      <a:lnTo>
                        <a:pt x="169533" y="48201"/>
                      </a:lnTo>
                      <a:lnTo>
                        <a:pt x="266876" y="48201"/>
                      </a:lnTo>
                      <a:lnTo>
                        <a:pt x="266876" y="159065"/>
                      </a:lnTo>
                      <a:cubicBezTo>
                        <a:pt x="312564" y="163886"/>
                        <a:pt x="347472" y="198832"/>
                        <a:pt x="352221" y="244623"/>
                      </a:cubicBezTo>
                      <a:lnTo>
                        <a:pt x="382315" y="244623"/>
                      </a:lnTo>
                      <a:lnTo>
                        <a:pt x="408753" y="200037"/>
                      </a:lnTo>
                      <a:lnTo>
                        <a:pt x="468878" y="200037"/>
                      </a:lnTo>
                      <a:lnTo>
                        <a:pt x="498909" y="253058"/>
                      </a:lnTo>
                      <a:lnTo>
                        <a:pt x="468878" y="306080"/>
                      </a:lnTo>
                      <a:lnTo>
                        <a:pt x="408753" y="306080"/>
                      </a:lnTo>
                      <a:lnTo>
                        <a:pt x="384689" y="263904"/>
                      </a:lnTo>
                      <a:lnTo>
                        <a:pt x="353439" y="263904"/>
                      </a:lnTo>
                      <a:cubicBezTo>
                        <a:pt x="348627" y="309695"/>
                        <a:pt x="313784" y="344644"/>
                        <a:pt x="268096" y="349463"/>
                      </a:cubicBezTo>
                      <a:lnTo>
                        <a:pt x="268096" y="439838"/>
                      </a:lnTo>
                      <a:lnTo>
                        <a:pt x="352221" y="439838"/>
                      </a:lnTo>
                      <a:lnTo>
                        <a:pt x="352221" y="403685"/>
                      </a:lnTo>
                      <a:lnTo>
                        <a:pt x="443596" y="403685"/>
                      </a:lnTo>
                      <a:lnTo>
                        <a:pt x="443596" y="494067"/>
                      </a:lnTo>
                      <a:lnTo>
                        <a:pt x="352221" y="494067"/>
                      </a:lnTo>
                      <a:lnTo>
                        <a:pt x="352221" y="455508"/>
                      </a:lnTo>
                      <a:lnTo>
                        <a:pt x="250064" y="455508"/>
                      </a:lnTo>
                      <a:lnTo>
                        <a:pt x="250064" y="347050"/>
                      </a:lnTo>
                      <a:cubicBezTo>
                        <a:pt x="204376" y="343438"/>
                        <a:pt x="168314" y="307285"/>
                        <a:pt x="164721" y="261493"/>
                      </a:cubicBezTo>
                      <a:lnTo>
                        <a:pt x="123845" y="261493"/>
                      </a:lnTo>
                      <a:lnTo>
                        <a:pt x="144250" y="298850"/>
                      </a:lnTo>
                      <a:lnTo>
                        <a:pt x="20469" y="298850"/>
                      </a:lnTo>
                      <a:lnTo>
                        <a:pt x="82970" y="186781"/>
                      </a:lnTo>
                      <a:lnTo>
                        <a:pt x="114220" y="243418"/>
                      </a:lnTo>
                      <a:lnTo>
                        <a:pt x="164721" y="243418"/>
                      </a:lnTo>
                      <a:cubicBezTo>
                        <a:pt x="169533" y="197627"/>
                        <a:pt x="204376" y="162680"/>
                        <a:pt x="250064" y="157860"/>
                      </a:cubicBezTo>
                      <a:lnTo>
                        <a:pt x="250064" y="65072"/>
                      </a:lnTo>
                      <a:lnTo>
                        <a:pt x="169533" y="65072"/>
                      </a:lnTo>
                      <a:lnTo>
                        <a:pt x="169533" y="103633"/>
                      </a:lnTo>
                      <a:lnTo>
                        <a:pt x="78157" y="103633"/>
                      </a:lnTo>
                      <a:lnTo>
                        <a:pt x="78157" y="12050"/>
                      </a:lnTo>
                      <a:lnTo>
                        <a:pt x="169533" y="12050"/>
                      </a:lnTo>
                      <a:close/>
                      <a:moveTo>
                        <a:pt x="181533" y="0"/>
                      </a:moveTo>
                      <a:lnTo>
                        <a:pt x="169533" y="0"/>
                      </a:lnTo>
                      <a:lnTo>
                        <a:pt x="78157" y="0"/>
                      </a:lnTo>
                      <a:lnTo>
                        <a:pt x="66094" y="0"/>
                      </a:lnTo>
                      <a:lnTo>
                        <a:pt x="66094" y="12050"/>
                      </a:lnTo>
                      <a:lnTo>
                        <a:pt x="66094" y="103633"/>
                      </a:lnTo>
                      <a:lnTo>
                        <a:pt x="66094" y="115684"/>
                      </a:lnTo>
                      <a:lnTo>
                        <a:pt x="78157" y="115684"/>
                      </a:lnTo>
                      <a:lnTo>
                        <a:pt x="169533" y="115684"/>
                      </a:lnTo>
                      <a:lnTo>
                        <a:pt x="181533" y="115684"/>
                      </a:lnTo>
                      <a:lnTo>
                        <a:pt x="181533" y="103633"/>
                      </a:lnTo>
                      <a:lnTo>
                        <a:pt x="181533" y="77122"/>
                      </a:lnTo>
                      <a:lnTo>
                        <a:pt x="238065" y="77122"/>
                      </a:lnTo>
                      <a:lnTo>
                        <a:pt x="238065" y="148220"/>
                      </a:lnTo>
                      <a:cubicBezTo>
                        <a:pt x="195971" y="156655"/>
                        <a:pt x="162282" y="189191"/>
                        <a:pt x="153876" y="232573"/>
                      </a:cubicBezTo>
                      <a:lnTo>
                        <a:pt x="120252" y="232573"/>
                      </a:lnTo>
                      <a:lnTo>
                        <a:pt x="92595" y="181961"/>
                      </a:lnTo>
                      <a:lnTo>
                        <a:pt x="81751" y="162680"/>
                      </a:lnTo>
                      <a:lnTo>
                        <a:pt x="72125" y="181961"/>
                      </a:lnTo>
                      <a:lnTo>
                        <a:pt x="9625" y="294030"/>
                      </a:lnTo>
                      <a:lnTo>
                        <a:pt x="0" y="312106"/>
                      </a:lnTo>
                      <a:lnTo>
                        <a:pt x="20469" y="312106"/>
                      </a:lnTo>
                      <a:lnTo>
                        <a:pt x="143096" y="312106"/>
                      </a:lnTo>
                      <a:lnTo>
                        <a:pt x="163501" y="312106"/>
                      </a:lnTo>
                      <a:lnTo>
                        <a:pt x="153876" y="294030"/>
                      </a:lnTo>
                      <a:lnTo>
                        <a:pt x="143096" y="274749"/>
                      </a:lnTo>
                      <a:lnTo>
                        <a:pt x="153876" y="274749"/>
                      </a:lnTo>
                      <a:cubicBezTo>
                        <a:pt x="162282" y="316923"/>
                        <a:pt x="194751" y="350670"/>
                        <a:pt x="238065" y="359101"/>
                      </a:cubicBezTo>
                      <a:lnTo>
                        <a:pt x="238065" y="456708"/>
                      </a:lnTo>
                      <a:lnTo>
                        <a:pt x="238065" y="468759"/>
                      </a:lnTo>
                      <a:lnTo>
                        <a:pt x="250064" y="468759"/>
                      </a:lnTo>
                      <a:lnTo>
                        <a:pt x="340221" y="468759"/>
                      </a:lnTo>
                      <a:lnTo>
                        <a:pt x="340221" y="494067"/>
                      </a:lnTo>
                      <a:lnTo>
                        <a:pt x="340221" y="506118"/>
                      </a:lnTo>
                      <a:lnTo>
                        <a:pt x="352221" y="506118"/>
                      </a:lnTo>
                      <a:lnTo>
                        <a:pt x="443596" y="506118"/>
                      </a:lnTo>
                      <a:lnTo>
                        <a:pt x="455660" y="506118"/>
                      </a:lnTo>
                      <a:lnTo>
                        <a:pt x="455660" y="494067"/>
                      </a:lnTo>
                      <a:lnTo>
                        <a:pt x="455660" y="402486"/>
                      </a:lnTo>
                      <a:lnTo>
                        <a:pt x="455660" y="390435"/>
                      </a:lnTo>
                      <a:lnTo>
                        <a:pt x="443596" y="390435"/>
                      </a:lnTo>
                      <a:lnTo>
                        <a:pt x="352221" y="390435"/>
                      </a:lnTo>
                      <a:lnTo>
                        <a:pt x="340221" y="390435"/>
                      </a:lnTo>
                      <a:lnTo>
                        <a:pt x="340221" y="402486"/>
                      </a:lnTo>
                      <a:lnTo>
                        <a:pt x="340221" y="426587"/>
                      </a:lnTo>
                      <a:lnTo>
                        <a:pt x="280095" y="426587"/>
                      </a:lnTo>
                      <a:lnTo>
                        <a:pt x="280095" y="357895"/>
                      </a:lnTo>
                      <a:cubicBezTo>
                        <a:pt x="322189" y="349463"/>
                        <a:pt x="355878" y="315723"/>
                        <a:pt x="364284" y="273544"/>
                      </a:cubicBezTo>
                      <a:lnTo>
                        <a:pt x="377503" y="273544"/>
                      </a:lnTo>
                      <a:lnTo>
                        <a:pt x="397908" y="309695"/>
                      </a:lnTo>
                      <a:lnTo>
                        <a:pt x="401566" y="315723"/>
                      </a:lnTo>
                      <a:lnTo>
                        <a:pt x="408753" y="315723"/>
                      </a:lnTo>
                      <a:lnTo>
                        <a:pt x="468878" y="315723"/>
                      </a:lnTo>
                      <a:lnTo>
                        <a:pt x="476065" y="315723"/>
                      </a:lnTo>
                      <a:lnTo>
                        <a:pt x="479659" y="309695"/>
                      </a:lnTo>
                      <a:lnTo>
                        <a:pt x="509754" y="256674"/>
                      </a:lnTo>
                      <a:lnTo>
                        <a:pt x="513347" y="250648"/>
                      </a:lnTo>
                      <a:lnTo>
                        <a:pt x="509754" y="244623"/>
                      </a:lnTo>
                      <a:lnTo>
                        <a:pt x="479659" y="191601"/>
                      </a:lnTo>
                      <a:lnTo>
                        <a:pt x="476065" y="185576"/>
                      </a:lnTo>
                      <a:lnTo>
                        <a:pt x="468878" y="185576"/>
                      </a:lnTo>
                      <a:lnTo>
                        <a:pt x="408753" y="185576"/>
                      </a:lnTo>
                      <a:lnTo>
                        <a:pt x="401566" y="185576"/>
                      </a:lnTo>
                      <a:lnTo>
                        <a:pt x="397908" y="192806"/>
                      </a:lnTo>
                      <a:lnTo>
                        <a:pt x="375064" y="231368"/>
                      </a:lnTo>
                      <a:lnTo>
                        <a:pt x="363065" y="231368"/>
                      </a:lnTo>
                      <a:cubicBezTo>
                        <a:pt x="354659" y="189191"/>
                        <a:pt x="320971" y="155450"/>
                        <a:pt x="278940" y="147015"/>
                      </a:cubicBezTo>
                      <a:lnTo>
                        <a:pt x="278940" y="48201"/>
                      </a:lnTo>
                      <a:lnTo>
                        <a:pt x="278940" y="36151"/>
                      </a:lnTo>
                      <a:lnTo>
                        <a:pt x="266876" y="36151"/>
                      </a:lnTo>
                      <a:lnTo>
                        <a:pt x="181533" y="36151"/>
                      </a:lnTo>
                      <a:lnTo>
                        <a:pt x="181533" y="12050"/>
                      </a:lnTo>
                      <a:lnTo>
                        <a:pt x="181533" y="0"/>
                      </a:lnTo>
                      <a:close/>
                    </a:path>
                  </a:pathLst>
                </a:custGeom>
                <a:solidFill>
                  <a:srgbClr val="FFFFFF"/>
                </a:solidFill>
                <a:ln w="6417" cap="flat">
                  <a:noFill/>
                  <a:prstDash val="solid"/>
                  <a:miter/>
                </a:ln>
              </p:spPr>
              <p:txBody>
                <a:bodyPr rtlCol="0" anchor="ctr"/>
                <a:lstStyle/>
                <a:p>
                  <a:endParaRPr lang="en-US" sz="3052"/>
                </a:p>
              </p:txBody>
            </p:sp>
          </p:grpSp>
          <p:sp>
            <p:nvSpPr>
              <p:cNvPr id="227" name="Freeform: Shape 121">
                <a:extLst>
                  <a:ext uri="{FF2B5EF4-FFF2-40B4-BE49-F238E27FC236}">
                    <a16:creationId xmlns:a16="http://schemas.microsoft.com/office/drawing/2014/main" id="{1B5F2045-EF18-AF9D-B1C4-CF02066A9B8B}"/>
                  </a:ext>
                </a:extLst>
              </p:cNvPr>
              <p:cNvSpPr/>
              <p:nvPr/>
            </p:nvSpPr>
            <p:spPr>
              <a:xfrm>
                <a:off x="7870256" y="2382957"/>
                <a:ext cx="478440" cy="482014"/>
              </a:xfrm>
              <a:custGeom>
                <a:avLst/>
                <a:gdLst>
                  <a:gd name="connsiteX0" fmla="*/ 332970 w 478440"/>
                  <a:gd name="connsiteY0" fmla="*/ 249443 h 482014"/>
                  <a:gd name="connsiteX1" fmla="*/ 364220 w 478440"/>
                  <a:gd name="connsiteY1" fmla="*/ 249443 h 482014"/>
                  <a:gd name="connsiteX2" fmla="*/ 388283 w 478440"/>
                  <a:gd name="connsiteY2" fmla="*/ 291620 h 482014"/>
                  <a:gd name="connsiteX3" fmla="*/ 448409 w 478440"/>
                  <a:gd name="connsiteY3" fmla="*/ 291620 h 482014"/>
                  <a:gd name="connsiteX4" fmla="*/ 478440 w 478440"/>
                  <a:gd name="connsiteY4" fmla="*/ 238597 h 482014"/>
                  <a:gd name="connsiteX5" fmla="*/ 449628 w 478440"/>
                  <a:gd name="connsiteY5" fmla="*/ 186781 h 482014"/>
                  <a:gd name="connsiteX6" fmla="*/ 389502 w 478440"/>
                  <a:gd name="connsiteY6" fmla="*/ 186781 h 482014"/>
                  <a:gd name="connsiteX7" fmla="*/ 363065 w 478440"/>
                  <a:gd name="connsiteY7" fmla="*/ 231368 h 482014"/>
                  <a:gd name="connsiteX8" fmla="*/ 332970 w 478440"/>
                  <a:gd name="connsiteY8" fmla="*/ 231368 h 482014"/>
                  <a:gd name="connsiteX9" fmla="*/ 247626 w 478440"/>
                  <a:gd name="connsiteY9" fmla="*/ 145810 h 482014"/>
                  <a:gd name="connsiteX10" fmla="*/ 247626 w 478440"/>
                  <a:gd name="connsiteY10" fmla="*/ 36151 h 482014"/>
                  <a:gd name="connsiteX11" fmla="*/ 150283 w 478440"/>
                  <a:gd name="connsiteY11" fmla="*/ 36151 h 482014"/>
                  <a:gd name="connsiteX12" fmla="*/ 150283 w 478440"/>
                  <a:gd name="connsiteY12" fmla="*/ 0 h 482014"/>
                  <a:gd name="connsiteX13" fmla="*/ 58907 w 478440"/>
                  <a:gd name="connsiteY13" fmla="*/ 0 h 482014"/>
                  <a:gd name="connsiteX14" fmla="*/ 58907 w 478440"/>
                  <a:gd name="connsiteY14" fmla="*/ 91583 h 482014"/>
                  <a:gd name="connsiteX15" fmla="*/ 150283 w 478440"/>
                  <a:gd name="connsiteY15" fmla="*/ 91583 h 482014"/>
                  <a:gd name="connsiteX16" fmla="*/ 150283 w 478440"/>
                  <a:gd name="connsiteY16" fmla="*/ 53022 h 482014"/>
                  <a:gd name="connsiteX17" fmla="*/ 230814 w 478440"/>
                  <a:gd name="connsiteY17" fmla="*/ 53022 h 482014"/>
                  <a:gd name="connsiteX18" fmla="*/ 230814 w 478440"/>
                  <a:gd name="connsiteY18" fmla="*/ 145810 h 482014"/>
                  <a:gd name="connsiteX19" fmla="*/ 145470 w 478440"/>
                  <a:gd name="connsiteY19" fmla="*/ 231368 h 482014"/>
                  <a:gd name="connsiteX20" fmla="*/ 93750 w 478440"/>
                  <a:gd name="connsiteY20" fmla="*/ 231368 h 482014"/>
                  <a:gd name="connsiteX21" fmla="*/ 62500 w 478440"/>
                  <a:gd name="connsiteY21" fmla="*/ 174731 h 482014"/>
                  <a:gd name="connsiteX22" fmla="*/ 0 w 478440"/>
                  <a:gd name="connsiteY22" fmla="*/ 286800 h 482014"/>
                  <a:gd name="connsiteX23" fmla="*/ 122626 w 478440"/>
                  <a:gd name="connsiteY23" fmla="*/ 286800 h 482014"/>
                  <a:gd name="connsiteX24" fmla="*/ 102156 w 478440"/>
                  <a:gd name="connsiteY24" fmla="*/ 249443 h 482014"/>
                  <a:gd name="connsiteX25" fmla="*/ 143032 w 478440"/>
                  <a:gd name="connsiteY25" fmla="*/ 249443 h 482014"/>
                  <a:gd name="connsiteX26" fmla="*/ 228375 w 478440"/>
                  <a:gd name="connsiteY26" fmla="*/ 334998 h 482014"/>
                  <a:gd name="connsiteX27" fmla="*/ 228375 w 478440"/>
                  <a:gd name="connsiteY27" fmla="*/ 443456 h 482014"/>
                  <a:gd name="connsiteX28" fmla="*/ 330596 w 478440"/>
                  <a:gd name="connsiteY28" fmla="*/ 443456 h 482014"/>
                  <a:gd name="connsiteX29" fmla="*/ 330596 w 478440"/>
                  <a:gd name="connsiteY29" fmla="*/ 482015 h 482014"/>
                  <a:gd name="connsiteX30" fmla="*/ 421972 w 478440"/>
                  <a:gd name="connsiteY30" fmla="*/ 482015 h 482014"/>
                  <a:gd name="connsiteX31" fmla="*/ 421972 w 478440"/>
                  <a:gd name="connsiteY31" fmla="*/ 390433 h 482014"/>
                  <a:gd name="connsiteX32" fmla="*/ 330596 w 478440"/>
                  <a:gd name="connsiteY32" fmla="*/ 390433 h 482014"/>
                  <a:gd name="connsiteX33" fmla="*/ 330596 w 478440"/>
                  <a:gd name="connsiteY33" fmla="*/ 426586 h 482014"/>
                  <a:gd name="connsiteX34" fmla="*/ 246407 w 478440"/>
                  <a:gd name="connsiteY34" fmla="*/ 426586 h 482014"/>
                  <a:gd name="connsiteX35" fmla="*/ 246407 w 478440"/>
                  <a:gd name="connsiteY35" fmla="*/ 336205 h 482014"/>
                  <a:gd name="connsiteX36" fmla="*/ 332970 w 478440"/>
                  <a:gd name="connsiteY36" fmla="*/ 249443 h 482014"/>
                  <a:gd name="connsiteX37" fmla="*/ 76938 w 478440"/>
                  <a:gd name="connsiteY37" fmla="*/ 73507 h 482014"/>
                  <a:gd name="connsiteX38" fmla="*/ 76938 w 478440"/>
                  <a:gd name="connsiteY38" fmla="*/ 18076 h 482014"/>
                  <a:gd name="connsiteX39" fmla="*/ 132251 w 478440"/>
                  <a:gd name="connsiteY39" fmla="*/ 18076 h 482014"/>
                  <a:gd name="connsiteX40" fmla="*/ 132251 w 478440"/>
                  <a:gd name="connsiteY40" fmla="*/ 73507 h 482014"/>
                  <a:gd name="connsiteX41" fmla="*/ 76938 w 478440"/>
                  <a:gd name="connsiteY41" fmla="*/ 73507 h 482014"/>
                  <a:gd name="connsiteX42" fmla="*/ 31250 w 478440"/>
                  <a:gd name="connsiteY42" fmla="*/ 269929 h 482014"/>
                  <a:gd name="connsiteX43" fmla="*/ 62500 w 478440"/>
                  <a:gd name="connsiteY43" fmla="*/ 212087 h 482014"/>
                  <a:gd name="connsiteX44" fmla="*/ 93750 w 478440"/>
                  <a:gd name="connsiteY44" fmla="*/ 269929 h 482014"/>
                  <a:gd name="connsiteX45" fmla="*/ 31250 w 478440"/>
                  <a:gd name="connsiteY45" fmla="*/ 269929 h 482014"/>
                  <a:gd name="connsiteX46" fmla="*/ 406314 w 478440"/>
                  <a:gd name="connsiteY46" fmla="*/ 408510 h 482014"/>
                  <a:gd name="connsiteX47" fmla="*/ 406314 w 478440"/>
                  <a:gd name="connsiteY47" fmla="*/ 463938 h 482014"/>
                  <a:gd name="connsiteX48" fmla="*/ 351001 w 478440"/>
                  <a:gd name="connsiteY48" fmla="*/ 463938 h 482014"/>
                  <a:gd name="connsiteX49" fmla="*/ 351001 w 478440"/>
                  <a:gd name="connsiteY49" fmla="*/ 408510 h 482014"/>
                  <a:gd name="connsiteX50" fmla="*/ 406314 w 478440"/>
                  <a:gd name="connsiteY50" fmla="*/ 408510 h 482014"/>
                  <a:gd name="connsiteX51" fmla="*/ 162282 w 478440"/>
                  <a:gd name="connsiteY51" fmla="*/ 241008 h 482014"/>
                  <a:gd name="connsiteX52" fmla="*/ 239220 w 478440"/>
                  <a:gd name="connsiteY52" fmla="*/ 163886 h 482014"/>
                  <a:gd name="connsiteX53" fmla="*/ 316158 w 478440"/>
                  <a:gd name="connsiteY53" fmla="*/ 241008 h 482014"/>
                  <a:gd name="connsiteX54" fmla="*/ 239220 w 478440"/>
                  <a:gd name="connsiteY54" fmla="*/ 318128 h 482014"/>
                  <a:gd name="connsiteX55" fmla="*/ 162282 w 478440"/>
                  <a:gd name="connsiteY55" fmla="*/ 241008 h 482014"/>
                  <a:gd name="connsiteX56" fmla="*/ 378658 w 478440"/>
                  <a:gd name="connsiteY56" fmla="*/ 239803 h 482014"/>
                  <a:gd name="connsiteX57" fmla="*/ 399127 w 478440"/>
                  <a:gd name="connsiteY57" fmla="*/ 204856 h 482014"/>
                  <a:gd name="connsiteX58" fmla="*/ 438784 w 478440"/>
                  <a:gd name="connsiteY58" fmla="*/ 204856 h 482014"/>
                  <a:gd name="connsiteX59" fmla="*/ 458034 w 478440"/>
                  <a:gd name="connsiteY59" fmla="*/ 239803 h 482014"/>
                  <a:gd name="connsiteX60" fmla="*/ 437564 w 478440"/>
                  <a:gd name="connsiteY60" fmla="*/ 274749 h 482014"/>
                  <a:gd name="connsiteX61" fmla="*/ 397908 w 478440"/>
                  <a:gd name="connsiteY61" fmla="*/ 274749 h 482014"/>
                  <a:gd name="connsiteX62" fmla="*/ 378658 w 478440"/>
                  <a:gd name="connsiteY62" fmla="*/ 239803 h 48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78440" h="482014">
                    <a:moveTo>
                      <a:pt x="332970" y="249443"/>
                    </a:moveTo>
                    <a:lnTo>
                      <a:pt x="364220" y="249443"/>
                    </a:lnTo>
                    <a:lnTo>
                      <a:pt x="388283" y="291620"/>
                    </a:lnTo>
                    <a:lnTo>
                      <a:pt x="448409" y="291620"/>
                    </a:lnTo>
                    <a:lnTo>
                      <a:pt x="478440" y="238597"/>
                    </a:lnTo>
                    <a:lnTo>
                      <a:pt x="449628" y="186781"/>
                    </a:lnTo>
                    <a:lnTo>
                      <a:pt x="389502" y="186781"/>
                    </a:lnTo>
                    <a:lnTo>
                      <a:pt x="363065" y="231368"/>
                    </a:lnTo>
                    <a:lnTo>
                      <a:pt x="332970" y="231368"/>
                    </a:lnTo>
                    <a:cubicBezTo>
                      <a:pt x="328157" y="185576"/>
                      <a:pt x="293314" y="150630"/>
                      <a:pt x="247626" y="145810"/>
                    </a:cubicBezTo>
                    <a:lnTo>
                      <a:pt x="247626" y="36151"/>
                    </a:lnTo>
                    <a:lnTo>
                      <a:pt x="150283" y="36151"/>
                    </a:lnTo>
                    <a:lnTo>
                      <a:pt x="150283" y="0"/>
                    </a:lnTo>
                    <a:lnTo>
                      <a:pt x="58907" y="0"/>
                    </a:lnTo>
                    <a:lnTo>
                      <a:pt x="58907" y="91583"/>
                    </a:lnTo>
                    <a:lnTo>
                      <a:pt x="150283" y="91583"/>
                    </a:lnTo>
                    <a:lnTo>
                      <a:pt x="150283" y="53022"/>
                    </a:lnTo>
                    <a:lnTo>
                      <a:pt x="230814" y="53022"/>
                    </a:lnTo>
                    <a:lnTo>
                      <a:pt x="230814" y="145810"/>
                    </a:lnTo>
                    <a:cubicBezTo>
                      <a:pt x="185126" y="150630"/>
                      <a:pt x="149063" y="186781"/>
                      <a:pt x="145470" y="231368"/>
                    </a:cubicBezTo>
                    <a:lnTo>
                      <a:pt x="93750" y="231368"/>
                    </a:lnTo>
                    <a:lnTo>
                      <a:pt x="62500" y="174731"/>
                    </a:lnTo>
                    <a:lnTo>
                      <a:pt x="0" y="286800"/>
                    </a:lnTo>
                    <a:lnTo>
                      <a:pt x="122626" y="286800"/>
                    </a:lnTo>
                    <a:lnTo>
                      <a:pt x="102156" y="249443"/>
                    </a:lnTo>
                    <a:lnTo>
                      <a:pt x="143032" y="249443"/>
                    </a:lnTo>
                    <a:cubicBezTo>
                      <a:pt x="147844" y="295234"/>
                      <a:pt x="182687" y="330179"/>
                      <a:pt x="228375" y="334998"/>
                    </a:cubicBezTo>
                    <a:lnTo>
                      <a:pt x="228375" y="443456"/>
                    </a:lnTo>
                    <a:lnTo>
                      <a:pt x="330596" y="443456"/>
                    </a:lnTo>
                    <a:lnTo>
                      <a:pt x="330596" y="482015"/>
                    </a:lnTo>
                    <a:lnTo>
                      <a:pt x="421972" y="482015"/>
                    </a:lnTo>
                    <a:lnTo>
                      <a:pt x="421972" y="390433"/>
                    </a:lnTo>
                    <a:lnTo>
                      <a:pt x="330596" y="390433"/>
                    </a:lnTo>
                    <a:lnTo>
                      <a:pt x="330596" y="426586"/>
                    </a:lnTo>
                    <a:lnTo>
                      <a:pt x="246407" y="426586"/>
                    </a:lnTo>
                    <a:lnTo>
                      <a:pt x="246407" y="336205"/>
                    </a:lnTo>
                    <a:cubicBezTo>
                      <a:pt x="293314" y="331386"/>
                      <a:pt x="329376" y="295234"/>
                      <a:pt x="332970" y="249443"/>
                    </a:cubicBezTo>
                    <a:close/>
                    <a:moveTo>
                      <a:pt x="76938" y="73507"/>
                    </a:moveTo>
                    <a:lnTo>
                      <a:pt x="76938" y="18076"/>
                    </a:lnTo>
                    <a:lnTo>
                      <a:pt x="132251" y="18076"/>
                    </a:lnTo>
                    <a:lnTo>
                      <a:pt x="132251" y="73507"/>
                    </a:lnTo>
                    <a:lnTo>
                      <a:pt x="76938" y="73507"/>
                    </a:lnTo>
                    <a:close/>
                    <a:moveTo>
                      <a:pt x="31250" y="269929"/>
                    </a:moveTo>
                    <a:lnTo>
                      <a:pt x="62500" y="212087"/>
                    </a:lnTo>
                    <a:lnTo>
                      <a:pt x="93750" y="269929"/>
                    </a:lnTo>
                    <a:lnTo>
                      <a:pt x="31250" y="269929"/>
                    </a:lnTo>
                    <a:close/>
                    <a:moveTo>
                      <a:pt x="406314" y="408510"/>
                    </a:moveTo>
                    <a:lnTo>
                      <a:pt x="406314" y="463938"/>
                    </a:lnTo>
                    <a:lnTo>
                      <a:pt x="351001" y="463938"/>
                    </a:lnTo>
                    <a:lnTo>
                      <a:pt x="351001" y="408510"/>
                    </a:lnTo>
                    <a:lnTo>
                      <a:pt x="406314" y="408510"/>
                    </a:lnTo>
                    <a:close/>
                    <a:moveTo>
                      <a:pt x="162282" y="241008"/>
                    </a:moveTo>
                    <a:cubicBezTo>
                      <a:pt x="162282" y="198832"/>
                      <a:pt x="197125" y="163886"/>
                      <a:pt x="239220" y="163886"/>
                    </a:cubicBezTo>
                    <a:cubicBezTo>
                      <a:pt x="281314" y="163886"/>
                      <a:pt x="316158" y="198832"/>
                      <a:pt x="316158" y="241008"/>
                    </a:cubicBezTo>
                    <a:cubicBezTo>
                      <a:pt x="316158" y="283184"/>
                      <a:pt x="281314" y="318128"/>
                      <a:pt x="239220" y="318128"/>
                    </a:cubicBezTo>
                    <a:cubicBezTo>
                      <a:pt x="197125" y="318128"/>
                      <a:pt x="162282" y="283184"/>
                      <a:pt x="162282" y="241008"/>
                    </a:cubicBezTo>
                    <a:close/>
                    <a:moveTo>
                      <a:pt x="378658" y="239803"/>
                    </a:moveTo>
                    <a:lnTo>
                      <a:pt x="399127" y="204856"/>
                    </a:lnTo>
                    <a:lnTo>
                      <a:pt x="438784" y="204856"/>
                    </a:lnTo>
                    <a:lnTo>
                      <a:pt x="458034" y="239803"/>
                    </a:lnTo>
                    <a:lnTo>
                      <a:pt x="437564" y="274749"/>
                    </a:lnTo>
                    <a:lnTo>
                      <a:pt x="397908" y="274749"/>
                    </a:lnTo>
                    <a:lnTo>
                      <a:pt x="378658" y="239803"/>
                    </a:lnTo>
                    <a:close/>
                  </a:path>
                </a:pathLst>
              </a:custGeom>
              <a:solidFill>
                <a:srgbClr val="2D5967"/>
              </a:solidFill>
              <a:ln w="6417" cap="flat">
                <a:noFill/>
                <a:prstDash val="solid"/>
                <a:miter/>
              </a:ln>
            </p:spPr>
            <p:txBody>
              <a:bodyPr rtlCol="0" anchor="ctr"/>
              <a:lstStyle/>
              <a:p>
                <a:endParaRPr lang="en-US" sz="3052"/>
              </a:p>
            </p:txBody>
          </p:sp>
        </p:grpSp>
        <p:sp>
          <p:nvSpPr>
            <p:cNvPr id="225" name="TextBox 122">
              <a:extLst>
                <a:ext uri="{FF2B5EF4-FFF2-40B4-BE49-F238E27FC236}">
                  <a16:creationId xmlns:a16="http://schemas.microsoft.com/office/drawing/2014/main" id="{13BEC504-9B99-3455-06A7-C915902DD214}"/>
                </a:ext>
              </a:extLst>
            </p:cNvPr>
            <p:cNvSpPr txBox="1"/>
            <p:nvPr/>
          </p:nvSpPr>
          <p:spPr>
            <a:xfrm>
              <a:off x="7818832" y="2802186"/>
              <a:ext cx="593042" cy="247249"/>
            </a:xfrm>
            <a:prstGeom prst="rect">
              <a:avLst/>
            </a:prstGeom>
            <a:noFill/>
          </p:spPr>
          <p:txBody>
            <a:bodyPr wrap="none" rtlCol="0">
              <a:spAutoFit/>
            </a:bodyPr>
            <a:lstStyle/>
            <a:p>
              <a:pPr algn="l"/>
              <a:r>
                <a:rPr lang="en-US" sz="1772" dirty="0">
                  <a:latin typeface="Oracle Sans"/>
                  <a:cs typeface="Oracle Sans"/>
                  <a:sym typeface="Oracle Sans"/>
                  <a:rtl val="0"/>
                </a:rPr>
                <a:t>Events</a:t>
              </a:r>
            </a:p>
          </p:txBody>
        </p:sp>
      </p:grpSp>
      <p:cxnSp>
        <p:nvCxnSpPr>
          <p:cNvPr id="233" name="Straight Arrow Connector 43">
            <a:extLst>
              <a:ext uri="{FF2B5EF4-FFF2-40B4-BE49-F238E27FC236}">
                <a16:creationId xmlns:a16="http://schemas.microsoft.com/office/drawing/2014/main" id="{49DFE528-4AC5-817F-77BF-4D0F7C2BB7DF}"/>
              </a:ext>
            </a:extLst>
          </p:cNvPr>
          <p:cNvCxnSpPr>
            <a:cxnSpLocks/>
          </p:cNvCxnSpPr>
          <p:nvPr/>
        </p:nvCxnSpPr>
        <p:spPr bwMode="auto">
          <a:xfrm>
            <a:off x="4051084" y="3955677"/>
            <a:ext cx="0" cy="1767691"/>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34" name="Straight Arrow Connector 42">
            <a:extLst>
              <a:ext uri="{FF2B5EF4-FFF2-40B4-BE49-F238E27FC236}">
                <a16:creationId xmlns:a16="http://schemas.microsoft.com/office/drawing/2014/main" id="{5E5C671F-395C-9A2C-86E1-3E211648253B}"/>
              </a:ext>
            </a:extLst>
          </p:cNvPr>
          <p:cNvCxnSpPr>
            <a:cxnSpLocks/>
          </p:cNvCxnSpPr>
          <p:nvPr/>
        </p:nvCxnSpPr>
        <p:spPr bwMode="auto">
          <a:xfrm>
            <a:off x="4055135" y="3955676"/>
            <a:ext cx="600921" cy="0"/>
          </a:xfrm>
          <a:prstGeom prst="straightConnector1">
            <a:avLst/>
          </a:prstGeom>
          <a:solidFill>
            <a:srgbClr val="00B8FF"/>
          </a:solidFill>
          <a:ln w="12700" cap="flat" cmpd="sng" algn="ctr">
            <a:solidFill>
              <a:srgbClr val="312D2A"/>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481335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2673991-03FC-BF42-D552-54E33687333D}"/>
              </a:ext>
            </a:extLst>
          </p:cNvPr>
          <p:cNvSpPr>
            <a:spLocks noGrp="1"/>
          </p:cNvSpPr>
          <p:nvPr>
            <p:ph type="title"/>
          </p:nvPr>
        </p:nvSpPr>
        <p:spPr/>
        <p:txBody>
          <a:bodyPr>
            <a:normAutofit fontScale="90000"/>
          </a:bodyPr>
          <a:lstStyle/>
          <a:p>
            <a:r>
              <a:rPr kumimoji="1" lang="en-US" altLang="ja-JP" dirty="0">
                <a:latin typeface="Meiryo UI" panose="020B0604030504040204" pitchFamily="34" charset="-128"/>
                <a:ea typeface="Meiryo UI" panose="020B0604030504040204" pitchFamily="34" charset="-128"/>
              </a:rPr>
              <a:t>8-1-2-1.</a:t>
            </a:r>
            <a:r>
              <a:rPr kumimoji="1" lang="ja-JP" altLang="en-US" dirty="0">
                <a:latin typeface="Meiryo UI" panose="020B0604030504040204" pitchFamily="34" charset="-128"/>
                <a:ea typeface="Meiryo UI" panose="020B0604030504040204" pitchFamily="34" charset="-128"/>
              </a:rPr>
              <a:t> 申請・届出</a:t>
            </a:r>
            <a:r>
              <a:rPr kumimoji="1" lang="en-US" altLang="ja-JP" dirty="0">
                <a:latin typeface="Meiryo UI" panose="020B0604030504040204" pitchFamily="34" charset="-128"/>
                <a:ea typeface="Meiryo UI" panose="020B0604030504040204" pitchFamily="34" charset="-128"/>
              </a:rPr>
              <a:t>_</a:t>
            </a:r>
            <a:r>
              <a:rPr kumimoji="1" lang="ja-JP" altLang="en-US" dirty="0">
                <a:latin typeface="Meiryo UI" panose="020B0604030504040204" pitchFamily="34" charset="-128"/>
                <a:ea typeface="Meiryo UI" panose="020B0604030504040204" pitchFamily="34" charset="-128"/>
              </a:rPr>
              <a:t>申請・届出機能（パターン</a:t>
            </a:r>
            <a:r>
              <a:rPr kumimoji="1" lang="en-US" altLang="ja-JP" dirty="0">
                <a:latin typeface="Meiryo UI" panose="020B0604030504040204" pitchFamily="34" charset="-128"/>
                <a:ea typeface="Meiryo UI" panose="020B0604030504040204" pitchFamily="34" charset="-128"/>
              </a:rPr>
              <a:t>1 APEX</a:t>
            </a:r>
            <a:r>
              <a:rPr kumimoji="1" lang="ja-JP" altLang="en-US" dirty="0">
                <a:latin typeface="Meiryo UI" panose="020B0604030504040204" pitchFamily="34" charset="-128"/>
                <a:ea typeface="Meiryo UI" panose="020B0604030504040204" pitchFamily="34" charset="-128"/>
              </a:rPr>
              <a:t>、</a:t>
            </a:r>
            <a:r>
              <a:rPr kumimoji="1" lang="en-US" altLang="ja-JP" dirty="0">
                <a:latin typeface="Meiryo UI" panose="020B0604030504040204" pitchFamily="34" charset="-128"/>
                <a:ea typeface="Meiryo UI" panose="020B0604030504040204" pitchFamily="34" charset="-128"/>
              </a:rPr>
              <a:t>ADB</a:t>
            </a:r>
            <a:r>
              <a:rPr kumimoji="1" lang="ja-JP" altLang="en-US" dirty="0">
                <a:latin typeface="Meiryo UI" panose="020B0604030504040204" pitchFamily="34" charset="-128"/>
                <a:ea typeface="Meiryo UI" panose="020B0604030504040204" pitchFamily="34" charset="-128"/>
              </a:rPr>
              <a:t>利用）</a:t>
            </a:r>
          </a:p>
        </p:txBody>
      </p:sp>
      <p:sp>
        <p:nvSpPr>
          <p:cNvPr id="10" name="正方形/長方形 9">
            <a:extLst>
              <a:ext uri="{FF2B5EF4-FFF2-40B4-BE49-F238E27FC236}">
                <a16:creationId xmlns:a16="http://schemas.microsoft.com/office/drawing/2014/main" id="{C8B5E6EF-617A-E462-436E-9B9B6959BEEC}"/>
              </a:ext>
            </a:extLst>
          </p:cNvPr>
          <p:cNvSpPr/>
          <p:nvPr/>
        </p:nvSpPr>
        <p:spPr>
          <a:xfrm>
            <a:off x="4976363" y="2232334"/>
            <a:ext cx="9483915" cy="6985843"/>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34" charset="-128"/>
              <a:ea typeface="Meiryo UI" panose="020B0604030504040204" pitchFamily="34" charset="-128"/>
            </a:endParaRPr>
          </a:p>
        </p:txBody>
      </p:sp>
      <p:sp>
        <p:nvSpPr>
          <p:cNvPr id="54" name="正方形/長方形 53">
            <a:extLst>
              <a:ext uri="{FF2B5EF4-FFF2-40B4-BE49-F238E27FC236}">
                <a16:creationId xmlns:a16="http://schemas.microsoft.com/office/drawing/2014/main" id="{E049118F-B187-055C-E552-611F60B5704C}"/>
              </a:ext>
            </a:extLst>
          </p:cNvPr>
          <p:cNvSpPr/>
          <p:nvPr/>
        </p:nvSpPr>
        <p:spPr>
          <a:xfrm>
            <a:off x="5740092" y="2960849"/>
            <a:ext cx="5842657" cy="3509382"/>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kumimoji="1" lang="ja-JP" altLang="en-US" sz="1600" dirty="0">
                <a:solidFill>
                  <a:schemeClr val="tx1"/>
                </a:solidFill>
                <a:latin typeface="Meiryo UI" panose="020B0604030504040204" pitchFamily="34" charset="-128"/>
                <a:ea typeface="Meiryo UI" panose="020B0604030504040204" pitchFamily="34" charset="-128"/>
              </a:rPr>
              <a:t>申請・届出</a:t>
            </a:r>
            <a:r>
              <a:rPr kumimoji="1" lang="en-US" altLang="ja-JP" sz="1600" dirty="0">
                <a:solidFill>
                  <a:schemeClr val="tx1"/>
                </a:solidFill>
                <a:latin typeface="Meiryo UI" panose="020B0604030504040204" pitchFamily="34" charset="-128"/>
                <a:ea typeface="Meiryo UI" panose="020B0604030504040204" pitchFamily="34" charset="-128"/>
              </a:rPr>
              <a:t>_</a:t>
            </a:r>
            <a:r>
              <a:rPr kumimoji="1" lang="ja-JP" altLang="en-US" sz="1600" dirty="0">
                <a:solidFill>
                  <a:schemeClr val="tx1"/>
                </a:solidFill>
                <a:latin typeface="Meiryo UI" panose="020B0604030504040204" pitchFamily="34" charset="-128"/>
                <a:ea typeface="Meiryo UI" panose="020B0604030504040204" pitchFamily="34" charset="-128"/>
              </a:rPr>
              <a:t>申請・届出機能</a:t>
            </a:r>
            <a:endParaRPr kumimoji="1" lang="en-US" altLang="ja-JP" sz="1600" dirty="0">
              <a:solidFill>
                <a:schemeClr val="tx1"/>
              </a:solidFill>
              <a:latin typeface="Meiryo UI" panose="020B0604030504040204" pitchFamily="34" charset="-128"/>
              <a:ea typeface="Meiryo UI" panose="020B0604030504040204" pitchFamily="34" charset="-128"/>
            </a:endParaRPr>
          </a:p>
        </p:txBody>
      </p:sp>
      <p:pic>
        <p:nvPicPr>
          <p:cNvPr id="2" name="OTag">
            <a:extLst>
              <a:ext uri="{FF2B5EF4-FFF2-40B4-BE49-F238E27FC236}">
                <a16:creationId xmlns:a16="http://schemas.microsoft.com/office/drawing/2014/main" id="{24AE4AB2-480B-81D5-1CF1-1AB0903649E5}"/>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76363" y="2232334"/>
            <a:ext cx="502920" cy="502920"/>
          </a:xfrm>
          <a:prstGeom prst="rect">
            <a:avLst/>
          </a:prstGeom>
        </p:spPr>
      </p:pic>
      <p:grpSp>
        <p:nvGrpSpPr>
          <p:cNvPr id="7" name="グループ化 6">
            <a:extLst>
              <a:ext uri="{FF2B5EF4-FFF2-40B4-BE49-F238E27FC236}">
                <a16:creationId xmlns:a16="http://schemas.microsoft.com/office/drawing/2014/main" id="{FA4A3619-A6A9-E8F7-6E97-C6AA6FA8C9B8}"/>
              </a:ext>
            </a:extLst>
          </p:cNvPr>
          <p:cNvGrpSpPr/>
          <p:nvPr/>
        </p:nvGrpSpPr>
        <p:grpSpPr>
          <a:xfrm>
            <a:off x="2763552" y="5087449"/>
            <a:ext cx="655844" cy="524265"/>
            <a:chOff x="1113252" y="6112956"/>
            <a:chExt cx="655844" cy="524265"/>
          </a:xfrm>
        </p:grpSpPr>
        <p:pic>
          <p:nvPicPr>
            <p:cNvPr id="5" name="グラフィックス 4">
              <a:extLst>
                <a:ext uri="{FF2B5EF4-FFF2-40B4-BE49-F238E27FC236}">
                  <a16:creationId xmlns:a16="http://schemas.microsoft.com/office/drawing/2014/main" id="{34DAA2F3-F079-118B-678E-3BCB96BE36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4771" y="6112956"/>
              <a:ext cx="314325" cy="400050"/>
            </a:xfrm>
            <a:prstGeom prst="rect">
              <a:avLst/>
            </a:prstGeom>
          </p:spPr>
        </p:pic>
        <p:pic>
          <p:nvPicPr>
            <p:cNvPr id="6" name="グラフィックス 5">
              <a:extLst>
                <a:ext uri="{FF2B5EF4-FFF2-40B4-BE49-F238E27FC236}">
                  <a16:creationId xmlns:a16="http://schemas.microsoft.com/office/drawing/2014/main" id="{37BCDF4B-7667-A110-BB51-F96E333710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3252" y="6113346"/>
              <a:ext cx="314325" cy="400050"/>
            </a:xfrm>
            <a:prstGeom prst="rect">
              <a:avLst/>
            </a:prstGeom>
          </p:spPr>
        </p:pic>
        <p:pic>
          <p:nvPicPr>
            <p:cNvPr id="4" name="グラフィックス 3">
              <a:extLst>
                <a:ext uri="{FF2B5EF4-FFF2-40B4-BE49-F238E27FC236}">
                  <a16:creationId xmlns:a16="http://schemas.microsoft.com/office/drawing/2014/main" id="{9BD2DC6C-91B1-938E-6623-B0999B952D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4295" y="6237171"/>
              <a:ext cx="314325" cy="400050"/>
            </a:xfrm>
            <a:prstGeom prst="rect">
              <a:avLst/>
            </a:prstGeom>
          </p:spPr>
        </p:pic>
      </p:grpSp>
      <p:sp>
        <p:nvSpPr>
          <p:cNvPr id="8" name="TextBox 12">
            <a:extLst>
              <a:ext uri="{FF2B5EF4-FFF2-40B4-BE49-F238E27FC236}">
                <a16:creationId xmlns:a16="http://schemas.microsoft.com/office/drawing/2014/main" id="{A2D95E41-A1F2-4139-4656-62DD6635A003}"/>
              </a:ext>
            </a:extLst>
          </p:cNvPr>
          <p:cNvSpPr txBox="1">
            <a:spLocks noChangeArrowheads="1"/>
          </p:cNvSpPr>
          <p:nvPr/>
        </p:nvSpPr>
        <p:spPr bwMode="auto">
          <a:xfrm>
            <a:off x="2716239" y="5678008"/>
            <a:ext cx="723275"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利用者</a:t>
            </a:r>
          </a:p>
        </p:txBody>
      </p:sp>
      <p:sp>
        <p:nvSpPr>
          <p:cNvPr id="11" name="TextBox 12">
            <a:extLst>
              <a:ext uri="{FF2B5EF4-FFF2-40B4-BE49-F238E27FC236}">
                <a16:creationId xmlns:a16="http://schemas.microsoft.com/office/drawing/2014/main" id="{B1919169-B567-C1D9-72BB-A90977CA8159}"/>
              </a:ext>
            </a:extLst>
          </p:cNvPr>
          <p:cNvSpPr txBox="1">
            <a:spLocks noChangeArrowheads="1"/>
          </p:cNvSpPr>
          <p:nvPr/>
        </p:nvSpPr>
        <p:spPr bwMode="auto">
          <a:xfrm>
            <a:off x="5483452" y="2345294"/>
            <a:ext cx="513281"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OCI</a:t>
            </a:r>
          </a:p>
        </p:txBody>
      </p:sp>
      <p:pic>
        <p:nvPicPr>
          <p:cNvPr id="13" name="グラフィックス 12">
            <a:extLst>
              <a:ext uri="{FF2B5EF4-FFF2-40B4-BE49-F238E27FC236}">
                <a16:creationId xmlns:a16="http://schemas.microsoft.com/office/drawing/2014/main" id="{ED24BCDB-13F9-0B55-37F6-CDB636E9444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92182" y="5149556"/>
            <a:ext cx="400050" cy="400050"/>
          </a:xfrm>
          <a:prstGeom prst="rect">
            <a:avLst/>
          </a:prstGeom>
        </p:spPr>
      </p:pic>
      <p:pic>
        <p:nvPicPr>
          <p:cNvPr id="14" name="グラフィックス 13">
            <a:extLst>
              <a:ext uri="{FF2B5EF4-FFF2-40B4-BE49-F238E27FC236}">
                <a16:creationId xmlns:a16="http://schemas.microsoft.com/office/drawing/2014/main" id="{706D8959-4566-C44D-2BAD-01D04465C6B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38287" y="3610085"/>
            <a:ext cx="409575" cy="400050"/>
          </a:xfrm>
          <a:prstGeom prst="rect">
            <a:avLst/>
          </a:prstGeom>
        </p:spPr>
      </p:pic>
      <p:pic>
        <p:nvPicPr>
          <p:cNvPr id="15" name="グラフィックス 14">
            <a:extLst>
              <a:ext uri="{FF2B5EF4-FFF2-40B4-BE49-F238E27FC236}">
                <a16:creationId xmlns:a16="http://schemas.microsoft.com/office/drawing/2014/main" id="{DBECFB7E-57C8-E8D0-9115-86B20ECB9A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38560" y="5149556"/>
            <a:ext cx="457200" cy="400050"/>
          </a:xfrm>
          <a:prstGeom prst="rect">
            <a:avLst/>
          </a:prstGeom>
        </p:spPr>
      </p:pic>
      <p:sp>
        <p:nvSpPr>
          <p:cNvPr id="16" name="TextBox 12">
            <a:extLst>
              <a:ext uri="{FF2B5EF4-FFF2-40B4-BE49-F238E27FC236}">
                <a16:creationId xmlns:a16="http://schemas.microsoft.com/office/drawing/2014/main" id="{D986DC9B-9FFF-ADF9-CDED-4AC3EC8A12A6}"/>
              </a:ext>
            </a:extLst>
          </p:cNvPr>
          <p:cNvSpPr txBox="1">
            <a:spLocks noChangeArrowheads="1"/>
          </p:cNvSpPr>
          <p:nvPr/>
        </p:nvSpPr>
        <p:spPr bwMode="auto">
          <a:xfrm>
            <a:off x="6248763" y="4153027"/>
            <a:ext cx="588623"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WAF</a:t>
            </a:r>
          </a:p>
        </p:txBody>
      </p:sp>
      <p:sp>
        <p:nvSpPr>
          <p:cNvPr id="17" name="TextBox 12">
            <a:extLst>
              <a:ext uri="{FF2B5EF4-FFF2-40B4-BE49-F238E27FC236}">
                <a16:creationId xmlns:a16="http://schemas.microsoft.com/office/drawing/2014/main" id="{B4146947-ADE6-303E-E976-1B8D54613336}"/>
              </a:ext>
            </a:extLst>
          </p:cNvPr>
          <p:cNvSpPr txBox="1">
            <a:spLocks noChangeArrowheads="1"/>
          </p:cNvSpPr>
          <p:nvPr/>
        </p:nvSpPr>
        <p:spPr bwMode="auto">
          <a:xfrm>
            <a:off x="8069843" y="5678008"/>
            <a:ext cx="644728"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APEX</a:t>
            </a:r>
          </a:p>
        </p:txBody>
      </p:sp>
      <p:sp>
        <p:nvSpPr>
          <p:cNvPr id="18" name="TextBox 12">
            <a:extLst>
              <a:ext uri="{FF2B5EF4-FFF2-40B4-BE49-F238E27FC236}">
                <a16:creationId xmlns:a16="http://schemas.microsoft.com/office/drawing/2014/main" id="{C1308783-5208-DBE7-F260-6105C50BF665}"/>
              </a:ext>
            </a:extLst>
          </p:cNvPr>
          <p:cNvSpPr txBox="1">
            <a:spLocks noChangeArrowheads="1"/>
          </p:cNvSpPr>
          <p:nvPr/>
        </p:nvSpPr>
        <p:spPr bwMode="auto">
          <a:xfrm>
            <a:off x="9986474" y="5678008"/>
            <a:ext cx="561372"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ADB</a:t>
            </a:r>
          </a:p>
        </p:txBody>
      </p:sp>
      <p:sp>
        <p:nvSpPr>
          <p:cNvPr id="25" name="Rectangle 115">
            <a:extLst>
              <a:ext uri="{FF2B5EF4-FFF2-40B4-BE49-F238E27FC236}">
                <a16:creationId xmlns:a16="http://schemas.microsoft.com/office/drawing/2014/main" id="{6774D0BA-296F-6CE9-69DA-49D44F5E8AC9}"/>
              </a:ext>
            </a:extLst>
          </p:cNvPr>
          <p:cNvSpPr/>
          <p:nvPr/>
        </p:nvSpPr>
        <p:spPr>
          <a:xfrm>
            <a:off x="5787983" y="7892741"/>
            <a:ext cx="5794766" cy="1036667"/>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Meiryo UI" panose="020B0604030504040204" pitchFamily="34" charset="-128"/>
              <a:ea typeface="Meiryo UI" panose="020B0604030504040204" pitchFamily="34" charset="-128"/>
              <a:cs typeface="Amazon Ember" panose="020B0603020204020204" pitchFamily="34" charset="0"/>
            </a:endParaRPr>
          </a:p>
        </p:txBody>
      </p:sp>
      <p:sp>
        <p:nvSpPr>
          <p:cNvPr id="26" name="TextBox 12">
            <a:extLst>
              <a:ext uri="{FF2B5EF4-FFF2-40B4-BE49-F238E27FC236}">
                <a16:creationId xmlns:a16="http://schemas.microsoft.com/office/drawing/2014/main" id="{CD5CE23E-907B-D0A9-12CC-F2CBBBE6B25B}"/>
              </a:ext>
            </a:extLst>
          </p:cNvPr>
          <p:cNvSpPr txBox="1">
            <a:spLocks noChangeArrowheads="1"/>
          </p:cNvSpPr>
          <p:nvPr/>
        </p:nvSpPr>
        <p:spPr bwMode="auto">
          <a:xfrm>
            <a:off x="5941799" y="7972198"/>
            <a:ext cx="1005403" cy="553998"/>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dirty="0">
                <a:latin typeface="Meiryo UI" panose="020B0604030504040204" pitchFamily="34" charset="-128"/>
                <a:ea typeface="Meiryo UI" panose="020B0604030504040204" pitchFamily="34" charset="-128"/>
                <a:cs typeface="Amazon Ember" panose="020B0603020204020204" pitchFamily="34" charset="0"/>
              </a:rPr>
              <a:t>連携機能</a:t>
            </a:r>
          </a:p>
          <a:p>
            <a:pP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ユーザ認証</a:t>
            </a:r>
          </a:p>
        </p:txBody>
      </p:sp>
      <p:sp>
        <p:nvSpPr>
          <p:cNvPr id="28" name="TextBox 20">
            <a:extLst>
              <a:ext uri="{FF2B5EF4-FFF2-40B4-BE49-F238E27FC236}">
                <a16:creationId xmlns:a16="http://schemas.microsoft.com/office/drawing/2014/main" id="{B0911353-15F0-6BFE-0D6A-11E6C9FAE452}"/>
              </a:ext>
            </a:extLst>
          </p:cNvPr>
          <p:cNvSpPr txBox="1">
            <a:spLocks noChangeArrowheads="1"/>
          </p:cNvSpPr>
          <p:nvPr/>
        </p:nvSpPr>
        <p:spPr bwMode="auto">
          <a:xfrm>
            <a:off x="7599625" y="7934020"/>
            <a:ext cx="423024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400" dirty="0">
                <a:latin typeface="Meiryo UI" panose="020B0604030504040204" pitchFamily="34" charset="-128"/>
                <a:ea typeface="Meiryo UI" panose="020B0604030504040204" pitchFamily="34" charset="-128"/>
                <a:cs typeface="Amazon Ember" panose="020B0603020204020204" pitchFamily="34" charset="0"/>
              </a:rPr>
              <a:t>例</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eaLnBrk="1" hangingPunct="1">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利用者認証</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ユーザ認証機能（国民向け）</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eaLnBrk="1" hangingPunct="1">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利用者認証</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ユーザ認証機能（企業ユーザ向け）</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eaLnBrk="1" hangingPunct="1">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利用者認証</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ユーザ認証機能（職員向け）</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p:txBody>
      </p:sp>
      <p:sp>
        <p:nvSpPr>
          <p:cNvPr id="29" name="Rectangle 134">
            <a:extLst>
              <a:ext uri="{FF2B5EF4-FFF2-40B4-BE49-F238E27FC236}">
                <a16:creationId xmlns:a16="http://schemas.microsoft.com/office/drawing/2014/main" id="{DAE25B4C-2EAD-1130-714C-1E084F4DB8B9}"/>
              </a:ext>
            </a:extLst>
          </p:cNvPr>
          <p:cNvSpPr/>
          <p:nvPr/>
        </p:nvSpPr>
        <p:spPr>
          <a:xfrm>
            <a:off x="11829873" y="3932040"/>
            <a:ext cx="2477278" cy="2511314"/>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400" dirty="0">
              <a:solidFill>
                <a:schemeClr val="tx1"/>
              </a:solidFill>
              <a:latin typeface="Meiryo UI" panose="020B0604030504040204" pitchFamily="34" charset="-128"/>
              <a:ea typeface="Meiryo UI" panose="020B0604030504040204" pitchFamily="34" charset="-128"/>
              <a:cs typeface="Amazon Ember" panose="020B0603020204020204" pitchFamily="34" charset="0"/>
            </a:endParaRPr>
          </a:p>
        </p:txBody>
      </p:sp>
      <p:sp>
        <p:nvSpPr>
          <p:cNvPr id="30" name="TextBox 20">
            <a:extLst>
              <a:ext uri="{FF2B5EF4-FFF2-40B4-BE49-F238E27FC236}">
                <a16:creationId xmlns:a16="http://schemas.microsoft.com/office/drawing/2014/main" id="{F4524925-E7FE-0F09-D4BA-CF770334FB2A}"/>
              </a:ext>
            </a:extLst>
          </p:cNvPr>
          <p:cNvSpPr txBox="1">
            <a:spLocks noChangeArrowheads="1"/>
          </p:cNvSpPr>
          <p:nvPr/>
        </p:nvSpPr>
        <p:spPr bwMode="auto">
          <a:xfrm>
            <a:off x="11884331" y="4242153"/>
            <a:ext cx="2300017"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ja-JP" sz="1800">
                <a:latin typeface="Meiryo UI" panose="020B0604030504040204" pitchFamily="34" charset="-128"/>
                <a:ea typeface="Meiryo UI" panose="020B0604030504040204" pitchFamily="34" charset="-128"/>
              </a:rPr>
              <a:t>連携</a:t>
            </a:r>
            <a:r>
              <a:rPr lang="ja-JP" altLang="en-US" sz="1800">
                <a:latin typeface="Meiryo UI" panose="020B0604030504040204" pitchFamily="34" charset="-128"/>
                <a:ea typeface="Meiryo UI" panose="020B0604030504040204" pitchFamily="34" charset="-128"/>
              </a:rPr>
              <a:t>機能</a:t>
            </a:r>
            <a:endParaRPr lang="ja-JP" sz="1800" dirty="0">
              <a:latin typeface="Meiryo UI" panose="020B0604030504040204" pitchFamily="34" charset="-128"/>
              <a:ea typeface="Meiryo UI" panose="020B0604030504040204" pitchFamily="34" charset="-128"/>
            </a:endParaRPr>
          </a:p>
          <a:p>
            <a:r>
              <a:rPr lang="ja-JP" altLang="en-US" sz="1400">
                <a:latin typeface="Meiryo UI" panose="020B0604030504040204" pitchFamily="34" charset="-128"/>
                <a:ea typeface="Meiryo UI" panose="020B0604030504040204" pitchFamily="34" charset="-128"/>
              </a:rPr>
              <a:t>業務を行う上で申請内容を参照する必要がある他の機能</a:t>
            </a:r>
            <a:endParaRPr lang="en-US" sz="2400" dirty="0">
              <a:latin typeface="Meiryo UI" panose="020B0604030504040204" pitchFamily="34" charset="-128"/>
              <a:ea typeface="Meiryo UI" panose="020B0604030504040204" pitchFamily="34" charset="-128"/>
            </a:endParaRPr>
          </a:p>
        </p:txBody>
      </p:sp>
      <p:sp>
        <p:nvSpPr>
          <p:cNvPr id="31" name="TextBox 20">
            <a:extLst>
              <a:ext uri="{FF2B5EF4-FFF2-40B4-BE49-F238E27FC236}">
                <a16:creationId xmlns:a16="http://schemas.microsoft.com/office/drawing/2014/main" id="{71520157-7C0D-3D7B-CD34-CB3F13AAA106}"/>
              </a:ext>
            </a:extLst>
          </p:cNvPr>
          <p:cNvSpPr txBox="1">
            <a:spLocks noChangeArrowheads="1"/>
          </p:cNvSpPr>
          <p:nvPr/>
        </p:nvSpPr>
        <p:spPr bwMode="auto">
          <a:xfrm>
            <a:off x="11884331" y="5297504"/>
            <a:ext cx="212033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400" dirty="0">
                <a:latin typeface="Meiryo UI" panose="020B0604030504040204" pitchFamily="34" charset="-128"/>
                <a:ea typeface="Meiryo UI" panose="020B0604030504040204" pitchFamily="34" charset="-128"/>
                <a:cs typeface="Amazon Ember" panose="020B0603020204020204" pitchFamily="34" charset="0"/>
              </a:rPr>
              <a:t>例</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eaLnBrk="1" hangingPunct="1">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申請・届出</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ステータス管理機能</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eaLnBrk="1" hangingPunct="1">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申請・届出</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電子決裁機能</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p:txBody>
      </p:sp>
      <p:pic>
        <p:nvPicPr>
          <p:cNvPr id="9" name="グラフィックス 8">
            <a:extLst>
              <a:ext uri="{FF2B5EF4-FFF2-40B4-BE49-F238E27FC236}">
                <a16:creationId xmlns:a16="http://schemas.microsoft.com/office/drawing/2014/main" id="{030CE997-6DCA-8F81-277F-621C58B61A9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43049" y="5149556"/>
            <a:ext cx="400050" cy="400050"/>
          </a:xfrm>
          <a:prstGeom prst="rect">
            <a:avLst/>
          </a:prstGeom>
        </p:spPr>
      </p:pic>
      <p:sp>
        <p:nvSpPr>
          <p:cNvPr id="12" name="TextBox 12">
            <a:extLst>
              <a:ext uri="{FF2B5EF4-FFF2-40B4-BE49-F238E27FC236}">
                <a16:creationId xmlns:a16="http://schemas.microsoft.com/office/drawing/2014/main" id="{FB76D1C9-9112-5B35-08DD-B2D94373382A}"/>
              </a:ext>
            </a:extLst>
          </p:cNvPr>
          <p:cNvSpPr txBox="1">
            <a:spLocks noChangeArrowheads="1"/>
          </p:cNvSpPr>
          <p:nvPr/>
        </p:nvSpPr>
        <p:spPr bwMode="auto">
          <a:xfrm>
            <a:off x="6074036" y="5570286"/>
            <a:ext cx="938077"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Load</a:t>
            </a:r>
          </a:p>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Balancer</a:t>
            </a:r>
          </a:p>
        </p:txBody>
      </p:sp>
      <p:cxnSp>
        <p:nvCxnSpPr>
          <p:cNvPr id="21" name="直線矢印コネクタ 20">
            <a:extLst>
              <a:ext uri="{FF2B5EF4-FFF2-40B4-BE49-F238E27FC236}">
                <a16:creationId xmlns:a16="http://schemas.microsoft.com/office/drawing/2014/main" id="{E932E4D7-CD75-CDFA-4CFE-668FBECAB73C}"/>
              </a:ext>
            </a:extLst>
          </p:cNvPr>
          <p:cNvCxnSpPr>
            <a:cxnSpLocks/>
            <a:endCxn id="9" idx="1"/>
          </p:cNvCxnSpPr>
          <p:nvPr/>
        </p:nvCxnSpPr>
        <p:spPr>
          <a:xfrm>
            <a:off x="3439514" y="5338572"/>
            <a:ext cx="2903535" cy="110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直線矢印コネクタ 23">
            <a:extLst>
              <a:ext uri="{FF2B5EF4-FFF2-40B4-BE49-F238E27FC236}">
                <a16:creationId xmlns:a16="http://schemas.microsoft.com/office/drawing/2014/main" id="{48E3545C-AB07-D165-7309-558FC50F2D25}"/>
              </a:ext>
            </a:extLst>
          </p:cNvPr>
          <p:cNvCxnSpPr>
            <a:cxnSpLocks/>
            <a:stCxn id="9" idx="3"/>
            <a:endCxn id="13" idx="1"/>
          </p:cNvCxnSpPr>
          <p:nvPr/>
        </p:nvCxnSpPr>
        <p:spPr>
          <a:xfrm>
            <a:off x="6743099" y="5349581"/>
            <a:ext cx="144908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直線矢印コネクタ 35">
            <a:extLst>
              <a:ext uri="{FF2B5EF4-FFF2-40B4-BE49-F238E27FC236}">
                <a16:creationId xmlns:a16="http://schemas.microsoft.com/office/drawing/2014/main" id="{1BFA13AD-10E1-F09C-1D9C-B3ABB52FB7F2}"/>
              </a:ext>
            </a:extLst>
          </p:cNvPr>
          <p:cNvCxnSpPr>
            <a:cxnSpLocks/>
            <a:stCxn id="13" idx="3"/>
            <a:endCxn id="15" idx="1"/>
          </p:cNvCxnSpPr>
          <p:nvPr/>
        </p:nvCxnSpPr>
        <p:spPr>
          <a:xfrm>
            <a:off x="8592232" y="5349581"/>
            <a:ext cx="144632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直線矢印コネクタ 36">
            <a:extLst>
              <a:ext uri="{FF2B5EF4-FFF2-40B4-BE49-F238E27FC236}">
                <a16:creationId xmlns:a16="http://schemas.microsoft.com/office/drawing/2014/main" id="{7BC57302-8387-2865-5B48-59FE5118B735}"/>
              </a:ext>
            </a:extLst>
          </p:cNvPr>
          <p:cNvCxnSpPr>
            <a:cxnSpLocks/>
            <a:stCxn id="13" idx="0"/>
          </p:cNvCxnSpPr>
          <p:nvPr/>
        </p:nvCxnSpPr>
        <p:spPr>
          <a:xfrm rot="5400000" flipH="1" flipV="1">
            <a:off x="9832453" y="3185094"/>
            <a:ext cx="524216" cy="3404709"/>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45" name="直線矢印コネクタ 44">
            <a:extLst>
              <a:ext uri="{FF2B5EF4-FFF2-40B4-BE49-F238E27FC236}">
                <a16:creationId xmlns:a16="http://schemas.microsoft.com/office/drawing/2014/main" id="{64FE3B4A-5294-0D3D-625A-8FA6C195E704}"/>
              </a:ext>
            </a:extLst>
          </p:cNvPr>
          <p:cNvCxnSpPr>
            <a:cxnSpLocks/>
            <a:stCxn id="16" idx="2"/>
            <a:endCxn id="9" idx="0"/>
          </p:cNvCxnSpPr>
          <p:nvPr/>
        </p:nvCxnSpPr>
        <p:spPr>
          <a:xfrm flipH="1">
            <a:off x="6543074" y="4460804"/>
            <a:ext cx="1" cy="6887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直線矢印コネクタ 47">
            <a:extLst>
              <a:ext uri="{FF2B5EF4-FFF2-40B4-BE49-F238E27FC236}">
                <a16:creationId xmlns:a16="http://schemas.microsoft.com/office/drawing/2014/main" id="{E3F400BA-8F68-8A5E-3BA1-9843D90CC90B}"/>
              </a:ext>
            </a:extLst>
          </p:cNvPr>
          <p:cNvCxnSpPr>
            <a:cxnSpLocks/>
            <a:stCxn id="17" idx="2"/>
          </p:cNvCxnSpPr>
          <p:nvPr/>
        </p:nvCxnSpPr>
        <p:spPr>
          <a:xfrm>
            <a:off x="8392207" y="5985785"/>
            <a:ext cx="18715" cy="19069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直線矢印コネクタ 21">
            <a:extLst>
              <a:ext uri="{FF2B5EF4-FFF2-40B4-BE49-F238E27FC236}">
                <a16:creationId xmlns:a16="http://schemas.microsoft.com/office/drawing/2014/main" id="{113A875D-943D-3A11-AFE7-5A2CEBC0B7B5}"/>
              </a:ext>
            </a:extLst>
          </p:cNvPr>
          <p:cNvCxnSpPr>
            <a:cxnSpLocks/>
          </p:cNvCxnSpPr>
          <p:nvPr/>
        </p:nvCxnSpPr>
        <p:spPr>
          <a:xfrm>
            <a:off x="10267160" y="4640967"/>
            <a:ext cx="0" cy="487950"/>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66052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CFC8A5E2-EF06-41A1-BA28-15FC0CB9C970}"/>
              </a:ext>
            </a:extLst>
          </p:cNvPr>
          <p:cNvSpPr/>
          <p:nvPr/>
        </p:nvSpPr>
        <p:spPr>
          <a:xfrm>
            <a:off x="7856076" y="3112041"/>
            <a:ext cx="5987274" cy="3413801"/>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lang="ja-JP" altLang="en-US" sz="1772" dirty="0">
                <a:solidFill>
                  <a:schemeClr val="tx1"/>
                </a:solidFill>
                <a:latin typeface="Meiryo UI" panose="020B0604030504040204" pitchFamily="34" charset="-128"/>
                <a:ea typeface="Meiryo UI" panose="020B0604030504040204" pitchFamily="34" charset="-128"/>
              </a:rPr>
              <a:t>データ管理</a:t>
            </a:r>
            <a:r>
              <a:rPr lang="en-US" altLang="ja-JP" sz="1772" dirty="0">
                <a:solidFill>
                  <a:schemeClr val="tx1"/>
                </a:solidFill>
                <a:latin typeface="Meiryo UI" panose="020B0604030504040204" pitchFamily="34" charset="-128"/>
                <a:ea typeface="Meiryo UI" panose="020B0604030504040204" pitchFamily="34" charset="-128"/>
              </a:rPr>
              <a:t>_</a:t>
            </a:r>
            <a:r>
              <a:rPr lang="ja-JP" altLang="en-US" sz="1772" dirty="0">
                <a:solidFill>
                  <a:schemeClr val="tx1"/>
                </a:solidFill>
                <a:latin typeface="Meiryo UI" panose="020B0604030504040204" pitchFamily="34" charset="-128"/>
                <a:ea typeface="Meiryo UI" panose="020B0604030504040204" pitchFamily="34" charset="-128"/>
              </a:rPr>
              <a:t>分析用ダッシュボード機能</a:t>
            </a:r>
            <a:endParaRPr kumimoji="1" lang="en-US" altLang="ja-JP" sz="1772" dirty="0">
              <a:solidFill>
                <a:schemeClr val="tx1"/>
              </a:solidFill>
              <a:latin typeface="Meiryo UI" panose="020B0604030504040204" pitchFamily="34" charset="-128"/>
              <a:ea typeface="Meiryo UI" panose="020B0604030504040204" pitchFamily="34" charset="-128"/>
            </a:endParaRPr>
          </a:p>
        </p:txBody>
      </p:sp>
      <p:sp>
        <p:nvSpPr>
          <p:cNvPr id="4" name="Rectangle 46">
            <a:extLst>
              <a:ext uri="{FF2B5EF4-FFF2-40B4-BE49-F238E27FC236}">
                <a16:creationId xmlns:a16="http://schemas.microsoft.com/office/drawing/2014/main" id="{F2469E96-7AD6-491B-835E-EF5EE38F99A6}"/>
              </a:ext>
            </a:extLst>
          </p:cNvPr>
          <p:cNvSpPr/>
          <p:nvPr/>
        </p:nvSpPr>
        <p:spPr>
          <a:xfrm>
            <a:off x="309185" y="563375"/>
            <a:ext cx="17082488" cy="635673"/>
          </a:xfrm>
          <a:prstGeom prst="rect">
            <a:avLst/>
          </a:prstGeom>
          <a:noFill/>
          <a:ln>
            <a:noFill/>
          </a:ln>
        </p:spPr>
        <p:txBody>
          <a:bodyPr spcFirstLastPara="1" wrap="square" lIns="45700" tIns="45700" rIns="45700" bIns="45700" anchor="ctr" anchorCtr="0">
            <a:normAutofit fontScale="77500" lnSpcReduction="20000"/>
          </a:bodyPr>
          <a:lstStyle/>
          <a:p>
            <a:pPr>
              <a:lnSpc>
                <a:spcPct val="90000"/>
              </a:lnSpc>
              <a:buSzPts val="4400"/>
            </a:pPr>
            <a:r>
              <a:rPr kumimoji="1" lang="en-US" altLang="ja-JP" sz="4400" dirty="0">
                <a:solidFill>
                  <a:srgbClr val="000000"/>
                </a:solidFill>
                <a:latin typeface="+mj-lt"/>
                <a:ea typeface="Roboto"/>
                <a:cs typeface="Roboto"/>
              </a:rPr>
              <a:t>8-1-4-3. </a:t>
            </a:r>
            <a:r>
              <a:rPr kumimoji="1" lang="ja-JP" altLang="en-US" sz="4400">
                <a:solidFill>
                  <a:srgbClr val="000000"/>
                </a:solidFill>
                <a:latin typeface="+mj-lt"/>
                <a:cs typeface="Roboto"/>
              </a:rPr>
              <a:t>データ管理</a:t>
            </a:r>
            <a:r>
              <a:rPr kumimoji="1" lang="en-US" altLang="ja-JP" sz="4400" dirty="0">
                <a:solidFill>
                  <a:srgbClr val="000000"/>
                </a:solidFill>
                <a:latin typeface="+mj-lt"/>
                <a:ea typeface="Roboto"/>
                <a:cs typeface="Roboto"/>
              </a:rPr>
              <a:t>_</a:t>
            </a:r>
            <a:r>
              <a:rPr kumimoji="1" lang="ja-JP" altLang="en-US" sz="4400" dirty="0">
                <a:solidFill>
                  <a:srgbClr val="000000"/>
                </a:solidFill>
                <a:latin typeface="+mj-lt"/>
                <a:cs typeface="Roboto"/>
              </a:rPr>
              <a:t>分析用ダッシュボード機能</a:t>
            </a:r>
            <a:r>
              <a:rPr kumimoji="1" lang="ja-JP" altLang="en-US" sz="4400">
                <a:solidFill>
                  <a:srgbClr val="000000"/>
                </a:solidFill>
                <a:latin typeface="+mj-lt"/>
                <a:cs typeface="Roboto"/>
              </a:rPr>
              <a:t>（パターン</a:t>
            </a:r>
            <a:r>
              <a:rPr kumimoji="1" lang="en-US" altLang="ja-JP" sz="4400" dirty="0">
                <a:solidFill>
                  <a:srgbClr val="000000"/>
                </a:solidFill>
                <a:latin typeface="+mj-lt"/>
                <a:ea typeface="Roboto"/>
                <a:cs typeface="Roboto"/>
              </a:rPr>
              <a:t>1 APEX</a:t>
            </a:r>
            <a:r>
              <a:rPr kumimoji="1" lang="ja-JP" altLang="en-US" sz="4400" dirty="0">
                <a:solidFill>
                  <a:srgbClr val="000000"/>
                </a:solidFill>
                <a:latin typeface="+mj-lt"/>
                <a:cs typeface="Roboto"/>
              </a:rPr>
              <a:t>利用</a:t>
            </a:r>
            <a:r>
              <a:rPr kumimoji="1" lang="ja-JP" altLang="en-US" sz="4400">
                <a:solidFill>
                  <a:srgbClr val="000000"/>
                </a:solidFill>
                <a:latin typeface="+mj-lt"/>
                <a:cs typeface="Roboto"/>
              </a:rPr>
              <a:t>パターン）</a:t>
            </a:r>
            <a:endParaRPr kumimoji="1" lang="en-US" altLang="ja-JP" sz="4400" dirty="0">
              <a:solidFill>
                <a:srgbClr val="000000"/>
              </a:solidFill>
              <a:latin typeface="+mj-lt"/>
              <a:ea typeface="Roboto"/>
              <a:cs typeface="Roboto"/>
            </a:endParaRPr>
          </a:p>
        </p:txBody>
      </p:sp>
      <p:grpSp>
        <p:nvGrpSpPr>
          <p:cNvPr id="5" name="グループ化 4">
            <a:extLst>
              <a:ext uri="{FF2B5EF4-FFF2-40B4-BE49-F238E27FC236}">
                <a16:creationId xmlns:a16="http://schemas.microsoft.com/office/drawing/2014/main" id="{22505C4A-BBF2-461A-BFB5-495A69926EB8}"/>
              </a:ext>
            </a:extLst>
          </p:cNvPr>
          <p:cNvGrpSpPr>
            <a:grpSpLocks noChangeAspect="1"/>
          </p:cNvGrpSpPr>
          <p:nvPr/>
        </p:nvGrpSpPr>
        <p:grpSpPr>
          <a:xfrm>
            <a:off x="2919673" y="1858157"/>
            <a:ext cx="11536614" cy="7417483"/>
            <a:chOff x="2572150" y="863437"/>
            <a:chExt cx="7960207" cy="5298697"/>
          </a:xfrm>
        </p:grpSpPr>
        <p:sp>
          <p:nvSpPr>
            <p:cNvPr id="6" name="正方形/長方形 5">
              <a:extLst>
                <a:ext uri="{FF2B5EF4-FFF2-40B4-BE49-F238E27FC236}">
                  <a16:creationId xmlns:a16="http://schemas.microsoft.com/office/drawing/2014/main" id="{96D01785-2BE2-454B-B811-E5384CA5F3B9}"/>
                </a:ext>
              </a:extLst>
            </p:cNvPr>
            <p:cNvSpPr/>
            <p:nvPr/>
          </p:nvSpPr>
          <p:spPr>
            <a:xfrm>
              <a:off x="2576357" y="863437"/>
              <a:ext cx="7956000" cy="5298697"/>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052">
                <a:latin typeface="Meiryo UI" panose="020B0604030504040204" pitchFamily="34" charset="-128"/>
                <a:ea typeface="Meiryo UI" panose="020B0604030504040204" pitchFamily="34" charset="-128"/>
              </a:endParaRPr>
            </a:p>
          </p:txBody>
        </p:sp>
        <p:pic>
          <p:nvPicPr>
            <p:cNvPr id="7" name="OTag">
              <a:extLst>
                <a:ext uri="{FF2B5EF4-FFF2-40B4-BE49-F238E27FC236}">
                  <a16:creationId xmlns:a16="http://schemas.microsoft.com/office/drawing/2014/main" id="{C2C90D29-A96C-4B33-8196-1D592A6C0A93}"/>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72150" y="868103"/>
              <a:ext cx="370591" cy="485988"/>
            </a:xfrm>
            <a:prstGeom prst="rect">
              <a:avLst/>
            </a:prstGeom>
          </p:spPr>
        </p:pic>
        <p:sp>
          <p:nvSpPr>
            <p:cNvPr id="8" name="TextBox 12">
              <a:extLst>
                <a:ext uri="{FF2B5EF4-FFF2-40B4-BE49-F238E27FC236}">
                  <a16:creationId xmlns:a16="http://schemas.microsoft.com/office/drawing/2014/main" id="{6FC4AC7C-5DF7-4E2B-85A2-DB61DA0E3615}"/>
                </a:ext>
              </a:extLst>
            </p:cNvPr>
            <p:cNvSpPr txBox="1">
              <a:spLocks noChangeArrowheads="1"/>
            </p:cNvSpPr>
            <p:nvPr/>
          </p:nvSpPr>
          <p:spPr bwMode="auto">
            <a:xfrm>
              <a:off x="2926210" y="960634"/>
              <a:ext cx="414995" cy="260764"/>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772" dirty="0">
                  <a:latin typeface="Meiryo UI" panose="020B0604030504040204" pitchFamily="34" charset="-128"/>
                  <a:ea typeface="Meiryo UI" panose="020B0604030504040204" pitchFamily="34" charset="-128"/>
                  <a:cs typeface="Amazon Ember" panose="020B0603020204020204" pitchFamily="34" charset="0"/>
                </a:rPr>
                <a:t>OCI</a:t>
              </a:r>
            </a:p>
          </p:txBody>
        </p:sp>
      </p:grpSp>
      <p:cxnSp>
        <p:nvCxnSpPr>
          <p:cNvPr id="101" name="Straight Arrow Connector 43">
            <a:extLst>
              <a:ext uri="{FF2B5EF4-FFF2-40B4-BE49-F238E27FC236}">
                <a16:creationId xmlns:a16="http://schemas.microsoft.com/office/drawing/2014/main" id="{8816AF69-5BB0-4184-B498-30A8F188BCC9}"/>
              </a:ext>
            </a:extLst>
          </p:cNvPr>
          <p:cNvCxnSpPr>
            <a:cxnSpLocks/>
          </p:cNvCxnSpPr>
          <p:nvPr/>
        </p:nvCxnSpPr>
        <p:spPr bwMode="auto">
          <a:xfrm>
            <a:off x="2207215" y="4965373"/>
            <a:ext cx="1114315" cy="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75" name="Straight Arrow Connector 43">
            <a:extLst>
              <a:ext uri="{FF2B5EF4-FFF2-40B4-BE49-F238E27FC236}">
                <a16:creationId xmlns:a16="http://schemas.microsoft.com/office/drawing/2014/main" id="{AC59FA99-4571-4CD1-B16B-2AFE3B93A2FA}"/>
              </a:ext>
            </a:extLst>
          </p:cNvPr>
          <p:cNvCxnSpPr>
            <a:cxnSpLocks/>
          </p:cNvCxnSpPr>
          <p:nvPr/>
        </p:nvCxnSpPr>
        <p:spPr bwMode="auto">
          <a:xfrm flipH="1">
            <a:off x="13082268" y="4979517"/>
            <a:ext cx="2257368" cy="17063"/>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2" name="Graphic 3">
            <a:extLst>
              <a:ext uri="{FF2B5EF4-FFF2-40B4-BE49-F238E27FC236}">
                <a16:creationId xmlns:a16="http://schemas.microsoft.com/office/drawing/2014/main" id="{ECC9FCBA-295C-2FF7-87DA-5B7C63F60564}"/>
              </a:ext>
            </a:extLst>
          </p:cNvPr>
          <p:cNvGrpSpPr/>
          <p:nvPr/>
        </p:nvGrpSpPr>
        <p:grpSpPr>
          <a:xfrm>
            <a:off x="1083720" y="4527017"/>
            <a:ext cx="978153" cy="935469"/>
            <a:chOff x="5145635" y="1856139"/>
            <a:chExt cx="662531" cy="633620"/>
          </a:xfrm>
        </p:grpSpPr>
        <p:grpSp>
          <p:nvGrpSpPr>
            <p:cNvPr id="3" name="Graphic 3">
              <a:extLst>
                <a:ext uri="{FF2B5EF4-FFF2-40B4-BE49-F238E27FC236}">
                  <a16:creationId xmlns:a16="http://schemas.microsoft.com/office/drawing/2014/main" id="{4F6F24F6-0600-0895-0C97-DD7C98E81A8E}"/>
                </a:ext>
              </a:extLst>
            </p:cNvPr>
            <p:cNvGrpSpPr/>
            <p:nvPr/>
          </p:nvGrpSpPr>
          <p:grpSpPr>
            <a:xfrm>
              <a:off x="5258602" y="1856139"/>
              <a:ext cx="513347" cy="378718"/>
              <a:chOff x="5258602" y="1856139"/>
              <a:chExt cx="513347" cy="378718"/>
            </a:xfrm>
          </p:grpSpPr>
          <p:sp>
            <p:nvSpPr>
              <p:cNvPr id="11" name="Freeform: Shape 251">
                <a:extLst>
                  <a:ext uri="{FF2B5EF4-FFF2-40B4-BE49-F238E27FC236}">
                    <a16:creationId xmlns:a16="http://schemas.microsoft.com/office/drawing/2014/main" id="{C8B12203-FD23-63AB-4AD2-5F129DB70999}"/>
                  </a:ext>
                </a:extLst>
              </p:cNvPr>
              <p:cNvSpPr/>
              <p:nvPr/>
            </p:nvSpPr>
            <p:spPr>
              <a:xfrm>
                <a:off x="5263113" y="1860594"/>
                <a:ext cx="503247" cy="369758"/>
              </a:xfrm>
              <a:custGeom>
                <a:avLst/>
                <a:gdLst>
                  <a:gd name="connsiteX0" fmla="*/ 0 w 503247"/>
                  <a:gd name="connsiteY0" fmla="*/ 369759 h 369758"/>
                  <a:gd name="connsiteX1" fmla="*/ 0 w 503247"/>
                  <a:gd name="connsiteY1" fmla="*/ 232791 h 369758"/>
                  <a:gd name="connsiteX2" fmla="*/ 14284 w 503247"/>
                  <a:gd name="connsiteY2" fmla="*/ 198936 h 369758"/>
                  <a:gd name="connsiteX3" fmla="*/ 48242 w 503247"/>
                  <a:gd name="connsiteY3" fmla="*/ 184909 h 369758"/>
                  <a:gd name="connsiteX4" fmla="*/ 67627 w 503247"/>
                  <a:gd name="connsiteY4" fmla="*/ 184909 h 369758"/>
                  <a:gd name="connsiteX5" fmla="*/ 67627 w 503247"/>
                  <a:gd name="connsiteY5" fmla="*/ 182114 h 369758"/>
                  <a:gd name="connsiteX6" fmla="*/ 39451 w 503247"/>
                  <a:gd name="connsiteY6" fmla="*/ 149946 h 369758"/>
                  <a:gd name="connsiteX7" fmla="*/ 36428 w 503247"/>
                  <a:gd name="connsiteY7" fmla="*/ 107285 h 369758"/>
                  <a:gd name="connsiteX8" fmla="*/ 59805 w 503247"/>
                  <a:gd name="connsiteY8" fmla="*/ 71469 h 369758"/>
                  <a:gd name="connsiteX9" fmla="*/ 100064 w 503247"/>
                  <a:gd name="connsiteY9" fmla="*/ 57053 h 369758"/>
                  <a:gd name="connsiteX10" fmla="*/ 140863 w 503247"/>
                  <a:gd name="connsiteY10" fmla="*/ 69896 h 369758"/>
                  <a:gd name="connsiteX11" fmla="*/ 165606 w 503247"/>
                  <a:gd name="connsiteY11" fmla="*/ 104778 h 369758"/>
                  <a:gd name="connsiteX12" fmla="*/ 164246 w 503247"/>
                  <a:gd name="connsiteY12" fmla="*/ 147524 h 369758"/>
                  <a:gd name="connsiteX13" fmla="*/ 137333 w 503247"/>
                  <a:gd name="connsiteY13" fmla="*/ 180762 h 369758"/>
                  <a:gd name="connsiteX14" fmla="*/ 141838 w 503247"/>
                  <a:gd name="connsiteY14" fmla="*/ 180762 h 369758"/>
                  <a:gd name="connsiteX15" fmla="*/ 161813 w 503247"/>
                  <a:gd name="connsiteY15" fmla="*/ 164465 h 369758"/>
                  <a:gd name="connsiteX16" fmla="*/ 186929 w 503247"/>
                  <a:gd name="connsiteY16" fmla="*/ 158670 h 369758"/>
                  <a:gd name="connsiteX17" fmla="*/ 210370 w 503247"/>
                  <a:gd name="connsiteY17" fmla="*/ 158670 h 369758"/>
                  <a:gd name="connsiteX18" fmla="*/ 210370 w 503247"/>
                  <a:gd name="connsiteY18" fmla="*/ 148841 h 369758"/>
                  <a:gd name="connsiteX19" fmla="*/ 177239 w 503247"/>
                  <a:gd name="connsiteY19" fmla="*/ 109822 h 369758"/>
                  <a:gd name="connsiteX20" fmla="*/ 174474 w 503247"/>
                  <a:gd name="connsiteY20" fmla="*/ 58708 h 369758"/>
                  <a:gd name="connsiteX21" fmla="*/ 203208 w 503247"/>
                  <a:gd name="connsiteY21" fmla="*/ 16343 h 369758"/>
                  <a:gd name="connsiteX22" fmla="*/ 251713 w 503247"/>
                  <a:gd name="connsiteY22" fmla="*/ 0 h 369758"/>
                  <a:gd name="connsiteX23" fmla="*/ 300225 w 503247"/>
                  <a:gd name="connsiteY23" fmla="*/ 16343 h 369758"/>
                  <a:gd name="connsiteX24" fmla="*/ 328953 w 503247"/>
                  <a:gd name="connsiteY24" fmla="*/ 58708 h 369758"/>
                  <a:gd name="connsiteX25" fmla="*/ 326187 w 503247"/>
                  <a:gd name="connsiteY25" fmla="*/ 109822 h 369758"/>
                  <a:gd name="connsiteX26" fmla="*/ 293057 w 503247"/>
                  <a:gd name="connsiteY26" fmla="*/ 148841 h 369758"/>
                  <a:gd name="connsiteX27" fmla="*/ 293057 w 503247"/>
                  <a:gd name="connsiteY27" fmla="*/ 157859 h 369758"/>
                  <a:gd name="connsiteX28" fmla="*/ 317043 w 503247"/>
                  <a:gd name="connsiteY28" fmla="*/ 157859 h 369758"/>
                  <a:gd name="connsiteX29" fmla="*/ 342101 w 503247"/>
                  <a:gd name="connsiteY29" fmla="*/ 163780 h 369758"/>
                  <a:gd name="connsiteX30" fmla="*/ 362128 w 503247"/>
                  <a:gd name="connsiteY30" fmla="*/ 179951 h 369758"/>
                  <a:gd name="connsiteX31" fmla="*/ 366639 w 503247"/>
                  <a:gd name="connsiteY31" fmla="*/ 179951 h 369758"/>
                  <a:gd name="connsiteX32" fmla="*/ 339765 w 503247"/>
                  <a:gd name="connsiteY32" fmla="*/ 146794 h 369758"/>
                  <a:gd name="connsiteX33" fmla="*/ 338328 w 503247"/>
                  <a:gd name="connsiteY33" fmla="*/ 104138 h 369758"/>
                  <a:gd name="connsiteX34" fmla="*/ 362904 w 503247"/>
                  <a:gd name="connsiteY34" fmla="*/ 69246 h 369758"/>
                  <a:gd name="connsiteX35" fmla="*/ 403555 w 503247"/>
                  <a:gd name="connsiteY35" fmla="*/ 56242 h 369758"/>
                  <a:gd name="connsiteX36" fmla="*/ 443827 w 503247"/>
                  <a:gd name="connsiteY36" fmla="*/ 70387 h 369758"/>
                  <a:gd name="connsiteX37" fmla="*/ 467415 w 503247"/>
                  <a:gd name="connsiteY37" fmla="*/ 105958 h 369758"/>
                  <a:gd name="connsiteX38" fmla="*/ 464772 w 503247"/>
                  <a:gd name="connsiteY38" fmla="*/ 148557 h 369758"/>
                  <a:gd name="connsiteX39" fmla="*/ 436974 w 503247"/>
                  <a:gd name="connsiteY39" fmla="*/ 180943 h 369758"/>
                  <a:gd name="connsiteX40" fmla="*/ 436974 w 503247"/>
                  <a:gd name="connsiteY40" fmla="*/ 184909 h 369758"/>
                  <a:gd name="connsiteX41" fmla="*/ 455006 w 503247"/>
                  <a:gd name="connsiteY41" fmla="*/ 184909 h 369758"/>
                  <a:gd name="connsiteX42" fmla="*/ 489092 w 503247"/>
                  <a:gd name="connsiteY42" fmla="*/ 199065 h 369758"/>
                  <a:gd name="connsiteX43" fmla="*/ 503247 w 503247"/>
                  <a:gd name="connsiteY43" fmla="*/ 233151 h 369758"/>
                  <a:gd name="connsiteX44" fmla="*/ 503247 w 503247"/>
                  <a:gd name="connsiteY44" fmla="*/ 369759 h 369758"/>
                  <a:gd name="connsiteX45" fmla="*/ 0 w 503247"/>
                  <a:gd name="connsiteY45" fmla="*/ 369759 h 369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03247" h="369758">
                    <a:moveTo>
                      <a:pt x="0" y="369759"/>
                    </a:moveTo>
                    <a:lnTo>
                      <a:pt x="0" y="232791"/>
                    </a:lnTo>
                    <a:cubicBezTo>
                      <a:pt x="122" y="220067"/>
                      <a:pt x="5249" y="207901"/>
                      <a:pt x="14284" y="198936"/>
                    </a:cubicBezTo>
                    <a:cubicBezTo>
                      <a:pt x="23312" y="189972"/>
                      <a:pt x="35517" y="184935"/>
                      <a:pt x="48242" y="184909"/>
                    </a:cubicBezTo>
                    <a:lnTo>
                      <a:pt x="67627" y="184909"/>
                    </a:lnTo>
                    <a:lnTo>
                      <a:pt x="67627" y="182114"/>
                    </a:lnTo>
                    <a:cubicBezTo>
                      <a:pt x="54979" y="174753"/>
                      <a:pt x="45078" y="163456"/>
                      <a:pt x="39451" y="149946"/>
                    </a:cubicBezTo>
                    <a:cubicBezTo>
                      <a:pt x="33817" y="136436"/>
                      <a:pt x="32758" y="121453"/>
                      <a:pt x="36428" y="107285"/>
                    </a:cubicBezTo>
                    <a:cubicBezTo>
                      <a:pt x="40105" y="93116"/>
                      <a:pt x="48312" y="80538"/>
                      <a:pt x="59805" y="71469"/>
                    </a:cubicBezTo>
                    <a:cubicBezTo>
                      <a:pt x="71291" y="62400"/>
                      <a:pt x="85434" y="57337"/>
                      <a:pt x="100064" y="57053"/>
                    </a:cubicBezTo>
                    <a:cubicBezTo>
                      <a:pt x="114701" y="56769"/>
                      <a:pt x="129030" y="61280"/>
                      <a:pt x="140863" y="69896"/>
                    </a:cubicBezTo>
                    <a:cubicBezTo>
                      <a:pt x="152695" y="78513"/>
                      <a:pt x="161384" y="90763"/>
                      <a:pt x="165606" y="104778"/>
                    </a:cubicBezTo>
                    <a:cubicBezTo>
                      <a:pt x="169828" y="118794"/>
                      <a:pt x="169347" y="133805"/>
                      <a:pt x="164246" y="147524"/>
                    </a:cubicBezTo>
                    <a:cubicBezTo>
                      <a:pt x="159138" y="161243"/>
                      <a:pt x="149692" y="172915"/>
                      <a:pt x="137333" y="180762"/>
                    </a:cubicBezTo>
                    <a:lnTo>
                      <a:pt x="141838" y="180762"/>
                    </a:lnTo>
                    <a:cubicBezTo>
                      <a:pt x="147164" y="173871"/>
                      <a:pt x="153991" y="168296"/>
                      <a:pt x="161813" y="164465"/>
                    </a:cubicBezTo>
                    <a:cubicBezTo>
                      <a:pt x="169629" y="160635"/>
                      <a:pt x="178221" y="158652"/>
                      <a:pt x="186929" y="158670"/>
                    </a:cubicBezTo>
                    <a:lnTo>
                      <a:pt x="210370" y="158670"/>
                    </a:lnTo>
                    <a:lnTo>
                      <a:pt x="210370" y="148841"/>
                    </a:lnTo>
                    <a:cubicBezTo>
                      <a:pt x="195361" y="139805"/>
                      <a:pt x="183720" y="126099"/>
                      <a:pt x="177239" y="109822"/>
                    </a:cubicBezTo>
                    <a:cubicBezTo>
                      <a:pt x="170759" y="93543"/>
                      <a:pt x="169790" y="75590"/>
                      <a:pt x="174474" y="58708"/>
                    </a:cubicBezTo>
                    <a:cubicBezTo>
                      <a:pt x="179165" y="41826"/>
                      <a:pt x="189258" y="26946"/>
                      <a:pt x="203208" y="16343"/>
                    </a:cubicBezTo>
                    <a:cubicBezTo>
                      <a:pt x="217152" y="5741"/>
                      <a:pt x="234196" y="0"/>
                      <a:pt x="251713" y="0"/>
                    </a:cubicBezTo>
                    <a:cubicBezTo>
                      <a:pt x="269238" y="0"/>
                      <a:pt x="286274" y="5741"/>
                      <a:pt x="300225" y="16343"/>
                    </a:cubicBezTo>
                    <a:cubicBezTo>
                      <a:pt x="314175" y="26946"/>
                      <a:pt x="324262" y="41826"/>
                      <a:pt x="328953" y="58708"/>
                    </a:cubicBezTo>
                    <a:cubicBezTo>
                      <a:pt x="333644" y="75590"/>
                      <a:pt x="332675" y="93543"/>
                      <a:pt x="326187" y="109822"/>
                    </a:cubicBezTo>
                    <a:cubicBezTo>
                      <a:pt x="319706" y="126099"/>
                      <a:pt x="308073" y="139805"/>
                      <a:pt x="293057" y="148841"/>
                    </a:cubicBezTo>
                    <a:lnTo>
                      <a:pt x="293057" y="157859"/>
                    </a:lnTo>
                    <a:lnTo>
                      <a:pt x="317043" y="157859"/>
                    </a:lnTo>
                    <a:cubicBezTo>
                      <a:pt x="325732" y="157933"/>
                      <a:pt x="334298" y="159956"/>
                      <a:pt x="342101" y="163780"/>
                    </a:cubicBezTo>
                    <a:cubicBezTo>
                      <a:pt x="349904" y="167603"/>
                      <a:pt x="356744" y="173130"/>
                      <a:pt x="362128" y="179951"/>
                    </a:cubicBezTo>
                    <a:lnTo>
                      <a:pt x="366639" y="179951"/>
                    </a:lnTo>
                    <a:cubicBezTo>
                      <a:pt x="354312" y="172119"/>
                      <a:pt x="344873" y="160477"/>
                      <a:pt x="339765" y="146794"/>
                    </a:cubicBezTo>
                    <a:cubicBezTo>
                      <a:pt x="334651" y="133111"/>
                      <a:pt x="334150" y="118134"/>
                      <a:pt x="338328" y="104138"/>
                    </a:cubicBezTo>
                    <a:cubicBezTo>
                      <a:pt x="342505" y="90141"/>
                      <a:pt x="351129" y="77891"/>
                      <a:pt x="362904" y="69246"/>
                    </a:cubicBezTo>
                    <a:cubicBezTo>
                      <a:pt x="374680" y="60601"/>
                      <a:pt x="388951" y="56036"/>
                      <a:pt x="403555" y="56242"/>
                    </a:cubicBezTo>
                    <a:cubicBezTo>
                      <a:pt x="418160" y="56448"/>
                      <a:pt x="432303" y="61414"/>
                      <a:pt x="443827" y="70387"/>
                    </a:cubicBezTo>
                    <a:cubicBezTo>
                      <a:pt x="455352" y="79360"/>
                      <a:pt x="463630" y="91849"/>
                      <a:pt x="467415" y="105958"/>
                    </a:cubicBezTo>
                    <a:cubicBezTo>
                      <a:pt x="471195" y="120067"/>
                      <a:pt x="470265" y="135023"/>
                      <a:pt x="464772" y="148557"/>
                    </a:cubicBezTo>
                    <a:cubicBezTo>
                      <a:pt x="459279" y="162091"/>
                      <a:pt x="449519" y="173461"/>
                      <a:pt x="436974" y="180943"/>
                    </a:cubicBezTo>
                    <a:lnTo>
                      <a:pt x="436974" y="184909"/>
                    </a:lnTo>
                    <a:lnTo>
                      <a:pt x="455006" y="184909"/>
                    </a:lnTo>
                    <a:cubicBezTo>
                      <a:pt x="467794" y="184935"/>
                      <a:pt x="480050" y="190023"/>
                      <a:pt x="489092" y="199065"/>
                    </a:cubicBezTo>
                    <a:cubicBezTo>
                      <a:pt x="498133" y="208106"/>
                      <a:pt x="503228" y="220362"/>
                      <a:pt x="503247" y="233151"/>
                    </a:cubicBezTo>
                    <a:lnTo>
                      <a:pt x="503247" y="369759"/>
                    </a:lnTo>
                    <a:lnTo>
                      <a:pt x="0" y="369759"/>
                    </a:lnTo>
                    <a:close/>
                  </a:path>
                </a:pathLst>
              </a:custGeom>
              <a:solidFill>
                <a:srgbClr val="FFFFFF"/>
              </a:solidFill>
              <a:ln w="6417" cap="flat">
                <a:noFill/>
                <a:prstDash val="solid"/>
                <a:miter/>
              </a:ln>
            </p:spPr>
            <p:txBody>
              <a:bodyPr rtlCol="0" anchor="ctr"/>
              <a:lstStyle/>
              <a:p>
                <a:endParaRPr lang="en-US" sz="3052"/>
              </a:p>
            </p:txBody>
          </p:sp>
          <p:sp>
            <p:nvSpPr>
              <p:cNvPr id="12" name="Freeform: Shape 253">
                <a:extLst>
                  <a:ext uri="{FF2B5EF4-FFF2-40B4-BE49-F238E27FC236}">
                    <a16:creationId xmlns:a16="http://schemas.microsoft.com/office/drawing/2014/main" id="{F1C7ECC3-AE81-C7A4-BB74-B334A75AD466}"/>
                  </a:ext>
                </a:extLst>
              </p:cNvPr>
              <p:cNvSpPr/>
              <p:nvPr/>
            </p:nvSpPr>
            <p:spPr>
              <a:xfrm>
                <a:off x="5258602" y="1856139"/>
                <a:ext cx="513347" cy="378718"/>
              </a:xfrm>
              <a:custGeom>
                <a:avLst/>
                <a:gdLst>
                  <a:gd name="connsiteX0" fmla="*/ 256270 w 513347"/>
                  <a:gd name="connsiteY0" fmla="*/ 9017 h 378718"/>
                  <a:gd name="connsiteX1" fmla="*/ 302618 w 513347"/>
                  <a:gd name="connsiteY1" fmla="*/ 24755 h 378718"/>
                  <a:gd name="connsiteX2" fmla="*/ 329633 w 513347"/>
                  <a:gd name="connsiteY2" fmla="*/ 65578 h 378718"/>
                  <a:gd name="connsiteX3" fmla="*/ 326001 w 513347"/>
                  <a:gd name="connsiteY3" fmla="*/ 114395 h 378718"/>
                  <a:gd name="connsiteX4" fmla="*/ 293237 w 513347"/>
                  <a:gd name="connsiteY4" fmla="*/ 150767 h 378718"/>
                  <a:gd name="connsiteX5" fmla="*/ 293237 w 513347"/>
                  <a:gd name="connsiteY5" fmla="*/ 167268 h 378718"/>
                  <a:gd name="connsiteX6" fmla="*/ 321734 w 513347"/>
                  <a:gd name="connsiteY6" fmla="*/ 167268 h 378718"/>
                  <a:gd name="connsiteX7" fmla="*/ 345996 w 513347"/>
                  <a:gd name="connsiteY7" fmla="*/ 173182 h 378718"/>
                  <a:gd name="connsiteX8" fmla="*/ 365015 w 513347"/>
                  <a:gd name="connsiteY8" fmla="*/ 189358 h 378718"/>
                  <a:gd name="connsiteX9" fmla="*/ 394142 w 513347"/>
                  <a:gd name="connsiteY9" fmla="*/ 189358 h 378718"/>
                  <a:gd name="connsiteX10" fmla="*/ 356808 w 513347"/>
                  <a:gd name="connsiteY10" fmla="*/ 164724 h 378718"/>
                  <a:gd name="connsiteX11" fmla="*/ 345457 w 513347"/>
                  <a:gd name="connsiteY11" fmla="*/ 121457 h 378718"/>
                  <a:gd name="connsiteX12" fmla="*/ 365888 w 513347"/>
                  <a:gd name="connsiteY12" fmla="*/ 81667 h 378718"/>
                  <a:gd name="connsiteX13" fmla="*/ 407668 w 513347"/>
                  <a:gd name="connsiteY13" fmla="*/ 65682 h 378718"/>
                  <a:gd name="connsiteX14" fmla="*/ 449442 w 513347"/>
                  <a:gd name="connsiteY14" fmla="*/ 81667 h 378718"/>
                  <a:gd name="connsiteX15" fmla="*/ 469873 w 513347"/>
                  <a:gd name="connsiteY15" fmla="*/ 121457 h 378718"/>
                  <a:gd name="connsiteX16" fmla="*/ 458522 w 513347"/>
                  <a:gd name="connsiteY16" fmla="*/ 164724 h 378718"/>
                  <a:gd name="connsiteX17" fmla="*/ 421189 w 513347"/>
                  <a:gd name="connsiteY17" fmla="*/ 189358 h 378718"/>
                  <a:gd name="connsiteX18" fmla="*/ 437423 w 513347"/>
                  <a:gd name="connsiteY18" fmla="*/ 189358 h 378718"/>
                  <a:gd name="connsiteX19" fmla="*/ 437423 w 513347"/>
                  <a:gd name="connsiteY19" fmla="*/ 193510 h 378718"/>
                  <a:gd name="connsiteX20" fmla="*/ 460415 w 513347"/>
                  <a:gd name="connsiteY20" fmla="*/ 193510 h 378718"/>
                  <a:gd name="connsiteX21" fmla="*/ 491312 w 513347"/>
                  <a:gd name="connsiteY21" fmla="*/ 206343 h 378718"/>
                  <a:gd name="connsiteX22" fmla="*/ 504152 w 513347"/>
                  <a:gd name="connsiteY22" fmla="*/ 237240 h 378718"/>
                  <a:gd name="connsiteX23" fmla="*/ 504152 w 513347"/>
                  <a:gd name="connsiteY23" fmla="*/ 369703 h 378718"/>
                  <a:gd name="connsiteX24" fmla="*/ 9016 w 513347"/>
                  <a:gd name="connsiteY24" fmla="*/ 369703 h 378718"/>
                  <a:gd name="connsiteX25" fmla="*/ 9016 w 513347"/>
                  <a:gd name="connsiteY25" fmla="*/ 237240 h 378718"/>
                  <a:gd name="connsiteX26" fmla="*/ 21856 w 513347"/>
                  <a:gd name="connsiteY26" fmla="*/ 206343 h 378718"/>
                  <a:gd name="connsiteX27" fmla="*/ 52753 w 513347"/>
                  <a:gd name="connsiteY27" fmla="*/ 193510 h 378718"/>
                  <a:gd name="connsiteX28" fmla="*/ 76373 w 513347"/>
                  <a:gd name="connsiteY28" fmla="*/ 193510 h 378718"/>
                  <a:gd name="connsiteX29" fmla="*/ 76373 w 513347"/>
                  <a:gd name="connsiteY29" fmla="*/ 189358 h 378718"/>
                  <a:gd name="connsiteX30" fmla="*/ 91973 w 513347"/>
                  <a:gd name="connsiteY30" fmla="*/ 189358 h 378718"/>
                  <a:gd name="connsiteX31" fmla="*/ 54640 w 513347"/>
                  <a:gd name="connsiteY31" fmla="*/ 164724 h 378718"/>
                  <a:gd name="connsiteX32" fmla="*/ 43294 w 513347"/>
                  <a:gd name="connsiteY32" fmla="*/ 121457 h 378718"/>
                  <a:gd name="connsiteX33" fmla="*/ 63726 w 513347"/>
                  <a:gd name="connsiteY33" fmla="*/ 81667 h 378718"/>
                  <a:gd name="connsiteX34" fmla="*/ 105499 w 513347"/>
                  <a:gd name="connsiteY34" fmla="*/ 65682 h 378718"/>
                  <a:gd name="connsiteX35" fmla="*/ 147280 w 513347"/>
                  <a:gd name="connsiteY35" fmla="*/ 81667 h 378718"/>
                  <a:gd name="connsiteX36" fmla="*/ 167711 w 513347"/>
                  <a:gd name="connsiteY36" fmla="*/ 121457 h 378718"/>
                  <a:gd name="connsiteX37" fmla="*/ 156359 w 513347"/>
                  <a:gd name="connsiteY37" fmla="*/ 164724 h 378718"/>
                  <a:gd name="connsiteX38" fmla="*/ 119026 w 513347"/>
                  <a:gd name="connsiteY38" fmla="*/ 189358 h 378718"/>
                  <a:gd name="connsiteX39" fmla="*/ 148152 w 513347"/>
                  <a:gd name="connsiteY39" fmla="*/ 189358 h 378718"/>
                  <a:gd name="connsiteX40" fmla="*/ 166742 w 513347"/>
                  <a:gd name="connsiteY40" fmla="*/ 173129 h 378718"/>
                  <a:gd name="connsiteX41" fmla="*/ 190715 w 513347"/>
                  <a:gd name="connsiteY41" fmla="*/ 167268 h 378718"/>
                  <a:gd name="connsiteX42" fmla="*/ 218667 w 513347"/>
                  <a:gd name="connsiteY42" fmla="*/ 167268 h 378718"/>
                  <a:gd name="connsiteX43" fmla="*/ 218667 w 513347"/>
                  <a:gd name="connsiteY43" fmla="*/ 150406 h 378718"/>
                  <a:gd name="connsiteX44" fmla="*/ 186332 w 513347"/>
                  <a:gd name="connsiteY44" fmla="*/ 113889 h 378718"/>
                  <a:gd name="connsiteX45" fmla="*/ 183002 w 513347"/>
                  <a:gd name="connsiteY45" fmla="*/ 65227 h 378718"/>
                  <a:gd name="connsiteX46" fmla="*/ 210062 w 513347"/>
                  <a:gd name="connsiteY46" fmla="*/ 24647 h 378718"/>
                  <a:gd name="connsiteX47" fmla="*/ 256270 w 513347"/>
                  <a:gd name="connsiteY47" fmla="*/ 9017 h 378718"/>
                  <a:gd name="connsiteX48" fmla="*/ 256270 w 513347"/>
                  <a:gd name="connsiteY48" fmla="*/ 0 h 378718"/>
                  <a:gd name="connsiteX49" fmla="*/ 205698 w 513347"/>
                  <a:gd name="connsiteY49" fmla="*/ 16777 h 378718"/>
                  <a:gd name="connsiteX50" fmla="*/ 175161 w 513347"/>
                  <a:gd name="connsiteY50" fmla="*/ 60436 h 378718"/>
                  <a:gd name="connsiteX51" fmla="*/ 176752 w 513347"/>
                  <a:gd name="connsiteY51" fmla="*/ 113691 h 378718"/>
                  <a:gd name="connsiteX52" fmla="*/ 209831 w 513347"/>
                  <a:gd name="connsiteY52" fmla="*/ 155456 h 378718"/>
                  <a:gd name="connsiteX53" fmla="*/ 209831 w 513347"/>
                  <a:gd name="connsiteY53" fmla="*/ 158252 h 378718"/>
                  <a:gd name="connsiteX54" fmla="*/ 190895 w 513347"/>
                  <a:gd name="connsiteY54" fmla="*/ 158252 h 378718"/>
                  <a:gd name="connsiteX55" fmla="*/ 168352 w 513347"/>
                  <a:gd name="connsiteY55" fmla="*/ 162670 h 378718"/>
                  <a:gd name="connsiteX56" fmla="*/ 177111 w 513347"/>
                  <a:gd name="connsiteY56" fmla="*/ 131538 h 378718"/>
                  <a:gd name="connsiteX57" fmla="*/ 171278 w 513347"/>
                  <a:gd name="connsiteY57" fmla="*/ 99728 h 378718"/>
                  <a:gd name="connsiteX58" fmla="*/ 152040 w 513347"/>
                  <a:gd name="connsiteY58" fmla="*/ 73730 h 378718"/>
                  <a:gd name="connsiteX59" fmla="*/ 123325 w 513347"/>
                  <a:gd name="connsiteY59" fmla="*/ 58848 h 378718"/>
                  <a:gd name="connsiteX60" fmla="*/ 90997 w 513347"/>
                  <a:gd name="connsiteY60" fmla="*/ 58120 h 378718"/>
                  <a:gd name="connsiteX61" fmla="*/ 61640 w 513347"/>
                  <a:gd name="connsiteY61" fmla="*/ 71693 h 378718"/>
                  <a:gd name="connsiteX62" fmla="*/ 41254 w 513347"/>
                  <a:gd name="connsiteY62" fmla="*/ 96799 h 378718"/>
                  <a:gd name="connsiteX63" fmla="*/ 33996 w 513347"/>
                  <a:gd name="connsiteY63" fmla="*/ 128314 h 378718"/>
                  <a:gd name="connsiteX64" fmla="*/ 41138 w 513347"/>
                  <a:gd name="connsiteY64" fmla="*/ 159476 h 378718"/>
                  <a:gd name="connsiteX65" fmla="*/ 61043 w 513347"/>
                  <a:gd name="connsiteY65" fmla="*/ 184491 h 378718"/>
                  <a:gd name="connsiteX66" fmla="*/ 52028 w 513347"/>
                  <a:gd name="connsiteY66" fmla="*/ 184491 h 378718"/>
                  <a:gd name="connsiteX67" fmla="*/ 15221 w 513347"/>
                  <a:gd name="connsiteY67" fmla="*/ 200222 h 378718"/>
                  <a:gd name="connsiteX68" fmla="*/ 0 w 513347"/>
                  <a:gd name="connsiteY68" fmla="*/ 237240 h 378718"/>
                  <a:gd name="connsiteX69" fmla="*/ 0 w 513347"/>
                  <a:gd name="connsiteY69" fmla="*/ 378719 h 378718"/>
                  <a:gd name="connsiteX70" fmla="*/ 513347 w 513347"/>
                  <a:gd name="connsiteY70" fmla="*/ 378719 h 378718"/>
                  <a:gd name="connsiteX71" fmla="*/ 513347 w 513347"/>
                  <a:gd name="connsiteY71" fmla="*/ 237240 h 378718"/>
                  <a:gd name="connsiteX72" fmla="*/ 497870 w 513347"/>
                  <a:gd name="connsiteY72" fmla="*/ 199965 h 378718"/>
                  <a:gd name="connsiteX73" fmla="*/ 460594 w 513347"/>
                  <a:gd name="connsiteY73" fmla="*/ 184491 h 378718"/>
                  <a:gd name="connsiteX74" fmla="*/ 451579 w 513347"/>
                  <a:gd name="connsiteY74" fmla="*/ 184491 h 378718"/>
                  <a:gd name="connsiteX75" fmla="*/ 473351 w 513347"/>
                  <a:gd name="connsiteY75" fmla="*/ 156004 h 378718"/>
                  <a:gd name="connsiteX76" fmla="*/ 478587 w 513347"/>
                  <a:gd name="connsiteY76" fmla="*/ 120532 h 378718"/>
                  <a:gd name="connsiteX77" fmla="*/ 465959 w 513347"/>
                  <a:gd name="connsiteY77" fmla="*/ 86972 h 378718"/>
                  <a:gd name="connsiteX78" fmla="*/ 438649 w 513347"/>
                  <a:gd name="connsiteY78" fmla="*/ 63740 h 378718"/>
                  <a:gd name="connsiteX79" fmla="*/ 403497 w 513347"/>
                  <a:gd name="connsiteY79" fmla="*/ 56665 h 378718"/>
                  <a:gd name="connsiteX80" fmla="*/ 369328 w 513347"/>
                  <a:gd name="connsiteY80" fmla="*/ 67519 h 378718"/>
                  <a:gd name="connsiteX81" fmla="*/ 344700 w 513347"/>
                  <a:gd name="connsiteY81" fmla="*/ 93581 h 378718"/>
                  <a:gd name="connsiteX82" fmla="*/ 335800 w 513347"/>
                  <a:gd name="connsiteY82" fmla="*/ 128314 h 378718"/>
                  <a:gd name="connsiteX83" fmla="*/ 344816 w 513347"/>
                  <a:gd name="connsiteY83" fmla="*/ 162850 h 378718"/>
                  <a:gd name="connsiteX84" fmla="*/ 321375 w 513347"/>
                  <a:gd name="connsiteY84" fmla="*/ 158252 h 378718"/>
                  <a:gd name="connsiteX85" fmla="*/ 302253 w 513347"/>
                  <a:gd name="connsiteY85" fmla="*/ 158252 h 378718"/>
                  <a:gd name="connsiteX86" fmla="*/ 302253 w 513347"/>
                  <a:gd name="connsiteY86" fmla="*/ 155907 h 378718"/>
                  <a:gd name="connsiteX87" fmla="*/ 335671 w 513347"/>
                  <a:gd name="connsiteY87" fmla="*/ 114195 h 378718"/>
                  <a:gd name="connsiteX88" fmla="*/ 337481 w 513347"/>
                  <a:gd name="connsiteY88" fmla="*/ 60781 h 378718"/>
                  <a:gd name="connsiteX89" fmla="*/ 306969 w 513347"/>
                  <a:gd name="connsiteY89" fmla="*/ 16901 h 378718"/>
                  <a:gd name="connsiteX90" fmla="*/ 256270 w 513347"/>
                  <a:gd name="connsiteY90" fmla="*/ 0 h 378718"/>
                  <a:gd name="connsiteX91" fmla="*/ 256270 w 513347"/>
                  <a:gd name="connsiteY91" fmla="*/ 0 h 37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13347" h="378718">
                    <a:moveTo>
                      <a:pt x="256270" y="9017"/>
                    </a:moveTo>
                    <a:cubicBezTo>
                      <a:pt x="273037" y="8981"/>
                      <a:pt x="289342" y="14517"/>
                      <a:pt x="302618" y="24755"/>
                    </a:cubicBezTo>
                    <a:cubicBezTo>
                      <a:pt x="315901" y="34993"/>
                      <a:pt x="325404" y="49353"/>
                      <a:pt x="329633" y="65578"/>
                    </a:cubicBezTo>
                    <a:cubicBezTo>
                      <a:pt x="333868" y="81803"/>
                      <a:pt x="332591" y="98975"/>
                      <a:pt x="326001" y="114395"/>
                    </a:cubicBezTo>
                    <a:cubicBezTo>
                      <a:pt x="319411" y="129815"/>
                      <a:pt x="307887" y="142609"/>
                      <a:pt x="293237" y="150767"/>
                    </a:cubicBezTo>
                    <a:lnTo>
                      <a:pt x="293237" y="167268"/>
                    </a:lnTo>
                    <a:lnTo>
                      <a:pt x="321734" y="167268"/>
                    </a:lnTo>
                    <a:cubicBezTo>
                      <a:pt x="330172" y="167320"/>
                      <a:pt x="338476" y="169346"/>
                      <a:pt x="345996" y="173182"/>
                    </a:cubicBezTo>
                    <a:cubicBezTo>
                      <a:pt x="353510" y="177018"/>
                      <a:pt x="360023" y="182558"/>
                      <a:pt x="365015" y="189358"/>
                    </a:cubicBezTo>
                    <a:lnTo>
                      <a:pt x="394142" y="189358"/>
                    </a:lnTo>
                    <a:cubicBezTo>
                      <a:pt x="379088" y="186028"/>
                      <a:pt x="365792" y="177254"/>
                      <a:pt x="356808" y="164724"/>
                    </a:cubicBezTo>
                    <a:cubicBezTo>
                      <a:pt x="347825" y="152192"/>
                      <a:pt x="343782" y="136785"/>
                      <a:pt x="345457" y="121457"/>
                    </a:cubicBezTo>
                    <a:cubicBezTo>
                      <a:pt x="347132" y="106129"/>
                      <a:pt x="354409" y="91960"/>
                      <a:pt x="365888" y="81667"/>
                    </a:cubicBezTo>
                    <a:cubicBezTo>
                      <a:pt x="377368" y="71374"/>
                      <a:pt x="392249" y="65682"/>
                      <a:pt x="407668" y="65682"/>
                    </a:cubicBezTo>
                    <a:cubicBezTo>
                      <a:pt x="423088" y="65682"/>
                      <a:pt x="437962" y="71374"/>
                      <a:pt x="449442" y="81667"/>
                    </a:cubicBezTo>
                    <a:cubicBezTo>
                      <a:pt x="460922" y="91960"/>
                      <a:pt x="468198" y="106129"/>
                      <a:pt x="469873" y="121457"/>
                    </a:cubicBezTo>
                    <a:cubicBezTo>
                      <a:pt x="471548" y="136785"/>
                      <a:pt x="467512" y="152192"/>
                      <a:pt x="458522" y="164724"/>
                    </a:cubicBezTo>
                    <a:cubicBezTo>
                      <a:pt x="449539" y="177254"/>
                      <a:pt x="436249" y="186028"/>
                      <a:pt x="421189" y="189358"/>
                    </a:cubicBezTo>
                    <a:lnTo>
                      <a:pt x="437423" y="189358"/>
                    </a:lnTo>
                    <a:lnTo>
                      <a:pt x="437423" y="193510"/>
                    </a:lnTo>
                    <a:lnTo>
                      <a:pt x="460415" y="193510"/>
                    </a:lnTo>
                    <a:cubicBezTo>
                      <a:pt x="472010" y="193535"/>
                      <a:pt x="483118" y="198149"/>
                      <a:pt x="491312" y="206343"/>
                    </a:cubicBezTo>
                    <a:cubicBezTo>
                      <a:pt x="499513" y="214538"/>
                      <a:pt x="504126" y="225651"/>
                      <a:pt x="504152" y="237240"/>
                    </a:cubicBezTo>
                    <a:lnTo>
                      <a:pt x="504152" y="369703"/>
                    </a:lnTo>
                    <a:lnTo>
                      <a:pt x="9016" y="369703"/>
                    </a:lnTo>
                    <a:lnTo>
                      <a:pt x="9016" y="237240"/>
                    </a:lnTo>
                    <a:cubicBezTo>
                      <a:pt x="9041" y="225651"/>
                      <a:pt x="13655" y="214538"/>
                      <a:pt x="21856" y="206343"/>
                    </a:cubicBezTo>
                    <a:cubicBezTo>
                      <a:pt x="30050" y="198149"/>
                      <a:pt x="41158" y="193535"/>
                      <a:pt x="52753" y="193510"/>
                    </a:cubicBezTo>
                    <a:lnTo>
                      <a:pt x="76373" y="193510"/>
                    </a:lnTo>
                    <a:lnTo>
                      <a:pt x="76373" y="189358"/>
                    </a:lnTo>
                    <a:lnTo>
                      <a:pt x="91973" y="189358"/>
                    </a:lnTo>
                    <a:cubicBezTo>
                      <a:pt x="76919" y="186028"/>
                      <a:pt x="63630" y="177254"/>
                      <a:pt x="54640" y="164724"/>
                    </a:cubicBezTo>
                    <a:cubicBezTo>
                      <a:pt x="45656" y="152192"/>
                      <a:pt x="41613" y="136785"/>
                      <a:pt x="43294" y="121457"/>
                    </a:cubicBezTo>
                    <a:cubicBezTo>
                      <a:pt x="44969" y="106129"/>
                      <a:pt x="52246" y="91960"/>
                      <a:pt x="63726" y="81667"/>
                    </a:cubicBezTo>
                    <a:cubicBezTo>
                      <a:pt x="75205" y="71374"/>
                      <a:pt x="90080" y="65682"/>
                      <a:pt x="105499" y="65682"/>
                    </a:cubicBezTo>
                    <a:cubicBezTo>
                      <a:pt x="120919" y="65682"/>
                      <a:pt x="135793" y="71374"/>
                      <a:pt x="147280" y="81667"/>
                    </a:cubicBezTo>
                    <a:cubicBezTo>
                      <a:pt x="158759" y="91960"/>
                      <a:pt x="166036" y="106129"/>
                      <a:pt x="167711" y="121457"/>
                    </a:cubicBezTo>
                    <a:cubicBezTo>
                      <a:pt x="169385" y="136785"/>
                      <a:pt x="165343" y="152192"/>
                      <a:pt x="156359" y="164724"/>
                    </a:cubicBezTo>
                    <a:cubicBezTo>
                      <a:pt x="147375" y="177254"/>
                      <a:pt x="134080" y="186028"/>
                      <a:pt x="119026" y="189358"/>
                    </a:cubicBezTo>
                    <a:lnTo>
                      <a:pt x="148152" y="189358"/>
                    </a:lnTo>
                    <a:cubicBezTo>
                      <a:pt x="152958" y="182540"/>
                      <a:pt x="159337" y="176973"/>
                      <a:pt x="166742" y="173129"/>
                    </a:cubicBezTo>
                    <a:cubicBezTo>
                      <a:pt x="174147" y="169285"/>
                      <a:pt x="182367" y="167275"/>
                      <a:pt x="190715" y="167268"/>
                    </a:cubicBezTo>
                    <a:lnTo>
                      <a:pt x="218667" y="167268"/>
                    </a:lnTo>
                    <a:lnTo>
                      <a:pt x="218667" y="150406"/>
                    </a:lnTo>
                    <a:cubicBezTo>
                      <a:pt x="204152" y="142138"/>
                      <a:pt x="192781" y="129297"/>
                      <a:pt x="186332" y="113889"/>
                    </a:cubicBezTo>
                    <a:cubicBezTo>
                      <a:pt x="179877" y="98481"/>
                      <a:pt x="178709" y="81371"/>
                      <a:pt x="183002" y="65227"/>
                    </a:cubicBezTo>
                    <a:cubicBezTo>
                      <a:pt x="187295" y="49084"/>
                      <a:pt x="196811" y="34815"/>
                      <a:pt x="210062" y="24647"/>
                    </a:cubicBezTo>
                    <a:cubicBezTo>
                      <a:pt x="223319" y="14479"/>
                      <a:pt x="239566" y="8984"/>
                      <a:pt x="256270" y="9017"/>
                    </a:cubicBezTo>
                    <a:close/>
                    <a:moveTo>
                      <a:pt x="256270" y="0"/>
                    </a:moveTo>
                    <a:cubicBezTo>
                      <a:pt x="238046" y="5"/>
                      <a:pt x="220309" y="5889"/>
                      <a:pt x="205698" y="16777"/>
                    </a:cubicBezTo>
                    <a:cubicBezTo>
                      <a:pt x="191087" y="27665"/>
                      <a:pt x="180377" y="42976"/>
                      <a:pt x="175161" y="60436"/>
                    </a:cubicBezTo>
                    <a:cubicBezTo>
                      <a:pt x="169950" y="77896"/>
                      <a:pt x="170502" y="96573"/>
                      <a:pt x="176752" y="113691"/>
                    </a:cubicBezTo>
                    <a:cubicBezTo>
                      <a:pt x="182996" y="130810"/>
                      <a:pt x="194597" y="145457"/>
                      <a:pt x="209831" y="155456"/>
                    </a:cubicBezTo>
                    <a:lnTo>
                      <a:pt x="209831" y="158252"/>
                    </a:lnTo>
                    <a:lnTo>
                      <a:pt x="190895" y="158252"/>
                    </a:lnTo>
                    <a:cubicBezTo>
                      <a:pt x="183162" y="158253"/>
                      <a:pt x="175507" y="159754"/>
                      <a:pt x="168352" y="162670"/>
                    </a:cubicBezTo>
                    <a:cubicBezTo>
                      <a:pt x="173608" y="153096"/>
                      <a:pt x="176604" y="142448"/>
                      <a:pt x="177111" y="131538"/>
                    </a:cubicBezTo>
                    <a:cubicBezTo>
                      <a:pt x="177618" y="120628"/>
                      <a:pt x="175623" y="109747"/>
                      <a:pt x="171278" y="99728"/>
                    </a:cubicBezTo>
                    <a:cubicBezTo>
                      <a:pt x="166934" y="89708"/>
                      <a:pt x="160351" y="80815"/>
                      <a:pt x="152040" y="73730"/>
                    </a:cubicBezTo>
                    <a:cubicBezTo>
                      <a:pt x="143731" y="66644"/>
                      <a:pt x="133907" y="61554"/>
                      <a:pt x="123325" y="58848"/>
                    </a:cubicBezTo>
                    <a:cubicBezTo>
                      <a:pt x="112744" y="56143"/>
                      <a:pt x="101688" y="55894"/>
                      <a:pt x="90997" y="58120"/>
                    </a:cubicBezTo>
                    <a:cubicBezTo>
                      <a:pt x="80300" y="60347"/>
                      <a:pt x="70265" y="64989"/>
                      <a:pt x="61640" y="71693"/>
                    </a:cubicBezTo>
                    <a:cubicBezTo>
                      <a:pt x="53022" y="78398"/>
                      <a:pt x="46047" y="86985"/>
                      <a:pt x="41254" y="96799"/>
                    </a:cubicBezTo>
                    <a:cubicBezTo>
                      <a:pt x="36461" y="106613"/>
                      <a:pt x="33977" y="117393"/>
                      <a:pt x="33996" y="128314"/>
                    </a:cubicBezTo>
                    <a:cubicBezTo>
                      <a:pt x="34016" y="139105"/>
                      <a:pt x="36454" y="149754"/>
                      <a:pt x="41138" y="159476"/>
                    </a:cubicBezTo>
                    <a:cubicBezTo>
                      <a:pt x="45816" y="169199"/>
                      <a:pt x="52624" y="177747"/>
                      <a:pt x="61043" y="184491"/>
                    </a:cubicBezTo>
                    <a:lnTo>
                      <a:pt x="52028" y="184491"/>
                    </a:lnTo>
                    <a:cubicBezTo>
                      <a:pt x="38174" y="184704"/>
                      <a:pt x="24955" y="190352"/>
                      <a:pt x="15221" y="200222"/>
                    </a:cubicBezTo>
                    <a:cubicBezTo>
                      <a:pt x="5486" y="210084"/>
                      <a:pt x="19" y="223380"/>
                      <a:pt x="0" y="237240"/>
                    </a:cubicBezTo>
                    <a:lnTo>
                      <a:pt x="0" y="378719"/>
                    </a:lnTo>
                    <a:lnTo>
                      <a:pt x="513347" y="378719"/>
                    </a:lnTo>
                    <a:lnTo>
                      <a:pt x="513347" y="237240"/>
                    </a:lnTo>
                    <a:cubicBezTo>
                      <a:pt x="513322" y="223258"/>
                      <a:pt x="507758" y="209853"/>
                      <a:pt x="497870" y="199965"/>
                    </a:cubicBezTo>
                    <a:cubicBezTo>
                      <a:pt x="487982" y="190083"/>
                      <a:pt x="474577" y="184515"/>
                      <a:pt x="460594" y="184491"/>
                    </a:cubicBezTo>
                    <a:lnTo>
                      <a:pt x="451579" y="184491"/>
                    </a:lnTo>
                    <a:cubicBezTo>
                      <a:pt x="461133" y="176996"/>
                      <a:pt x="468628" y="167193"/>
                      <a:pt x="473351" y="156004"/>
                    </a:cubicBezTo>
                    <a:cubicBezTo>
                      <a:pt x="478081" y="144815"/>
                      <a:pt x="479877" y="132608"/>
                      <a:pt x="478587" y="120532"/>
                    </a:cubicBezTo>
                    <a:cubicBezTo>
                      <a:pt x="477291" y="108456"/>
                      <a:pt x="472947" y="96906"/>
                      <a:pt x="465959" y="86972"/>
                    </a:cubicBezTo>
                    <a:cubicBezTo>
                      <a:pt x="458977" y="77037"/>
                      <a:pt x="449577" y="69043"/>
                      <a:pt x="438649" y="63740"/>
                    </a:cubicBezTo>
                    <a:cubicBezTo>
                      <a:pt x="427721" y="58439"/>
                      <a:pt x="415625" y="56004"/>
                      <a:pt x="403497" y="56665"/>
                    </a:cubicBezTo>
                    <a:cubicBezTo>
                      <a:pt x="391370" y="57326"/>
                      <a:pt x="379614" y="61061"/>
                      <a:pt x="369328" y="67519"/>
                    </a:cubicBezTo>
                    <a:cubicBezTo>
                      <a:pt x="359042" y="73977"/>
                      <a:pt x="350565" y="82945"/>
                      <a:pt x="344700" y="93581"/>
                    </a:cubicBezTo>
                    <a:cubicBezTo>
                      <a:pt x="338835" y="104217"/>
                      <a:pt x="335774" y="116169"/>
                      <a:pt x="335800" y="128314"/>
                    </a:cubicBezTo>
                    <a:cubicBezTo>
                      <a:pt x="335813" y="140406"/>
                      <a:pt x="338918" y="152294"/>
                      <a:pt x="344816" y="162850"/>
                    </a:cubicBezTo>
                    <a:cubicBezTo>
                      <a:pt x="337366" y="159838"/>
                      <a:pt x="329409" y="158278"/>
                      <a:pt x="321375" y="158252"/>
                    </a:cubicBezTo>
                    <a:lnTo>
                      <a:pt x="302253" y="158252"/>
                    </a:lnTo>
                    <a:lnTo>
                      <a:pt x="302253" y="155907"/>
                    </a:lnTo>
                    <a:cubicBezTo>
                      <a:pt x="317602" y="145970"/>
                      <a:pt x="329319" y="131338"/>
                      <a:pt x="335671" y="114195"/>
                    </a:cubicBezTo>
                    <a:cubicBezTo>
                      <a:pt x="342018" y="97052"/>
                      <a:pt x="342653" y="78315"/>
                      <a:pt x="337481" y="60781"/>
                    </a:cubicBezTo>
                    <a:cubicBezTo>
                      <a:pt x="332309" y="43247"/>
                      <a:pt x="321606" y="27855"/>
                      <a:pt x="306969" y="16901"/>
                    </a:cubicBezTo>
                    <a:cubicBezTo>
                      <a:pt x="292332" y="5947"/>
                      <a:pt x="274551" y="19"/>
                      <a:pt x="256270" y="0"/>
                    </a:cubicBezTo>
                    <a:lnTo>
                      <a:pt x="256270" y="0"/>
                    </a:lnTo>
                    <a:close/>
                  </a:path>
                </a:pathLst>
              </a:custGeom>
              <a:solidFill>
                <a:srgbClr val="FFFFFF"/>
              </a:solidFill>
              <a:ln w="6417" cap="flat">
                <a:noFill/>
                <a:prstDash val="solid"/>
                <a:miter/>
              </a:ln>
            </p:spPr>
            <p:txBody>
              <a:bodyPr rtlCol="0" anchor="ctr"/>
              <a:lstStyle/>
              <a:p>
                <a:endParaRPr lang="en-US" sz="3052"/>
              </a:p>
            </p:txBody>
          </p:sp>
          <p:sp>
            <p:nvSpPr>
              <p:cNvPr id="13" name="Freeform: Shape 337">
                <a:extLst>
                  <a:ext uri="{FF2B5EF4-FFF2-40B4-BE49-F238E27FC236}">
                    <a16:creationId xmlns:a16="http://schemas.microsoft.com/office/drawing/2014/main" id="{B5ED2281-AFB9-3C01-1193-9486A868623E}"/>
                  </a:ext>
                </a:extLst>
              </p:cNvPr>
              <p:cNvSpPr/>
              <p:nvPr/>
            </p:nvSpPr>
            <p:spPr>
              <a:xfrm>
                <a:off x="5603783" y="1921700"/>
                <a:ext cx="125341" cy="125336"/>
              </a:xfrm>
              <a:custGeom>
                <a:avLst/>
                <a:gdLst>
                  <a:gd name="connsiteX0" fmla="*/ 62583 w 125341"/>
                  <a:gd name="connsiteY0" fmla="*/ 125337 h 125336"/>
                  <a:gd name="connsiteX1" fmla="*/ 97433 w 125341"/>
                  <a:gd name="connsiteY1" fmla="*/ 114815 h 125336"/>
                  <a:gd name="connsiteX2" fmla="*/ 120553 w 125341"/>
                  <a:gd name="connsiteY2" fmla="*/ 86693 h 125336"/>
                  <a:gd name="connsiteX3" fmla="*/ 124140 w 125341"/>
                  <a:gd name="connsiteY3" fmla="*/ 50465 h 125336"/>
                  <a:gd name="connsiteX4" fmla="*/ 106988 w 125341"/>
                  <a:gd name="connsiteY4" fmla="*/ 18356 h 125336"/>
                  <a:gd name="connsiteX5" fmla="*/ 74878 w 125341"/>
                  <a:gd name="connsiteY5" fmla="*/ 1200 h 125336"/>
                  <a:gd name="connsiteX6" fmla="*/ 38648 w 125341"/>
                  <a:gd name="connsiteY6" fmla="*/ 4788 h 125336"/>
                  <a:gd name="connsiteX7" fmla="*/ 10523 w 125341"/>
                  <a:gd name="connsiteY7" fmla="*/ 27909 h 125336"/>
                  <a:gd name="connsiteX8" fmla="*/ 0 w 125341"/>
                  <a:gd name="connsiteY8" fmla="*/ 62760 h 125336"/>
                  <a:gd name="connsiteX9" fmla="*/ 18487 w 125341"/>
                  <a:gd name="connsiteY9" fmla="*/ 106854 h 125336"/>
                  <a:gd name="connsiteX10" fmla="*/ 62583 w 125341"/>
                  <a:gd name="connsiteY10" fmla="*/ 125337 h 125336"/>
                  <a:gd name="connsiteX11" fmla="*/ 62583 w 125341"/>
                  <a:gd name="connsiteY11" fmla="*/ 15600 h 125336"/>
                  <a:gd name="connsiteX12" fmla="*/ 89143 w 125341"/>
                  <a:gd name="connsiteY12" fmla="*/ 23414 h 125336"/>
                  <a:gd name="connsiteX13" fmla="*/ 106840 w 125341"/>
                  <a:gd name="connsiteY13" fmla="*/ 44705 h 125336"/>
                  <a:gd name="connsiteX14" fmla="*/ 109664 w 125341"/>
                  <a:gd name="connsiteY14" fmla="*/ 72245 h 125336"/>
                  <a:gd name="connsiteX15" fmla="*/ 96663 w 125341"/>
                  <a:gd name="connsiteY15" fmla="*/ 96688 h 125336"/>
                  <a:gd name="connsiteX16" fmla="*/ 72247 w 125341"/>
                  <a:gd name="connsiteY16" fmla="*/ 109736 h 125336"/>
                  <a:gd name="connsiteX17" fmla="*/ 44699 w 125341"/>
                  <a:gd name="connsiteY17" fmla="*/ 106961 h 125336"/>
                  <a:gd name="connsiteX18" fmla="*/ 23376 w 125341"/>
                  <a:gd name="connsiteY18" fmla="*/ 89304 h 125336"/>
                  <a:gd name="connsiteX19" fmla="*/ 15509 w 125341"/>
                  <a:gd name="connsiteY19" fmla="*/ 62760 h 125336"/>
                  <a:gd name="connsiteX20" fmla="*/ 29421 w 125341"/>
                  <a:gd name="connsiteY20" fmla="*/ 29574 h 125336"/>
                  <a:gd name="connsiteX21" fmla="*/ 62583 w 125341"/>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1" h="125336">
                    <a:moveTo>
                      <a:pt x="62583" y="125337"/>
                    </a:moveTo>
                    <a:cubicBezTo>
                      <a:pt x="74987" y="125356"/>
                      <a:pt x="87115" y="121692"/>
                      <a:pt x="97433" y="114815"/>
                    </a:cubicBezTo>
                    <a:cubicBezTo>
                      <a:pt x="107752" y="107935"/>
                      <a:pt x="115798" y="98149"/>
                      <a:pt x="120553" y="86693"/>
                    </a:cubicBezTo>
                    <a:cubicBezTo>
                      <a:pt x="125308" y="75239"/>
                      <a:pt x="126559" y="62630"/>
                      <a:pt x="124140" y="50465"/>
                    </a:cubicBezTo>
                    <a:cubicBezTo>
                      <a:pt x="121727" y="38300"/>
                      <a:pt x="115753" y="27125"/>
                      <a:pt x="106988" y="18356"/>
                    </a:cubicBezTo>
                    <a:cubicBezTo>
                      <a:pt x="98216" y="9586"/>
                      <a:pt x="87038" y="3615"/>
                      <a:pt x="74878" y="1200"/>
                    </a:cubicBezTo>
                    <a:cubicBezTo>
                      <a:pt x="62712" y="-1215"/>
                      <a:pt x="50103" y="33"/>
                      <a:pt x="38648" y="4788"/>
                    </a:cubicBezTo>
                    <a:cubicBezTo>
                      <a:pt x="27194" y="9542"/>
                      <a:pt x="17409" y="17588"/>
                      <a:pt x="10523" y="27909"/>
                    </a:cubicBezTo>
                    <a:cubicBezTo>
                      <a:pt x="3645" y="38228"/>
                      <a:pt x="-13" y="50357"/>
                      <a:pt x="0" y="62760"/>
                    </a:cubicBezTo>
                    <a:cubicBezTo>
                      <a:pt x="141" y="79313"/>
                      <a:pt x="6782" y="95148"/>
                      <a:pt x="18487" y="106854"/>
                    </a:cubicBezTo>
                    <a:cubicBezTo>
                      <a:pt x="30191" y="118559"/>
                      <a:pt x="46028" y="125196"/>
                      <a:pt x="62583" y="125337"/>
                    </a:cubicBezTo>
                    <a:close/>
                    <a:moveTo>
                      <a:pt x="62583" y="15600"/>
                    </a:moveTo>
                    <a:cubicBezTo>
                      <a:pt x="72016" y="15511"/>
                      <a:pt x="81263" y="18231"/>
                      <a:pt x="89143" y="23414"/>
                    </a:cubicBezTo>
                    <a:cubicBezTo>
                      <a:pt x="97023" y="28597"/>
                      <a:pt x="103183" y="36009"/>
                      <a:pt x="106840" y="44705"/>
                    </a:cubicBezTo>
                    <a:cubicBezTo>
                      <a:pt x="110492" y="53401"/>
                      <a:pt x="111480" y="62988"/>
                      <a:pt x="109664" y="72245"/>
                    </a:cubicBezTo>
                    <a:cubicBezTo>
                      <a:pt x="107854" y="81503"/>
                      <a:pt x="103330" y="90011"/>
                      <a:pt x="96663" y="96688"/>
                    </a:cubicBezTo>
                    <a:cubicBezTo>
                      <a:pt x="90002" y="103364"/>
                      <a:pt x="81500" y="107907"/>
                      <a:pt x="72247" y="109736"/>
                    </a:cubicBezTo>
                    <a:cubicBezTo>
                      <a:pt x="62994" y="111566"/>
                      <a:pt x="53407" y="110600"/>
                      <a:pt x="44699" y="106961"/>
                    </a:cubicBezTo>
                    <a:cubicBezTo>
                      <a:pt x="35998" y="103323"/>
                      <a:pt x="28574" y="97176"/>
                      <a:pt x="23376" y="89304"/>
                    </a:cubicBezTo>
                    <a:cubicBezTo>
                      <a:pt x="18179" y="81433"/>
                      <a:pt x="15439" y="72193"/>
                      <a:pt x="15509" y="62760"/>
                    </a:cubicBezTo>
                    <a:cubicBezTo>
                      <a:pt x="15631" y="50304"/>
                      <a:pt x="20624" y="38390"/>
                      <a:pt x="29421" y="29574"/>
                    </a:cubicBezTo>
                    <a:cubicBezTo>
                      <a:pt x="38225" y="20758"/>
                      <a:pt x="50128" y="15741"/>
                      <a:pt x="62583" y="15600"/>
                    </a:cubicBezTo>
                    <a:close/>
                  </a:path>
                </a:pathLst>
              </a:custGeom>
              <a:solidFill>
                <a:srgbClr val="2D5967"/>
              </a:solidFill>
              <a:ln w="6417" cap="flat">
                <a:noFill/>
                <a:prstDash val="solid"/>
                <a:miter/>
              </a:ln>
            </p:spPr>
            <p:txBody>
              <a:bodyPr rtlCol="0" anchor="ctr"/>
              <a:lstStyle/>
              <a:p>
                <a:endParaRPr lang="en-US" sz="3052"/>
              </a:p>
            </p:txBody>
          </p:sp>
          <p:sp>
            <p:nvSpPr>
              <p:cNvPr id="14" name="Freeform: Shape 338">
                <a:extLst>
                  <a:ext uri="{FF2B5EF4-FFF2-40B4-BE49-F238E27FC236}">
                    <a16:creationId xmlns:a16="http://schemas.microsoft.com/office/drawing/2014/main" id="{6D12B56D-4FC6-C847-4967-20A7588BDA52}"/>
                  </a:ext>
                </a:extLst>
              </p:cNvPr>
              <p:cNvSpPr/>
              <p:nvPr/>
            </p:nvSpPr>
            <p:spPr>
              <a:xfrm>
                <a:off x="5267624" y="2023410"/>
                <a:ext cx="495316" cy="202437"/>
              </a:xfrm>
              <a:custGeom>
                <a:avLst/>
                <a:gdLst>
                  <a:gd name="connsiteX0" fmla="*/ 451579 w 495316"/>
                  <a:gd name="connsiteY0" fmla="*/ 26238 h 202437"/>
                  <a:gd name="connsiteX1" fmla="*/ 438687 w 495316"/>
                  <a:gd name="connsiteY1" fmla="*/ 26238 h 202437"/>
                  <a:gd name="connsiteX2" fmla="*/ 436435 w 495316"/>
                  <a:gd name="connsiteY2" fmla="*/ 29215 h 202437"/>
                  <a:gd name="connsiteX3" fmla="*/ 419751 w 495316"/>
                  <a:gd name="connsiteY3" fmla="*/ 42896 h 202437"/>
                  <a:gd name="connsiteX4" fmla="*/ 398743 w 495316"/>
                  <a:gd name="connsiteY4" fmla="*/ 47798 h 202437"/>
                  <a:gd name="connsiteX5" fmla="*/ 377727 w 495316"/>
                  <a:gd name="connsiteY5" fmla="*/ 42896 h 202437"/>
                  <a:gd name="connsiteX6" fmla="*/ 361050 w 495316"/>
                  <a:gd name="connsiteY6" fmla="*/ 29215 h 202437"/>
                  <a:gd name="connsiteX7" fmla="*/ 358798 w 495316"/>
                  <a:gd name="connsiteY7" fmla="*/ 26238 h 202437"/>
                  <a:gd name="connsiteX8" fmla="*/ 358073 w 495316"/>
                  <a:gd name="connsiteY8" fmla="*/ 26238 h 202437"/>
                  <a:gd name="connsiteX9" fmla="*/ 339021 w 495316"/>
                  <a:gd name="connsiteY9" fmla="*/ 7121 h 202437"/>
                  <a:gd name="connsiteX10" fmla="*/ 312988 w 495316"/>
                  <a:gd name="connsiteY10" fmla="*/ 0 h 202437"/>
                  <a:gd name="connsiteX11" fmla="*/ 297568 w 495316"/>
                  <a:gd name="connsiteY11" fmla="*/ 0 h 202437"/>
                  <a:gd name="connsiteX12" fmla="*/ 295316 w 495316"/>
                  <a:gd name="connsiteY12" fmla="*/ 2976 h 202437"/>
                  <a:gd name="connsiteX13" fmla="*/ 274044 w 495316"/>
                  <a:gd name="connsiteY13" fmla="*/ 20424 h 202437"/>
                  <a:gd name="connsiteX14" fmla="*/ 247254 w 495316"/>
                  <a:gd name="connsiteY14" fmla="*/ 26668 h 202437"/>
                  <a:gd name="connsiteX15" fmla="*/ 220463 w 495316"/>
                  <a:gd name="connsiteY15" fmla="*/ 20424 h 202437"/>
                  <a:gd name="connsiteX16" fmla="*/ 199192 w 495316"/>
                  <a:gd name="connsiteY16" fmla="*/ 2976 h 202437"/>
                  <a:gd name="connsiteX17" fmla="*/ 196939 w 495316"/>
                  <a:gd name="connsiteY17" fmla="*/ 0 h 202437"/>
                  <a:gd name="connsiteX18" fmla="*/ 181879 w 495316"/>
                  <a:gd name="connsiteY18" fmla="*/ 0 h 202437"/>
                  <a:gd name="connsiteX19" fmla="*/ 155840 w 495316"/>
                  <a:gd name="connsiteY19" fmla="*/ 7110 h 202437"/>
                  <a:gd name="connsiteX20" fmla="*/ 136794 w 495316"/>
                  <a:gd name="connsiteY20" fmla="*/ 26238 h 202437"/>
                  <a:gd name="connsiteX21" fmla="*/ 134536 w 495316"/>
                  <a:gd name="connsiteY21" fmla="*/ 29215 h 202437"/>
                  <a:gd name="connsiteX22" fmla="*/ 117858 w 495316"/>
                  <a:gd name="connsiteY22" fmla="*/ 42896 h 202437"/>
                  <a:gd name="connsiteX23" fmla="*/ 96843 w 495316"/>
                  <a:gd name="connsiteY23" fmla="*/ 47798 h 202437"/>
                  <a:gd name="connsiteX24" fmla="*/ 75834 w 495316"/>
                  <a:gd name="connsiteY24" fmla="*/ 42896 h 202437"/>
                  <a:gd name="connsiteX25" fmla="*/ 59157 w 495316"/>
                  <a:gd name="connsiteY25" fmla="*/ 29215 h 202437"/>
                  <a:gd name="connsiteX26" fmla="*/ 56898 w 495316"/>
                  <a:gd name="connsiteY26" fmla="*/ 26238 h 202437"/>
                  <a:gd name="connsiteX27" fmla="*/ 43737 w 495316"/>
                  <a:gd name="connsiteY27" fmla="*/ 26238 h 202437"/>
                  <a:gd name="connsiteX28" fmla="*/ 12840 w 495316"/>
                  <a:gd name="connsiteY28" fmla="*/ 39078 h 202437"/>
                  <a:gd name="connsiteX29" fmla="*/ 0 w 495316"/>
                  <a:gd name="connsiteY29" fmla="*/ 69975 h 202437"/>
                  <a:gd name="connsiteX30" fmla="*/ 0 w 495316"/>
                  <a:gd name="connsiteY30" fmla="*/ 202438 h 202437"/>
                  <a:gd name="connsiteX31" fmla="*/ 15150 w 495316"/>
                  <a:gd name="connsiteY31" fmla="*/ 202438 h 202437"/>
                  <a:gd name="connsiteX32" fmla="*/ 15150 w 495316"/>
                  <a:gd name="connsiteY32" fmla="*/ 69975 h 202437"/>
                  <a:gd name="connsiteX33" fmla="*/ 23518 w 495316"/>
                  <a:gd name="connsiteY33" fmla="*/ 49730 h 202437"/>
                  <a:gd name="connsiteX34" fmla="*/ 43737 w 495316"/>
                  <a:gd name="connsiteY34" fmla="*/ 41298 h 202437"/>
                  <a:gd name="connsiteX35" fmla="*/ 49326 w 495316"/>
                  <a:gd name="connsiteY35" fmla="*/ 41298 h 202437"/>
                  <a:gd name="connsiteX36" fmla="*/ 87179 w 495316"/>
                  <a:gd name="connsiteY36" fmla="*/ 62005 h 202437"/>
                  <a:gd name="connsiteX37" fmla="*/ 129486 w 495316"/>
                  <a:gd name="connsiteY37" fmla="*/ 53561 h 202437"/>
                  <a:gd name="connsiteX38" fmla="*/ 129486 w 495316"/>
                  <a:gd name="connsiteY38" fmla="*/ 202438 h 202437"/>
                  <a:gd name="connsiteX39" fmla="*/ 144276 w 495316"/>
                  <a:gd name="connsiteY39" fmla="*/ 202438 h 202437"/>
                  <a:gd name="connsiteX40" fmla="*/ 144276 w 495316"/>
                  <a:gd name="connsiteY40" fmla="*/ 52393 h 202437"/>
                  <a:gd name="connsiteX41" fmla="*/ 155185 w 495316"/>
                  <a:gd name="connsiteY41" fmla="*/ 26058 h 202437"/>
                  <a:gd name="connsiteX42" fmla="*/ 181519 w 495316"/>
                  <a:gd name="connsiteY42" fmla="*/ 15149 h 202437"/>
                  <a:gd name="connsiteX43" fmla="*/ 189361 w 495316"/>
                  <a:gd name="connsiteY43" fmla="*/ 15149 h 202437"/>
                  <a:gd name="connsiteX44" fmla="*/ 215279 w 495316"/>
                  <a:gd name="connsiteY44" fmla="*/ 34766 h 202437"/>
                  <a:gd name="connsiteX45" fmla="*/ 247029 w 495316"/>
                  <a:gd name="connsiteY45" fmla="*/ 41734 h 202437"/>
                  <a:gd name="connsiteX46" fmla="*/ 278773 w 495316"/>
                  <a:gd name="connsiteY46" fmla="*/ 34766 h 202437"/>
                  <a:gd name="connsiteX47" fmla="*/ 304691 w 495316"/>
                  <a:gd name="connsiteY47" fmla="*/ 15149 h 202437"/>
                  <a:gd name="connsiteX48" fmla="*/ 312449 w 495316"/>
                  <a:gd name="connsiteY48" fmla="*/ 15149 h 202437"/>
                  <a:gd name="connsiteX49" fmla="*/ 338777 w 495316"/>
                  <a:gd name="connsiteY49" fmla="*/ 26058 h 202437"/>
                  <a:gd name="connsiteX50" fmla="*/ 349686 w 495316"/>
                  <a:gd name="connsiteY50" fmla="*/ 52393 h 202437"/>
                  <a:gd name="connsiteX51" fmla="*/ 349686 w 495316"/>
                  <a:gd name="connsiteY51" fmla="*/ 202438 h 202437"/>
                  <a:gd name="connsiteX52" fmla="*/ 364836 w 495316"/>
                  <a:gd name="connsiteY52" fmla="*/ 202438 h 202437"/>
                  <a:gd name="connsiteX53" fmla="*/ 364836 w 495316"/>
                  <a:gd name="connsiteY53" fmla="*/ 53022 h 202437"/>
                  <a:gd name="connsiteX54" fmla="*/ 407604 w 495316"/>
                  <a:gd name="connsiteY54" fmla="*/ 62333 h 202437"/>
                  <a:gd name="connsiteX55" fmla="*/ 445990 w 495316"/>
                  <a:gd name="connsiteY55" fmla="*/ 41298 h 202437"/>
                  <a:gd name="connsiteX56" fmla="*/ 451579 w 495316"/>
                  <a:gd name="connsiteY56" fmla="*/ 41298 h 202437"/>
                  <a:gd name="connsiteX57" fmla="*/ 471830 w 495316"/>
                  <a:gd name="connsiteY57" fmla="*/ 49723 h 202437"/>
                  <a:gd name="connsiteX58" fmla="*/ 480256 w 495316"/>
                  <a:gd name="connsiteY58" fmla="*/ 69975 h 202437"/>
                  <a:gd name="connsiteX59" fmla="*/ 480256 w 495316"/>
                  <a:gd name="connsiteY59" fmla="*/ 202438 h 202437"/>
                  <a:gd name="connsiteX60" fmla="*/ 495316 w 495316"/>
                  <a:gd name="connsiteY60" fmla="*/ 202438 h 202437"/>
                  <a:gd name="connsiteX61" fmla="*/ 495316 w 495316"/>
                  <a:gd name="connsiteY61" fmla="*/ 69975 h 202437"/>
                  <a:gd name="connsiteX62" fmla="*/ 482482 w 495316"/>
                  <a:gd name="connsiteY62" fmla="*/ 39078 h 202437"/>
                  <a:gd name="connsiteX63" fmla="*/ 451579 w 495316"/>
                  <a:gd name="connsiteY63" fmla="*/ 26238 h 20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95316" h="202437">
                    <a:moveTo>
                      <a:pt x="451579" y="26238"/>
                    </a:moveTo>
                    <a:lnTo>
                      <a:pt x="438687" y="26238"/>
                    </a:lnTo>
                    <a:lnTo>
                      <a:pt x="436435" y="29215"/>
                    </a:lnTo>
                    <a:cubicBezTo>
                      <a:pt x="431995" y="34997"/>
                      <a:pt x="426290" y="39675"/>
                      <a:pt x="419751" y="42896"/>
                    </a:cubicBezTo>
                    <a:cubicBezTo>
                      <a:pt x="413219" y="46124"/>
                      <a:pt x="406026" y="47798"/>
                      <a:pt x="398743" y="47798"/>
                    </a:cubicBezTo>
                    <a:cubicBezTo>
                      <a:pt x="391453" y="47798"/>
                      <a:pt x="384266" y="46124"/>
                      <a:pt x="377727" y="42896"/>
                    </a:cubicBezTo>
                    <a:cubicBezTo>
                      <a:pt x="371195" y="39675"/>
                      <a:pt x="365484" y="34997"/>
                      <a:pt x="361050" y="29215"/>
                    </a:cubicBezTo>
                    <a:lnTo>
                      <a:pt x="358798" y="26238"/>
                    </a:lnTo>
                    <a:lnTo>
                      <a:pt x="358073" y="26238"/>
                    </a:lnTo>
                    <a:cubicBezTo>
                      <a:pt x="353497" y="18315"/>
                      <a:pt x="346933" y="11724"/>
                      <a:pt x="339021" y="7121"/>
                    </a:cubicBezTo>
                    <a:cubicBezTo>
                      <a:pt x="331116" y="2519"/>
                      <a:pt x="322138" y="63"/>
                      <a:pt x="312988" y="0"/>
                    </a:cubicBezTo>
                    <a:lnTo>
                      <a:pt x="297568" y="0"/>
                    </a:lnTo>
                    <a:lnTo>
                      <a:pt x="295316" y="2976"/>
                    </a:lnTo>
                    <a:cubicBezTo>
                      <a:pt x="289656" y="10345"/>
                      <a:pt x="282379" y="16315"/>
                      <a:pt x="274044" y="20424"/>
                    </a:cubicBezTo>
                    <a:cubicBezTo>
                      <a:pt x="265709" y="24531"/>
                      <a:pt x="256545" y="26668"/>
                      <a:pt x="247254" y="26668"/>
                    </a:cubicBezTo>
                    <a:cubicBezTo>
                      <a:pt x="237962" y="26668"/>
                      <a:pt x="228792" y="24531"/>
                      <a:pt x="220463" y="20424"/>
                    </a:cubicBezTo>
                    <a:cubicBezTo>
                      <a:pt x="212128" y="16315"/>
                      <a:pt x="204851" y="10345"/>
                      <a:pt x="199192" y="2976"/>
                    </a:cubicBezTo>
                    <a:lnTo>
                      <a:pt x="196939" y="0"/>
                    </a:lnTo>
                    <a:lnTo>
                      <a:pt x="181879" y="0"/>
                    </a:lnTo>
                    <a:cubicBezTo>
                      <a:pt x="172728" y="55"/>
                      <a:pt x="163745" y="2506"/>
                      <a:pt x="155840" y="7110"/>
                    </a:cubicBezTo>
                    <a:cubicBezTo>
                      <a:pt x="147927" y="11713"/>
                      <a:pt x="141363" y="18309"/>
                      <a:pt x="136794" y="26238"/>
                    </a:cubicBezTo>
                    <a:lnTo>
                      <a:pt x="134536" y="29215"/>
                    </a:lnTo>
                    <a:cubicBezTo>
                      <a:pt x="130102" y="34997"/>
                      <a:pt x="124391" y="39675"/>
                      <a:pt x="117858" y="42896"/>
                    </a:cubicBezTo>
                    <a:cubicBezTo>
                      <a:pt x="111320" y="46124"/>
                      <a:pt x="104132" y="47798"/>
                      <a:pt x="96843" y="47798"/>
                    </a:cubicBezTo>
                    <a:cubicBezTo>
                      <a:pt x="89560" y="47798"/>
                      <a:pt x="82373" y="46124"/>
                      <a:pt x="75834" y="42896"/>
                    </a:cubicBezTo>
                    <a:cubicBezTo>
                      <a:pt x="69302" y="39675"/>
                      <a:pt x="63591" y="34997"/>
                      <a:pt x="59157" y="29215"/>
                    </a:cubicBezTo>
                    <a:lnTo>
                      <a:pt x="56898" y="26238"/>
                    </a:lnTo>
                    <a:lnTo>
                      <a:pt x="43737" y="26238"/>
                    </a:lnTo>
                    <a:cubicBezTo>
                      <a:pt x="32142" y="26263"/>
                      <a:pt x="21035" y="30877"/>
                      <a:pt x="12840" y="39078"/>
                    </a:cubicBezTo>
                    <a:cubicBezTo>
                      <a:pt x="4640" y="47272"/>
                      <a:pt x="25" y="58380"/>
                      <a:pt x="0" y="69975"/>
                    </a:cubicBezTo>
                    <a:lnTo>
                      <a:pt x="0" y="202438"/>
                    </a:lnTo>
                    <a:lnTo>
                      <a:pt x="15150" y="202438"/>
                    </a:lnTo>
                    <a:lnTo>
                      <a:pt x="15150" y="69975"/>
                    </a:lnTo>
                    <a:cubicBezTo>
                      <a:pt x="15150" y="62384"/>
                      <a:pt x="18160" y="55107"/>
                      <a:pt x="23518" y="49730"/>
                    </a:cubicBezTo>
                    <a:cubicBezTo>
                      <a:pt x="28876" y="44353"/>
                      <a:pt x="36146" y="41324"/>
                      <a:pt x="43737" y="41298"/>
                    </a:cubicBezTo>
                    <a:lnTo>
                      <a:pt x="49326" y="41298"/>
                    </a:lnTo>
                    <a:cubicBezTo>
                      <a:pt x="59118" y="52431"/>
                      <a:pt x="72517" y="59766"/>
                      <a:pt x="87179" y="62005"/>
                    </a:cubicBezTo>
                    <a:cubicBezTo>
                      <a:pt x="101835" y="64251"/>
                      <a:pt x="116812" y="61261"/>
                      <a:pt x="129486" y="53561"/>
                    </a:cubicBezTo>
                    <a:lnTo>
                      <a:pt x="129486" y="202438"/>
                    </a:lnTo>
                    <a:lnTo>
                      <a:pt x="144276" y="202438"/>
                    </a:lnTo>
                    <a:lnTo>
                      <a:pt x="144276" y="52393"/>
                    </a:lnTo>
                    <a:cubicBezTo>
                      <a:pt x="144276" y="42511"/>
                      <a:pt x="148197" y="33040"/>
                      <a:pt x="155185" y="26058"/>
                    </a:cubicBezTo>
                    <a:cubicBezTo>
                      <a:pt x="162166" y="19073"/>
                      <a:pt x="171638" y="15149"/>
                      <a:pt x="181519" y="15149"/>
                    </a:cubicBezTo>
                    <a:lnTo>
                      <a:pt x="189361" y="15149"/>
                    </a:lnTo>
                    <a:cubicBezTo>
                      <a:pt x="196484" y="23485"/>
                      <a:pt x="205326" y="30178"/>
                      <a:pt x="215279" y="34766"/>
                    </a:cubicBezTo>
                    <a:cubicBezTo>
                      <a:pt x="225231" y="39354"/>
                      <a:pt x="236063" y="41734"/>
                      <a:pt x="247029" y="41734"/>
                    </a:cubicBezTo>
                    <a:cubicBezTo>
                      <a:pt x="257989" y="41734"/>
                      <a:pt x="268821" y="39354"/>
                      <a:pt x="278773" y="34766"/>
                    </a:cubicBezTo>
                    <a:cubicBezTo>
                      <a:pt x="288732" y="30178"/>
                      <a:pt x="297575" y="23485"/>
                      <a:pt x="304691" y="15149"/>
                    </a:cubicBezTo>
                    <a:lnTo>
                      <a:pt x="312449" y="15149"/>
                    </a:lnTo>
                    <a:cubicBezTo>
                      <a:pt x="322325" y="15149"/>
                      <a:pt x="331795" y="19073"/>
                      <a:pt x="338777" y="26058"/>
                    </a:cubicBezTo>
                    <a:cubicBezTo>
                      <a:pt x="345765" y="33040"/>
                      <a:pt x="349686" y="42511"/>
                      <a:pt x="349686" y="52393"/>
                    </a:cubicBezTo>
                    <a:lnTo>
                      <a:pt x="349686" y="202438"/>
                    </a:lnTo>
                    <a:lnTo>
                      <a:pt x="364836" y="202438"/>
                    </a:lnTo>
                    <a:lnTo>
                      <a:pt x="364836" y="53022"/>
                    </a:lnTo>
                    <a:cubicBezTo>
                      <a:pt x="377503" y="61178"/>
                      <a:pt x="392692" y="64489"/>
                      <a:pt x="407604" y="62333"/>
                    </a:cubicBezTo>
                    <a:cubicBezTo>
                      <a:pt x="422517" y="60176"/>
                      <a:pt x="436153" y="52707"/>
                      <a:pt x="445990" y="41298"/>
                    </a:cubicBezTo>
                    <a:lnTo>
                      <a:pt x="451579" y="41298"/>
                    </a:lnTo>
                    <a:cubicBezTo>
                      <a:pt x="459176" y="41324"/>
                      <a:pt x="466459" y="44353"/>
                      <a:pt x="471830" y="49723"/>
                    </a:cubicBezTo>
                    <a:cubicBezTo>
                      <a:pt x="477201" y="55094"/>
                      <a:pt x="480230" y="62377"/>
                      <a:pt x="480256" y="69975"/>
                    </a:cubicBezTo>
                    <a:lnTo>
                      <a:pt x="480256" y="202438"/>
                    </a:lnTo>
                    <a:lnTo>
                      <a:pt x="495316" y="202438"/>
                    </a:lnTo>
                    <a:lnTo>
                      <a:pt x="495316" y="69975"/>
                    </a:lnTo>
                    <a:cubicBezTo>
                      <a:pt x="495290" y="58380"/>
                      <a:pt x="490677" y="47272"/>
                      <a:pt x="482482" y="39078"/>
                    </a:cubicBezTo>
                    <a:cubicBezTo>
                      <a:pt x="474282" y="30877"/>
                      <a:pt x="463174" y="26263"/>
                      <a:pt x="451579" y="26238"/>
                    </a:cubicBezTo>
                    <a:close/>
                  </a:path>
                </a:pathLst>
              </a:custGeom>
              <a:solidFill>
                <a:srgbClr val="2D5967"/>
              </a:solidFill>
              <a:ln w="6417" cap="flat">
                <a:noFill/>
                <a:prstDash val="solid"/>
                <a:miter/>
              </a:ln>
            </p:spPr>
            <p:txBody>
              <a:bodyPr rtlCol="0" anchor="ctr"/>
              <a:lstStyle/>
              <a:p>
                <a:endParaRPr lang="en-US" sz="3052"/>
              </a:p>
            </p:txBody>
          </p:sp>
          <p:sp>
            <p:nvSpPr>
              <p:cNvPr id="15" name="Freeform: Shape 339">
                <a:extLst>
                  <a:ext uri="{FF2B5EF4-FFF2-40B4-BE49-F238E27FC236}">
                    <a16:creationId xmlns:a16="http://schemas.microsoft.com/office/drawing/2014/main" id="{308D0A65-A45A-B438-FC88-B293439024D9}"/>
                  </a:ext>
                </a:extLst>
              </p:cNvPr>
              <p:cNvSpPr/>
              <p:nvPr/>
            </p:nvSpPr>
            <p:spPr>
              <a:xfrm>
                <a:off x="5301601" y="1921700"/>
                <a:ext cx="125342" cy="125336"/>
              </a:xfrm>
              <a:custGeom>
                <a:avLst/>
                <a:gdLst>
                  <a:gd name="connsiteX0" fmla="*/ 62583 w 125342"/>
                  <a:gd name="connsiteY0" fmla="*/ 125337 h 125336"/>
                  <a:gd name="connsiteX1" fmla="*/ 97434 w 125342"/>
                  <a:gd name="connsiteY1" fmla="*/ 114815 h 125336"/>
                  <a:gd name="connsiteX2" fmla="*/ 120553 w 125342"/>
                  <a:gd name="connsiteY2" fmla="*/ 86693 h 125336"/>
                  <a:gd name="connsiteX3" fmla="*/ 124140 w 125342"/>
                  <a:gd name="connsiteY3" fmla="*/ 50465 h 125336"/>
                  <a:gd name="connsiteX4" fmla="*/ 106988 w 125342"/>
                  <a:gd name="connsiteY4" fmla="*/ 18356 h 125336"/>
                  <a:gd name="connsiteX5" fmla="*/ 74878 w 125342"/>
                  <a:gd name="connsiteY5" fmla="*/ 1200 h 125336"/>
                  <a:gd name="connsiteX6" fmla="*/ 38649 w 125342"/>
                  <a:gd name="connsiteY6" fmla="*/ 4788 h 125336"/>
                  <a:gd name="connsiteX7" fmla="*/ 10530 w 125342"/>
                  <a:gd name="connsiteY7" fmla="*/ 27909 h 125336"/>
                  <a:gd name="connsiteX8" fmla="*/ 0 w 125342"/>
                  <a:gd name="connsiteY8" fmla="*/ 62760 h 125336"/>
                  <a:gd name="connsiteX9" fmla="*/ 18487 w 125342"/>
                  <a:gd name="connsiteY9" fmla="*/ 106854 h 125336"/>
                  <a:gd name="connsiteX10" fmla="*/ 62583 w 125342"/>
                  <a:gd name="connsiteY10" fmla="*/ 125337 h 125336"/>
                  <a:gd name="connsiteX11" fmla="*/ 62583 w 125342"/>
                  <a:gd name="connsiteY11" fmla="*/ 15600 h 125336"/>
                  <a:gd name="connsiteX12" fmla="*/ 88982 w 125342"/>
                  <a:gd name="connsiteY12" fmla="*/ 23609 h 125336"/>
                  <a:gd name="connsiteX13" fmla="*/ 106488 w 125342"/>
                  <a:gd name="connsiteY13" fmla="*/ 44935 h 125336"/>
                  <a:gd name="connsiteX14" fmla="*/ 109189 w 125342"/>
                  <a:gd name="connsiteY14" fmla="*/ 72391 h 125336"/>
                  <a:gd name="connsiteX15" fmla="*/ 96182 w 125342"/>
                  <a:gd name="connsiteY15" fmla="*/ 96722 h 125336"/>
                  <a:gd name="connsiteX16" fmla="*/ 71856 w 125342"/>
                  <a:gd name="connsiteY16" fmla="*/ 109728 h 125336"/>
                  <a:gd name="connsiteX17" fmla="*/ 44398 w 125342"/>
                  <a:gd name="connsiteY17" fmla="*/ 107023 h 125336"/>
                  <a:gd name="connsiteX18" fmla="*/ 23069 w 125342"/>
                  <a:gd name="connsiteY18" fmla="*/ 89521 h 125336"/>
                  <a:gd name="connsiteX19" fmla="*/ 15060 w 125342"/>
                  <a:gd name="connsiteY19" fmla="*/ 63120 h 125336"/>
                  <a:gd name="connsiteX20" fmla="*/ 28978 w 125342"/>
                  <a:gd name="connsiteY20" fmla="*/ 29518 h 125336"/>
                  <a:gd name="connsiteX21" fmla="*/ 62583 w 125342"/>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2" h="125336">
                    <a:moveTo>
                      <a:pt x="62583" y="125337"/>
                    </a:moveTo>
                    <a:cubicBezTo>
                      <a:pt x="74987" y="125356"/>
                      <a:pt x="87115" y="121692"/>
                      <a:pt x="97434" y="114815"/>
                    </a:cubicBezTo>
                    <a:cubicBezTo>
                      <a:pt x="107752" y="107935"/>
                      <a:pt x="115799" y="98149"/>
                      <a:pt x="120553" y="86693"/>
                    </a:cubicBezTo>
                    <a:cubicBezTo>
                      <a:pt x="125308" y="75239"/>
                      <a:pt x="126560" y="62630"/>
                      <a:pt x="124140" y="50465"/>
                    </a:cubicBezTo>
                    <a:cubicBezTo>
                      <a:pt x="121728" y="38300"/>
                      <a:pt x="115753" y="27125"/>
                      <a:pt x="106988" y="18356"/>
                    </a:cubicBezTo>
                    <a:cubicBezTo>
                      <a:pt x="98216" y="9586"/>
                      <a:pt x="87038" y="3615"/>
                      <a:pt x="74878" y="1200"/>
                    </a:cubicBezTo>
                    <a:cubicBezTo>
                      <a:pt x="62712" y="-1215"/>
                      <a:pt x="50103" y="33"/>
                      <a:pt x="38649" y="4788"/>
                    </a:cubicBezTo>
                    <a:cubicBezTo>
                      <a:pt x="27195" y="9542"/>
                      <a:pt x="17409" y="17588"/>
                      <a:pt x="10530" y="27909"/>
                    </a:cubicBezTo>
                    <a:cubicBezTo>
                      <a:pt x="3645" y="38228"/>
                      <a:pt x="-13" y="50357"/>
                      <a:pt x="0" y="62760"/>
                    </a:cubicBezTo>
                    <a:cubicBezTo>
                      <a:pt x="141" y="79313"/>
                      <a:pt x="6783" y="95148"/>
                      <a:pt x="18487" y="106854"/>
                    </a:cubicBezTo>
                    <a:cubicBezTo>
                      <a:pt x="30191" y="118559"/>
                      <a:pt x="46028" y="125196"/>
                      <a:pt x="62583" y="125337"/>
                    </a:cubicBezTo>
                    <a:close/>
                    <a:moveTo>
                      <a:pt x="62583" y="15600"/>
                    </a:moveTo>
                    <a:cubicBezTo>
                      <a:pt x="71978" y="15600"/>
                      <a:pt x="81167" y="18387"/>
                      <a:pt x="88982" y="23609"/>
                    </a:cubicBezTo>
                    <a:cubicBezTo>
                      <a:pt x="96798" y="28830"/>
                      <a:pt x="102888" y="36252"/>
                      <a:pt x="106488" y="44935"/>
                    </a:cubicBezTo>
                    <a:cubicBezTo>
                      <a:pt x="110081" y="53618"/>
                      <a:pt x="111024" y="63173"/>
                      <a:pt x="109189" y="72391"/>
                    </a:cubicBezTo>
                    <a:cubicBezTo>
                      <a:pt x="107354" y="81609"/>
                      <a:pt x="102830" y="90076"/>
                      <a:pt x="96182" y="96722"/>
                    </a:cubicBezTo>
                    <a:cubicBezTo>
                      <a:pt x="89541" y="103368"/>
                      <a:pt x="81071" y="107894"/>
                      <a:pt x="71856" y="109728"/>
                    </a:cubicBezTo>
                    <a:cubicBezTo>
                      <a:pt x="62635" y="111561"/>
                      <a:pt x="53080" y="110620"/>
                      <a:pt x="44398" y="107023"/>
                    </a:cubicBezTo>
                    <a:cubicBezTo>
                      <a:pt x="35716" y="103427"/>
                      <a:pt x="28292" y="97336"/>
                      <a:pt x="23069" y="89521"/>
                    </a:cubicBezTo>
                    <a:cubicBezTo>
                      <a:pt x="17845" y="81707"/>
                      <a:pt x="15060" y="72519"/>
                      <a:pt x="15060" y="63120"/>
                    </a:cubicBezTo>
                    <a:cubicBezTo>
                      <a:pt x="15060" y="50517"/>
                      <a:pt x="20066" y="38430"/>
                      <a:pt x="28978" y="29518"/>
                    </a:cubicBezTo>
                    <a:cubicBezTo>
                      <a:pt x="37892" y="20606"/>
                      <a:pt x="49981" y="15600"/>
                      <a:pt x="62583" y="15600"/>
                    </a:cubicBezTo>
                    <a:close/>
                  </a:path>
                </a:pathLst>
              </a:custGeom>
              <a:solidFill>
                <a:srgbClr val="2D5967"/>
              </a:solidFill>
              <a:ln w="6417" cap="flat">
                <a:noFill/>
                <a:prstDash val="solid"/>
                <a:miter/>
              </a:ln>
            </p:spPr>
            <p:txBody>
              <a:bodyPr rtlCol="0" anchor="ctr"/>
              <a:lstStyle/>
              <a:p>
                <a:endParaRPr lang="en-US" sz="3052"/>
              </a:p>
            </p:txBody>
          </p:sp>
          <p:sp>
            <p:nvSpPr>
              <p:cNvPr id="16" name="Freeform: Shape 340">
                <a:extLst>
                  <a:ext uri="{FF2B5EF4-FFF2-40B4-BE49-F238E27FC236}">
                    <a16:creationId xmlns:a16="http://schemas.microsoft.com/office/drawing/2014/main" id="{E6E974AC-EA09-4317-1596-F2D80871566A}"/>
                  </a:ext>
                </a:extLst>
              </p:cNvPr>
              <p:cNvSpPr/>
              <p:nvPr/>
            </p:nvSpPr>
            <p:spPr>
              <a:xfrm>
                <a:off x="5438934" y="1865065"/>
                <a:ext cx="151491" cy="151488"/>
              </a:xfrm>
              <a:custGeom>
                <a:avLst/>
                <a:gdLst>
                  <a:gd name="connsiteX0" fmla="*/ 75924 w 151491"/>
                  <a:gd name="connsiteY0" fmla="*/ 151488 h 151488"/>
                  <a:gd name="connsiteX1" fmla="*/ 117967 w 151491"/>
                  <a:gd name="connsiteY1" fmla="*/ 138629 h 151488"/>
                  <a:gd name="connsiteX2" fmla="*/ 145784 w 151491"/>
                  <a:gd name="connsiteY2" fmla="*/ 104584 h 151488"/>
                  <a:gd name="connsiteX3" fmla="*/ 150006 w 151491"/>
                  <a:gd name="connsiteY3" fmla="*/ 60824 h 151488"/>
                  <a:gd name="connsiteX4" fmla="*/ 129209 w 151491"/>
                  <a:gd name="connsiteY4" fmla="*/ 22089 h 151488"/>
                  <a:gd name="connsiteX5" fmla="*/ 90400 w 151491"/>
                  <a:gd name="connsiteY5" fmla="*/ 1431 h 151488"/>
                  <a:gd name="connsiteX6" fmla="*/ 46657 w 151491"/>
                  <a:gd name="connsiteY6" fmla="*/ 5809 h 151488"/>
                  <a:gd name="connsiteX7" fmla="*/ 12712 w 151491"/>
                  <a:gd name="connsiteY7" fmla="*/ 33747 h 151488"/>
                  <a:gd name="connsiteX8" fmla="*/ 0 w 151491"/>
                  <a:gd name="connsiteY8" fmla="*/ 75834 h 151488"/>
                  <a:gd name="connsiteX9" fmla="*/ 5813 w 151491"/>
                  <a:gd name="connsiteY9" fmla="*/ 104834 h 151488"/>
                  <a:gd name="connsiteX10" fmla="*/ 22279 w 151491"/>
                  <a:gd name="connsiteY10" fmla="*/ 129399 h 151488"/>
                  <a:gd name="connsiteX11" fmla="*/ 46907 w 151491"/>
                  <a:gd name="connsiteY11" fmla="*/ 145783 h 151488"/>
                  <a:gd name="connsiteX12" fmla="*/ 75924 w 151491"/>
                  <a:gd name="connsiteY12" fmla="*/ 151488 h 151488"/>
                  <a:gd name="connsiteX13" fmla="*/ 75924 w 151491"/>
                  <a:gd name="connsiteY13" fmla="*/ 15238 h 151488"/>
                  <a:gd name="connsiteX14" fmla="*/ 109593 w 151491"/>
                  <a:gd name="connsiteY14" fmla="*/ 25451 h 151488"/>
                  <a:gd name="connsiteX15" fmla="*/ 131911 w 151491"/>
                  <a:gd name="connsiteY15" fmla="*/ 52645 h 151488"/>
                  <a:gd name="connsiteX16" fmla="*/ 135357 w 151491"/>
                  <a:gd name="connsiteY16" fmla="*/ 87656 h 151488"/>
                  <a:gd name="connsiteX17" fmla="*/ 118775 w 151491"/>
                  <a:gd name="connsiteY17" fmla="*/ 118681 h 151488"/>
                  <a:gd name="connsiteX18" fmla="*/ 87750 w 151491"/>
                  <a:gd name="connsiteY18" fmla="*/ 135265 h 151488"/>
                  <a:gd name="connsiteX19" fmla="*/ 52740 w 151491"/>
                  <a:gd name="connsiteY19" fmla="*/ 131817 h 151488"/>
                  <a:gd name="connsiteX20" fmla="*/ 25545 w 151491"/>
                  <a:gd name="connsiteY20" fmla="*/ 109499 h 151488"/>
                  <a:gd name="connsiteX21" fmla="*/ 15330 w 151491"/>
                  <a:gd name="connsiteY21" fmla="*/ 75834 h 151488"/>
                  <a:gd name="connsiteX22" fmla="*/ 33104 w 151491"/>
                  <a:gd name="connsiteY22" fmla="*/ 33013 h 151488"/>
                  <a:gd name="connsiteX23" fmla="*/ 75924 w 151491"/>
                  <a:gd name="connsiteY23" fmla="*/ 15238 h 15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491" h="151488">
                    <a:moveTo>
                      <a:pt x="75924" y="151488"/>
                    </a:moveTo>
                    <a:cubicBezTo>
                      <a:pt x="90901" y="151453"/>
                      <a:pt x="105531" y="146978"/>
                      <a:pt x="117967" y="138629"/>
                    </a:cubicBezTo>
                    <a:cubicBezTo>
                      <a:pt x="130403" y="130280"/>
                      <a:pt x="140079" y="118433"/>
                      <a:pt x="145784" y="104584"/>
                    </a:cubicBezTo>
                    <a:cubicBezTo>
                      <a:pt x="151489" y="90735"/>
                      <a:pt x="152958" y="75507"/>
                      <a:pt x="150006" y="60824"/>
                    </a:cubicBezTo>
                    <a:cubicBezTo>
                      <a:pt x="147055" y="46140"/>
                      <a:pt x="139817" y="32661"/>
                      <a:pt x="129209" y="22089"/>
                    </a:cubicBezTo>
                    <a:cubicBezTo>
                      <a:pt x="118602" y="11518"/>
                      <a:pt x="105095" y="4329"/>
                      <a:pt x="90400" y="1431"/>
                    </a:cubicBezTo>
                    <a:cubicBezTo>
                      <a:pt x="75706" y="-1466"/>
                      <a:pt x="60485" y="57"/>
                      <a:pt x="46657" y="5809"/>
                    </a:cubicBezTo>
                    <a:cubicBezTo>
                      <a:pt x="32828" y="11561"/>
                      <a:pt x="21015" y="21283"/>
                      <a:pt x="12712" y="33747"/>
                    </a:cubicBezTo>
                    <a:cubicBezTo>
                      <a:pt x="4408" y="46211"/>
                      <a:pt x="-13" y="60857"/>
                      <a:pt x="0" y="75834"/>
                    </a:cubicBezTo>
                    <a:cubicBezTo>
                      <a:pt x="13" y="85788"/>
                      <a:pt x="1989" y="95643"/>
                      <a:pt x="5813" y="104834"/>
                    </a:cubicBezTo>
                    <a:cubicBezTo>
                      <a:pt x="9632" y="114025"/>
                      <a:pt x="15233" y="122373"/>
                      <a:pt x="22279" y="129399"/>
                    </a:cubicBezTo>
                    <a:cubicBezTo>
                      <a:pt x="29331" y="136425"/>
                      <a:pt x="37699" y="141992"/>
                      <a:pt x="46907" y="145783"/>
                    </a:cubicBezTo>
                    <a:cubicBezTo>
                      <a:pt x="56109" y="149573"/>
                      <a:pt x="65971" y="151512"/>
                      <a:pt x="75924" y="151488"/>
                    </a:cubicBezTo>
                    <a:close/>
                    <a:moveTo>
                      <a:pt x="75924" y="15238"/>
                    </a:moveTo>
                    <a:cubicBezTo>
                      <a:pt x="87910" y="15238"/>
                      <a:pt x="99628" y="18793"/>
                      <a:pt x="109593" y="25451"/>
                    </a:cubicBezTo>
                    <a:cubicBezTo>
                      <a:pt x="119558" y="32109"/>
                      <a:pt x="127323" y="41573"/>
                      <a:pt x="131911" y="52645"/>
                    </a:cubicBezTo>
                    <a:cubicBezTo>
                      <a:pt x="136493" y="63718"/>
                      <a:pt x="137692" y="75901"/>
                      <a:pt x="135357" y="87656"/>
                    </a:cubicBezTo>
                    <a:cubicBezTo>
                      <a:pt x="133021" y="99410"/>
                      <a:pt x="127246" y="110207"/>
                      <a:pt x="118775" y="118681"/>
                    </a:cubicBezTo>
                    <a:cubicBezTo>
                      <a:pt x="110299" y="127156"/>
                      <a:pt x="99499" y="132927"/>
                      <a:pt x="87750" y="135265"/>
                    </a:cubicBezTo>
                    <a:cubicBezTo>
                      <a:pt x="75994" y="137603"/>
                      <a:pt x="63809" y="136403"/>
                      <a:pt x="52740" y="131817"/>
                    </a:cubicBezTo>
                    <a:cubicBezTo>
                      <a:pt x="41664" y="127230"/>
                      <a:pt x="32199" y="119464"/>
                      <a:pt x="25545" y="109499"/>
                    </a:cubicBezTo>
                    <a:cubicBezTo>
                      <a:pt x="18885" y="99534"/>
                      <a:pt x="15330" y="87819"/>
                      <a:pt x="15330" y="75834"/>
                    </a:cubicBezTo>
                    <a:cubicBezTo>
                      <a:pt x="15355" y="59771"/>
                      <a:pt x="21747" y="44372"/>
                      <a:pt x="33104" y="33013"/>
                    </a:cubicBezTo>
                    <a:cubicBezTo>
                      <a:pt x="44462" y="21654"/>
                      <a:pt x="59863" y="15262"/>
                      <a:pt x="75924" y="15238"/>
                    </a:cubicBezTo>
                    <a:close/>
                  </a:path>
                </a:pathLst>
              </a:custGeom>
              <a:solidFill>
                <a:srgbClr val="2D5967"/>
              </a:solidFill>
              <a:ln w="6417" cap="flat">
                <a:noFill/>
                <a:prstDash val="solid"/>
                <a:miter/>
              </a:ln>
            </p:spPr>
            <p:txBody>
              <a:bodyPr rtlCol="0" anchor="ctr"/>
              <a:lstStyle/>
              <a:p>
                <a:endParaRPr lang="en-US" sz="3052"/>
              </a:p>
            </p:txBody>
          </p:sp>
          <p:sp>
            <p:nvSpPr>
              <p:cNvPr id="17" name="Freeform: Shape 341">
                <a:extLst>
                  <a:ext uri="{FF2B5EF4-FFF2-40B4-BE49-F238E27FC236}">
                    <a16:creationId xmlns:a16="http://schemas.microsoft.com/office/drawing/2014/main" id="{A02816D9-C969-2424-B1FF-CF363A3EAFA7}"/>
                  </a:ext>
                </a:extLst>
              </p:cNvPr>
              <p:cNvSpPr/>
              <p:nvPr/>
            </p:nvSpPr>
            <p:spPr>
              <a:xfrm>
                <a:off x="5441918" y="2132432"/>
                <a:ext cx="15143" cy="93416"/>
              </a:xfrm>
              <a:custGeom>
                <a:avLst/>
                <a:gdLst>
                  <a:gd name="connsiteX0" fmla="*/ 7572 w 15143"/>
                  <a:gd name="connsiteY0" fmla="*/ 0 h 93416"/>
                  <a:gd name="connsiteX1" fmla="*/ 0 w 15143"/>
                  <a:gd name="connsiteY1" fmla="*/ 0 h 93416"/>
                  <a:gd name="connsiteX2" fmla="*/ 0 w 15143"/>
                  <a:gd name="connsiteY2" fmla="*/ 93416 h 93416"/>
                  <a:gd name="connsiteX3" fmla="*/ 3786 w 15143"/>
                  <a:gd name="connsiteY3" fmla="*/ 93416 h 93416"/>
                  <a:gd name="connsiteX4" fmla="*/ 15144 w 15143"/>
                  <a:gd name="connsiteY4" fmla="*/ 93416 h 93416"/>
                  <a:gd name="connsiteX5" fmla="*/ 15144 w 15143"/>
                  <a:gd name="connsiteY5" fmla="*/ 15150 h 93416"/>
                  <a:gd name="connsiteX6" fmla="*/ 7572 w 15143"/>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43" h="93416">
                    <a:moveTo>
                      <a:pt x="7572" y="0"/>
                    </a:moveTo>
                    <a:lnTo>
                      <a:pt x="0" y="0"/>
                    </a:lnTo>
                    <a:lnTo>
                      <a:pt x="0" y="93416"/>
                    </a:lnTo>
                    <a:lnTo>
                      <a:pt x="3786" y="93416"/>
                    </a:lnTo>
                    <a:lnTo>
                      <a:pt x="15144" y="93416"/>
                    </a:lnTo>
                    <a:lnTo>
                      <a:pt x="15144" y="15150"/>
                    </a:lnTo>
                    <a:lnTo>
                      <a:pt x="7572" y="0"/>
                    </a:lnTo>
                    <a:close/>
                  </a:path>
                </a:pathLst>
              </a:custGeom>
              <a:solidFill>
                <a:srgbClr val="2D5967"/>
              </a:solidFill>
              <a:ln w="6417" cap="flat">
                <a:noFill/>
                <a:prstDash val="solid"/>
                <a:miter/>
              </a:ln>
            </p:spPr>
            <p:txBody>
              <a:bodyPr rtlCol="0" anchor="ctr"/>
              <a:lstStyle/>
              <a:p>
                <a:endParaRPr lang="en-US" sz="3052"/>
              </a:p>
            </p:txBody>
          </p:sp>
          <p:sp>
            <p:nvSpPr>
              <p:cNvPr id="18" name="Freeform: Shape 342">
                <a:extLst>
                  <a:ext uri="{FF2B5EF4-FFF2-40B4-BE49-F238E27FC236}">
                    <a16:creationId xmlns:a16="http://schemas.microsoft.com/office/drawing/2014/main" id="{09F771F1-12AA-B176-B5CF-DBD50C2819F7}"/>
                  </a:ext>
                </a:extLst>
              </p:cNvPr>
              <p:cNvSpPr/>
              <p:nvPr/>
            </p:nvSpPr>
            <p:spPr>
              <a:xfrm>
                <a:off x="5572231" y="2132432"/>
                <a:ext cx="15150" cy="93416"/>
              </a:xfrm>
              <a:custGeom>
                <a:avLst/>
                <a:gdLst>
                  <a:gd name="connsiteX0" fmla="*/ 7572 w 15150"/>
                  <a:gd name="connsiteY0" fmla="*/ 0 h 93416"/>
                  <a:gd name="connsiteX1" fmla="*/ 0 w 15150"/>
                  <a:gd name="connsiteY1" fmla="*/ 15150 h 93416"/>
                  <a:gd name="connsiteX2" fmla="*/ 0 w 15150"/>
                  <a:gd name="connsiteY2" fmla="*/ 93416 h 93416"/>
                  <a:gd name="connsiteX3" fmla="*/ 12622 w 15150"/>
                  <a:gd name="connsiteY3" fmla="*/ 93416 h 93416"/>
                  <a:gd name="connsiteX4" fmla="*/ 15150 w 15150"/>
                  <a:gd name="connsiteY4" fmla="*/ 93416 h 93416"/>
                  <a:gd name="connsiteX5" fmla="*/ 15150 w 15150"/>
                  <a:gd name="connsiteY5" fmla="*/ 0 h 93416"/>
                  <a:gd name="connsiteX6" fmla="*/ 7572 w 15150"/>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50" h="93416">
                    <a:moveTo>
                      <a:pt x="7572" y="0"/>
                    </a:moveTo>
                    <a:lnTo>
                      <a:pt x="0" y="15150"/>
                    </a:lnTo>
                    <a:lnTo>
                      <a:pt x="0" y="93416"/>
                    </a:lnTo>
                    <a:lnTo>
                      <a:pt x="12622" y="93416"/>
                    </a:lnTo>
                    <a:lnTo>
                      <a:pt x="15150" y="93416"/>
                    </a:lnTo>
                    <a:lnTo>
                      <a:pt x="15150" y="0"/>
                    </a:lnTo>
                    <a:lnTo>
                      <a:pt x="7572" y="0"/>
                    </a:lnTo>
                    <a:close/>
                  </a:path>
                </a:pathLst>
              </a:custGeom>
              <a:solidFill>
                <a:srgbClr val="2D5967"/>
              </a:solidFill>
              <a:ln w="6417" cap="flat">
                <a:noFill/>
                <a:prstDash val="solid"/>
                <a:miter/>
              </a:ln>
            </p:spPr>
            <p:txBody>
              <a:bodyPr rtlCol="0" anchor="ctr"/>
              <a:lstStyle/>
              <a:p>
                <a:endParaRPr lang="en-US" sz="3052"/>
              </a:p>
            </p:txBody>
          </p:sp>
          <p:sp>
            <p:nvSpPr>
              <p:cNvPr id="19" name="Freeform: Shape 343">
                <a:extLst>
                  <a:ext uri="{FF2B5EF4-FFF2-40B4-BE49-F238E27FC236}">
                    <a16:creationId xmlns:a16="http://schemas.microsoft.com/office/drawing/2014/main" id="{257CA872-7457-7DD2-DE2B-0257132F4640}"/>
                  </a:ext>
                </a:extLst>
              </p:cNvPr>
              <p:cNvSpPr/>
              <p:nvPr/>
            </p:nvSpPr>
            <p:spPr>
              <a:xfrm>
                <a:off x="5710091" y="2147569"/>
                <a:ext cx="15150" cy="78272"/>
              </a:xfrm>
              <a:custGeom>
                <a:avLst/>
                <a:gdLst>
                  <a:gd name="connsiteX0" fmla="*/ 0 w 15150"/>
                  <a:gd name="connsiteY0" fmla="*/ 15060 h 78272"/>
                  <a:gd name="connsiteX1" fmla="*/ 0 w 15150"/>
                  <a:gd name="connsiteY1" fmla="*/ 78273 h 78272"/>
                  <a:gd name="connsiteX2" fmla="*/ 15150 w 15150"/>
                  <a:gd name="connsiteY2" fmla="*/ 78273 h 78272"/>
                  <a:gd name="connsiteX3" fmla="*/ 15150 w 15150"/>
                  <a:gd name="connsiteY3" fmla="*/ 0 h 78272"/>
                  <a:gd name="connsiteX4" fmla="*/ 7578 w 15150"/>
                  <a:gd name="connsiteY4" fmla="*/ 0 h 78272"/>
                  <a:gd name="connsiteX5" fmla="*/ 0 w 15150"/>
                  <a:gd name="connsiteY5" fmla="*/ 1506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50" h="78272">
                    <a:moveTo>
                      <a:pt x="0" y="15060"/>
                    </a:moveTo>
                    <a:lnTo>
                      <a:pt x="0" y="78273"/>
                    </a:lnTo>
                    <a:lnTo>
                      <a:pt x="15150" y="78273"/>
                    </a:lnTo>
                    <a:lnTo>
                      <a:pt x="15150" y="0"/>
                    </a:lnTo>
                    <a:lnTo>
                      <a:pt x="7578" y="0"/>
                    </a:lnTo>
                    <a:lnTo>
                      <a:pt x="0" y="15060"/>
                    </a:lnTo>
                    <a:close/>
                  </a:path>
                </a:pathLst>
              </a:custGeom>
              <a:solidFill>
                <a:srgbClr val="2D5967"/>
              </a:solidFill>
              <a:ln w="6417" cap="flat">
                <a:noFill/>
                <a:prstDash val="solid"/>
                <a:miter/>
              </a:ln>
            </p:spPr>
            <p:txBody>
              <a:bodyPr rtlCol="0" anchor="ctr"/>
              <a:lstStyle/>
              <a:p>
                <a:endParaRPr lang="en-US" sz="3052"/>
              </a:p>
            </p:txBody>
          </p:sp>
          <p:sp>
            <p:nvSpPr>
              <p:cNvPr id="20" name="Freeform: Shape 344">
                <a:extLst>
                  <a:ext uri="{FF2B5EF4-FFF2-40B4-BE49-F238E27FC236}">
                    <a16:creationId xmlns:a16="http://schemas.microsoft.com/office/drawing/2014/main" id="{EDB10598-3C48-2F16-D097-C8F2C1E5F6A6}"/>
                  </a:ext>
                </a:extLst>
              </p:cNvPr>
              <p:cNvSpPr/>
              <p:nvPr/>
            </p:nvSpPr>
            <p:spPr>
              <a:xfrm>
                <a:off x="5305310" y="2147569"/>
                <a:ext cx="15053" cy="78272"/>
              </a:xfrm>
              <a:custGeom>
                <a:avLst/>
                <a:gdLst>
                  <a:gd name="connsiteX0" fmla="*/ 0 w 15053"/>
                  <a:gd name="connsiteY0" fmla="*/ 0 h 78272"/>
                  <a:gd name="connsiteX1" fmla="*/ 0 w 15053"/>
                  <a:gd name="connsiteY1" fmla="*/ 78273 h 78272"/>
                  <a:gd name="connsiteX2" fmla="*/ 15054 w 15053"/>
                  <a:gd name="connsiteY2" fmla="*/ 78273 h 78272"/>
                  <a:gd name="connsiteX3" fmla="*/ 15054 w 15053"/>
                  <a:gd name="connsiteY3" fmla="*/ 15060 h 78272"/>
                  <a:gd name="connsiteX4" fmla="*/ 7482 w 15053"/>
                  <a:gd name="connsiteY4" fmla="*/ 0 h 78272"/>
                  <a:gd name="connsiteX5" fmla="*/ 0 w 15053"/>
                  <a:gd name="connsiteY5" fmla="*/ 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53" h="78272">
                    <a:moveTo>
                      <a:pt x="0" y="0"/>
                    </a:moveTo>
                    <a:lnTo>
                      <a:pt x="0" y="78273"/>
                    </a:lnTo>
                    <a:lnTo>
                      <a:pt x="15054" y="78273"/>
                    </a:lnTo>
                    <a:lnTo>
                      <a:pt x="15054" y="15060"/>
                    </a:lnTo>
                    <a:lnTo>
                      <a:pt x="7482" y="0"/>
                    </a:lnTo>
                    <a:lnTo>
                      <a:pt x="0" y="0"/>
                    </a:lnTo>
                    <a:close/>
                  </a:path>
                </a:pathLst>
              </a:custGeom>
              <a:solidFill>
                <a:srgbClr val="2D5967"/>
              </a:solidFill>
              <a:ln w="6417" cap="flat">
                <a:noFill/>
                <a:prstDash val="solid"/>
                <a:miter/>
              </a:ln>
            </p:spPr>
            <p:txBody>
              <a:bodyPr rtlCol="0" anchor="ctr"/>
              <a:lstStyle/>
              <a:p>
                <a:endParaRPr lang="en-US" sz="3052"/>
              </a:p>
            </p:txBody>
          </p:sp>
        </p:grpSp>
        <p:sp>
          <p:nvSpPr>
            <p:cNvPr id="10" name="TextBox 345">
              <a:extLst>
                <a:ext uri="{FF2B5EF4-FFF2-40B4-BE49-F238E27FC236}">
                  <a16:creationId xmlns:a16="http://schemas.microsoft.com/office/drawing/2014/main" id="{B0071606-9940-B7BE-04B2-EE38D1321920}"/>
                </a:ext>
              </a:extLst>
            </p:cNvPr>
            <p:cNvSpPr txBox="1"/>
            <p:nvPr/>
          </p:nvSpPr>
          <p:spPr>
            <a:xfrm>
              <a:off x="5145635" y="2211761"/>
              <a:ext cx="662531" cy="277998"/>
            </a:xfrm>
            <a:prstGeom prst="rect">
              <a:avLst/>
            </a:prstGeom>
            <a:noFill/>
          </p:spPr>
          <p:txBody>
            <a:bodyPr wrap="none" rtlCol="0">
              <a:spAutoFit/>
            </a:bodyPr>
            <a:lstStyle/>
            <a:p>
              <a:pPr algn="l"/>
              <a:r>
                <a:rPr lang="ja-JP" altLang="en-US" dirty="0">
                  <a:latin typeface="Meiryo UI" panose="020B0604030504040204" pitchFamily="50" charset="-128"/>
                  <a:ea typeface="Meiryo UI" panose="020B0604030504040204" pitchFamily="50" charset="-128"/>
                  <a:cs typeface="Oracle Sans"/>
                  <a:sym typeface="Oracle Sans"/>
                  <a:rtl val="0"/>
                </a:rPr>
                <a:t>利用者</a:t>
              </a:r>
              <a:endParaRPr lang="en-US" dirty="0">
                <a:latin typeface="Meiryo UI" panose="020B0604030504040204" pitchFamily="50" charset="-128"/>
                <a:ea typeface="Meiryo UI" panose="020B0604030504040204" pitchFamily="50" charset="-128"/>
                <a:cs typeface="Oracle Sans"/>
                <a:sym typeface="Oracle Sans"/>
                <a:rtl val="0"/>
              </a:endParaRPr>
            </a:p>
          </p:txBody>
        </p:sp>
      </p:grpSp>
      <p:grpSp>
        <p:nvGrpSpPr>
          <p:cNvPr id="22" name="グループ化 21">
            <a:extLst>
              <a:ext uri="{FF2B5EF4-FFF2-40B4-BE49-F238E27FC236}">
                <a16:creationId xmlns:a16="http://schemas.microsoft.com/office/drawing/2014/main" id="{A495B68D-2FB8-AA88-9A48-4CA4ACF6C9E5}"/>
              </a:ext>
            </a:extLst>
          </p:cNvPr>
          <p:cNvGrpSpPr/>
          <p:nvPr/>
        </p:nvGrpSpPr>
        <p:grpSpPr>
          <a:xfrm>
            <a:off x="8482479" y="4583118"/>
            <a:ext cx="926067" cy="1206359"/>
            <a:chOff x="3139133" y="3477320"/>
            <a:chExt cx="457200" cy="570329"/>
          </a:xfrm>
        </p:grpSpPr>
        <p:grpSp>
          <p:nvGrpSpPr>
            <p:cNvPr id="23" name="Graphic 2">
              <a:extLst>
                <a:ext uri="{FF2B5EF4-FFF2-40B4-BE49-F238E27FC236}">
                  <a16:creationId xmlns:a16="http://schemas.microsoft.com/office/drawing/2014/main" id="{EE9DA11C-83EA-8A25-63FC-9296E8536C83}"/>
                </a:ext>
              </a:extLst>
            </p:cNvPr>
            <p:cNvGrpSpPr>
              <a:grpSpLocks noChangeAspect="1"/>
            </p:cNvGrpSpPr>
            <p:nvPr/>
          </p:nvGrpSpPr>
          <p:grpSpPr>
            <a:xfrm>
              <a:off x="3165726" y="3488082"/>
              <a:ext cx="394653" cy="559567"/>
              <a:chOff x="1068768" y="749622"/>
              <a:chExt cx="525821" cy="745549"/>
            </a:xfrm>
          </p:grpSpPr>
          <p:grpSp>
            <p:nvGrpSpPr>
              <p:cNvPr id="25" name="Graphic 2">
                <a:extLst>
                  <a:ext uri="{FF2B5EF4-FFF2-40B4-BE49-F238E27FC236}">
                    <a16:creationId xmlns:a16="http://schemas.microsoft.com/office/drawing/2014/main" id="{2167438E-4510-981A-39A5-8EC1E5487422}"/>
                  </a:ext>
                </a:extLst>
              </p:cNvPr>
              <p:cNvGrpSpPr/>
              <p:nvPr/>
            </p:nvGrpSpPr>
            <p:grpSpPr>
              <a:xfrm>
                <a:off x="1081237" y="749622"/>
                <a:ext cx="513352" cy="484277"/>
                <a:chOff x="1081237" y="749622"/>
                <a:chExt cx="513352" cy="484277"/>
              </a:xfrm>
            </p:grpSpPr>
            <p:sp>
              <p:nvSpPr>
                <p:cNvPr id="27" name="Freeform: Shape 32">
                  <a:extLst>
                    <a:ext uri="{FF2B5EF4-FFF2-40B4-BE49-F238E27FC236}">
                      <a16:creationId xmlns:a16="http://schemas.microsoft.com/office/drawing/2014/main" id="{2E7B5E3D-4C28-6616-99F5-998A4CC4ACFB}"/>
                    </a:ext>
                  </a:extLst>
                </p:cNvPr>
                <p:cNvSpPr>
                  <a:spLocks noChangeAspect="1"/>
                </p:cNvSpPr>
                <p:nvPr/>
              </p:nvSpPr>
              <p:spPr>
                <a:xfrm>
                  <a:off x="1087808" y="754955"/>
                  <a:ext cx="504000" cy="476350"/>
                </a:xfrm>
                <a:custGeom>
                  <a:avLst/>
                  <a:gdLst>
                    <a:gd name="connsiteX0" fmla="*/ 250103 w 501130"/>
                    <a:gd name="connsiteY0" fmla="*/ 473638 h 473637"/>
                    <a:gd name="connsiteX1" fmla="*/ 228876 w 501130"/>
                    <a:gd name="connsiteY1" fmla="*/ 473638 h 473637"/>
                    <a:gd name="connsiteX2" fmla="*/ 159080 w 501130"/>
                    <a:gd name="connsiteY2" fmla="*/ 465565 h 473637"/>
                    <a:gd name="connsiteX3" fmla="*/ 138431 w 501130"/>
                    <a:gd name="connsiteY3" fmla="*/ 459912 h 473637"/>
                    <a:gd name="connsiteX4" fmla="*/ 121246 w 501130"/>
                    <a:gd name="connsiteY4" fmla="*/ 452295 h 473637"/>
                    <a:gd name="connsiteX5" fmla="*/ 109080 w 501130"/>
                    <a:gd name="connsiteY5" fmla="*/ 442253 h 473637"/>
                    <a:gd name="connsiteX6" fmla="*/ 103824 w 501130"/>
                    <a:gd name="connsiteY6" fmla="*/ 427379 h 473637"/>
                    <a:gd name="connsiteX7" fmla="*/ 103824 w 501130"/>
                    <a:gd name="connsiteY7" fmla="*/ 256302 h 473637"/>
                    <a:gd name="connsiteX8" fmla="*/ 0 w 501130"/>
                    <a:gd name="connsiteY8" fmla="*/ 256302 h 473637"/>
                    <a:gd name="connsiteX9" fmla="*/ 1271 w 501130"/>
                    <a:gd name="connsiteY9" fmla="*/ 238768 h 473637"/>
                    <a:gd name="connsiteX10" fmla="*/ 20810 w 501130"/>
                    <a:gd name="connsiteY10" fmla="*/ 181136 h 473637"/>
                    <a:gd name="connsiteX11" fmla="*/ 65984 w 501130"/>
                    <a:gd name="connsiteY11" fmla="*/ 140367 h 473637"/>
                    <a:gd name="connsiteX12" fmla="*/ 76123 w 501130"/>
                    <a:gd name="connsiteY12" fmla="*/ 131815 h 473637"/>
                    <a:gd name="connsiteX13" fmla="*/ 81558 w 501130"/>
                    <a:gd name="connsiteY13" fmla="*/ 119718 h 473637"/>
                    <a:gd name="connsiteX14" fmla="*/ 100109 w 501130"/>
                    <a:gd name="connsiteY14" fmla="*/ 79740 h 473637"/>
                    <a:gd name="connsiteX15" fmla="*/ 135087 w 501130"/>
                    <a:gd name="connsiteY15" fmla="*/ 52925 h 473637"/>
                    <a:gd name="connsiteX16" fmla="*/ 172350 w 501130"/>
                    <a:gd name="connsiteY16" fmla="*/ 45081 h 473637"/>
                    <a:gd name="connsiteX17" fmla="*/ 181000 w 501130"/>
                    <a:gd name="connsiteY17" fmla="*/ 45081 h 473637"/>
                    <a:gd name="connsiteX18" fmla="*/ 183881 w 501130"/>
                    <a:gd name="connsiteY18" fmla="*/ 45081 h 473637"/>
                    <a:gd name="connsiteX19" fmla="*/ 195245 w 501130"/>
                    <a:gd name="connsiteY19" fmla="*/ 42807 h 473637"/>
                    <a:gd name="connsiteX20" fmla="*/ 204761 w 501130"/>
                    <a:gd name="connsiteY20" fmla="*/ 36198 h 473637"/>
                    <a:gd name="connsiteX21" fmla="*/ 250058 w 501130"/>
                    <a:gd name="connsiteY21" fmla="*/ 6486 h 473637"/>
                    <a:gd name="connsiteX22" fmla="*/ 303959 w 501130"/>
                    <a:gd name="connsiteY22" fmla="*/ 1145 h 473637"/>
                    <a:gd name="connsiteX23" fmla="*/ 354197 w 501130"/>
                    <a:gd name="connsiteY23" fmla="*/ 21391 h 473637"/>
                    <a:gd name="connsiteX24" fmla="*/ 389335 w 501130"/>
                    <a:gd name="connsiteY24" fmla="*/ 62615 h 473637"/>
                    <a:gd name="connsiteX25" fmla="*/ 397863 w 501130"/>
                    <a:gd name="connsiteY25" fmla="*/ 73078 h 473637"/>
                    <a:gd name="connsiteX26" fmla="*/ 410100 w 501130"/>
                    <a:gd name="connsiteY26" fmla="*/ 78765 h 473637"/>
                    <a:gd name="connsiteX27" fmla="*/ 457976 w 501130"/>
                    <a:gd name="connsiteY27" fmla="*/ 101824 h 473637"/>
                    <a:gd name="connsiteX28" fmla="*/ 490568 w 501130"/>
                    <a:gd name="connsiteY28" fmla="*/ 143788 h 473637"/>
                    <a:gd name="connsiteX29" fmla="*/ 501072 w 501130"/>
                    <a:gd name="connsiteY29" fmla="*/ 195875 h 473637"/>
                    <a:gd name="connsiteX30" fmla="*/ 487276 w 501130"/>
                    <a:gd name="connsiteY30" fmla="*/ 247189 h 473637"/>
                    <a:gd name="connsiteX31" fmla="*/ 482662 w 501130"/>
                    <a:gd name="connsiteY31" fmla="*/ 255726 h 473637"/>
                    <a:gd name="connsiteX32" fmla="*/ 396375 w 501130"/>
                    <a:gd name="connsiteY32" fmla="*/ 255726 h 473637"/>
                    <a:gd name="connsiteX33" fmla="*/ 396375 w 501130"/>
                    <a:gd name="connsiteY33" fmla="*/ 426455 h 473637"/>
                    <a:gd name="connsiteX34" fmla="*/ 393481 w 501130"/>
                    <a:gd name="connsiteY34" fmla="*/ 438114 h 473637"/>
                    <a:gd name="connsiteX35" fmla="*/ 385646 w 501130"/>
                    <a:gd name="connsiteY35" fmla="*/ 447220 h 473637"/>
                    <a:gd name="connsiteX36" fmla="*/ 378728 w 501130"/>
                    <a:gd name="connsiteY36" fmla="*/ 451949 h 473637"/>
                    <a:gd name="connsiteX37" fmla="*/ 282514 w 501130"/>
                    <a:gd name="connsiteY37" fmla="*/ 472598 h 473637"/>
                    <a:gd name="connsiteX38" fmla="*/ 250103 w 501130"/>
                    <a:gd name="connsiteY38" fmla="*/ 473638 h 47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01130" h="473637">
                      <a:moveTo>
                        <a:pt x="250103" y="473638"/>
                      </a:moveTo>
                      <a:lnTo>
                        <a:pt x="228876" y="473638"/>
                      </a:lnTo>
                      <a:cubicBezTo>
                        <a:pt x="205429" y="472823"/>
                        <a:pt x="182091" y="470128"/>
                        <a:pt x="159080" y="465565"/>
                      </a:cubicBezTo>
                      <a:cubicBezTo>
                        <a:pt x="152086" y="464115"/>
                        <a:pt x="145187" y="462229"/>
                        <a:pt x="138431" y="459912"/>
                      </a:cubicBezTo>
                      <a:cubicBezTo>
                        <a:pt x="132431" y="458038"/>
                        <a:pt x="126662" y="455484"/>
                        <a:pt x="121246" y="452295"/>
                      </a:cubicBezTo>
                      <a:cubicBezTo>
                        <a:pt x="116357" y="450114"/>
                        <a:pt x="112147" y="446642"/>
                        <a:pt x="109080" y="442253"/>
                      </a:cubicBezTo>
                      <a:cubicBezTo>
                        <a:pt x="106013" y="437864"/>
                        <a:pt x="104197" y="432724"/>
                        <a:pt x="103824" y="427379"/>
                      </a:cubicBezTo>
                      <a:lnTo>
                        <a:pt x="103824" y="256302"/>
                      </a:lnTo>
                      <a:lnTo>
                        <a:pt x="0" y="256302"/>
                      </a:lnTo>
                      <a:lnTo>
                        <a:pt x="1271" y="238768"/>
                      </a:lnTo>
                      <a:cubicBezTo>
                        <a:pt x="2753" y="218204"/>
                        <a:pt x="9478" y="198362"/>
                        <a:pt x="20810" y="181136"/>
                      </a:cubicBezTo>
                      <a:cubicBezTo>
                        <a:pt x="32136" y="163910"/>
                        <a:pt x="47690" y="149873"/>
                        <a:pt x="65984" y="140367"/>
                      </a:cubicBezTo>
                      <a:cubicBezTo>
                        <a:pt x="69963" y="138311"/>
                        <a:pt x="73428" y="135389"/>
                        <a:pt x="76123" y="131815"/>
                      </a:cubicBezTo>
                      <a:cubicBezTo>
                        <a:pt x="78818" y="128241"/>
                        <a:pt x="80679" y="124107"/>
                        <a:pt x="81558" y="119718"/>
                      </a:cubicBezTo>
                      <a:cubicBezTo>
                        <a:pt x="84426" y="105090"/>
                        <a:pt x="90792" y="91372"/>
                        <a:pt x="100109" y="79740"/>
                      </a:cubicBezTo>
                      <a:cubicBezTo>
                        <a:pt x="109433" y="68109"/>
                        <a:pt x="121432" y="58908"/>
                        <a:pt x="135087" y="52925"/>
                      </a:cubicBezTo>
                      <a:cubicBezTo>
                        <a:pt x="146843" y="47802"/>
                        <a:pt x="159523" y="45133"/>
                        <a:pt x="172350" y="45081"/>
                      </a:cubicBezTo>
                      <a:cubicBezTo>
                        <a:pt x="175231" y="44908"/>
                        <a:pt x="178119" y="44908"/>
                        <a:pt x="181000" y="45081"/>
                      </a:cubicBezTo>
                      <a:lnTo>
                        <a:pt x="183881" y="45081"/>
                      </a:lnTo>
                      <a:cubicBezTo>
                        <a:pt x="187789" y="45109"/>
                        <a:pt x="191652" y="44336"/>
                        <a:pt x="195245" y="42807"/>
                      </a:cubicBezTo>
                      <a:cubicBezTo>
                        <a:pt x="198839" y="41279"/>
                        <a:pt x="202079" y="39029"/>
                        <a:pt x="204761" y="36198"/>
                      </a:cubicBezTo>
                      <a:cubicBezTo>
                        <a:pt x="217242" y="22784"/>
                        <a:pt x="232784" y="12590"/>
                        <a:pt x="250058" y="6486"/>
                      </a:cubicBezTo>
                      <a:cubicBezTo>
                        <a:pt x="267332" y="382"/>
                        <a:pt x="285825" y="-1451"/>
                        <a:pt x="303959" y="1145"/>
                      </a:cubicBezTo>
                      <a:cubicBezTo>
                        <a:pt x="322093" y="3741"/>
                        <a:pt x="339329" y="10688"/>
                        <a:pt x="354197" y="21391"/>
                      </a:cubicBezTo>
                      <a:cubicBezTo>
                        <a:pt x="369065" y="32096"/>
                        <a:pt x="381122" y="46239"/>
                        <a:pt x="389335" y="62615"/>
                      </a:cubicBezTo>
                      <a:cubicBezTo>
                        <a:pt x="391350" y="66703"/>
                        <a:pt x="394264" y="70280"/>
                        <a:pt x="397863" y="73078"/>
                      </a:cubicBezTo>
                      <a:cubicBezTo>
                        <a:pt x="401463" y="75876"/>
                        <a:pt x="405647" y="77820"/>
                        <a:pt x="410100" y="78765"/>
                      </a:cubicBezTo>
                      <a:cubicBezTo>
                        <a:pt x="427625" y="82650"/>
                        <a:pt x="444013" y="90543"/>
                        <a:pt x="457976" y="101824"/>
                      </a:cubicBezTo>
                      <a:cubicBezTo>
                        <a:pt x="471933" y="113106"/>
                        <a:pt x="483092" y="127469"/>
                        <a:pt x="490568" y="143788"/>
                      </a:cubicBezTo>
                      <a:cubicBezTo>
                        <a:pt x="498050" y="160106"/>
                        <a:pt x="501643" y="177934"/>
                        <a:pt x="501072" y="195875"/>
                      </a:cubicBezTo>
                      <a:cubicBezTo>
                        <a:pt x="500501" y="213816"/>
                        <a:pt x="495778" y="231380"/>
                        <a:pt x="487276" y="247189"/>
                      </a:cubicBezTo>
                      <a:lnTo>
                        <a:pt x="482662" y="255726"/>
                      </a:lnTo>
                      <a:lnTo>
                        <a:pt x="396375" y="255726"/>
                      </a:lnTo>
                      <a:lnTo>
                        <a:pt x="396375" y="426455"/>
                      </a:lnTo>
                      <a:cubicBezTo>
                        <a:pt x="396336" y="430517"/>
                        <a:pt x="395342" y="434508"/>
                        <a:pt x="393481" y="438114"/>
                      </a:cubicBezTo>
                      <a:cubicBezTo>
                        <a:pt x="391620" y="441720"/>
                        <a:pt x="388931" y="444839"/>
                        <a:pt x="385646" y="447220"/>
                      </a:cubicBezTo>
                      <a:cubicBezTo>
                        <a:pt x="383445" y="448946"/>
                        <a:pt x="381128" y="450524"/>
                        <a:pt x="378728" y="451949"/>
                      </a:cubicBezTo>
                      <a:cubicBezTo>
                        <a:pt x="354267" y="466374"/>
                        <a:pt x="308008" y="471103"/>
                        <a:pt x="282514" y="472598"/>
                      </a:cubicBezTo>
                      <a:cubicBezTo>
                        <a:pt x="271901" y="473291"/>
                        <a:pt x="260601" y="473638"/>
                        <a:pt x="250103" y="473638"/>
                      </a:cubicBezTo>
                      <a:close/>
                    </a:path>
                  </a:pathLst>
                </a:custGeom>
                <a:solidFill>
                  <a:srgbClr val="FFFFFF"/>
                </a:solidFill>
                <a:ln w="6417" cap="flat">
                  <a:noFill/>
                  <a:prstDash val="solid"/>
                  <a:miter/>
                </a:ln>
              </p:spPr>
              <p:txBody>
                <a:bodyPr rtlCol="0" anchor="ctr"/>
                <a:lstStyle/>
                <a:p>
                  <a:endParaRPr lang="en-US" sz="2362"/>
                </a:p>
              </p:txBody>
            </p:sp>
            <p:sp>
              <p:nvSpPr>
                <p:cNvPr id="28" name="Freeform: Shape 34">
                  <a:extLst>
                    <a:ext uri="{FF2B5EF4-FFF2-40B4-BE49-F238E27FC236}">
                      <a16:creationId xmlns:a16="http://schemas.microsoft.com/office/drawing/2014/main" id="{32BFD1ED-159B-4AD0-103F-FDFB74B74716}"/>
                    </a:ext>
                  </a:extLst>
                </p:cNvPr>
                <p:cNvSpPr/>
                <p:nvPr/>
              </p:nvSpPr>
              <p:spPr>
                <a:xfrm>
                  <a:off x="1081237" y="749622"/>
                  <a:ext cx="513352" cy="484277"/>
                </a:xfrm>
                <a:custGeom>
                  <a:avLst/>
                  <a:gdLst>
                    <a:gd name="connsiteX0" fmla="*/ 294167 w 513352"/>
                    <a:gd name="connsiteY0" fmla="*/ 11538 h 484277"/>
                    <a:gd name="connsiteX1" fmla="*/ 350931 w 513352"/>
                    <a:gd name="connsiteY1" fmla="*/ 27541 h 484277"/>
                    <a:gd name="connsiteX2" fmla="*/ 390606 w 513352"/>
                    <a:gd name="connsiteY2" fmla="*/ 71179 h 484277"/>
                    <a:gd name="connsiteX3" fmla="*/ 400796 w 513352"/>
                    <a:gd name="connsiteY3" fmla="*/ 83532 h 484277"/>
                    <a:gd name="connsiteX4" fmla="*/ 415292 w 513352"/>
                    <a:gd name="connsiteY4" fmla="*/ 90328 h 484277"/>
                    <a:gd name="connsiteX5" fmla="*/ 449898 w 513352"/>
                    <a:gd name="connsiteY5" fmla="*/ 104633 h 484277"/>
                    <a:gd name="connsiteX6" fmla="*/ 497941 w 513352"/>
                    <a:gd name="connsiteY6" fmla="*/ 169857 h 484277"/>
                    <a:gd name="connsiteX7" fmla="*/ 488662 w 513352"/>
                    <a:gd name="connsiteY7" fmla="*/ 250331 h 484277"/>
                    <a:gd name="connsiteX8" fmla="*/ 485659 w 513352"/>
                    <a:gd name="connsiteY8" fmla="*/ 255868 h 484277"/>
                    <a:gd name="connsiteX9" fmla="*/ 397183 w 513352"/>
                    <a:gd name="connsiteY9" fmla="*/ 255868 h 484277"/>
                    <a:gd name="connsiteX10" fmla="*/ 397183 w 513352"/>
                    <a:gd name="connsiteY10" fmla="*/ 432365 h 484277"/>
                    <a:gd name="connsiteX11" fmla="*/ 394771 w 513352"/>
                    <a:gd name="connsiteY11" fmla="*/ 441176 h 484277"/>
                    <a:gd name="connsiteX12" fmla="*/ 388758 w 513352"/>
                    <a:gd name="connsiteY12" fmla="*/ 448054 h 484277"/>
                    <a:gd name="connsiteX13" fmla="*/ 382643 w 513352"/>
                    <a:gd name="connsiteY13" fmla="*/ 452322 h 484277"/>
                    <a:gd name="connsiteX14" fmla="*/ 288976 w 513352"/>
                    <a:gd name="connsiteY14" fmla="*/ 472284 h 484277"/>
                    <a:gd name="connsiteX15" fmla="*/ 256674 w 513352"/>
                    <a:gd name="connsiteY15" fmla="*/ 473202 h 484277"/>
                    <a:gd name="connsiteX16" fmla="*/ 235678 w 513352"/>
                    <a:gd name="connsiteY16" fmla="*/ 473202 h 484277"/>
                    <a:gd name="connsiteX17" fmla="*/ 166466 w 513352"/>
                    <a:gd name="connsiteY17" fmla="*/ 465245 h 484277"/>
                    <a:gd name="connsiteX18" fmla="*/ 146503 w 513352"/>
                    <a:gd name="connsiteY18" fmla="*/ 459823 h 484277"/>
                    <a:gd name="connsiteX19" fmla="*/ 130358 w 513352"/>
                    <a:gd name="connsiteY19" fmla="*/ 452668 h 484277"/>
                    <a:gd name="connsiteX20" fmla="*/ 120341 w 513352"/>
                    <a:gd name="connsiteY20" fmla="*/ 444692 h 484277"/>
                    <a:gd name="connsiteX21" fmla="*/ 115818 w 513352"/>
                    <a:gd name="connsiteY21" fmla="*/ 432712 h 484277"/>
                    <a:gd name="connsiteX22" fmla="*/ 115818 w 513352"/>
                    <a:gd name="connsiteY22" fmla="*/ 255868 h 484277"/>
                    <a:gd name="connsiteX23" fmla="*/ 11999 w 513352"/>
                    <a:gd name="connsiteY23" fmla="*/ 255868 h 484277"/>
                    <a:gd name="connsiteX24" fmla="*/ 12808 w 513352"/>
                    <a:gd name="connsiteY24" fmla="*/ 244333 h 484277"/>
                    <a:gd name="connsiteX25" fmla="*/ 31462 w 513352"/>
                    <a:gd name="connsiteY25" fmla="*/ 189510 h 484277"/>
                    <a:gd name="connsiteX26" fmla="*/ 74410 w 513352"/>
                    <a:gd name="connsiteY26" fmla="*/ 150661 h 484277"/>
                    <a:gd name="connsiteX27" fmla="*/ 86711 w 513352"/>
                    <a:gd name="connsiteY27" fmla="*/ 140602 h 484277"/>
                    <a:gd name="connsiteX28" fmla="*/ 93442 w 513352"/>
                    <a:gd name="connsiteY28" fmla="*/ 126205 h 484277"/>
                    <a:gd name="connsiteX29" fmla="*/ 123479 w 513352"/>
                    <a:gd name="connsiteY29" fmla="*/ 75959 h 484277"/>
                    <a:gd name="connsiteX30" fmla="*/ 178574 w 513352"/>
                    <a:gd name="connsiteY30" fmla="*/ 56182 h 484277"/>
                    <a:gd name="connsiteX31" fmla="*/ 186653 w 513352"/>
                    <a:gd name="connsiteY31" fmla="*/ 56182 h 484277"/>
                    <a:gd name="connsiteX32" fmla="*/ 190112 w 513352"/>
                    <a:gd name="connsiteY32" fmla="*/ 56182 h 484277"/>
                    <a:gd name="connsiteX33" fmla="*/ 203677 w 513352"/>
                    <a:gd name="connsiteY33" fmla="*/ 53778 h 484277"/>
                    <a:gd name="connsiteX34" fmla="*/ 215144 w 513352"/>
                    <a:gd name="connsiteY34" fmla="*/ 46146 h 484277"/>
                    <a:gd name="connsiteX35" fmla="*/ 251059 w 513352"/>
                    <a:gd name="connsiteY35" fmla="*/ 20636 h 484277"/>
                    <a:gd name="connsiteX36" fmla="*/ 294167 w 513352"/>
                    <a:gd name="connsiteY36" fmla="*/ 11538 h 484277"/>
                    <a:gd name="connsiteX37" fmla="*/ 294167 w 513352"/>
                    <a:gd name="connsiteY37" fmla="*/ 2 h 484277"/>
                    <a:gd name="connsiteX38" fmla="*/ 246464 w 513352"/>
                    <a:gd name="connsiteY38" fmla="*/ 9979 h 484277"/>
                    <a:gd name="connsiteX39" fmla="*/ 206725 w 513352"/>
                    <a:gd name="connsiteY39" fmla="*/ 38186 h 484277"/>
                    <a:gd name="connsiteX40" fmla="*/ 199134 w 513352"/>
                    <a:gd name="connsiteY40" fmla="*/ 43395 h 484277"/>
                    <a:gd name="connsiteX41" fmla="*/ 190112 w 513352"/>
                    <a:gd name="connsiteY41" fmla="*/ 45222 h 484277"/>
                    <a:gd name="connsiteX42" fmla="*/ 187802 w 513352"/>
                    <a:gd name="connsiteY42" fmla="*/ 45222 h 484277"/>
                    <a:gd name="connsiteX43" fmla="*/ 178574 w 513352"/>
                    <a:gd name="connsiteY43" fmla="*/ 45222 h 484277"/>
                    <a:gd name="connsiteX44" fmla="*/ 139008 w 513352"/>
                    <a:gd name="connsiteY44" fmla="*/ 53528 h 484277"/>
                    <a:gd name="connsiteX45" fmla="*/ 101829 w 513352"/>
                    <a:gd name="connsiteY45" fmla="*/ 82061 h 484277"/>
                    <a:gd name="connsiteX46" fmla="*/ 82136 w 513352"/>
                    <a:gd name="connsiteY46" fmla="*/ 124590 h 484277"/>
                    <a:gd name="connsiteX47" fmla="*/ 77458 w 513352"/>
                    <a:gd name="connsiteY47" fmla="*/ 134040 h 484277"/>
                    <a:gd name="connsiteX48" fmla="*/ 69218 w 513352"/>
                    <a:gd name="connsiteY48" fmla="*/ 140625 h 484277"/>
                    <a:gd name="connsiteX49" fmla="*/ 22138 w 513352"/>
                    <a:gd name="connsiteY49" fmla="*/ 183397 h 484277"/>
                    <a:gd name="connsiteX50" fmla="*/ 1733 w 513352"/>
                    <a:gd name="connsiteY50" fmla="*/ 243640 h 484277"/>
                    <a:gd name="connsiteX51" fmla="*/ 924 w 513352"/>
                    <a:gd name="connsiteY51" fmla="*/ 255176 h 484277"/>
                    <a:gd name="connsiteX52" fmla="*/ 0 w 513352"/>
                    <a:gd name="connsiteY52" fmla="*/ 267404 h 484277"/>
                    <a:gd name="connsiteX53" fmla="*/ 104633 w 513352"/>
                    <a:gd name="connsiteY53" fmla="*/ 267404 h 484277"/>
                    <a:gd name="connsiteX54" fmla="*/ 104633 w 513352"/>
                    <a:gd name="connsiteY54" fmla="*/ 432365 h 484277"/>
                    <a:gd name="connsiteX55" fmla="*/ 110575 w 513352"/>
                    <a:gd name="connsiteY55" fmla="*/ 450166 h 484277"/>
                    <a:gd name="connsiteX56" fmla="*/ 124936 w 513352"/>
                    <a:gd name="connsiteY56" fmla="*/ 462242 h 484277"/>
                    <a:gd name="connsiteX57" fmla="*/ 143044 w 513352"/>
                    <a:gd name="connsiteY57" fmla="*/ 470436 h 484277"/>
                    <a:gd name="connsiteX58" fmla="*/ 164387 w 513352"/>
                    <a:gd name="connsiteY58" fmla="*/ 476205 h 484277"/>
                    <a:gd name="connsiteX59" fmla="*/ 235216 w 513352"/>
                    <a:gd name="connsiteY59" fmla="*/ 484278 h 484277"/>
                    <a:gd name="connsiteX60" fmla="*/ 256674 w 513352"/>
                    <a:gd name="connsiteY60" fmla="*/ 484278 h 484277"/>
                    <a:gd name="connsiteX61" fmla="*/ 289785 w 513352"/>
                    <a:gd name="connsiteY61" fmla="*/ 483238 h 484277"/>
                    <a:gd name="connsiteX62" fmla="*/ 388411 w 513352"/>
                    <a:gd name="connsiteY62" fmla="*/ 461787 h 484277"/>
                    <a:gd name="connsiteX63" fmla="*/ 396144 w 513352"/>
                    <a:gd name="connsiteY63" fmla="*/ 456480 h 484277"/>
                    <a:gd name="connsiteX64" fmla="*/ 405262 w 513352"/>
                    <a:gd name="connsiteY64" fmla="*/ 445642 h 484277"/>
                    <a:gd name="connsiteX65" fmla="*/ 408714 w 513352"/>
                    <a:gd name="connsiteY65" fmla="*/ 431903 h 484277"/>
                    <a:gd name="connsiteX66" fmla="*/ 408714 w 513352"/>
                    <a:gd name="connsiteY66" fmla="*/ 267404 h 484277"/>
                    <a:gd name="connsiteX67" fmla="*/ 492583 w 513352"/>
                    <a:gd name="connsiteY67" fmla="*/ 267404 h 484277"/>
                    <a:gd name="connsiteX68" fmla="*/ 495810 w 513352"/>
                    <a:gd name="connsiteY68" fmla="*/ 261290 h 484277"/>
                    <a:gd name="connsiteX69" fmla="*/ 498813 w 513352"/>
                    <a:gd name="connsiteY69" fmla="*/ 255753 h 484277"/>
                    <a:gd name="connsiteX70" fmla="*/ 513290 w 513352"/>
                    <a:gd name="connsiteY70" fmla="*/ 201956 h 484277"/>
                    <a:gd name="connsiteX71" fmla="*/ 502323 w 513352"/>
                    <a:gd name="connsiteY71" fmla="*/ 147336 h 484277"/>
                    <a:gd name="connsiteX72" fmla="*/ 468205 w 513352"/>
                    <a:gd name="connsiteY72" fmla="*/ 103294 h 484277"/>
                    <a:gd name="connsiteX73" fmla="*/ 418064 w 513352"/>
                    <a:gd name="connsiteY73" fmla="*/ 79023 h 484277"/>
                    <a:gd name="connsiteX74" fmla="*/ 408156 w 513352"/>
                    <a:gd name="connsiteY74" fmla="*/ 74425 h 484277"/>
                    <a:gd name="connsiteX75" fmla="*/ 401219 w 513352"/>
                    <a:gd name="connsiteY75" fmla="*/ 65987 h 484277"/>
                    <a:gd name="connsiteX76" fmla="*/ 357136 w 513352"/>
                    <a:gd name="connsiteY76" fmla="*/ 17671 h 484277"/>
                    <a:gd name="connsiteX77" fmla="*/ 294167 w 513352"/>
                    <a:gd name="connsiteY77" fmla="*/ 2 h 48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13352" h="484277">
                      <a:moveTo>
                        <a:pt x="294167" y="11538"/>
                      </a:moveTo>
                      <a:cubicBezTo>
                        <a:pt x="314213" y="11452"/>
                        <a:pt x="333881" y="16997"/>
                        <a:pt x="350931" y="27541"/>
                      </a:cubicBezTo>
                      <a:cubicBezTo>
                        <a:pt x="367980" y="38085"/>
                        <a:pt x="381725" y="53205"/>
                        <a:pt x="390606" y="71179"/>
                      </a:cubicBezTo>
                      <a:cubicBezTo>
                        <a:pt x="393044" y="76001"/>
                        <a:pt x="396522" y="80220"/>
                        <a:pt x="400796" y="83532"/>
                      </a:cubicBezTo>
                      <a:cubicBezTo>
                        <a:pt x="405063" y="86844"/>
                        <a:pt x="410017" y="89166"/>
                        <a:pt x="415292" y="90328"/>
                      </a:cubicBezTo>
                      <a:cubicBezTo>
                        <a:pt x="427541" y="93147"/>
                        <a:pt x="439233" y="97981"/>
                        <a:pt x="449898" y="104633"/>
                      </a:cubicBezTo>
                      <a:cubicBezTo>
                        <a:pt x="473582" y="119518"/>
                        <a:pt x="490747" y="142823"/>
                        <a:pt x="497941" y="169857"/>
                      </a:cubicBezTo>
                      <a:cubicBezTo>
                        <a:pt x="505134" y="196890"/>
                        <a:pt x="501816" y="225644"/>
                        <a:pt x="488662" y="250331"/>
                      </a:cubicBezTo>
                      <a:lnTo>
                        <a:pt x="485659" y="255868"/>
                      </a:lnTo>
                      <a:lnTo>
                        <a:pt x="397183" y="255868"/>
                      </a:lnTo>
                      <a:lnTo>
                        <a:pt x="397183" y="432365"/>
                      </a:lnTo>
                      <a:cubicBezTo>
                        <a:pt x="397055" y="435452"/>
                        <a:pt x="396227" y="438461"/>
                        <a:pt x="394771" y="441176"/>
                      </a:cubicBezTo>
                      <a:cubicBezTo>
                        <a:pt x="393314" y="443896"/>
                        <a:pt x="391254" y="446245"/>
                        <a:pt x="388758" y="448054"/>
                      </a:cubicBezTo>
                      <a:cubicBezTo>
                        <a:pt x="386833" y="449633"/>
                        <a:pt x="384792" y="451064"/>
                        <a:pt x="382643" y="452322"/>
                      </a:cubicBezTo>
                      <a:cubicBezTo>
                        <a:pt x="362109" y="463859"/>
                        <a:pt x="323582" y="470090"/>
                        <a:pt x="288976" y="472284"/>
                      </a:cubicBezTo>
                      <a:cubicBezTo>
                        <a:pt x="277439" y="472971"/>
                        <a:pt x="266479" y="473202"/>
                        <a:pt x="256674" y="473202"/>
                      </a:cubicBezTo>
                      <a:lnTo>
                        <a:pt x="235678" y="473202"/>
                      </a:lnTo>
                      <a:cubicBezTo>
                        <a:pt x="212430" y="472445"/>
                        <a:pt x="189278" y="469782"/>
                        <a:pt x="166466" y="465245"/>
                      </a:cubicBezTo>
                      <a:cubicBezTo>
                        <a:pt x="159709" y="463840"/>
                        <a:pt x="153042" y="462030"/>
                        <a:pt x="146503" y="459823"/>
                      </a:cubicBezTo>
                      <a:cubicBezTo>
                        <a:pt x="140907" y="457962"/>
                        <a:pt x="135498" y="455569"/>
                        <a:pt x="130358" y="452668"/>
                      </a:cubicBezTo>
                      <a:cubicBezTo>
                        <a:pt x="126360" y="450961"/>
                        <a:pt x="122895" y="448208"/>
                        <a:pt x="120341" y="444692"/>
                      </a:cubicBezTo>
                      <a:cubicBezTo>
                        <a:pt x="117781" y="441182"/>
                        <a:pt x="116222" y="437043"/>
                        <a:pt x="115818" y="432712"/>
                      </a:cubicBezTo>
                      <a:lnTo>
                        <a:pt x="115818" y="255868"/>
                      </a:lnTo>
                      <a:lnTo>
                        <a:pt x="11999" y="255868"/>
                      </a:lnTo>
                      <a:lnTo>
                        <a:pt x="12808" y="244333"/>
                      </a:lnTo>
                      <a:cubicBezTo>
                        <a:pt x="14258" y="224769"/>
                        <a:pt x="20682" y="205900"/>
                        <a:pt x="31462" y="189510"/>
                      </a:cubicBezTo>
                      <a:cubicBezTo>
                        <a:pt x="42242" y="173119"/>
                        <a:pt x="57020" y="159748"/>
                        <a:pt x="74410" y="150661"/>
                      </a:cubicBezTo>
                      <a:cubicBezTo>
                        <a:pt x="79209" y="148273"/>
                        <a:pt x="83412" y="144835"/>
                        <a:pt x="86711" y="140602"/>
                      </a:cubicBezTo>
                      <a:cubicBezTo>
                        <a:pt x="90003" y="136368"/>
                        <a:pt x="92306" y="131447"/>
                        <a:pt x="93442" y="126205"/>
                      </a:cubicBezTo>
                      <a:cubicBezTo>
                        <a:pt x="97337" y="106485"/>
                        <a:pt x="107957" y="88728"/>
                        <a:pt x="123479" y="75959"/>
                      </a:cubicBezTo>
                      <a:cubicBezTo>
                        <a:pt x="139002" y="63190"/>
                        <a:pt x="158477" y="56201"/>
                        <a:pt x="178574" y="56182"/>
                      </a:cubicBezTo>
                      <a:cubicBezTo>
                        <a:pt x="181231" y="56182"/>
                        <a:pt x="183997" y="56182"/>
                        <a:pt x="186653" y="56182"/>
                      </a:cubicBezTo>
                      <a:lnTo>
                        <a:pt x="190112" y="56182"/>
                      </a:lnTo>
                      <a:cubicBezTo>
                        <a:pt x="194751" y="56324"/>
                        <a:pt x="199371" y="55505"/>
                        <a:pt x="203677" y="53778"/>
                      </a:cubicBezTo>
                      <a:cubicBezTo>
                        <a:pt x="207983" y="52051"/>
                        <a:pt x="211891" y="49452"/>
                        <a:pt x="215144" y="46146"/>
                      </a:cubicBezTo>
                      <a:cubicBezTo>
                        <a:pt x="225244" y="35272"/>
                        <a:pt x="237468" y="26589"/>
                        <a:pt x="251059" y="20636"/>
                      </a:cubicBezTo>
                      <a:cubicBezTo>
                        <a:pt x="264656" y="14683"/>
                        <a:pt x="279325" y="11586"/>
                        <a:pt x="294167" y="11538"/>
                      </a:cubicBezTo>
                      <a:close/>
                      <a:moveTo>
                        <a:pt x="294167" y="2"/>
                      </a:moveTo>
                      <a:cubicBezTo>
                        <a:pt x="277747" y="13"/>
                        <a:pt x="261512" y="3410"/>
                        <a:pt x="246464" y="9979"/>
                      </a:cubicBezTo>
                      <a:cubicBezTo>
                        <a:pt x="231417" y="16549"/>
                        <a:pt x="217890" y="26152"/>
                        <a:pt x="206725" y="38186"/>
                      </a:cubicBezTo>
                      <a:cubicBezTo>
                        <a:pt x="204569" y="40414"/>
                        <a:pt x="201989" y="42186"/>
                        <a:pt x="199134" y="43395"/>
                      </a:cubicBezTo>
                      <a:cubicBezTo>
                        <a:pt x="196278" y="44604"/>
                        <a:pt x="193211" y="45226"/>
                        <a:pt x="190112" y="45222"/>
                      </a:cubicBezTo>
                      <a:lnTo>
                        <a:pt x="187802" y="45222"/>
                      </a:lnTo>
                      <a:cubicBezTo>
                        <a:pt x="184728" y="45050"/>
                        <a:pt x="181648" y="45050"/>
                        <a:pt x="178574" y="45222"/>
                      </a:cubicBezTo>
                      <a:cubicBezTo>
                        <a:pt x="164958" y="45249"/>
                        <a:pt x="151489" y="48077"/>
                        <a:pt x="139008" y="53528"/>
                      </a:cubicBezTo>
                      <a:cubicBezTo>
                        <a:pt x="124493" y="59894"/>
                        <a:pt x="111730" y="69685"/>
                        <a:pt x="101829" y="82061"/>
                      </a:cubicBezTo>
                      <a:cubicBezTo>
                        <a:pt x="91921" y="94437"/>
                        <a:pt x="85164" y="109030"/>
                        <a:pt x="82136" y="124590"/>
                      </a:cubicBezTo>
                      <a:cubicBezTo>
                        <a:pt x="81282" y="128044"/>
                        <a:pt x="79684" y="131270"/>
                        <a:pt x="77458" y="134040"/>
                      </a:cubicBezTo>
                      <a:cubicBezTo>
                        <a:pt x="75225" y="136811"/>
                        <a:pt x="72408" y="139058"/>
                        <a:pt x="69218" y="140625"/>
                      </a:cubicBezTo>
                      <a:cubicBezTo>
                        <a:pt x="50148" y="150654"/>
                        <a:pt x="33945" y="165374"/>
                        <a:pt x="22138" y="183397"/>
                      </a:cubicBezTo>
                      <a:cubicBezTo>
                        <a:pt x="10331" y="201420"/>
                        <a:pt x="3311" y="222152"/>
                        <a:pt x="1733" y="243640"/>
                      </a:cubicBezTo>
                      <a:lnTo>
                        <a:pt x="924" y="255176"/>
                      </a:lnTo>
                      <a:lnTo>
                        <a:pt x="0" y="267404"/>
                      </a:lnTo>
                      <a:lnTo>
                        <a:pt x="104633" y="267404"/>
                      </a:lnTo>
                      <a:lnTo>
                        <a:pt x="104633" y="432365"/>
                      </a:lnTo>
                      <a:cubicBezTo>
                        <a:pt x="104935" y="438737"/>
                        <a:pt x="106994" y="444891"/>
                        <a:pt x="110575" y="450166"/>
                      </a:cubicBezTo>
                      <a:cubicBezTo>
                        <a:pt x="114156" y="455440"/>
                        <a:pt x="119129" y="459618"/>
                        <a:pt x="124936" y="462242"/>
                      </a:cubicBezTo>
                      <a:cubicBezTo>
                        <a:pt x="130679" y="465579"/>
                        <a:pt x="136749" y="468325"/>
                        <a:pt x="143044" y="470436"/>
                      </a:cubicBezTo>
                      <a:cubicBezTo>
                        <a:pt x="149391" y="472509"/>
                        <a:pt x="156545" y="474473"/>
                        <a:pt x="164387" y="476205"/>
                      </a:cubicBezTo>
                      <a:cubicBezTo>
                        <a:pt x="187738" y="480819"/>
                        <a:pt x="211429" y="483520"/>
                        <a:pt x="235216" y="484278"/>
                      </a:cubicBezTo>
                      <a:cubicBezTo>
                        <a:pt x="242486" y="484278"/>
                        <a:pt x="249750" y="484278"/>
                        <a:pt x="256674" y="484278"/>
                      </a:cubicBezTo>
                      <a:cubicBezTo>
                        <a:pt x="267287" y="484278"/>
                        <a:pt x="278709" y="484278"/>
                        <a:pt x="289785" y="483238"/>
                      </a:cubicBezTo>
                      <a:cubicBezTo>
                        <a:pt x="321388" y="481396"/>
                        <a:pt x="364303" y="476090"/>
                        <a:pt x="388411" y="461787"/>
                      </a:cubicBezTo>
                      <a:cubicBezTo>
                        <a:pt x="391132" y="460234"/>
                        <a:pt x="393718" y="458456"/>
                        <a:pt x="396144" y="456480"/>
                      </a:cubicBezTo>
                      <a:cubicBezTo>
                        <a:pt x="399968" y="453605"/>
                        <a:pt x="403087" y="449902"/>
                        <a:pt x="405262" y="445642"/>
                      </a:cubicBezTo>
                      <a:cubicBezTo>
                        <a:pt x="407444" y="441387"/>
                        <a:pt x="408624" y="436690"/>
                        <a:pt x="408714" y="431903"/>
                      </a:cubicBezTo>
                      <a:lnTo>
                        <a:pt x="408714" y="267404"/>
                      </a:lnTo>
                      <a:lnTo>
                        <a:pt x="492583" y="267404"/>
                      </a:lnTo>
                      <a:lnTo>
                        <a:pt x="495810" y="261290"/>
                      </a:lnTo>
                      <a:lnTo>
                        <a:pt x="498813" y="255753"/>
                      </a:lnTo>
                      <a:cubicBezTo>
                        <a:pt x="507726" y="239178"/>
                        <a:pt x="512680" y="220765"/>
                        <a:pt x="513290" y="201956"/>
                      </a:cubicBezTo>
                      <a:cubicBezTo>
                        <a:pt x="513893" y="183147"/>
                        <a:pt x="510145" y="164452"/>
                        <a:pt x="502323" y="147336"/>
                      </a:cubicBezTo>
                      <a:cubicBezTo>
                        <a:pt x="494501" y="130219"/>
                        <a:pt x="482822" y="115145"/>
                        <a:pt x="468205" y="103294"/>
                      </a:cubicBezTo>
                      <a:cubicBezTo>
                        <a:pt x="453587" y="91442"/>
                        <a:pt x="436422" y="83135"/>
                        <a:pt x="418064" y="79023"/>
                      </a:cubicBezTo>
                      <a:cubicBezTo>
                        <a:pt x="414457" y="78252"/>
                        <a:pt x="411069" y="76681"/>
                        <a:pt x="408156" y="74425"/>
                      </a:cubicBezTo>
                      <a:cubicBezTo>
                        <a:pt x="405236" y="72168"/>
                        <a:pt x="402869" y="69284"/>
                        <a:pt x="401219" y="65987"/>
                      </a:cubicBezTo>
                      <a:cubicBezTo>
                        <a:pt x="391331" y="46075"/>
                        <a:pt x="376059" y="29336"/>
                        <a:pt x="357136" y="17671"/>
                      </a:cubicBezTo>
                      <a:cubicBezTo>
                        <a:pt x="338213" y="6007"/>
                        <a:pt x="316395" y="-115"/>
                        <a:pt x="294167" y="2"/>
                      </a:cubicBezTo>
                      <a:close/>
                    </a:path>
                  </a:pathLst>
                </a:custGeom>
                <a:solidFill>
                  <a:srgbClr val="FFFFFF"/>
                </a:solidFill>
                <a:ln w="6417" cap="flat">
                  <a:noFill/>
                  <a:prstDash val="solid"/>
                  <a:miter/>
                </a:ln>
              </p:spPr>
              <p:txBody>
                <a:bodyPr rtlCol="0" anchor="ctr"/>
                <a:lstStyle/>
                <a:p>
                  <a:endParaRPr lang="en-US" sz="2362"/>
                </a:p>
              </p:txBody>
            </p:sp>
          </p:grpSp>
          <p:sp>
            <p:nvSpPr>
              <p:cNvPr id="26" name="TextBox 38">
                <a:extLst>
                  <a:ext uri="{FF2B5EF4-FFF2-40B4-BE49-F238E27FC236}">
                    <a16:creationId xmlns:a16="http://schemas.microsoft.com/office/drawing/2014/main" id="{E62F9175-EE35-9255-57DD-4BFE81F9D7D4}"/>
                  </a:ext>
                </a:extLst>
              </p:cNvPr>
              <p:cNvSpPr txBox="1"/>
              <p:nvPr/>
            </p:nvSpPr>
            <p:spPr>
              <a:xfrm>
                <a:off x="1068768" y="1236639"/>
                <a:ext cx="470490" cy="258532"/>
              </a:xfrm>
              <a:prstGeom prst="rect">
                <a:avLst/>
              </a:prstGeom>
              <a:noFill/>
            </p:spPr>
            <p:txBody>
              <a:bodyPr wrap="none" rtlCol="0">
                <a:spAutoFit/>
              </a:bodyPr>
              <a:lstStyle/>
              <a:p>
                <a:pPr algn="l"/>
                <a:r>
                  <a:rPr lang="en-US" dirty="0">
                    <a:latin typeface="Oracle Sans"/>
                    <a:cs typeface="Oracle Sans"/>
                    <a:sym typeface="Oracle Sans"/>
                    <a:rtl val="0"/>
                  </a:rPr>
                  <a:t>ADB</a:t>
                </a:r>
              </a:p>
            </p:txBody>
          </p:sp>
        </p:grpSp>
        <p:pic>
          <p:nvPicPr>
            <p:cNvPr id="24" name="グラフィックス 23">
              <a:extLst>
                <a:ext uri="{FF2B5EF4-FFF2-40B4-BE49-F238E27FC236}">
                  <a16:creationId xmlns:a16="http://schemas.microsoft.com/office/drawing/2014/main" id="{6E66EBD7-1281-7886-0998-5985B83BC4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39133" y="3477320"/>
              <a:ext cx="457200" cy="400050"/>
            </a:xfrm>
            <a:prstGeom prst="rect">
              <a:avLst/>
            </a:prstGeom>
          </p:spPr>
        </p:pic>
      </p:grpSp>
      <p:grpSp>
        <p:nvGrpSpPr>
          <p:cNvPr id="30" name="Graphic 3">
            <a:extLst>
              <a:ext uri="{FF2B5EF4-FFF2-40B4-BE49-F238E27FC236}">
                <a16:creationId xmlns:a16="http://schemas.microsoft.com/office/drawing/2014/main" id="{4C963F4E-1967-B0A9-F3AC-F9BC2B93A590}"/>
              </a:ext>
            </a:extLst>
          </p:cNvPr>
          <p:cNvGrpSpPr/>
          <p:nvPr/>
        </p:nvGrpSpPr>
        <p:grpSpPr>
          <a:xfrm>
            <a:off x="15508289" y="4583122"/>
            <a:ext cx="978153" cy="935469"/>
            <a:chOff x="5145635" y="1856139"/>
            <a:chExt cx="662531" cy="633620"/>
          </a:xfrm>
        </p:grpSpPr>
        <p:grpSp>
          <p:nvGrpSpPr>
            <p:cNvPr id="31" name="Graphic 3">
              <a:extLst>
                <a:ext uri="{FF2B5EF4-FFF2-40B4-BE49-F238E27FC236}">
                  <a16:creationId xmlns:a16="http://schemas.microsoft.com/office/drawing/2014/main" id="{D9E3CBA6-A227-B1B7-80DA-7E068C6DF4B6}"/>
                </a:ext>
              </a:extLst>
            </p:cNvPr>
            <p:cNvGrpSpPr/>
            <p:nvPr/>
          </p:nvGrpSpPr>
          <p:grpSpPr>
            <a:xfrm>
              <a:off x="5258602" y="1856139"/>
              <a:ext cx="513347" cy="378718"/>
              <a:chOff x="5258602" y="1856139"/>
              <a:chExt cx="513347" cy="378718"/>
            </a:xfrm>
          </p:grpSpPr>
          <p:sp>
            <p:nvSpPr>
              <p:cNvPr id="246" name="Freeform: Shape 251">
                <a:extLst>
                  <a:ext uri="{FF2B5EF4-FFF2-40B4-BE49-F238E27FC236}">
                    <a16:creationId xmlns:a16="http://schemas.microsoft.com/office/drawing/2014/main" id="{73DBE2A7-E406-8CC5-E652-7AA4EB6B57A3}"/>
                  </a:ext>
                </a:extLst>
              </p:cNvPr>
              <p:cNvSpPr/>
              <p:nvPr/>
            </p:nvSpPr>
            <p:spPr>
              <a:xfrm>
                <a:off x="5263113" y="1860594"/>
                <a:ext cx="503247" cy="369758"/>
              </a:xfrm>
              <a:custGeom>
                <a:avLst/>
                <a:gdLst>
                  <a:gd name="connsiteX0" fmla="*/ 0 w 503247"/>
                  <a:gd name="connsiteY0" fmla="*/ 369759 h 369758"/>
                  <a:gd name="connsiteX1" fmla="*/ 0 w 503247"/>
                  <a:gd name="connsiteY1" fmla="*/ 232791 h 369758"/>
                  <a:gd name="connsiteX2" fmla="*/ 14284 w 503247"/>
                  <a:gd name="connsiteY2" fmla="*/ 198936 h 369758"/>
                  <a:gd name="connsiteX3" fmla="*/ 48242 w 503247"/>
                  <a:gd name="connsiteY3" fmla="*/ 184909 h 369758"/>
                  <a:gd name="connsiteX4" fmla="*/ 67627 w 503247"/>
                  <a:gd name="connsiteY4" fmla="*/ 184909 h 369758"/>
                  <a:gd name="connsiteX5" fmla="*/ 67627 w 503247"/>
                  <a:gd name="connsiteY5" fmla="*/ 182114 h 369758"/>
                  <a:gd name="connsiteX6" fmla="*/ 39451 w 503247"/>
                  <a:gd name="connsiteY6" fmla="*/ 149946 h 369758"/>
                  <a:gd name="connsiteX7" fmla="*/ 36428 w 503247"/>
                  <a:gd name="connsiteY7" fmla="*/ 107285 h 369758"/>
                  <a:gd name="connsiteX8" fmla="*/ 59805 w 503247"/>
                  <a:gd name="connsiteY8" fmla="*/ 71469 h 369758"/>
                  <a:gd name="connsiteX9" fmla="*/ 100064 w 503247"/>
                  <a:gd name="connsiteY9" fmla="*/ 57053 h 369758"/>
                  <a:gd name="connsiteX10" fmla="*/ 140863 w 503247"/>
                  <a:gd name="connsiteY10" fmla="*/ 69896 h 369758"/>
                  <a:gd name="connsiteX11" fmla="*/ 165606 w 503247"/>
                  <a:gd name="connsiteY11" fmla="*/ 104778 h 369758"/>
                  <a:gd name="connsiteX12" fmla="*/ 164246 w 503247"/>
                  <a:gd name="connsiteY12" fmla="*/ 147524 h 369758"/>
                  <a:gd name="connsiteX13" fmla="*/ 137333 w 503247"/>
                  <a:gd name="connsiteY13" fmla="*/ 180762 h 369758"/>
                  <a:gd name="connsiteX14" fmla="*/ 141838 w 503247"/>
                  <a:gd name="connsiteY14" fmla="*/ 180762 h 369758"/>
                  <a:gd name="connsiteX15" fmla="*/ 161813 w 503247"/>
                  <a:gd name="connsiteY15" fmla="*/ 164465 h 369758"/>
                  <a:gd name="connsiteX16" fmla="*/ 186929 w 503247"/>
                  <a:gd name="connsiteY16" fmla="*/ 158670 h 369758"/>
                  <a:gd name="connsiteX17" fmla="*/ 210370 w 503247"/>
                  <a:gd name="connsiteY17" fmla="*/ 158670 h 369758"/>
                  <a:gd name="connsiteX18" fmla="*/ 210370 w 503247"/>
                  <a:gd name="connsiteY18" fmla="*/ 148841 h 369758"/>
                  <a:gd name="connsiteX19" fmla="*/ 177239 w 503247"/>
                  <a:gd name="connsiteY19" fmla="*/ 109822 h 369758"/>
                  <a:gd name="connsiteX20" fmla="*/ 174474 w 503247"/>
                  <a:gd name="connsiteY20" fmla="*/ 58708 h 369758"/>
                  <a:gd name="connsiteX21" fmla="*/ 203208 w 503247"/>
                  <a:gd name="connsiteY21" fmla="*/ 16343 h 369758"/>
                  <a:gd name="connsiteX22" fmla="*/ 251713 w 503247"/>
                  <a:gd name="connsiteY22" fmla="*/ 0 h 369758"/>
                  <a:gd name="connsiteX23" fmla="*/ 300225 w 503247"/>
                  <a:gd name="connsiteY23" fmla="*/ 16343 h 369758"/>
                  <a:gd name="connsiteX24" fmla="*/ 328953 w 503247"/>
                  <a:gd name="connsiteY24" fmla="*/ 58708 h 369758"/>
                  <a:gd name="connsiteX25" fmla="*/ 326187 w 503247"/>
                  <a:gd name="connsiteY25" fmla="*/ 109822 h 369758"/>
                  <a:gd name="connsiteX26" fmla="*/ 293057 w 503247"/>
                  <a:gd name="connsiteY26" fmla="*/ 148841 h 369758"/>
                  <a:gd name="connsiteX27" fmla="*/ 293057 w 503247"/>
                  <a:gd name="connsiteY27" fmla="*/ 157859 h 369758"/>
                  <a:gd name="connsiteX28" fmla="*/ 317043 w 503247"/>
                  <a:gd name="connsiteY28" fmla="*/ 157859 h 369758"/>
                  <a:gd name="connsiteX29" fmla="*/ 342101 w 503247"/>
                  <a:gd name="connsiteY29" fmla="*/ 163780 h 369758"/>
                  <a:gd name="connsiteX30" fmla="*/ 362128 w 503247"/>
                  <a:gd name="connsiteY30" fmla="*/ 179951 h 369758"/>
                  <a:gd name="connsiteX31" fmla="*/ 366639 w 503247"/>
                  <a:gd name="connsiteY31" fmla="*/ 179951 h 369758"/>
                  <a:gd name="connsiteX32" fmla="*/ 339765 w 503247"/>
                  <a:gd name="connsiteY32" fmla="*/ 146794 h 369758"/>
                  <a:gd name="connsiteX33" fmla="*/ 338328 w 503247"/>
                  <a:gd name="connsiteY33" fmla="*/ 104138 h 369758"/>
                  <a:gd name="connsiteX34" fmla="*/ 362904 w 503247"/>
                  <a:gd name="connsiteY34" fmla="*/ 69246 h 369758"/>
                  <a:gd name="connsiteX35" fmla="*/ 403555 w 503247"/>
                  <a:gd name="connsiteY35" fmla="*/ 56242 h 369758"/>
                  <a:gd name="connsiteX36" fmla="*/ 443827 w 503247"/>
                  <a:gd name="connsiteY36" fmla="*/ 70387 h 369758"/>
                  <a:gd name="connsiteX37" fmla="*/ 467415 w 503247"/>
                  <a:gd name="connsiteY37" fmla="*/ 105958 h 369758"/>
                  <a:gd name="connsiteX38" fmla="*/ 464772 w 503247"/>
                  <a:gd name="connsiteY38" fmla="*/ 148557 h 369758"/>
                  <a:gd name="connsiteX39" fmla="*/ 436974 w 503247"/>
                  <a:gd name="connsiteY39" fmla="*/ 180943 h 369758"/>
                  <a:gd name="connsiteX40" fmla="*/ 436974 w 503247"/>
                  <a:gd name="connsiteY40" fmla="*/ 184909 h 369758"/>
                  <a:gd name="connsiteX41" fmla="*/ 455006 w 503247"/>
                  <a:gd name="connsiteY41" fmla="*/ 184909 h 369758"/>
                  <a:gd name="connsiteX42" fmla="*/ 489092 w 503247"/>
                  <a:gd name="connsiteY42" fmla="*/ 199065 h 369758"/>
                  <a:gd name="connsiteX43" fmla="*/ 503247 w 503247"/>
                  <a:gd name="connsiteY43" fmla="*/ 233151 h 369758"/>
                  <a:gd name="connsiteX44" fmla="*/ 503247 w 503247"/>
                  <a:gd name="connsiteY44" fmla="*/ 369759 h 369758"/>
                  <a:gd name="connsiteX45" fmla="*/ 0 w 503247"/>
                  <a:gd name="connsiteY45" fmla="*/ 369759 h 369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03247" h="369758">
                    <a:moveTo>
                      <a:pt x="0" y="369759"/>
                    </a:moveTo>
                    <a:lnTo>
                      <a:pt x="0" y="232791"/>
                    </a:lnTo>
                    <a:cubicBezTo>
                      <a:pt x="122" y="220067"/>
                      <a:pt x="5249" y="207901"/>
                      <a:pt x="14284" y="198936"/>
                    </a:cubicBezTo>
                    <a:cubicBezTo>
                      <a:pt x="23312" y="189972"/>
                      <a:pt x="35517" y="184935"/>
                      <a:pt x="48242" y="184909"/>
                    </a:cubicBezTo>
                    <a:lnTo>
                      <a:pt x="67627" y="184909"/>
                    </a:lnTo>
                    <a:lnTo>
                      <a:pt x="67627" y="182114"/>
                    </a:lnTo>
                    <a:cubicBezTo>
                      <a:pt x="54979" y="174753"/>
                      <a:pt x="45078" y="163456"/>
                      <a:pt x="39451" y="149946"/>
                    </a:cubicBezTo>
                    <a:cubicBezTo>
                      <a:pt x="33817" y="136436"/>
                      <a:pt x="32758" y="121453"/>
                      <a:pt x="36428" y="107285"/>
                    </a:cubicBezTo>
                    <a:cubicBezTo>
                      <a:pt x="40105" y="93116"/>
                      <a:pt x="48312" y="80538"/>
                      <a:pt x="59805" y="71469"/>
                    </a:cubicBezTo>
                    <a:cubicBezTo>
                      <a:pt x="71291" y="62400"/>
                      <a:pt x="85434" y="57337"/>
                      <a:pt x="100064" y="57053"/>
                    </a:cubicBezTo>
                    <a:cubicBezTo>
                      <a:pt x="114701" y="56769"/>
                      <a:pt x="129030" y="61280"/>
                      <a:pt x="140863" y="69896"/>
                    </a:cubicBezTo>
                    <a:cubicBezTo>
                      <a:pt x="152695" y="78513"/>
                      <a:pt x="161384" y="90763"/>
                      <a:pt x="165606" y="104778"/>
                    </a:cubicBezTo>
                    <a:cubicBezTo>
                      <a:pt x="169828" y="118794"/>
                      <a:pt x="169347" y="133805"/>
                      <a:pt x="164246" y="147524"/>
                    </a:cubicBezTo>
                    <a:cubicBezTo>
                      <a:pt x="159138" y="161243"/>
                      <a:pt x="149692" y="172915"/>
                      <a:pt x="137333" y="180762"/>
                    </a:cubicBezTo>
                    <a:lnTo>
                      <a:pt x="141838" y="180762"/>
                    </a:lnTo>
                    <a:cubicBezTo>
                      <a:pt x="147164" y="173871"/>
                      <a:pt x="153991" y="168296"/>
                      <a:pt x="161813" y="164465"/>
                    </a:cubicBezTo>
                    <a:cubicBezTo>
                      <a:pt x="169629" y="160635"/>
                      <a:pt x="178221" y="158652"/>
                      <a:pt x="186929" y="158670"/>
                    </a:cubicBezTo>
                    <a:lnTo>
                      <a:pt x="210370" y="158670"/>
                    </a:lnTo>
                    <a:lnTo>
                      <a:pt x="210370" y="148841"/>
                    </a:lnTo>
                    <a:cubicBezTo>
                      <a:pt x="195361" y="139805"/>
                      <a:pt x="183720" y="126099"/>
                      <a:pt x="177239" y="109822"/>
                    </a:cubicBezTo>
                    <a:cubicBezTo>
                      <a:pt x="170759" y="93543"/>
                      <a:pt x="169790" y="75590"/>
                      <a:pt x="174474" y="58708"/>
                    </a:cubicBezTo>
                    <a:cubicBezTo>
                      <a:pt x="179165" y="41826"/>
                      <a:pt x="189258" y="26946"/>
                      <a:pt x="203208" y="16343"/>
                    </a:cubicBezTo>
                    <a:cubicBezTo>
                      <a:pt x="217152" y="5741"/>
                      <a:pt x="234196" y="0"/>
                      <a:pt x="251713" y="0"/>
                    </a:cubicBezTo>
                    <a:cubicBezTo>
                      <a:pt x="269238" y="0"/>
                      <a:pt x="286274" y="5741"/>
                      <a:pt x="300225" y="16343"/>
                    </a:cubicBezTo>
                    <a:cubicBezTo>
                      <a:pt x="314175" y="26946"/>
                      <a:pt x="324262" y="41826"/>
                      <a:pt x="328953" y="58708"/>
                    </a:cubicBezTo>
                    <a:cubicBezTo>
                      <a:pt x="333644" y="75590"/>
                      <a:pt x="332675" y="93543"/>
                      <a:pt x="326187" y="109822"/>
                    </a:cubicBezTo>
                    <a:cubicBezTo>
                      <a:pt x="319706" y="126099"/>
                      <a:pt x="308073" y="139805"/>
                      <a:pt x="293057" y="148841"/>
                    </a:cubicBezTo>
                    <a:lnTo>
                      <a:pt x="293057" y="157859"/>
                    </a:lnTo>
                    <a:lnTo>
                      <a:pt x="317043" y="157859"/>
                    </a:lnTo>
                    <a:cubicBezTo>
                      <a:pt x="325732" y="157933"/>
                      <a:pt x="334298" y="159956"/>
                      <a:pt x="342101" y="163780"/>
                    </a:cubicBezTo>
                    <a:cubicBezTo>
                      <a:pt x="349904" y="167603"/>
                      <a:pt x="356744" y="173130"/>
                      <a:pt x="362128" y="179951"/>
                    </a:cubicBezTo>
                    <a:lnTo>
                      <a:pt x="366639" y="179951"/>
                    </a:lnTo>
                    <a:cubicBezTo>
                      <a:pt x="354312" y="172119"/>
                      <a:pt x="344873" y="160477"/>
                      <a:pt x="339765" y="146794"/>
                    </a:cubicBezTo>
                    <a:cubicBezTo>
                      <a:pt x="334651" y="133111"/>
                      <a:pt x="334150" y="118134"/>
                      <a:pt x="338328" y="104138"/>
                    </a:cubicBezTo>
                    <a:cubicBezTo>
                      <a:pt x="342505" y="90141"/>
                      <a:pt x="351129" y="77891"/>
                      <a:pt x="362904" y="69246"/>
                    </a:cubicBezTo>
                    <a:cubicBezTo>
                      <a:pt x="374680" y="60601"/>
                      <a:pt x="388951" y="56036"/>
                      <a:pt x="403555" y="56242"/>
                    </a:cubicBezTo>
                    <a:cubicBezTo>
                      <a:pt x="418160" y="56448"/>
                      <a:pt x="432303" y="61414"/>
                      <a:pt x="443827" y="70387"/>
                    </a:cubicBezTo>
                    <a:cubicBezTo>
                      <a:pt x="455352" y="79360"/>
                      <a:pt x="463630" y="91849"/>
                      <a:pt x="467415" y="105958"/>
                    </a:cubicBezTo>
                    <a:cubicBezTo>
                      <a:pt x="471195" y="120067"/>
                      <a:pt x="470265" y="135023"/>
                      <a:pt x="464772" y="148557"/>
                    </a:cubicBezTo>
                    <a:cubicBezTo>
                      <a:pt x="459279" y="162091"/>
                      <a:pt x="449519" y="173461"/>
                      <a:pt x="436974" y="180943"/>
                    </a:cubicBezTo>
                    <a:lnTo>
                      <a:pt x="436974" y="184909"/>
                    </a:lnTo>
                    <a:lnTo>
                      <a:pt x="455006" y="184909"/>
                    </a:lnTo>
                    <a:cubicBezTo>
                      <a:pt x="467794" y="184935"/>
                      <a:pt x="480050" y="190023"/>
                      <a:pt x="489092" y="199065"/>
                    </a:cubicBezTo>
                    <a:cubicBezTo>
                      <a:pt x="498133" y="208106"/>
                      <a:pt x="503228" y="220362"/>
                      <a:pt x="503247" y="233151"/>
                    </a:cubicBezTo>
                    <a:lnTo>
                      <a:pt x="503247" y="369759"/>
                    </a:lnTo>
                    <a:lnTo>
                      <a:pt x="0" y="369759"/>
                    </a:lnTo>
                    <a:close/>
                  </a:path>
                </a:pathLst>
              </a:custGeom>
              <a:solidFill>
                <a:srgbClr val="FFFFFF"/>
              </a:solidFill>
              <a:ln w="6417" cap="flat">
                <a:noFill/>
                <a:prstDash val="solid"/>
                <a:miter/>
              </a:ln>
            </p:spPr>
            <p:txBody>
              <a:bodyPr rtlCol="0" anchor="ctr"/>
              <a:lstStyle/>
              <a:p>
                <a:endParaRPr lang="en-US" sz="3052"/>
              </a:p>
            </p:txBody>
          </p:sp>
          <p:sp>
            <p:nvSpPr>
              <p:cNvPr id="249" name="Freeform: Shape 253">
                <a:extLst>
                  <a:ext uri="{FF2B5EF4-FFF2-40B4-BE49-F238E27FC236}">
                    <a16:creationId xmlns:a16="http://schemas.microsoft.com/office/drawing/2014/main" id="{BC33D6CB-35B9-18E6-20C7-08E3BAD92D02}"/>
                  </a:ext>
                </a:extLst>
              </p:cNvPr>
              <p:cNvSpPr/>
              <p:nvPr/>
            </p:nvSpPr>
            <p:spPr>
              <a:xfrm>
                <a:off x="5258602" y="1856139"/>
                <a:ext cx="513347" cy="378718"/>
              </a:xfrm>
              <a:custGeom>
                <a:avLst/>
                <a:gdLst>
                  <a:gd name="connsiteX0" fmla="*/ 256270 w 513347"/>
                  <a:gd name="connsiteY0" fmla="*/ 9017 h 378718"/>
                  <a:gd name="connsiteX1" fmla="*/ 302618 w 513347"/>
                  <a:gd name="connsiteY1" fmla="*/ 24755 h 378718"/>
                  <a:gd name="connsiteX2" fmla="*/ 329633 w 513347"/>
                  <a:gd name="connsiteY2" fmla="*/ 65578 h 378718"/>
                  <a:gd name="connsiteX3" fmla="*/ 326001 w 513347"/>
                  <a:gd name="connsiteY3" fmla="*/ 114395 h 378718"/>
                  <a:gd name="connsiteX4" fmla="*/ 293237 w 513347"/>
                  <a:gd name="connsiteY4" fmla="*/ 150767 h 378718"/>
                  <a:gd name="connsiteX5" fmla="*/ 293237 w 513347"/>
                  <a:gd name="connsiteY5" fmla="*/ 167268 h 378718"/>
                  <a:gd name="connsiteX6" fmla="*/ 321734 w 513347"/>
                  <a:gd name="connsiteY6" fmla="*/ 167268 h 378718"/>
                  <a:gd name="connsiteX7" fmla="*/ 345996 w 513347"/>
                  <a:gd name="connsiteY7" fmla="*/ 173182 h 378718"/>
                  <a:gd name="connsiteX8" fmla="*/ 365015 w 513347"/>
                  <a:gd name="connsiteY8" fmla="*/ 189358 h 378718"/>
                  <a:gd name="connsiteX9" fmla="*/ 394142 w 513347"/>
                  <a:gd name="connsiteY9" fmla="*/ 189358 h 378718"/>
                  <a:gd name="connsiteX10" fmla="*/ 356808 w 513347"/>
                  <a:gd name="connsiteY10" fmla="*/ 164724 h 378718"/>
                  <a:gd name="connsiteX11" fmla="*/ 345457 w 513347"/>
                  <a:gd name="connsiteY11" fmla="*/ 121457 h 378718"/>
                  <a:gd name="connsiteX12" fmla="*/ 365888 w 513347"/>
                  <a:gd name="connsiteY12" fmla="*/ 81667 h 378718"/>
                  <a:gd name="connsiteX13" fmla="*/ 407668 w 513347"/>
                  <a:gd name="connsiteY13" fmla="*/ 65682 h 378718"/>
                  <a:gd name="connsiteX14" fmla="*/ 449442 w 513347"/>
                  <a:gd name="connsiteY14" fmla="*/ 81667 h 378718"/>
                  <a:gd name="connsiteX15" fmla="*/ 469873 w 513347"/>
                  <a:gd name="connsiteY15" fmla="*/ 121457 h 378718"/>
                  <a:gd name="connsiteX16" fmla="*/ 458522 w 513347"/>
                  <a:gd name="connsiteY16" fmla="*/ 164724 h 378718"/>
                  <a:gd name="connsiteX17" fmla="*/ 421189 w 513347"/>
                  <a:gd name="connsiteY17" fmla="*/ 189358 h 378718"/>
                  <a:gd name="connsiteX18" fmla="*/ 437423 w 513347"/>
                  <a:gd name="connsiteY18" fmla="*/ 189358 h 378718"/>
                  <a:gd name="connsiteX19" fmla="*/ 437423 w 513347"/>
                  <a:gd name="connsiteY19" fmla="*/ 193510 h 378718"/>
                  <a:gd name="connsiteX20" fmla="*/ 460415 w 513347"/>
                  <a:gd name="connsiteY20" fmla="*/ 193510 h 378718"/>
                  <a:gd name="connsiteX21" fmla="*/ 491312 w 513347"/>
                  <a:gd name="connsiteY21" fmla="*/ 206343 h 378718"/>
                  <a:gd name="connsiteX22" fmla="*/ 504152 w 513347"/>
                  <a:gd name="connsiteY22" fmla="*/ 237240 h 378718"/>
                  <a:gd name="connsiteX23" fmla="*/ 504152 w 513347"/>
                  <a:gd name="connsiteY23" fmla="*/ 369703 h 378718"/>
                  <a:gd name="connsiteX24" fmla="*/ 9016 w 513347"/>
                  <a:gd name="connsiteY24" fmla="*/ 369703 h 378718"/>
                  <a:gd name="connsiteX25" fmla="*/ 9016 w 513347"/>
                  <a:gd name="connsiteY25" fmla="*/ 237240 h 378718"/>
                  <a:gd name="connsiteX26" fmla="*/ 21856 w 513347"/>
                  <a:gd name="connsiteY26" fmla="*/ 206343 h 378718"/>
                  <a:gd name="connsiteX27" fmla="*/ 52753 w 513347"/>
                  <a:gd name="connsiteY27" fmla="*/ 193510 h 378718"/>
                  <a:gd name="connsiteX28" fmla="*/ 76373 w 513347"/>
                  <a:gd name="connsiteY28" fmla="*/ 193510 h 378718"/>
                  <a:gd name="connsiteX29" fmla="*/ 76373 w 513347"/>
                  <a:gd name="connsiteY29" fmla="*/ 189358 h 378718"/>
                  <a:gd name="connsiteX30" fmla="*/ 91973 w 513347"/>
                  <a:gd name="connsiteY30" fmla="*/ 189358 h 378718"/>
                  <a:gd name="connsiteX31" fmla="*/ 54640 w 513347"/>
                  <a:gd name="connsiteY31" fmla="*/ 164724 h 378718"/>
                  <a:gd name="connsiteX32" fmla="*/ 43294 w 513347"/>
                  <a:gd name="connsiteY32" fmla="*/ 121457 h 378718"/>
                  <a:gd name="connsiteX33" fmla="*/ 63726 w 513347"/>
                  <a:gd name="connsiteY33" fmla="*/ 81667 h 378718"/>
                  <a:gd name="connsiteX34" fmla="*/ 105499 w 513347"/>
                  <a:gd name="connsiteY34" fmla="*/ 65682 h 378718"/>
                  <a:gd name="connsiteX35" fmla="*/ 147280 w 513347"/>
                  <a:gd name="connsiteY35" fmla="*/ 81667 h 378718"/>
                  <a:gd name="connsiteX36" fmla="*/ 167711 w 513347"/>
                  <a:gd name="connsiteY36" fmla="*/ 121457 h 378718"/>
                  <a:gd name="connsiteX37" fmla="*/ 156359 w 513347"/>
                  <a:gd name="connsiteY37" fmla="*/ 164724 h 378718"/>
                  <a:gd name="connsiteX38" fmla="*/ 119026 w 513347"/>
                  <a:gd name="connsiteY38" fmla="*/ 189358 h 378718"/>
                  <a:gd name="connsiteX39" fmla="*/ 148152 w 513347"/>
                  <a:gd name="connsiteY39" fmla="*/ 189358 h 378718"/>
                  <a:gd name="connsiteX40" fmla="*/ 166742 w 513347"/>
                  <a:gd name="connsiteY40" fmla="*/ 173129 h 378718"/>
                  <a:gd name="connsiteX41" fmla="*/ 190715 w 513347"/>
                  <a:gd name="connsiteY41" fmla="*/ 167268 h 378718"/>
                  <a:gd name="connsiteX42" fmla="*/ 218667 w 513347"/>
                  <a:gd name="connsiteY42" fmla="*/ 167268 h 378718"/>
                  <a:gd name="connsiteX43" fmla="*/ 218667 w 513347"/>
                  <a:gd name="connsiteY43" fmla="*/ 150406 h 378718"/>
                  <a:gd name="connsiteX44" fmla="*/ 186332 w 513347"/>
                  <a:gd name="connsiteY44" fmla="*/ 113889 h 378718"/>
                  <a:gd name="connsiteX45" fmla="*/ 183002 w 513347"/>
                  <a:gd name="connsiteY45" fmla="*/ 65227 h 378718"/>
                  <a:gd name="connsiteX46" fmla="*/ 210062 w 513347"/>
                  <a:gd name="connsiteY46" fmla="*/ 24647 h 378718"/>
                  <a:gd name="connsiteX47" fmla="*/ 256270 w 513347"/>
                  <a:gd name="connsiteY47" fmla="*/ 9017 h 378718"/>
                  <a:gd name="connsiteX48" fmla="*/ 256270 w 513347"/>
                  <a:gd name="connsiteY48" fmla="*/ 0 h 378718"/>
                  <a:gd name="connsiteX49" fmla="*/ 205698 w 513347"/>
                  <a:gd name="connsiteY49" fmla="*/ 16777 h 378718"/>
                  <a:gd name="connsiteX50" fmla="*/ 175161 w 513347"/>
                  <a:gd name="connsiteY50" fmla="*/ 60436 h 378718"/>
                  <a:gd name="connsiteX51" fmla="*/ 176752 w 513347"/>
                  <a:gd name="connsiteY51" fmla="*/ 113691 h 378718"/>
                  <a:gd name="connsiteX52" fmla="*/ 209831 w 513347"/>
                  <a:gd name="connsiteY52" fmla="*/ 155456 h 378718"/>
                  <a:gd name="connsiteX53" fmla="*/ 209831 w 513347"/>
                  <a:gd name="connsiteY53" fmla="*/ 158252 h 378718"/>
                  <a:gd name="connsiteX54" fmla="*/ 190895 w 513347"/>
                  <a:gd name="connsiteY54" fmla="*/ 158252 h 378718"/>
                  <a:gd name="connsiteX55" fmla="*/ 168352 w 513347"/>
                  <a:gd name="connsiteY55" fmla="*/ 162670 h 378718"/>
                  <a:gd name="connsiteX56" fmla="*/ 177111 w 513347"/>
                  <a:gd name="connsiteY56" fmla="*/ 131538 h 378718"/>
                  <a:gd name="connsiteX57" fmla="*/ 171278 w 513347"/>
                  <a:gd name="connsiteY57" fmla="*/ 99728 h 378718"/>
                  <a:gd name="connsiteX58" fmla="*/ 152040 w 513347"/>
                  <a:gd name="connsiteY58" fmla="*/ 73730 h 378718"/>
                  <a:gd name="connsiteX59" fmla="*/ 123325 w 513347"/>
                  <a:gd name="connsiteY59" fmla="*/ 58848 h 378718"/>
                  <a:gd name="connsiteX60" fmla="*/ 90997 w 513347"/>
                  <a:gd name="connsiteY60" fmla="*/ 58120 h 378718"/>
                  <a:gd name="connsiteX61" fmla="*/ 61640 w 513347"/>
                  <a:gd name="connsiteY61" fmla="*/ 71693 h 378718"/>
                  <a:gd name="connsiteX62" fmla="*/ 41254 w 513347"/>
                  <a:gd name="connsiteY62" fmla="*/ 96799 h 378718"/>
                  <a:gd name="connsiteX63" fmla="*/ 33996 w 513347"/>
                  <a:gd name="connsiteY63" fmla="*/ 128314 h 378718"/>
                  <a:gd name="connsiteX64" fmla="*/ 41138 w 513347"/>
                  <a:gd name="connsiteY64" fmla="*/ 159476 h 378718"/>
                  <a:gd name="connsiteX65" fmla="*/ 61043 w 513347"/>
                  <a:gd name="connsiteY65" fmla="*/ 184491 h 378718"/>
                  <a:gd name="connsiteX66" fmla="*/ 52028 w 513347"/>
                  <a:gd name="connsiteY66" fmla="*/ 184491 h 378718"/>
                  <a:gd name="connsiteX67" fmla="*/ 15221 w 513347"/>
                  <a:gd name="connsiteY67" fmla="*/ 200222 h 378718"/>
                  <a:gd name="connsiteX68" fmla="*/ 0 w 513347"/>
                  <a:gd name="connsiteY68" fmla="*/ 237240 h 378718"/>
                  <a:gd name="connsiteX69" fmla="*/ 0 w 513347"/>
                  <a:gd name="connsiteY69" fmla="*/ 378719 h 378718"/>
                  <a:gd name="connsiteX70" fmla="*/ 513347 w 513347"/>
                  <a:gd name="connsiteY70" fmla="*/ 378719 h 378718"/>
                  <a:gd name="connsiteX71" fmla="*/ 513347 w 513347"/>
                  <a:gd name="connsiteY71" fmla="*/ 237240 h 378718"/>
                  <a:gd name="connsiteX72" fmla="*/ 497870 w 513347"/>
                  <a:gd name="connsiteY72" fmla="*/ 199965 h 378718"/>
                  <a:gd name="connsiteX73" fmla="*/ 460594 w 513347"/>
                  <a:gd name="connsiteY73" fmla="*/ 184491 h 378718"/>
                  <a:gd name="connsiteX74" fmla="*/ 451579 w 513347"/>
                  <a:gd name="connsiteY74" fmla="*/ 184491 h 378718"/>
                  <a:gd name="connsiteX75" fmla="*/ 473351 w 513347"/>
                  <a:gd name="connsiteY75" fmla="*/ 156004 h 378718"/>
                  <a:gd name="connsiteX76" fmla="*/ 478587 w 513347"/>
                  <a:gd name="connsiteY76" fmla="*/ 120532 h 378718"/>
                  <a:gd name="connsiteX77" fmla="*/ 465959 w 513347"/>
                  <a:gd name="connsiteY77" fmla="*/ 86972 h 378718"/>
                  <a:gd name="connsiteX78" fmla="*/ 438649 w 513347"/>
                  <a:gd name="connsiteY78" fmla="*/ 63740 h 378718"/>
                  <a:gd name="connsiteX79" fmla="*/ 403497 w 513347"/>
                  <a:gd name="connsiteY79" fmla="*/ 56665 h 378718"/>
                  <a:gd name="connsiteX80" fmla="*/ 369328 w 513347"/>
                  <a:gd name="connsiteY80" fmla="*/ 67519 h 378718"/>
                  <a:gd name="connsiteX81" fmla="*/ 344700 w 513347"/>
                  <a:gd name="connsiteY81" fmla="*/ 93581 h 378718"/>
                  <a:gd name="connsiteX82" fmla="*/ 335800 w 513347"/>
                  <a:gd name="connsiteY82" fmla="*/ 128314 h 378718"/>
                  <a:gd name="connsiteX83" fmla="*/ 344816 w 513347"/>
                  <a:gd name="connsiteY83" fmla="*/ 162850 h 378718"/>
                  <a:gd name="connsiteX84" fmla="*/ 321375 w 513347"/>
                  <a:gd name="connsiteY84" fmla="*/ 158252 h 378718"/>
                  <a:gd name="connsiteX85" fmla="*/ 302253 w 513347"/>
                  <a:gd name="connsiteY85" fmla="*/ 158252 h 378718"/>
                  <a:gd name="connsiteX86" fmla="*/ 302253 w 513347"/>
                  <a:gd name="connsiteY86" fmla="*/ 155907 h 378718"/>
                  <a:gd name="connsiteX87" fmla="*/ 335671 w 513347"/>
                  <a:gd name="connsiteY87" fmla="*/ 114195 h 378718"/>
                  <a:gd name="connsiteX88" fmla="*/ 337481 w 513347"/>
                  <a:gd name="connsiteY88" fmla="*/ 60781 h 378718"/>
                  <a:gd name="connsiteX89" fmla="*/ 306969 w 513347"/>
                  <a:gd name="connsiteY89" fmla="*/ 16901 h 378718"/>
                  <a:gd name="connsiteX90" fmla="*/ 256270 w 513347"/>
                  <a:gd name="connsiteY90" fmla="*/ 0 h 378718"/>
                  <a:gd name="connsiteX91" fmla="*/ 256270 w 513347"/>
                  <a:gd name="connsiteY91" fmla="*/ 0 h 37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13347" h="378718">
                    <a:moveTo>
                      <a:pt x="256270" y="9017"/>
                    </a:moveTo>
                    <a:cubicBezTo>
                      <a:pt x="273037" y="8981"/>
                      <a:pt x="289342" y="14517"/>
                      <a:pt x="302618" y="24755"/>
                    </a:cubicBezTo>
                    <a:cubicBezTo>
                      <a:pt x="315901" y="34993"/>
                      <a:pt x="325404" y="49353"/>
                      <a:pt x="329633" y="65578"/>
                    </a:cubicBezTo>
                    <a:cubicBezTo>
                      <a:pt x="333868" y="81803"/>
                      <a:pt x="332591" y="98975"/>
                      <a:pt x="326001" y="114395"/>
                    </a:cubicBezTo>
                    <a:cubicBezTo>
                      <a:pt x="319411" y="129815"/>
                      <a:pt x="307887" y="142609"/>
                      <a:pt x="293237" y="150767"/>
                    </a:cubicBezTo>
                    <a:lnTo>
                      <a:pt x="293237" y="167268"/>
                    </a:lnTo>
                    <a:lnTo>
                      <a:pt x="321734" y="167268"/>
                    </a:lnTo>
                    <a:cubicBezTo>
                      <a:pt x="330172" y="167320"/>
                      <a:pt x="338476" y="169346"/>
                      <a:pt x="345996" y="173182"/>
                    </a:cubicBezTo>
                    <a:cubicBezTo>
                      <a:pt x="353510" y="177018"/>
                      <a:pt x="360023" y="182558"/>
                      <a:pt x="365015" y="189358"/>
                    </a:cubicBezTo>
                    <a:lnTo>
                      <a:pt x="394142" y="189358"/>
                    </a:lnTo>
                    <a:cubicBezTo>
                      <a:pt x="379088" y="186028"/>
                      <a:pt x="365792" y="177254"/>
                      <a:pt x="356808" y="164724"/>
                    </a:cubicBezTo>
                    <a:cubicBezTo>
                      <a:pt x="347825" y="152192"/>
                      <a:pt x="343782" y="136785"/>
                      <a:pt x="345457" y="121457"/>
                    </a:cubicBezTo>
                    <a:cubicBezTo>
                      <a:pt x="347132" y="106129"/>
                      <a:pt x="354409" y="91960"/>
                      <a:pt x="365888" y="81667"/>
                    </a:cubicBezTo>
                    <a:cubicBezTo>
                      <a:pt x="377368" y="71374"/>
                      <a:pt x="392249" y="65682"/>
                      <a:pt x="407668" y="65682"/>
                    </a:cubicBezTo>
                    <a:cubicBezTo>
                      <a:pt x="423088" y="65682"/>
                      <a:pt x="437962" y="71374"/>
                      <a:pt x="449442" y="81667"/>
                    </a:cubicBezTo>
                    <a:cubicBezTo>
                      <a:pt x="460922" y="91960"/>
                      <a:pt x="468198" y="106129"/>
                      <a:pt x="469873" y="121457"/>
                    </a:cubicBezTo>
                    <a:cubicBezTo>
                      <a:pt x="471548" y="136785"/>
                      <a:pt x="467512" y="152192"/>
                      <a:pt x="458522" y="164724"/>
                    </a:cubicBezTo>
                    <a:cubicBezTo>
                      <a:pt x="449539" y="177254"/>
                      <a:pt x="436249" y="186028"/>
                      <a:pt x="421189" y="189358"/>
                    </a:cubicBezTo>
                    <a:lnTo>
                      <a:pt x="437423" y="189358"/>
                    </a:lnTo>
                    <a:lnTo>
                      <a:pt x="437423" y="193510"/>
                    </a:lnTo>
                    <a:lnTo>
                      <a:pt x="460415" y="193510"/>
                    </a:lnTo>
                    <a:cubicBezTo>
                      <a:pt x="472010" y="193535"/>
                      <a:pt x="483118" y="198149"/>
                      <a:pt x="491312" y="206343"/>
                    </a:cubicBezTo>
                    <a:cubicBezTo>
                      <a:pt x="499513" y="214538"/>
                      <a:pt x="504126" y="225651"/>
                      <a:pt x="504152" y="237240"/>
                    </a:cubicBezTo>
                    <a:lnTo>
                      <a:pt x="504152" y="369703"/>
                    </a:lnTo>
                    <a:lnTo>
                      <a:pt x="9016" y="369703"/>
                    </a:lnTo>
                    <a:lnTo>
                      <a:pt x="9016" y="237240"/>
                    </a:lnTo>
                    <a:cubicBezTo>
                      <a:pt x="9041" y="225651"/>
                      <a:pt x="13655" y="214538"/>
                      <a:pt x="21856" y="206343"/>
                    </a:cubicBezTo>
                    <a:cubicBezTo>
                      <a:pt x="30050" y="198149"/>
                      <a:pt x="41158" y="193535"/>
                      <a:pt x="52753" y="193510"/>
                    </a:cubicBezTo>
                    <a:lnTo>
                      <a:pt x="76373" y="193510"/>
                    </a:lnTo>
                    <a:lnTo>
                      <a:pt x="76373" y="189358"/>
                    </a:lnTo>
                    <a:lnTo>
                      <a:pt x="91973" y="189358"/>
                    </a:lnTo>
                    <a:cubicBezTo>
                      <a:pt x="76919" y="186028"/>
                      <a:pt x="63630" y="177254"/>
                      <a:pt x="54640" y="164724"/>
                    </a:cubicBezTo>
                    <a:cubicBezTo>
                      <a:pt x="45656" y="152192"/>
                      <a:pt x="41613" y="136785"/>
                      <a:pt x="43294" y="121457"/>
                    </a:cubicBezTo>
                    <a:cubicBezTo>
                      <a:pt x="44969" y="106129"/>
                      <a:pt x="52246" y="91960"/>
                      <a:pt x="63726" y="81667"/>
                    </a:cubicBezTo>
                    <a:cubicBezTo>
                      <a:pt x="75205" y="71374"/>
                      <a:pt x="90080" y="65682"/>
                      <a:pt x="105499" y="65682"/>
                    </a:cubicBezTo>
                    <a:cubicBezTo>
                      <a:pt x="120919" y="65682"/>
                      <a:pt x="135793" y="71374"/>
                      <a:pt x="147280" y="81667"/>
                    </a:cubicBezTo>
                    <a:cubicBezTo>
                      <a:pt x="158759" y="91960"/>
                      <a:pt x="166036" y="106129"/>
                      <a:pt x="167711" y="121457"/>
                    </a:cubicBezTo>
                    <a:cubicBezTo>
                      <a:pt x="169385" y="136785"/>
                      <a:pt x="165343" y="152192"/>
                      <a:pt x="156359" y="164724"/>
                    </a:cubicBezTo>
                    <a:cubicBezTo>
                      <a:pt x="147375" y="177254"/>
                      <a:pt x="134080" y="186028"/>
                      <a:pt x="119026" y="189358"/>
                    </a:cubicBezTo>
                    <a:lnTo>
                      <a:pt x="148152" y="189358"/>
                    </a:lnTo>
                    <a:cubicBezTo>
                      <a:pt x="152958" y="182540"/>
                      <a:pt x="159337" y="176973"/>
                      <a:pt x="166742" y="173129"/>
                    </a:cubicBezTo>
                    <a:cubicBezTo>
                      <a:pt x="174147" y="169285"/>
                      <a:pt x="182367" y="167275"/>
                      <a:pt x="190715" y="167268"/>
                    </a:cubicBezTo>
                    <a:lnTo>
                      <a:pt x="218667" y="167268"/>
                    </a:lnTo>
                    <a:lnTo>
                      <a:pt x="218667" y="150406"/>
                    </a:lnTo>
                    <a:cubicBezTo>
                      <a:pt x="204152" y="142138"/>
                      <a:pt x="192781" y="129297"/>
                      <a:pt x="186332" y="113889"/>
                    </a:cubicBezTo>
                    <a:cubicBezTo>
                      <a:pt x="179877" y="98481"/>
                      <a:pt x="178709" y="81371"/>
                      <a:pt x="183002" y="65227"/>
                    </a:cubicBezTo>
                    <a:cubicBezTo>
                      <a:pt x="187295" y="49084"/>
                      <a:pt x="196811" y="34815"/>
                      <a:pt x="210062" y="24647"/>
                    </a:cubicBezTo>
                    <a:cubicBezTo>
                      <a:pt x="223319" y="14479"/>
                      <a:pt x="239566" y="8984"/>
                      <a:pt x="256270" y="9017"/>
                    </a:cubicBezTo>
                    <a:close/>
                    <a:moveTo>
                      <a:pt x="256270" y="0"/>
                    </a:moveTo>
                    <a:cubicBezTo>
                      <a:pt x="238046" y="5"/>
                      <a:pt x="220309" y="5889"/>
                      <a:pt x="205698" y="16777"/>
                    </a:cubicBezTo>
                    <a:cubicBezTo>
                      <a:pt x="191087" y="27665"/>
                      <a:pt x="180377" y="42976"/>
                      <a:pt x="175161" y="60436"/>
                    </a:cubicBezTo>
                    <a:cubicBezTo>
                      <a:pt x="169950" y="77896"/>
                      <a:pt x="170502" y="96573"/>
                      <a:pt x="176752" y="113691"/>
                    </a:cubicBezTo>
                    <a:cubicBezTo>
                      <a:pt x="182996" y="130810"/>
                      <a:pt x="194597" y="145457"/>
                      <a:pt x="209831" y="155456"/>
                    </a:cubicBezTo>
                    <a:lnTo>
                      <a:pt x="209831" y="158252"/>
                    </a:lnTo>
                    <a:lnTo>
                      <a:pt x="190895" y="158252"/>
                    </a:lnTo>
                    <a:cubicBezTo>
                      <a:pt x="183162" y="158253"/>
                      <a:pt x="175507" y="159754"/>
                      <a:pt x="168352" y="162670"/>
                    </a:cubicBezTo>
                    <a:cubicBezTo>
                      <a:pt x="173608" y="153096"/>
                      <a:pt x="176604" y="142448"/>
                      <a:pt x="177111" y="131538"/>
                    </a:cubicBezTo>
                    <a:cubicBezTo>
                      <a:pt x="177618" y="120628"/>
                      <a:pt x="175623" y="109747"/>
                      <a:pt x="171278" y="99728"/>
                    </a:cubicBezTo>
                    <a:cubicBezTo>
                      <a:pt x="166934" y="89708"/>
                      <a:pt x="160351" y="80815"/>
                      <a:pt x="152040" y="73730"/>
                    </a:cubicBezTo>
                    <a:cubicBezTo>
                      <a:pt x="143731" y="66644"/>
                      <a:pt x="133907" y="61554"/>
                      <a:pt x="123325" y="58848"/>
                    </a:cubicBezTo>
                    <a:cubicBezTo>
                      <a:pt x="112744" y="56143"/>
                      <a:pt x="101688" y="55894"/>
                      <a:pt x="90997" y="58120"/>
                    </a:cubicBezTo>
                    <a:cubicBezTo>
                      <a:pt x="80300" y="60347"/>
                      <a:pt x="70265" y="64989"/>
                      <a:pt x="61640" y="71693"/>
                    </a:cubicBezTo>
                    <a:cubicBezTo>
                      <a:pt x="53022" y="78398"/>
                      <a:pt x="46047" y="86985"/>
                      <a:pt x="41254" y="96799"/>
                    </a:cubicBezTo>
                    <a:cubicBezTo>
                      <a:pt x="36461" y="106613"/>
                      <a:pt x="33977" y="117393"/>
                      <a:pt x="33996" y="128314"/>
                    </a:cubicBezTo>
                    <a:cubicBezTo>
                      <a:pt x="34016" y="139105"/>
                      <a:pt x="36454" y="149754"/>
                      <a:pt x="41138" y="159476"/>
                    </a:cubicBezTo>
                    <a:cubicBezTo>
                      <a:pt x="45816" y="169199"/>
                      <a:pt x="52624" y="177747"/>
                      <a:pt x="61043" y="184491"/>
                    </a:cubicBezTo>
                    <a:lnTo>
                      <a:pt x="52028" y="184491"/>
                    </a:lnTo>
                    <a:cubicBezTo>
                      <a:pt x="38174" y="184704"/>
                      <a:pt x="24955" y="190352"/>
                      <a:pt x="15221" y="200222"/>
                    </a:cubicBezTo>
                    <a:cubicBezTo>
                      <a:pt x="5486" y="210084"/>
                      <a:pt x="19" y="223380"/>
                      <a:pt x="0" y="237240"/>
                    </a:cubicBezTo>
                    <a:lnTo>
                      <a:pt x="0" y="378719"/>
                    </a:lnTo>
                    <a:lnTo>
                      <a:pt x="513347" y="378719"/>
                    </a:lnTo>
                    <a:lnTo>
                      <a:pt x="513347" y="237240"/>
                    </a:lnTo>
                    <a:cubicBezTo>
                      <a:pt x="513322" y="223258"/>
                      <a:pt x="507758" y="209853"/>
                      <a:pt x="497870" y="199965"/>
                    </a:cubicBezTo>
                    <a:cubicBezTo>
                      <a:pt x="487982" y="190083"/>
                      <a:pt x="474577" y="184515"/>
                      <a:pt x="460594" y="184491"/>
                    </a:cubicBezTo>
                    <a:lnTo>
                      <a:pt x="451579" y="184491"/>
                    </a:lnTo>
                    <a:cubicBezTo>
                      <a:pt x="461133" y="176996"/>
                      <a:pt x="468628" y="167193"/>
                      <a:pt x="473351" y="156004"/>
                    </a:cubicBezTo>
                    <a:cubicBezTo>
                      <a:pt x="478081" y="144815"/>
                      <a:pt x="479877" y="132608"/>
                      <a:pt x="478587" y="120532"/>
                    </a:cubicBezTo>
                    <a:cubicBezTo>
                      <a:pt x="477291" y="108456"/>
                      <a:pt x="472947" y="96906"/>
                      <a:pt x="465959" y="86972"/>
                    </a:cubicBezTo>
                    <a:cubicBezTo>
                      <a:pt x="458977" y="77037"/>
                      <a:pt x="449577" y="69043"/>
                      <a:pt x="438649" y="63740"/>
                    </a:cubicBezTo>
                    <a:cubicBezTo>
                      <a:pt x="427721" y="58439"/>
                      <a:pt x="415625" y="56004"/>
                      <a:pt x="403497" y="56665"/>
                    </a:cubicBezTo>
                    <a:cubicBezTo>
                      <a:pt x="391370" y="57326"/>
                      <a:pt x="379614" y="61061"/>
                      <a:pt x="369328" y="67519"/>
                    </a:cubicBezTo>
                    <a:cubicBezTo>
                      <a:pt x="359042" y="73977"/>
                      <a:pt x="350565" y="82945"/>
                      <a:pt x="344700" y="93581"/>
                    </a:cubicBezTo>
                    <a:cubicBezTo>
                      <a:pt x="338835" y="104217"/>
                      <a:pt x="335774" y="116169"/>
                      <a:pt x="335800" y="128314"/>
                    </a:cubicBezTo>
                    <a:cubicBezTo>
                      <a:pt x="335813" y="140406"/>
                      <a:pt x="338918" y="152294"/>
                      <a:pt x="344816" y="162850"/>
                    </a:cubicBezTo>
                    <a:cubicBezTo>
                      <a:pt x="337366" y="159838"/>
                      <a:pt x="329409" y="158278"/>
                      <a:pt x="321375" y="158252"/>
                    </a:cubicBezTo>
                    <a:lnTo>
                      <a:pt x="302253" y="158252"/>
                    </a:lnTo>
                    <a:lnTo>
                      <a:pt x="302253" y="155907"/>
                    </a:lnTo>
                    <a:cubicBezTo>
                      <a:pt x="317602" y="145970"/>
                      <a:pt x="329319" y="131338"/>
                      <a:pt x="335671" y="114195"/>
                    </a:cubicBezTo>
                    <a:cubicBezTo>
                      <a:pt x="342018" y="97052"/>
                      <a:pt x="342653" y="78315"/>
                      <a:pt x="337481" y="60781"/>
                    </a:cubicBezTo>
                    <a:cubicBezTo>
                      <a:pt x="332309" y="43247"/>
                      <a:pt x="321606" y="27855"/>
                      <a:pt x="306969" y="16901"/>
                    </a:cubicBezTo>
                    <a:cubicBezTo>
                      <a:pt x="292332" y="5947"/>
                      <a:pt x="274551" y="19"/>
                      <a:pt x="256270" y="0"/>
                    </a:cubicBezTo>
                    <a:lnTo>
                      <a:pt x="256270" y="0"/>
                    </a:lnTo>
                    <a:close/>
                  </a:path>
                </a:pathLst>
              </a:custGeom>
              <a:solidFill>
                <a:srgbClr val="FFFFFF"/>
              </a:solidFill>
              <a:ln w="6417" cap="flat">
                <a:noFill/>
                <a:prstDash val="solid"/>
                <a:miter/>
              </a:ln>
            </p:spPr>
            <p:txBody>
              <a:bodyPr rtlCol="0" anchor="ctr"/>
              <a:lstStyle/>
              <a:p>
                <a:endParaRPr lang="en-US" sz="3052"/>
              </a:p>
            </p:txBody>
          </p:sp>
          <p:sp>
            <p:nvSpPr>
              <p:cNvPr id="250" name="Freeform: Shape 337">
                <a:extLst>
                  <a:ext uri="{FF2B5EF4-FFF2-40B4-BE49-F238E27FC236}">
                    <a16:creationId xmlns:a16="http://schemas.microsoft.com/office/drawing/2014/main" id="{A2AB3354-8A5E-A4E0-5AF1-22D08832CBE4}"/>
                  </a:ext>
                </a:extLst>
              </p:cNvPr>
              <p:cNvSpPr/>
              <p:nvPr/>
            </p:nvSpPr>
            <p:spPr>
              <a:xfrm>
                <a:off x="5603783" y="1921700"/>
                <a:ext cx="125341" cy="125336"/>
              </a:xfrm>
              <a:custGeom>
                <a:avLst/>
                <a:gdLst>
                  <a:gd name="connsiteX0" fmla="*/ 62583 w 125341"/>
                  <a:gd name="connsiteY0" fmla="*/ 125337 h 125336"/>
                  <a:gd name="connsiteX1" fmla="*/ 97433 w 125341"/>
                  <a:gd name="connsiteY1" fmla="*/ 114815 h 125336"/>
                  <a:gd name="connsiteX2" fmla="*/ 120553 w 125341"/>
                  <a:gd name="connsiteY2" fmla="*/ 86693 h 125336"/>
                  <a:gd name="connsiteX3" fmla="*/ 124140 w 125341"/>
                  <a:gd name="connsiteY3" fmla="*/ 50465 h 125336"/>
                  <a:gd name="connsiteX4" fmla="*/ 106988 w 125341"/>
                  <a:gd name="connsiteY4" fmla="*/ 18356 h 125336"/>
                  <a:gd name="connsiteX5" fmla="*/ 74878 w 125341"/>
                  <a:gd name="connsiteY5" fmla="*/ 1200 h 125336"/>
                  <a:gd name="connsiteX6" fmla="*/ 38648 w 125341"/>
                  <a:gd name="connsiteY6" fmla="*/ 4788 h 125336"/>
                  <a:gd name="connsiteX7" fmla="*/ 10523 w 125341"/>
                  <a:gd name="connsiteY7" fmla="*/ 27909 h 125336"/>
                  <a:gd name="connsiteX8" fmla="*/ 0 w 125341"/>
                  <a:gd name="connsiteY8" fmla="*/ 62760 h 125336"/>
                  <a:gd name="connsiteX9" fmla="*/ 18487 w 125341"/>
                  <a:gd name="connsiteY9" fmla="*/ 106854 h 125336"/>
                  <a:gd name="connsiteX10" fmla="*/ 62583 w 125341"/>
                  <a:gd name="connsiteY10" fmla="*/ 125337 h 125336"/>
                  <a:gd name="connsiteX11" fmla="*/ 62583 w 125341"/>
                  <a:gd name="connsiteY11" fmla="*/ 15600 h 125336"/>
                  <a:gd name="connsiteX12" fmla="*/ 89143 w 125341"/>
                  <a:gd name="connsiteY12" fmla="*/ 23414 h 125336"/>
                  <a:gd name="connsiteX13" fmla="*/ 106840 w 125341"/>
                  <a:gd name="connsiteY13" fmla="*/ 44705 h 125336"/>
                  <a:gd name="connsiteX14" fmla="*/ 109664 w 125341"/>
                  <a:gd name="connsiteY14" fmla="*/ 72245 h 125336"/>
                  <a:gd name="connsiteX15" fmla="*/ 96663 w 125341"/>
                  <a:gd name="connsiteY15" fmla="*/ 96688 h 125336"/>
                  <a:gd name="connsiteX16" fmla="*/ 72247 w 125341"/>
                  <a:gd name="connsiteY16" fmla="*/ 109736 h 125336"/>
                  <a:gd name="connsiteX17" fmla="*/ 44699 w 125341"/>
                  <a:gd name="connsiteY17" fmla="*/ 106961 h 125336"/>
                  <a:gd name="connsiteX18" fmla="*/ 23376 w 125341"/>
                  <a:gd name="connsiteY18" fmla="*/ 89304 h 125336"/>
                  <a:gd name="connsiteX19" fmla="*/ 15509 w 125341"/>
                  <a:gd name="connsiteY19" fmla="*/ 62760 h 125336"/>
                  <a:gd name="connsiteX20" fmla="*/ 29421 w 125341"/>
                  <a:gd name="connsiteY20" fmla="*/ 29574 h 125336"/>
                  <a:gd name="connsiteX21" fmla="*/ 62583 w 125341"/>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1" h="125336">
                    <a:moveTo>
                      <a:pt x="62583" y="125337"/>
                    </a:moveTo>
                    <a:cubicBezTo>
                      <a:pt x="74987" y="125356"/>
                      <a:pt x="87115" y="121692"/>
                      <a:pt x="97433" y="114815"/>
                    </a:cubicBezTo>
                    <a:cubicBezTo>
                      <a:pt x="107752" y="107935"/>
                      <a:pt x="115798" y="98149"/>
                      <a:pt x="120553" y="86693"/>
                    </a:cubicBezTo>
                    <a:cubicBezTo>
                      <a:pt x="125308" y="75239"/>
                      <a:pt x="126559" y="62630"/>
                      <a:pt x="124140" y="50465"/>
                    </a:cubicBezTo>
                    <a:cubicBezTo>
                      <a:pt x="121727" y="38300"/>
                      <a:pt x="115753" y="27125"/>
                      <a:pt x="106988" y="18356"/>
                    </a:cubicBezTo>
                    <a:cubicBezTo>
                      <a:pt x="98216" y="9586"/>
                      <a:pt x="87038" y="3615"/>
                      <a:pt x="74878" y="1200"/>
                    </a:cubicBezTo>
                    <a:cubicBezTo>
                      <a:pt x="62712" y="-1215"/>
                      <a:pt x="50103" y="33"/>
                      <a:pt x="38648" y="4788"/>
                    </a:cubicBezTo>
                    <a:cubicBezTo>
                      <a:pt x="27194" y="9542"/>
                      <a:pt x="17409" y="17588"/>
                      <a:pt x="10523" y="27909"/>
                    </a:cubicBezTo>
                    <a:cubicBezTo>
                      <a:pt x="3645" y="38228"/>
                      <a:pt x="-13" y="50357"/>
                      <a:pt x="0" y="62760"/>
                    </a:cubicBezTo>
                    <a:cubicBezTo>
                      <a:pt x="141" y="79313"/>
                      <a:pt x="6782" y="95148"/>
                      <a:pt x="18487" y="106854"/>
                    </a:cubicBezTo>
                    <a:cubicBezTo>
                      <a:pt x="30191" y="118559"/>
                      <a:pt x="46028" y="125196"/>
                      <a:pt x="62583" y="125337"/>
                    </a:cubicBezTo>
                    <a:close/>
                    <a:moveTo>
                      <a:pt x="62583" y="15600"/>
                    </a:moveTo>
                    <a:cubicBezTo>
                      <a:pt x="72016" y="15511"/>
                      <a:pt x="81263" y="18231"/>
                      <a:pt x="89143" y="23414"/>
                    </a:cubicBezTo>
                    <a:cubicBezTo>
                      <a:pt x="97023" y="28597"/>
                      <a:pt x="103183" y="36009"/>
                      <a:pt x="106840" y="44705"/>
                    </a:cubicBezTo>
                    <a:cubicBezTo>
                      <a:pt x="110492" y="53401"/>
                      <a:pt x="111480" y="62988"/>
                      <a:pt x="109664" y="72245"/>
                    </a:cubicBezTo>
                    <a:cubicBezTo>
                      <a:pt x="107854" y="81503"/>
                      <a:pt x="103330" y="90011"/>
                      <a:pt x="96663" y="96688"/>
                    </a:cubicBezTo>
                    <a:cubicBezTo>
                      <a:pt x="90002" y="103364"/>
                      <a:pt x="81500" y="107907"/>
                      <a:pt x="72247" y="109736"/>
                    </a:cubicBezTo>
                    <a:cubicBezTo>
                      <a:pt x="62994" y="111566"/>
                      <a:pt x="53407" y="110600"/>
                      <a:pt x="44699" y="106961"/>
                    </a:cubicBezTo>
                    <a:cubicBezTo>
                      <a:pt x="35998" y="103323"/>
                      <a:pt x="28574" y="97176"/>
                      <a:pt x="23376" y="89304"/>
                    </a:cubicBezTo>
                    <a:cubicBezTo>
                      <a:pt x="18179" y="81433"/>
                      <a:pt x="15439" y="72193"/>
                      <a:pt x="15509" y="62760"/>
                    </a:cubicBezTo>
                    <a:cubicBezTo>
                      <a:pt x="15631" y="50304"/>
                      <a:pt x="20624" y="38390"/>
                      <a:pt x="29421" y="29574"/>
                    </a:cubicBezTo>
                    <a:cubicBezTo>
                      <a:pt x="38225" y="20758"/>
                      <a:pt x="50128" y="15741"/>
                      <a:pt x="62583" y="15600"/>
                    </a:cubicBezTo>
                    <a:close/>
                  </a:path>
                </a:pathLst>
              </a:custGeom>
              <a:solidFill>
                <a:srgbClr val="2D5967"/>
              </a:solidFill>
              <a:ln w="6417" cap="flat">
                <a:noFill/>
                <a:prstDash val="solid"/>
                <a:miter/>
              </a:ln>
            </p:spPr>
            <p:txBody>
              <a:bodyPr rtlCol="0" anchor="ctr"/>
              <a:lstStyle/>
              <a:p>
                <a:endParaRPr lang="en-US" sz="3052"/>
              </a:p>
            </p:txBody>
          </p:sp>
          <p:sp>
            <p:nvSpPr>
              <p:cNvPr id="251" name="Freeform: Shape 338">
                <a:extLst>
                  <a:ext uri="{FF2B5EF4-FFF2-40B4-BE49-F238E27FC236}">
                    <a16:creationId xmlns:a16="http://schemas.microsoft.com/office/drawing/2014/main" id="{4DC31086-83F4-6FA6-398F-585DC9B7AE23}"/>
                  </a:ext>
                </a:extLst>
              </p:cNvPr>
              <p:cNvSpPr/>
              <p:nvPr/>
            </p:nvSpPr>
            <p:spPr>
              <a:xfrm>
                <a:off x="5267624" y="2023410"/>
                <a:ext cx="495316" cy="202437"/>
              </a:xfrm>
              <a:custGeom>
                <a:avLst/>
                <a:gdLst>
                  <a:gd name="connsiteX0" fmla="*/ 451579 w 495316"/>
                  <a:gd name="connsiteY0" fmla="*/ 26238 h 202437"/>
                  <a:gd name="connsiteX1" fmla="*/ 438687 w 495316"/>
                  <a:gd name="connsiteY1" fmla="*/ 26238 h 202437"/>
                  <a:gd name="connsiteX2" fmla="*/ 436435 w 495316"/>
                  <a:gd name="connsiteY2" fmla="*/ 29215 h 202437"/>
                  <a:gd name="connsiteX3" fmla="*/ 419751 w 495316"/>
                  <a:gd name="connsiteY3" fmla="*/ 42896 h 202437"/>
                  <a:gd name="connsiteX4" fmla="*/ 398743 w 495316"/>
                  <a:gd name="connsiteY4" fmla="*/ 47798 h 202437"/>
                  <a:gd name="connsiteX5" fmla="*/ 377727 w 495316"/>
                  <a:gd name="connsiteY5" fmla="*/ 42896 h 202437"/>
                  <a:gd name="connsiteX6" fmla="*/ 361050 w 495316"/>
                  <a:gd name="connsiteY6" fmla="*/ 29215 h 202437"/>
                  <a:gd name="connsiteX7" fmla="*/ 358798 w 495316"/>
                  <a:gd name="connsiteY7" fmla="*/ 26238 h 202437"/>
                  <a:gd name="connsiteX8" fmla="*/ 358073 w 495316"/>
                  <a:gd name="connsiteY8" fmla="*/ 26238 h 202437"/>
                  <a:gd name="connsiteX9" fmla="*/ 339021 w 495316"/>
                  <a:gd name="connsiteY9" fmla="*/ 7121 h 202437"/>
                  <a:gd name="connsiteX10" fmla="*/ 312988 w 495316"/>
                  <a:gd name="connsiteY10" fmla="*/ 0 h 202437"/>
                  <a:gd name="connsiteX11" fmla="*/ 297568 w 495316"/>
                  <a:gd name="connsiteY11" fmla="*/ 0 h 202437"/>
                  <a:gd name="connsiteX12" fmla="*/ 295316 w 495316"/>
                  <a:gd name="connsiteY12" fmla="*/ 2976 h 202437"/>
                  <a:gd name="connsiteX13" fmla="*/ 274044 w 495316"/>
                  <a:gd name="connsiteY13" fmla="*/ 20424 h 202437"/>
                  <a:gd name="connsiteX14" fmla="*/ 247254 w 495316"/>
                  <a:gd name="connsiteY14" fmla="*/ 26668 h 202437"/>
                  <a:gd name="connsiteX15" fmla="*/ 220463 w 495316"/>
                  <a:gd name="connsiteY15" fmla="*/ 20424 h 202437"/>
                  <a:gd name="connsiteX16" fmla="*/ 199192 w 495316"/>
                  <a:gd name="connsiteY16" fmla="*/ 2976 h 202437"/>
                  <a:gd name="connsiteX17" fmla="*/ 196939 w 495316"/>
                  <a:gd name="connsiteY17" fmla="*/ 0 h 202437"/>
                  <a:gd name="connsiteX18" fmla="*/ 181879 w 495316"/>
                  <a:gd name="connsiteY18" fmla="*/ 0 h 202437"/>
                  <a:gd name="connsiteX19" fmla="*/ 155840 w 495316"/>
                  <a:gd name="connsiteY19" fmla="*/ 7110 h 202437"/>
                  <a:gd name="connsiteX20" fmla="*/ 136794 w 495316"/>
                  <a:gd name="connsiteY20" fmla="*/ 26238 h 202437"/>
                  <a:gd name="connsiteX21" fmla="*/ 134536 w 495316"/>
                  <a:gd name="connsiteY21" fmla="*/ 29215 h 202437"/>
                  <a:gd name="connsiteX22" fmla="*/ 117858 w 495316"/>
                  <a:gd name="connsiteY22" fmla="*/ 42896 h 202437"/>
                  <a:gd name="connsiteX23" fmla="*/ 96843 w 495316"/>
                  <a:gd name="connsiteY23" fmla="*/ 47798 h 202437"/>
                  <a:gd name="connsiteX24" fmla="*/ 75834 w 495316"/>
                  <a:gd name="connsiteY24" fmla="*/ 42896 h 202437"/>
                  <a:gd name="connsiteX25" fmla="*/ 59157 w 495316"/>
                  <a:gd name="connsiteY25" fmla="*/ 29215 h 202437"/>
                  <a:gd name="connsiteX26" fmla="*/ 56898 w 495316"/>
                  <a:gd name="connsiteY26" fmla="*/ 26238 h 202437"/>
                  <a:gd name="connsiteX27" fmla="*/ 43737 w 495316"/>
                  <a:gd name="connsiteY27" fmla="*/ 26238 h 202437"/>
                  <a:gd name="connsiteX28" fmla="*/ 12840 w 495316"/>
                  <a:gd name="connsiteY28" fmla="*/ 39078 h 202437"/>
                  <a:gd name="connsiteX29" fmla="*/ 0 w 495316"/>
                  <a:gd name="connsiteY29" fmla="*/ 69975 h 202437"/>
                  <a:gd name="connsiteX30" fmla="*/ 0 w 495316"/>
                  <a:gd name="connsiteY30" fmla="*/ 202438 h 202437"/>
                  <a:gd name="connsiteX31" fmla="*/ 15150 w 495316"/>
                  <a:gd name="connsiteY31" fmla="*/ 202438 h 202437"/>
                  <a:gd name="connsiteX32" fmla="*/ 15150 w 495316"/>
                  <a:gd name="connsiteY32" fmla="*/ 69975 h 202437"/>
                  <a:gd name="connsiteX33" fmla="*/ 23518 w 495316"/>
                  <a:gd name="connsiteY33" fmla="*/ 49730 h 202437"/>
                  <a:gd name="connsiteX34" fmla="*/ 43737 w 495316"/>
                  <a:gd name="connsiteY34" fmla="*/ 41298 h 202437"/>
                  <a:gd name="connsiteX35" fmla="*/ 49326 w 495316"/>
                  <a:gd name="connsiteY35" fmla="*/ 41298 h 202437"/>
                  <a:gd name="connsiteX36" fmla="*/ 87179 w 495316"/>
                  <a:gd name="connsiteY36" fmla="*/ 62005 h 202437"/>
                  <a:gd name="connsiteX37" fmla="*/ 129486 w 495316"/>
                  <a:gd name="connsiteY37" fmla="*/ 53561 h 202437"/>
                  <a:gd name="connsiteX38" fmla="*/ 129486 w 495316"/>
                  <a:gd name="connsiteY38" fmla="*/ 202438 h 202437"/>
                  <a:gd name="connsiteX39" fmla="*/ 144276 w 495316"/>
                  <a:gd name="connsiteY39" fmla="*/ 202438 h 202437"/>
                  <a:gd name="connsiteX40" fmla="*/ 144276 w 495316"/>
                  <a:gd name="connsiteY40" fmla="*/ 52393 h 202437"/>
                  <a:gd name="connsiteX41" fmla="*/ 155185 w 495316"/>
                  <a:gd name="connsiteY41" fmla="*/ 26058 h 202437"/>
                  <a:gd name="connsiteX42" fmla="*/ 181519 w 495316"/>
                  <a:gd name="connsiteY42" fmla="*/ 15149 h 202437"/>
                  <a:gd name="connsiteX43" fmla="*/ 189361 w 495316"/>
                  <a:gd name="connsiteY43" fmla="*/ 15149 h 202437"/>
                  <a:gd name="connsiteX44" fmla="*/ 215279 w 495316"/>
                  <a:gd name="connsiteY44" fmla="*/ 34766 h 202437"/>
                  <a:gd name="connsiteX45" fmla="*/ 247029 w 495316"/>
                  <a:gd name="connsiteY45" fmla="*/ 41734 h 202437"/>
                  <a:gd name="connsiteX46" fmla="*/ 278773 w 495316"/>
                  <a:gd name="connsiteY46" fmla="*/ 34766 h 202437"/>
                  <a:gd name="connsiteX47" fmla="*/ 304691 w 495316"/>
                  <a:gd name="connsiteY47" fmla="*/ 15149 h 202437"/>
                  <a:gd name="connsiteX48" fmla="*/ 312449 w 495316"/>
                  <a:gd name="connsiteY48" fmla="*/ 15149 h 202437"/>
                  <a:gd name="connsiteX49" fmla="*/ 338777 w 495316"/>
                  <a:gd name="connsiteY49" fmla="*/ 26058 h 202437"/>
                  <a:gd name="connsiteX50" fmla="*/ 349686 w 495316"/>
                  <a:gd name="connsiteY50" fmla="*/ 52393 h 202437"/>
                  <a:gd name="connsiteX51" fmla="*/ 349686 w 495316"/>
                  <a:gd name="connsiteY51" fmla="*/ 202438 h 202437"/>
                  <a:gd name="connsiteX52" fmla="*/ 364836 w 495316"/>
                  <a:gd name="connsiteY52" fmla="*/ 202438 h 202437"/>
                  <a:gd name="connsiteX53" fmla="*/ 364836 w 495316"/>
                  <a:gd name="connsiteY53" fmla="*/ 53022 h 202437"/>
                  <a:gd name="connsiteX54" fmla="*/ 407604 w 495316"/>
                  <a:gd name="connsiteY54" fmla="*/ 62333 h 202437"/>
                  <a:gd name="connsiteX55" fmla="*/ 445990 w 495316"/>
                  <a:gd name="connsiteY55" fmla="*/ 41298 h 202437"/>
                  <a:gd name="connsiteX56" fmla="*/ 451579 w 495316"/>
                  <a:gd name="connsiteY56" fmla="*/ 41298 h 202437"/>
                  <a:gd name="connsiteX57" fmla="*/ 471830 w 495316"/>
                  <a:gd name="connsiteY57" fmla="*/ 49723 h 202437"/>
                  <a:gd name="connsiteX58" fmla="*/ 480256 w 495316"/>
                  <a:gd name="connsiteY58" fmla="*/ 69975 h 202437"/>
                  <a:gd name="connsiteX59" fmla="*/ 480256 w 495316"/>
                  <a:gd name="connsiteY59" fmla="*/ 202438 h 202437"/>
                  <a:gd name="connsiteX60" fmla="*/ 495316 w 495316"/>
                  <a:gd name="connsiteY60" fmla="*/ 202438 h 202437"/>
                  <a:gd name="connsiteX61" fmla="*/ 495316 w 495316"/>
                  <a:gd name="connsiteY61" fmla="*/ 69975 h 202437"/>
                  <a:gd name="connsiteX62" fmla="*/ 482482 w 495316"/>
                  <a:gd name="connsiteY62" fmla="*/ 39078 h 202437"/>
                  <a:gd name="connsiteX63" fmla="*/ 451579 w 495316"/>
                  <a:gd name="connsiteY63" fmla="*/ 26238 h 20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95316" h="202437">
                    <a:moveTo>
                      <a:pt x="451579" y="26238"/>
                    </a:moveTo>
                    <a:lnTo>
                      <a:pt x="438687" y="26238"/>
                    </a:lnTo>
                    <a:lnTo>
                      <a:pt x="436435" y="29215"/>
                    </a:lnTo>
                    <a:cubicBezTo>
                      <a:pt x="431995" y="34997"/>
                      <a:pt x="426290" y="39675"/>
                      <a:pt x="419751" y="42896"/>
                    </a:cubicBezTo>
                    <a:cubicBezTo>
                      <a:pt x="413219" y="46124"/>
                      <a:pt x="406026" y="47798"/>
                      <a:pt x="398743" y="47798"/>
                    </a:cubicBezTo>
                    <a:cubicBezTo>
                      <a:pt x="391453" y="47798"/>
                      <a:pt x="384266" y="46124"/>
                      <a:pt x="377727" y="42896"/>
                    </a:cubicBezTo>
                    <a:cubicBezTo>
                      <a:pt x="371195" y="39675"/>
                      <a:pt x="365484" y="34997"/>
                      <a:pt x="361050" y="29215"/>
                    </a:cubicBezTo>
                    <a:lnTo>
                      <a:pt x="358798" y="26238"/>
                    </a:lnTo>
                    <a:lnTo>
                      <a:pt x="358073" y="26238"/>
                    </a:lnTo>
                    <a:cubicBezTo>
                      <a:pt x="353497" y="18315"/>
                      <a:pt x="346933" y="11724"/>
                      <a:pt x="339021" y="7121"/>
                    </a:cubicBezTo>
                    <a:cubicBezTo>
                      <a:pt x="331116" y="2519"/>
                      <a:pt x="322138" y="63"/>
                      <a:pt x="312988" y="0"/>
                    </a:cubicBezTo>
                    <a:lnTo>
                      <a:pt x="297568" y="0"/>
                    </a:lnTo>
                    <a:lnTo>
                      <a:pt x="295316" y="2976"/>
                    </a:lnTo>
                    <a:cubicBezTo>
                      <a:pt x="289656" y="10345"/>
                      <a:pt x="282379" y="16315"/>
                      <a:pt x="274044" y="20424"/>
                    </a:cubicBezTo>
                    <a:cubicBezTo>
                      <a:pt x="265709" y="24531"/>
                      <a:pt x="256545" y="26668"/>
                      <a:pt x="247254" y="26668"/>
                    </a:cubicBezTo>
                    <a:cubicBezTo>
                      <a:pt x="237962" y="26668"/>
                      <a:pt x="228792" y="24531"/>
                      <a:pt x="220463" y="20424"/>
                    </a:cubicBezTo>
                    <a:cubicBezTo>
                      <a:pt x="212128" y="16315"/>
                      <a:pt x="204851" y="10345"/>
                      <a:pt x="199192" y="2976"/>
                    </a:cubicBezTo>
                    <a:lnTo>
                      <a:pt x="196939" y="0"/>
                    </a:lnTo>
                    <a:lnTo>
                      <a:pt x="181879" y="0"/>
                    </a:lnTo>
                    <a:cubicBezTo>
                      <a:pt x="172728" y="55"/>
                      <a:pt x="163745" y="2506"/>
                      <a:pt x="155840" y="7110"/>
                    </a:cubicBezTo>
                    <a:cubicBezTo>
                      <a:pt x="147927" y="11713"/>
                      <a:pt x="141363" y="18309"/>
                      <a:pt x="136794" y="26238"/>
                    </a:cubicBezTo>
                    <a:lnTo>
                      <a:pt x="134536" y="29215"/>
                    </a:lnTo>
                    <a:cubicBezTo>
                      <a:pt x="130102" y="34997"/>
                      <a:pt x="124391" y="39675"/>
                      <a:pt x="117858" y="42896"/>
                    </a:cubicBezTo>
                    <a:cubicBezTo>
                      <a:pt x="111320" y="46124"/>
                      <a:pt x="104132" y="47798"/>
                      <a:pt x="96843" y="47798"/>
                    </a:cubicBezTo>
                    <a:cubicBezTo>
                      <a:pt x="89560" y="47798"/>
                      <a:pt x="82373" y="46124"/>
                      <a:pt x="75834" y="42896"/>
                    </a:cubicBezTo>
                    <a:cubicBezTo>
                      <a:pt x="69302" y="39675"/>
                      <a:pt x="63591" y="34997"/>
                      <a:pt x="59157" y="29215"/>
                    </a:cubicBezTo>
                    <a:lnTo>
                      <a:pt x="56898" y="26238"/>
                    </a:lnTo>
                    <a:lnTo>
                      <a:pt x="43737" y="26238"/>
                    </a:lnTo>
                    <a:cubicBezTo>
                      <a:pt x="32142" y="26263"/>
                      <a:pt x="21035" y="30877"/>
                      <a:pt x="12840" y="39078"/>
                    </a:cubicBezTo>
                    <a:cubicBezTo>
                      <a:pt x="4640" y="47272"/>
                      <a:pt x="25" y="58380"/>
                      <a:pt x="0" y="69975"/>
                    </a:cubicBezTo>
                    <a:lnTo>
                      <a:pt x="0" y="202438"/>
                    </a:lnTo>
                    <a:lnTo>
                      <a:pt x="15150" y="202438"/>
                    </a:lnTo>
                    <a:lnTo>
                      <a:pt x="15150" y="69975"/>
                    </a:lnTo>
                    <a:cubicBezTo>
                      <a:pt x="15150" y="62384"/>
                      <a:pt x="18160" y="55107"/>
                      <a:pt x="23518" y="49730"/>
                    </a:cubicBezTo>
                    <a:cubicBezTo>
                      <a:pt x="28876" y="44353"/>
                      <a:pt x="36146" y="41324"/>
                      <a:pt x="43737" y="41298"/>
                    </a:cubicBezTo>
                    <a:lnTo>
                      <a:pt x="49326" y="41298"/>
                    </a:lnTo>
                    <a:cubicBezTo>
                      <a:pt x="59118" y="52431"/>
                      <a:pt x="72517" y="59766"/>
                      <a:pt x="87179" y="62005"/>
                    </a:cubicBezTo>
                    <a:cubicBezTo>
                      <a:pt x="101835" y="64251"/>
                      <a:pt x="116812" y="61261"/>
                      <a:pt x="129486" y="53561"/>
                    </a:cubicBezTo>
                    <a:lnTo>
                      <a:pt x="129486" y="202438"/>
                    </a:lnTo>
                    <a:lnTo>
                      <a:pt x="144276" y="202438"/>
                    </a:lnTo>
                    <a:lnTo>
                      <a:pt x="144276" y="52393"/>
                    </a:lnTo>
                    <a:cubicBezTo>
                      <a:pt x="144276" y="42511"/>
                      <a:pt x="148197" y="33040"/>
                      <a:pt x="155185" y="26058"/>
                    </a:cubicBezTo>
                    <a:cubicBezTo>
                      <a:pt x="162166" y="19073"/>
                      <a:pt x="171638" y="15149"/>
                      <a:pt x="181519" y="15149"/>
                    </a:cubicBezTo>
                    <a:lnTo>
                      <a:pt x="189361" y="15149"/>
                    </a:lnTo>
                    <a:cubicBezTo>
                      <a:pt x="196484" y="23485"/>
                      <a:pt x="205326" y="30178"/>
                      <a:pt x="215279" y="34766"/>
                    </a:cubicBezTo>
                    <a:cubicBezTo>
                      <a:pt x="225231" y="39354"/>
                      <a:pt x="236063" y="41734"/>
                      <a:pt x="247029" y="41734"/>
                    </a:cubicBezTo>
                    <a:cubicBezTo>
                      <a:pt x="257989" y="41734"/>
                      <a:pt x="268821" y="39354"/>
                      <a:pt x="278773" y="34766"/>
                    </a:cubicBezTo>
                    <a:cubicBezTo>
                      <a:pt x="288732" y="30178"/>
                      <a:pt x="297575" y="23485"/>
                      <a:pt x="304691" y="15149"/>
                    </a:cubicBezTo>
                    <a:lnTo>
                      <a:pt x="312449" y="15149"/>
                    </a:lnTo>
                    <a:cubicBezTo>
                      <a:pt x="322325" y="15149"/>
                      <a:pt x="331795" y="19073"/>
                      <a:pt x="338777" y="26058"/>
                    </a:cubicBezTo>
                    <a:cubicBezTo>
                      <a:pt x="345765" y="33040"/>
                      <a:pt x="349686" y="42511"/>
                      <a:pt x="349686" y="52393"/>
                    </a:cubicBezTo>
                    <a:lnTo>
                      <a:pt x="349686" y="202438"/>
                    </a:lnTo>
                    <a:lnTo>
                      <a:pt x="364836" y="202438"/>
                    </a:lnTo>
                    <a:lnTo>
                      <a:pt x="364836" y="53022"/>
                    </a:lnTo>
                    <a:cubicBezTo>
                      <a:pt x="377503" y="61178"/>
                      <a:pt x="392692" y="64489"/>
                      <a:pt x="407604" y="62333"/>
                    </a:cubicBezTo>
                    <a:cubicBezTo>
                      <a:pt x="422517" y="60176"/>
                      <a:pt x="436153" y="52707"/>
                      <a:pt x="445990" y="41298"/>
                    </a:cubicBezTo>
                    <a:lnTo>
                      <a:pt x="451579" y="41298"/>
                    </a:lnTo>
                    <a:cubicBezTo>
                      <a:pt x="459176" y="41324"/>
                      <a:pt x="466459" y="44353"/>
                      <a:pt x="471830" y="49723"/>
                    </a:cubicBezTo>
                    <a:cubicBezTo>
                      <a:pt x="477201" y="55094"/>
                      <a:pt x="480230" y="62377"/>
                      <a:pt x="480256" y="69975"/>
                    </a:cubicBezTo>
                    <a:lnTo>
                      <a:pt x="480256" y="202438"/>
                    </a:lnTo>
                    <a:lnTo>
                      <a:pt x="495316" y="202438"/>
                    </a:lnTo>
                    <a:lnTo>
                      <a:pt x="495316" y="69975"/>
                    </a:lnTo>
                    <a:cubicBezTo>
                      <a:pt x="495290" y="58380"/>
                      <a:pt x="490677" y="47272"/>
                      <a:pt x="482482" y="39078"/>
                    </a:cubicBezTo>
                    <a:cubicBezTo>
                      <a:pt x="474282" y="30877"/>
                      <a:pt x="463174" y="26263"/>
                      <a:pt x="451579" y="26238"/>
                    </a:cubicBezTo>
                    <a:close/>
                  </a:path>
                </a:pathLst>
              </a:custGeom>
              <a:solidFill>
                <a:srgbClr val="2D5967"/>
              </a:solidFill>
              <a:ln w="6417" cap="flat">
                <a:noFill/>
                <a:prstDash val="solid"/>
                <a:miter/>
              </a:ln>
            </p:spPr>
            <p:txBody>
              <a:bodyPr rtlCol="0" anchor="ctr"/>
              <a:lstStyle/>
              <a:p>
                <a:endParaRPr lang="en-US" sz="3052"/>
              </a:p>
            </p:txBody>
          </p:sp>
          <p:sp>
            <p:nvSpPr>
              <p:cNvPr id="269" name="Freeform: Shape 339">
                <a:extLst>
                  <a:ext uri="{FF2B5EF4-FFF2-40B4-BE49-F238E27FC236}">
                    <a16:creationId xmlns:a16="http://schemas.microsoft.com/office/drawing/2014/main" id="{8254CE42-DAC2-421B-6682-00557F48ABE6}"/>
                  </a:ext>
                </a:extLst>
              </p:cNvPr>
              <p:cNvSpPr/>
              <p:nvPr/>
            </p:nvSpPr>
            <p:spPr>
              <a:xfrm>
                <a:off x="5301601" y="1921700"/>
                <a:ext cx="125342" cy="125336"/>
              </a:xfrm>
              <a:custGeom>
                <a:avLst/>
                <a:gdLst>
                  <a:gd name="connsiteX0" fmla="*/ 62583 w 125342"/>
                  <a:gd name="connsiteY0" fmla="*/ 125337 h 125336"/>
                  <a:gd name="connsiteX1" fmla="*/ 97434 w 125342"/>
                  <a:gd name="connsiteY1" fmla="*/ 114815 h 125336"/>
                  <a:gd name="connsiteX2" fmla="*/ 120553 w 125342"/>
                  <a:gd name="connsiteY2" fmla="*/ 86693 h 125336"/>
                  <a:gd name="connsiteX3" fmla="*/ 124140 w 125342"/>
                  <a:gd name="connsiteY3" fmla="*/ 50465 h 125336"/>
                  <a:gd name="connsiteX4" fmla="*/ 106988 w 125342"/>
                  <a:gd name="connsiteY4" fmla="*/ 18356 h 125336"/>
                  <a:gd name="connsiteX5" fmla="*/ 74878 w 125342"/>
                  <a:gd name="connsiteY5" fmla="*/ 1200 h 125336"/>
                  <a:gd name="connsiteX6" fmla="*/ 38649 w 125342"/>
                  <a:gd name="connsiteY6" fmla="*/ 4788 h 125336"/>
                  <a:gd name="connsiteX7" fmla="*/ 10530 w 125342"/>
                  <a:gd name="connsiteY7" fmla="*/ 27909 h 125336"/>
                  <a:gd name="connsiteX8" fmla="*/ 0 w 125342"/>
                  <a:gd name="connsiteY8" fmla="*/ 62760 h 125336"/>
                  <a:gd name="connsiteX9" fmla="*/ 18487 w 125342"/>
                  <a:gd name="connsiteY9" fmla="*/ 106854 h 125336"/>
                  <a:gd name="connsiteX10" fmla="*/ 62583 w 125342"/>
                  <a:gd name="connsiteY10" fmla="*/ 125337 h 125336"/>
                  <a:gd name="connsiteX11" fmla="*/ 62583 w 125342"/>
                  <a:gd name="connsiteY11" fmla="*/ 15600 h 125336"/>
                  <a:gd name="connsiteX12" fmla="*/ 88982 w 125342"/>
                  <a:gd name="connsiteY12" fmla="*/ 23609 h 125336"/>
                  <a:gd name="connsiteX13" fmla="*/ 106488 w 125342"/>
                  <a:gd name="connsiteY13" fmla="*/ 44935 h 125336"/>
                  <a:gd name="connsiteX14" fmla="*/ 109189 w 125342"/>
                  <a:gd name="connsiteY14" fmla="*/ 72391 h 125336"/>
                  <a:gd name="connsiteX15" fmla="*/ 96182 w 125342"/>
                  <a:gd name="connsiteY15" fmla="*/ 96722 h 125336"/>
                  <a:gd name="connsiteX16" fmla="*/ 71856 w 125342"/>
                  <a:gd name="connsiteY16" fmla="*/ 109728 h 125336"/>
                  <a:gd name="connsiteX17" fmla="*/ 44398 w 125342"/>
                  <a:gd name="connsiteY17" fmla="*/ 107023 h 125336"/>
                  <a:gd name="connsiteX18" fmla="*/ 23069 w 125342"/>
                  <a:gd name="connsiteY18" fmla="*/ 89521 h 125336"/>
                  <a:gd name="connsiteX19" fmla="*/ 15060 w 125342"/>
                  <a:gd name="connsiteY19" fmla="*/ 63120 h 125336"/>
                  <a:gd name="connsiteX20" fmla="*/ 28978 w 125342"/>
                  <a:gd name="connsiteY20" fmla="*/ 29518 h 125336"/>
                  <a:gd name="connsiteX21" fmla="*/ 62583 w 125342"/>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2" h="125336">
                    <a:moveTo>
                      <a:pt x="62583" y="125337"/>
                    </a:moveTo>
                    <a:cubicBezTo>
                      <a:pt x="74987" y="125356"/>
                      <a:pt x="87115" y="121692"/>
                      <a:pt x="97434" y="114815"/>
                    </a:cubicBezTo>
                    <a:cubicBezTo>
                      <a:pt x="107752" y="107935"/>
                      <a:pt x="115799" y="98149"/>
                      <a:pt x="120553" y="86693"/>
                    </a:cubicBezTo>
                    <a:cubicBezTo>
                      <a:pt x="125308" y="75239"/>
                      <a:pt x="126560" y="62630"/>
                      <a:pt x="124140" y="50465"/>
                    </a:cubicBezTo>
                    <a:cubicBezTo>
                      <a:pt x="121728" y="38300"/>
                      <a:pt x="115753" y="27125"/>
                      <a:pt x="106988" y="18356"/>
                    </a:cubicBezTo>
                    <a:cubicBezTo>
                      <a:pt x="98216" y="9586"/>
                      <a:pt x="87038" y="3615"/>
                      <a:pt x="74878" y="1200"/>
                    </a:cubicBezTo>
                    <a:cubicBezTo>
                      <a:pt x="62712" y="-1215"/>
                      <a:pt x="50103" y="33"/>
                      <a:pt x="38649" y="4788"/>
                    </a:cubicBezTo>
                    <a:cubicBezTo>
                      <a:pt x="27195" y="9542"/>
                      <a:pt x="17409" y="17588"/>
                      <a:pt x="10530" y="27909"/>
                    </a:cubicBezTo>
                    <a:cubicBezTo>
                      <a:pt x="3645" y="38228"/>
                      <a:pt x="-13" y="50357"/>
                      <a:pt x="0" y="62760"/>
                    </a:cubicBezTo>
                    <a:cubicBezTo>
                      <a:pt x="141" y="79313"/>
                      <a:pt x="6783" y="95148"/>
                      <a:pt x="18487" y="106854"/>
                    </a:cubicBezTo>
                    <a:cubicBezTo>
                      <a:pt x="30191" y="118559"/>
                      <a:pt x="46028" y="125196"/>
                      <a:pt x="62583" y="125337"/>
                    </a:cubicBezTo>
                    <a:close/>
                    <a:moveTo>
                      <a:pt x="62583" y="15600"/>
                    </a:moveTo>
                    <a:cubicBezTo>
                      <a:pt x="71978" y="15600"/>
                      <a:pt x="81167" y="18387"/>
                      <a:pt x="88982" y="23609"/>
                    </a:cubicBezTo>
                    <a:cubicBezTo>
                      <a:pt x="96798" y="28830"/>
                      <a:pt x="102888" y="36252"/>
                      <a:pt x="106488" y="44935"/>
                    </a:cubicBezTo>
                    <a:cubicBezTo>
                      <a:pt x="110081" y="53618"/>
                      <a:pt x="111024" y="63173"/>
                      <a:pt x="109189" y="72391"/>
                    </a:cubicBezTo>
                    <a:cubicBezTo>
                      <a:pt x="107354" y="81609"/>
                      <a:pt x="102830" y="90076"/>
                      <a:pt x="96182" y="96722"/>
                    </a:cubicBezTo>
                    <a:cubicBezTo>
                      <a:pt x="89541" y="103368"/>
                      <a:pt x="81071" y="107894"/>
                      <a:pt x="71856" y="109728"/>
                    </a:cubicBezTo>
                    <a:cubicBezTo>
                      <a:pt x="62635" y="111561"/>
                      <a:pt x="53080" y="110620"/>
                      <a:pt x="44398" y="107023"/>
                    </a:cubicBezTo>
                    <a:cubicBezTo>
                      <a:pt x="35716" y="103427"/>
                      <a:pt x="28292" y="97336"/>
                      <a:pt x="23069" y="89521"/>
                    </a:cubicBezTo>
                    <a:cubicBezTo>
                      <a:pt x="17845" y="81707"/>
                      <a:pt x="15060" y="72519"/>
                      <a:pt x="15060" y="63120"/>
                    </a:cubicBezTo>
                    <a:cubicBezTo>
                      <a:pt x="15060" y="50517"/>
                      <a:pt x="20066" y="38430"/>
                      <a:pt x="28978" y="29518"/>
                    </a:cubicBezTo>
                    <a:cubicBezTo>
                      <a:pt x="37892" y="20606"/>
                      <a:pt x="49981" y="15600"/>
                      <a:pt x="62583" y="15600"/>
                    </a:cubicBezTo>
                    <a:close/>
                  </a:path>
                </a:pathLst>
              </a:custGeom>
              <a:solidFill>
                <a:srgbClr val="2D5967"/>
              </a:solidFill>
              <a:ln w="6417" cap="flat">
                <a:noFill/>
                <a:prstDash val="solid"/>
                <a:miter/>
              </a:ln>
            </p:spPr>
            <p:txBody>
              <a:bodyPr rtlCol="0" anchor="ctr"/>
              <a:lstStyle/>
              <a:p>
                <a:endParaRPr lang="en-US" sz="3052"/>
              </a:p>
            </p:txBody>
          </p:sp>
          <p:sp>
            <p:nvSpPr>
              <p:cNvPr id="270" name="Freeform: Shape 340">
                <a:extLst>
                  <a:ext uri="{FF2B5EF4-FFF2-40B4-BE49-F238E27FC236}">
                    <a16:creationId xmlns:a16="http://schemas.microsoft.com/office/drawing/2014/main" id="{9CFC8422-9EC4-DA31-6102-5C2109852475}"/>
                  </a:ext>
                </a:extLst>
              </p:cNvPr>
              <p:cNvSpPr/>
              <p:nvPr/>
            </p:nvSpPr>
            <p:spPr>
              <a:xfrm>
                <a:off x="5438934" y="1865065"/>
                <a:ext cx="151491" cy="151488"/>
              </a:xfrm>
              <a:custGeom>
                <a:avLst/>
                <a:gdLst>
                  <a:gd name="connsiteX0" fmla="*/ 75924 w 151491"/>
                  <a:gd name="connsiteY0" fmla="*/ 151488 h 151488"/>
                  <a:gd name="connsiteX1" fmla="*/ 117967 w 151491"/>
                  <a:gd name="connsiteY1" fmla="*/ 138629 h 151488"/>
                  <a:gd name="connsiteX2" fmla="*/ 145784 w 151491"/>
                  <a:gd name="connsiteY2" fmla="*/ 104584 h 151488"/>
                  <a:gd name="connsiteX3" fmla="*/ 150006 w 151491"/>
                  <a:gd name="connsiteY3" fmla="*/ 60824 h 151488"/>
                  <a:gd name="connsiteX4" fmla="*/ 129209 w 151491"/>
                  <a:gd name="connsiteY4" fmla="*/ 22089 h 151488"/>
                  <a:gd name="connsiteX5" fmla="*/ 90400 w 151491"/>
                  <a:gd name="connsiteY5" fmla="*/ 1431 h 151488"/>
                  <a:gd name="connsiteX6" fmla="*/ 46657 w 151491"/>
                  <a:gd name="connsiteY6" fmla="*/ 5809 h 151488"/>
                  <a:gd name="connsiteX7" fmla="*/ 12712 w 151491"/>
                  <a:gd name="connsiteY7" fmla="*/ 33747 h 151488"/>
                  <a:gd name="connsiteX8" fmla="*/ 0 w 151491"/>
                  <a:gd name="connsiteY8" fmla="*/ 75834 h 151488"/>
                  <a:gd name="connsiteX9" fmla="*/ 5813 w 151491"/>
                  <a:gd name="connsiteY9" fmla="*/ 104834 h 151488"/>
                  <a:gd name="connsiteX10" fmla="*/ 22279 w 151491"/>
                  <a:gd name="connsiteY10" fmla="*/ 129399 h 151488"/>
                  <a:gd name="connsiteX11" fmla="*/ 46907 w 151491"/>
                  <a:gd name="connsiteY11" fmla="*/ 145783 h 151488"/>
                  <a:gd name="connsiteX12" fmla="*/ 75924 w 151491"/>
                  <a:gd name="connsiteY12" fmla="*/ 151488 h 151488"/>
                  <a:gd name="connsiteX13" fmla="*/ 75924 w 151491"/>
                  <a:gd name="connsiteY13" fmla="*/ 15238 h 151488"/>
                  <a:gd name="connsiteX14" fmla="*/ 109593 w 151491"/>
                  <a:gd name="connsiteY14" fmla="*/ 25451 h 151488"/>
                  <a:gd name="connsiteX15" fmla="*/ 131911 w 151491"/>
                  <a:gd name="connsiteY15" fmla="*/ 52645 h 151488"/>
                  <a:gd name="connsiteX16" fmla="*/ 135357 w 151491"/>
                  <a:gd name="connsiteY16" fmla="*/ 87656 h 151488"/>
                  <a:gd name="connsiteX17" fmla="*/ 118775 w 151491"/>
                  <a:gd name="connsiteY17" fmla="*/ 118681 h 151488"/>
                  <a:gd name="connsiteX18" fmla="*/ 87750 w 151491"/>
                  <a:gd name="connsiteY18" fmla="*/ 135265 h 151488"/>
                  <a:gd name="connsiteX19" fmla="*/ 52740 w 151491"/>
                  <a:gd name="connsiteY19" fmla="*/ 131817 h 151488"/>
                  <a:gd name="connsiteX20" fmla="*/ 25545 w 151491"/>
                  <a:gd name="connsiteY20" fmla="*/ 109499 h 151488"/>
                  <a:gd name="connsiteX21" fmla="*/ 15330 w 151491"/>
                  <a:gd name="connsiteY21" fmla="*/ 75834 h 151488"/>
                  <a:gd name="connsiteX22" fmla="*/ 33104 w 151491"/>
                  <a:gd name="connsiteY22" fmla="*/ 33013 h 151488"/>
                  <a:gd name="connsiteX23" fmla="*/ 75924 w 151491"/>
                  <a:gd name="connsiteY23" fmla="*/ 15238 h 15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491" h="151488">
                    <a:moveTo>
                      <a:pt x="75924" y="151488"/>
                    </a:moveTo>
                    <a:cubicBezTo>
                      <a:pt x="90901" y="151453"/>
                      <a:pt x="105531" y="146978"/>
                      <a:pt x="117967" y="138629"/>
                    </a:cubicBezTo>
                    <a:cubicBezTo>
                      <a:pt x="130403" y="130280"/>
                      <a:pt x="140079" y="118433"/>
                      <a:pt x="145784" y="104584"/>
                    </a:cubicBezTo>
                    <a:cubicBezTo>
                      <a:pt x="151489" y="90735"/>
                      <a:pt x="152958" y="75507"/>
                      <a:pt x="150006" y="60824"/>
                    </a:cubicBezTo>
                    <a:cubicBezTo>
                      <a:pt x="147055" y="46140"/>
                      <a:pt x="139817" y="32661"/>
                      <a:pt x="129209" y="22089"/>
                    </a:cubicBezTo>
                    <a:cubicBezTo>
                      <a:pt x="118602" y="11518"/>
                      <a:pt x="105095" y="4329"/>
                      <a:pt x="90400" y="1431"/>
                    </a:cubicBezTo>
                    <a:cubicBezTo>
                      <a:pt x="75706" y="-1466"/>
                      <a:pt x="60485" y="57"/>
                      <a:pt x="46657" y="5809"/>
                    </a:cubicBezTo>
                    <a:cubicBezTo>
                      <a:pt x="32828" y="11561"/>
                      <a:pt x="21015" y="21283"/>
                      <a:pt x="12712" y="33747"/>
                    </a:cubicBezTo>
                    <a:cubicBezTo>
                      <a:pt x="4408" y="46211"/>
                      <a:pt x="-13" y="60857"/>
                      <a:pt x="0" y="75834"/>
                    </a:cubicBezTo>
                    <a:cubicBezTo>
                      <a:pt x="13" y="85788"/>
                      <a:pt x="1989" y="95643"/>
                      <a:pt x="5813" y="104834"/>
                    </a:cubicBezTo>
                    <a:cubicBezTo>
                      <a:pt x="9632" y="114025"/>
                      <a:pt x="15233" y="122373"/>
                      <a:pt x="22279" y="129399"/>
                    </a:cubicBezTo>
                    <a:cubicBezTo>
                      <a:pt x="29331" y="136425"/>
                      <a:pt x="37699" y="141992"/>
                      <a:pt x="46907" y="145783"/>
                    </a:cubicBezTo>
                    <a:cubicBezTo>
                      <a:pt x="56109" y="149573"/>
                      <a:pt x="65971" y="151512"/>
                      <a:pt x="75924" y="151488"/>
                    </a:cubicBezTo>
                    <a:close/>
                    <a:moveTo>
                      <a:pt x="75924" y="15238"/>
                    </a:moveTo>
                    <a:cubicBezTo>
                      <a:pt x="87910" y="15238"/>
                      <a:pt x="99628" y="18793"/>
                      <a:pt x="109593" y="25451"/>
                    </a:cubicBezTo>
                    <a:cubicBezTo>
                      <a:pt x="119558" y="32109"/>
                      <a:pt x="127323" y="41573"/>
                      <a:pt x="131911" y="52645"/>
                    </a:cubicBezTo>
                    <a:cubicBezTo>
                      <a:pt x="136493" y="63718"/>
                      <a:pt x="137692" y="75901"/>
                      <a:pt x="135357" y="87656"/>
                    </a:cubicBezTo>
                    <a:cubicBezTo>
                      <a:pt x="133021" y="99410"/>
                      <a:pt x="127246" y="110207"/>
                      <a:pt x="118775" y="118681"/>
                    </a:cubicBezTo>
                    <a:cubicBezTo>
                      <a:pt x="110299" y="127156"/>
                      <a:pt x="99499" y="132927"/>
                      <a:pt x="87750" y="135265"/>
                    </a:cubicBezTo>
                    <a:cubicBezTo>
                      <a:pt x="75994" y="137603"/>
                      <a:pt x="63809" y="136403"/>
                      <a:pt x="52740" y="131817"/>
                    </a:cubicBezTo>
                    <a:cubicBezTo>
                      <a:pt x="41664" y="127230"/>
                      <a:pt x="32199" y="119464"/>
                      <a:pt x="25545" y="109499"/>
                    </a:cubicBezTo>
                    <a:cubicBezTo>
                      <a:pt x="18885" y="99534"/>
                      <a:pt x="15330" y="87819"/>
                      <a:pt x="15330" y="75834"/>
                    </a:cubicBezTo>
                    <a:cubicBezTo>
                      <a:pt x="15355" y="59771"/>
                      <a:pt x="21747" y="44372"/>
                      <a:pt x="33104" y="33013"/>
                    </a:cubicBezTo>
                    <a:cubicBezTo>
                      <a:pt x="44462" y="21654"/>
                      <a:pt x="59863" y="15262"/>
                      <a:pt x="75924" y="15238"/>
                    </a:cubicBezTo>
                    <a:close/>
                  </a:path>
                </a:pathLst>
              </a:custGeom>
              <a:solidFill>
                <a:srgbClr val="2D5967"/>
              </a:solidFill>
              <a:ln w="6417" cap="flat">
                <a:noFill/>
                <a:prstDash val="solid"/>
                <a:miter/>
              </a:ln>
            </p:spPr>
            <p:txBody>
              <a:bodyPr rtlCol="0" anchor="ctr"/>
              <a:lstStyle/>
              <a:p>
                <a:endParaRPr lang="en-US" sz="3052"/>
              </a:p>
            </p:txBody>
          </p:sp>
          <p:sp>
            <p:nvSpPr>
              <p:cNvPr id="271" name="Freeform: Shape 341">
                <a:extLst>
                  <a:ext uri="{FF2B5EF4-FFF2-40B4-BE49-F238E27FC236}">
                    <a16:creationId xmlns:a16="http://schemas.microsoft.com/office/drawing/2014/main" id="{9BADF585-2365-67BE-A622-1C5B83B21807}"/>
                  </a:ext>
                </a:extLst>
              </p:cNvPr>
              <p:cNvSpPr/>
              <p:nvPr/>
            </p:nvSpPr>
            <p:spPr>
              <a:xfrm>
                <a:off x="5441918" y="2132432"/>
                <a:ext cx="15143" cy="93416"/>
              </a:xfrm>
              <a:custGeom>
                <a:avLst/>
                <a:gdLst>
                  <a:gd name="connsiteX0" fmla="*/ 7572 w 15143"/>
                  <a:gd name="connsiteY0" fmla="*/ 0 h 93416"/>
                  <a:gd name="connsiteX1" fmla="*/ 0 w 15143"/>
                  <a:gd name="connsiteY1" fmla="*/ 0 h 93416"/>
                  <a:gd name="connsiteX2" fmla="*/ 0 w 15143"/>
                  <a:gd name="connsiteY2" fmla="*/ 93416 h 93416"/>
                  <a:gd name="connsiteX3" fmla="*/ 3786 w 15143"/>
                  <a:gd name="connsiteY3" fmla="*/ 93416 h 93416"/>
                  <a:gd name="connsiteX4" fmla="*/ 15144 w 15143"/>
                  <a:gd name="connsiteY4" fmla="*/ 93416 h 93416"/>
                  <a:gd name="connsiteX5" fmla="*/ 15144 w 15143"/>
                  <a:gd name="connsiteY5" fmla="*/ 15150 h 93416"/>
                  <a:gd name="connsiteX6" fmla="*/ 7572 w 15143"/>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43" h="93416">
                    <a:moveTo>
                      <a:pt x="7572" y="0"/>
                    </a:moveTo>
                    <a:lnTo>
                      <a:pt x="0" y="0"/>
                    </a:lnTo>
                    <a:lnTo>
                      <a:pt x="0" y="93416"/>
                    </a:lnTo>
                    <a:lnTo>
                      <a:pt x="3786" y="93416"/>
                    </a:lnTo>
                    <a:lnTo>
                      <a:pt x="15144" y="93416"/>
                    </a:lnTo>
                    <a:lnTo>
                      <a:pt x="15144" y="15150"/>
                    </a:lnTo>
                    <a:lnTo>
                      <a:pt x="7572" y="0"/>
                    </a:lnTo>
                    <a:close/>
                  </a:path>
                </a:pathLst>
              </a:custGeom>
              <a:solidFill>
                <a:srgbClr val="2D5967"/>
              </a:solidFill>
              <a:ln w="6417" cap="flat">
                <a:noFill/>
                <a:prstDash val="solid"/>
                <a:miter/>
              </a:ln>
            </p:spPr>
            <p:txBody>
              <a:bodyPr rtlCol="0" anchor="ctr"/>
              <a:lstStyle/>
              <a:p>
                <a:endParaRPr lang="en-US" sz="3052"/>
              </a:p>
            </p:txBody>
          </p:sp>
          <p:sp>
            <p:nvSpPr>
              <p:cNvPr id="273" name="Freeform: Shape 342">
                <a:extLst>
                  <a:ext uri="{FF2B5EF4-FFF2-40B4-BE49-F238E27FC236}">
                    <a16:creationId xmlns:a16="http://schemas.microsoft.com/office/drawing/2014/main" id="{54A1C896-35EC-56DD-D617-D7577BC9DCBB}"/>
                  </a:ext>
                </a:extLst>
              </p:cNvPr>
              <p:cNvSpPr/>
              <p:nvPr/>
            </p:nvSpPr>
            <p:spPr>
              <a:xfrm>
                <a:off x="5572231" y="2132432"/>
                <a:ext cx="15150" cy="93416"/>
              </a:xfrm>
              <a:custGeom>
                <a:avLst/>
                <a:gdLst>
                  <a:gd name="connsiteX0" fmla="*/ 7572 w 15150"/>
                  <a:gd name="connsiteY0" fmla="*/ 0 h 93416"/>
                  <a:gd name="connsiteX1" fmla="*/ 0 w 15150"/>
                  <a:gd name="connsiteY1" fmla="*/ 15150 h 93416"/>
                  <a:gd name="connsiteX2" fmla="*/ 0 w 15150"/>
                  <a:gd name="connsiteY2" fmla="*/ 93416 h 93416"/>
                  <a:gd name="connsiteX3" fmla="*/ 12622 w 15150"/>
                  <a:gd name="connsiteY3" fmla="*/ 93416 h 93416"/>
                  <a:gd name="connsiteX4" fmla="*/ 15150 w 15150"/>
                  <a:gd name="connsiteY4" fmla="*/ 93416 h 93416"/>
                  <a:gd name="connsiteX5" fmla="*/ 15150 w 15150"/>
                  <a:gd name="connsiteY5" fmla="*/ 0 h 93416"/>
                  <a:gd name="connsiteX6" fmla="*/ 7572 w 15150"/>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50" h="93416">
                    <a:moveTo>
                      <a:pt x="7572" y="0"/>
                    </a:moveTo>
                    <a:lnTo>
                      <a:pt x="0" y="15150"/>
                    </a:lnTo>
                    <a:lnTo>
                      <a:pt x="0" y="93416"/>
                    </a:lnTo>
                    <a:lnTo>
                      <a:pt x="12622" y="93416"/>
                    </a:lnTo>
                    <a:lnTo>
                      <a:pt x="15150" y="93416"/>
                    </a:lnTo>
                    <a:lnTo>
                      <a:pt x="15150" y="0"/>
                    </a:lnTo>
                    <a:lnTo>
                      <a:pt x="7572" y="0"/>
                    </a:lnTo>
                    <a:close/>
                  </a:path>
                </a:pathLst>
              </a:custGeom>
              <a:solidFill>
                <a:srgbClr val="2D5967"/>
              </a:solidFill>
              <a:ln w="6417" cap="flat">
                <a:noFill/>
                <a:prstDash val="solid"/>
                <a:miter/>
              </a:ln>
            </p:spPr>
            <p:txBody>
              <a:bodyPr rtlCol="0" anchor="ctr"/>
              <a:lstStyle/>
              <a:p>
                <a:endParaRPr lang="en-US" sz="3052"/>
              </a:p>
            </p:txBody>
          </p:sp>
          <p:sp>
            <p:nvSpPr>
              <p:cNvPr id="274" name="Freeform: Shape 343">
                <a:extLst>
                  <a:ext uri="{FF2B5EF4-FFF2-40B4-BE49-F238E27FC236}">
                    <a16:creationId xmlns:a16="http://schemas.microsoft.com/office/drawing/2014/main" id="{AA91AEA5-1ACC-1EA5-9592-DB0FFCC5C619}"/>
                  </a:ext>
                </a:extLst>
              </p:cNvPr>
              <p:cNvSpPr/>
              <p:nvPr/>
            </p:nvSpPr>
            <p:spPr>
              <a:xfrm>
                <a:off x="5710091" y="2147569"/>
                <a:ext cx="15150" cy="78272"/>
              </a:xfrm>
              <a:custGeom>
                <a:avLst/>
                <a:gdLst>
                  <a:gd name="connsiteX0" fmla="*/ 0 w 15150"/>
                  <a:gd name="connsiteY0" fmla="*/ 15060 h 78272"/>
                  <a:gd name="connsiteX1" fmla="*/ 0 w 15150"/>
                  <a:gd name="connsiteY1" fmla="*/ 78273 h 78272"/>
                  <a:gd name="connsiteX2" fmla="*/ 15150 w 15150"/>
                  <a:gd name="connsiteY2" fmla="*/ 78273 h 78272"/>
                  <a:gd name="connsiteX3" fmla="*/ 15150 w 15150"/>
                  <a:gd name="connsiteY3" fmla="*/ 0 h 78272"/>
                  <a:gd name="connsiteX4" fmla="*/ 7578 w 15150"/>
                  <a:gd name="connsiteY4" fmla="*/ 0 h 78272"/>
                  <a:gd name="connsiteX5" fmla="*/ 0 w 15150"/>
                  <a:gd name="connsiteY5" fmla="*/ 1506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50" h="78272">
                    <a:moveTo>
                      <a:pt x="0" y="15060"/>
                    </a:moveTo>
                    <a:lnTo>
                      <a:pt x="0" y="78273"/>
                    </a:lnTo>
                    <a:lnTo>
                      <a:pt x="15150" y="78273"/>
                    </a:lnTo>
                    <a:lnTo>
                      <a:pt x="15150" y="0"/>
                    </a:lnTo>
                    <a:lnTo>
                      <a:pt x="7578" y="0"/>
                    </a:lnTo>
                    <a:lnTo>
                      <a:pt x="0" y="15060"/>
                    </a:lnTo>
                    <a:close/>
                  </a:path>
                </a:pathLst>
              </a:custGeom>
              <a:solidFill>
                <a:srgbClr val="2D5967"/>
              </a:solidFill>
              <a:ln w="6417" cap="flat">
                <a:noFill/>
                <a:prstDash val="solid"/>
                <a:miter/>
              </a:ln>
            </p:spPr>
            <p:txBody>
              <a:bodyPr rtlCol="0" anchor="ctr"/>
              <a:lstStyle/>
              <a:p>
                <a:endParaRPr lang="en-US" sz="3052"/>
              </a:p>
            </p:txBody>
          </p:sp>
          <p:sp>
            <p:nvSpPr>
              <p:cNvPr id="281" name="Freeform: Shape 344">
                <a:extLst>
                  <a:ext uri="{FF2B5EF4-FFF2-40B4-BE49-F238E27FC236}">
                    <a16:creationId xmlns:a16="http://schemas.microsoft.com/office/drawing/2014/main" id="{3B30209B-F7CD-A07A-9FB7-A1C0297CCFEA}"/>
                  </a:ext>
                </a:extLst>
              </p:cNvPr>
              <p:cNvSpPr/>
              <p:nvPr/>
            </p:nvSpPr>
            <p:spPr>
              <a:xfrm>
                <a:off x="5305310" y="2147569"/>
                <a:ext cx="15053" cy="78272"/>
              </a:xfrm>
              <a:custGeom>
                <a:avLst/>
                <a:gdLst>
                  <a:gd name="connsiteX0" fmla="*/ 0 w 15053"/>
                  <a:gd name="connsiteY0" fmla="*/ 0 h 78272"/>
                  <a:gd name="connsiteX1" fmla="*/ 0 w 15053"/>
                  <a:gd name="connsiteY1" fmla="*/ 78273 h 78272"/>
                  <a:gd name="connsiteX2" fmla="*/ 15054 w 15053"/>
                  <a:gd name="connsiteY2" fmla="*/ 78273 h 78272"/>
                  <a:gd name="connsiteX3" fmla="*/ 15054 w 15053"/>
                  <a:gd name="connsiteY3" fmla="*/ 15060 h 78272"/>
                  <a:gd name="connsiteX4" fmla="*/ 7482 w 15053"/>
                  <a:gd name="connsiteY4" fmla="*/ 0 h 78272"/>
                  <a:gd name="connsiteX5" fmla="*/ 0 w 15053"/>
                  <a:gd name="connsiteY5" fmla="*/ 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53" h="78272">
                    <a:moveTo>
                      <a:pt x="0" y="0"/>
                    </a:moveTo>
                    <a:lnTo>
                      <a:pt x="0" y="78273"/>
                    </a:lnTo>
                    <a:lnTo>
                      <a:pt x="15054" y="78273"/>
                    </a:lnTo>
                    <a:lnTo>
                      <a:pt x="15054" y="15060"/>
                    </a:lnTo>
                    <a:lnTo>
                      <a:pt x="7482" y="0"/>
                    </a:lnTo>
                    <a:lnTo>
                      <a:pt x="0" y="0"/>
                    </a:lnTo>
                    <a:close/>
                  </a:path>
                </a:pathLst>
              </a:custGeom>
              <a:solidFill>
                <a:srgbClr val="2D5967"/>
              </a:solidFill>
              <a:ln w="6417" cap="flat">
                <a:noFill/>
                <a:prstDash val="solid"/>
                <a:miter/>
              </a:ln>
            </p:spPr>
            <p:txBody>
              <a:bodyPr rtlCol="0" anchor="ctr"/>
              <a:lstStyle/>
              <a:p>
                <a:endParaRPr lang="en-US" sz="3052"/>
              </a:p>
            </p:txBody>
          </p:sp>
        </p:grpSp>
        <p:sp>
          <p:nvSpPr>
            <p:cNvPr id="245" name="TextBox 345">
              <a:extLst>
                <a:ext uri="{FF2B5EF4-FFF2-40B4-BE49-F238E27FC236}">
                  <a16:creationId xmlns:a16="http://schemas.microsoft.com/office/drawing/2014/main" id="{995A8675-7616-8DBA-B8A4-1F2FA071285E}"/>
                </a:ext>
              </a:extLst>
            </p:cNvPr>
            <p:cNvSpPr txBox="1"/>
            <p:nvPr/>
          </p:nvSpPr>
          <p:spPr>
            <a:xfrm>
              <a:off x="5145635" y="2211761"/>
              <a:ext cx="662531" cy="277998"/>
            </a:xfrm>
            <a:prstGeom prst="rect">
              <a:avLst/>
            </a:prstGeom>
            <a:noFill/>
          </p:spPr>
          <p:txBody>
            <a:bodyPr wrap="none" rtlCol="0">
              <a:spAutoFit/>
            </a:bodyPr>
            <a:lstStyle/>
            <a:p>
              <a:pPr algn="l"/>
              <a:r>
                <a:rPr lang="ja-JP" altLang="en-US" dirty="0">
                  <a:latin typeface="Meiryo UI" panose="020B0604030504040204" pitchFamily="50" charset="-128"/>
                  <a:ea typeface="Meiryo UI" panose="020B0604030504040204" pitchFamily="50" charset="-128"/>
                  <a:cs typeface="Oracle Sans"/>
                  <a:sym typeface="Oracle Sans"/>
                  <a:rtl val="0"/>
                </a:rPr>
                <a:t>分析者</a:t>
              </a:r>
              <a:endParaRPr lang="en-US" dirty="0">
                <a:latin typeface="Meiryo UI" panose="020B0604030504040204" pitchFamily="50" charset="-128"/>
                <a:ea typeface="Meiryo UI" panose="020B0604030504040204" pitchFamily="50" charset="-128"/>
                <a:cs typeface="Oracle Sans"/>
                <a:sym typeface="Oracle Sans"/>
                <a:rtl val="0"/>
              </a:endParaRPr>
            </a:p>
          </p:txBody>
        </p:sp>
      </p:grpSp>
      <p:sp>
        <p:nvSpPr>
          <p:cNvPr id="284" name="Rectangle 46">
            <a:extLst>
              <a:ext uri="{FF2B5EF4-FFF2-40B4-BE49-F238E27FC236}">
                <a16:creationId xmlns:a16="http://schemas.microsoft.com/office/drawing/2014/main" id="{B0F4C7E5-27F3-7651-1764-07B628DC5981}"/>
              </a:ext>
            </a:extLst>
          </p:cNvPr>
          <p:cNvSpPr/>
          <p:nvPr/>
        </p:nvSpPr>
        <p:spPr>
          <a:xfrm>
            <a:off x="3440680" y="3806921"/>
            <a:ext cx="3900487" cy="2558461"/>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連携機能</a:t>
            </a:r>
            <a:endParaRPr lang="en-US" altLang="ja-JP"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可視化の対象となるデータを生成する機能</a:t>
            </a:r>
            <a:endParaRPr lang="en-US" altLang="ja-JP"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例</a:t>
            </a:r>
            <a:endParaRPr lang="en-US" altLang="ja-JP"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pPr marL="253129" indent="-253129">
              <a:buFont typeface="Arial" panose="020B0604020202020204" pitchFamily="34" charset="0"/>
              <a:buChar char="•"/>
            </a:pPr>
            <a:r>
              <a:rPr lang="ja-JP" altLang="en-US"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データ管理</a:t>
            </a:r>
            <a:r>
              <a:rPr lang="en-US" altLang="ja-JP"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データ連携機能</a:t>
            </a:r>
            <a:endParaRPr lang="en-US" altLang="ja-JP"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pPr marL="253129" indent="-253129">
              <a:buFont typeface="Arial" panose="020B0604020202020204" pitchFamily="34" charset="0"/>
              <a:buChar char="•"/>
            </a:pPr>
            <a:r>
              <a:rPr lang="ja-JP" altLang="en-US"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データ管理</a:t>
            </a:r>
            <a:r>
              <a:rPr lang="en-US" altLang="ja-JP"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データ収集機能</a:t>
            </a:r>
            <a:endParaRPr lang="en-US" altLang="ja-JP"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pPr marL="253129" indent="-253129">
              <a:buFont typeface="Arial" panose="020B0604020202020204" pitchFamily="34" charset="0"/>
              <a:buChar char="•"/>
            </a:pPr>
            <a:r>
              <a:rPr lang="ja-JP" altLang="en-US"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データ管理</a:t>
            </a:r>
            <a:r>
              <a:rPr lang="en-US" altLang="ja-JP"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大量データ取り込み機能</a:t>
            </a:r>
            <a:endParaRPr lang="en-US" altLang="ja-JP"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grpSp>
        <p:nvGrpSpPr>
          <p:cNvPr id="290" name="グループ化 289">
            <a:extLst>
              <a:ext uri="{FF2B5EF4-FFF2-40B4-BE49-F238E27FC236}">
                <a16:creationId xmlns:a16="http://schemas.microsoft.com/office/drawing/2014/main" id="{BAA3B7DF-F0BB-6537-FF8B-BA054C8C9DB3}"/>
              </a:ext>
            </a:extLst>
          </p:cNvPr>
          <p:cNvGrpSpPr/>
          <p:nvPr/>
        </p:nvGrpSpPr>
        <p:grpSpPr>
          <a:xfrm>
            <a:off x="11676956" y="4652024"/>
            <a:ext cx="901242" cy="1174325"/>
            <a:chOff x="8474613" y="4919653"/>
            <a:chExt cx="758574" cy="1023738"/>
          </a:xfrm>
        </p:grpSpPr>
        <p:pic>
          <p:nvPicPr>
            <p:cNvPr id="291" name="グラフィックス 290">
              <a:extLst>
                <a:ext uri="{FF2B5EF4-FFF2-40B4-BE49-F238E27FC236}">
                  <a16:creationId xmlns:a16="http://schemas.microsoft.com/office/drawing/2014/main" id="{1C5E8E83-0FEE-D936-719A-EE8EC1C39B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40369" y="4919653"/>
              <a:ext cx="692818" cy="692818"/>
            </a:xfrm>
            <a:prstGeom prst="rect">
              <a:avLst/>
            </a:prstGeom>
          </p:spPr>
        </p:pic>
        <p:sp>
          <p:nvSpPr>
            <p:cNvPr id="292" name="TextBox 183">
              <a:extLst>
                <a:ext uri="{FF2B5EF4-FFF2-40B4-BE49-F238E27FC236}">
                  <a16:creationId xmlns:a16="http://schemas.microsoft.com/office/drawing/2014/main" id="{BE3B64D5-B1B1-A44C-3271-A2FE22C1CBE8}"/>
                </a:ext>
              </a:extLst>
            </p:cNvPr>
            <p:cNvSpPr txBox="1"/>
            <p:nvPr/>
          </p:nvSpPr>
          <p:spPr>
            <a:xfrm>
              <a:off x="8474613" y="5585589"/>
              <a:ext cx="708623" cy="357802"/>
            </a:xfrm>
            <a:prstGeom prst="rect">
              <a:avLst/>
            </a:prstGeom>
            <a:noFill/>
          </p:spPr>
          <p:txBody>
            <a:bodyPr wrap="none" rtlCol="0">
              <a:spAutoFit/>
            </a:bodyPr>
            <a:lstStyle/>
            <a:p>
              <a:pPr algn="l"/>
              <a:r>
                <a:rPr lang="en-US" dirty="0">
                  <a:latin typeface="Oracle Sans"/>
                  <a:cs typeface="Oracle Sans"/>
                  <a:sym typeface="Oracle Sans"/>
                  <a:rtl val="0"/>
                </a:rPr>
                <a:t>APEX</a:t>
              </a:r>
            </a:p>
          </p:txBody>
        </p:sp>
      </p:grpSp>
      <p:cxnSp>
        <p:nvCxnSpPr>
          <p:cNvPr id="293" name="Straight Arrow Connector 43">
            <a:extLst>
              <a:ext uri="{FF2B5EF4-FFF2-40B4-BE49-F238E27FC236}">
                <a16:creationId xmlns:a16="http://schemas.microsoft.com/office/drawing/2014/main" id="{DEA68917-01C2-8752-8BCE-085267FBB3D0}"/>
              </a:ext>
            </a:extLst>
          </p:cNvPr>
          <p:cNvCxnSpPr>
            <a:cxnSpLocks/>
          </p:cNvCxnSpPr>
          <p:nvPr/>
        </p:nvCxnSpPr>
        <p:spPr bwMode="auto">
          <a:xfrm flipH="1">
            <a:off x="9652766" y="5013387"/>
            <a:ext cx="1520108" cy="17278"/>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95" name="Straight Arrow Connector 43">
            <a:extLst>
              <a:ext uri="{FF2B5EF4-FFF2-40B4-BE49-F238E27FC236}">
                <a16:creationId xmlns:a16="http://schemas.microsoft.com/office/drawing/2014/main" id="{FF6CDADC-1EED-8A9F-F9DF-F0B31000FB7F}"/>
              </a:ext>
            </a:extLst>
          </p:cNvPr>
          <p:cNvCxnSpPr>
            <a:cxnSpLocks/>
          </p:cNvCxnSpPr>
          <p:nvPr/>
        </p:nvCxnSpPr>
        <p:spPr bwMode="auto">
          <a:xfrm flipH="1" flipV="1">
            <a:off x="12144685" y="6067788"/>
            <a:ext cx="1" cy="870973"/>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98" name="Rectangle 46">
            <a:extLst>
              <a:ext uri="{FF2B5EF4-FFF2-40B4-BE49-F238E27FC236}">
                <a16:creationId xmlns:a16="http://schemas.microsoft.com/office/drawing/2014/main" id="{2F0FEAF6-4AE9-9504-7E00-364F882F096A}"/>
              </a:ext>
            </a:extLst>
          </p:cNvPr>
          <p:cNvSpPr/>
          <p:nvPr/>
        </p:nvSpPr>
        <p:spPr>
          <a:xfrm>
            <a:off x="10246934" y="7013033"/>
            <a:ext cx="3795502" cy="1896289"/>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連携機能</a:t>
            </a:r>
            <a:endParaRPr lang="en-US" altLang="ja-JP"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分析結果を公開する機能</a:t>
            </a:r>
            <a:endParaRPr lang="en-US" altLang="ja-JP"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例</a:t>
            </a:r>
            <a:endParaRPr lang="en-US" altLang="ja-JP"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pPr marL="253129" indent="-253129">
              <a:buFont typeface="Arial" panose="020B0604020202020204" pitchFamily="34" charset="0"/>
              <a:buChar char="•"/>
            </a:pPr>
            <a:r>
              <a:rPr lang="ja-JP" altLang="en-US"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データ管理</a:t>
            </a:r>
            <a:r>
              <a:rPr lang="en-US" altLang="ja-JP"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統計情報公開機能</a:t>
            </a:r>
            <a:endParaRPr lang="en-US" altLang="ja-JP"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cxnSp>
        <p:nvCxnSpPr>
          <p:cNvPr id="21" name="Straight Arrow Connector 43">
            <a:extLst>
              <a:ext uri="{FF2B5EF4-FFF2-40B4-BE49-F238E27FC236}">
                <a16:creationId xmlns:a16="http://schemas.microsoft.com/office/drawing/2014/main" id="{F52349B7-8E2E-02BE-A699-E6FD1FCBE6E2}"/>
              </a:ext>
            </a:extLst>
          </p:cNvPr>
          <p:cNvCxnSpPr>
            <a:cxnSpLocks/>
          </p:cNvCxnSpPr>
          <p:nvPr/>
        </p:nvCxnSpPr>
        <p:spPr bwMode="auto">
          <a:xfrm flipV="1">
            <a:off x="7351989" y="5018387"/>
            <a:ext cx="808627" cy="13311"/>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782172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CFC8A5E2-EF06-41A1-BA28-15FC0CB9C970}"/>
              </a:ext>
            </a:extLst>
          </p:cNvPr>
          <p:cNvSpPr/>
          <p:nvPr/>
        </p:nvSpPr>
        <p:spPr>
          <a:xfrm>
            <a:off x="7856076" y="3112041"/>
            <a:ext cx="5987274" cy="3413801"/>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lang="ja-JP" altLang="en-US" sz="1772" dirty="0">
                <a:solidFill>
                  <a:schemeClr val="tx1"/>
                </a:solidFill>
                <a:latin typeface="Meiryo UI" panose="020B0604030504040204" pitchFamily="34" charset="-128"/>
                <a:ea typeface="Meiryo UI" panose="020B0604030504040204" pitchFamily="34" charset="-128"/>
              </a:rPr>
              <a:t>データ管理</a:t>
            </a:r>
            <a:r>
              <a:rPr lang="en-US" altLang="ja-JP" sz="1772" dirty="0">
                <a:solidFill>
                  <a:schemeClr val="tx1"/>
                </a:solidFill>
                <a:latin typeface="Meiryo UI" panose="020B0604030504040204" pitchFamily="34" charset="-128"/>
                <a:ea typeface="Meiryo UI" panose="020B0604030504040204" pitchFamily="34" charset="-128"/>
              </a:rPr>
              <a:t>_</a:t>
            </a:r>
            <a:r>
              <a:rPr lang="ja-JP" altLang="en-US" sz="1772" dirty="0">
                <a:solidFill>
                  <a:schemeClr val="tx1"/>
                </a:solidFill>
                <a:latin typeface="Meiryo UI" panose="020B0604030504040204" pitchFamily="34" charset="-128"/>
                <a:ea typeface="Meiryo UI" panose="020B0604030504040204" pitchFamily="34" charset="-128"/>
              </a:rPr>
              <a:t>分析用ダッシュボード機能</a:t>
            </a:r>
            <a:endParaRPr kumimoji="1" lang="en-US" altLang="ja-JP" sz="1772" dirty="0">
              <a:solidFill>
                <a:schemeClr val="tx1"/>
              </a:solidFill>
              <a:latin typeface="Meiryo UI" panose="020B0604030504040204" pitchFamily="34" charset="-128"/>
              <a:ea typeface="Meiryo UI" panose="020B0604030504040204" pitchFamily="34" charset="-128"/>
            </a:endParaRPr>
          </a:p>
        </p:txBody>
      </p:sp>
      <p:sp>
        <p:nvSpPr>
          <p:cNvPr id="4" name="Rectangle 46">
            <a:extLst>
              <a:ext uri="{FF2B5EF4-FFF2-40B4-BE49-F238E27FC236}">
                <a16:creationId xmlns:a16="http://schemas.microsoft.com/office/drawing/2014/main" id="{F2469E96-7AD6-491B-835E-EF5EE38F99A6}"/>
              </a:ext>
            </a:extLst>
          </p:cNvPr>
          <p:cNvSpPr/>
          <p:nvPr/>
        </p:nvSpPr>
        <p:spPr>
          <a:xfrm>
            <a:off x="309185" y="563375"/>
            <a:ext cx="17082488" cy="635673"/>
          </a:xfrm>
          <a:prstGeom prst="rect">
            <a:avLst/>
          </a:prstGeom>
          <a:noFill/>
          <a:ln>
            <a:noFill/>
          </a:ln>
        </p:spPr>
        <p:txBody>
          <a:bodyPr spcFirstLastPara="1" wrap="square" lIns="45700" tIns="45700" rIns="45700" bIns="45700" anchor="ctr" anchorCtr="0">
            <a:normAutofit fontScale="77500" lnSpcReduction="20000"/>
          </a:bodyPr>
          <a:lstStyle/>
          <a:p>
            <a:pPr>
              <a:lnSpc>
                <a:spcPct val="90000"/>
              </a:lnSpc>
              <a:buSzPts val="4400"/>
            </a:pPr>
            <a:r>
              <a:rPr kumimoji="1" lang="en-US" altLang="ja-JP" sz="4400" dirty="0">
                <a:solidFill>
                  <a:srgbClr val="000000"/>
                </a:solidFill>
                <a:latin typeface="+mj-lt"/>
                <a:ea typeface="Roboto"/>
                <a:cs typeface="Roboto"/>
              </a:rPr>
              <a:t>8-1-4-3. </a:t>
            </a:r>
            <a:r>
              <a:rPr kumimoji="1" lang="ja-JP" altLang="en-US" sz="4400">
                <a:solidFill>
                  <a:srgbClr val="000000"/>
                </a:solidFill>
                <a:latin typeface="+mj-lt"/>
                <a:cs typeface="Roboto"/>
              </a:rPr>
              <a:t>データ管理</a:t>
            </a:r>
            <a:r>
              <a:rPr kumimoji="1" lang="en-US" altLang="ja-JP" sz="4400" dirty="0">
                <a:solidFill>
                  <a:srgbClr val="000000"/>
                </a:solidFill>
                <a:latin typeface="+mj-lt"/>
                <a:ea typeface="Roboto"/>
                <a:cs typeface="Roboto"/>
              </a:rPr>
              <a:t>_</a:t>
            </a:r>
            <a:r>
              <a:rPr kumimoji="1" lang="ja-JP" altLang="en-US" sz="4400" dirty="0">
                <a:solidFill>
                  <a:srgbClr val="000000"/>
                </a:solidFill>
                <a:latin typeface="+mj-lt"/>
                <a:cs typeface="Roboto"/>
              </a:rPr>
              <a:t>分析用ダッシュボード機能</a:t>
            </a:r>
            <a:r>
              <a:rPr kumimoji="1" lang="ja-JP" altLang="en-US" sz="4400">
                <a:solidFill>
                  <a:srgbClr val="000000"/>
                </a:solidFill>
                <a:latin typeface="+mj-lt"/>
                <a:cs typeface="Roboto"/>
              </a:rPr>
              <a:t>（パターン</a:t>
            </a:r>
            <a:r>
              <a:rPr kumimoji="1" lang="en-US" altLang="ja-JP" sz="4400" dirty="0">
                <a:solidFill>
                  <a:srgbClr val="000000"/>
                </a:solidFill>
                <a:latin typeface="+mj-lt"/>
                <a:ea typeface="Roboto"/>
                <a:cs typeface="Roboto"/>
              </a:rPr>
              <a:t>2 OAC</a:t>
            </a:r>
            <a:r>
              <a:rPr kumimoji="1" lang="ja-JP" altLang="en-US" sz="4400" dirty="0">
                <a:solidFill>
                  <a:srgbClr val="000000"/>
                </a:solidFill>
                <a:latin typeface="+mj-lt"/>
                <a:cs typeface="Roboto"/>
              </a:rPr>
              <a:t>利用</a:t>
            </a:r>
            <a:r>
              <a:rPr kumimoji="1" lang="ja-JP" altLang="en-US" sz="4400">
                <a:solidFill>
                  <a:srgbClr val="000000"/>
                </a:solidFill>
                <a:latin typeface="+mj-lt"/>
                <a:cs typeface="Roboto"/>
              </a:rPr>
              <a:t>パターン）</a:t>
            </a:r>
            <a:endParaRPr kumimoji="1" lang="en-US" altLang="ja-JP" sz="4400" dirty="0">
              <a:solidFill>
                <a:srgbClr val="000000"/>
              </a:solidFill>
              <a:latin typeface="+mj-lt"/>
              <a:ea typeface="Roboto"/>
              <a:cs typeface="Roboto"/>
            </a:endParaRPr>
          </a:p>
        </p:txBody>
      </p:sp>
      <p:grpSp>
        <p:nvGrpSpPr>
          <p:cNvPr id="5" name="グループ化 4">
            <a:extLst>
              <a:ext uri="{FF2B5EF4-FFF2-40B4-BE49-F238E27FC236}">
                <a16:creationId xmlns:a16="http://schemas.microsoft.com/office/drawing/2014/main" id="{22505C4A-BBF2-461A-BFB5-495A69926EB8}"/>
              </a:ext>
            </a:extLst>
          </p:cNvPr>
          <p:cNvGrpSpPr>
            <a:grpSpLocks noChangeAspect="1"/>
          </p:cNvGrpSpPr>
          <p:nvPr/>
        </p:nvGrpSpPr>
        <p:grpSpPr>
          <a:xfrm>
            <a:off x="2919673" y="1858157"/>
            <a:ext cx="11536614" cy="7417483"/>
            <a:chOff x="2572150" y="863437"/>
            <a:chExt cx="7960207" cy="5298697"/>
          </a:xfrm>
        </p:grpSpPr>
        <p:sp>
          <p:nvSpPr>
            <p:cNvPr id="6" name="正方形/長方形 5">
              <a:extLst>
                <a:ext uri="{FF2B5EF4-FFF2-40B4-BE49-F238E27FC236}">
                  <a16:creationId xmlns:a16="http://schemas.microsoft.com/office/drawing/2014/main" id="{96D01785-2BE2-454B-B811-E5384CA5F3B9}"/>
                </a:ext>
              </a:extLst>
            </p:cNvPr>
            <p:cNvSpPr/>
            <p:nvPr/>
          </p:nvSpPr>
          <p:spPr>
            <a:xfrm>
              <a:off x="2576357" y="863437"/>
              <a:ext cx="7956000" cy="5298697"/>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052">
                <a:latin typeface="Meiryo UI" panose="020B0604030504040204" pitchFamily="34" charset="-128"/>
                <a:ea typeface="Meiryo UI" panose="020B0604030504040204" pitchFamily="34" charset="-128"/>
              </a:endParaRPr>
            </a:p>
          </p:txBody>
        </p:sp>
        <p:pic>
          <p:nvPicPr>
            <p:cNvPr id="7" name="OTag">
              <a:extLst>
                <a:ext uri="{FF2B5EF4-FFF2-40B4-BE49-F238E27FC236}">
                  <a16:creationId xmlns:a16="http://schemas.microsoft.com/office/drawing/2014/main" id="{C2C90D29-A96C-4B33-8196-1D592A6C0A93}"/>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72150" y="868103"/>
              <a:ext cx="370591" cy="485988"/>
            </a:xfrm>
            <a:prstGeom prst="rect">
              <a:avLst/>
            </a:prstGeom>
          </p:spPr>
        </p:pic>
        <p:sp>
          <p:nvSpPr>
            <p:cNvPr id="8" name="TextBox 12">
              <a:extLst>
                <a:ext uri="{FF2B5EF4-FFF2-40B4-BE49-F238E27FC236}">
                  <a16:creationId xmlns:a16="http://schemas.microsoft.com/office/drawing/2014/main" id="{6FC4AC7C-5DF7-4E2B-85A2-DB61DA0E3615}"/>
                </a:ext>
              </a:extLst>
            </p:cNvPr>
            <p:cNvSpPr txBox="1">
              <a:spLocks noChangeArrowheads="1"/>
            </p:cNvSpPr>
            <p:nvPr/>
          </p:nvSpPr>
          <p:spPr bwMode="auto">
            <a:xfrm>
              <a:off x="2926210" y="960634"/>
              <a:ext cx="414995" cy="260764"/>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772" dirty="0">
                  <a:latin typeface="Meiryo UI" panose="020B0604030504040204" pitchFamily="34" charset="-128"/>
                  <a:ea typeface="Meiryo UI" panose="020B0604030504040204" pitchFamily="34" charset="-128"/>
                  <a:cs typeface="Amazon Ember" panose="020B0603020204020204" pitchFamily="34" charset="0"/>
                </a:rPr>
                <a:t>OCI</a:t>
              </a:r>
            </a:p>
          </p:txBody>
        </p:sp>
      </p:grpSp>
      <p:cxnSp>
        <p:nvCxnSpPr>
          <p:cNvPr id="101" name="Straight Arrow Connector 43">
            <a:extLst>
              <a:ext uri="{FF2B5EF4-FFF2-40B4-BE49-F238E27FC236}">
                <a16:creationId xmlns:a16="http://schemas.microsoft.com/office/drawing/2014/main" id="{8816AF69-5BB0-4184-B498-30A8F188BCC9}"/>
              </a:ext>
            </a:extLst>
          </p:cNvPr>
          <p:cNvCxnSpPr>
            <a:cxnSpLocks/>
          </p:cNvCxnSpPr>
          <p:nvPr/>
        </p:nvCxnSpPr>
        <p:spPr bwMode="auto">
          <a:xfrm>
            <a:off x="2207215" y="5006790"/>
            <a:ext cx="1114315" cy="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75" name="Straight Arrow Connector 43">
            <a:extLst>
              <a:ext uri="{FF2B5EF4-FFF2-40B4-BE49-F238E27FC236}">
                <a16:creationId xmlns:a16="http://schemas.microsoft.com/office/drawing/2014/main" id="{AC59FA99-4571-4CD1-B16B-2AFE3B93A2FA}"/>
              </a:ext>
            </a:extLst>
          </p:cNvPr>
          <p:cNvCxnSpPr>
            <a:cxnSpLocks/>
          </p:cNvCxnSpPr>
          <p:nvPr/>
        </p:nvCxnSpPr>
        <p:spPr bwMode="auto">
          <a:xfrm flipH="1">
            <a:off x="11433078" y="5000483"/>
            <a:ext cx="3940575" cy="3133"/>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2" name="Graphic 3">
            <a:extLst>
              <a:ext uri="{FF2B5EF4-FFF2-40B4-BE49-F238E27FC236}">
                <a16:creationId xmlns:a16="http://schemas.microsoft.com/office/drawing/2014/main" id="{ECC9FCBA-295C-2FF7-87DA-5B7C63F60564}"/>
              </a:ext>
            </a:extLst>
          </p:cNvPr>
          <p:cNvGrpSpPr/>
          <p:nvPr/>
        </p:nvGrpSpPr>
        <p:grpSpPr>
          <a:xfrm>
            <a:off x="1083720" y="4604221"/>
            <a:ext cx="978153" cy="935469"/>
            <a:chOff x="5145635" y="1856139"/>
            <a:chExt cx="662531" cy="633620"/>
          </a:xfrm>
        </p:grpSpPr>
        <p:grpSp>
          <p:nvGrpSpPr>
            <p:cNvPr id="3" name="Graphic 3">
              <a:extLst>
                <a:ext uri="{FF2B5EF4-FFF2-40B4-BE49-F238E27FC236}">
                  <a16:creationId xmlns:a16="http://schemas.microsoft.com/office/drawing/2014/main" id="{4F6F24F6-0600-0895-0C97-DD7C98E81A8E}"/>
                </a:ext>
              </a:extLst>
            </p:cNvPr>
            <p:cNvGrpSpPr/>
            <p:nvPr/>
          </p:nvGrpSpPr>
          <p:grpSpPr>
            <a:xfrm>
              <a:off x="5258602" y="1856139"/>
              <a:ext cx="513347" cy="378718"/>
              <a:chOff x="5258602" y="1856139"/>
              <a:chExt cx="513347" cy="378718"/>
            </a:xfrm>
          </p:grpSpPr>
          <p:sp>
            <p:nvSpPr>
              <p:cNvPr id="11" name="Freeform: Shape 251">
                <a:extLst>
                  <a:ext uri="{FF2B5EF4-FFF2-40B4-BE49-F238E27FC236}">
                    <a16:creationId xmlns:a16="http://schemas.microsoft.com/office/drawing/2014/main" id="{C8B12203-FD23-63AB-4AD2-5F129DB70999}"/>
                  </a:ext>
                </a:extLst>
              </p:cNvPr>
              <p:cNvSpPr/>
              <p:nvPr/>
            </p:nvSpPr>
            <p:spPr>
              <a:xfrm>
                <a:off x="5263113" y="1860594"/>
                <a:ext cx="503247" cy="369758"/>
              </a:xfrm>
              <a:custGeom>
                <a:avLst/>
                <a:gdLst>
                  <a:gd name="connsiteX0" fmla="*/ 0 w 503247"/>
                  <a:gd name="connsiteY0" fmla="*/ 369759 h 369758"/>
                  <a:gd name="connsiteX1" fmla="*/ 0 w 503247"/>
                  <a:gd name="connsiteY1" fmla="*/ 232791 h 369758"/>
                  <a:gd name="connsiteX2" fmla="*/ 14284 w 503247"/>
                  <a:gd name="connsiteY2" fmla="*/ 198936 h 369758"/>
                  <a:gd name="connsiteX3" fmla="*/ 48242 w 503247"/>
                  <a:gd name="connsiteY3" fmla="*/ 184909 h 369758"/>
                  <a:gd name="connsiteX4" fmla="*/ 67627 w 503247"/>
                  <a:gd name="connsiteY4" fmla="*/ 184909 h 369758"/>
                  <a:gd name="connsiteX5" fmla="*/ 67627 w 503247"/>
                  <a:gd name="connsiteY5" fmla="*/ 182114 h 369758"/>
                  <a:gd name="connsiteX6" fmla="*/ 39451 w 503247"/>
                  <a:gd name="connsiteY6" fmla="*/ 149946 h 369758"/>
                  <a:gd name="connsiteX7" fmla="*/ 36428 w 503247"/>
                  <a:gd name="connsiteY7" fmla="*/ 107285 h 369758"/>
                  <a:gd name="connsiteX8" fmla="*/ 59805 w 503247"/>
                  <a:gd name="connsiteY8" fmla="*/ 71469 h 369758"/>
                  <a:gd name="connsiteX9" fmla="*/ 100064 w 503247"/>
                  <a:gd name="connsiteY9" fmla="*/ 57053 h 369758"/>
                  <a:gd name="connsiteX10" fmla="*/ 140863 w 503247"/>
                  <a:gd name="connsiteY10" fmla="*/ 69896 h 369758"/>
                  <a:gd name="connsiteX11" fmla="*/ 165606 w 503247"/>
                  <a:gd name="connsiteY11" fmla="*/ 104778 h 369758"/>
                  <a:gd name="connsiteX12" fmla="*/ 164246 w 503247"/>
                  <a:gd name="connsiteY12" fmla="*/ 147524 h 369758"/>
                  <a:gd name="connsiteX13" fmla="*/ 137333 w 503247"/>
                  <a:gd name="connsiteY13" fmla="*/ 180762 h 369758"/>
                  <a:gd name="connsiteX14" fmla="*/ 141838 w 503247"/>
                  <a:gd name="connsiteY14" fmla="*/ 180762 h 369758"/>
                  <a:gd name="connsiteX15" fmla="*/ 161813 w 503247"/>
                  <a:gd name="connsiteY15" fmla="*/ 164465 h 369758"/>
                  <a:gd name="connsiteX16" fmla="*/ 186929 w 503247"/>
                  <a:gd name="connsiteY16" fmla="*/ 158670 h 369758"/>
                  <a:gd name="connsiteX17" fmla="*/ 210370 w 503247"/>
                  <a:gd name="connsiteY17" fmla="*/ 158670 h 369758"/>
                  <a:gd name="connsiteX18" fmla="*/ 210370 w 503247"/>
                  <a:gd name="connsiteY18" fmla="*/ 148841 h 369758"/>
                  <a:gd name="connsiteX19" fmla="*/ 177239 w 503247"/>
                  <a:gd name="connsiteY19" fmla="*/ 109822 h 369758"/>
                  <a:gd name="connsiteX20" fmla="*/ 174474 w 503247"/>
                  <a:gd name="connsiteY20" fmla="*/ 58708 h 369758"/>
                  <a:gd name="connsiteX21" fmla="*/ 203208 w 503247"/>
                  <a:gd name="connsiteY21" fmla="*/ 16343 h 369758"/>
                  <a:gd name="connsiteX22" fmla="*/ 251713 w 503247"/>
                  <a:gd name="connsiteY22" fmla="*/ 0 h 369758"/>
                  <a:gd name="connsiteX23" fmla="*/ 300225 w 503247"/>
                  <a:gd name="connsiteY23" fmla="*/ 16343 h 369758"/>
                  <a:gd name="connsiteX24" fmla="*/ 328953 w 503247"/>
                  <a:gd name="connsiteY24" fmla="*/ 58708 h 369758"/>
                  <a:gd name="connsiteX25" fmla="*/ 326187 w 503247"/>
                  <a:gd name="connsiteY25" fmla="*/ 109822 h 369758"/>
                  <a:gd name="connsiteX26" fmla="*/ 293057 w 503247"/>
                  <a:gd name="connsiteY26" fmla="*/ 148841 h 369758"/>
                  <a:gd name="connsiteX27" fmla="*/ 293057 w 503247"/>
                  <a:gd name="connsiteY27" fmla="*/ 157859 h 369758"/>
                  <a:gd name="connsiteX28" fmla="*/ 317043 w 503247"/>
                  <a:gd name="connsiteY28" fmla="*/ 157859 h 369758"/>
                  <a:gd name="connsiteX29" fmla="*/ 342101 w 503247"/>
                  <a:gd name="connsiteY29" fmla="*/ 163780 h 369758"/>
                  <a:gd name="connsiteX30" fmla="*/ 362128 w 503247"/>
                  <a:gd name="connsiteY30" fmla="*/ 179951 h 369758"/>
                  <a:gd name="connsiteX31" fmla="*/ 366639 w 503247"/>
                  <a:gd name="connsiteY31" fmla="*/ 179951 h 369758"/>
                  <a:gd name="connsiteX32" fmla="*/ 339765 w 503247"/>
                  <a:gd name="connsiteY32" fmla="*/ 146794 h 369758"/>
                  <a:gd name="connsiteX33" fmla="*/ 338328 w 503247"/>
                  <a:gd name="connsiteY33" fmla="*/ 104138 h 369758"/>
                  <a:gd name="connsiteX34" fmla="*/ 362904 w 503247"/>
                  <a:gd name="connsiteY34" fmla="*/ 69246 h 369758"/>
                  <a:gd name="connsiteX35" fmla="*/ 403555 w 503247"/>
                  <a:gd name="connsiteY35" fmla="*/ 56242 h 369758"/>
                  <a:gd name="connsiteX36" fmla="*/ 443827 w 503247"/>
                  <a:gd name="connsiteY36" fmla="*/ 70387 h 369758"/>
                  <a:gd name="connsiteX37" fmla="*/ 467415 w 503247"/>
                  <a:gd name="connsiteY37" fmla="*/ 105958 h 369758"/>
                  <a:gd name="connsiteX38" fmla="*/ 464772 w 503247"/>
                  <a:gd name="connsiteY38" fmla="*/ 148557 h 369758"/>
                  <a:gd name="connsiteX39" fmla="*/ 436974 w 503247"/>
                  <a:gd name="connsiteY39" fmla="*/ 180943 h 369758"/>
                  <a:gd name="connsiteX40" fmla="*/ 436974 w 503247"/>
                  <a:gd name="connsiteY40" fmla="*/ 184909 h 369758"/>
                  <a:gd name="connsiteX41" fmla="*/ 455006 w 503247"/>
                  <a:gd name="connsiteY41" fmla="*/ 184909 h 369758"/>
                  <a:gd name="connsiteX42" fmla="*/ 489092 w 503247"/>
                  <a:gd name="connsiteY42" fmla="*/ 199065 h 369758"/>
                  <a:gd name="connsiteX43" fmla="*/ 503247 w 503247"/>
                  <a:gd name="connsiteY43" fmla="*/ 233151 h 369758"/>
                  <a:gd name="connsiteX44" fmla="*/ 503247 w 503247"/>
                  <a:gd name="connsiteY44" fmla="*/ 369759 h 369758"/>
                  <a:gd name="connsiteX45" fmla="*/ 0 w 503247"/>
                  <a:gd name="connsiteY45" fmla="*/ 369759 h 369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03247" h="369758">
                    <a:moveTo>
                      <a:pt x="0" y="369759"/>
                    </a:moveTo>
                    <a:lnTo>
                      <a:pt x="0" y="232791"/>
                    </a:lnTo>
                    <a:cubicBezTo>
                      <a:pt x="122" y="220067"/>
                      <a:pt x="5249" y="207901"/>
                      <a:pt x="14284" y="198936"/>
                    </a:cubicBezTo>
                    <a:cubicBezTo>
                      <a:pt x="23312" y="189972"/>
                      <a:pt x="35517" y="184935"/>
                      <a:pt x="48242" y="184909"/>
                    </a:cubicBezTo>
                    <a:lnTo>
                      <a:pt x="67627" y="184909"/>
                    </a:lnTo>
                    <a:lnTo>
                      <a:pt x="67627" y="182114"/>
                    </a:lnTo>
                    <a:cubicBezTo>
                      <a:pt x="54979" y="174753"/>
                      <a:pt x="45078" y="163456"/>
                      <a:pt x="39451" y="149946"/>
                    </a:cubicBezTo>
                    <a:cubicBezTo>
                      <a:pt x="33817" y="136436"/>
                      <a:pt x="32758" y="121453"/>
                      <a:pt x="36428" y="107285"/>
                    </a:cubicBezTo>
                    <a:cubicBezTo>
                      <a:pt x="40105" y="93116"/>
                      <a:pt x="48312" y="80538"/>
                      <a:pt x="59805" y="71469"/>
                    </a:cubicBezTo>
                    <a:cubicBezTo>
                      <a:pt x="71291" y="62400"/>
                      <a:pt x="85434" y="57337"/>
                      <a:pt x="100064" y="57053"/>
                    </a:cubicBezTo>
                    <a:cubicBezTo>
                      <a:pt x="114701" y="56769"/>
                      <a:pt x="129030" y="61280"/>
                      <a:pt x="140863" y="69896"/>
                    </a:cubicBezTo>
                    <a:cubicBezTo>
                      <a:pt x="152695" y="78513"/>
                      <a:pt x="161384" y="90763"/>
                      <a:pt x="165606" y="104778"/>
                    </a:cubicBezTo>
                    <a:cubicBezTo>
                      <a:pt x="169828" y="118794"/>
                      <a:pt x="169347" y="133805"/>
                      <a:pt x="164246" y="147524"/>
                    </a:cubicBezTo>
                    <a:cubicBezTo>
                      <a:pt x="159138" y="161243"/>
                      <a:pt x="149692" y="172915"/>
                      <a:pt x="137333" y="180762"/>
                    </a:cubicBezTo>
                    <a:lnTo>
                      <a:pt x="141838" y="180762"/>
                    </a:lnTo>
                    <a:cubicBezTo>
                      <a:pt x="147164" y="173871"/>
                      <a:pt x="153991" y="168296"/>
                      <a:pt x="161813" y="164465"/>
                    </a:cubicBezTo>
                    <a:cubicBezTo>
                      <a:pt x="169629" y="160635"/>
                      <a:pt x="178221" y="158652"/>
                      <a:pt x="186929" y="158670"/>
                    </a:cubicBezTo>
                    <a:lnTo>
                      <a:pt x="210370" y="158670"/>
                    </a:lnTo>
                    <a:lnTo>
                      <a:pt x="210370" y="148841"/>
                    </a:lnTo>
                    <a:cubicBezTo>
                      <a:pt x="195361" y="139805"/>
                      <a:pt x="183720" y="126099"/>
                      <a:pt x="177239" y="109822"/>
                    </a:cubicBezTo>
                    <a:cubicBezTo>
                      <a:pt x="170759" y="93543"/>
                      <a:pt x="169790" y="75590"/>
                      <a:pt x="174474" y="58708"/>
                    </a:cubicBezTo>
                    <a:cubicBezTo>
                      <a:pt x="179165" y="41826"/>
                      <a:pt x="189258" y="26946"/>
                      <a:pt x="203208" y="16343"/>
                    </a:cubicBezTo>
                    <a:cubicBezTo>
                      <a:pt x="217152" y="5741"/>
                      <a:pt x="234196" y="0"/>
                      <a:pt x="251713" y="0"/>
                    </a:cubicBezTo>
                    <a:cubicBezTo>
                      <a:pt x="269238" y="0"/>
                      <a:pt x="286274" y="5741"/>
                      <a:pt x="300225" y="16343"/>
                    </a:cubicBezTo>
                    <a:cubicBezTo>
                      <a:pt x="314175" y="26946"/>
                      <a:pt x="324262" y="41826"/>
                      <a:pt x="328953" y="58708"/>
                    </a:cubicBezTo>
                    <a:cubicBezTo>
                      <a:pt x="333644" y="75590"/>
                      <a:pt x="332675" y="93543"/>
                      <a:pt x="326187" y="109822"/>
                    </a:cubicBezTo>
                    <a:cubicBezTo>
                      <a:pt x="319706" y="126099"/>
                      <a:pt x="308073" y="139805"/>
                      <a:pt x="293057" y="148841"/>
                    </a:cubicBezTo>
                    <a:lnTo>
                      <a:pt x="293057" y="157859"/>
                    </a:lnTo>
                    <a:lnTo>
                      <a:pt x="317043" y="157859"/>
                    </a:lnTo>
                    <a:cubicBezTo>
                      <a:pt x="325732" y="157933"/>
                      <a:pt x="334298" y="159956"/>
                      <a:pt x="342101" y="163780"/>
                    </a:cubicBezTo>
                    <a:cubicBezTo>
                      <a:pt x="349904" y="167603"/>
                      <a:pt x="356744" y="173130"/>
                      <a:pt x="362128" y="179951"/>
                    </a:cubicBezTo>
                    <a:lnTo>
                      <a:pt x="366639" y="179951"/>
                    </a:lnTo>
                    <a:cubicBezTo>
                      <a:pt x="354312" y="172119"/>
                      <a:pt x="344873" y="160477"/>
                      <a:pt x="339765" y="146794"/>
                    </a:cubicBezTo>
                    <a:cubicBezTo>
                      <a:pt x="334651" y="133111"/>
                      <a:pt x="334150" y="118134"/>
                      <a:pt x="338328" y="104138"/>
                    </a:cubicBezTo>
                    <a:cubicBezTo>
                      <a:pt x="342505" y="90141"/>
                      <a:pt x="351129" y="77891"/>
                      <a:pt x="362904" y="69246"/>
                    </a:cubicBezTo>
                    <a:cubicBezTo>
                      <a:pt x="374680" y="60601"/>
                      <a:pt x="388951" y="56036"/>
                      <a:pt x="403555" y="56242"/>
                    </a:cubicBezTo>
                    <a:cubicBezTo>
                      <a:pt x="418160" y="56448"/>
                      <a:pt x="432303" y="61414"/>
                      <a:pt x="443827" y="70387"/>
                    </a:cubicBezTo>
                    <a:cubicBezTo>
                      <a:pt x="455352" y="79360"/>
                      <a:pt x="463630" y="91849"/>
                      <a:pt x="467415" y="105958"/>
                    </a:cubicBezTo>
                    <a:cubicBezTo>
                      <a:pt x="471195" y="120067"/>
                      <a:pt x="470265" y="135023"/>
                      <a:pt x="464772" y="148557"/>
                    </a:cubicBezTo>
                    <a:cubicBezTo>
                      <a:pt x="459279" y="162091"/>
                      <a:pt x="449519" y="173461"/>
                      <a:pt x="436974" y="180943"/>
                    </a:cubicBezTo>
                    <a:lnTo>
                      <a:pt x="436974" y="184909"/>
                    </a:lnTo>
                    <a:lnTo>
                      <a:pt x="455006" y="184909"/>
                    </a:lnTo>
                    <a:cubicBezTo>
                      <a:pt x="467794" y="184935"/>
                      <a:pt x="480050" y="190023"/>
                      <a:pt x="489092" y="199065"/>
                    </a:cubicBezTo>
                    <a:cubicBezTo>
                      <a:pt x="498133" y="208106"/>
                      <a:pt x="503228" y="220362"/>
                      <a:pt x="503247" y="233151"/>
                    </a:cubicBezTo>
                    <a:lnTo>
                      <a:pt x="503247" y="369759"/>
                    </a:lnTo>
                    <a:lnTo>
                      <a:pt x="0" y="369759"/>
                    </a:lnTo>
                    <a:close/>
                  </a:path>
                </a:pathLst>
              </a:custGeom>
              <a:solidFill>
                <a:srgbClr val="FFFFFF"/>
              </a:solidFill>
              <a:ln w="6417" cap="flat">
                <a:noFill/>
                <a:prstDash val="solid"/>
                <a:miter/>
              </a:ln>
            </p:spPr>
            <p:txBody>
              <a:bodyPr rtlCol="0" anchor="ctr"/>
              <a:lstStyle/>
              <a:p>
                <a:endParaRPr lang="en-US" sz="3052"/>
              </a:p>
            </p:txBody>
          </p:sp>
          <p:sp>
            <p:nvSpPr>
              <p:cNvPr id="12" name="Freeform: Shape 253">
                <a:extLst>
                  <a:ext uri="{FF2B5EF4-FFF2-40B4-BE49-F238E27FC236}">
                    <a16:creationId xmlns:a16="http://schemas.microsoft.com/office/drawing/2014/main" id="{F1C7ECC3-AE81-C7A4-BB74-B334A75AD466}"/>
                  </a:ext>
                </a:extLst>
              </p:cNvPr>
              <p:cNvSpPr/>
              <p:nvPr/>
            </p:nvSpPr>
            <p:spPr>
              <a:xfrm>
                <a:off x="5258602" y="1856139"/>
                <a:ext cx="513347" cy="378718"/>
              </a:xfrm>
              <a:custGeom>
                <a:avLst/>
                <a:gdLst>
                  <a:gd name="connsiteX0" fmla="*/ 256270 w 513347"/>
                  <a:gd name="connsiteY0" fmla="*/ 9017 h 378718"/>
                  <a:gd name="connsiteX1" fmla="*/ 302618 w 513347"/>
                  <a:gd name="connsiteY1" fmla="*/ 24755 h 378718"/>
                  <a:gd name="connsiteX2" fmla="*/ 329633 w 513347"/>
                  <a:gd name="connsiteY2" fmla="*/ 65578 h 378718"/>
                  <a:gd name="connsiteX3" fmla="*/ 326001 w 513347"/>
                  <a:gd name="connsiteY3" fmla="*/ 114395 h 378718"/>
                  <a:gd name="connsiteX4" fmla="*/ 293237 w 513347"/>
                  <a:gd name="connsiteY4" fmla="*/ 150767 h 378718"/>
                  <a:gd name="connsiteX5" fmla="*/ 293237 w 513347"/>
                  <a:gd name="connsiteY5" fmla="*/ 167268 h 378718"/>
                  <a:gd name="connsiteX6" fmla="*/ 321734 w 513347"/>
                  <a:gd name="connsiteY6" fmla="*/ 167268 h 378718"/>
                  <a:gd name="connsiteX7" fmla="*/ 345996 w 513347"/>
                  <a:gd name="connsiteY7" fmla="*/ 173182 h 378718"/>
                  <a:gd name="connsiteX8" fmla="*/ 365015 w 513347"/>
                  <a:gd name="connsiteY8" fmla="*/ 189358 h 378718"/>
                  <a:gd name="connsiteX9" fmla="*/ 394142 w 513347"/>
                  <a:gd name="connsiteY9" fmla="*/ 189358 h 378718"/>
                  <a:gd name="connsiteX10" fmla="*/ 356808 w 513347"/>
                  <a:gd name="connsiteY10" fmla="*/ 164724 h 378718"/>
                  <a:gd name="connsiteX11" fmla="*/ 345457 w 513347"/>
                  <a:gd name="connsiteY11" fmla="*/ 121457 h 378718"/>
                  <a:gd name="connsiteX12" fmla="*/ 365888 w 513347"/>
                  <a:gd name="connsiteY12" fmla="*/ 81667 h 378718"/>
                  <a:gd name="connsiteX13" fmla="*/ 407668 w 513347"/>
                  <a:gd name="connsiteY13" fmla="*/ 65682 h 378718"/>
                  <a:gd name="connsiteX14" fmla="*/ 449442 w 513347"/>
                  <a:gd name="connsiteY14" fmla="*/ 81667 h 378718"/>
                  <a:gd name="connsiteX15" fmla="*/ 469873 w 513347"/>
                  <a:gd name="connsiteY15" fmla="*/ 121457 h 378718"/>
                  <a:gd name="connsiteX16" fmla="*/ 458522 w 513347"/>
                  <a:gd name="connsiteY16" fmla="*/ 164724 h 378718"/>
                  <a:gd name="connsiteX17" fmla="*/ 421189 w 513347"/>
                  <a:gd name="connsiteY17" fmla="*/ 189358 h 378718"/>
                  <a:gd name="connsiteX18" fmla="*/ 437423 w 513347"/>
                  <a:gd name="connsiteY18" fmla="*/ 189358 h 378718"/>
                  <a:gd name="connsiteX19" fmla="*/ 437423 w 513347"/>
                  <a:gd name="connsiteY19" fmla="*/ 193510 h 378718"/>
                  <a:gd name="connsiteX20" fmla="*/ 460415 w 513347"/>
                  <a:gd name="connsiteY20" fmla="*/ 193510 h 378718"/>
                  <a:gd name="connsiteX21" fmla="*/ 491312 w 513347"/>
                  <a:gd name="connsiteY21" fmla="*/ 206343 h 378718"/>
                  <a:gd name="connsiteX22" fmla="*/ 504152 w 513347"/>
                  <a:gd name="connsiteY22" fmla="*/ 237240 h 378718"/>
                  <a:gd name="connsiteX23" fmla="*/ 504152 w 513347"/>
                  <a:gd name="connsiteY23" fmla="*/ 369703 h 378718"/>
                  <a:gd name="connsiteX24" fmla="*/ 9016 w 513347"/>
                  <a:gd name="connsiteY24" fmla="*/ 369703 h 378718"/>
                  <a:gd name="connsiteX25" fmla="*/ 9016 w 513347"/>
                  <a:gd name="connsiteY25" fmla="*/ 237240 h 378718"/>
                  <a:gd name="connsiteX26" fmla="*/ 21856 w 513347"/>
                  <a:gd name="connsiteY26" fmla="*/ 206343 h 378718"/>
                  <a:gd name="connsiteX27" fmla="*/ 52753 w 513347"/>
                  <a:gd name="connsiteY27" fmla="*/ 193510 h 378718"/>
                  <a:gd name="connsiteX28" fmla="*/ 76373 w 513347"/>
                  <a:gd name="connsiteY28" fmla="*/ 193510 h 378718"/>
                  <a:gd name="connsiteX29" fmla="*/ 76373 w 513347"/>
                  <a:gd name="connsiteY29" fmla="*/ 189358 h 378718"/>
                  <a:gd name="connsiteX30" fmla="*/ 91973 w 513347"/>
                  <a:gd name="connsiteY30" fmla="*/ 189358 h 378718"/>
                  <a:gd name="connsiteX31" fmla="*/ 54640 w 513347"/>
                  <a:gd name="connsiteY31" fmla="*/ 164724 h 378718"/>
                  <a:gd name="connsiteX32" fmla="*/ 43294 w 513347"/>
                  <a:gd name="connsiteY32" fmla="*/ 121457 h 378718"/>
                  <a:gd name="connsiteX33" fmla="*/ 63726 w 513347"/>
                  <a:gd name="connsiteY33" fmla="*/ 81667 h 378718"/>
                  <a:gd name="connsiteX34" fmla="*/ 105499 w 513347"/>
                  <a:gd name="connsiteY34" fmla="*/ 65682 h 378718"/>
                  <a:gd name="connsiteX35" fmla="*/ 147280 w 513347"/>
                  <a:gd name="connsiteY35" fmla="*/ 81667 h 378718"/>
                  <a:gd name="connsiteX36" fmla="*/ 167711 w 513347"/>
                  <a:gd name="connsiteY36" fmla="*/ 121457 h 378718"/>
                  <a:gd name="connsiteX37" fmla="*/ 156359 w 513347"/>
                  <a:gd name="connsiteY37" fmla="*/ 164724 h 378718"/>
                  <a:gd name="connsiteX38" fmla="*/ 119026 w 513347"/>
                  <a:gd name="connsiteY38" fmla="*/ 189358 h 378718"/>
                  <a:gd name="connsiteX39" fmla="*/ 148152 w 513347"/>
                  <a:gd name="connsiteY39" fmla="*/ 189358 h 378718"/>
                  <a:gd name="connsiteX40" fmla="*/ 166742 w 513347"/>
                  <a:gd name="connsiteY40" fmla="*/ 173129 h 378718"/>
                  <a:gd name="connsiteX41" fmla="*/ 190715 w 513347"/>
                  <a:gd name="connsiteY41" fmla="*/ 167268 h 378718"/>
                  <a:gd name="connsiteX42" fmla="*/ 218667 w 513347"/>
                  <a:gd name="connsiteY42" fmla="*/ 167268 h 378718"/>
                  <a:gd name="connsiteX43" fmla="*/ 218667 w 513347"/>
                  <a:gd name="connsiteY43" fmla="*/ 150406 h 378718"/>
                  <a:gd name="connsiteX44" fmla="*/ 186332 w 513347"/>
                  <a:gd name="connsiteY44" fmla="*/ 113889 h 378718"/>
                  <a:gd name="connsiteX45" fmla="*/ 183002 w 513347"/>
                  <a:gd name="connsiteY45" fmla="*/ 65227 h 378718"/>
                  <a:gd name="connsiteX46" fmla="*/ 210062 w 513347"/>
                  <a:gd name="connsiteY46" fmla="*/ 24647 h 378718"/>
                  <a:gd name="connsiteX47" fmla="*/ 256270 w 513347"/>
                  <a:gd name="connsiteY47" fmla="*/ 9017 h 378718"/>
                  <a:gd name="connsiteX48" fmla="*/ 256270 w 513347"/>
                  <a:gd name="connsiteY48" fmla="*/ 0 h 378718"/>
                  <a:gd name="connsiteX49" fmla="*/ 205698 w 513347"/>
                  <a:gd name="connsiteY49" fmla="*/ 16777 h 378718"/>
                  <a:gd name="connsiteX50" fmla="*/ 175161 w 513347"/>
                  <a:gd name="connsiteY50" fmla="*/ 60436 h 378718"/>
                  <a:gd name="connsiteX51" fmla="*/ 176752 w 513347"/>
                  <a:gd name="connsiteY51" fmla="*/ 113691 h 378718"/>
                  <a:gd name="connsiteX52" fmla="*/ 209831 w 513347"/>
                  <a:gd name="connsiteY52" fmla="*/ 155456 h 378718"/>
                  <a:gd name="connsiteX53" fmla="*/ 209831 w 513347"/>
                  <a:gd name="connsiteY53" fmla="*/ 158252 h 378718"/>
                  <a:gd name="connsiteX54" fmla="*/ 190895 w 513347"/>
                  <a:gd name="connsiteY54" fmla="*/ 158252 h 378718"/>
                  <a:gd name="connsiteX55" fmla="*/ 168352 w 513347"/>
                  <a:gd name="connsiteY55" fmla="*/ 162670 h 378718"/>
                  <a:gd name="connsiteX56" fmla="*/ 177111 w 513347"/>
                  <a:gd name="connsiteY56" fmla="*/ 131538 h 378718"/>
                  <a:gd name="connsiteX57" fmla="*/ 171278 w 513347"/>
                  <a:gd name="connsiteY57" fmla="*/ 99728 h 378718"/>
                  <a:gd name="connsiteX58" fmla="*/ 152040 w 513347"/>
                  <a:gd name="connsiteY58" fmla="*/ 73730 h 378718"/>
                  <a:gd name="connsiteX59" fmla="*/ 123325 w 513347"/>
                  <a:gd name="connsiteY59" fmla="*/ 58848 h 378718"/>
                  <a:gd name="connsiteX60" fmla="*/ 90997 w 513347"/>
                  <a:gd name="connsiteY60" fmla="*/ 58120 h 378718"/>
                  <a:gd name="connsiteX61" fmla="*/ 61640 w 513347"/>
                  <a:gd name="connsiteY61" fmla="*/ 71693 h 378718"/>
                  <a:gd name="connsiteX62" fmla="*/ 41254 w 513347"/>
                  <a:gd name="connsiteY62" fmla="*/ 96799 h 378718"/>
                  <a:gd name="connsiteX63" fmla="*/ 33996 w 513347"/>
                  <a:gd name="connsiteY63" fmla="*/ 128314 h 378718"/>
                  <a:gd name="connsiteX64" fmla="*/ 41138 w 513347"/>
                  <a:gd name="connsiteY64" fmla="*/ 159476 h 378718"/>
                  <a:gd name="connsiteX65" fmla="*/ 61043 w 513347"/>
                  <a:gd name="connsiteY65" fmla="*/ 184491 h 378718"/>
                  <a:gd name="connsiteX66" fmla="*/ 52028 w 513347"/>
                  <a:gd name="connsiteY66" fmla="*/ 184491 h 378718"/>
                  <a:gd name="connsiteX67" fmla="*/ 15221 w 513347"/>
                  <a:gd name="connsiteY67" fmla="*/ 200222 h 378718"/>
                  <a:gd name="connsiteX68" fmla="*/ 0 w 513347"/>
                  <a:gd name="connsiteY68" fmla="*/ 237240 h 378718"/>
                  <a:gd name="connsiteX69" fmla="*/ 0 w 513347"/>
                  <a:gd name="connsiteY69" fmla="*/ 378719 h 378718"/>
                  <a:gd name="connsiteX70" fmla="*/ 513347 w 513347"/>
                  <a:gd name="connsiteY70" fmla="*/ 378719 h 378718"/>
                  <a:gd name="connsiteX71" fmla="*/ 513347 w 513347"/>
                  <a:gd name="connsiteY71" fmla="*/ 237240 h 378718"/>
                  <a:gd name="connsiteX72" fmla="*/ 497870 w 513347"/>
                  <a:gd name="connsiteY72" fmla="*/ 199965 h 378718"/>
                  <a:gd name="connsiteX73" fmla="*/ 460594 w 513347"/>
                  <a:gd name="connsiteY73" fmla="*/ 184491 h 378718"/>
                  <a:gd name="connsiteX74" fmla="*/ 451579 w 513347"/>
                  <a:gd name="connsiteY74" fmla="*/ 184491 h 378718"/>
                  <a:gd name="connsiteX75" fmla="*/ 473351 w 513347"/>
                  <a:gd name="connsiteY75" fmla="*/ 156004 h 378718"/>
                  <a:gd name="connsiteX76" fmla="*/ 478587 w 513347"/>
                  <a:gd name="connsiteY76" fmla="*/ 120532 h 378718"/>
                  <a:gd name="connsiteX77" fmla="*/ 465959 w 513347"/>
                  <a:gd name="connsiteY77" fmla="*/ 86972 h 378718"/>
                  <a:gd name="connsiteX78" fmla="*/ 438649 w 513347"/>
                  <a:gd name="connsiteY78" fmla="*/ 63740 h 378718"/>
                  <a:gd name="connsiteX79" fmla="*/ 403497 w 513347"/>
                  <a:gd name="connsiteY79" fmla="*/ 56665 h 378718"/>
                  <a:gd name="connsiteX80" fmla="*/ 369328 w 513347"/>
                  <a:gd name="connsiteY80" fmla="*/ 67519 h 378718"/>
                  <a:gd name="connsiteX81" fmla="*/ 344700 w 513347"/>
                  <a:gd name="connsiteY81" fmla="*/ 93581 h 378718"/>
                  <a:gd name="connsiteX82" fmla="*/ 335800 w 513347"/>
                  <a:gd name="connsiteY82" fmla="*/ 128314 h 378718"/>
                  <a:gd name="connsiteX83" fmla="*/ 344816 w 513347"/>
                  <a:gd name="connsiteY83" fmla="*/ 162850 h 378718"/>
                  <a:gd name="connsiteX84" fmla="*/ 321375 w 513347"/>
                  <a:gd name="connsiteY84" fmla="*/ 158252 h 378718"/>
                  <a:gd name="connsiteX85" fmla="*/ 302253 w 513347"/>
                  <a:gd name="connsiteY85" fmla="*/ 158252 h 378718"/>
                  <a:gd name="connsiteX86" fmla="*/ 302253 w 513347"/>
                  <a:gd name="connsiteY86" fmla="*/ 155907 h 378718"/>
                  <a:gd name="connsiteX87" fmla="*/ 335671 w 513347"/>
                  <a:gd name="connsiteY87" fmla="*/ 114195 h 378718"/>
                  <a:gd name="connsiteX88" fmla="*/ 337481 w 513347"/>
                  <a:gd name="connsiteY88" fmla="*/ 60781 h 378718"/>
                  <a:gd name="connsiteX89" fmla="*/ 306969 w 513347"/>
                  <a:gd name="connsiteY89" fmla="*/ 16901 h 378718"/>
                  <a:gd name="connsiteX90" fmla="*/ 256270 w 513347"/>
                  <a:gd name="connsiteY90" fmla="*/ 0 h 378718"/>
                  <a:gd name="connsiteX91" fmla="*/ 256270 w 513347"/>
                  <a:gd name="connsiteY91" fmla="*/ 0 h 37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13347" h="378718">
                    <a:moveTo>
                      <a:pt x="256270" y="9017"/>
                    </a:moveTo>
                    <a:cubicBezTo>
                      <a:pt x="273037" y="8981"/>
                      <a:pt x="289342" y="14517"/>
                      <a:pt x="302618" y="24755"/>
                    </a:cubicBezTo>
                    <a:cubicBezTo>
                      <a:pt x="315901" y="34993"/>
                      <a:pt x="325404" y="49353"/>
                      <a:pt x="329633" y="65578"/>
                    </a:cubicBezTo>
                    <a:cubicBezTo>
                      <a:pt x="333868" y="81803"/>
                      <a:pt x="332591" y="98975"/>
                      <a:pt x="326001" y="114395"/>
                    </a:cubicBezTo>
                    <a:cubicBezTo>
                      <a:pt x="319411" y="129815"/>
                      <a:pt x="307887" y="142609"/>
                      <a:pt x="293237" y="150767"/>
                    </a:cubicBezTo>
                    <a:lnTo>
                      <a:pt x="293237" y="167268"/>
                    </a:lnTo>
                    <a:lnTo>
                      <a:pt x="321734" y="167268"/>
                    </a:lnTo>
                    <a:cubicBezTo>
                      <a:pt x="330172" y="167320"/>
                      <a:pt x="338476" y="169346"/>
                      <a:pt x="345996" y="173182"/>
                    </a:cubicBezTo>
                    <a:cubicBezTo>
                      <a:pt x="353510" y="177018"/>
                      <a:pt x="360023" y="182558"/>
                      <a:pt x="365015" y="189358"/>
                    </a:cubicBezTo>
                    <a:lnTo>
                      <a:pt x="394142" y="189358"/>
                    </a:lnTo>
                    <a:cubicBezTo>
                      <a:pt x="379088" y="186028"/>
                      <a:pt x="365792" y="177254"/>
                      <a:pt x="356808" y="164724"/>
                    </a:cubicBezTo>
                    <a:cubicBezTo>
                      <a:pt x="347825" y="152192"/>
                      <a:pt x="343782" y="136785"/>
                      <a:pt x="345457" y="121457"/>
                    </a:cubicBezTo>
                    <a:cubicBezTo>
                      <a:pt x="347132" y="106129"/>
                      <a:pt x="354409" y="91960"/>
                      <a:pt x="365888" y="81667"/>
                    </a:cubicBezTo>
                    <a:cubicBezTo>
                      <a:pt x="377368" y="71374"/>
                      <a:pt x="392249" y="65682"/>
                      <a:pt x="407668" y="65682"/>
                    </a:cubicBezTo>
                    <a:cubicBezTo>
                      <a:pt x="423088" y="65682"/>
                      <a:pt x="437962" y="71374"/>
                      <a:pt x="449442" y="81667"/>
                    </a:cubicBezTo>
                    <a:cubicBezTo>
                      <a:pt x="460922" y="91960"/>
                      <a:pt x="468198" y="106129"/>
                      <a:pt x="469873" y="121457"/>
                    </a:cubicBezTo>
                    <a:cubicBezTo>
                      <a:pt x="471548" y="136785"/>
                      <a:pt x="467512" y="152192"/>
                      <a:pt x="458522" y="164724"/>
                    </a:cubicBezTo>
                    <a:cubicBezTo>
                      <a:pt x="449539" y="177254"/>
                      <a:pt x="436249" y="186028"/>
                      <a:pt x="421189" y="189358"/>
                    </a:cubicBezTo>
                    <a:lnTo>
                      <a:pt x="437423" y="189358"/>
                    </a:lnTo>
                    <a:lnTo>
                      <a:pt x="437423" y="193510"/>
                    </a:lnTo>
                    <a:lnTo>
                      <a:pt x="460415" y="193510"/>
                    </a:lnTo>
                    <a:cubicBezTo>
                      <a:pt x="472010" y="193535"/>
                      <a:pt x="483118" y="198149"/>
                      <a:pt x="491312" y="206343"/>
                    </a:cubicBezTo>
                    <a:cubicBezTo>
                      <a:pt x="499513" y="214538"/>
                      <a:pt x="504126" y="225651"/>
                      <a:pt x="504152" y="237240"/>
                    </a:cubicBezTo>
                    <a:lnTo>
                      <a:pt x="504152" y="369703"/>
                    </a:lnTo>
                    <a:lnTo>
                      <a:pt x="9016" y="369703"/>
                    </a:lnTo>
                    <a:lnTo>
                      <a:pt x="9016" y="237240"/>
                    </a:lnTo>
                    <a:cubicBezTo>
                      <a:pt x="9041" y="225651"/>
                      <a:pt x="13655" y="214538"/>
                      <a:pt x="21856" y="206343"/>
                    </a:cubicBezTo>
                    <a:cubicBezTo>
                      <a:pt x="30050" y="198149"/>
                      <a:pt x="41158" y="193535"/>
                      <a:pt x="52753" y="193510"/>
                    </a:cubicBezTo>
                    <a:lnTo>
                      <a:pt x="76373" y="193510"/>
                    </a:lnTo>
                    <a:lnTo>
                      <a:pt x="76373" y="189358"/>
                    </a:lnTo>
                    <a:lnTo>
                      <a:pt x="91973" y="189358"/>
                    </a:lnTo>
                    <a:cubicBezTo>
                      <a:pt x="76919" y="186028"/>
                      <a:pt x="63630" y="177254"/>
                      <a:pt x="54640" y="164724"/>
                    </a:cubicBezTo>
                    <a:cubicBezTo>
                      <a:pt x="45656" y="152192"/>
                      <a:pt x="41613" y="136785"/>
                      <a:pt x="43294" y="121457"/>
                    </a:cubicBezTo>
                    <a:cubicBezTo>
                      <a:pt x="44969" y="106129"/>
                      <a:pt x="52246" y="91960"/>
                      <a:pt x="63726" y="81667"/>
                    </a:cubicBezTo>
                    <a:cubicBezTo>
                      <a:pt x="75205" y="71374"/>
                      <a:pt x="90080" y="65682"/>
                      <a:pt x="105499" y="65682"/>
                    </a:cubicBezTo>
                    <a:cubicBezTo>
                      <a:pt x="120919" y="65682"/>
                      <a:pt x="135793" y="71374"/>
                      <a:pt x="147280" y="81667"/>
                    </a:cubicBezTo>
                    <a:cubicBezTo>
                      <a:pt x="158759" y="91960"/>
                      <a:pt x="166036" y="106129"/>
                      <a:pt x="167711" y="121457"/>
                    </a:cubicBezTo>
                    <a:cubicBezTo>
                      <a:pt x="169385" y="136785"/>
                      <a:pt x="165343" y="152192"/>
                      <a:pt x="156359" y="164724"/>
                    </a:cubicBezTo>
                    <a:cubicBezTo>
                      <a:pt x="147375" y="177254"/>
                      <a:pt x="134080" y="186028"/>
                      <a:pt x="119026" y="189358"/>
                    </a:cubicBezTo>
                    <a:lnTo>
                      <a:pt x="148152" y="189358"/>
                    </a:lnTo>
                    <a:cubicBezTo>
                      <a:pt x="152958" y="182540"/>
                      <a:pt x="159337" y="176973"/>
                      <a:pt x="166742" y="173129"/>
                    </a:cubicBezTo>
                    <a:cubicBezTo>
                      <a:pt x="174147" y="169285"/>
                      <a:pt x="182367" y="167275"/>
                      <a:pt x="190715" y="167268"/>
                    </a:cubicBezTo>
                    <a:lnTo>
                      <a:pt x="218667" y="167268"/>
                    </a:lnTo>
                    <a:lnTo>
                      <a:pt x="218667" y="150406"/>
                    </a:lnTo>
                    <a:cubicBezTo>
                      <a:pt x="204152" y="142138"/>
                      <a:pt x="192781" y="129297"/>
                      <a:pt x="186332" y="113889"/>
                    </a:cubicBezTo>
                    <a:cubicBezTo>
                      <a:pt x="179877" y="98481"/>
                      <a:pt x="178709" y="81371"/>
                      <a:pt x="183002" y="65227"/>
                    </a:cubicBezTo>
                    <a:cubicBezTo>
                      <a:pt x="187295" y="49084"/>
                      <a:pt x="196811" y="34815"/>
                      <a:pt x="210062" y="24647"/>
                    </a:cubicBezTo>
                    <a:cubicBezTo>
                      <a:pt x="223319" y="14479"/>
                      <a:pt x="239566" y="8984"/>
                      <a:pt x="256270" y="9017"/>
                    </a:cubicBezTo>
                    <a:close/>
                    <a:moveTo>
                      <a:pt x="256270" y="0"/>
                    </a:moveTo>
                    <a:cubicBezTo>
                      <a:pt x="238046" y="5"/>
                      <a:pt x="220309" y="5889"/>
                      <a:pt x="205698" y="16777"/>
                    </a:cubicBezTo>
                    <a:cubicBezTo>
                      <a:pt x="191087" y="27665"/>
                      <a:pt x="180377" y="42976"/>
                      <a:pt x="175161" y="60436"/>
                    </a:cubicBezTo>
                    <a:cubicBezTo>
                      <a:pt x="169950" y="77896"/>
                      <a:pt x="170502" y="96573"/>
                      <a:pt x="176752" y="113691"/>
                    </a:cubicBezTo>
                    <a:cubicBezTo>
                      <a:pt x="182996" y="130810"/>
                      <a:pt x="194597" y="145457"/>
                      <a:pt x="209831" y="155456"/>
                    </a:cubicBezTo>
                    <a:lnTo>
                      <a:pt x="209831" y="158252"/>
                    </a:lnTo>
                    <a:lnTo>
                      <a:pt x="190895" y="158252"/>
                    </a:lnTo>
                    <a:cubicBezTo>
                      <a:pt x="183162" y="158253"/>
                      <a:pt x="175507" y="159754"/>
                      <a:pt x="168352" y="162670"/>
                    </a:cubicBezTo>
                    <a:cubicBezTo>
                      <a:pt x="173608" y="153096"/>
                      <a:pt x="176604" y="142448"/>
                      <a:pt x="177111" y="131538"/>
                    </a:cubicBezTo>
                    <a:cubicBezTo>
                      <a:pt x="177618" y="120628"/>
                      <a:pt x="175623" y="109747"/>
                      <a:pt x="171278" y="99728"/>
                    </a:cubicBezTo>
                    <a:cubicBezTo>
                      <a:pt x="166934" y="89708"/>
                      <a:pt x="160351" y="80815"/>
                      <a:pt x="152040" y="73730"/>
                    </a:cubicBezTo>
                    <a:cubicBezTo>
                      <a:pt x="143731" y="66644"/>
                      <a:pt x="133907" y="61554"/>
                      <a:pt x="123325" y="58848"/>
                    </a:cubicBezTo>
                    <a:cubicBezTo>
                      <a:pt x="112744" y="56143"/>
                      <a:pt x="101688" y="55894"/>
                      <a:pt x="90997" y="58120"/>
                    </a:cubicBezTo>
                    <a:cubicBezTo>
                      <a:pt x="80300" y="60347"/>
                      <a:pt x="70265" y="64989"/>
                      <a:pt x="61640" y="71693"/>
                    </a:cubicBezTo>
                    <a:cubicBezTo>
                      <a:pt x="53022" y="78398"/>
                      <a:pt x="46047" y="86985"/>
                      <a:pt x="41254" y="96799"/>
                    </a:cubicBezTo>
                    <a:cubicBezTo>
                      <a:pt x="36461" y="106613"/>
                      <a:pt x="33977" y="117393"/>
                      <a:pt x="33996" y="128314"/>
                    </a:cubicBezTo>
                    <a:cubicBezTo>
                      <a:pt x="34016" y="139105"/>
                      <a:pt x="36454" y="149754"/>
                      <a:pt x="41138" y="159476"/>
                    </a:cubicBezTo>
                    <a:cubicBezTo>
                      <a:pt x="45816" y="169199"/>
                      <a:pt x="52624" y="177747"/>
                      <a:pt x="61043" y="184491"/>
                    </a:cubicBezTo>
                    <a:lnTo>
                      <a:pt x="52028" y="184491"/>
                    </a:lnTo>
                    <a:cubicBezTo>
                      <a:pt x="38174" y="184704"/>
                      <a:pt x="24955" y="190352"/>
                      <a:pt x="15221" y="200222"/>
                    </a:cubicBezTo>
                    <a:cubicBezTo>
                      <a:pt x="5486" y="210084"/>
                      <a:pt x="19" y="223380"/>
                      <a:pt x="0" y="237240"/>
                    </a:cubicBezTo>
                    <a:lnTo>
                      <a:pt x="0" y="378719"/>
                    </a:lnTo>
                    <a:lnTo>
                      <a:pt x="513347" y="378719"/>
                    </a:lnTo>
                    <a:lnTo>
                      <a:pt x="513347" y="237240"/>
                    </a:lnTo>
                    <a:cubicBezTo>
                      <a:pt x="513322" y="223258"/>
                      <a:pt x="507758" y="209853"/>
                      <a:pt x="497870" y="199965"/>
                    </a:cubicBezTo>
                    <a:cubicBezTo>
                      <a:pt x="487982" y="190083"/>
                      <a:pt x="474577" y="184515"/>
                      <a:pt x="460594" y="184491"/>
                    </a:cubicBezTo>
                    <a:lnTo>
                      <a:pt x="451579" y="184491"/>
                    </a:lnTo>
                    <a:cubicBezTo>
                      <a:pt x="461133" y="176996"/>
                      <a:pt x="468628" y="167193"/>
                      <a:pt x="473351" y="156004"/>
                    </a:cubicBezTo>
                    <a:cubicBezTo>
                      <a:pt x="478081" y="144815"/>
                      <a:pt x="479877" y="132608"/>
                      <a:pt x="478587" y="120532"/>
                    </a:cubicBezTo>
                    <a:cubicBezTo>
                      <a:pt x="477291" y="108456"/>
                      <a:pt x="472947" y="96906"/>
                      <a:pt x="465959" y="86972"/>
                    </a:cubicBezTo>
                    <a:cubicBezTo>
                      <a:pt x="458977" y="77037"/>
                      <a:pt x="449577" y="69043"/>
                      <a:pt x="438649" y="63740"/>
                    </a:cubicBezTo>
                    <a:cubicBezTo>
                      <a:pt x="427721" y="58439"/>
                      <a:pt x="415625" y="56004"/>
                      <a:pt x="403497" y="56665"/>
                    </a:cubicBezTo>
                    <a:cubicBezTo>
                      <a:pt x="391370" y="57326"/>
                      <a:pt x="379614" y="61061"/>
                      <a:pt x="369328" y="67519"/>
                    </a:cubicBezTo>
                    <a:cubicBezTo>
                      <a:pt x="359042" y="73977"/>
                      <a:pt x="350565" y="82945"/>
                      <a:pt x="344700" y="93581"/>
                    </a:cubicBezTo>
                    <a:cubicBezTo>
                      <a:pt x="338835" y="104217"/>
                      <a:pt x="335774" y="116169"/>
                      <a:pt x="335800" y="128314"/>
                    </a:cubicBezTo>
                    <a:cubicBezTo>
                      <a:pt x="335813" y="140406"/>
                      <a:pt x="338918" y="152294"/>
                      <a:pt x="344816" y="162850"/>
                    </a:cubicBezTo>
                    <a:cubicBezTo>
                      <a:pt x="337366" y="159838"/>
                      <a:pt x="329409" y="158278"/>
                      <a:pt x="321375" y="158252"/>
                    </a:cubicBezTo>
                    <a:lnTo>
                      <a:pt x="302253" y="158252"/>
                    </a:lnTo>
                    <a:lnTo>
                      <a:pt x="302253" y="155907"/>
                    </a:lnTo>
                    <a:cubicBezTo>
                      <a:pt x="317602" y="145970"/>
                      <a:pt x="329319" y="131338"/>
                      <a:pt x="335671" y="114195"/>
                    </a:cubicBezTo>
                    <a:cubicBezTo>
                      <a:pt x="342018" y="97052"/>
                      <a:pt x="342653" y="78315"/>
                      <a:pt x="337481" y="60781"/>
                    </a:cubicBezTo>
                    <a:cubicBezTo>
                      <a:pt x="332309" y="43247"/>
                      <a:pt x="321606" y="27855"/>
                      <a:pt x="306969" y="16901"/>
                    </a:cubicBezTo>
                    <a:cubicBezTo>
                      <a:pt x="292332" y="5947"/>
                      <a:pt x="274551" y="19"/>
                      <a:pt x="256270" y="0"/>
                    </a:cubicBezTo>
                    <a:lnTo>
                      <a:pt x="256270" y="0"/>
                    </a:lnTo>
                    <a:close/>
                  </a:path>
                </a:pathLst>
              </a:custGeom>
              <a:solidFill>
                <a:srgbClr val="FFFFFF"/>
              </a:solidFill>
              <a:ln w="6417" cap="flat">
                <a:noFill/>
                <a:prstDash val="solid"/>
                <a:miter/>
              </a:ln>
            </p:spPr>
            <p:txBody>
              <a:bodyPr rtlCol="0" anchor="ctr"/>
              <a:lstStyle/>
              <a:p>
                <a:endParaRPr lang="en-US" sz="3052"/>
              </a:p>
            </p:txBody>
          </p:sp>
          <p:sp>
            <p:nvSpPr>
              <p:cNvPr id="13" name="Freeform: Shape 337">
                <a:extLst>
                  <a:ext uri="{FF2B5EF4-FFF2-40B4-BE49-F238E27FC236}">
                    <a16:creationId xmlns:a16="http://schemas.microsoft.com/office/drawing/2014/main" id="{B5ED2281-AFB9-3C01-1193-9486A868623E}"/>
                  </a:ext>
                </a:extLst>
              </p:cNvPr>
              <p:cNvSpPr/>
              <p:nvPr/>
            </p:nvSpPr>
            <p:spPr>
              <a:xfrm>
                <a:off x="5603783" y="1921700"/>
                <a:ext cx="125341" cy="125336"/>
              </a:xfrm>
              <a:custGeom>
                <a:avLst/>
                <a:gdLst>
                  <a:gd name="connsiteX0" fmla="*/ 62583 w 125341"/>
                  <a:gd name="connsiteY0" fmla="*/ 125337 h 125336"/>
                  <a:gd name="connsiteX1" fmla="*/ 97433 w 125341"/>
                  <a:gd name="connsiteY1" fmla="*/ 114815 h 125336"/>
                  <a:gd name="connsiteX2" fmla="*/ 120553 w 125341"/>
                  <a:gd name="connsiteY2" fmla="*/ 86693 h 125336"/>
                  <a:gd name="connsiteX3" fmla="*/ 124140 w 125341"/>
                  <a:gd name="connsiteY3" fmla="*/ 50465 h 125336"/>
                  <a:gd name="connsiteX4" fmla="*/ 106988 w 125341"/>
                  <a:gd name="connsiteY4" fmla="*/ 18356 h 125336"/>
                  <a:gd name="connsiteX5" fmla="*/ 74878 w 125341"/>
                  <a:gd name="connsiteY5" fmla="*/ 1200 h 125336"/>
                  <a:gd name="connsiteX6" fmla="*/ 38648 w 125341"/>
                  <a:gd name="connsiteY6" fmla="*/ 4788 h 125336"/>
                  <a:gd name="connsiteX7" fmla="*/ 10523 w 125341"/>
                  <a:gd name="connsiteY7" fmla="*/ 27909 h 125336"/>
                  <a:gd name="connsiteX8" fmla="*/ 0 w 125341"/>
                  <a:gd name="connsiteY8" fmla="*/ 62760 h 125336"/>
                  <a:gd name="connsiteX9" fmla="*/ 18487 w 125341"/>
                  <a:gd name="connsiteY9" fmla="*/ 106854 h 125336"/>
                  <a:gd name="connsiteX10" fmla="*/ 62583 w 125341"/>
                  <a:gd name="connsiteY10" fmla="*/ 125337 h 125336"/>
                  <a:gd name="connsiteX11" fmla="*/ 62583 w 125341"/>
                  <a:gd name="connsiteY11" fmla="*/ 15600 h 125336"/>
                  <a:gd name="connsiteX12" fmla="*/ 89143 w 125341"/>
                  <a:gd name="connsiteY12" fmla="*/ 23414 h 125336"/>
                  <a:gd name="connsiteX13" fmla="*/ 106840 w 125341"/>
                  <a:gd name="connsiteY13" fmla="*/ 44705 h 125336"/>
                  <a:gd name="connsiteX14" fmla="*/ 109664 w 125341"/>
                  <a:gd name="connsiteY14" fmla="*/ 72245 h 125336"/>
                  <a:gd name="connsiteX15" fmla="*/ 96663 w 125341"/>
                  <a:gd name="connsiteY15" fmla="*/ 96688 h 125336"/>
                  <a:gd name="connsiteX16" fmla="*/ 72247 w 125341"/>
                  <a:gd name="connsiteY16" fmla="*/ 109736 h 125336"/>
                  <a:gd name="connsiteX17" fmla="*/ 44699 w 125341"/>
                  <a:gd name="connsiteY17" fmla="*/ 106961 h 125336"/>
                  <a:gd name="connsiteX18" fmla="*/ 23376 w 125341"/>
                  <a:gd name="connsiteY18" fmla="*/ 89304 h 125336"/>
                  <a:gd name="connsiteX19" fmla="*/ 15509 w 125341"/>
                  <a:gd name="connsiteY19" fmla="*/ 62760 h 125336"/>
                  <a:gd name="connsiteX20" fmla="*/ 29421 w 125341"/>
                  <a:gd name="connsiteY20" fmla="*/ 29574 h 125336"/>
                  <a:gd name="connsiteX21" fmla="*/ 62583 w 125341"/>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1" h="125336">
                    <a:moveTo>
                      <a:pt x="62583" y="125337"/>
                    </a:moveTo>
                    <a:cubicBezTo>
                      <a:pt x="74987" y="125356"/>
                      <a:pt x="87115" y="121692"/>
                      <a:pt x="97433" y="114815"/>
                    </a:cubicBezTo>
                    <a:cubicBezTo>
                      <a:pt x="107752" y="107935"/>
                      <a:pt x="115798" y="98149"/>
                      <a:pt x="120553" y="86693"/>
                    </a:cubicBezTo>
                    <a:cubicBezTo>
                      <a:pt x="125308" y="75239"/>
                      <a:pt x="126559" y="62630"/>
                      <a:pt x="124140" y="50465"/>
                    </a:cubicBezTo>
                    <a:cubicBezTo>
                      <a:pt x="121727" y="38300"/>
                      <a:pt x="115753" y="27125"/>
                      <a:pt x="106988" y="18356"/>
                    </a:cubicBezTo>
                    <a:cubicBezTo>
                      <a:pt x="98216" y="9586"/>
                      <a:pt x="87038" y="3615"/>
                      <a:pt x="74878" y="1200"/>
                    </a:cubicBezTo>
                    <a:cubicBezTo>
                      <a:pt x="62712" y="-1215"/>
                      <a:pt x="50103" y="33"/>
                      <a:pt x="38648" y="4788"/>
                    </a:cubicBezTo>
                    <a:cubicBezTo>
                      <a:pt x="27194" y="9542"/>
                      <a:pt x="17409" y="17588"/>
                      <a:pt x="10523" y="27909"/>
                    </a:cubicBezTo>
                    <a:cubicBezTo>
                      <a:pt x="3645" y="38228"/>
                      <a:pt x="-13" y="50357"/>
                      <a:pt x="0" y="62760"/>
                    </a:cubicBezTo>
                    <a:cubicBezTo>
                      <a:pt x="141" y="79313"/>
                      <a:pt x="6782" y="95148"/>
                      <a:pt x="18487" y="106854"/>
                    </a:cubicBezTo>
                    <a:cubicBezTo>
                      <a:pt x="30191" y="118559"/>
                      <a:pt x="46028" y="125196"/>
                      <a:pt x="62583" y="125337"/>
                    </a:cubicBezTo>
                    <a:close/>
                    <a:moveTo>
                      <a:pt x="62583" y="15600"/>
                    </a:moveTo>
                    <a:cubicBezTo>
                      <a:pt x="72016" y="15511"/>
                      <a:pt x="81263" y="18231"/>
                      <a:pt x="89143" y="23414"/>
                    </a:cubicBezTo>
                    <a:cubicBezTo>
                      <a:pt x="97023" y="28597"/>
                      <a:pt x="103183" y="36009"/>
                      <a:pt x="106840" y="44705"/>
                    </a:cubicBezTo>
                    <a:cubicBezTo>
                      <a:pt x="110492" y="53401"/>
                      <a:pt x="111480" y="62988"/>
                      <a:pt x="109664" y="72245"/>
                    </a:cubicBezTo>
                    <a:cubicBezTo>
                      <a:pt x="107854" y="81503"/>
                      <a:pt x="103330" y="90011"/>
                      <a:pt x="96663" y="96688"/>
                    </a:cubicBezTo>
                    <a:cubicBezTo>
                      <a:pt x="90002" y="103364"/>
                      <a:pt x="81500" y="107907"/>
                      <a:pt x="72247" y="109736"/>
                    </a:cubicBezTo>
                    <a:cubicBezTo>
                      <a:pt x="62994" y="111566"/>
                      <a:pt x="53407" y="110600"/>
                      <a:pt x="44699" y="106961"/>
                    </a:cubicBezTo>
                    <a:cubicBezTo>
                      <a:pt x="35998" y="103323"/>
                      <a:pt x="28574" y="97176"/>
                      <a:pt x="23376" y="89304"/>
                    </a:cubicBezTo>
                    <a:cubicBezTo>
                      <a:pt x="18179" y="81433"/>
                      <a:pt x="15439" y="72193"/>
                      <a:pt x="15509" y="62760"/>
                    </a:cubicBezTo>
                    <a:cubicBezTo>
                      <a:pt x="15631" y="50304"/>
                      <a:pt x="20624" y="38390"/>
                      <a:pt x="29421" y="29574"/>
                    </a:cubicBezTo>
                    <a:cubicBezTo>
                      <a:pt x="38225" y="20758"/>
                      <a:pt x="50128" y="15741"/>
                      <a:pt x="62583" y="15600"/>
                    </a:cubicBezTo>
                    <a:close/>
                  </a:path>
                </a:pathLst>
              </a:custGeom>
              <a:solidFill>
                <a:srgbClr val="2D5967"/>
              </a:solidFill>
              <a:ln w="6417" cap="flat">
                <a:noFill/>
                <a:prstDash val="solid"/>
                <a:miter/>
              </a:ln>
            </p:spPr>
            <p:txBody>
              <a:bodyPr rtlCol="0" anchor="ctr"/>
              <a:lstStyle/>
              <a:p>
                <a:endParaRPr lang="en-US" sz="3052"/>
              </a:p>
            </p:txBody>
          </p:sp>
          <p:sp>
            <p:nvSpPr>
              <p:cNvPr id="14" name="Freeform: Shape 338">
                <a:extLst>
                  <a:ext uri="{FF2B5EF4-FFF2-40B4-BE49-F238E27FC236}">
                    <a16:creationId xmlns:a16="http://schemas.microsoft.com/office/drawing/2014/main" id="{6D12B56D-4FC6-C847-4967-20A7588BDA52}"/>
                  </a:ext>
                </a:extLst>
              </p:cNvPr>
              <p:cNvSpPr/>
              <p:nvPr/>
            </p:nvSpPr>
            <p:spPr>
              <a:xfrm>
                <a:off x="5267624" y="2023410"/>
                <a:ext cx="495316" cy="202437"/>
              </a:xfrm>
              <a:custGeom>
                <a:avLst/>
                <a:gdLst>
                  <a:gd name="connsiteX0" fmla="*/ 451579 w 495316"/>
                  <a:gd name="connsiteY0" fmla="*/ 26238 h 202437"/>
                  <a:gd name="connsiteX1" fmla="*/ 438687 w 495316"/>
                  <a:gd name="connsiteY1" fmla="*/ 26238 h 202437"/>
                  <a:gd name="connsiteX2" fmla="*/ 436435 w 495316"/>
                  <a:gd name="connsiteY2" fmla="*/ 29215 h 202437"/>
                  <a:gd name="connsiteX3" fmla="*/ 419751 w 495316"/>
                  <a:gd name="connsiteY3" fmla="*/ 42896 h 202437"/>
                  <a:gd name="connsiteX4" fmla="*/ 398743 w 495316"/>
                  <a:gd name="connsiteY4" fmla="*/ 47798 h 202437"/>
                  <a:gd name="connsiteX5" fmla="*/ 377727 w 495316"/>
                  <a:gd name="connsiteY5" fmla="*/ 42896 h 202437"/>
                  <a:gd name="connsiteX6" fmla="*/ 361050 w 495316"/>
                  <a:gd name="connsiteY6" fmla="*/ 29215 h 202437"/>
                  <a:gd name="connsiteX7" fmla="*/ 358798 w 495316"/>
                  <a:gd name="connsiteY7" fmla="*/ 26238 h 202437"/>
                  <a:gd name="connsiteX8" fmla="*/ 358073 w 495316"/>
                  <a:gd name="connsiteY8" fmla="*/ 26238 h 202437"/>
                  <a:gd name="connsiteX9" fmla="*/ 339021 w 495316"/>
                  <a:gd name="connsiteY9" fmla="*/ 7121 h 202437"/>
                  <a:gd name="connsiteX10" fmla="*/ 312988 w 495316"/>
                  <a:gd name="connsiteY10" fmla="*/ 0 h 202437"/>
                  <a:gd name="connsiteX11" fmla="*/ 297568 w 495316"/>
                  <a:gd name="connsiteY11" fmla="*/ 0 h 202437"/>
                  <a:gd name="connsiteX12" fmla="*/ 295316 w 495316"/>
                  <a:gd name="connsiteY12" fmla="*/ 2976 h 202437"/>
                  <a:gd name="connsiteX13" fmla="*/ 274044 w 495316"/>
                  <a:gd name="connsiteY13" fmla="*/ 20424 h 202437"/>
                  <a:gd name="connsiteX14" fmla="*/ 247254 w 495316"/>
                  <a:gd name="connsiteY14" fmla="*/ 26668 h 202437"/>
                  <a:gd name="connsiteX15" fmla="*/ 220463 w 495316"/>
                  <a:gd name="connsiteY15" fmla="*/ 20424 h 202437"/>
                  <a:gd name="connsiteX16" fmla="*/ 199192 w 495316"/>
                  <a:gd name="connsiteY16" fmla="*/ 2976 h 202437"/>
                  <a:gd name="connsiteX17" fmla="*/ 196939 w 495316"/>
                  <a:gd name="connsiteY17" fmla="*/ 0 h 202437"/>
                  <a:gd name="connsiteX18" fmla="*/ 181879 w 495316"/>
                  <a:gd name="connsiteY18" fmla="*/ 0 h 202437"/>
                  <a:gd name="connsiteX19" fmla="*/ 155840 w 495316"/>
                  <a:gd name="connsiteY19" fmla="*/ 7110 h 202437"/>
                  <a:gd name="connsiteX20" fmla="*/ 136794 w 495316"/>
                  <a:gd name="connsiteY20" fmla="*/ 26238 h 202437"/>
                  <a:gd name="connsiteX21" fmla="*/ 134536 w 495316"/>
                  <a:gd name="connsiteY21" fmla="*/ 29215 h 202437"/>
                  <a:gd name="connsiteX22" fmla="*/ 117858 w 495316"/>
                  <a:gd name="connsiteY22" fmla="*/ 42896 h 202437"/>
                  <a:gd name="connsiteX23" fmla="*/ 96843 w 495316"/>
                  <a:gd name="connsiteY23" fmla="*/ 47798 h 202437"/>
                  <a:gd name="connsiteX24" fmla="*/ 75834 w 495316"/>
                  <a:gd name="connsiteY24" fmla="*/ 42896 h 202437"/>
                  <a:gd name="connsiteX25" fmla="*/ 59157 w 495316"/>
                  <a:gd name="connsiteY25" fmla="*/ 29215 h 202437"/>
                  <a:gd name="connsiteX26" fmla="*/ 56898 w 495316"/>
                  <a:gd name="connsiteY26" fmla="*/ 26238 h 202437"/>
                  <a:gd name="connsiteX27" fmla="*/ 43737 w 495316"/>
                  <a:gd name="connsiteY27" fmla="*/ 26238 h 202437"/>
                  <a:gd name="connsiteX28" fmla="*/ 12840 w 495316"/>
                  <a:gd name="connsiteY28" fmla="*/ 39078 h 202437"/>
                  <a:gd name="connsiteX29" fmla="*/ 0 w 495316"/>
                  <a:gd name="connsiteY29" fmla="*/ 69975 h 202437"/>
                  <a:gd name="connsiteX30" fmla="*/ 0 w 495316"/>
                  <a:gd name="connsiteY30" fmla="*/ 202438 h 202437"/>
                  <a:gd name="connsiteX31" fmla="*/ 15150 w 495316"/>
                  <a:gd name="connsiteY31" fmla="*/ 202438 h 202437"/>
                  <a:gd name="connsiteX32" fmla="*/ 15150 w 495316"/>
                  <a:gd name="connsiteY32" fmla="*/ 69975 h 202437"/>
                  <a:gd name="connsiteX33" fmla="*/ 23518 w 495316"/>
                  <a:gd name="connsiteY33" fmla="*/ 49730 h 202437"/>
                  <a:gd name="connsiteX34" fmla="*/ 43737 w 495316"/>
                  <a:gd name="connsiteY34" fmla="*/ 41298 h 202437"/>
                  <a:gd name="connsiteX35" fmla="*/ 49326 w 495316"/>
                  <a:gd name="connsiteY35" fmla="*/ 41298 h 202437"/>
                  <a:gd name="connsiteX36" fmla="*/ 87179 w 495316"/>
                  <a:gd name="connsiteY36" fmla="*/ 62005 h 202437"/>
                  <a:gd name="connsiteX37" fmla="*/ 129486 w 495316"/>
                  <a:gd name="connsiteY37" fmla="*/ 53561 h 202437"/>
                  <a:gd name="connsiteX38" fmla="*/ 129486 w 495316"/>
                  <a:gd name="connsiteY38" fmla="*/ 202438 h 202437"/>
                  <a:gd name="connsiteX39" fmla="*/ 144276 w 495316"/>
                  <a:gd name="connsiteY39" fmla="*/ 202438 h 202437"/>
                  <a:gd name="connsiteX40" fmla="*/ 144276 w 495316"/>
                  <a:gd name="connsiteY40" fmla="*/ 52393 h 202437"/>
                  <a:gd name="connsiteX41" fmla="*/ 155185 w 495316"/>
                  <a:gd name="connsiteY41" fmla="*/ 26058 h 202437"/>
                  <a:gd name="connsiteX42" fmla="*/ 181519 w 495316"/>
                  <a:gd name="connsiteY42" fmla="*/ 15149 h 202437"/>
                  <a:gd name="connsiteX43" fmla="*/ 189361 w 495316"/>
                  <a:gd name="connsiteY43" fmla="*/ 15149 h 202437"/>
                  <a:gd name="connsiteX44" fmla="*/ 215279 w 495316"/>
                  <a:gd name="connsiteY44" fmla="*/ 34766 h 202437"/>
                  <a:gd name="connsiteX45" fmla="*/ 247029 w 495316"/>
                  <a:gd name="connsiteY45" fmla="*/ 41734 h 202437"/>
                  <a:gd name="connsiteX46" fmla="*/ 278773 w 495316"/>
                  <a:gd name="connsiteY46" fmla="*/ 34766 h 202437"/>
                  <a:gd name="connsiteX47" fmla="*/ 304691 w 495316"/>
                  <a:gd name="connsiteY47" fmla="*/ 15149 h 202437"/>
                  <a:gd name="connsiteX48" fmla="*/ 312449 w 495316"/>
                  <a:gd name="connsiteY48" fmla="*/ 15149 h 202437"/>
                  <a:gd name="connsiteX49" fmla="*/ 338777 w 495316"/>
                  <a:gd name="connsiteY49" fmla="*/ 26058 h 202437"/>
                  <a:gd name="connsiteX50" fmla="*/ 349686 w 495316"/>
                  <a:gd name="connsiteY50" fmla="*/ 52393 h 202437"/>
                  <a:gd name="connsiteX51" fmla="*/ 349686 w 495316"/>
                  <a:gd name="connsiteY51" fmla="*/ 202438 h 202437"/>
                  <a:gd name="connsiteX52" fmla="*/ 364836 w 495316"/>
                  <a:gd name="connsiteY52" fmla="*/ 202438 h 202437"/>
                  <a:gd name="connsiteX53" fmla="*/ 364836 w 495316"/>
                  <a:gd name="connsiteY53" fmla="*/ 53022 h 202437"/>
                  <a:gd name="connsiteX54" fmla="*/ 407604 w 495316"/>
                  <a:gd name="connsiteY54" fmla="*/ 62333 h 202437"/>
                  <a:gd name="connsiteX55" fmla="*/ 445990 w 495316"/>
                  <a:gd name="connsiteY55" fmla="*/ 41298 h 202437"/>
                  <a:gd name="connsiteX56" fmla="*/ 451579 w 495316"/>
                  <a:gd name="connsiteY56" fmla="*/ 41298 h 202437"/>
                  <a:gd name="connsiteX57" fmla="*/ 471830 w 495316"/>
                  <a:gd name="connsiteY57" fmla="*/ 49723 h 202437"/>
                  <a:gd name="connsiteX58" fmla="*/ 480256 w 495316"/>
                  <a:gd name="connsiteY58" fmla="*/ 69975 h 202437"/>
                  <a:gd name="connsiteX59" fmla="*/ 480256 w 495316"/>
                  <a:gd name="connsiteY59" fmla="*/ 202438 h 202437"/>
                  <a:gd name="connsiteX60" fmla="*/ 495316 w 495316"/>
                  <a:gd name="connsiteY60" fmla="*/ 202438 h 202437"/>
                  <a:gd name="connsiteX61" fmla="*/ 495316 w 495316"/>
                  <a:gd name="connsiteY61" fmla="*/ 69975 h 202437"/>
                  <a:gd name="connsiteX62" fmla="*/ 482482 w 495316"/>
                  <a:gd name="connsiteY62" fmla="*/ 39078 h 202437"/>
                  <a:gd name="connsiteX63" fmla="*/ 451579 w 495316"/>
                  <a:gd name="connsiteY63" fmla="*/ 26238 h 20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95316" h="202437">
                    <a:moveTo>
                      <a:pt x="451579" y="26238"/>
                    </a:moveTo>
                    <a:lnTo>
                      <a:pt x="438687" y="26238"/>
                    </a:lnTo>
                    <a:lnTo>
                      <a:pt x="436435" y="29215"/>
                    </a:lnTo>
                    <a:cubicBezTo>
                      <a:pt x="431995" y="34997"/>
                      <a:pt x="426290" y="39675"/>
                      <a:pt x="419751" y="42896"/>
                    </a:cubicBezTo>
                    <a:cubicBezTo>
                      <a:pt x="413219" y="46124"/>
                      <a:pt x="406026" y="47798"/>
                      <a:pt x="398743" y="47798"/>
                    </a:cubicBezTo>
                    <a:cubicBezTo>
                      <a:pt x="391453" y="47798"/>
                      <a:pt x="384266" y="46124"/>
                      <a:pt x="377727" y="42896"/>
                    </a:cubicBezTo>
                    <a:cubicBezTo>
                      <a:pt x="371195" y="39675"/>
                      <a:pt x="365484" y="34997"/>
                      <a:pt x="361050" y="29215"/>
                    </a:cubicBezTo>
                    <a:lnTo>
                      <a:pt x="358798" y="26238"/>
                    </a:lnTo>
                    <a:lnTo>
                      <a:pt x="358073" y="26238"/>
                    </a:lnTo>
                    <a:cubicBezTo>
                      <a:pt x="353497" y="18315"/>
                      <a:pt x="346933" y="11724"/>
                      <a:pt x="339021" y="7121"/>
                    </a:cubicBezTo>
                    <a:cubicBezTo>
                      <a:pt x="331116" y="2519"/>
                      <a:pt x="322138" y="63"/>
                      <a:pt x="312988" y="0"/>
                    </a:cubicBezTo>
                    <a:lnTo>
                      <a:pt x="297568" y="0"/>
                    </a:lnTo>
                    <a:lnTo>
                      <a:pt x="295316" y="2976"/>
                    </a:lnTo>
                    <a:cubicBezTo>
                      <a:pt x="289656" y="10345"/>
                      <a:pt x="282379" y="16315"/>
                      <a:pt x="274044" y="20424"/>
                    </a:cubicBezTo>
                    <a:cubicBezTo>
                      <a:pt x="265709" y="24531"/>
                      <a:pt x="256545" y="26668"/>
                      <a:pt x="247254" y="26668"/>
                    </a:cubicBezTo>
                    <a:cubicBezTo>
                      <a:pt x="237962" y="26668"/>
                      <a:pt x="228792" y="24531"/>
                      <a:pt x="220463" y="20424"/>
                    </a:cubicBezTo>
                    <a:cubicBezTo>
                      <a:pt x="212128" y="16315"/>
                      <a:pt x="204851" y="10345"/>
                      <a:pt x="199192" y="2976"/>
                    </a:cubicBezTo>
                    <a:lnTo>
                      <a:pt x="196939" y="0"/>
                    </a:lnTo>
                    <a:lnTo>
                      <a:pt x="181879" y="0"/>
                    </a:lnTo>
                    <a:cubicBezTo>
                      <a:pt x="172728" y="55"/>
                      <a:pt x="163745" y="2506"/>
                      <a:pt x="155840" y="7110"/>
                    </a:cubicBezTo>
                    <a:cubicBezTo>
                      <a:pt x="147927" y="11713"/>
                      <a:pt x="141363" y="18309"/>
                      <a:pt x="136794" y="26238"/>
                    </a:cubicBezTo>
                    <a:lnTo>
                      <a:pt x="134536" y="29215"/>
                    </a:lnTo>
                    <a:cubicBezTo>
                      <a:pt x="130102" y="34997"/>
                      <a:pt x="124391" y="39675"/>
                      <a:pt x="117858" y="42896"/>
                    </a:cubicBezTo>
                    <a:cubicBezTo>
                      <a:pt x="111320" y="46124"/>
                      <a:pt x="104132" y="47798"/>
                      <a:pt x="96843" y="47798"/>
                    </a:cubicBezTo>
                    <a:cubicBezTo>
                      <a:pt x="89560" y="47798"/>
                      <a:pt x="82373" y="46124"/>
                      <a:pt x="75834" y="42896"/>
                    </a:cubicBezTo>
                    <a:cubicBezTo>
                      <a:pt x="69302" y="39675"/>
                      <a:pt x="63591" y="34997"/>
                      <a:pt x="59157" y="29215"/>
                    </a:cubicBezTo>
                    <a:lnTo>
                      <a:pt x="56898" y="26238"/>
                    </a:lnTo>
                    <a:lnTo>
                      <a:pt x="43737" y="26238"/>
                    </a:lnTo>
                    <a:cubicBezTo>
                      <a:pt x="32142" y="26263"/>
                      <a:pt x="21035" y="30877"/>
                      <a:pt x="12840" y="39078"/>
                    </a:cubicBezTo>
                    <a:cubicBezTo>
                      <a:pt x="4640" y="47272"/>
                      <a:pt x="25" y="58380"/>
                      <a:pt x="0" y="69975"/>
                    </a:cubicBezTo>
                    <a:lnTo>
                      <a:pt x="0" y="202438"/>
                    </a:lnTo>
                    <a:lnTo>
                      <a:pt x="15150" y="202438"/>
                    </a:lnTo>
                    <a:lnTo>
                      <a:pt x="15150" y="69975"/>
                    </a:lnTo>
                    <a:cubicBezTo>
                      <a:pt x="15150" y="62384"/>
                      <a:pt x="18160" y="55107"/>
                      <a:pt x="23518" y="49730"/>
                    </a:cubicBezTo>
                    <a:cubicBezTo>
                      <a:pt x="28876" y="44353"/>
                      <a:pt x="36146" y="41324"/>
                      <a:pt x="43737" y="41298"/>
                    </a:cubicBezTo>
                    <a:lnTo>
                      <a:pt x="49326" y="41298"/>
                    </a:lnTo>
                    <a:cubicBezTo>
                      <a:pt x="59118" y="52431"/>
                      <a:pt x="72517" y="59766"/>
                      <a:pt x="87179" y="62005"/>
                    </a:cubicBezTo>
                    <a:cubicBezTo>
                      <a:pt x="101835" y="64251"/>
                      <a:pt x="116812" y="61261"/>
                      <a:pt x="129486" y="53561"/>
                    </a:cubicBezTo>
                    <a:lnTo>
                      <a:pt x="129486" y="202438"/>
                    </a:lnTo>
                    <a:lnTo>
                      <a:pt x="144276" y="202438"/>
                    </a:lnTo>
                    <a:lnTo>
                      <a:pt x="144276" y="52393"/>
                    </a:lnTo>
                    <a:cubicBezTo>
                      <a:pt x="144276" y="42511"/>
                      <a:pt x="148197" y="33040"/>
                      <a:pt x="155185" y="26058"/>
                    </a:cubicBezTo>
                    <a:cubicBezTo>
                      <a:pt x="162166" y="19073"/>
                      <a:pt x="171638" y="15149"/>
                      <a:pt x="181519" y="15149"/>
                    </a:cubicBezTo>
                    <a:lnTo>
                      <a:pt x="189361" y="15149"/>
                    </a:lnTo>
                    <a:cubicBezTo>
                      <a:pt x="196484" y="23485"/>
                      <a:pt x="205326" y="30178"/>
                      <a:pt x="215279" y="34766"/>
                    </a:cubicBezTo>
                    <a:cubicBezTo>
                      <a:pt x="225231" y="39354"/>
                      <a:pt x="236063" y="41734"/>
                      <a:pt x="247029" y="41734"/>
                    </a:cubicBezTo>
                    <a:cubicBezTo>
                      <a:pt x="257989" y="41734"/>
                      <a:pt x="268821" y="39354"/>
                      <a:pt x="278773" y="34766"/>
                    </a:cubicBezTo>
                    <a:cubicBezTo>
                      <a:pt x="288732" y="30178"/>
                      <a:pt x="297575" y="23485"/>
                      <a:pt x="304691" y="15149"/>
                    </a:cubicBezTo>
                    <a:lnTo>
                      <a:pt x="312449" y="15149"/>
                    </a:lnTo>
                    <a:cubicBezTo>
                      <a:pt x="322325" y="15149"/>
                      <a:pt x="331795" y="19073"/>
                      <a:pt x="338777" y="26058"/>
                    </a:cubicBezTo>
                    <a:cubicBezTo>
                      <a:pt x="345765" y="33040"/>
                      <a:pt x="349686" y="42511"/>
                      <a:pt x="349686" y="52393"/>
                    </a:cubicBezTo>
                    <a:lnTo>
                      <a:pt x="349686" y="202438"/>
                    </a:lnTo>
                    <a:lnTo>
                      <a:pt x="364836" y="202438"/>
                    </a:lnTo>
                    <a:lnTo>
                      <a:pt x="364836" y="53022"/>
                    </a:lnTo>
                    <a:cubicBezTo>
                      <a:pt x="377503" y="61178"/>
                      <a:pt x="392692" y="64489"/>
                      <a:pt x="407604" y="62333"/>
                    </a:cubicBezTo>
                    <a:cubicBezTo>
                      <a:pt x="422517" y="60176"/>
                      <a:pt x="436153" y="52707"/>
                      <a:pt x="445990" y="41298"/>
                    </a:cubicBezTo>
                    <a:lnTo>
                      <a:pt x="451579" y="41298"/>
                    </a:lnTo>
                    <a:cubicBezTo>
                      <a:pt x="459176" y="41324"/>
                      <a:pt x="466459" y="44353"/>
                      <a:pt x="471830" y="49723"/>
                    </a:cubicBezTo>
                    <a:cubicBezTo>
                      <a:pt x="477201" y="55094"/>
                      <a:pt x="480230" y="62377"/>
                      <a:pt x="480256" y="69975"/>
                    </a:cubicBezTo>
                    <a:lnTo>
                      <a:pt x="480256" y="202438"/>
                    </a:lnTo>
                    <a:lnTo>
                      <a:pt x="495316" y="202438"/>
                    </a:lnTo>
                    <a:lnTo>
                      <a:pt x="495316" y="69975"/>
                    </a:lnTo>
                    <a:cubicBezTo>
                      <a:pt x="495290" y="58380"/>
                      <a:pt x="490677" y="47272"/>
                      <a:pt x="482482" y="39078"/>
                    </a:cubicBezTo>
                    <a:cubicBezTo>
                      <a:pt x="474282" y="30877"/>
                      <a:pt x="463174" y="26263"/>
                      <a:pt x="451579" y="26238"/>
                    </a:cubicBezTo>
                    <a:close/>
                  </a:path>
                </a:pathLst>
              </a:custGeom>
              <a:solidFill>
                <a:srgbClr val="2D5967"/>
              </a:solidFill>
              <a:ln w="6417" cap="flat">
                <a:noFill/>
                <a:prstDash val="solid"/>
                <a:miter/>
              </a:ln>
            </p:spPr>
            <p:txBody>
              <a:bodyPr rtlCol="0" anchor="ctr"/>
              <a:lstStyle/>
              <a:p>
                <a:endParaRPr lang="en-US" sz="3052"/>
              </a:p>
            </p:txBody>
          </p:sp>
          <p:sp>
            <p:nvSpPr>
              <p:cNvPr id="15" name="Freeform: Shape 339">
                <a:extLst>
                  <a:ext uri="{FF2B5EF4-FFF2-40B4-BE49-F238E27FC236}">
                    <a16:creationId xmlns:a16="http://schemas.microsoft.com/office/drawing/2014/main" id="{308D0A65-A45A-B438-FC88-B293439024D9}"/>
                  </a:ext>
                </a:extLst>
              </p:cNvPr>
              <p:cNvSpPr/>
              <p:nvPr/>
            </p:nvSpPr>
            <p:spPr>
              <a:xfrm>
                <a:off x="5301601" y="1921700"/>
                <a:ext cx="125342" cy="125336"/>
              </a:xfrm>
              <a:custGeom>
                <a:avLst/>
                <a:gdLst>
                  <a:gd name="connsiteX0" fmla="*/ 62583 w 125342"/>
                  <a:gd name="connsiteY0" fmla="*/ 125337 h 125336"/>
                  <a:gd name="connsiteX1" fmla="*/ 97434 w 125342"/>
                  <a:gd name="connsiteY1" fmla="*/ 114815 h 125336"/>
                  <a:gd name="connsiteX2" fmla="*/ 120553 w 125342"/>
                  <a:gd name="connsiteY2" fmla="*/ 86693 h 125336"/>
                  <a:gd name="connsiteX3" fmla="*/ 124140 w 125342"/>
                  <a:gd name="connsiteY3" fmla="*/ 50465 h 125336"/>
                  <a:gd name="connsiteX4" fmla="*/ 106988 w 125342"/>
                  <a:gd name="connsiteY4" fmla="*/ 18356 h 125336"/>
                  <a:gd name="connsiteX5" fmla="*/ 74878 w 125342"/>
                  <a:gd name="connsiteY5" fmla="*/ 1200 h 125336"/>
                  <a:gd name="connsiteX6" fmla="*/ 38649 w 125342"/>
                  <a:gd name="connsiteY6" fmla="*/ 4788 h 125336"/>
                  <a:gd name="connsiteX7" fmla="*/ 10530 w 125342"/>
                  <a:gd name="connsiteY7" fmla="*/ 27909 h 125336"/>
                  <a:gd name="connsiteX8" fmla="*/ 0 w 125342"/>
                  <a:gd name="connsiteY8" fmla="*/ 62760 h 125336"/>
                  <a:gd name="connsiteX9" fmla="*/ 18487 w 125342"/>
                  <a:gd name="connsiteY9" fmla="*/ 106854 h 125336"/>
                  <a:gd name="connsiteX10" fmla="*/ 62583 w 125342"/>
                  <a:gd name="connsiteY10" fmla="*/ 125337 h 125336"/>
                  <a:gd name="connsiteX11" fmla="*/ 62583 w 125342"/>
                  <a:gd name="connsiteY11" fmla="*/ 15600 h 125336"/>
                  <a:gd name="connsiteX12" fmla="*/ 88982 w 125342"/>
                  <a:gd name="connsiteY12" fmla="*/ 23609 h 125336"/>
                  <a:gd name="connsiteX13" fmla="*/ 106488 w 125342"/>
                  <a:gd name="connsiteY13" fmla="*/ 44935 h 125336"/>
                  <a:gd name="connsiteX14" fmla="*/ 109189 w 125342"/>
                  <a:gd name="connsiteY14" fmla="*/ 72391 h 125336"/>
                  <a:gd name="connsiteX15" fmla="*/ 96182 w 125342"/>
                  <a:gd name="connsiteY15" fmla="*/ 96722 h 125336"/>
                  <a:gd name="connsiteX16" fmla="*/ 71856 w 125342"/>
                  <a:gd name="connsiteY16" fmla="*/ 109728 h 125336"/>
                  <a:gd name="connsiteX17" fmla="*/ 44398 w 125342"/>
                  <a:gd name="connsiteY17" fmla="*/ 107023 h 125336"/>
                  <a:gd name="connsiteX18" fmla="*/ 23069 w 125342"/>
                  <a:gd name="connsiteY18" fmla="*/ 89521 h 125336"/>
                  <a:gd name="connsiteX19" fmla="*/ 15060 w 125342"/>
                  <a:gd name="connsiteY19" fmla="*/ 63120 h 125336"/>
                  <a:gd name="connsiteX20" fmla="*/ 28978 w 125342"/>
                  <a:gd name="connsiteY20" fmla="*/ 29518 h 125336"/>
                  <a:gd name="connsiteX21" fmla="*/ 62583 w 125342"/>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2" h="125336">
                    <a:moveTo>
                      <a:pt x="62583" y="125337"/>
                    </a:moveTo>
                    <a:cubicBezTo>
                      <a:pt x="74987" y="125356"/>
                      <a:pt x="87115" y="121692"/>
                      <a:pt x="97434" y="114815"/>
                    </a:cubicBezTo>
                    <a:cubicBezTo>
                      <a:pt x="107752" y="107935"/>
                      <a:pt x="115799" y="98149"/>
                      <a:pt x="120553" y="86693"/>
                    </a:cubicBezTo>
                    <a:cubicBezTo>
                      <a:pt x="125308" y="75239"/>
                      <a:pt x="126560" y="62630"/>
                      <a:pt x="124140" y="50465"/>
                    </a:cubicBezTo>
                    <a:cubicBezTo>
                      <a:pt x="121728" y="38300"/>
                      <a:pt x="115753" y="27125"/>
                      <a:pt x="106988" y="18356"/>
                    </a:cubicBezTo>
                    <a:cubicBezTo>
                      <a:pt x="98216" y="9586"/>
                      <a:pt x="87038" y="3615"/>
                      <a:pt x="74878" y="1200"/>
                    </a:cubicBezTo>
                    <a:cubicBezTo>
                      <a:pt x="62712" y="-1215"/>
                      <a:pt x="50103" y="33"/>
                      <a:pt x="38649" y="4788"/>
                    </a:cubicBezTo>
                    <a:cubicBezTo>
                      <a:pt x="27195" y="9542"/>
                      <a:pt x="17409" y="17588"/>
                      <a:pt x="10530" y="27909"/>
                    </a:cubicBezTo>
                    <a:cubicBezTo>
                      <a:pt x="3645" y="38228"/>
                      <a:pt x="-13" y="50357"/>
                      <a:pt x="0" y="62760"/>
                    </a:cubicBezTo>
                    <a:cubicBezTo>
                      <a:pt x="141" y="79313"/>
                      <a:pt x="6783" y="95148"/>
                      <a:pt x="18487" y="106854"/>
                    </a:cubicBezTo>
                    <a:cubicBezTo>
                      <a:pt x="30191" y="118559"/>
                      <a:pt x="46028" y="125196"/>
                      <a:pt x="62583" y="125337"/>
                    </a:cubicBezTo>
                    <a:close/>
                    <a:moveTo>
                      <a:pt x="62583" y="15600"/>
                    </a:moveTo>
                    <a:cubicBezTo>
                      <a:pt x="71978" y="15600"/>
                      <a:pt x="81167" y="18387"/>
                      <a:pt x="88982" y="23609"/>
                    </a:cubicBezTo>
                    <a:cubicBezTo>
                      <a:pt x="96798" y="28830"/>
                      <a:pt x="102888" y="36252"/>
                      <a:pt x="106488" y="44935"/>
                    </a:cubicBezTo>
                    <a:cubicBezTo>
                      <a:pt x="110081" y="53618"/>
                      <a:pt x="111024" y="63173"/>
                      <a:pt x="109189" y="72391"/>
                    </a:cubicBezTo>
                    <a:cubicBezTo>
                      <a:pt x="107354" y="81609"/>
                      <a:pt x="102830" y="90076"/>
                      <a:pt x="96182" y="96722"/>
                    </a:cubicBezTo>
                    <a:cubicBezTo>
                      <a:pt x="89541" y="103368"/>
                      <a:pt x="81071" y="107894"/>
                      <a:pt x="71856" y="109728"/>
                    </a:cubicBezTo>
                    <a:cubicBezTo>
                      <a:pt x="62635" y="111561"/>
                      <a:pt x="53080" y="110620"/>
                      <a:pt x="44398" y="107023"/>
                    </a:cubicBezTo>
                    <a:cubicBezTo>
                      <a:pt x="35716" y="103427"/>
                      <a:pt x="28292" y="97336"/>
                      <a:pt x="23069" y="89521"/>
                    </a:cubicBezTo>
                    <a:cubicBezTo>
                      <a:pt x="17845" y="81707"/>
                      <a:pt x="15060" y="72519"/>
                      <a:pt x="15060" y="63120"/>
                    </a:cubicBezTo>
                    <a:cubicBezTo>
                      <a:pt x="15060" y="50517"/>
                      <a:pt x="20066" y="38430"/>
                      <a:pt x="28978" y="29518"/>
                    </a:cubicBezTo>
                    <a:cubicBezTo>
                      <a:pt x="37892" y="20606"/>
                      <a:pt x="49981" y="15600"/>
                      <a:pt x="62583" y="15600"/>
                    </a:cubicBezTo>
                    <a:close/>
                  </a:path>
                </a:pathLst>
              </a:custGeom>
              <a:solidFill>
                <a:srgbClr val="2D5967"/>
              </a:solidFill>
              <a:ln w="6417" cap="flat">
                <a:noFill/>
                <a:prstDash val="solid"/>
                <a:miter/>
              </a:ln>
            </p:spPr>
            <p:txBody>
              <a:bodyPr rtlCol="0" anchor="ctr"/>
              <a:lstStyle/>
              <a:p>
                <a:endParaRPr lang="en-US" sz="3052"/>
              </a:p>
            </p:txBody>
          </p:sp>
          <p:sp>
            <p:nvSpPr>
              <p:cNvPr id="16" name="Freeform: Shape 340">
                <a:extLst>
                  <a:ext uri="{FF2B5EF4-FFF2-40B4-BE49-F238E27FC236}">
                    <a16:creationId xmlns:a16="http://schemas.microsoft.com/office/drawing/2014/main" id="{E6E974AC-EA09-4317-1596-F2D80871566A}"/>
                  </a:ext>
                </a:extLst>
              </p:cNvPr>
              <p:cNvSpPr/>
              <p:nvPr/>
            </p:nvSpPr>
            <p:spPr>
              <a:xfrm>
                <a:off x="5438934" y="1865065"/>
                <a:ext cx="151491" cy="151488"/>
              </a:xfrm>
              <a:custGeom>
                <a:avLst/>
                <a:gdLst>
                  <a:gd name="connsiteX0" fmla="*/ 75924 w 151491"/>
                  <a:gd name="connsiteY0" fmla="*/ 151488 h 151488"/>
                  <a:gd name="connsiteX1" fmla="*/ 117967 w 151491"/>
                  <a:gd name="connsiteY1" fmla="*/ 138629 h 151488"/>
                  <a:gd name="connsiteX2" fmla="*/ 145784 w 151491"/>
                  <a:gd name="connsiteY2" fmla="*/ 104584 h 151488"/>
                  <a:gd name="connsiteX3" fmla="*/ 150006 w 151491"/>
                  <a:gd name="connsiteY3" fmla="*/ 60824 h 151488"/>
                  <a:gd name="connsiteX4" fmla="*/ 129209 w 151491"/>
                  <a:gd name="connsiteY4" fmla="*/ 22089 h 151488"/>
                  <a:gd name="connsiteX5" fmla="*/ 90400 w 151491"/>
                  <a:gd name="connsiteY5" fmla="*/ 1431 h 151488"/>
                  <a:gd name="connsiteX6" fmla="*/ 46657 w 151491"/>
                  <a:gd name="connsiteY6" fmla="*/ 5809 h 151488"/>
                  <a:gd name="connsiteX7" fmla="*/ 12712 w 151491"/>
                  <a:gd name="connsiteY7" fmla="*/ 33747 h 151488"/>
                  <a:gd name="connsiteX8" fmla="*/ 0 w 151491"/>
                  <a:gd name="connsiteY8" fmla="*/ 75834 h 151488"/>
                  <a:gd name="connsiteX9" fmla="*/ 5813 w 151491"/>
                  <a:gd name="connsiteY9" fmla="*/ 104834 h 151488"/>
                  <a:gd name="connsiteX10" fmla="*/ 22279 w 151491"/>
                  <a:gd name="connsiteY10" fmla="*/ 129399 h 151488"/>
                  <a:gd name="connsiteX11" fmla="*/ 46907 w 151491"/>
                  <a:gd name="connsiteY11" fmla="*/ 145783 h 151488"/>
                  <a:gd name="connsiteX12" fmla="*/ 75924 w 151491"/>
                  <a:gd name="connsiteY12" fmla="*/ 151488 h 151488"/>
                  <a:gd name="connsiteX13" fmla="*/ 75924 w 151491"/>
                  <a:gd name="connsiteY13" fmla="*/ 15238 h 151488"/>
                  <a:gd name="connsiteX14" fmla="*/ 109593 w 151491"/>
                  <a:gd name="connsiteY14" fmla="*/ 25451 h 151488"/>
                  <a:gd name="connsiteX15" fmla="*/ 131911 w 151491"/>
                  <a:gd name="connsiteY15" fmla="*/ 52645 h 151488"/>
                  <a:gd name="connsiteX16" fmla="*/ 135357 w 151491"/>
                  <a:gd name="connsiteY16" fmla="*/ 87656 h 151488"/>
                  <a:gd name="connsiteX17" fmla="*/ 118775 w 151491"/>
                  <a:gd name="connsiteY17" fmla="*/ 118681 h 151488"/>
                  <a:gd name="connsiteX18" fmla="*/ 87750 w 151491"/>
                  <a:gd name="connsiteY18" fmla="*/ 135265 h 151488"/>
                  <a:gd name="connsiteX19" fmla="*/ 52740 w 151491"/>
                  <a:gd name="connsiteY19" fmla="*/ 131817 h 151488"/>
                  <a:gd name="connsiteX20" fmla="*/ 25545 w 151491"/>
                  <a:gd name="connsiteY20" fmla="*/ 109499 h 151488"/>
                  <a:gd name="connsiteX21" fmla="*/ 15330 w 151491"/>
                  <a:gd name="connsiteY21" fmla="*/ 75834 h 151488"/>
                  <a:gd name="connsiteX22" fmla="*/ 33104 w 151491"/>
                  <a:gd name="connsiteY22" fmla="*/ 33013 h 151488"/>
                  <a:gd name="connsiteX23" fmla="*/ 75924 w 151491"/>
                  <a:gd name="connsiteY23" fmla="*/ 15238 h 15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491" h="151488">
                    <a:moveTo>
                      <a:pt x="75924" y="151488"/>
                    </a:moveTo>
                    <a:cubicBezTo>
                      <a:pt x="90901" y="151453"/>
                      <a:pt x="105531" y="146978"/>
                      <a:pt x="117967" y="138629"/>
                    </a:cubicBezTo>
                    <a:cubicBezTo>
                      <a:pt x="130403" y="130280"/>
                      <a:pt x="140079" y="118433"/>
                      <a:pt x="145784" y="104584"/>
                    </a:cubicBezTo>
                    <a:cubicBezTo>
                      <a:pt x="151489" y="90735"/>
                      <a:pt x="152958" y="75507"/>
                      <a:pt x="150006" y="60824"/>
                    </a:cubicBezTo>
                    <a:cubicBezTo>
                      <a:pt x="147055" y="46140"/>
                      <a:pt x="139817" y="32661"/>
                      <a:pt x="129209" y="22089"/>
                    </a:cubicBezTo>
                    <a:cubicBezTo>
                      <a:pt x="118602" y="11518"/>
                      <a:pt x="105095" y="4329"/>
                      <a:pt x="90400" y="1431"/>
                    </a:cubicBezTo>
                    <a:cubicBezTo>
                      <a:pt x="75706" y="-1466"/>
                      <a:pt x="60485" y="57"/>
                      <a:pt x="46657" y="5809"/>
                    </a:cubicBezTo>
                    <a:cubicBezTo>
                      <a:pt x="32828" y="11561"/>
                      <a:pt x="21015" y="21283"/>
                      <a:pt x="12712" y="33747"/>
                    </a:cubicBezTo>
                    <a:cubicBezTo>
                      <a:pt x="4408" y="46211"/>
                      <a:pt x="-13" y="60857"/>
                      <a:pt x="0" y="75834"/>
                    </a:cubicBezTo>
                    <a:cubicBezTo>
                      <a:pt x="13" y="85788"/>
                      <a:pt x="1989" y="95643"/>
                      <a:pt x="5813" y="104834"/>
                    </a:cubicBezTo>
                    <a:cubicBezTo>
                      <a:pt x="9632" y="114025"/>
                      <a:pt x="15233" y="122373"/>
                      <a:pt x="22279" y="129399"/>
                    </a:cubicBezTo>
                    <a:cubicBezTo>
                      <a:pt x="29331" y="136425"/>
                      <a:pt x="37699" y="141992"/>
                      <a:pt x="46907" y="145783"/>
                    </a:cubicBezTo>
                    <a:cubicBezTo>
                      <a:pt x="56109" y="149573"/>
                      <a:pt x="65971" y="151512"/>
                      <a:pt x="75924" y="151488"/>
                    </a:cubicBezTo>
                    <a:close/>
                    <a:moveTo>
                      <a:pt x="75924" y="15238"/>
                    </a:moveTo>
                    <a:cubicBezTo>
                      <a:pt x="87910" y="15238"/>
                      <a:pt x="99628" y="18793"/>
                      <a:pt x="109593" y="25451"/>
                    </a:cubicBezTo>
                    <a:cubicBezTo>
                      <a:pt x="119558" y="32109"/>
                      <a:pt x="127323" y="41573"/>
                      <a:pt x="131911" y="52645"/>
                    </a:cubicBezTo>
                    <a:cubicBezTo>
                      <a:pt x="136493" y="63718"/>
                      <a:pt x="137692" y="75901"/>
                      <a:pt x="135357" y="87656"/>
                    </a:cubicBezTo>
                    <a:cubicBezTo>
                      <a:pt x="133021" y="99410"/>
                      <a:pt x="127246" y="110207"/>
                      <a:pt x="118775" y="118681"/>
                    </a:cubicBezTo>
                    <a:cubicBezTo>
                      <a:pt x="110299" y="127156"/>
                      <a:pt x="99499" y="132927"/>
                      <a:pt x="87750" y="135265"/>
                    </a:cubicBezTo>
                    <a:cubicBezTo>
                      <a:pt x="75994" y="137603"/>
                      <a:pt x="63809" y="136403"/>
                      <a:pt x="52740" y="131817"/>
                    </a:cubicBezTo>
                    <a:cubicBezTo>
                      <a:pt x="41664" y="127230"/>
                      <a:pt x="32199" y="119464"/>
                      <a:pt x="25545" y="109499"/>
                    </a:cubicBezTo>
                    <a:cubicBezTo>
                      <a:pt x="18885" y="99534"/>
                      <a:pt x="15330" y="87819"/>
                      <a:pt x="15330" y="75834"/>
                    </a:cubicBezTo>
                    <a:cubicBezTo>
                      <a:pt x="15355" y="59771"/>
                      <a:pt x="21747" y="44372"/>
                      <a:pt x="33104" y="33013"/>
                    </a:cubicBezTo>
                    <a:cubicBezTo>
                      <a:pt x="44462" y="21654"/>
                      <a:pt x="59863" y="15262"/>
                      <a:pt x="75924" y="15238"/>
                    </a:cubicBezTo>
                    <a:close/>
                  </a:path>
                </a:pathLst>
              </a:custGeom>
              <a:solidFill>
                <a:srgbClr val="2D5967"/>
              </a:solidFill>
              <a:ln w="6417" cap="flat">
                <a:noFill/>
                <a:prstDash val="solid"/>
                <a:miter/>
              </a:ln>
            </p:spPr>
            <p:txBody>
              <a:bodyPr rtlCol="0" anchor="ctr"/>
              <a:lstStyle/>
              <a:p>
                <a:endParaRPr lang="en-US" sz="3052"/>
              </a:p>
            </p:txBody>
          </p:sp>
          <p:sp>
            <p:nvSpPr>
              <p:cNvPr id="17" name="Freeform: Shape 341">
                <a:extLst>
                  <a:ext uri="{FF2B5EF4-FFF2-40B4-BE49-F238E27FC236}">
                    <a16:creationId xmlns:a16="http://schemas.microsoft.com/office/drawing/2014/main" id="{A02816D9-C969-2424-B1FF-CF363A3EAFA7}"/>
                  </a:ext>
                </a:extLst>
              </p:cNvPr>
              <p:cNvSpPr/>
              <p:nvPr/>
            </p:nvSpPr>
            <p:spPr>
              <a:xfrm>
                <a:off x="5441918" y="2132432"/>
                <a:ext cx="15143" cy="93416"/>
              </a:xfrm>
              <a:custGeom>
                <a:avLst/>
                <a:gdLst>
                  <a:gd name="connsiteX0" fmla="*/ 7572 w 15143"/>
                  <a:gd name="connsiteY0" fmla="*/ 0 h 93416"/>
                  <a:gd name="connsiteX1" fmla="*/ 0 w 15143"/>
                  <a:gd name="connsiteY1" fmla="*/ 0 h 93416"/>
                  <a:gd name="connsiteX2" fmla="*/ 0 w 15143"/>
                  <a:gd name="connsiteY2" fmla="*/ 93416 h 93416"/>
                  <a:gd name="connsiteX3" fmla="*/ 3786 w 15143"/>
                  <a:gd name="connsiteY3" fmla="*/ 93416 h 93416"/>
                  <a:gd name="connsiteX4" fmla="*/ 15144 w 15143"/>
                  <a:gd name="connsiteY4" fmla="*/ 93416 h 93416"/>
                  <a:gd name="connsiteX5" fmla="*/ 15144 w 15143"/>
                  <a:gd name="connsiteY5" fmla="*/ 15150 h 93416"/>
                  <a:gd name="connsiteX6" fmla="*/ 7572 w 15143"/>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43" h="93416">
                    <a:moveTo>
                      <a:pt x="7572" y="0"/>
                    </a:moveTo>
                    <a:lnTo>
                      <a:pt x="0" y="0"/>
                    </a:lnTo>
                    <a:lnTo>
                      <a:pt x="0" y="93416"/>
                    </a:lnTo>
                    <a:lnTo>
                      <a:pt x="3786" y="93416"/>
                    </a:lnTo>
                    <a:lnTo>
                      <a:pt x="15144" y="93416"/>
                    </a:lnTo>
                    <a:lnTo>
                      <a:pt x="15144" y="15150"/>
                    </a:lnTo>
                    <a:lnTo>
                      <a:pt x="7572" y="0"/>
                    </a:lnTo>
                    <a:close/>
                  </a:path>
                </a:pathLst>
              </a:custGeom>
              <a:solidFill>
                <a:srgbClr val="2D5967"/>
              </a:solidFill>
              <a:ln w="6417" cap="flat">
                <a:noFill/>
                <a:prstDash val="solid"/>
                <a:miter/>
              </a:ln>
            </p:spPr>
            <p:txBody>
              <a:bodyPr rtlCol="0" anchor="ctr"/>
              <a:lstStyle/>
              <a:p>
                <a:endParaRPr lang="en-US" sz="3052"/>
              </a:p>
            </p:txBody>
          </p:sp>
          <p:sp>
            <p:nvSpPr>
              <p:cNvPr id="18" name="Freeform: Shape 342">
                <a:extLst>
                  <a:ext uri="{FF2B5EF4-FFF2-40B4-BE49-F238E27FC236}">
                    <a16:creationId xmlns:a16="http://schemas.microsoft.com/office/drawing/2014/main" id="{09F771F1-12AA-B176-B5CF-DBD50C2819F7}"/>
                  </a:ext>
                </a:extLst>
              </p:cNvPr>
              <p:cNvSpPr/>
              <p:nvPr/>
            </p:nvSpPr>
            <p:spPr>
              <a:xfrm>
                <a:off x="5572231" y="2132432"/>
                <a:ext cx="15150" cy="93416"/>
              </a:xfrm>
              <a:custGeom>
                <a:avLst/>
                <a:gdLst>
                  <a:gd name="connsiteX0" fmla="*/ 7572 w 15150"/>
                  <a:gd name="connsiteY0" fmla="*/ 0 h 93416"/>
                  <a:gd name="connsiteX1" fmla="*/ 0 w 15150"/>
                  <a:gd name="connsiteY1" fmla="*/ 15150 h 93416"/>
                  <a:gd name="connsiteX2" fmla="*/ 0 w 15150"/>
                  <a:gd name="connsiteY2" fmla="*/ 93416 h 93416"/>
                  <a:gd name="connsiteX3" fmla="*/ 12622 w 15150"/>
                  <a:gd name="connsiteY3" fmla="*/ 93416 h 93416"/>
                  <a:gd name="connsiteX4" fmla="*/ 15150 w 15150"/>
                  <a:gd name="connsiteY4" fmla="*/ 93416 h 93416"/>
                  <a:gd name="connsiteX5" fmla="*/ 15150 w 15150"/>
                  <a:gd name="connsiteY5" fmla="*/ 0 h 93416"/>
                  <a:gd name="connsiteX6" fmla="*/ 7572 w 15150"/>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50" h="93416">
                    <a:moveTo>
                      <a:pt x="7572" y="0"/>
                    </a:moveTo>
                    <a:lnTo>
                      <a:pt x="0" y="15150"/>
                    </a:lnTo>
                    <a:lnTo>
                      <a:pt x="0" y="93416"/>
                    </a:lnTo>
                    <a:lnTo>
                      <a:pt x="12622" y="93416"/>
                    </a:lnTo>
                    <a:lnTo>
                      <a:pt x="15150" y="93416"/>
                    </a:lnTo>
                    <a:lnTo>
                      <a:pt x="15150" y="0"/>
                    </a:lnTo>
                    <a:lnTo>
                      <a:pt x="7572" y="0"/>
                    </a:lnTo>
                    <a:close/>
                  </a:path>
                </a:pathLst>
              </a:custGeom>
              <a:solidFill>
                <a:srgbClr val="2D5967"/>
              </a:solidFill>
              <a:ln w="6417" cap="flat">
                <a:noFill/>
                <a:prstDash val="solid"/>
                <a:miter/>
              </a:ln>
            </p:spPr>
            <p:txBody>
              <a:bodyPr rtlCol="0" anchor="ctr"/>
              <a:lstStyle/>
              <a:p>
                <a:endParaRPr lang="en-US" sz="3052"/>
              </a:p>
            </p:txBody>
          </p:sp>
          <p:sp>
            <p:nvSpPr>
              <p:cNvPr id="19" name="Freeform: Shape 343">
                <a:extLst>
                  <a:ext uri="{FF2B5EF4-FFF2-40B4-BE49-F238E27FC236}">
                    <a16:creationId xmlns:a16="http://schemas.microsoft.com/office/drawing/2014/main" id="{257CA872-7457-7DD2-DE2B-0257132F4640}"/>
                  </a:ext>
                </a:extLst>
              </p:cNvPr>
              <p:cNvSpPr/>
              <p:nvPr/>
            </p:nvSpPr>
            <p:spPr>
              <a:xfrm>
                <a:off x="5710091" y="2147569"/>
                <a:ext cx="15150" cy="78272"/>
              </a:xfrm>
              <a:custGeom>
                <a:avLst/>
                <a:gdLst>
                  <a:gd name="connsiteX0" fmla="*/ 0 w 15150"/>
                  <a:gd name="connsiteY0" fmla="*/ 15060 h 78272"/>
                  <a:gd name="connsiteX1" fmla="*/ 0 w 15150"/>
                  <a:gd name="connsiteY1" fmla="*/ 78273 h 78272"/>
                  <a:gd name="connsiteX2" fmla="*/ 15150 w 15150"/>
                  <a:gd name="connsiteY2" fmla="*/ 78273 h 78272"/>
                  <a:gd name="connsiteX3" fmla="*/ 15150 w 15150"/>
                  <a:gd name="connsiteY3" fmla="*/ 0 h 78272"/>
                  <a:gd name="connsiteX4" fmla="*/ 7578 w 15150"/>
                  <a:gd name="connsiteY4" fmla="*/ 0 h 78272"/>
                  <a:gd name="connsiteX5" fmla="*/ 0 w 15150"/>
                  <a:gd name="connsiteY5" fmla="*/ 1506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50" h="78272">
                    <a:moveTo>
                      <a:pt x="0" y="15060"/>
                    </a:moveTo>
                    <a:lnTo>
                      <a:pt x="0" y="78273"/>
                    </a:lnTo>
                    <a:lnTo>
                      <a:pt x="15150" y="78273"/>
                    </a:lnTo>
                    <a:lnTo>
                      <a:pt x="15150" y="0"/>
                    </a:lnTo>
                    <a:lnTo>
                      <a:pt x="7578" y="0"/>
                    </a:lnTo>
                    <a:lnTo>
                      <a:pt x="0" y="15060"/>
                    </a:lnTo>
                    <a:close/>
                  </a:path>
                </a:pathLst>
              </a:custGeom>
              <a:solidFill>
                <a:srgbClr val="2D5967"/>
              </a:solidFill>
              <a:ln w="6417" cap="flat">
                <a:noFill/>
                <a:prstDash val="solid"/>
                <a:miter/>
              </a:ln>
            </p:spPr>
            <p:txBody>
              <a:bodyPr rtlCol="0" anchor="ctr"/>
              <a:lstStyle/>
              <a:p>
                <a:endParaRPr lang="en-US" sz="3052"/>
              </a:p>
            </p:txBody>
          </p:sp>
          <p:sp>
            <p:nvSpPr>
              <p:cNvPr id="20" name="Freeform: Shape 344">
                <a:extLst>
                  <a:ext uri="{FF2B5EF4-FFF2-40B4-BE49-F238E27FC236}">
                    <a16:creationId xmlns:a16="http://schemas.microsoft.com/office/drawing/2014/main" id="{EDB10598-3C48-2F16-D097-C8F2C1E5F6A6}"/>
                  </a:ext>
                </a:extLst>
              </p:cNvPr>
              <p:cNvSpPr/>
              <p:nvPr/>
            </p:nvSpPr>
            <p:spPr>
              <a:xfrm>
                <a:off x="5305310" y="2147569"/>
                <a:ext cx="15053" cy="78272"/>
              </a:xfrm>
              <a:custGeom>
                <a:avLst/>
                <a:gdLst>
                  <a:gd name="connsiteX0" fmla="*/ 0 w 15053"/>
                  <a:gd name="connsiteY0" fmla="*/ 0 h 78272"/>
                  <a:gd name="connsiteX1" fmla="*/ 0 w 15053"/>
                  <a:gd name="connsiteY1" fmla="*/ 78273 h 78272"/>
                  <a:gd name="connsiteX2" fmla="*/ 15054 w 15053"/>
                  <a:gd name="connsiteY2" fmla="*/ 78273 h 78272"/>
                  <a:gd name="connsiteX3" fmla="*/ 15054 w 15053"/>
                  <a:gd name="connsiteY3" fmla="*/ 15060 h 78272"/>
                  <a:gd name="connsiteX4" fmla="*/ 7482 w 15053"/>
                  <a:gd name="connsiteY4" fmla="*/ 0 h 78272"/>
                  <a:gd name="connsiteX5" fmla="*/ 0 w 15053"/>
                  <a:gd name="connsiteY5" fmla="*/ 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53" h="78272">
                    <a:moveTo>
                      <a:pt x="0" y="0"/>
                    </a:moveTo>
                    <a:lnTo>
                      <a:pt x="0" y="78273"/>
                    </a:lnTo>
                    <a:lnTo>
                      <a:pt x="15054" y="78273"/>
                    </a:lnTo>
                    <a:lnTo>
                      <a:pt x="15054" y="15060"/>
                    </a:lnTo>
                    <a:lnTo>
                      <a:pt x="7482" y="0"/>
                    </a:lnTo>
                    <a:lnTo>
                      <a:pt x="0" y="0"/>
                    </a:lnTo>
                    <a:close/>
                  </a:path>
                </a:pathLst>
              </a:custGeom>
              <a:solidFill>
                <a:srgbClr val="2D5967"/>
              </a:solidFill>
              <a:ln w="6417" cap="flat">
                <a:noFill/>
                <a:prstDash val="solid"/>
                <a:miter/>
              </a:ln>
            </p:spPr>
            <p:txBody>
              <a:bodyPr rtlCol="0" anchor="ctr"/>
              <a:lstStyle/>
              <a:p>
                <a:endParaRPr lang="en-US" sz="3052"/>
              </a:p>
            </p:txBody>
          </p:sp>
        </p:grpSp>
        <p:sp>
          <p:nvSpPr>
            <p:cNvPr id="10" name="TextBox 345">
              <a:extLst>
                <a:ext uri="{FF2B5EF4-FFF2-40B4-BE49-F238E27FC236}">
                  <a16:creationId xmlns:a16="http://schemas.microsoft.com/office/drawing/2014/main" id="{B0071606-9940-B7BE-04B2-EE38D1321920}"/>
                </a:ext>
              </a:extLst>
            </p:cNvPr>
            <p:cNvSpPr txBox="1"/>
            <p:nvPr/>
          </p:nvSpPr>
          <p:spPr>
            <a:xfrm>
              <a:off x="5145635" y="2211761"/>
              <a:ext cx="662531" cy="277998"/>
            </a:xfrm>
            <a:prstGeom prst="rect">
              <a:avLst/>
            </a:prstGeom>
            <a:noFill/>
          </p:spPr>
          <p:txBody>
            <a:bodyPr wrap="none" rtlCol="0">
              <a:spAutoFit/>
            </a:bodyPr>
            <a:lstStyle/>
            <a:p>
              <a:pPr algn="l"/>
              <a:r>
                <a:rPr lang="ja-JP" altLang="en-US" dirty="0">
                  <a:latin typeface="Meiryo UI" panose="020B0604030504040204" pitchFamily="50" charset="-128"/>
                  <a:ea typeface="Meiryo UI" panose="020B0604030504040204" pitchFamily="50" charset="-128"/>
                  <a:cs typeface="Oracle Sans"/>
                  <a:sym typeface="Oracle Sans"/>
                  <a:rtl val="0"/>
                </a:rPr>
                <a:t>利用者</a:t>
              </a:r>
              <a:endParaRPr lang="en-US" dirty="0">
                <a:latin typeface="Meiryo UI" panose="020B0604030504040204" pitchFamily="50" charset="-128"/>
                <a:ea typeface="Meiryo UI" panose="020B0604030504040204" pitchFamily="50" charset="-128"/>
                <a:cs typeface="Oracle Sans"/>
                <a:sym typeface="Oracle Sans"/>
                <a:rtl val="0"/>
              </a:endParaRPr>
            </a:p>
          </p:txBody>
        </p:sp>
      </p:grpSp>
      <p:grpSp>
        <p:nvGrpSpPr>
          <p:cNvPr id="30" name="Graphic 3">
            <a:extLst>
              <a:ext uri="{FF2B5EF4-FFF2-40B4-BE49-F238E27FC236}">
                <a16:creationId xmlns:a16="http://schemas.microsoft.com/office/drawing/2014/main" id="{4C963F4E-1967-B0A9-F3AC-F9BC2B93A590}"/>
              </a:ext>
            </a:extLst>
          </p:cNvPr>
          <p:cNvGrpSpPr/>
          <p:nvPr/>
        </p:nvGrpSpPr>
        <p:grpSpPr>
          <a:xfrm>
            <a:off x="15514457" y="4479216"/>
            <a:ext cx="978153" cy="935469"/>
            <a:chOff x="5145635" y="1856139"/>
            <a:chExt cx="662531" cy="633620"/>
          </a:xfrm>
        </p:grpSpPr>
        <p:grpSp>
          <p:nvGrpSpPr>
            <p:cNvPr id="31" name="Graphic 3">
              <a:extLst>
                <a:ext uri="{FF2B5EF4-FFF2-40B4-BE49-F238E27FC236}">
                  <a16:creationId xmlns:a16="http://schemas.microsoft.com/office/drawing/2014/main" id="{D9E3CBA6-A227-B1B7-80DA-7E068C6DF4B6}"/>
                </a:ext>
              </a:extLst>
            </p:cNvPr>
            <p:cNvGrpSpPr/>
            <p:nvPr/>
          </p:nvGrpSpPr>
          <p:grpSpPr>
            <a:xfrm>
              <a:off x="5258602" y="1856139"/>
              <a:ext cx="513347" cy="378718"/>
              <a:chOff x="5258602" y="1856139"/>
              <a:chExt cx="513347" cy="378718"/>
            </a:xfrm>
          </p:grpSpPr>
          <p:sp>
            <p:nvSpPr>
              <p:cNvPr id="246" name="Freeform: Shape 251">
                <a:extLst>
                  <a:ext uri="{FF2B5EF4-FFF2-40B4-BE49-F238E27FC236}">
                    <a16:creationId xmlns:a16="http://schemas.microsoft.com/office/drawing/2014/main" id="{73DBE2A7-E406-8CC5-E652-7AA4EB6B57A3}"/>
                  </a:ext>
                </a:extLst>
              </p:cNvPr>
              <p:cNvSpPr/>
              <p:nvPr/>
            </p:nvSpPr>
            <p:spPr>
              <a:xfrm>
                <a:off x="5263113" y="1860594"/>
                <a:ext cx="503247" cy="369758"/>
              </a:xfrm>
              <a:custGeom>
                <a:avLst/>
                <a:gdLst>
                  <a:gd name="connsiteX0" fmla="*/ 0 w 503247"/>
                  <a:gd name="connsiteY0" fmla="*/ 369759 h 369758"/>
                  <a:gd name="connsiteX1" fmla="*/ 0 w 503247"/>
                  <a:gd name="connsiteY1" fmla="*/ 232791 h 369758"/>
                  <a:gd name="connsiteX2" fmla="*/ 14284 w 503247"/>
                  <a:gd name="connsiteY2" fmla="*/ 198936 h 369758"/>
                  <a:gd name="connsiteX3" fmla="*/ 48242 w 503247"/>
                  <a:gd name="connsiteY3" fmla="*/ 184909 h 369758"/>
                  <a:gd name="connsiteX4" fmla="*/ 67627 w 503247"/>
                  <a:gd name="connsiteY4" fmla="*/ 184909 h 369758"/>
                  <a:gd name="connsiteX5" fmla="*/ 67627 w 503247"/>
                  <a:gd name="connsiteY5" fmla="*/ 182114 h 369758"/>
                  <a:gd name="connsiteX6" fmla="*/ 39451 w 503247"/>
                  <a:gd name="connsiteY6" fmla="*/ 149946 h 369758"/>
                  <a:gd name="connsiteX7" fmla="*/ 36428 w 503247"/>
                  <a:gd name="connsiteY7" fmla="*/ 107285 h 369758"/>
                  <a:gd name="connsiteX8" fmla="*/ 59805 w 503247"/>
                  <a:gd name="connsiteY8" fmla="*/ 71469 h 369758"/>
                  <a:gd name="connsiteX9" fmla="*/ 100064 w 503247"/>
                  <a:gd name="connsiteY9" fmla="*/ 57053 h 369758"/>
                  <a:gd name="connsiteX10" fmla="*/ 140863 w 503247"/>
                  <a:gd name="connsiteY10" fmla="*/ 69896 h 369758"/>
                  <a:gd name="connsiteX11" fmla="*/ 165606 w 503247"/>
                  <a:gd name="connsiteY11" fmla="*/ 104778 h 369758"/>
                  <a:gd name="connsiteX12" fmla="*/ 164246 w 503247"/>
                  <a:gd name="connsiteY12" fmla="*/ 147524 h 369758"/>
                  <a:gd name="connsiteX13" fmla="*/ 137333 w 503247"/>
                  <a:gd name="connsiteY13" fmla="*/ 180762 h 369758"/>
                  <a:gd name="connsiteX14" fmla="*/ 141838 w 503247"/>
                  <a:gd name="connsiteY14" fmla="*/ 180762 h 369758"/>
                  <a:gd name="connsiteX15" fmla="*/ 161813 w 503247"/>
                  <a:gd name="connsiteY15" fmla="*/ 164465 h 369758"/>
                  <a:gd name="connsiteX16" fmla="*/ 186929 w 503247"/>
                  <a:gd name="connsiteY16" fmla="*/ 158670 h 369758"/>
                  <a:gd name="connsiteX17" fmla="*/ 210370 w 503247"/>
                  <a:gd name="connsiteY17" fmla="*/ 158670 h 369758"/>
                  <a:gd name="connsiteX18" fmla="*/ 210370 w 503247"/>
                  <a:gd name="connsiteY18" fmla="*/ 148841 h 369758"/>
                  <a:gd name="connsiteX19" fmla="*/ 177239 w 503247"/>
                  <a:gd name="connsiteY19" fmla="*/ 109822 h 369758"/>
                  <a:gd name="connsiteX20" fmla="*/ 174474 w 503247"/>
                  <a:gd name="connsiteY20" fmla="*/ 58708 h 369758"/>
                  <a:gd name="connsiteX21" fmla="*/ 203208 w 503247"/>
                  <a:gd name="connsiteY21" fmla="*/ 16343 h 369758"/>
                  <a:gd name="connsiteX22" fmla="*/ 251713 w 503247"/>
                  <a:gd name="connsiteY22" fmla="*/ 0 h 369758"/>
                  <a:gd name="connsiteX23" fmla="*/ 300225 w 503247"/>
                  <a:gd name="connsiteY23" fmla="*/ 16343 h 369758"/>
                  <a:gd name="connsiteX24" fmla="*/ 328953 w 503247"/>
                  <a:gd name="connsiteY24" fmla="*/ 58708 h 369758"/>
                  <a:gd name="connsiteX25" fmla="*/ 326187 w 503247"/>
                  <a:gd name="connsiteY25" fmla="*/ 109822 h 369758"/>
                  <a:gd name="connsiteX26" fmla="*/ 293057 w 503247"/>
                  <a:gd name="connsiteY26" fmla="*/ 148841 h 369758"/>
                  <a:gd name="connsiteX27" fmla="*/ 293057 w 503247"/>
                  <a:gd name="connsiteY27" fmla="*/ 157859 h 369758"/>
                  <a:gd name="connsiteX28" fmla="*/ 317043 w 503247"/>
                  <a:gd name="connsiteY28" fmla="*/ 157859 h 369758"/>
                  <a:gd name="connsiteX29" fmla="*/ 342101 w 503247"/>
                  <a:gd name="connsiteY29" fmla="*/ 163780 h 369758"/>
                  <a:gd name="connsiteX30" fmla="*/ 362128 w 503247"/>
                  <a:gd name="connsiteY30" fmla="*/ 179951 h 369758"/>
                  <a:gd name="connsiteX31" fmla="*/ 366639 w 503247"/>
                  <a:gd name="connsiteY31" fmla="*/ 179951 h 369758"/>
                  <a:gd name="connsiteX32" fmla="*/ 339765 w 503247"/>
                  <a:gd name="connsiteY32" fmla="*/ 146794 h 369758"/>
                  <a:gd name="connsiteX33" fmla="*/ 338328 w 503247"/>
                  <a:gd name="connsiteY33" fmla="*/ 104138 h 369758"/>
                  <a:gd name="connsiteX34" fmla="*/ 362904 w 503247"/>
                  <a:gd name="connsiteY34" fmla="*/ 69246 h 369758"/>
                  <a:gd name="connsiteX35" fmla="*/ 403555 w 503247"/>
                  <a:gd name="connsiteY35" fmla="*/ 56242 h 369758"/>
                  <a:gd name="connsiteX36" fmla="*/ 443827 w 503247"/>
                  <a:gd name="connsiteY36" fmla="*/ 70387 h 369758"/>
                  <a:gd name="connsiteX37" fmla="*/ 467415 w 503247"/>
                  <a:gd name="connsiteY37" fmla="*/ 105958 h 369758"/>
                  <a:gd name="connsiteX38" fmla="*/ 464772 w 503247"/>
                  <a:gd name="connsiteY38" fmla="*/ 148557 h 369758"/>
                  <a:gd name="connsiteX39" fmla="*/ 436974 w 503247"/>
                  <a:gd name="connsiteY39" fmla="*/ 180943 h 369758"/>
                  <a:gd name="connsiteX40" fmla="*/ 436974 w 503247"/>
                  <a:gd name="connsiteY40" fmla="*/ 184909 h 369758"/>
                  <a:gd name="connsiteX41" fmla="*/ 455006 w 503247"/>
                  <a:gd name="connsiteY41" fmla="*/ 184909 h 369758"/>
                  <a:gd name="connsiteX42" fmla="*/ 489092 w 503247"/>
                  <a:gd name="connsiteY42" fmla="*/ 199065 h 369758"/>
                  <a:gd name="connsiteX43" fmla="*/ 503247 w 503247"/>
                  <a:gd name="connsiteY43" fmla="*/ 233151 h 369758"/>
                  <a:gd name="connsiteX44" fmla="*/ 503247 w 503247"/>
                  <a:gd name="connsiteY44" fmla="*/ 369759 h 369758"/>
                  <a:gd name="connsiteX45" fmla="*/ 0 w 503247"/>
                  <a:gd name="connsiteY45" fmla="*/ 369759 h 369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03247" h="369758">
                    <a:moveTo>
                      <a:pt x="0" y="369759"/>
                    </a:moveTo>
                    <a:lnTo>
                      <a:pt x="0" y="232791"/>
                    </a:lnTo>
                    <a:cubicBezTo>
                      <a:pt x="122" y="220067"/>
                      <a:pt x="5249" y="207901"/>
                      <a:pt x="14284" y="198936"/>
                    </a:cubicBezTo>
                    <a:cubicBezTo>
                      <a:pt x="23312" y="189972"/>
                      <a:pt x="35517" y="184935"/>
                      <a:pt x="48242" y="184909"/>
                    </a:cubicBezTo>
                    <a:lnTo>
                      <a:pt x="67627" y="184909"/>
                    </a:lnTo>
                    <a:lnTo>
                      <a:pt x="67627" y="182114"/>
                    </a:lnTo>
                    <a:cubicBezTo>
                      <a:pt x="54979" y="174753"/>
                      <a:pt x="45078" y="163456"/>
                      <a:pt x="39451" y="149946"/>
                    </a:cubicBezTo>
                    <a:cubicBezTo>
                      <a:pt x="33817" y="136436"/>
                      <a:pt x="32758" y="121453"/>
                      <a:pt x="36428" y="107285"/>
                    </a:cubicBezTo>
                    <a:cubicBezTo>
                      <a:pt x="40105" y="93116"/>
                      <a:pt x="48312" y="80538"/>
                      <a:pt x="59805" y="71469"/>
                    </a:cubicBezTo>
                    <a:cubicBezTo>
                      <a:pt x="71291" y="62400"/>
                      <a:pt x="85434" y="57337"/>
                      <a:pt x="100064" y="57053"/>
                    </a:cubicBezTo>
                    <a:cubicBezTo>
                      <a:pt x="114701" y="56769"/>
                      <a:pt x="129030" y="61280"/>
                      <a:pt x="140863" y="69896"/>
                    </a:cubicBezTo>
                    <a:cubicBezTo>
                      <a:pt x="152695" y="78513"/>
                      <a:pt x="161384" y="90763"/>
                      <a:pt x="165606" y="104778"/>
                    </a:cubicBezTo>
                    <a:cubicBezTo>
                      <a:pt x="169828" y="118794"/>
                      <a:pt x="169347" y="133805"/>
                      <a:pt x="164246" y="147524"/>
                    </a:cubicBezTo>
                    <a:cubicBezTo>
                      <a:pt x="159138" y="161243"/>
                      <a:pt x="149692" y="172915"/>
                      <a:pt x="137333" y="180762"/>
                    </a:cubicBezTo>
                    <a:lnTo>
                      <a:pt x="141838" y="180762"/>
                    </a:lnTo>
                    <a:cubicBezTo>
                      <a:pt x="147164" y="173871"/>
                      <a:pt x="153991" y="168296"/>
                      <a:pt x="161813" y="164465"/>
                    </a:cubicBezTo>
                    <a:cubicBezTo>
                      <a:pt x="169629" y="160635"/>
                      <a:pt x="178221" y="158652"/>
                      <a:pt x="186929" y="158670"/>
                    </a:cubicBezTo>
                    <a:lnTo>
                      <a:pt x="210370" y="158670"/>
                    </a:lnTo>
                    <a:lnTo>
                      <a:pt x="210370" y="148841"/>
                    </a:lnTo>
                    <a:cubicBezTo>
                      <a:pt x="195361" y="139805"/>
                      <a:pt x="183720" y="126099"/>
                      <a:pt x="177239" y="109822"/>
                    </a:cubicBezTo>
                    <a:cubicBezTo>
                      <a:pt x="170759" y="93543"/>
                      <a:pt x="169790" y="75590"/>
                      <a:pt x="174474" y="58708"/>
                    </a:cubicBezTo>
                    <a:cubicBezTo>
                      <a:pt x="179165" y="41826"/>
                      <a:pt x="189258" y="26946"/>
                      <a:pt x="203208" y="16343"/>
                    </a:cubicBezTo>
                    <a:cubicBezTo>
                      <a:pt x="217152" y="5741"/>
                      <a:pt x="234196" y="0"/>
                      <a:pt x="251713" y="0"/>
                    </a:cubicBezTo>
                    <a:cubicBezTo>
                      <a:pt x="269238" y="0"/>
                      <a:pt x="286274" y="5741"/>
                      <a:pt x="300225" y="16343"/>
                    </a:cubicBezTo>
                    <a:cubicBezTo>
                      <a:pt x="314175" y="26946"/>
                      <a:pt x="324262" y="41826"/>
                      <a:pt x="328953" y="58708"/>
                    </a:cubicBezTo>
                    <a:cubicBezTo>
                      <a:pt x="333644" y="75590"/>
                      <a:pt x="332675" y="93543"/>
                      <a:pt x="326187" y="109822"/>
                    </a:cubicBezTo>
                    <a:cubicBezTo>
                      <a:pt x="319706" y="126099"/>
                      <a:pt x="308073" y="139805"/>
                      <a:pt x="293057" y="148841"/>
                    </a:cubicBezTo>
                    <a:lnTo>
                      <a:pt x="293057" y="157859"/>
                    </a:lnTo>
                    <a:lnTo>
                      <a:pt x="317043" y="157859"/>
                    </a:lnTo>
                    <a:cubicBezTo>
                      <a:pt x="325732" y="157933"/>
                      <a:pt x="334298" y="159956"/>
                      <a:pt x="342101" y="163780"/>
                    </a:cubicBezTo>
                    <a:cubicBezTo>
                      <a:pt x="349904" y="167603"/>
                      <a:pt x="356744" y="173130"/>
                      <a:pt x="362128" y="179951"/>
                    </a:cubicBezTo>
                    <a:lnTo>
                      <a:pt x="366639" y="179951"/>
                    </a:lnTo>
                    <a:cubicBezTo>
                      <a:pt x="354312" y="172119"/>
                      <a:pt x="344873" y="160477"/>
                      <a:pt x="339765" y="146794"/>
                    </a:cubicBezTo>
                    <a:cubicBezTo>
                      <a:pt x="334651" y="133111"/>
                      <a:pt x="334150" y="118134"/>
                      <a:pt x="338328" y="104138"/>
                    </a:cubicBezTo>
                    <a:cubicBezTo>
                      <a:pt x="342505" y="90141"/>
                      <a:pt x="351129" y="77891"/>
                      <a:pt x="362904" y="69246"/>
                    </a:cubicBezTo>
                    <a:cubicBezTo>
                      <a:pt x="374680" y="60601"/>
                      <a:pt x="388951" y="56036"/>
                      <a:pt x="403555" y="56242"/>
                    </a:cubicBezTo>
                    <a:cubicBezTo>
                      <a:pt x="418160" y="56448"/>
                      <a:pt x="432303" y="61414"/>
                      <a:pt x="443827" y="70387"/>
                    </a:cubicBezTo>
                    <a:cubicBezTo>
                      <a:pt x="455352" y="79360"/>
                      <a:pt x="463630" y="91849"/>
                      <a:pt x="467415" y="105958"/>
                    </a:cubicBezTo>
                    <a:cubicBezTo>
                      <a:pt x="471195" y="120067"/>
                      <a:pt x="470265" y="135023"/>
                      <a:pt x="464772" y="148557"/>
                    </a:cubicBezTo>
                    <a:cubicBezTo>
                      <a:pt x="459279" y="162091"/>
                      <a:pt x="449519" y="173461"/>
                      <a:pt x="436974" y="180943"/>
                    </a:cubicBezTo>
                    <a:lnTo>
                      <a:pt x="436974" y="184909"/>
                    </a:lnTo>
                    <a:lnTo>
                      <a:pt x="455006" y="184909"/>
                    </a:lnTo>
                    <a:cubicBezTo>
                      <a:pt x="467794" y="184935"/>
                      <a:pt x="480050" y="190023"/>
                      <a:pt x="489092" y="199065"/>
                    </a:cubicBezTo>
                    <a:cubicBezTo>
                      <a:pt x="498133" y="208106"/>
                      <a:pt x="503228" y="220362"/>
                      <a:pt x="503247" y="233151"/>
                    </a:cubicBezTo>
                    <a:lnTo>
                      <a:pt x="503247" y="369759"/>
                    </a:lnTo>
                    <a:lnTo>
                      <a:pt x="0" y="369759"/>
                    </a:lnTo>
                    <a:close/>
                  </a:path>
                </a:pathLst>
              </a:custGeom>
              <a:solidFill>
                <a:srgbClr val="FFFFFF"/>
              </a:solidFill>
              <a:ln w="6417" cap="flat">
                <a:noFill/>
                <a:prstDash val="solid"/>
                <a:miter/>
              </a:ln>
            </p:spPr>
            <p:txBody>
              <a:bodyPr rtlCol="0" anchor="ctr"/>
              <a:lstStyle/>
              <a:p>
                <a:endParaRPr lang="en-US" sz="3052"/>
              </a:p>
            </p:txBody>
          </p:sp>
          <p:sp>
            <p:nvSpPr>
              <p:cNvPr id="249" name="Freeform: Shape 253">
                <a:extLst>
                  <a:ext uri="{FF2B5EF4-FFF2-40B4-BE49-F238E27FC236}">
                    <a16:creationId xmlns:a16="http://schemas.microsoft.com/office/drawing/2014/main" id="{BC33D6CB-35B9-18E6-20C7-08E3BAD92D02}"/>
                  </a:ext>
                </a:extLst>
              </p:cNvPr>
              <p:cNvSpPr/>
              <p:nvPr/>
            </p:nvSpPr>
            <p:spPr>
              <a:xfrm>
                <a:off x="5258602" y="1856139"/>
                <a:ext cx="513347" cy="378718"/>
              </a:xfrm>
              <a:custGeom>
                <a:avLst/>
                <a:gdLst>
                  <a:gd name="connsiteX0" fmla="*/ 256270 w 513347"/>
                  <a:gd name="connsiteY0" fmla="*/ 9017 h 378718"/>
                  <a:gd name="connsiteX1" fmla="*/ 302618 w 513347"/>
                  <a:gd name="connsiteY1" fmla="*/ 24755 h 378718"/>
                  <a:gd name="connsiteX2" fmla="*/ 329633 w 513347"/>
                  <a:gd name="connsiteY2" fmla="*/ 65578 h 378718"/>
                  <a:gd name="connsiteX3" fmla="*/ 326001 w 513347"/>
                  <a:gd name="connsiteY3" fmla="*/ 114395 h 378718"/>
                  <a:gd name="connsiteX4" fmla="*/ 293237 w 513347"/>
                  <a:gd name="connsiteY4" fmla="*/ 150767 h 378718"/>
                  <a:gd name="connsiteX5" fmla="*/ 293237 w 513347"/>
                  <a:gd name="connsiteY5" fmla="*/ 167268 h 378718"/>
                  <a:gd name="connsiteX6" fmla="*/ 321734 w 513347"/>
                  <a:gd name="connsiteY6" fmla="*/ 167268 h 378718"/>
                  <a:gd name="connsiteX7" fmla="*/ 345996 w 513347"/>
                  <a:gd name="connsiteY7" fmla="*/ 173182 h 378718"/>
                  <a:gd name="connsiteX8" fmla="*/ 365015 w 513347"/>
                  <a:gd name="connsiteY8" fmla="*/ 189358 h 378718"/>
                  <a:gd name="connsiteX9" fmla="*/ 394142 w 513347"/>
                  <a:gd name="connsiteY9" fmla="*/ 189358 h 378718"/>
                  <a:gd name="connsiteX10" fmla="*/ 356808 w 513347"/>
                  <a:gd name="connsiteY10" fmla="*/ 164724 h 378718"/>
                  <a:gd name="connsiteX11" fmla="*/ 345457 w 513347"/>
                  <a:gd name="connsiteY11" fmla="*/ 121457 h 378718"/>
                  <a:gd name="connsiteX12" fmla="*/ 365888 w 513347"/>
                  <a:gd name="connsiteY12" fmla="*/ 81667 h 378718"/>
                  <a:gd name="connsiteX13" fmla="*/ 407668 w 513347"/>
                  <a:gd name="connsiteY13" fmla="*/ 65682 h 378718"/>
                  <a:gd name="connsiteX14" fmla="*/ 449442 w 513347"/>
                  <a:gd name="connsiteY14" fmla="*/ 81667 h 378718"/>
                  <a:gd name="connsiteX15" fmla="*/ 469873 w 513347"/>
                  <a:gd name="connsiteY15" fmla="*/ 121457 h 378718"/>
                  <a:gd name="connsiteX16" fmla="*/ 458522 w 513347"/>
                  <a:gd name="connsiteY16" fmla="*/ 164724 h 378718"/>
                  <a:gd name="connsiteX17" fmla="*/ 421189 w 513347"/>
                  <a:gd name="connsiteY17" fmla="*/ 189358 h 378718"/>
                  <a:gd name="connsiteX18" fmla="*/ 437423 w 513347"/>
                  <a:gd name="connsiteY18" fmla="*/ 189358 h 378718"/>
                  <a:gd name="connsiteX19" fmla="*/ 437423 w 513347"/>
                  <a:gd name="connsiteY19" fmla="*/ 193510 h 378718"/>
                  <a:gd name="connsiteX20" fmla="*/ 460415 w 513347"/>
                  <a:gd name="connsiteY20" fmla="*/ 193510 h 378718"/>
                  <a:gd name="connsiteX21" fmla="*/ 491312 w 513347"/>
                  <a:gd name="connsiteY21" fmla="*/ 206343 h 378718"/>
                  <a:gd name="connsiteX22" fmla="*/ 504152 w 513347"/>
                  <a:gd name="connsiteY22" fmla="*/ 237240 h 378718"/>
                  <a:gd name="connsiteX23" fmla="*/ 504152 w 513347"/>
                  <a:gd name="connsiteY23" fmla="*/ 369703 h 378718"/>
                  <a:gd name="connsiteX24" fmla="*/ 9016 w 513347"/>
                  <a:gd name="connsiteY24" fmla="*/ 369703 h 378718"/>
                  <a:gd name="connsiteX25" fmla="*/ 9016 w 513347"/>
                  <a:gd name="connsiteY25" fmla="*/ 237240 h 378718"/>
                  <a:gd name="connsiteX26" fmla="*/ 21856 w 513347"/>
                  <a:gd name="connsiteY26" fmla="*/ 206343 h 378718"/>
                  <a:gd name="connsiteX27" fmla="*/ 52753 w 513347"/>
                  <a:gd name="connsiteY27" fmla="*/ 193510 h 378718"/>
                  <a:gd name="connsiteX28" fmla="*/ 76373 w 513347"/>
                  <a:gd name="connsiteY28" fmla="*/ 193510 h 378718"/>
                  <a:gd name="connsiteX29" fmla="*/ 76373 w 513347"/>
                  <a:gd name="connsiteY29" fmla="*/ 189358 h 378718"/>
                  <a:gd name="connsiteX30" fmla="*/ 91973 w 513347"/>
                  <a:gd name="connsiteY30" fmla="*/ 189358 h 378718"/>
                  <a:gd name="connsiteX31" fmla="*/ 54640 w 513347"/>
                  <a:gd name="connsiteY31" fmla="*/ 164724 h 378718"/>
                  <a:gd name="connsiteX32" fmla="*/ 43294 w 513347"/>
                  <a:gd name="connsiteY32" fmla="*/ 121457 h 378718"/>
                  <a:gd name="connsiteX33" fmla="*/ 63726 w 513347"/>
                  <a:gd name="connsiteY33" fmla="*/ 81667 h 378718"/>
                  <a:gd name="connsiteX34" fmla="*/ 105499 w 513347"/>
                  <a:gd name="connsiteY34" fmla="*/ 65682 h 378718"/>
                  <a:gd name="connsiteX35" fmla="*/ 147280 w 513347"/>
                  <a:gd name="connsiteY35" fmla="*/ 81667 h 378718"/>
                  <a:gd name="connsiteX36" fmla="*/ 167711 w 513347"/>
                  <a:gd name="connsiteY36" fmla="*/ 121457 h 378718"/>
                  <a:gd name="connsiteX37" fmla="*/ 156359 w 513347"/>
                  <a:gd name="connsiteY37" fmla="*/ 164724 h 378718"/>
                  <a:gd name="connsiteX38" fmla="*/ 119026 w 513347"/>
                  <a:gd name="connsiteY38" fmla="*/ 189358 h 378718"/>
                  <a:gd name="connsiteX39" fmla="*/ 148152 w 513347"/>
                  <a:gd name="connsiteY39" fmla="*/ 189358 h 378718"/>
                  <a:gd name="connsiteX40" fmla="*/ 166742 w 513347"/>
                  <a:gd name="connsiteY40" fmla="*/ 173129 h 378718"/>
                  <a:gd name="connsiteX41" fmla="*/ 190715 w 513347"/>
                  <a:gd name="connsiteY41" fmla="*/ 167268 h 378718"/>
                  <a:gd name="connsiteX42" fmla="*/ 218667 w 513347"/>
                  <a:gd name="connsiteY42" fmla="*/ 167268 h 378718"/>
                  <a:gd name="connsiteX43" fmla="*/ 218667 w 513347"/>
                  <a:gd name="connsiteY43" fmla="*/ 150406 h 378718"/>
                  <a:gd name="connsiteX44" fmla="*/ 186332 w 513347"/>
                  <a:gd name="connsiteY44" fmla="*/ 113889 h 378718"/>
                  <a:gd name="connsiteX45" fmla="*/ 183002 w 513347"/>
                  <a:gd name="connsiteY45" fmla="*/ 65227 h 378718"/>
                  <a:gd name="connsiteX46" fmla="*/ 210062 w 513347"/>
                  <a:gd name="connsiteY46" fmla="*/ 24647 h 378718"/>
                  <a:gd name="connsiteX47" fmla="*/ 256270 w 513347"/>
                  <a:gd name="connsiteY47" fmla="*/ 9017 h 378718"/>
                  <a:gd name="connsiteX48" fmla="*/ 256270 w 513347"/>
                  <a:gd name="connsiteY48" fmla="*/ 0 h 378718"/>
                  <a:gd name="connsiteX49" fmla="*/ 205698 w 513347"/>
                  <a:gd name="connsiteY49" fmla="*/ 16777 h 378718"/>
                  <a:gd name="connsiteX50" fmla="*/ 175161 w 513347"/>
                  <a:gd name="connsiteY50" fmla="*/ 60436 h 378718"/>
                  <a:gd name="connsiteX51" fmla="*/ 176752 w 513347"/>
                  <a:gd name="connsiteY51" fmla="*/ 113691 h 378718"/>
                  <a:gd name="connsiteX52" fmla="*/ 209831 w 513347"/>
                  <a:gd name="connsiteY52" fmla="*/ 155456 h 378718"/>
                  <a:gd name="connsiteX53" fmla="*/ 209831 w 513347"/>
                  <a:gd name="connsiteY53" fmla="*/ 158252 h 378718"/>
                  <a:gd name="connsiteX54" fmla="*/ 190895 w 513347"/>
                  <a:gd name="connsiteY54" fmla="*/ 158252 h 378718"/>
                  <a:gd name="connsiteX55" fmla="*/ 168352 w 513347"/>
                  <a:gd name="connsiteY55" fmla="*/ 162670 h 378718"/>
                  <a:gd name="connsiteX56" fmla="*/ 177111 w 513347"/>
                  <a:gd name="connsiteY56" fmla="*/ 131538 h 378718"/>
                  <a:gd name="connsiteX57" fmla="*/ 171278 w 513347"/>
                  <a:gd name="connsiteY57" fmla="*/ 99728 h 378718"/>
                  <a:gd name="connsiteX58" fmla="*/ 152040 w 513347"/>
                  <a:gd name="connsiteY58" fmla="*/ 73730 h 378718"/>
                  <a:gd name="connsiteX59" fmla="*/ 123325 w 513347"/>
                  <a:gd name="connsiteY59" fmla="*/ 58848 h 378718"/>
                  <a:gd name="connsiteX60" fmla="*/ 90997 w 513347"/>
                  <a:gd name="connsiteY60" fmla="*/ 58120 h 378718"/>
                  <a:gd name="connsiteX61" fmla="*/ 61640 w 513347"/>
                  <a:gd name="connsiteY61" fmla="*/ 71693 h 378718"/>
                  <a:gd name="connsiteX62" fmla="*/ 41254 w 513347"/>
                  <a:gd name="connsiteY62" fmla="*/ 96799 h 378718"/>
                  <a:gd name="connsiteX63" fmla="*/ 33996 w 513347"/>
                  <a:gd name="connsiteY63" fmla="*/ 128314 h 378718"/>
                  <a:gd name="connsiteX64" fmla="*/ 41138 w 513347"/>
                  <a:gd name="connsiteY64" fmla="*/ 159476 h 378718"/>
                  <a:gd name="connsiteX65" fmla="*/ 61043 w 513347"/>
                  <a:gd name="connsiteY65" fmla="*/ 184491 h 378718"/>
                  <a:gd name="connsiteX66" fmla="*/ 52028 w 513347"/>
                  <a:gd name="connsiteY66" fmla="*/ 184491 h 378718"/>
                  <a:gd name="connsiteX67" fmla="*/ 15221 w 513347"/>
                  <a:gd name="connsiteY67" fmla="*/ 200222 h 378718"/>
                  <a:gd name="connsiteX68" fmla="*/ 0 w 513347"/>
                  <a:gd name="connsiteY68" fmla="*/ 237240 h 378718"/>
                  <a:gd name="connsiteX69" fmla="*/ 0 w 513347"/>
                  <a:gd name="connsiteY69" fmla="*/ 378719 h 378718"/>
                  <a:gd name="connsiteX70" fmla="*/ 513347 w 513347"/>
                  <a:gd name="connsiteY70" fmla="*/ 378719 h 378718"/>
                  <a:gd name="connsiteX71" fmla="*/ 513347 w 513347"/>
                  <a:gd name="connsiteY71" fmla="*/ 237240 h 378718"/>
                  <a:gd name="connsiteX72" fmla="*/ 497870 w 513347"/>
                  <a:gd name="connsiteY72" fmla="*/ 199965 h 378718"/>
                  <a:gd name="connsiteX73" fmla="*/ 460594 w 513347"/>
                  <a:gd name="connsiteY73" fmla="*/ 184491 h 378718"/>
                  <a:gd name="connsiteX74" fmla="*/ 451579 w 513347"/>
                  <a:gd name="connsiteY74" fmla="*/ 184491 h 378718"/>
                  <a:gd name="connsiteX75" fmla="*/ 473351 w 513347"/>
                  <a:gd name="connsiteY75" fmla="*/ 156004 h 378718"/>
                  <a:gd name="connsiteX76" fmla="*/ 478587 w 513347"/>
                  <a:gd name="connsiteY76" fmla="*/ 120532 h 378718"/>
                  <a:gd name="connsiteX77" fmla="*/ 465959 w 513347"/>
                  <a:gd name="connsiteY77" fmla="*/ 86972 h 378718"/>
                  <a:gd name="connsiteX78" fmla="*/ 438649 w 513347"/>
                  <a:gd name="connsiteY78" fmla="*/ 63740 h 378718"/>
                  <a:gd name="connsiteX79" fmla="*/ 403497 w 513347"/>
                  <a:gd name="connsiteY79" fmla="*/ 56665 h 378718"/>
                  <a:gd name="connsiteX80" fmla="*/ 369328 w 513347"/>
                  <a:gd name="connsiteY80" fmla="*/ 67519 h 378718"/>
                  <a:gd name="connsiteX81" fmla="*/ 344700 w 513347"/>
                  <a:gd name="connsiteY81" fmla="*/ 93581 h 378718"/>
                  <a:gd name="connsiteX82" fmla="*/ 335800 w 513347"/>
                  <a:gd name="connsiteY82" fmla="*/ 128314 h 378718"/>
                  <a:gd name="connsiteX83" fmla="*/ 344816 w 513347"/>
                  <a:gd name="connsiteY83" fmla="*/ 162850 h 378718"/>
                  <a:gd name="connsiteX84" fmla="*/ 321375 w 513347"/>
                  <a:gd name="connsiteY84" fmla="*/ 158252 h 378718"/>
                  <a:gd name="connsiteX85" fmla="*/ 302253 w 513347"/>
                  <a:gd name="connsiteY85" fmla="*/ 158252 h 378718"/>
                  <a:gd name="connsiteX86" fmla="*/ 302253 w 513347"/>
                  <a:gd name="connsiteY86" fmla="*/ 155907 h 378718"/>
                  <a:gd name="connsiteX87" fmla="*/ 335671 w 513347"/>
                  <a:gd name="connsiteY87" fmla="*/ 114195 h 378718"/>
                  <a:gd name="connsiteX88" fmla="*/ 337481 w 513347"/>
                  <a:gd name="connsiteY88" fmla="*/ 60781 h 378718"/>
                  <a:gd name="connsiteX89" fmla="*/ 306969 w 513347"/>
                  <a:gd name="connsiteY89" fmla="*/ 16901 h 378718"/>
                  <a:gd name="connsiteX90" fmla="*/ 256270 w 513347"/>
                  <a:gd name="connsiteY90" fmla="*/ 0 h 378718"/>
                  <a:gd name="connsiteX91" fmla="*/ 256270 w 513347"/>
                  <a:gd name="connsiteY91" fmla="*/ 0 h 37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13347" h="378718">
                    <a:moveTo>
                      <a:pt x="256270" y="9017"/>
                    </a:moveTo>
                    <a:cubicBezTo>
                      <a:pt x="273037" y="8981"/>
                      <a:pt x="289342" y="14517"/>
                      <a:pt x="302618" y="24755"/>
                    </a:cubicBezTo>
                    <a:cubicBezTo>
                      <a:pt x="315901" y="34993"/>
                      <a:pt x="325404" y="49353"/>
                      <a:pt x="329633" y="65578"/>
                    </a:cubicBezTo>
                    <a:cubicBezTo>
                      <a:pt x="333868" y="81803"/>
                      <a:pt x="332591" y="98975"/>
                      <a:pt x="326001" y="114395"/>
                    </a:cubicBezTo>
                    <a:cubicBezTo>
                      <a:pt x="319411" y="129815"/>
                      <a:pt x="307887" y="142609"/>
                      <a:pt x="293237" y="150767"/>
                    </a:cubicBezTo>
                    <a:lnTo>
                      <a:pt x="293237" y="167268"/>
                    </a:lnTo>
                    <a:lnTo>
                      <a:pt x="321734" y="167268"/>
                    </a:lnTo>
                    <a:cubicBezTo>
                      <a:pt x="330172" y="167320"/>
                      <a:pt x="338476" y="169346"/>
                      <a:pt x="345996" y="173182"/>
                    </a:cubicBezTo>
                    <a:cubicBezTo>
                      <a:pt x="353510" y="177018"/>
                      <a:pt x="360023" y="182558"/>
                      <a:pt x="365015" y="189358"/>
                    </a:cubicBezTo>
                    <a:lnTo>
                      <a:pt x="394142" y="189358"/>
                    </a:lnTo>
                    <a:cubicBezTo>
                      <a:pt x="379088" y="186028"/>
                      <a:pt x="365792" y="177254"/>
                      <a:pt x="356808" y="164724"/>
                    </a:cubicBezTo>
                    <a:cubicBezTo>
                      <a:pt x="347825" y="152192"/>
                      <a:pt x="343782" y="136785"/>
                      <a:pt x="345457" y="121457"/>
                    </a:cubicBezTo>
                    <a:cubicBezTo>
                      <a:pt x="347132" y="106129"/>
                      <a:pt x="354409" y="91960"/>
                      <a:pt x="365888" y="81667"/>
                    </a:cubicBezTo>
                    <a:cubicBezTo>
                      <a:pt x="377368" y="71374"/>
                      <a:pt x="392249" y="65682"/>
                      <a:pt x="407668" y="65682"/>
                    </a:cubicBezTo>
                    <a:cubicBezTo>
                      <a:pt x="423088" y="65682"/>
                      <a:pt x="437962" y="71374"/>
                      <a:pt x="449442" y="81667"/>
                    </a:cubicBezTo>
                    <a:cubicBezTo>
                      <a:pt x="460922" y="91960"/>
                      <a:pt x="468198" y="106129"/>
                      <a:pt x="469873" y="121457"/>
                    </a:cubicBezTo>
                    <a:cubicBezTo>
                      <a:pt x="471548" y="136785"/>
                      <a:pt x="467512" y="152192"/>
                      <a:pt x="458522" y="164724"/>
                    </a:cubicBezTo>
                    <a:cubicBezTo>
                      <a:pt x="449539" y="177254"/>
                      <a:pt x="436249" y="186028"/>
                      <a:pt x="421189" y="189358"/>
                    </a:cubicBezTo>
                    <a:lnTo>
                      <a:pt x="437423" y="189358"/>
                    </a:lnTo>
                    <a:lnTo>
                      <a:pt x="437423" y="193510"/>
                    </a:lnTo>
                    <a:lnTo>
                      <a:pt x="460415" y="193510"/>
                    </a:lnTo>
                    <a:cubicBezTo>
                      <a:pt x="472010" y="193535"/>
                      <a:pt x="483118" y="198149"/>
                      <a:pt x="491312" y="206343"/>
                    </a:cubicBezTo>
                    <a:cubicBezTo>
                      <a:pt x="499513" y="214538"/>
                      <a:pt x="504126" y="225651"/>
                      <a:pt x="504152" y="237240"/>
                    </a:cubicBezTo>
                    <a:lnTo>
                      <a:pt x="504152" y="369703"/>
                    </a:lnTo>
                    <a:lnTo>
                      <a:pt x="9016" y="369703"/>
                    </a:lnTo>
                    <a:lnTo>
                      <a:pt x="9016" y="237240"/>
                    </a:lnTo>
                    <a:cubicBezTo>
                      <a:pt x="9041" y="225651"/>
                      <a:pt x="13655" y="214538"/>
                      <a:pt x="21856" y="206343"/>
                    </a:cubicBezTo>
                    <a:cubicBezTo>
                      <a:pt x="30050" y="198149"/>
                      <a:pt x="41158" y="193535"/>
                      <a:pt x="52753" y="193510"/>
                    </a:cubicBezTo>
                    <a:lnTo>
                      <a:pt x="76373" y="193510"/>
                    </a:lnTo>
                    <a:lnTo>
                      <a:pt x="76373" y="189358"/>
                    </a:lnTo>
                    <a:lnTo>
                      <a:pt x="91973" y="189358"/>
                    </a:lnTo>
                    <a:cubicBezTo>
                      <a:pt x="76919" y="186028"/>
                      <a:pt x="63630" y="177254"/>
                      <a:pt x="54640" y="164724"/>
                    </a:cubicBezTo>
                    <a:cubicBezTo>
                      <a:pt x="45656" y="152192"/>
                      <a:pt x="41613" y="136785"/>
                      <a:pt x="43294" y="121457"/>
                    </a:cubicBezTo>
                    <a:cubicBezTo>
                      <a:pt x="44969" y="106129"/>
                      <a:pt x="52246" y="91960"/>
                      <a:pt x="63726" y="81667"/>
                    </a:cubicBezTo>
                    <a:cubicBezTo>
                      <a:pt x="75205" y="71374"/>
                      <a:pt x="90080" y="65682"/>
                      <a:pt x="105499" y="65682"/>
                    </a:cubicBezTo>
                    <a:cubicBezTo>
                      <a:pt x="120919" y="65682"/>
                      <a:pt x="135793" y="71374"/>
                      <a:pt x="147280" y="81667"/>
                    </a:cubicBezTo>
                    <a:cubicBezTo>
                      <a:pt x="158759" y="91960"/>
                      <a:pt x="166036" y="106129"/>
                      <a:pt x="167711" y="121457"/>
                    </a:cubicBezTo>
                    <a:cubicBezTo>
                      <a:pt x="169385" y="136785"/>
                      <a:pt x="165343" y="152192"/>
                      <a:pt x="156359" y="164724"/>
                    </a:cubicBezTo>
                    <a:cubicBezTo>
                      <a:pt x="147375" y="177254"/>
                      <a:pt x="134080" y="186028"/>
                      <a:pt x="119026" y="189358"/>
                    </a:cubicBezTo>
                    <a:lnTo>
                      <a:pt x="148152" y="189358"/>
                    </a:lnTo>
                    <a:cubicBezTo>
                      <a:pt x="152958" y="182540"/>
                      <a:pt x="159337" y="176973"/>
                      <a:pt x="166742" y="173129"/>
                    </a:cubicBezTo>
                    <a:cubicBezTo>
                      <a:pt x="174147" y="169285"/>
                      <a:pt x="182367" y="167275"/>
                      <a:pt x="190715" y="167268"/>
                    </a:cubicBezTo>
                    <a:lnTo>
                      <a:pt x="218667" y="167268"/>
                    </a:lnTo>
                    <a:lnTo>
                      <a:pt x="218667" y="150406"/>
                    </a:lnTo>
                    <a:cubicBezTo>
                      <a:pt x="204152" y="142138"/>
                      <a:pt x="192781" y="129297"/>
                      <a:pt x="186332" y="113889"/>
                    </a:cubicBezTo>
                    <a:cubicBezTo>
                      <a:pt x="179877" y="98481"/>
                      <a:pt x="178709" y="81371"/>
                      <a:pt x="183002" y="65227"/>
                    </a:cubicBezTo>
                    <a:cubicBezTo>
                      <a:pt x="187295" y="49084"/>
                      <a:pt x="196811" y="34815"/>
                      <a:pt x="210062" y="24647"/>
                    </a:cubicBezTo>
                    <a:cubicBezTo>
                      <a:pt x="223319" y="14479"/>
                      <a:pt x="239566" y="8984"/>
                      <a:pt x="256270" y="9017"/>
                    </a:cubicBezTo>
                    <a:close/>
                    <a:moveTo>
                      <a:pt x="256270" y="0"/>
                    </a:moveTo>
                    <a:cubicBezTo>
                      <a:pt x="238046" y="5"/>
                      <a:pt x="220309" y="5889"/>
                      <a:pt x="205698" y="16777"/>
                    </a:cubicBezTo>
                    <a:cubicBezTo>
                      <a:pt x="191087" y="27665"/>
                      <a:pt x="180377" y="42976"/>
                      <a:pt x="175161" y="60436"/>
                    </a:cubicBezTo>
                    <a:cubicBezTo>
                      <a:pt x="169950" y="77896"/>
                      <a:pt x="170502" y="96573"/>
                      <a:pt x="176752" y="113691"/>
                    </a:cubicBezTo>
                    <a:cubicBezTo>
                      <a:pt x="182996" y="130810"/>
                      <a:pt x="194597" y="145457"/>
                      <a:pt x="209831" y="155456"/>
                    </a:cubicBezTo>
                    <a:lnTo>
                      <a:pt x="209831" y="158252"/>
                    </a:lnTo>
                    <a:lnTo>
                      <a:pt x="190895" y="158252"/>
                    </a:lnTo>
                    <a:cubicBezTo>
                      <a:pt x="183162" y="158253"/>
                      <a:pt x="175507" y="159754"/>
                      <a:pt x="168352" y="162670"/>
                    </a:cubicBezTo>
                    <a:cubicBezTo>
                      <a:pt x="173608" y="153096"/>
                      <a:pt x="176604" y="142448"/>
                      <a:pt x="177111" y="131538"/>
                    </a:cubicBezTo>
                    <a:cubicBezTo>
                      <a:pt x="177618" y="120628"/>
                      <a:pt x="175623" y="109747"/>
                      <a:pt x="171278" y="99728"/>
                    </a:cubicBezTo>
                    <a:cubicBezTo>
                      <a:pt x="166934" y="89708"/>
                      <a:pt x="160351" y="80815"/>
                      <a:pt x="152040" y="73730"/>
                    </a:cubicBezTo>
                    <a:cubicBezTo>
                      <a:pt x="143731" y="66644"/>
                      <a:pt x="133907" y="61554"/>
                      <a:pt x="123325" y="58848"/>
                    </a:cubicBezTo>
                    <a:cubicBezTo>
                      <a:pt x="112744" y="56143"/>
                      <a:pt x="101688" y="55894"/>
                      <a:pt x="90997" y="58120"/>
                    </a:cubicBezTo>
                    <a:cubicBezTo>
                      <a:pt x="80300" y="60347"/>
                      <a:pt x="70265" y="64989"/>
                      <a:pt x="61640" y="71693"/>
                    </a:cubicBezTo>
                    <a:cubicBezTo>
                      <a:pt x="53022" y="78398"/>
                      <a:pt x="46047" y="86985"/>
                      <a:pt x="41254" y="96799"/>
                    </a:cubicBezTo>
                    <a:cubicBezTo>
                      <a:pt x="36461" y="106613"/>
                      <a:pt x="33977" y="117393"/>
                      <a:pt x="33996" y="128314"/>
                    </a:cubicBezTo>
                    <a:cubicBezTo>
                      <a:pt x="34016" y="139105"/>
                      <a:pt x="36454" y="149754"/>
                      <a:pt x="41138" y="159476"/>
                    </a:cubicBezTo>
                    <a:cubicBezTo>
                      <a:pt x="45816" y="169199"/>
                      <a:pt x="52624" y="177747"/>
                      <a:pt x="61043" y="184491"/>
                    </a:cubicBezTo>
                    <a:lnTo>
                      <a:pt x="52028" y="184491"/>
                    </a:lnTo>
                    <a:cubicBezTo>
                      <a:pt x="38174" y="184704"/>
                      <a:pt x="24955" y="190352"/>
                      <a:pt x="15221" y="200222"/>
                    </a:cubicBezTo>
                    <a:cubicBezTo>
                      <a:pt x="5486" y="210084"/>
                      <a:pt x="19" y="223380"/>
                      <a:pt x="0" y="237240"/>
                    </a:cubicBezTo>
                    <a:lnTo>
                      <a:pt x="0" y="378719"/>
                    </a:lnTo>
                    <a:lnTo>
                      <a:pt x="513347" y="378719"/>
                    </a:lnTo>
                    <a:lnTo>
                      <a:pt x="513347" y="237240"/>
                    </a:lnTo>
                    <a:cubicBezTo>
                      <a:pt x="513322" y="223258"/>
                      <a:pt x="507758" y="209853"/>
                      <a:pt x="497870" y="199965"/>
                    </a:cubicBezTo>
                    <a:cubicBezTo>
                      <a:pt x="487982" y="190083"/>
                      <a:pt x="474577" y="184515"/>
                      <a:pt x="460594" y="184491"/>
                    </a:cubicBezTo>
                    <a:lnTo>
                      <a:pt x="451579" y="184491"/>
                    </a:lnTo>
                    <a:cubicBezTo>
                      <a:pt x="461133" y="176996"/>
                      <a:pt x="468628" y="167193"/>
                      <a:pt x="473351" y="156004"/>
                    </a:cubicBezTo>
                    <a:cubicBezTo>
                      <a:pt x="478081" y="144815"/>
                      <a:pt x="479877" y="132608"/>
                      <a:pt x="478587" y="120532"/>
                    </a:cubicBezTo>
                    <a:cubicBezTo>
                      <a:pt x="477291" y="108456"/>
                      <a:pt x="472947" y="96906"/>
                      <a:pt x="465959" y="86972"/>
                    </a:cubicBezTo>
                    <a:cubicBezTo>
                      <a:pt x="458977" y="77037"/>
                      <a:pt x="449577" y="69043"/>
                      <a:pt x="438649" y="63740"/>
                    </a:cubicBezTo>
                    <a:cubicBezTo>
                      <a:pt x="427721" y="58439"/>
                      <a:pt x="415625" y="56004"/>
                      <a:pt x="403497" y="56665"/>
                    </a:cubicBezTo>
                    <a:cubicBezTo>
                      <a:pt x="391370" y="57326"/>
                      <a:pt x="379614" y="61061"/>
                      <a:pt x="369328" y="67519"/>
                    </a:cubicBezTo>
                    <a:cubicBezTo>
                      <a:pt x="359042" y="73977"/>
                      <a:pt x="350565" y="82945"/>
                      <a:pt x="344700" y="93581"/>
                    </a:cubicBezTo>
                    <a:cubicBezTo>
                      <a:pt x="338835" y="104217"/>
                      <a:pt x="335774" y="116169"/>
                      <a:pt x="335800" y="128314"/>
                    </a:cubicBezTo>
                    <a:cubicBezTo>
                      <a:pt x="335813" y="140406"/>
                      <a:pt x="338918" y="152294"/>
                      <a:pt x="344816" y="162850"/>
                    </a:cubicBezTo>
                    <a:cubicBezTo>
                      <a:pt x="337366" y="159838"/>
                      <a:pt x="329409" y="158278"/>
                      <a:pt x="321375" y="158252"/>
                    </a:cubicBezTo>
                    <a:lnTo>
                      <a:pt x="302253" y="158252"/>
                    </a:lnTo>
                    <a:lnTo>
                      <a:pt x="302253" y="155907"/>
                    </a:lnTo>
                    <a:cubicBezTo>
                      <a:pt x="317602" y="145970"/>
                      <a:pt x="329319" y="131338"/>
                      <a:pt x="335671" y="114195"/>
                    </a:cubicBezTo>
                    <a:cubicBezTo>
                      <a:pt x="342018" y="97052"/>
                      <a:pt x="342653" y="78315"/>
                      <a:pt x="337481" y="60781"/>
                    </a:cubicBezTo>
                    <a:cubicBezTo>
                      <a:pt x="332309" y="43247"/>
                      <a:pt x="321606" y="27855"/>
                      <a:pt x="306969" y="16901"/>
                    </a:cubicBezTo>
                    <a:cubicBezTo>
                      <a:pt x="292332" y="5947"/>
                      <a:pt x="274551" y="19"/>
                      <a:pt x="256270" y="0"/>
                    </a:cubicBezTo>
                    <a:lnTo>
                      <a:pt x="256270" y="0"/>
                    </a:lnTo>
                    <a:close/>
                  </a:path>
                </a:pathLst>
              </a:custGeom>
              <a:solidFill>
                <a:srgbClr val="FFFFFF"/>
              </a:solidFill>
              <a:ln w="6417" cap="flat">
                <a:noFill/>
                <a:prstDash val="solid"/>
                <a:miter/>
              </a:ln>
            </p:spPr>
            <p:txBody>
              <a:bodyPr rtlCol="0" anchor="ctr"/>
              <a:lstStyle/>
              <a:p>
                <a:endParaRPr lang="en-US" sz="3052"/>
              </a:p>
            </p:txBody>
          </p:sp>
          <p:sp>
            <p:nvSpPr>
              <p:cNvPr id="250" name="Freeform: Shape 337">
                <a:extLst>
                  <a:ext uri="{FF2B5EF4-FFF2-40B4-BE49-F238E27FC236}">
                    <a16:creationId xmlns:a16="http://schemas.microsoft.com/office/drawing/2014/main" id="{A2AB3354-8A5E-A4E0-5AF1-22D08832CBE4}"/>
                  </a:ext>
                </a:extLst>
              </p:cNvPr>
              <p:cNvSpPr/>
              <p:nvPr/>
            </p:nvSpPr>
            <p:spPr>
              <a:xfrm>
                <a:off x="5603783" y="1921700"/>
                <a:ext cx="125341" cy="125336"/>
              </a:xfrm>
              <a:custGeom>
                <a:avLst/>
                <a:gdLst>
                  <a:gd name="connsiteX0" fmla="*/ 62583 w 125341"/>
                  <a:gd name="connsiteY0" fmla="*/ 125337 h 125336"/>
                  <a:gd name="connsiteX1" fmla="*/ 97433 w 125341"/>
                  <a:gd name="connsiteY1" fmla="*/ 114815 h 125336"/>
                  <a:gd name="connsiteX2" fmla="*/ 120553 w 125341"/>
                  <a:gd name="connsiteY2" fmla="*/ 86693 h 125336"/>
                  <a:gd name="connsiteX3" fmla="*/ 124140 w 125341"/>
                  <a:gd name="connsiteY3" fmla="*/ 50465 h 125336"/>
                  <a:gd name="connsiteX4" fmla="*/ 106988 w 125341"/>
                  <a:gd name="connsiteY4" fmla="*/ 18356 h 125336"/>
                  <a:gd name="connsiteX5" fmla="*/ 74878 w 125341"/>
                  <a:gd name="connsiteY5" fmla="*/ 1200 h 125336"/>
                  <a:gd name="connsiteX6" fmla="*/ 38648 w 125341"/>
                  <a:gd name="connsiteY6" fmla="*/ 4788 h 125336"/>
                  <a:gd name="connsiteX7" fmla="*/ 10523 w 125341"/>
                  <a:gd name="connsiteY7" fmla="*/ 27909 h 125336"/>
                  <a:gd name="connsiteX8" fmla="*/ 0 w 125341"/>
                  <a:gd name="connsiteY8" fmla="*/ 62760 h 125336"/>
                  <a:gd name="connsiteX9" fmla="*/ 18487 w 125341"/>
                  <a:gd name="connsiteY9" fmla="*/ 106854 h 125336"/>
                  <a:gd name="connsiteX10" fmla="*/ 62583 w 125341"/>
                  <a:gd name="connsiteY10" fmla="*/ 125337 h 125336"/>
                  <a:gd name="connsiteX11" fmla="*/ 62583 w 125341"/>
                  <a:gd name="connsiteY11" fmla="*/ 15600 h 125336"/>
                  <a:gd name="connsiteX12" fmla="*/ 89143 w 125341"/>
                  <a:gd name="connsiteY12" fmla="*/ 23414 h 125336"/>
                  <a:gd name="connsiteX13" fmla="*/ 106840 w 125341"/>
                  <a:gd name="connsiteY13" fmla="*/ 44705 h 125336"/>
                  <a:gd name="connsiteX14" fmla="*/ 109664 w 125341"/>
                  <a:gd name="connsiteY14" fmla="*/ 72245 h 125336"/>
                  <a:gd name="connsiteX15" fmla="*/ 96663 w 125341"/>
                  <a:gd name="connsiteY15" fmla="*/ 96688 h 125336"/>
                  <a:gd name="connsiteX16" fmla="*/ 72247 w 125341"/>
                  <a:gd name="connsiteY16" fmla="*/ 109736 h 125336"/>
                  <a:gd name="connsiteX17" fmla="*/ 44699 w 125341"/>
                  <a:gd name="connsiteY17" fmla="*/ 106961 h 125336"/>
                  <a:gd name="connsiteX18" fmla="*/ 23376 w 125341"/>
                  <a:gd name="connsiteY18" fmla="*/ 89304 h 125336"/>
                  <a:gd name="connsiteX19" fmla="*/ 15509 w 125341"/>
                  <a:gd name="connsiteY19" fmla="*/ 62760 h 125336"/>
                  <a:gd name="connsiteX20" fmla="*/ 29421 w 125341"/>
                  <a:gd name="connsiteY20" fmla="*/ 29574 h 125336"/>
                  <a:gd name="connsiteX21" fmla="*/ 62583 w 125341"/>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1" h="125336">
                    <a:moveTo>
                      <a:pt x="62583" y="125337"/>
                    </a:moveTo>
                    <a:cubicBezTo>
                      <a:pt x="74987" y="125356"/>
                      <a:pt x="87115" y="121692"/>
                      <a:pt x="97433" y="114815"/>
                    </a:cubicBezTo>
                    <a:cubicBezTo>
                      <a:pt x="107752" y="107935"/>
                      <a:pt x="115798" y="98149"/>
                      <a:pt x="120553" y="86693"/>
                    </a:cubicBezTo>
                    <a:cubicBezTo>
                      <a:pt x="125308" y="75239"/>
                      <a:pt x="126559" y="62630"/>
                      <a:pt x="124140" y="50465"/>
                    </a:cubicBezTo>
                    <a:cubicBezTo>
                      <a:pt x="121727" y="38300"/>
                      <a:pt x="115753" y="27125"/>
                      <a:pt x="106988" y="18356"/>
                    </a:cubicBezTo>
                    <a:cubicBezTo>
                      <a:pt x="98216" y="9586"/>
                      <a:pt x="87038" y="3615"/>
                      <a:pt x="74878" y="1200"/>
                    </a:cubicBezTo>
                    <a:cubicBezTo>
                      <a:pt x="62712" y="-1215"/>
                      <a:pt x="50103" y="33"/>
                      <a:pt x="38648" y="4788"/>
                    </a:cubicBezTo>
                    <a:cubicBezTo>
                      <a:pt x="27194" y="9542"/>
                      <a:pt x="17409" y="17588"/>
                      <a:pt x="10523" y="27909"/>
                    </a:cubicBezTo>
                    <a:cubicBezTo>
                      <a:pt x="3645" y="38228"/>
                      <a:pt x="-13" y="50357"/>
                      <a:pt x="0" y="62760"/>
                    </a:cubicBezTo>
                    <a:cubicBezTo>
                      <a:pt x="141" y="79313"/>
                      <a:pt x="6782" y="95148"/>
                      <a:pt x="18487" y="106854"/>
                    </a:cubicBezTo>
                    <a:cubicBezTo>
                      <a:pt x="30191" y="118559"/>
                      <a:pt x="46028" y="125196"/>
                      <a:pt x="62583" y="125337"/>
                    </a:cubicBezTo>
                    <a:close/>
                    <a:moveTo>
                      <a:pt x="62583" y="15600"/>
                    </a:moveTo>
                    <a:cubicBezTo>
                      <a:pt x="72016" y="15511"/>
                      <a:pt x="81263" y="18231"/>
                      <a:pt x="89143" y="23414"/>
                    </a:cubicBezTo>
                    <a:cubicBezTo>
                      <a:pt x="97023" y="28597"/>
                      <a:pt x="103183" y="36009"/>
                      <a:pt x="106840" y="44705"/>
                    </a:cubicBezTo>
                    <a:cubicBezTo>
                      <a:pt x="110492" y="53401"/>
                      <a:pt x="111480" y="62988"/>
                      <a:pt x="109664" y="72245"/>
                    </a:cubicBezTo>
                    <a:cubicBezTo>
                      <a:pt x="107854" y="81503"/>
                      <a:pt x="103330" y="90011"/>
                      <a:pt x="96663" y="96688"/>
                    </a:cubicBezTo>
                    <a:cubicBezTo>
                      <a:pt x="90002" y="103364"/>
                      <a:pt x="81500" y="107907"/>
                      <a:pt x="72247" y="109736"/>
                    </a:cubicBezTo>
                    <a:cubicBezTo>
                      <a:pt x="62994" y="111566"/>
                      <a:pt x="53407" y="110600"/>
                      <a:pt x="44699" y="106961"/>
                    </a:cubicBezTo>
                    <a:cubicBezTo>
                      <a:pt x="35998" y="103323"/>
                      <a:pt x="28574" y="97176"/>
                      <a:pt x="23376" y="89304"/>
                    </a:cubicBezTo>
                    <a:cubicBezTo>
                      <a:pt x="18179" y="81433"/>
                      <a:pt x="15439" y="72193"/>
                      <a:pt x="15509" y="62760"/>
                    </a:cubicBezTo>
                    <a:cubicBezTo>
                      <a:pt x="15631" y="50304"/>
                      <a:pt x="20624" y="38390"/>
                      <a:pt x="29421" y="29574"/>
                    </a:cubicBezTo>
                    <a:cubicBezTo>
                      <a:pt x="38225" y="20758"/>
                      <a:pt x="50128" y="15741"/>
                      <a:pt x="62583" y="15600"/>
                    </a:cubicBezTo>
                    <a:close/>
                  </a:path>
                </a:pathLst>
              </a:custGeom>
              <a:solidFill>
                <a:srgbClr val="2D5967"/>
              </a:solidFill>
              <a:ln w="6417" cap="flat">
                <a:noFill/>
                <a:prstDash val="solid"/>
                <a:miter/>
              </a:ln>
            </p:spPr>
            <p:txBody>
              <a:bodyPr rtlCol="0" anchor="ctr"/>
              <a:lstStyle/>
              <a:p>
                <a:endParaRPr lang="en-US" sz="3052"/>
              </a:p>
            </p:txBody>
          </p:sp>
          <p:sp>
            <p:nvSpPr>
              <p:cNvPr id="251" name="Freeform: Shape 338">
                <a:extLst>
                  <a:ext uri="{FF2B5EF4-FFF2-40B4-BE49-F238E27FC236}">
                    <a16:creationId xmlns:a16="http://schemas.microsoft.com/office/drawing/2014/main" id="{4DC31086-83F4-6FA6-398F-585DC9B7AE23}"/>
                  </a:ext>
                </a:extLst>
              </p:cNvPr>
              <p:cNvSpPr/>
              <p:nvPr/>
            </p:nvSpPr>
            <p:spPr>
              <a:xfrm>
                <a:off x="5267624" y="2023410"/>
                <a:ext cx="495316" cy="202437"/>
              </a:xfrm>
              <a:custGeom>
                <a:avLst/>
                <a:gdLst>
                  <a:gd name="connsiteX0" fmla="*/ 451579 w 495316"/>
                  <a:gd name="connsiteY0" fmla="*/ 26238 h 202437"/>
                  <a:gd name="connsiteX1" fmla="*/ 438687 w 495316"/>
                  <a:gd name="connsiteY1" fmla="*/ 26238 h 202437"/>
                  <a:gd name="connsiteX2" fmla="*/ 436435 w 495316"/>
                  <a:gd name="connsiteY2" fmla="*/ 29215 h 202437"/>
                  <a:gd name="connsiteX3" fmla="*/ 419751 w 495316"/>
                  <a:gd name="connsiteY3" fmla="*/ 42896 h 202437"/>
                  <a:gd name="connsiteX4" fmla="*/ 398743 w 495316"/>
                  <a:gd name="connsiteY4" fmla="*/ 47798 h 202437"/>
                  <a:gd name="connsiteX5" fmla="*/ 377727 w 495316"/>
                  <a:gd name="connsiteY5" fmla="*/ 42896 h 202437"/>
                  <a:gd name="connsiteX6" fmla="*/ 361050 w 495316"/>
                  <a:gd name="connsiteY6" fmla="*/ 29215 h 202437"/>
                  <a:gd name="connsiteX7" fmla="*/ 358798 w 495316"/>
                  <a:gd name="connsiteY7" fmla="*/ 26238 h 202437"/>
                  <a:gd name="connsiteX8" fmla="*/ 358073 w 495316"/>
                  <a:gd name="connsiteY8" fmla="*/ 26238 h 202437"/>
                  <a:gd name="connsiteX9" fmla="*/ 339021 w 495316"/>
                  <a:gd name="connsiteY9" fmla="*/ 7121 h 202437"/>
                  <a:gd name="connsiteX10" fmla="*/ 312988 w 495316"/>
                  <a:gd name="connsiteY10" fmla="*/ 0 h 202437"/>
                  <a:gd name="connsiteX11" fmla="*/ 297568 w 495316"/>
                  <a:gd name="connsiteY11" fmla="*/ 0 h 202437"/>
                  <a:gd name="connsiteX12" fmla="*/ 295316 w 495316"/>
                  <a:gd name="connsiteY12" fmla="*/ 2976 h 202437"/>
                  <a:gd name="connsiteX13" fmla="*/ 274044 w 495316"/>
                  <a:gd name="connsiteY13" fmla="*/ 20424 h 202437"/>
                  <a:gd name="connsiteX14" fmla="*/ 247254 w 495316"/>
                  <a:gd name="connsiteY14" fmla="*/ 26668 h 202437"/>
                  <a:gd name="connsiteX15" fmla="*/ 220463 w 495316"/>
                  <a:gd name="connsiteY15" fmla="*/ 20424 h 202437"/>
                  <a:gd name="connsiteX16" fmla="*/ 199192 w 495316"/>
                  <a:gd name="connsiteY16" fmla="*/ 2976 h 202437"/>
                  <a:gd name="connsiteX17" fmla="*/ 196939 w 495316"/>
                  <a:gd name="connsiteY17" fmla="*/ 0 h 202437"/>
                  <a:gd name="connsiteX18" fmla="*/ 181879 w 495316"/>
                  <a:gd name="connsiteY18" fmla="*/ 0 h 202437"/>
                  <a:gd name="connsiteX19" fmla="*/ 155840 w 495316"/>
                  <a:gd name="connsiteY19" fmla="*/ 7110 h 202437"/>
                  <a:gd name="connsiteX20" fmla="*/ 136794 w 495316"/>
                  <a:gd name="connsiteY20" fmla="*/ 26238 h 202437"/>
                  <a:gd name="connsiteX21" fmla="*/ 134536 w 495316"/>
                  <a:gd name="connsiteY21" fmla="*/ 29215 h 202437"/>
                  <a:gd name="connsiteX22" fmla="*/ 117858 w 495316"/>
                  <a:gd name="connsiteY22" fmla="*/ 42896 h 202437"/>
                  <a:gd name="connsiteX23" fmla="*/ 96843 w 495316"/>
                  <a:gd name="connsiteY23" fmla="*/ 47798 h 202437"/>
                  <a:gd name="connsiteX24" fmla="*/ 75834 w 495316"/>
                  <a:gd name="connsiteY24" fmla="*/ 42896 h 202437"/>
                  <a:gd name="connsiteX25" fmla="*/ 59157 w 495316"/>
                  <a:gd name="connsiteY25" fmla="*/ 29215 h 202437"/>
                  <a:gd name="connsiteX26" fmla="*/ 56898 w 495316"/>
                  <a:gd name="connsiteY26" fmla="*/ 26238 h 202437"/>
                  <a:gd name="connsiteX27" fmla="*/ 43737 w 495316"/>
                  <a:gd name="connsiteY27" fmla="*/ 26238 h 202437"/>
                  <a:gd name="connsiteX28" fmla="*/ 12840 w 495316"/>
                  <a:gd name="connsiteY28" fmla="*/ 39078 h 202437"/>
                  <a:gd name="connsiteX29" fmla="*/ 0 w 495316"/>
                  <a:gd name="connsiteY29" fmla="*/ 69975 h 202437"/>
                  <a:gd name="connsiteX30" fmla="*/ 0 w 495316"/>
                  <a:gd name="connsiteY30" fmla="*/ 202438 h 202437"/>
                  <a:gd name="connsiteX31" fmla="*/ 15150 w 495316"/>
                  <a:gd name="connsiteY31" fmla="*/ 202438 h 202437"/>
                  <a:gd name="connsiteX32" fmla="*/ 15150 w 495316"/>
                  <a:gd name="connsiteY32" fmla="*/ 69975 h 202437"/>
                  <a:gd name="connsiteX33" fmla="*/ 23518 w 495316"/>
                  <a:gd name="connsiteY33" fmla="*/ 49730 h 202437"/>
                  <a:gd name="connsiteX34" fmla="*/ 43737 w 495316"/>
                  <a:gd name="connsiteY34" fmla="*/ 41298 h 202437"/>
                  <a:gd name="connsiteX35" fmla="*/ 49326 w 495316"/>
                  <a:gd name="connsiteY35" fmla="*/ 41298 h 202437"/>
                  <a:gd name="connsiteX36" fmla="*/ 87179 w 495316"/>
                  <a:gd name="connsiteY36" fmla="*/ 62005 h 202437"/>
                  <a:gd name="connsiteX37" fmla="*/ 129486 w 495316"/>
                  <a:gd name="connsiteY37" fmla="*/ 53561 h 202437"/>
                  <a:gd name="connsiteX38" fmla="*/ 129486 w 495316"/>
                  <a:gd name="connsiteY38" fmla="*/ 202438 h 202437"/>
                  <a:gd name="connsiteX39" fmla="*/ 144276 w 495316"/>
                  <a:gd name="connsiteY39" fmla="*/ 202438 h 202437"/>
                  <a:gd name="connsiteX40" fmla="*/ 144276 w 495316"/>
                  <a:gd name="connsiteY40" fmla="*/ 52393 h 202437"/>
                  <a:gd name="connsiteX41" fmla="*/ 155185 w 495316"/>
                  <a:gd name="connsiteY41" fmla="*/ 26058 h 202437"/>
                  <a:gd name="connsiteX42" fmla="*/ 181519 w 495316"/>
                  <a:gd name="connsiteY42" fmla="*/ 15149 h 202437"/>
                  <a:gd name="connsiteX43" fmla="*/ 189361 w 495316"/>
                  <a:gd name="connsiteY43" fmla="*/ 15149 h 202437"/>
                  <a:gd name="connsiteX44" fmla="*/ 215279 w 495316"/>
                  <a:gd name="connsiteY44" fmla="*/ 34766 h 202437"/>
                  <a:gd name="connsiteX45" fmla="*/ 247029 w 495316"/>
                  <a:gd name="connsiteY45" fmla="*/ 41734 h 202437"/>
                  <a:gd name="connsiteX46" fmla="*/ 278773 w 495316"/>
                  <a:gd name="connsiteY46" fmla="*/ 34766 h 202437"/>
                  <a:gd name="connsiteX47" fmla="*/ 304691 w 495316"/>
                  <a:gd name="connsiteY47" fmla="*/ 15149 h 202437"/>
                  <a:gd name="connsiteX48" fmla="*/ 312449 w 495316"/>
                  <a:gd name="connsiteY48" fmla="*/ 15149 h 202437"/>
                  <a:gd name="connsiteX49" fmla="*/ 338777 w 495316"/>
                  <a:gd name="connsiteY49" fmla="*/ 26058 h 202437"/>
                  <a:gd name="connsiteX50" fmla="*/ 349686 w 495316"/>
                  <a:gd name="connsiteY50" fmla="*/ 52393 h 202437"/>
                  <a:gd name="connsiteX51" fmla="*/ 349686 w 495316"/>
                  <a:gd name="connsiteY51" fmla="*/ 202438 h 202437"/>
                  <a:gd name="connsiteX52" fmla="*/ 364836 w 495316"/>
                  <a:gd name="connsiteY52" fmla="*/ 202438 h 202437"/>
                  <a:gd name="connsiteX53" fmla="*/ 364836 w 495316"/>
                  <a:gd name="connsiteY53" fmla="*/ 53022 h 202437"/>
                  <a:gd name="connsiteX54" fmla="*/ 407604 w 495316"/>
                  <a:gd name="connsiteY54" fmla="*/ 62333 h 202437"/>
                  <a:gd name="connsiteX55" fmla="*/ 445990 w 495316"/>
                  <a:gd name="connsiteY55" fmla="*/ 41298 h 202437"/>
                  <a:gd name="connsiteX56" fmla="*/ 451579 w 495316"/>
                  <a:gd name="connsiteY56" fmla="*/ 41298 h 202437"/>
                  <a:gd name="connsiteX57" fmla="*/ 471830 w 495316"/>
                  <a:gd name="connsiteY57" fmla="*/ 49723 h 202437"/>
                  <a:gd name="connsiteX58" fmla="*/ 480256 w 495316"/>
                  <a:gd name="connsiteY58" fmla="*/ 69975 h 202437"/>
                  <a:gd name="connsiteX59" fmla="*/ 480256 w 495316"/>
                  <a:gd name="connsiteY59" fmla="*/ 202438 h 202437"/>
                  <a:gd name="connsiteX60" fmla="*/ 495316 w 495316"/>
                  <a:gd name="connsiteY60" fmla="*/ 202438 h 202437"/>
                  <a:gd name="connsiteX61" fmla="*/ 495316 w 495316"/>
                  <a:gd name="connsiteY61" fmla="*/ 69975 h 202437"/>
                  <a:gd name="connsiteX62" fmla="*/ 482482 w 495316"/>
                  <a:gd name="connsiteY62" fmla="*/ 39078 h 202437"/>
                  <a:gd name="connsiteX63" fmla="*/ 451579 w 495316"/>
                  <a:gd name="connsiteY63" fmla="*/ 26238 h 20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95316" h="202437">
                    <a:moveTo>
                      <a:pt x="451579" y="26238"/>
                    </a:moveTo>
                    <a:lnTo>
                      <a:pt x="438687" y="26238"/>
                    </a:lnTo>
                    <a:lnTo>
                      <a:pt x="436435" y="29215"/>
                    </a:lnTo>
                    <a:cubicBezTo>
                      <a:pt x="431995" y="34997"/>
                      <a:pt x="426290" y="39675"/>
                      <a:pt x="419751" y="42896"/>
                    </a:cubicBezTo>
                    <a:cubicBezTo>
                      <a:pt x="413219" y="46124"/>
                      <a:pt x="406026" y="47798"/>
                      <a:pt x="398743" y="47798"/>
                    </a:cubicBezTo>
                    <a:cubicBezTo>
                      <a:pt x="391453" y="47798"/>
                      <a:pt x="384266" y="46124"/>
                      <a:pt x="377727" y="42896"/>
                    </a:cubicBezTo>
                    <a:cubicBezTo>
                      <a:pt x="371195" y="39675"/>
                      <a:pt x="365484" y="34997"/>
                      <a:pt x="361050" y="29215"/>
                    </a:cubicBezTo>
                    <a:lnTo>
                      <a:pt x="358798" y="26238"/>
                    </a:lnTo>
                    <a:lnTo>
                      <a:pt x="358073" y="26238"/>
                    </a:lnTo>
                    <a:cubicBezTo>
                      <a:pt x="353497" y="18315"/>
                      <a:pt x="346933" y="11724"/>
                      <a:pt x="339021" y="7121"/>
                    </a:cubicBezTo>
                    <a:cubicBezTo>
                      <a:pt x="331116" y="2519"/>
                      <a:pt x="322138" y="63"/>
                      <a:pt x="312988" y="0"/>
                    </a:cubicBezTo>
                    <a:lnTo>
                      <a:pt x="297568" y="0"/>
                    </a:lnTo>
                    <a:lnTo>
                      <a:pt x="295316" y="2976"/>
                    </a:lnTo>
                    <a:cubicBezTo>
                      <a:pt x="289656" y="10345"/>
                      <a:pt x="282379" y="16315"/>
                      <a:pt x="274044" y="20424"/>
                    </a:cubicBezTo>
                    <a:cubicBezTo>
                      <a:pt x="265709" y="24531"/>
                      <a:pt x="256545" y="26668"/>
                      <a:pt x="247254" y="26668"/>
                    </a:cubicBezTo>
                    <a:cubicBezTo>
                      <a:pt x="237962" y="26668"/>
                      <a:pt x="228792" y="24531"/>
                      <a:pt x="220463" y="20424"/>
                    </a:cubicBezTo>
                    <a:cubicBezTo>
                      <a:pt x="212128" y="16315"/>
                      <a:pt x="204851" y="10345"/>
                      <a:pt x="199192" y="2976"/>
                    </a:cubicBezTo>
                    <a:lnTo>
                      <a:pt x="196939" y="0"/>
                    </a:lnTo>
                    <a:lnTo>
                      <a:pt x="181879" y="0"/>
                    </a:lnTo>
                    <a:cubicBezTo>
                      <a:pt x="172728" y="55"/>
                      <a:pt x="163745" y="2506"/>
                      <a:pt x="155840" y="7110"/>
                    </a:cubicBezTo>
                    <a:cubicBezTo>
                      <a:pt x="147927" y="11713"/>
                      <a:pt x="141363" y="18309"/>
                      <a:pt x="136794" y="26238"/>
                    </a:cubicBezTo>
                    <a:lnTo>
                      <a:pt x="134536" y="29215"/>
                    </a:lnTo>
                    <a:cubicBezTo>
                      <a:pt x="130102" y="34997"/>
                      <a:pt x="124391" y="39675"/>
                      <a:pt x="117858" y="42896"/>
                    </a:cubicBezTo>
                    <a:cubicBezTo>
                      <a:pt x="111320" y="46124"/>
                      <a:pt x="104132" y="47798"/>
                      <a:pt x="96843" y="47798"/>
                    </a:cubicBezTo>
                    <a:cubicBezTo>
                      <a:pt x="89560" y="47798"/>
                      <a:pt x="82373" y="46124"/>
                      <a:pt x="75834" y="42896"/>
                    </a:cubicBezTo>
                    <a:cubicBezTo>
                      <a:pt x="69302" y="39675"/>
                      <a:pt x="63591" y="34997"/>
                      <a:pt x="59157" y="29215"/>
                    </a:cubicBezTo>
                    <a:lnTo>
                      <a:pt x="56898" y="26238"/>
                    </a:lnTo>
                    <a:lnTo>
                      <a:pt x="43737" y="26238"/>
                    </a:lnTo>
                    <a:cubicBezTo>
                      <a:pt x="32142" y="26263"/>
                      <a:pt x="21035" y="30877"/>
                      <a:pt x="12840" y="39078"/>
                    </a:cubicBezTo>
                    <a:cubicBezTo>
                      <a:pt x="4640" y="47272"/>
                      <a:pt x="25" y="58380"/>
                      <a:pt x="0" y="69975"/>
                    </a:cubicBezTo>
                    <a:lnTo>
                      <a:pt x="0" y="202438"/>
                    </a:lnTo>
                    <a:lnTo>
                      <a:pt x="15150" y="202438"/>
                    </a:lnTo>
                    <a:lnTo>
                      <a:pt x="15150" y="69975"/>
                    </a:lnTo>
                    <a:cubicBezTo>
                      <a:pt x="15150" y="62384"/>
                      <a:pt x="18160" y="55107"/>
                      <a:pt x="23518" y="49730"/>
                    </a:cubicBezTo>
                    <a:cubicBezTo>
                      <a:pt x="28876" y="44353"/>
                      <a:pt x="36146" y="41324"/>
                      <a:pt x="43737" y="41298"/>
                    </a:cubicBezTo>
                    <a:lnTo>
                      <a:pt x="49326" y="41298"/>
                    </a:lnTo>
                    <a:cubicBezTo>
                      <a:pt x="59118" y="52431"/>
                      <a:pt x="72517" y="59766"/>
                      <a:pt x="87179" y="62005"/>
                    </a:cubicBezTo>
                    <a:cubicBezTo>
                      <a:pt x="101835" y="64251"/>
                      <a:pt x="116812" y="61261"/>
                      <a:pt x="129486" y="53561"/>
                    </a:cubicBezTo>
                    <a:lnTo>
                      <a:pt x="129486" y="202438"/>
                    </a:lnTo>
                    <a:lnTo>
                      <a:pt x="144276" y="202438"/>
                    </a:lnTo>
                    <a:lnTo>
                      <a:pt x="144276" y="52393"/>
                    </a:lnTo>
                    <a:cubicBezTo>
                      <a:pt x="144276" y="42511"/>
                      <a:pt x="148197" y="33040"/>
                      <a:pt x="155185" y="26058"/>
                    </a:cubicBezTo>
                    <a:cubicBezTo>
                      <a:pt x="162166" y="19073"/>
                      <a:pt x="171638" y="15149"/>
                      <a:pt x="181519" y="15149"/>
                    </a:cubicBezTo>
                    <a:lnTo>
                      <a:pt x="189361" y="15149"/>
                    </a:lnTo>
                    <a:cubicBezTo>
                      <a:pt x="196484" y="23485"/>
                      <a:pt x="205326" y="30178"/>
                      <a:pt x="215279" y="34766"/>
                    </a:cubicBezTo>
                    <a:cubicBezTo>
                      <a:pt x="225231" y="39354"/>
                      <a:pt x="236063" y="41734"/>
                      <a:pt x="247029" y="41734"/>
                    </a:cubicBezTo>
                    <a:cubicBezTo>
                      <a:pt x="257989" y="41734"/>
                      <a:pt x="268821" y="39354"/>
                      <a:pt x="278773" y="34766"/>
                    </a:cubicBezTo>
                    <a:cubicBezTo>
                      <a:pt x="288732" y="30178"/>
                      <a:pt x="297575" y="23485"/>
                      <a:pt x="304691" y="15149"/>
                    </a:cubicBezTo>
                    <a:lnTo>
                      <a:pt x="312449" y="15149"/>
                    </a:lnTo>
                    <a:cubicBezTo>
                      <a:pt x="322325" y="15149"/>
                      <a:pt x="331795" y="19073"/>
                      <a:pt x="338777" y="26058"/>
                    </a:cubicBezTo>
                    <a:cubicBezTo>
                      <a:pt x="345765" y="33040"/>
                      <a:pt x="349686" y="42511"/>
                      <a:pt x="349686" y="52393"/>
                    </a:cubicBezTo>
                    <a:lnTo>
                      <a:pt x="349686" y="202438"/>
                    </a:lnTo>
                    <a:lnTo>
                      <a:pt x="364836" y="202438"/>
                    </a:lnTo>
                    <a:lnTo>
                      <a:pt x="364836" y="53022"/>
                    </a:lnTo>
                    <a:cubicBezTo>
                      <a:pt x="377503" y="61178"/>
                      <a:pt x="392692" y="64489"/>
                      <a:pt x="407604" y="62333"/>
                    </a:cubicBezTo>
                    <a:cubicBezTo>
                      <a:pt x="422517" y="60176"/>
                      <a:pt x="436153" y="52707"/>
                      <a:pt x="445990" y="41298"/>
                    </a:cubicBezTo>
                    <a:lnTo>
                      <a:pt x="451579" y="41298"/>
                    </a:lnTo>
                    <a:cubicBezTo>
                      <a:pt x="459176" y="41324"/>
                      <a:pt x="466459" y="44353"/>
                      <a:pt x="471830" y="49723"/>
                    </a:cubicBezTo>
                    <a:cubicBezTo>
                      <a:pt x="477201" y="55094"/>
                      <a:pt x="480230" y="62377"/>
                      <a:pt x="480256" y="69975"/>
                    </a:cubicBezTo>
                    <a:lnTo>
                      <a:pt x="480256" y="202438"/>
                    </a:lnTo>
                    <a:lnTo>
                      <a:pt x="495316" y="202438"/>
                    </a:lnTo>
                    <a:lnTo>
                      <a:pt x="495316" y="69975"/>
                    </a:lnTo>
                    <a:cubicBezTo>
                      <a:pt x="495290" y="58380"/>
                      <a:pt x="490677" y="47272"/>
                      <a:pt x="482482" y="39078"/>
                    </a:cubicBezTo>
                    <a:cubicBezTo>
                      <a:pt x="474282" y="30877"/>
                      <a:pt x="463174" y="26263"/>
                      <a:pt x="451579" y="26238"/>
                    </a:cubicBezTo>
                    <a:close/>
                  </a:path>
                </a:pathLst>
              </a:custGeom>
              <a:solidFill>
                <a:srgbClr val="2D5967"/>
              </a:solidFill>
              <a:ln w="6417" cap="flat">
                <a:noFill/>
                <a:prstDash val="solid"/>
                <a:miter/>
              </a:ln>
            </p:spPr>
            <p:txBody>
              <a:bodyPr rtlCol="0" anchor="ctr"/>
              <a:lstStyle/>
              <a:p>
                <a:endParaRPr lang="en-US" sz="3052"/>
              </a:p>
            </p:txBody>
          </p:sp>
          <p:sp>
            <p:nvSpPr>
              <p:cNvPr id="269" name="Freeform: Shape 339">
                <a:extLst>
                  <a:ext uri="{FF2B5EF4-FFF2-40B4-BE49-F238E27FC236}">
                    <a16:creationId xmlns:a16="http://schemas.microsoft.com/office/drawing/2014/main" id="{8254CE42-DAC2-421B-6682-00557F48ABE6}"/>
                  </a:ext>
                </a:extLst>
              </p:cNvPr>
              <p:cNvSpPr/>
              <p:nvPr/>
            </p:nvSpPr>
            <p:spPr>
              <a:xfrm>
                <a:off x="5301601" y="1921700"/>
                <a:ext cx="125342" cy="125336"/>
              </a:xfrm>
              <a:custGeom>
                <a:avLst/>
                <a:gdLst>
                  <a:gd name="connsiteX0" fmla="*/ 62583 w 125342"/>
                  <a:gd name="connsiteY0" fmla="*/ 125337 h 125336"/>
                  <a:gd name="connsiteX1" fmla="*/ 97434 w 125342"/>
                  <a:gd name="connsiteY1" fmla="*/ 114815 h 125336"/>
                  <a:gd name="connsiteX2" fmla="*/ 120553 w 125342"/>
                  <a:gd name="connsiteY2" fmla="*/ 86693 h 125336"/>
                  <a:gd name="connsiteX3" fmla="*/ 124140 w 125342"/>
                  <a:gd name="connsiteY3" fmla="*/ 50465 h 125336"/>
                  <a:gd name="connsiteX4" fmla="*/ 106988 w 125342"/>
                  <a:gd name="connsiteY4" fmla="*/ 18356 h 125336"/>
                  <a:gd name="connsiteX5" fmla="*/ 74878 w 125342"/>
                  <a:gd name="connsiteY5" fmla="*/ 1200 h 125336"/>
                  <a:gd name="connsiteX6" fmla="*/ 38649 w 125342"/>
                  <a:gd name="connsiteY6" fmla="*/ 4788 h 125336"/>
                  <a:gd name="connsiteX7" fmla="*/ 10530 w 125342"/>
                  <a:gd name="connsiteY7" fmla="*/ 27909 h 125336"/>
                  <a:gd name="connsiteX8" fmla="*/ 0 w 125342"/>
                  <a:gd name="connsiteY8" fmla="*/ 62760 h 125336"/>
                  <a:gd name="connsiteX9" fmla="*/ 18487 w 125342"/>
                  <a:gd name="connsiteY9" fmla="*/ 106854 h 125336"/>
                  <a:gd name="connsiteX10" fmla="*/ 62583 w 125342"/>
                  <a:gd name="connsiteY10" fmla="*/ 125337 h 125336"/>
                  <a:gd name="connsiteX11" fmla="*/ 62583 w 125342"/>
                  <a:gd name="connsiteY11" fmla="*/ 15600 h 125336"/>
                  <a:gd name="connsiteX12" fmla="*/ 88982 w 125342"/>
                  <a:gd name="connsiteY12" fmla="*/ 23609 h 125336"/>
                  <a:gd name="connsiteX13" fmla="*/ 106488 w 125342"/>
                  <a:gd name="connsiteY13" fmla="*/ 44935 h 125336"/>
                  <a:gd name="connsiteX14" fmla="*/ 109189 w 125342"/>
                  <a:gd name="connsiteY14" fmla="*/ 72391 h 125336"/>
                  <a:gd name="connsiteX15" fmla="*/ 96182 w 125342"/>
                  <a:gd name="connsiteY15" fmla="*/ 96722 h 125336"/>
                  <a:gd name="connsiteX16" fmla="*/ 71856 w 125342"/>
                  <a:gd name="connsiteY16" fmla="*/ 109728 h 125336"/>
                  <a:gd name="connsiteX17" fmla="*/ 44398 w 125342"/>
                  <a:gd name="connsiteY17" fmla="*/ 107023 h 125336"/>
                  <a:gd name="connsiteX18" fmla="*/ 23069 w 125342"/>
                  <a:gd name="connsiteY18" fmla="*/ 89521 h 125336"/>
                  <a:gd name="connsiteX19" fmla="*/ 15060 w 125342"/>
                  <a:gd name="connsiteY19" fmla="*/ 63120 h 125336"/>
                  <a:gd name="connsiteX20" fmla="*/ 28978 w 125342"/>
                  <a:gd name="connsiteY20" fmla="*/ 29518 h 125336"/>
                  <a:gd name="connsiteX21" fmla="*/ 62583 w 125342"/>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2" h="125336">
                    <a:moveTo>
                      <a:pt x="62583" y="125337"/>
                    </a:moveTo>
                    <a:cubicBezTo>
                      <a:pt x="74987" y="125356"/>
                      <a:pt x="87115" y="121692"/>
                      <a:pt x="97434" y="114815"/>
                    </a:cubicBezTo>
                    <a:cubicBezTo>
                      <a:pt x="107752" y="107935"/>
                      <a:pt x="115799" y="98149"/>
                      <a:pt x="120553" y="86693"/>
                    </a:cubicBezTo>
                    <a:cubicBezTo>
                      <a:pt x="125308" y="75239"/>
                      <a:pt x="126560" y="62630"/>
                      <a:pt x="124140" y="50465"/>
                    </a:cubicBezTo>
                    <a:cubicBezTo>
                      <a:pt x="121728" y="38300"/>
                      <a:pt x="115753" y="27125"/>
                      <a:pt x="106988" y="18356"/>
                    </a:cubicBezTo>
                    <a:cubicBezTo>
                      <a:pt x="98216" y="9586"/>
                      <a:pt x="87038" y="3615"/>
                      <a:pt x="74878" y="1200"/>
                    </a:cubicBezTo>
                    <a:cubicBezTo>
                      <a:pt x="62712" y="-1215"/>
                      <a:pt x="50103" y="33"/>
                      <a:pt x="38649" y="4788"/>
                    </a:cubicBezTo>
                    <a:cubicBezTo>
                      <a:pt x="27195" y="9542"/>
                      <a:pt x="17409" y="17588"/>
                      <a:pt x="10530" y="27909"/>
                    </a:cubicBezTo>
                    <a:cubicBezTo>
                      <a:pt x="3645" y="38228"/>
                      <a:pt x="-13" y="50357"/>
                      <a:pt x="0" y="62760"/>
                    </a:cubicBezTo>
                    <a:cubicBezTo>
                      <a:pt x="141" y="79313"/>
                      <a:pt x="6783" y="95148"/>
                      <a:pt x="18487" y="106854"/>
                    </a:cubicBezTo>
                    <a:cubicBezTo>
                      <a:pt x="30191" y="118559"/>
                      <a:pt x="46028" y="125196"/>
                      <a:pt x="62583" y="125337"/>
                    </a:cubicBezTo>
                    <a:close/>
                    <a:moveTo>
                      <a:pt x="62583" y="15600"/>
                    </a:moveTo>
                    <a:cubicBezTo>
                      <a:pt x="71978" y="15600"/>
                      <a:pt x="81167" y="18387"/>
                      <a:pt x="88982" y="23609"/>
                    </a:cubicBezTo>
                    <a:cubicBezTo>
                      <a:pt x="96798" y="28830"/>
                      <a:pt x="102888" y="36252"/>
                      <a:pt x="106488" y="44935"/>
                    </a:cubicBezTo>
                    <a:cubicBezTo>
                      <a:pt x="110081" y="53618"/>
                      <a:pt x="111024" y="63173"/>
                      <a:pt x="109189" y="72391"/>
                    </a:cubicBezTo>
                    <a:cubicBezTo>
                      <a:pt x="107354" y="81609"/>
                      <a:pt x="102830" y="90076"/>
                      <a:pt x="96182" y="96722"/>
                    </a:cubicBezTo>
                    <a:cubicBezTo>
                      <a:pt x="89541" y="103368"/>
                      <a:pt x="81071" y="107894"/>
                      <a:pt x="71856" y="109728"/>
                    </a:cubicBezTo>
                    <a:cubicBezTo>
                      <a:pt x="62635" y="111561"/>
                      <a:pt x="53080" y="110620"/>
                      <a:pt x="44398" y="107023"/>
                    </a:cubicBezTo>
                    <a:cubicBezTo>
                      <a:pt x="35716" y="103427"/>
                      <a:pt x="28292" y="97336"/>
                      <a:pt x="23069" y="89521"/>
                    </a:cubicBezTo>
                    <a:cubicBezTo>
                      <a:pt x="17845" y="81707"/>
                      <a:pt x="15060" y="72519"/>
                      <a:pt x="15060" y="63120"/>
                    </a:cubicBezTo>
                    <a:cubicBezTo>
                      <a:pt x="15060" y="50517"/>
                      <a:pt x="20066" y="38430"/>
                      <a:pt x="28978" y="29518"/>
                    </a:cubicBezTo>
                    <a:cubicBezTo>
                      <a:pt x="37892" y="20606"/>
                      <a:pt x="49981" y="15600"/>
                      <a:pt x="62583" y="15600"/>
                    </a:cubicBezTo>
                    <a:close/>
                  </a:path>
                </a:pathLst>
              </a:custGeom>
              <a:solidFill>
                <a:srgbClr val="2D5967"/>
              </a:solidFill>
              <a:ln w="6417" cap="flat">
                <a:noFill/>
                <a:prstDash val="solid"/>
                <a:miter/>
              </a:ln>
            </p:spPr>
            <p:txBody>
              <a:bodyPr rtlCol="0" anchor="ctr"/>
              <a:lstStyle/>
              <a:p>
                <a:endParaRPr lang="en-US" sz="3052"/>
              </a:p>
            </p:txBody>
          </p:sp>
          <p:sp>
            <p:nvSpPr>
              <p:cNvPr id="270" name="Freeform: Shape 340">
                <a:extLst>
                  <a:ext uri="{FF2B5EF4-FFF2-40B4-BE49-F238E27FC236}">
                    <a16:creationId xmlns:a16="http://schemas.microsoft.com/office/drawing/2014/main" id="{9CFC8422-9EC4-DA31-6102-5C2109852475}"/>
                  </a:ext>
                </a:extLst>
              </p:cNvPr>
              <p:cNvSpPr/>
              <p:nvPr/>
            </p:nvSpPr>
            <p:spPr>
              <a:xfrm>
                <a:off x="5438934" y="1865065"/>
                <a:ext cx="151491" cy="151488"/>
              </a:xfrm>
              <a:custGeom>
                <a:avLst/>
                <a:gdLst>
                  <a:gd name="connsiteX0" fmla="*/ 75924 w 151491"/>
                  <a:gd name="connsiteY0" fmla="*/ 151488 h 151488"/>
                  <a:gd name="connsiteX1" fmla="*/ 117967 w 151491"/>
                  <a:gd name="connsiteY1" fmla="*/ 138629 h 151488"/>
                  <a:gd name="connsiteX2" fmla="*/ 145784 w 151491"/>
                  <a:gd name="connsiteY2" fmla="*/ 104584 h 151488"/>
                  <a:gd name="connsiteX3" fmla="*/ 150006 w 151491"/>
                  <a:gd name="connsiteY3" fmla="*/ 60824 h 151488"/>
                  <a:gd name="connsiteX4" fmla="*/ 129209 w 151491"/>
                  <a:gd name="connsiteY4" fmla="*/ 22089 h 151488"/>
                  <a:gd name="connsiteX5" fmla="*/ 90400 w 151491"/>
                  <a:gd name="connsiteY5" fmla="*/ 1431 h 151488"/>
                  <a:gd name="connsiteX6" fmla="*/ 46657 w 151491"/>
                  <a:gd name="connsiteY6" fmla="*/ 5809 h 151488"/>
                  <a:gd name="connsiteX7" fmla="*/ 12712 w 151491"/>
                  <a:gd name="connsiteY7" fmla="*/ 33747 h 151488"/>
                  <a:gd name="connsiteX8" fmla="*/ 0 w 151491"/>
                  <a:gd name="connsiteY8" fmla="*/ 75834 h 151488"/>
                  <a:gd name="connsiteX9" fmla="*/ 5813 w 151491"/>
                  <a:gd name="connsiteY9" fmla="*/ 104834 h 151488"/>
                  <a:gd name="connsiteX10" fmla="*/ 22279 w 151491"/>
                  <a:gd name="connsiteY10" fmla="*/ 129399 h 151488"/>
                  <a:gd name="connsiteX11" fmla="*/ 46907 w 151491"/>
                  <a:gd name="connsiteY11" fmla="*/ 145783 h 151488"/>
                  <a:gd name="connsiteX12" fmla="*/ 75924 w 151491"/>
                  <a:gd name="connsiteY12" fmla="*/ 151488 h 151488"/>
                  <a:gd name="connsiteX13" fmla="*/ 75924 w 151491"/>
                  <a:gd name="connsiteY13" fmla="*/ 15238 h 151488"/>
                  <a:gd name="connsiteX14" fmla="*/ 109593 w 151491"/>
                  <a:gd name="connsiteY14" fmla="*/ 25451 h 151488"/>
                  <a:gd name="connsiteX15" fmla="*/ 131911 w 151491"/>
                  <a:gd name="connsiteY15" fmla="*/ 52645 h 151488"/>
                  <a:gd name="connsiteX16" fmla="*/ 135357 w 151491"/>
                  <a:gd name="connsiteY16" fmla="*/ 87656 h 151488"/>
                  <a:gd name="connsiteX17" fmla="*/ 118775 w 151491"/>
                  <a:gd name="connsiteY17" fmla="*/ 118681 h 151488"/>
                  <a:gd name="connsiteX18" fmla="*/ 87750 w 151491"/>
                  <a:gd name="connsiteY18" fmla="*/ 135265 h 151488"/>
                  <a:gd name="connsiteX19" fmla="*/ 52740 w 151491"/>
                  <a:gd name="connsiteY19" fmla="*/ 131817 h 151488"/>
                  <a:gd name="connsiteX20" fmla="*/ 25545 w 151491"/>
                  <a:gd name="connsiteY20" fmla="*/ 109499 h 151488"/>
                  <a:gd name="connsiteX21" fmla="*/ 15330 w 151491"/>
                  <a:gd name="connsiteY21" fmla="*/ 75834 h 151488"/>
                  <a:gd name="connsiteX22" fmla="*/ 33104 w 151491"/>
                  <a:gd name="connsiteY22" fmla="*/ 33013 h 151488"/>
                  <a:gd name="connsiteX23" fmla="*/ 75924 w 151491"/>
                  <a:gd name="connsiteY23" fmla="*/ 15238 h 15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491" h="151488">
                    <a:moveTo>
                      <a:pt x="75924" y="151488"/>
                    </a:moveTo>
                    <a:cubicBezTo>
                      <a:pt x="90901" y="151453"/>
                      <a:pt x="105531" y="146978"/>
                      <a:pt x="117967" y="138629"/>
                    </a:cubicBezTo>
                    <a:cubicBezTo>
                      <a:pt x="130403" y="130280"/>
                      <a:pt x="140079" y="118433"/>
                      <a:pt x="145784" y="104584"/>
                    </a:cubicBezTo>
                    <a:cubicBezTo>
                      <a:pt x="151489" y="90735"/>
                      <a:pt x="152958" y="75507"/>
                      <a:pt x="150006" y="60824"/>
                    </a:cubicBezTo>
                    <a:cubicBezTo>
                      <a:pt x="147055" y="46140"/>
                      <a:pt x="139817" y="32661"/>
                      <a:pt x="129209" y="22089"/>
                    </a:cubicBezTo>
                    <a:cubicBezTo>
                      <a:pt x="118602" y="11518"/>
                      <a:pt x="105095" y="4329"/>
                      <a:pt x="90400" y="1431"/>
                    </a:cubicBezTo>
                    <a:cubicBezTo>
                      <a:pt x="75706" y="-1466"/>
                      <a:pt x="60485" y="57"/>
                      <a:pt x="46657" y="5809"/>
                    </a:cubicBezTo>
                    <a:cubicBezTo>
                      <a:pt x="32828" y="11561"/>
                      <a:pt x="21015" y="21283"/>
                      <a:pt x="12712" y="33747"/>
                    </a:cubicBezTo>
                    <a:cubicBezTo>
                      <a:pt x="4408" y="46211"/>
                      <a:pt x="-13" y="60857"/>
                      <a:pt x="0" y="75834"/>
                    </a:cubicBezTo>
                    <a:cubicBezTo>
                      <a:pt x="13" y="85788"/>
                      <a:pt x="1989" y="95643"/>
                      <a:pt x="5813" y="104834"/>
                    </a:cubicBezTo>
                    <a:cubicBezTo>
                      <a:pt x="9632" y="114025"/>
                      <a:pt x="15233" y="122373"/>
                      <a:pt x="22279" y="129399"/>
                    </a:cubicBezTo>
                    <a:cubicBezTo>
                      <a:pt x="29331" y="136425"/>
                      <a:pt x="37699" y="141992"/>
                      <a:pt x="46907" y="145783"/>
                    </a:cubicBezTo>
                    <a:cubicBezTo>
                      <a:pt x="56109" y="149573"/>
                      <a:pt x="65971" y="151512"/>
                      <a:pt x="75924" y="151488"/>
                    </a:cubicBezTo>
                    <a:close/>
                    <a:moveTo>
                      <a:pt x="75924" y="15238"/>
                    </a:moveTo>
                    <a:cubicBezTo>
                      <a:pt x="87910" y="15238"/>
                      <a:pt x="99628" y="18793"/>
                      <a:pt x="109593" y="25451"/>
                    </a:cubicBezTo>
                    <a:cubicBezTo>
                      <a:pt x="119558" y="32109"/>
                      <a:pt x="127323" y="41573"/>
                      <a:pt x="131911" y="52645"/>
                    </a:cubicBezTo>
                    <a:cubicBezTo>
                      <a:pt x="136493" y="63718"/>
                      <a:pt x="137692" y="75901"/>
                      <a:pt x="135357" y="87656"/>
                    </a:cubicBezTo>
                    <a:cubicBezTo>
                      <a:pt x="133021" y="99410"/>
                      <a:pt x="127246" y="110207"/>
                      <a:pt x="118775" y="118681"/>
                    </a:cubicBezTo>
                    <a:cubicBezTo>
                      <a:pt x="110299" y="127156"/>
                      <a:pt x="99499" y="132927"/>
                      <a:pt x="87750" y="135265"/>
                    </a:cubicBezTo>
                    <a:cubicBezTo>
                      <a:pt x="75994" y="137603"/>
                      <a:pt x="63809" y="136403"/>
                      <a:pt x="52740" y="131817"/>
                    </a:cubicBezTo>
                    <a:cubicBezTo>
                      <a:pt x="41664" y="127230"/>
                      <a:pt x="32199" y="119464"/>
                      <a:pt x="25545" y="109499"/>
                    </a:cubicBezTo>
                    <a:cubicBezTo>
                      <a:pt x="18885" y="99534"/>
                      <a:pt x="15330" y="87819"/>
                      <a:pt x="15330" y="75834"/>
                    </a:cubicBezTo>
                    <a:cubicBezTo>
                      <a:pt x="15355" y="59771"/>
                      <a:pt x="21747" y="44372"/>
                      <a:pt x="33104" y="33013"/>
                    </a:cubicBezTo>
                    <a:cubicBezTo>
                      <a:pt x="44462" y="21654"/>
                      <a:pt x="59863" y="15262"/>
                      <a:pt x="75924" y="15238"/>
                    </a:cubicBezTo>
                    <a:close/>
                  </a:path>
                </a:pathLst>
              </a:custGeom>
              <a:solidFill>
                <a:srgbClr val="2D5967"/>
              </a:solidFill>
              <a:ln w="6417" cap="flat">
                <a:noFill/>
                <a:prstDash val="solid"/>
                <a:miter/>
              </a:ln>
            </p:spPr>
            <p:txBody>
              <a:bodyPr rtlCol="0" anchor="ctr"/>
              <a:lstStyle/>
              <a:p>
                <a:endParaRPr lang="en-US" sz="3052"/>
              </a:p>
            </p:txBody>
          </p:sp>
          <p:sp>
            <p:nvSpPr>
              <p:cNvPr id="271" name="Freeform: Shape 341">
                <a:extLst>
                  <a:ext uri="{FF2B5EF4-FFF2-40B4-BE49-F238E27FC236}">
                    <a16:creationId xmlns:a16="http://schemas.microsoft.com/office/drawing/2014/main" id="{9BADF585-2365-67BE-A622-1C5B83B21807}"/>
                  </a:ext>
                </a:extLst>
              </p:cNvPr>
              <p:cNvSpPr/>
              <p:nvPr/>
            </p:nvSpPr>
            <p:spPr>
              <a:xfrm>
                <a:off x="5441918" y="2132432"/>
                <a:ext cx="15143" cy="93416"/>
              </a:xfrm>
              <a:custGeom>
                <a:avLst/>
                <a:gdLst>
                  <a:gd name="connsiteX0" fmla="*/ 7572 w 15143"/>
                  <a:gd name="connsiteY0" fmla="*/ 0 h 93416"/>
                  <a:gd name="connsiteX1" fmla="*/ 0 w 15143"/>
                  <a:gd name="connsiteY1" fmla="*/ 0 h 93416"/>
                  <a:gd name="connsiteX2" fmla="*/ 0 w 15143"/>
                  <a:gd name="connsiteY2" fmla="*/ 93416 h 93416"/>
                  <a:gd name="connsiteX3" fmla="*/ 3786 w 15143"/>
                  <a:gd name="connsiteY3" fmla="*/ 93416 h 93416"/>
                  <a:gd name="connsiteX4" fmla="*/ 15144 w 15143"/>
                  <a:gd name="connsiteY4" fmla="*/ 93416 h 93416"/>
                  <a:gd name="connsiteX5" fmla="*/ 15144 w 15143"/>
                  <a:gd name="connsiteY5" fmla="*/ 15150 h 93416"/>
                  <a:gd name="connsiteX6" fmla="*/ 7572 w 15143"/>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43" h="93416">
                    <a:moveTo>
                      <a:pt x="7572" y="0"/>
                    </a:moveTo>
                    <a:lnTo>
                      <a:pt x="0" y="0"/>
                    </a:lnTo>
                    <a:lnTo>
                      <a:pt x="0" y="93416"/>
                    </a:lnTo>
                    <a:lnTo>
                      <a:pt x="3786" y="93416"/>
                    </a:lnTo>
                    <a:lnTo>
                      <a:pt x="15144" y="93416"/>
                    </a:lnTo>
                    <a:lnTo>
                      <a:pt x="15144" y="15150"/>
                    </a:lnTo>
                    <a:lnTo>
                      <a:pt x="7572" y="0"/>
                    </a:lnTo>
                    <a:close/>
                  </a:path>
                </a:pathLst>
              </a:custGeom>
              <a:solidFill>
                <a:srgbClr val="2D5967"/>
              </a:solidFill>
              <a:ln w="6417" cap="flat">
                <a:noFill/>
                <a:prstDash val="solid"/>
                <a:miter/>
              </a:ln>
            </p:spPr>
            <p:txBody>
              <a:bodyPr rtlCol="0" anchor="ctr"/>
              <a:lstStyle/>
              <a:p>
                <a:endParaRPr lang="en-US" sz="3052"/>
              </a:p>
            </p:txBody>
          </p:sp>
          <p:sp>
            <p:nvSpPr>
              <p:cNvPr id="273" name="Freeform: Shape 342">
                <a:extLst>
                  <a:ext uri="{FF2B5EF4-FFF2-40B4-BE49-F238E27FC236}">
                    <a16:creationId xmlns:a16="http://schemas.microsoft.com/office/drawing/2014/main" id="{54A1C896-35EC-56DD-D617-D7577BC9DCBB}"/>
                  </a:ext>
                </a:extLst>
              </p:cNvPr>
              <p:cNvSpPr/>
              <p:nvPr/>
            </p:nvSpPr>
            <p:spPr>
              <a:xfrm>
                <a:off x="5572231" y="2132432"/>
                <a:ext cx="15150" cy="93416"/>
              </a:xfrm>
              <a:custGeom>
                <a:avLst/>
                <a:gdLst>
                  <a:gd name="connsiteX0" fmla="*/ 7572 w 15150"/>
                  <a:gd name="connsiteY0" fmla="*/ 0 h 93416"/>
                  <a:gd name="connsiteX1" fmla="*/ 0 w 15150"/>
                  <a:gd name="connsiteY1" fmla="*/ 15150 h 93416"/>
                  <a:gd name="connsiteX2" fmla="*/ 0 w 15150"/>
                  <a:gd name="connsiteY2" fmla="*/ 93416 h 93416"/>
                  <a:gd name="connsiteX3" fmla="*/ 12622 w 15150"/>
                  <a:gd name="connsiteY3" fmla="*/ 93416 h 93416"/>
                  <a:gd name="connsiteX4" fmla="*/ 15150 w 15150"/>
                  <a:gd name="connsiteY4" fmla="*/ 93416 h 93416"/>
                  <a:gd name="connsiteX5" fmla="*/ 15150 w 15150"/>
                  <a:gd name="connsiteY5" fmla="*/ 0 h 93416"/>
                  <a:gd name="connsiteX6" fmla="*/ 7572 w 15150"/>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50" h="93416">
                    <a:moveTo>
                      <a:pt x="7572" y="0"/>
                    </a:moveTo>
                    <a:lnTo>
                      <a:pt x="0" y="15150"/>
                    </a:lnTo>
                    <a:lnTo>
                      <a:pt x="0" y="93416"/>
                    </a:lnTo>
                    <a:lnTo>
                      <a:pt x="12622" y="93416"/>
                    </a:lnTo>
                    <a:lnTo>
                      <a:pt x="15150" y="93416"/>
                    </a:lnTo>
                    <a:lnTo>
                      <a:pt x="15150" y="0"/>
                    </a:lnTo>
                    <a:lnTo>
                      <a:pt x="7572" y="0"/>
                    </a:lnTo>
                    <a:close/>
                  </a:path>
                </a:pathLst>
              </a:custGeom>
              <a:solidFill>
                <a:srgbClr val="2D5967"/>
              </a:solidFill>
              <a:ln w="6417" cap="flat">
                <a:noFill/>
                <a:prstDash val="solid"/>
                <a:miter/>
              </a:ln>
            </p:spPr>
            <p:txBody>
              <a:bodyPr rtlCol="0" anchor="ctr"/>
              <a:lstStyle/>
              <a:p>
                <a:endParaRPr lang="en-US" sz="3052"/>
              </a:p>
            </p:txBody>
          </p:sp>
          <p:sp>
            <p:nvSpPr>
              <p:cNvPr id="274" name="Freeform: Shape 343">
                <a:extLst>
                  <a:ext uri="{FF2B5EF4-FFF2-40B4-BE49-F238E27FC236}">
                    <a16:creationId xmlns:a16="http://schemas.microsoft.com/office/drawing/2014/main" id="{AA91AEA5-1ACC-1EA5-9592-DB0FFCC5C619}"/>
                  </a:ext>
                </a:extLst>
              </p:cNvPr>
              <p:cNvSpPr/>
              <p:nvPr/>
            </p:nvSpPr>
            <p:spPr>
              <a:xfrm>
                <a:off x="5710091" y="2147569"/>
                <a:ext cx="15150" cy="78272"/>
              </a:xfrm>
              <a:custGeom>
                <a:avLst/>
                <a:gdLst>
                  <a:gd name="connsiteX0" fmla="*/ 0 w 15150"/>
                  <a:gd name="connsiteY0" fmla="*/ 15060 h 78272"/>
                  <a:gd name="connsiteX1" fmla="*/ 0 w 15150"/>
                  <a:gd name="connsiteY1" fmla="*/ 78273 h 78272"/>
                  <a:gd name="connsiteX2" fmla="*/ 15150 w 15150"/>
                  <a:gd name="connsiteY2" fmla="*/ 78273 h 78272"/>
                  <a:gd name="connsiteX3" fmla="*/ 15150 w 15150"/>
                  <a:gd name="connsiteY3" fmla="*/ 0 h 78272"/>
                  <a:gd name="connsiteX4" fmla="*/ 7578 w 15150"/>
                  <a:gd name="connsiteY4" fmla="*/ 0 h 78272"/>
                  <a:gd name="connsiteX5" fmla="*/ 0 w 15150"/>
                  <a:gd name="connsiteY5" fmla="*/ 1506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50" h="78272">
                    <a:moveTo>
                      <a:pt x="0" y="15060"/>
                    </a:moveTo>
                    <a:lnTo>
                      <a:pt x="0" y="78273"/>
                    </a:lnTo>
                    <a:lnTo>
                      <a:pt x="15150" y="78273"/>
                    </a:lnTo>
                    <a:lnTo>
                      <a:pt x="15150" y="0"/>
                    </a:lnTo>
                    <a:lnTo>
                      <a:pt x="7578" y="0"/>
                    </a:lnTo>
                    <a:lnTo>
                      <a:pt x="0" y="15060"/>
                    </a:lnTo>
                    <a:close/>
                  </a:path>
                </a:pathLst>
              </a:custGeom>
              <a:solidFill>
                <a:srgbClr val="2D5967"/>
              </a:solidFill>
              <a:ln w="6417" cap="flat">
                <a:noFill/>
                <a:prstDash val="solid"/>
                <a:miter/>
              </a:ln>
            </p:spPr>
            <p:txBody>
              <a:bodyPr rtlCol="0" anchor="ctr"/>
              <a:lstStyle/>
              <a:p>
                <a:endParaRPr lang="en-US" sz="3052"/>
              </a:p>
            </p:txBody>
          </p:sp>
          <p:sp>
            <p:nvSpPr>
              <p:cNvPr id="281" name="Freeform: Shape 344">
                <a:extLst>
                  <a:ext uri="{FF2B5EF4-FFF2-40B4-BE49-F238E27FC236}">
                    <a16:creationId xmlns:a16="http://schemas.microsoft.com/office/drawing/2014/main" id="{3B30209B-F7CD-A07A-9FB7-A1C0297CCFEA}"/>
                  </a:ext>
                </a:extLst>
              </p:cNvPr>
              <p:cNvSpPr/>
              <p:nvPr/>
            </p:nvSpPr>
            <p:spPr>
              <a:xfrm>
                <a:off x="5305310" y="2147569"/>
                <a:ext cx="15053" cy="78272"/>
              </a:xfrm>
              <a:custGeom>
                <a:avLst/>
                <a:gdLst>
                  <a:gd name="connsiteX0" fmla="*/ 0 w 15053"/>
                  <a:gd name="connsiteY0" fmla="*/ 0 h 78272"/>
                  <a:gd name="connsiteX1" fmla="*/ 0 w 15053"/>
                  <a:gd name="connsiteY1" fmla="*/ 78273 h 78272"/>
                  <a:gd name="connsiteX2" fmla="*/ 15054 w 15053"/>
                  <a:gd name="connsiteY2" fmla="*/ 78273 h 78272"/>
                  <a:gd name="connsiteX3" fmla="*/ 15054 w 15053"/>
                  <a:gd name="connsiteY3" fmla="*/ 15060 h 78272"/>
                  <a:gd name="connsiteX4" fmla="*/ 7482 w 15053"/>
                  <a:gd name="connsiteY4" fmla="*/ 0 h 78272"/>
                  <a:gd name="connsiteX5" fmla="*/ 0 w 15053"/>
                  <a:gd name="connsiteY5" fmla="*/ 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53" h="78272">
                    <a:moveTo>
                      <a:pt x="0" y="0"/>
                    </a:moveTo>
                    <a:lnTo>
                      <a:pt x="0" y="78273"/>
                    </a:lnTo>
                    <a:lnTo>
                      <a:pt x="15054" y="78273"/>
                    </a:lnTo>
                    <a:lnTo>
                      <a:pt x="15054" y="15060"/>
                    </a:lnTo>
                    <a:lnTo>
                      <a:pt x="7482" y="0"/>
                    </a:lnTo>
                    <a:lnTo>
                      <a:pt x="0" y="0"/>
                    </a:lnTo>
                    <a:close/>
                  </a:path>
                </a:pathLst>
              </a:custGeom>
              <a:solidFill>
                <a:srgbClr val="2D5967"/>
              </a:solidFill>
              <a:ln w="6417" cap="flat">
                <a:noFill/>
                <a:prstDash val="solid"/>
                <a:miter/>
              </a:ln>
            </p:spPr>
            <p:txBody>
              <a:bodyPr rtlCol="0" anchor="ctr"/>
              <a:lstStyle/>
              <a:p>
                <a:endParaRPr lang="en-US" sz="3052"/>
              </a:p>
            </p:txBody>
          </p:sp>
        </p:grpSp>
        <p:sp>
          <p:nvSpPr>
            <p:cNvPr id="245" name="TextBox 345">
              <a:extLst>
                <a:ext uri="{FF2B5EF4-FFF2-40B4-BE49-F238E27FC236}">
                  <a16:creationId xmlns:a16="http://schemas.microsoft.com/office/drawing/2014/main" id="{995A8675-7616-8DBA-B8A4-1F2FA071285E}"/>
                </a:ext>
              </a:extLst>
            </p:cNvPr>
            <p:cNvSpPr txBox="1"/>
            <p:nvPr/>
          </p:nvSpPr>
          <p:spPr>
            <a:xfrm>
              <a:off x="5145635" y="2211761"/>
              <a:ext cx="662531" cy="277998"/>
            </a:xfrm>
            <a:prstGeom prst="rect">
              <a:avLst/>
            </a:prstGeom>
            <a:noFill/>
          </p:spPr>
          <p:txBody>
            <a:bodyPr wrap="none" rtlCol="0">
              <a:spAutoFit/>
            </a:bodyPr>
            <a:lstStyle/>
            <a:p>
              <a:pPr algn="l"/>
              <a:r>
                <a:rPr lang="ja-JP" altLang="en-US" dirty="0">
                  <a:latin typeface="Meiryo UI" panose="020B0604030504040204" pitchFamily="50" charset="-128"/>
                  <a:ea typeface="Meiryo UI" panose="020B0604030504040204" pitchFamily="50" charset="-128"/>
                  <a:cs typeface="Oracle Sans"/>
                  <a:sym typeface="Oracle Sans"/>
                  <a:rtl val="0"/>
                </a:rPr>
                <a:t>分析者</a:t>
              </a:r>
              <a:endParaRPr lang="en-US" dirty="0">
                <a:latin typeface="Meiryo UI" panose="020B0604030504040204" pitchFamily="50" charset="-128"/>
                <a:ea typeface="Meiryo UI" panose="020B0604030504040204" pitchFamily="50" charset="-128"/>
                <a:cs typeface="Oracle Sans"/>
                <a:sym typeface="Oracle Sans"/>
                <a:rtl val="0"/>
              </a:endParaRPr>
            </a:p>
          </p:txBody>
        </p:sp>
      </p:grpSp>
      <p:sp>
        <p:nvSpPr>
          <p:cNvPr id="284" name="Rectangle 46">
            <a:extLst>
              <a:ext uri="{FF2B5EF4-FFF2-40B4-BE49-F238E27FC236}">
                <a16:creationId xmlns:a16="http://schemas.microsoft.com/office/drawing/2014/main" id="{B0F4C7E5-27F3-7651-1764-07B628DC5981}"/>
              </a:ext>
            </a:extLst>
          </p:cNvPr>
          <p:cNvSpPr/>
          <p:nvPr/>
        </p:nvSpPr>
        <p:spPr>
          <a:xfrm>
            <a:off x="3440680" y="3806921"/>
            <a:ext cx="3900487" cy="2558461"/>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連携機能</a:t>
            </a:r>
            <a:endParaRPr lang="en-US" altLang="ja-JP"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可視化の対象となるデータを生成する機能</a:t>
            </a:r>
            <a:endParaRPr lang="en-US" altLang="ja-JP"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例</a:t>
            </a:r>
            <a:endParaRPr lang="en-US" altLang="ja-JP"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pPr marL="253129" indent="-253129">
              <a:buFont typeface="Arial" panose="020B0604020202020204" pitchFamily="34" charset="0"/>
              <a:buChar char="•"/>
            </a:pPr>
            <a:r>
              <a:rPr lang="ja-JP" altLang="en-US"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データ管理</a:t>
            </a:r>
            <a:r>
              <a:rPr lang="en-US" altLang="ja-JP"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データ連携機能</a:t>
            </a:r>
            <a:endParaRPr lang="en-US" altLang="ja-JP"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pPr marL="253129" indent="-253129">
              <a:buFont typeface="Arial" panose="020B0604020202020204" pitchFamily="34" charset="0"/>
              <a:buChar char="•"/>
            </a:pPr>
            <a:r>
              <a:rPr lang="ja-JP" altLang="en-US"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データ管理</a:t>
            </a:r>
            <a:r>
              <a:rPr lang="en-US" altLang="ja-JP"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データ収集機能</a:t>
            </a:r>
            <a:endParaRPr lang="en-US" altLang="ja-JP"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pPr marL="253129" indent="-253129">
              <a:buFont typeface="Arial" panose="020B0604020202020204" pitchFamily="34" charset="0"/>
              <a:buChar char="•"/>
            </a:pPr>
            <a:r>
              <a:rPr lang="ja-JP" altLang="en-US"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データ管理</a:t>
            </a:r>
            <a:r>
              <a:rPr lang="en-US" altLang="ja-JP"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大量データ取り込み機能</a:t>
            </a:r>
            <a:endParaRPr lang="en-US" altLang="ja-JP"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cxnSp>
        <p:nvCxnSpPr>
          <p:cNvPr id="295" name="Straight Arrow Connector 43">
            <a:extLst>
              <a:ext uri="{FF2B5EF4-FFF2-40B4-BE49-F238E27FC236}">
                <a16:creationId xmlns:a16="http://schemas.microsoft.com/office/drawing/2014/main" id="{FF6CDADC-1EED-8A9F-F9DF-F0B31000FB7F}"/>
              </a:ext>
            </a:extLst>
          </p:cNvPr>
          <p:cNvCxnSpPr>
            <a:cxnSpLocks/>
          </p:cNvCxnSpPr>
          <p:nvPr/>
        </p:nvCxnSpPr>
        <p:spPr bwMode="auto">
          <a:xfrm flipV="1">
            <a:off x="10865561" y="5925383"/>
            <a:ext cx="0" cy="108765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98" name="Rectangle 46">
            <a:extLst>
              <a:ext uri="{FF2B5EF4-FFF2-40B4-BE49-F238E27FC236}">
                <a16:creationId xmlns:a16="http://schemas.microsoft.com/office/drawing/2014/main" id="{2F0FEAF6-4AE9-9504-7E00-364F882F096A}"/>
              </a:ext>
            </a:extLst>
          </p:cNvPr>
          <p:cNvSpPr/>
          <p:nvPr/>
        </p:nvSpPr>
        <p:spPr>
          <a:xfrm>
            <a:off x="10246934" y="7013033"/>
            <a:ext cx="3795502" cy="1896289"/>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連携機能</a:t>
            </a:r>
            <a:endParaRPr lang="en-US" altLang="ja-JP"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分析結果を公開する機能</a:t>
            </a:r>
            <a:endParaRPr lang="en-US" altLang="ja-JP"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例</a:t>
            </a:r>
            <a:endParaRPr lang="en-US" altLang="ja-JP"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pPr marL="253129" indent="-253129">
              <a:buFont typeface="Arial" panose="020B0604020202020204" pitchFamily="34" charset="0"/>
              <a:buChar char="•"/>
            </a:pPr>
            <a:r>
              <a:rPr lang="ja-JP" altLang="en-US"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データ管理</a:t>
            </a:r>
            <a:r>
              <a:rPr lang="en-US" altLang="ja-JP"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統計情報公開機能</a:t>
            </a:r>
            <a:endParaRPr lang="en-US" altLang="ja-JP" sz="1772"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grpSp>
        <p:nvGrpSpPr>
          <p:cNvPr id="308" name="Graphic 3">
            <a:extLst>
              <a:ext uri="{FF2B5EF4-FFF2-40B4-BE49-F238E27FC236}">
                <a16:creationId xmlns:a16="http://schemas.microsoft.com/office/drawing/2014/main" id="{AB15C084-2EEF-286D-BA37-1307D892FDBC}"/>
              </a:ext>
            </a:extLst>
          </p:cNvPr>
          <p:cNvGrpSpPr/>
          <p:nvPr/>
        </p:nvGrpSpPr>
        <p:grpSpPr>
          <a:xfrm>
            <a:off x="9904019" y="4477022"/>
            <a:ext cx="1770036" cy="1404501"/>
            <a:chOff x="911422" y="2437955"/>
            <a:chExt cx="996921" cy="756236"/>
          </a:xfrm>
        </p:grpSpPr>
        <p:grpSp>
          <p:nvGrpSpPr>
            <p:cNvPr id="309" name="Graphic 3">
              <a:extLst>
                <a:ext uri="{FF2B5EF4-FFF2-40B4-BE49-F238E27FC236}">
                  <a16:creationId xmlns:a16="http://schemas.microsoft.com/office/drawing/2014/main" id="{4840F6DC-1144-350A-B47B-DCB90F13DC75}"/>
                </a:ext>
              </a:extLst>
            </p:cNvPr>
            <p:cNvGrpSpPr/>
            <p:nvPr/>
          </p:nvGrpSpPr>
          <p:grpSpPr>
            <a:xfrm>
              <a:off x="1187115" y="2437955"/>
              <a:ext cx="513347" cy="439241"/>
              <a:chOff x="1187115" y="2437955"/>
              <a:chExt cx="513347" cy="439241"/>
            </a:xfrm>
          </p:grpSpPr>
          <p:sp>
            <p:nvSpPr>
              <p:cNvPr id="313" name="Freeform: Shape 10">
                <a:extLst>
                  <a:ext uri="{FF2B5EF4-FFF2-40B4-BE49-F238E27FC236}">
                    <a16:creationId xmlns:a16="http://schemas.microsoft.com/office/drawing/2014/main" id="{95EB9DAD-E0D5-1475-BBDB-69027820A3AD}"/>
                  </a:ext>
                </a:extLst>
              </p:cNvPr>
              <p:cNvSpPr/>
              <p:nvPr/>
            </p:nvSpPr>
            <p:spPr>
              <a:xfrm>
                <a:off x="1192327" y="2443175"/>
                <a:ext cx="501772" cy="428783"/>
              </a:xfrm>
              <a:custGeom>
                <a:avLst/>
                <a:gdLst>
                  <a:gd name="connsiteX0" fmla="*/ 175693 w 501772"/>
                  <a:gd name="connsiteY0" fmla="*/ 428784 h 428783"/>
                  <a:gd name="connsiteX1" fmla="*/ 175693 w 501772"/>
                  <a:gd name="connsiteY1" fmla="*/ 409957 h 428783"/>
                  <a:gd name="connsiteX2" fmla="*/ 200789 w 501772"/>
                  <a:gd name="connsiteY2" fmla="*/ 397405 h 428783"/>
                  <a:gd name="connsiteX3" fmla="*/ 203927 w 501772"/>
                  <a:gd name="connsiteY3" fmla="*/ 397405 h 428783"/>
                  <a:gd name="connsiteX4" fmla="*/ 204973 w 501772"/>
                  <a:gd name="connsiteY4" fmla="*/ 392176 h 428783"/>
                  <a:gd name="connsiteX5" fmla="*/ 112943 w 501772"/>
                  <a:gd name="connsiteY5" fmla="*/ 392176 h 428783"/>
                  <a:gd name="connsiteX6" fmla="*/ 112943 w 501772"/>
                  <a:gd name="connsiteY6" fmla="*/ 256222 h 428783"/>
                  <a:gd name="connsiteX7" fmla="*/ 0 w 501772"/>
                  <a:gd name="connsiteY7" fmla="*/ 256222 h 428783"/>
                  <a:gd name="connsiteX8" fmla="*/ 1046 w 501772"/>
                  <a:gd name="connsiteY8" fmla="*/ 239489 h 428783"/>
                  <a:gd name="connsiteX9" fmla="*/ 65882 w 501772"/>
                  <a:gd name="connsiteY9" fmla="*/ 141184 h 428783"/>
                  <a:gd name="connsiteX10" fmla="*/ 81571 w 501772"/>
                  <a:gd name="connsiteY10" fmla="*/ 120268 h 428783"/>
                  <a:gd name="connsiteX11" fmla="*/ 134908 w 501772"/>
                  <a:gd name="connsiteY11" fmla="*/ 53336 h 428783"/>
                  <a:gd name="connsiteX12" fmla="*/ 172555 w 501772"/>
                  <a:gd name="connsiteY12" fmla="*/ 46015 h 428783"/>
                  <a:gd name="connsiteX13" fmla="*/ 180923 w 501772"/>
                  <a:gd name="connsiteY13" fmla="*/ 46015 h 428783"/>
                  <a:gd name="connsiteX14" fmla="*/ 184061 w 501772"/>
                  <a:gd name="connsiteY14" fmla="*/ 46015 h 428783"/>
                  <a:gd name="connsiteX15" fmla="*/ 204973 w 501772"/>
                  <a:gd name="connsiteY15" fmla="*/ 36603 h 428783"/>
                  <a:gd name="connsiteX16" fmla="*/ 288642 w 501772"/>
                  <a:gd name="connsiteY16" fmla="*/ 0 h 428783"/>
                  <a:gd name="connsiteX17" fmla="*/ 390086 w 501772"/>
                  <a:gd name="connsiteY17" fmla="*/ 62748 h 428783"/>
                  <a:gd name="connsiteX18" fmla="*/ 410999 w 501772"/>
                  <a:gd name="connsiteY18" fmla="*/ 79481 h 428783"/>
                  <a:gd name="connsiteX19" fmla="*/ 447600 w 501772"/>
                  <a:gd name="connsiteY19" fmla="*/ 95168 h 428783"/>
                  <a:gd name="connsiteX20" fmla="*/ 488392 w 501772"/>
                  <a:gd name="connsiteY20" fmla="*/ 248900 h 428783"/>
                  <a:gd name="connsiteX21" fmla="*/ 486300 w 501772"/>
                  <a:gd name="connsiteY21" fmla="*/ 256222 h 428783"/>
                  <a:gd name="connsiteX22" fmla="*/ 393224 w 501772"/>
                  <a:gd name="connsiteY22" fmla="*/ 256222 h 428783"/>
                  <a:gd name="connsiteX23" fmla="*/ 393224 w 501772"/>
                  <a:gd name="connsiteY23" fmla="*/ 392176 h 428783"/>
                  <a:gd name="connsiteX24" fmla="*/ 301187 w 501772"/>
                  <a:gd name="connsiteY24" fmla="*/ 392176 h 428783"/>
                  <a:gd name="connsiteX25" fmla="*/ 302233 w 501772"/>
                  <a:gd name="connsiteY25" fmla="*/ 397405 h 428783"/>
                  <a:gd name="connsiteX26" fmla="*/ 307463 w 501772"/>
                  <a:gd name="connsiteY26" fmla="*/ 397405 h 428783"/>
                  <a:gd name="connsiteX27" fmla="*/ 332566 w 501772"/>
                  <a:gd name="connsiteY27" fmla="*/ 409957 h 428783"/>
                  <a:gd name="connsiteX28" fmla="*/ 332566 w 501772"/>
                  <a:gd name="connsiteY28" fmla="*/ 428784 h 428783"/>
                  <a:gd name="connsiteX29" fmla="*/ 175693 w 501772"/>
                  <a:gd name="connsiteY29" fmla="*/ 428784 h 42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1772" h="428783">
                    <a:moveTo>
                      <a:pt x="175693" y="428784"/>
                    </a:moveTo>
                    <a:lnTo>
                      <a:pt x="175693" y="409957"/>
                    </a:lnTo>
                    <a:lnTo>
                      <a:pt x="200789" y="397405"/>
                    </a:lnTo>
                    <a:lnTo>
                      <a:pt x="203927" y="397405"/>
                    </a:lnTo>
                    <a:lnTo>
                      <a:pt x="204973" y="392176"/>
                    </a:lnTo>
                    <a:lnTo>
                      <a:pt x="112943" y="392176"/>
                    </a:lnTo>
                    <a:lnTo>
                      <a:pt x="112943" y="256222"/>
                    </a:lnTo>
                    <a:lnTo>
                      <a:pt x="0" y="256222"/>
                    </a:lnTo>
                    <a:lnTo>
                      <a:pt x="1046" y="239489"/>
                    </a:lnTo>
                    <a:cubicBezTo>
                      <a:pt x="4184" y="197657"/>
                      <a:pt x="28234" y="160008"/>
                      <a:pt x="65882" y="141184"/>
                    </a:cubicBezTo>
                    <a:cubicBezTo>
                      <a:pt x="74249" y="137001"/>
                      <a:pt x="80525" y="128634"/>
                      <a:pt x="81571" y="120268"/>
                    </a:cubicBezTo>
                    <a:cubicBezTo>
                      <a:pt x="87847" y="90985"/>
                      <a:pt x="107713" y="65886"/>
                      <a:pt x="134908" y="53336"/>
                    </a:cubicBezTo>
                    <a:cubicBezTo>
                      <a:pt x="146413" y="48107"/>
                      <a:pt x="158958" y="46015"/>
                      <a:pt x="172555" y="46015"/>
                    </a:cubicBezTo>
                    <a:cubicBezTo>
                      <a:pt x="175693" y="46015"/>
                      <a:pt x="177785" y="46015"/>
                      <a:pt x="180923" y="46015"/>
                    </a:cubicBezTo>
                    <a:cubicBezTo>
                      <a:pt x="181969" y="46015"/>
                      <a:pt x="183015" y="46015"/>
                      <a:pt x="184061" y="46015"/>
                    </a:cubicBezTo>
                    <a:cubicBezTo>
                      <a:pt x="192428" y="46015"/>
                      <a:pt x="199750" y="42878"/>
                      <a:pt x="204973" y="36603"/>
                    </a:cubicBezTo>
                    <a:cubicBezTo>
                      <a:pt x="226938" y="13595"/>
                      <a:pt x="257264" y="0"/>
                      <a:pt x="288642" y="0"/>
                    </a:cubicBezTo>
                    <a:cubicBezTo>
                      <a:pt x="331520" y="0"/>
                      <a:pt x="371259" y="24054"/>
                      <a:pt x="390086" y="62748"/>
                    </a:cubicBezTo>
                    <a:cubicBezTo>
                      <a:pt x="394264" y="71115"/>
                      <a:pt x="401585" y="77390"/>
                      <a:pt x="410999" y="79481"/>
                    </a:cubicBezTo>
                    <a:cubicBezTo>
                      <a:pt x="423550" y="82619"/>
                      <a:pt x="436101" y="87848"/>
                      <a:pt x="447600" y="95168"/>
                    </a:cubicBezTo>
                    <a:cubicBezTo>
                      <a:pt x="498845" y="127589"/>
                      <a:pt x="516626" y="195565"/>
                      <a:pt x="488392" y="248900"/>
                    </a:cubicBezTo>
                    <a:lnTo>
                      <a:pt x="486300" y="256222"/>
                    </a:lnTo>
                    <a:lnTo>
                      <a:pt x="393224" y="256222"/>
                    </a:lnTo>
                    <a:lnTo>
                      <a:pt x="393224" y="392176"/>
                    </a:lnTo>
                    <a:lnTo>
                      <a:pt x="301187" y="392176"/>
                    </a:lnTo>
                    <a:lnTo>
                      <a:pt x="302233" y="397405"/>
                    </a:lnTo>
                    <a:lnTo>
                      <a:pt x="307463" y="397405"/>
                    </a:lnTo>
                    <a:lnTo>
                      <a:pt x="332566" y="409957"/>
                    </a:lnTo>
                    <a:lnTo>
                      <a:pt x="332566" y="428784"/>
                    </a:lnTo>
                    <a:lnTo>
                      <a:pt x="175693" y="428784"/>
                    </a:lnTo>
                    <a:close/>
                  </a:path>
                </a:pathLst>
              </a:custGeom>
              <a:solidFill>
                <a:srgbClr val="FFFFFF"/>
              </a:solidFill>
              <a:ln w="6417" cap="flat">
                <a:noFill/>
                <a:prstDash val="solid"/>
                <a:miter/>
              </a:ln>
            </p:spPr>
            <p:txBody>
              <a:bodyPr rtlCol="0" anchor="ctr"/>
              <a:lstStyle/>
              <a:p>
                <a:endParaRPr lang="en-US" sz="3052"/>
              </a:p>
            </p:txBody>
          </p:sp>
          <p:sp>
            <p:nvSpPr>
              <p:cNvPr id="314" name="Freeform: Shape 11">
                <a:extLst>
                  <a:ext uri="{FF2B5EF4-FFF2-40B4-BE49-F238E27FC236}">
                    <a16:creationId xmlns:a16="http://schemas.microsoft.com/office/drawing/2014/main" id="{84917F4A-D31A-7F48-9F01-A23FB5860C5E}"/>
                  </a:ext>
                </a:extLst>
              </p:cNvPr>
              <p:cNvSpPr/>
              <p:nvPr/>
            </p:nvSpPr>
            <p:spPr>
              <a:xfrm>
                <a:off x="1187115" y="2437955"/>
                <a:ext cx="513347" cy="439241"/>
              </a:xfrm>
              <a:custGeom>
                <a:avLst/>
                <a:gdLst>
                  <a:gd name="connsiteX0" fmla="*/ 294918 w 513347"/>
                  <a:gd name="connsiteY0" fmla="*/ 10458 h 439241"/>
                  <a:gd name="connsiteX1" fmla="*/ 392178 w 513347"/>
                  <a:gd name="connsiteY1" fmla="*/ 70069 h 439241"/>
                  <a:gd name="connsiteX2" fmla="*/ 417274 w 513347"/>
                  <a:gd name="connsiteY2" fmla="*/ 88893 h 439241"/>
                  <a:gd name="connsiteX3" fmla="*/ 452837 w 513347"/>
                  <a:gd name="connsiteY3" fmla="*/ 103534 h 439241"/>
                  <a:gd name="connsiteX4" fmla="*/ 491530 w 513347"/>
                  <a:gd name="connsiteY4" fmla="*/ 249944 h 439241"/>
                  <a:gd name="connsiteX5" fmla="*/ 488392 w 513347"/>
                  <a:gd name="connsiteY5" fmla="*/ 255174 h 439241"/>
                  <a:gd name="connsiteX6" fmla="*/ 393224 w 513347"/>
                  <a:gd name="connsiteY6" fmla="*/ 255174 h 439241"/>
                  <a:gd name="connsiteX7" fmla="*/ 393224 w 513347"/>
                  <a:gd name="connsiteY7" fmla="*/ 390088 h 439241"/>
                  <a:gd name="connsiteX8" fmla="*/ 300148 w 513347"/>
                  <a:gd name="connsiteY8" fmla="*/ 390088 h 439241"/>
                  <a:gd name="connsiteX9" fmla="*/ 302240 w 513347"/>
                  <a:gd name="connsiteY9" fmla="*/ 405771 h 439241"/>
                  <a:gd name="connsiteX10" fmla="*/ 311653 w 513347"/>
                  <a:gd name="connsiteY10" fmla="*/ 405771 h 439241"/>
                  <a:gd name="connsiteX11" fmla="*/ 332566 w 513347"/>
                  <a:gd name="connsiteY11" fmla="*/ 416230 h 439241"/>
                  <a:gd name="connsiteX12" fmla="*/ 332566 w 513347"/>
                  <a:gd name="connsiteY12" fmla="*/ 426690 h 439241"/>
                  <a:gd name="connsiteX13" fmla="*/ 311653 w 513347"/>
                  <a:gd name="connsiteY13" fmla="*/ 426690 h 439241"/>
                  <a:gd name="connsiteX14" fmla="*/ 208117 w 513347"/>
                  <a:gd name="connsiteY14" fmla="*/ 426690 h 439241"/>
                  <a:gd name="connsiteX15" fmla="*/ 187199 w 513347"/>
                  <a:gd name="connsiteY15" fmla="*/ 426690 h 439241"/>
                  <a:gd name="connsiteX16" fmla="*/ 187199 w 513347"/>
                  <a:gd name="connsiteY16" fmla="*/ 416230 h 439241"/>
                  <a:gd name="connsiteX17" fmla="*/ 208117 w 513347"/>
                  <a:gd name="connsiteY17" fmla="*/ 405771 h 439241"/>
                  <a:gd name="connsiteX18" fmla="*/ 214393 w 513347"/>
                  <a:gd name="connsiteY18" fmla="*/ 405771 h 439241"/>
                  <a:gd name="connsiteX19" fmla="*/ 216485 w 513347"/>
                  <a:gd name="connsiteY19" fmla="*/ 390088 h 439241"/>
                  <a:gd name="connsiteX20" fmla="*/ 123402 w 513347"/>
                  <a:gd name="connsiteY20" fmla="*/ 390088 h 439241"/>
                  <a:gd name="connsiteX21" fmla="*/ 123402 w 513347"/>
                  <a:gd name="connsiteY21" fmla="*/ 256220 h 439241"/>
                  <a:gd name="connsiteX22" fmla="*/ 11505 w 513347"/>
                  <a:gd name="connsiteY22" fmla="*/ 256220 h 439241"/>
                  <a:gd name="connsiteX23" fmla="*/ 12551 w 513347"/>
                  <a:gd name="connsiteY23" fmla="*/ 244718 h 439241"/>
                  <a:gd name="connsiteX24" fmla="*/ 74249 w 513347"/>
                  <a:gd name="connsiteY24" fmla="*/ 150596 h 439241"/>
                  <a:gd name="connsiteX25" fmla="*/ 93076 w 513347"/>
                  <a:gd name="connsiteY25" fmla="*/ 125497 h 439241"/>
                  <a:gd name="connsiteX26" fmla="*/ 143275 w 513347"/>
                  <a:gd name="connsiteY26" fmla="*/ 62748 h 439241"/>
                  <a:gd name="connsiteX27" fmla="*/ 178831 w 513347"/>
                  <a:gd name="connsiteY27" fmla="*/ 55427 h 439241"/>
                  <a:gd name="connsiteX28" fmla="*/ 187199 w 513347"/>
                  <a:gd name="connsiteY28" fmla="*/ 55427 h 439241"/>
                  <a:gd name="connsiteX29" fmla="*/ 190336 w 513347"/>
                  <a:gd name="connsiteY29" fmla="*/ 55427 h 439241"/>
                  <a:gd name="connsiteX30" fmla="*/ 215439 w 513347"/>
                  <a:gd name="connsiteY30" fmla="*/ 44969 h 439241"/>
                  <a:gd name="connsiteX31" fmla="*/ 294918 w 513347"/>
                  <a:gd name="connsiteY31" fmla="*/ 10458 h 439241"/>
                  <a:gd name="connsiteX32" fmla="*/ 294918 w 513347"/>
                  <a:gd name="connsiteY32" fmla="*/ 0 h 439241"/>
                  <a:gd name="connsiteX33" fmla="*/ 208117 w 513347"/>
                  <a:gd name="connsiteY33" fmla="*/ 37649 h 439241"/>
                  <a:gd name="connsiteX34" fmla="*/ 190336 w 513347"/>
                  <a:gd name="connsiteY34" fmla="*/ 44969 h 439241"/>
                  <a:gd name="connsiteX35" fmla="*/ 188244 w 513347"/>
                  <a:gd name="connsiteY35" fmla="*/ 44969 h 439241"/>
                  <a:gd name="connsiteX36" fmla="*/ 178831 w 513347"/>
                  <a:gd name="connsiteY36" fmla="*/ 44969 h 439241"/>
                  <a:gd name="connsiteX37" fmla="*/ 139091 w 513347"/>
                  <a:gd name="connsiteY37" fmla="*/ 53336 h 439241"/>
                  <a:gd name="connsiteX38" fmla="*/ 82617 w 513347"/>
                  <a:gd name="connsiteY38" fmla="*/ 124451 h 439241"/>
                  <a:gd name="connsiteX39" fmla="*/ 69026 w 513347"/>
                  <a:gd name="connsiteY39" fmla="*/ 142229 h 439241"/>
                  <a:gd name="connsiteX40" fmla="*/ 1046 w 513347"/>
                  <a:gd name="connsiteY40" fmla="*/ 244718 h 439241"/>
                  <a:gd name="connsiteX41" fmla="*/ 0 w 513347"/>
                  <a:gd name="connsiteY41" fmla="*/ 256220 h 439241"/>
                  <a:gd name="connsiteX42" fmla="*/ 0 w 513347"/>
                  <a:gd name="connsiteY42" fmla="*/ 266679 h 439241"/>
                  <a:gd name="connsiteX43" fmla="*/ 11505 w 513347"/>
                  <a:gd name="connsiteY43" fmla="*/ 266679 h 439241"/>
                  <a:gd name="connsiteX44" fmla="*/ 112949 w 513347"/>
                  <a:gd name="connsiteY44" fmla="*/ 266679 h 439241"/>
                  <a:gd name="connsiteX45" fmla="*/ 112949 w 513347"/>
                  <a:gd name="connsiteY45" fmla="*/ 391134 h 439241"/>
                  <a:gd name="connsiteX46" fmla="*/ 112949 w 513347"/>
                  <a:gd name="connsiteY46" fmla="*/ 401587 h 439241"/>
                  <a:gd name="connsiteX47" fmla="*/ 123402 w 513347"/>
                  <a:gd name="connsiteY47" fmla="*/ 401587 h 439241"/>
                  <a:gd name="connsiteX48" fmla="*/ 195566 w 513347"/>
                  <a:gd name="connsiteY48" fmla="*/ 401587 h 439241"/>
                  <a:gd name="connsiteX49" fmla="*/ 181969 w 513347"/>
                  <a:gd name="connsiteY49" fmla="*/ 407863 h 439241"/>
                  <a:gd name="connsiteX50" fmla="*/ 175693 w 513347"/>
                  <a:gd name="connsiteY50" fmla="*/ 411001 h 439241"/>
                  <a:gd name="connsiteX51" fmla="*/ 175693 w 513347"/>
                  <a:gd name="connsiteY51" fmla="*/ 418322 h 439241"/>
                  <a:gd name="connsiteX52" fmla="*/ 175693 w 513347"/>
                  <a:gd name="connsiteY52" fmla="*/ 428782 h 439241"/>
                  <a:gd name="connsiteX53" fmla="*/ 175693 w 513347"/>
                  <a:gd name="connsiteY53" fmla="*/ 439241 h 439241"/>
                  <a:gd name="connsiteX54" fmla="*/ 186153 w 513347"/>
                  <a:gd name="connsiteY54" fmla="*/ 439241 h 439241"/>
                  <a:gd name="connsiteX55" fmla="*/ 207072 w 513347"/>
                  <a:gd name="connsiteY55" fmla="*/ 439241 h 439241"/>
                  <a:gd name="connsiteX56" fmla="*/ 310607 w 513347"/>
                  <a:gd name="connsiteY56" fmla="*/ 439241 h 439241"/>
                  <a:gd name="connsiteX57" fmla="*/ 331520 w 513347"/>
                  <a:gd name="connsiteY57" fmla="*/ 439241 h 439241"/>
                  <a:gd name="connsiteX58" fmla="*/ 341979 w 513347"/>
                  <a:gd name="connsiteY58" fmla="*/ 439241 h 439241"/>
                  <a:gd name="connsiteX59" fmla="*/ 341979 w 513347"/>
                  <a:gd name="connsiteY59" fmla="*/ 428782 h 439241"/>
                  <a:gd name="connsiteX60" fmla="*/ 341979 w 513347"/>
                  <a:gd name="connsiteY60" fmla="*/ 418322 h 439241"/>
                  <a:gd name="connsiteX61" fmla="*/ 341979 w 513347"/>
                  <a:gd name="connsiteY61" fmla="*/ 412047 h 439241"/>
                  <a:gd name="connsiteX62" fmla="*/ 335703 w 513347"/>
                  <a:gd name="connsiteY62" fmla="*/ 408909 h 439241"/>
                  <a:gd name="connsiteX63" fmla="*/ 322106 w 513347"/>
                  <a:gd name="connsiteY63" fmla="*/ 402633 h 439241"/>
                  <a:gd name="connsiteX64" fmla="*/ 391132 w 513347"/>
                  <a:gd name="connsiteY64" fmla="*/ 402633 h 439241"/>
                  <a:gd name="connsiteX65" fmla="*/ 401592 w 513347"/>
                  <a:gd name="connsiteY65" fmla="*/ 402633 h 439241"/>
                  <a:gd name="connsiteX66" fmla="*/ 401592 w 513347"/>
                  <a:gd name="connsiteY66" fmla="*/ 392180 h 439241"/>
                  <a:gd name="connsiteX67" fmla="*/ 401592 w 513347"/>
                  <a:gd name="connsiteY67" fmla="*/ 266679 h 439241"/>
                  <a:gd name="connsiteX68" fmla="*/ 486300 w 513347"/>
                  <a:gd name="connsiteY68" fmla="*/ 266679 h 439241"/>
                  <a:gd name="connsiteX69" fmla="*/ 492576 w 513347"/>
                  <a:gd name="connsiteY69" fmla="*/ 266679 h 439241"/>
                  <a:gd name="connsiteX70" fmla="*/ 495714 w 513347"/>
                  <a:gd name="connsiteY70" fmla="*/ 261450 h 439241"/>
                  <a:gd name="connsiteX71" fmla="*/ 498852 w 513347"/>
                  <a:gd name="connsiteY71" fmla="*/ 256220 h 439241"/>
                  <a:gd name="connsiteX72" fmla="*/ 457020 w 513347"/>
                  <a:gd name="connsiteY72" fmla="*/ 95168 h 439241"/>
                  <a:gd name="connsiteX73" fmla="*/ 418320 w 513347"/>
                  <a:gd name="connsiteY73" fmla="*/ 79481 h 439241"/>
                  <a:gd name="connsiteX74" fmla="*/ 400546 w 513347"/>
                  <a:gd name="connsiteY74" fmla="*/ 65886 h 439241"/>
                  <a:gd name="connsiteX75" fmla="*/ 294918 w 513347"/>
                  <a:gd name="connsiteY75" fmla="*/ 0 h 43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513347" h="439241">
                    <a:moveTo>
                      <a:pt x="294918" y="10458"/>
                    </a:moveTo>
                    <a:cubicBezTo>
                      <a:pt x="336749" y="10458"/>
                      <a:pt x="373351" y="33466"/>
                      <a:pt x="392178" y="70069"/>
                    </a:cubicBezTo>
                    <a:cubicBezTo>
                      <a:pt x="397408" y="79481"/>
                      <a:pt x="405775" y="86802"/>
                      <a:pt x="417274" y="88893"/>
                    </a:cubicBezTo>
                    <a:cubicBezTo>
                      <a:pt x="429826" y="92031"/>
                      <a:pt x="441331" y="96214"/>
                      <a:pt x="452837" y="103534"/>
                    </a:cubicBezTo>
                    <a:cubicBezTo>
                      <a:pt x="501990" y="134909"/>
                      <a:pt x="518718" y="198703"/>
                      <a:pt x="491530" y="249944"/>
                    </a:cubicBezTo>
                    <a:lnTo>
                      <a:pt x="488392" y="255174"/>
                    </a:lnTo>
                    <a:lnTo>
                      <a:pt x="393224" y="255174"/>
                    </a:lnTo>
                    <a:lnTo>
                      <a:pt x="393224" y="390088"/>
                    </a:lnTo>
                    <a:lnTo>
                      <a:pt x="300148" y="390088"/>
                    </a:lnTo>
                    <a:lnTo>
                      <a:pt x="302240" y="405771"/>
                    </a:lnTo>
                    <a:lnTo>
                      <a:pt x="311653" y="405771"/>
                    </a:lnTo>
                    <a:lnTo>
                      <a:pt x="332566" y="416230"/>
                    </a:lnTo>
                    <a:lnTo>
                      <a:pt x="332566" y="426690"/>
                    </a:lnTo>
                    <a:lnTo>
                      <a:pt x="311653" y="426690"/>
                    </a:lnTo>
                    <a:lnTo>
                      <a:pt x="208117" y="426690"/>
                    </a:lnTo>
                    <a:lnTo>
                      <a:pt x="187199" y="426690"/>
                    </a:lnTo>
                    <a:lnTo>
                      <a:pt x="187199" y="416230"/>
                    </a:lnTo>
                    <a:lnTo>
                      <a:pt x="208117" y="405771"/>
                    </a:lnTo>
                    <a:lnTo>
                      <a:pt x="214393" y="405771"/>
                    </a:lnTo>
                    <a:lnTo>
                      <a:pt x="216485" y="390088"/>
                    </a:lnTo>
                    <a:lnTo>
                      <a:pt x="123402" y="390088"/>
                    </a:lnTo>
                    <a:lnTo>
                      <a:pt x="123402" y="256220"/>
                    </a:lnTo>
                    <a:lnTo>
                      <a:pt x="11505" y="256220"/>
                    </a:lnTo>
                    <a:lnTo>
                      <a:pt x="12551" y="244718"/>
                    </a:lnTo>
                    <a:cubicBezTo>
                      <a:pt x="15689" y="203932"/>
                      <a:pt x="38694" y="169421"/>
                      <a:pt x="74249" y="150596"/>
                    </a:cubicBezTo>
                    <a:cubicBezTo>
                      <a:pt x="83663" y="145367"/>
                      <a:pt x="90984" y="135955"/>
                      <a:pt x="93076" y="125497"/>
                    </a:cubicBezTo>
                    <a:cubicBezTo>
                      <a:pt x="98306" y="97260"/>
                      <a:pt x="117133" y="74252"/>
                      <a:pt x="143275" y="62748"/>
                    </a:cubicBezTo>
                    <a:cubicBezTo>
                      <a:pt x="154781" y="57519"/>
                      <a:pt x="166286" y="55427"/>
                      <a:pt x="178831" y="55427"/>
                    </a:cubicBezTo>
                    <a:cubicBezTo>
                      <a:pt x="181969" y="55427"/>
                      <a:pt x="184061" y="55427"/>
                      <a:pt x="187199" y="55427"/>
                    </a:cubicBezTo>
                    <a:cubicBezTo>
                      <a:pt x="188244" y="55427"/>
                      <a:pt x="189290" y="55427"/>
                      <a:pt x="190336" y="55427"/>
                    </a:cubicBezTo>
                    <a:cubicBezTo>
                      <a:pt x="199750" y="55427"/>
                      <a:pt x="209163" y="51244"/>
                      <a:pt x="215439" y="44969"/>
                    </a:cubicBezTo>
                    <a:cubicBezTo>
                      <a:pt x="236352" y="23008"/>
                      <a:pt x="264592" y="10458"/>
                      <a:pt x="294918" y="10458"/>
                    </a:cubicBezTo>
                    <a:close/>
                    <a:moveTo>
                      <a:pt x="294918" y="0"/>
                    </a:moveTo>
                    <a:cubicBezTo>
                      <a:pt x="261454" y="0"/>
                      <a:pt x="230076" y="13595"/>
                      <a:pt x="208117" y="37649"/>
                    </a:cubicBezTo>
                    <a:cubicBezTo>
                      <a:pt x="203934" y="42878"/>
                      <a:pt x="197658" y="44969"/>
                      <a:pt x="190336" y="44969"/>
                    </a:cubicBezTo>
                    <a:cubicBezTo>
                      <a:pt x="189290" y="44969"/>
                      <a:pt x="188244" y="44969"/>
                      <a:pt x="188244" y="44969"/>
                    </a:cubicBezTo>
                    <a:cubicBezTo>
                      <a:pt x="185107" y="44969"/>
                      <a:pt x="181969" y="44969"/>
                      <a:pt x="178831" y="44969"/>
                    </a:cubicBezTo>
                    <a:cubicBezTo>
                      <a:pt x="165240" y="44969"/>
                      <a:pt x="151643" y="48107"/>
                      <a:pt x="139091" y="53336"/>
                    </a:cubicBezTo>
                    <a:cubicBezTo>
                      <a:pt x="109811" y="65886"/>
                      <a:pt x="88892" y="93076"/>
                      <a:pt x="82617" y="124451"/>
                    </a:cubicBezTo>
                    <a:cubicBezTo>
                      <a:pt x="81571" y="131771"/>
                      <a:pt x="76341" y="138046"/>
                      <a:pt x="69026" y="142229"/>
                    </a:cubicBezTo>
                    <a:cubicBezTo>
                      <a:pt x="30326" y="163146"/>
                      <a:pt x="4184" y="200795"/>
                      <a:pt x="1046" y="244718"/>
                    </a:cubicBezTo>
                    <a:lnTo>
                      <a:pt x="0" y="256220"/>
                    </a:lnTo>
                    <a:lnTo>
                      <a:pt x="0" y="266679"/>
                    </a:lnTo>
                    <a:lnTo>
                      <a:pt x="11505" y="266679"/>
                    </a:lnTo>
                    <a:lnTo>
                      <a:pt x="112949" y="266679"/>
                    </a:lnTo>
                    <a:lnTo>
                      <a:pt x="112949" y="391134"/>
                    </a:lnTo>
                    <a:lnTo>
                      <a:pt x="112949" y="401587"/>
                    </a:lnTo>
                    <a:lnTo>
                      <a:pt x="123402" y="401587"/>
                    </a:lnTo>
                    <a:lnTo>
                      <a:pt x="195566" y="401587"/>
                    </a:lnTo>
                    <a:lnTo>
                      <a:pt x="181969" y="407863"/>
                    </a:lnTo>
                    <a:lnTo>
                      <a:pt x="175693" y="411001"/>
                    </a:lnTo>
                    <a:lnTo>
                      <a:pt x="175693" y="418322"/>
                    </a:lnTo>
                    <a:lnTo>
                      <a:pt x="175693" y="428782"/>
                    </a:lnTo>
                    <a:lnTo>
                      <a:pt x="175693" y="439241"/>
                    </a:lnTo>
                    <a:lnTo>
                      <a:pt x="186153" y="439241"/>
                    </a:lnTo>
                    <a:lnTo>
                      <a:pt x="207072" y="439241"/>
                    </a:lnTo>
                    <a:lnTo>
                      <a:pt x="310607" y="439241"/>
                    </a:lnTo>
                    <a:lnTo>
                      <a:pt x="331520" y="439241"/>
                    </a:lnTo>
                    <a:lnTo>
                      <a:pt x="341979" y="439241"/>
                    </a:lnTo>
                    <a:lnTo>
                      <a:pt x="341979" y="428782"/>
                    </a:lnTo>
                    <a:lnTo>
                      <a:pt x="341979" y="418322"/>
                    </a:lnTo>
                    <a:lnTo>
                      <a:pt x="341979" y="412047"/>
                    </a:lnTo>
                    <a:lnTo>
                      <a:pt x="335703" y="408909"/>
                    </a:lnTo>
                    <a:lnTo>
                      <a:pt x="322106" y="402633"/>
                    </a:lnTo>
                    <a:lnTo>
                      <a:pt x="391132" y="402633"/>
                    </a:lnTo>
                    <a:lnTo>
                      <a:pt x="401592" y="402633"/>
                    </a:lnTo>
                    <a:lnTo>
                      <a:pt x="401592" y="392180"/>
                    </a:lnTo>
                    <a:lnTo>
                      <a:pt x="401592" y="266679"/>
                    </a:lnTo>
                    <a:lnTo>
                      <a:pt x="486300" y="266679"/>
                    </a:lnTo>
                    <a:lnTo>
                      <a:pt x="492576" y="266679"/>
                    </a:lnTo>
                    <a:lnTo>
                      <a:pt x="495714" y="261450"/>
                    </a:lnTo>
                    <a:lnTo>
                      <a:pt x="498852" y="256220"/>
                    </a:lnTo>
                    <a:cubicBezTo>
                      <a:pt x="529178" y="199749"/>
                      <a:pt x="510351" y="129680"/>
                      <a:pt x="457020" y="95168"/>
                    </a:cubicBezTo>
                    <a:cubicBezTo>
                      <a:pt x="445515" y="87848"/>
                      <a:pt x="431918" y="82619"/>
                      <a:pt x="418320" y="79481"/>
                    </a:cubicBezTo>
                    <a:cubicBezTo>
                      <a:pt x="411005" y="77390"/>
                      <a:pt x="403684" y="73207"/>
                      <a:pt x="400546" y="65886"/>
                    </a:cubicBezTo>
                    <a:cubicBezTo>
                      <a:pt x="381719" y="25099"/>
                      <a:pt x="340933" y="0"/>
                      <a:pt x="294918" y="0"/>
                    </a:cubicBezTo>
                    <a:close/>
                  </a:path>
                </a:pathLst>
              </a:custGeom>
              <a:solidFill>
                <a:srgbClr val="FFFFFF"/>
              </a:solidFill>
              <a:ln w="6417" cap="flat">
                <a:noFill/>
                <a:prstDash val="solid"/>
                <a:miter/>
              </a:ln>
            </p:spPr>
            <p:txBody>
              <a:bodyPr rtlCol="0" anchor="ctr"/>
              <a:lstStyle/>
              <a:p>
                <a:endParaRPr lang="en-US" sz="3052"/>
              </a:p>
            </p:txBody>
          </p:sp>
          <p:sp>
            <p:nvSpPr>
              <p:cNvPr id="315" name="Freeform: Shape 12">
                <a:extLst>
                  <a:ext uri="{FF2B5EF4-FFF2-40B4-BE49-F238E27FC236}">
                    <a16:creationId xmlns:a16="http://schemas.microsoft.com/office/drawing/2014/main" id="{B9DBE4F1-6E9A-8C5B-697A-4A009D4731A9}"/>
                  </a:ext>
                </a:extLst>
              </p:cNvPr>
              <p:cNvSpPr/>
              <p:nvPr/>
            </p:nvSpPr>
            <p:spPr>
              <a:xfrm>
                <a:off x="1310530" y="2620968"/>
                <a:ext cx="269815" cy="245762"/>
              </a:xfrm>
              <a:custGeom>
                <a:avLst/>
                <a:gdLst>
                  <a:gd name="connsiteX0" fmla="*/ 0 w 269815"/>
                  <a:gd name="connsiteY0" fmla="*/ 209161 h 245762"/>
                  <a:gd name="connsiteX1" fmla="*/ 93076 w 269815"/>
                  <a:gd name="connsiteY1" fmla="*/ 209161 h 245762"/>
                  <a:gd name="connsiteX2" fmla="*/ 90984 w 269815"/>
                  <a:gd name="connsiteY2" fmla="*/ 224850 h 245762"/>
                  <a:gd name="connsiteX3" fmla="*/ 84709 w 269815"/>
                  <a:gd name="connsiteY3" fmla="*/ 224850 h 245762"/>
                  <a:gd name="connsiteX4" fmla="*/ 63796 w 269815"/>
                  <a:gd name="connsiteY4" fmla="*/ 235309 h 245762"/>
                  <a:gd name="connsiteX5" fmla="*/ 63796 w 269815"/>
                  <a:gd name="connsiteY5" fmla="*/ 245763 h 245762"/>
                  <a:gd name="connsiteX6" fmla="*/ 84709 w 269815"/>
                  <a:gd name="connsiteY6" fmla="*/ 245763 h 245762"/>
                  <a:gd name="connsiteX7" fmla="*/ 188244 w 269815"/>
                  <a:gd name="connsiteY7" fmla="*/ 245763 h 245762"/>
                  <a:gd name="connsiteX8" fmla="*/ 209163 w 269815"/>
                  <a:gd name="connsiteY8" fmla="*/ 245763 h 245762"/>
                  <a:gd name="connsiteX9" fmla="*/ 209163 w 269815"/>
                  <a:gd name="connsiteY9" fmla="*/ 235309 h 245762"/>
                  <a:gd name="connsiteX10" fmla="*/ 188244 w 269815"/>
                  <a:gd name="connsiteY10" fmla="*/ 224850 h 245762"/>
                  <a:gd name="connsiteX11" fmla="*/ 178831 w 269815"/>
                  <a:gd name="connsiteY11" fmla="*/ 224850 h 245762"/>
                  <a:gd name="connsiteX12" fmla="*/ 176739 w 269815"/>
                  <a:gd name="connsiteY12" fmla="*/ 209161 h 245762"/>
                  <a:gd name="connsiteX13" fmla="*/ 269815 w 269815"/>
                  <a:gd name="connsiteY13" fmla="*/ 209161 h 245762"/>
                  <a:gd name="connsiteX14" fmla="*/ 269815 w 269815"/>
                  <a:gd name="connsiteY14" fmla="*/ 0 h 245762"/>
                  <a:gd name="connsiteX15" fmla="*/ 0 w 269815"/>
                  <a:gd name="connsiteY15" fmla="*/ 0 h 245762"/>
                  <a:gd name="connsiteX16" fmla="*/ 0 w 269815"/>
                  <a:gd name="connsiteY16" fmla="*/ 209161 h 245762"/>
                  <a:gd name="connsiteX17" fmla="*/ 111903 w 269815"/>
                  <a:gd name="connsiteY17" fmla="*/ 224850 h 245762"/>
                  <a:gd name="connsiteX18" fmla="*/ 113989 w 269815"/>
                  <a:gd name="connsiteY18" fmla="*/ 209161 h 245762"/>
                  <a:gd name="connsiteX19" fmla="*/ 155827 w 269815"/>
                  <a:gd name="connsiteY19" fmla="*/ 209161 h 245762"/>
                  <a:gd name="connsiteX20" fmla="*/ 157918 w 269815"/>
                  <a:gd name="connsiteY20" fmla="*/ 224850 h 245762"/>
                  <a:gd name="connsiteX21" fmla="*/ 111903 w 269815"/>
                  <a:gd name="connsiteY21" fmla="*/ 224850 h 245762"/>
                  <a:gd name="connsiteX22" fmla="*/ 20913 w 269815"/>
                  <a:gd name="connsiteY22" fmla="*/ 20916 h 245762"/>
                  <a:gd name="connsiteX23" fmla="*/ 248903 w 269815"/>
                  <a:gd name="connsiteY23" fmla="*/ 20916 h 245762"/>
                  <a:gd name="connsiteX24" fmla="*/ 248903 w 269815"/>
                  <a:gd name="connsiteY24" fmla="*/ 150594 h 245762"/>
                  <a:gd name="connsiteX25" fmla="*/ 214387 w 269815"/>
                  <a:gd name="connsiteY25" fmla="*/ 150594 h 245762"/>
                  <a:gd name="connsiteX26" fmla="*/ 214387 w 269815"/>
                  <a:gd name="connsiteY26" fmla="*/ 161054 h 245762"/>
                  <a:gd name="connsiteX27" fmla="*/ 193474 w 269815"/>
                  <a:gd name="connsiteY27" fmla="*/ 161054 h 245762"/>
                  <a:gd name="connsiteX28" fmla="*/ 193474 w 269815"/>
                  <a:gd name="connsiteY28" fmla="*/ 150594 h 245762"/>
                  <a:gd name="connsiteX29" fmla="*/ 168372 w 269815"/>
                  <a:gd name="connsiteY29" fmla="*/ 150594 h 245762"/>
                  <a:gd name="connsiteX30" fmla="*/ 168372 w 269815"/>
                  <a:gd name="connsiteY30" fmla="*/ 161054 h 245762"/>
                  <a:gd name="connsiteX31" fmla="*/ 147459 w 269815"/>
                  <a:gd name="connsiteY31" fmla="*/ 161054 h 245762"/>
                  <a:gd name="connsiteX32" fmla="*/ 147459 w 269815"/>
                  <a:gd name="connsiteY32" fmla="*/ 150594 h 245762"/>
                  <a:gd name="connsiteX33" fmla="*/ 122356 w 269815"/>
                  <a:gd name="connsiteY33" fmla="*/ 150594 h 245762"/>
                  <a:gd name="connsiteX34" fmla="*/ 122356 w 269815"/>
                  <a:gd name="connsiteY34" fmla="*/ 161054 h 245762"/>
                  <a:gd name="connsiteX35" fmla="*/ 101444 w 269815"/>
                  <a:gd name="connsiteY35" fmla="*/ 161054 h 245762"/>
                  <a:gd name="connsiteX36" fmla="*/ 101444 w 269815"/>
                  <a:gd name="connsiteY36" fmla="*/ 150594 h 245762"/>
                  <a:gd name="connsiteX37" fmla="*/ 76341 w 269815"/>
                  <a:gd name="connsiteY37" fmla="*/ 150594 h 245762"/>
                  <a:gd name="connsiteX38" fmla="*/ 76341 w 269815"/>
                  <a:gd name="connsiteY38" fmla="*/ 161054 h 245762"/>
                  <a:gd name="connsiteX39" fmla="*/ 55429 w 269815"/>
                  <a:gd name="connsiteY39" fmla="*/ 161054 h 245762"/>
                  <a:gd name="connsiteX40" fmla="*/ 55429 w 269815"/>
                  <a:gd name="connsiteY40" fmla="*/ 150594 h 245762"/>
                  <a:gd name="connsiteX41" fmla="*/ 24050 w 269815"/>
                  <a:gd name="connsiteY41" fmla="*/ 150594 h 245762"/>
                  <a:gd name="connsiteX42" fmla="*/ 24050 w 269815"/>
                  <a:gd name="connsiteY42" fmla="*/ 20916 h 245762"/>
                  <a:gd name="connsiteX43" fmla="*/ 20913 w 269815"/>
                  <a:gd name="connsiteY43" fmla="*/ 20916 h 245762"/>
                  <a:gd name="connsiteX44" fmla="*/ 20913 w 269815"/>
                  <a:gd name="connsiteY44" fmla="*/ 171513 h 245762"/>
                  <a:gd name="connsiteX45" fmla="*/ 248903 w 269815"/>
                  <a:gd name="connsiteY45" fmla="*/ 171513 h 245762"/>
                  <a:gd name="connsiteX46" fmla="*/ 248903 w 269815"/>
                  <a:gd name="connsiteY46" fmla="*/ 187202 h 245762"/>
                  <a:gd name="connsiteX47" fmla="*/ 20913 w 269815"/>
                  <a:gd name="connsiteY47" fmla="*/ 187202 h 245762"/>
                  <a:gd name="connsiteX48" fmla="*/ 20913 w 269815"/>
                  <a:gd name="connsiteY48" fmla="*/ 171513 h 24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69815" h="245762">
                    <a:moveTo>
                      <a:pt x="0" y="209161"/>
                    </a:moveTo>
                    <a:lnTo>
                      <a:pt x="93076" y="209161"/>
                    </a:lnTo>
                    <a:lnTo>
                      <a:pt x="90984" y="224850"/>
                    </a:lnTo>
                    <a:lnTo>
                      <a:pt x="84709" y="224850"/>
                    </a:lnTo>
                    <a:lnTo>
                      <a:pt x="63796" y="235309"/>
                    </a:lnTo>
                    <a:lnTo>
                      <a:pt x="63796" y="245763"/>
                    </a:lnTo>
                    <a:lnTo>
                      <a:pt x="84709" y="245763"/>
                    </a:lnTo>
                    <a:lnTo>
                      <a:pt x="188244" y="245763"/>
                    </a:lnTo>
                    <a:lnTo>
                      <a:pt x="209163" y="245763"/>
                    </a:lnTo>
                    <a:lnTo>
                      <a:pt x="209163" y="235309"/>
                    </a:lnTo>
                    <a:lnTo>
                      <a:pt x="188244" y="224850"/>
                    </a:lnTo>
                    <a:lnTo>
                      <a:pt x="178831" y="224850"/>
                    </a:lnTo>
                    <a:lnTo>
                      <a:pt x="176739" y="209161"/>
                    </a:lnTo>
                    <a:lnTo>
                      <a:pt x="269815" y="209161"/>
                    </a:lnTo>
                    <a:lnTo>
                      <a:pt x="269815" y="0"/>
                    </a:lnTo>
                    <a:lnTo>
                      <a:pt x="0" y="0"/>
                    </a:lnTo>
                    <a:lnTo>
                      <a:pt x="0" y="209161"/>
                    </a:lnTo>
                    <a:close/>
                    <a:moveTo>
                      <a:pt x="111903" y="224850"/>
                    </a:moveTo>
                    <a:lnTo>
                      <a:pt x="113989" y="209161"/>
                    </a:lnTo>
                    <a:lnTo>
                      <a:pt x="155827" y="209161"/>
                    </a:lnTo>
                    <a:lnTo>
                      <a:pt x="157918" y="224850"/>
                    </a:lnTo>
                    <a:lnTo>
                      <a:pt x="111903" y="224850"/>
                    </a:lnTo>
                    <a:close/>
                    <a:moveTo>
                      <a:pt x="20913" y="20916"/>
                    </a:moveTo>
                    <a:lnTo>
                      <a:pt x="248903" y="20916"/>
                    </a:lnTo>
                    <a:lnTo>
                      <a:pt x="248903" y="150594"/>
                    </a:lnTo>
                    <a:lnTo>
                      <a:pt x="214387" y="150594"/>
                    </a:lnTo>
                    <a:lnTo>
                      <a:pt x="214387" y="161054"/>
                    </a:lnTo>
                    <a:lnTo>
                      <a:pt x="193474" y="161054"/>
                    </a:lnTo>
                    <a:lnTo>
                      <a:pt x="193474" y="150594"/>
                    </a:lnTo>
                    <a:lnTo>
                      <a:pt x="168372" y="150594"/>
                    </a:lnTo>
                    <a:lnTo>
                      <a:pt x="168372" y="161054"/>
                    </a:lnTo>
                    <a:lnTo>
                      <a:pt x="147459" y="161054"/>
                    </a:lnTo>
                    <a:lnTo>
                      <a:pt x="147459" y="150594"/>
                    </a:lnTo>
                    <a:lnTo>
                      <a:pt x="122356" y="150594"/>
                    </a:lnTo>
                    <a:lnTo>
                      <a:pt x="122356" y="161054"/>
                    </a:lnTo>
                    <a:lnTo>
                      <a:pt x="101444" y="161054"/>
                    </a:lnTo>
                    <a:lnTo>
                      <a:pt x="101444" y="150594"/>
                    </a:lnTo>
                    <a:lnTo>
                      <a:pt x="76341" y="150594"/>
                    </a:lnTo>
                    <a:lnTo>
                      <a:pt x="76341" y="161054"/>
                    </a:lnTo>
                    <a:lnTo>
                      <a:pt x="55429" y="161054"/>
                    </a:lnTo>
                    <a:lnTo>
                      <a:pt x="55429" y="150594"/>
                    </a:lnTo>
                    <a:lnTo>
                      <a:pt x="24050" y="150594"/>
                    </a:lnTo>
                    <a:lnTo>
                      <a:pt x="24050" y="20916"/>
                    </a:lnTo>
                    <a:lnTo>
                      <a:pt x="20913" y="20916"/>
                    </a:lnTo>
                    <a:close/>
                    <a:moveTo>
                      <a:pt x="20913" y="171513"/>
                    </a:moveTo>
                    <a:lnTo>
                      <a:pt x="248903" y="171513"/>
                    </a:lnTo>
                    <a:lnTo>
                      <a:pt x="248903" y="187202"/>
                    </a:lnTo>
                    <a:lnTo>
                      <a:pt x="20913" y="187202"/>
                    </a:lnTo>
                    <a:lnTo>
                      <a:pt x="20913" y="171513"/>
                    </a:lnTo>
                    <a:close/>
                  </a:path>
                </a:pathLst>
              </a:custGeom>
              <a:solidFill>
                <a:srgbClr val="2D5967"/>
              </a:solidFill>
              <a:ln w="6417" cap="flat">
                <a:noFill/>
                <a:prstDash val="solid"/>
                <a:miter/>
              </a:ln>
            </p:spPr>
            <p:txBody>
              <a:bodyPr rtlCol="0" anchor="ctr"/>
              <a:lstStyle/>
              <a:p>
                <a:endParaRPr lang="en-US" sz="3052"/>
              </a:p>
            </p:txBody>
          </p:sp>
          <p:sp>
            <p:nvSpPr>
              <p:cNvPr id="316" name="Freeform: Shape 13">
                <a:extLst>
                  <a:ext uri="{FF2B5EF4-FFF2-40B4-BE49-F238E27FC236}">
                    <a16:creationId xmlns:a16="http://schemas.microsoft.com/office/drawing/2014/main" id="{0092348B-4607-CA14-538F-A2A3E581896F}"/>
                  </a:ext>
                </a:extLst>
              </p:cNvPr>
              <p:cNvSpPr/>
              <p:nvPr/>
            </p:nvSpPr>
            <p:spPr>
              <a:xfrm>
                <a:off x="1198614" y="2448408"/>
                <a:ext cx="493310" cy="245766"/>
              </a:xfrm>
              <a:custGeom>
                <a:avLst/>
                <a:gdLst>
                  <a:gd name="connsiteX0" fmla="*/ 440285 w 493310"/>
                  <a:gd name="connsiteY0" fmla="*/ 94123 h 245766"/>
                  <a:gd name="connsiteX1" fmla="*/ 404729 w 493310"/>
                  <a:gd name="connsiteY1" fmla="*/ 79482 h 245766"/>
                  <a:gd name="connsiteX2" fmla="*/ 379633 w 493310"/>
                  <a:gd name="connsiteY2" fmla="*/ 60657 h 245766"/>
                  <a:gd name="connsiteX3" fmla="*/ 283413 w 493310"/>
                  <a:gd name="connsiteY3" fmla="*/ 0 h 245766"/>
                  <a:gd name="connsiteX4" fmla="*/ 203934 w 493310"/>
                  <a:gd name="connsiteY4" fmla="*/ 34512 h 245766"/>
                  <a:gd name="connsiteX5" fmla="*/ 175700 w 493310"/>
                  <a:gd name="connsiteY5" fmla="*/ 44970 h 245766"/>
                  <a:gd name="connsiteX6" fmla="*/ 131776 w 493310"/>
                  <a:gd name="connsiteY6" fmla="*/ 52290 h 245766"/>
                  <a:gd name="connsiteX7" fmla="*/ 81577 w 493310"/>
                  <a:gd name="connsiteY7" fmla="*/ 115039 h 245766"/>
                  <a:gd name="connsiteX8" fmla="*/ 62750 w 493310"/>
                  <a:gd name="connsiteY8" fmla="*/ 140138 h 245766"/>
                  <a:gd name="connsiteX9" fmla="*/ 1046 w 493310"/>
                  <a:gd name="connsiteY9" fmla="*/ 234261 h 245766"/>
                  <a:gd name="connsiteX10" fmla="*/ 0 w 493310"/>
                  <a:gd name="connsiteY10" fmla="*/ 245766 h 245766"/>
                  <a:gd name="connsiteX11" fmla="*/ 96214 w 493310"/>
                  <a:gd name="connsiteY11" fmla="*/ 245766 h 245766"/>
                  <a:gd name="connsiteX12" fmla="*/ 96214 w 493310"/>
                  <a:gd name="connsiteY12" fmla="*/ 224849 h 245766"/>
                  <a:gd name="connsiteX13" fmla="*/ 23011 w 493310"/>
                  <a:gd name="connsiteY13" fmla="*/ 224849 h 245766"/>
                  <a:gd name="connsiteX14" fmla="*/ 72164 w 493310"/>
                  <a:gd name="connsiteY14" fmla="*/ 158963 h 245766"/>
                  <a:gd name="connsiteX15" fmla="*/ 101444 w 493310"/>
                  <a:gd name="connsiteY15" fmla="*/ 119222 h 245766"/>
                  <a:gd name="connsiteX16" fmla="*/ 140137 w 493310"/>
                  <a:gd name="connsiteY16" fmla="*/ 71115 h 245766"/>
                  <a:gd name="connsiteX17" fmla="*/ 172562 w 493310"/>
                  <a:gd name="connsiteY17" fmla="*/ 65886 h 245766"/>
                  <a:gd name="connsiteX18" fmla="*/ 218577 w 493310"/>
                  <a:gd name="connsiteY18" fmla="*/ 48107 h 245766"/>
                  <a:gd name="connsiteX19" fmla="*/ 283413 w 493310"/>
                  <a:gd name="connsiteY19" fmla="*/ 20916 h 245766"/>
                  <a:gd name="connsiteX20" fmla="*/ 361852 w 493310"/>
                  <a:gd name="connsiteY20" fmla="*/ 69023 h 245766"/>
                  <a:gd name="connsiteX21" fmla="*/ 401592 w 493310"/>
                  <a:gd name="connsiteY21" fmla="*/ 99352 h 245766"/>
                  <a:gd name="connsiteX22" fmla="*/ 429826 w 493310"/>
                  <a:gd name="connsiteY22" fmla="*/ 110855 h 245766"/>
                  <a:gd name="connsiteX23" fmla="*/ 464342 w 493310"/>
                  <a:gd name="connsiteY23" fmla="*/ 223803 h 245766"/>
                  <a:gd name="connsiteX24" fmla="*/ 398454 w 493310"/>
                  <a:gd name="connsiteY24" fmla="*/ 223803 h 245766"/>
                  <a:gd name="connsiteX25" fmla="*/ 398454 w 493310"/>
                  <a:gd name="connsiteY25" fmla="*/ 244720 h 245766"/>
                  <a:gd name="connsiteX26" fmla="*/ 477933 w 493310"/>
                  <a:gd name="connsiteY26" fmla="*/ 244720 h 245766"/>
                  <a:gd name="connsiteX27" fmla="*/ 481071 w 493310"/>
                  <a:gd name="connsiteY27" fmla="*/ 239491 h 245766"/>
                  <a:gd name="connsiteX28" fmla="*/ 440285 w 493310"/>
                  <a:gd name="connsiteY28" fmla="*/ 94123 h 24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93310" h="245766">
                    <a:moveTo>
                      <a:pt x="440285" y="94123"/>
                    </a:moveTo>
                    <a:cubicBezTo>
                      <a:pt x="429826" y="86802"/>
                      <a:pt x="417281" y="82619"/>
                      <a:pt x="404729" y="79482"/>
                    </a:cubicBezTo>
                    <a:cubicBezTo>
                      <a:pt x="394270" y="77390"/>
                      <a:pt x="384857" y="70069"/>
                      <a:pt x="379633" y="60657"/>
                    </a:cubicBezTo>
                    <a:cubicBezTo>
                      <a:pt x="361852" y="23008"/>
                      <a:pt x="325250" y="0"/>
                      <a:pt x="283413" y="0"/>
                    </a:cubicBezTo>
                    <a:cubicBezTo>
                      <a:pt x="253087" y="0"/>
                      <a:pt x="223807" y="12550"/>
                      <a:pt x="203934" y="34512"/>
                    </a:cubicBezTo>
                    <a:cubicBezTo>
                      <a:pt x="196612" y="41833"/>
                      <a:pt x="186153" y="46016"/>
                      <a:pt x="175700" y="44970"/>
                    </a:cubicBezTo>
                    <a:cubicBezTo>
                      <a:pt x="160010" y="43924"/>
                      <a:pt x="145367" y="46016"/>
                      <a:pt x="131776" y="52290"/>
                    </a:cubicBezTo>
                    <a:cubicBezTo>
                      <a:pt x="105628" y="63794"/>
                      <a:pt x="86807" y="87848"/>
                      <a:pt x="81577" y="115039"/>
                    </a:cubicBezTo>
                    <a:cubicBezTo>
                      <a:pt x="79485" y="125497"/>
                      <a:pt x="72164" y="134909"/>
                      <a:pt x="62750" y="140138"/>
                    </a:cubicBezTo>
                    <a:cubicBezTo>
                      <a:pt x="27195" y="158963"/>
                      <a:pt x="4184" y="194520"/>
                      <a:pt x="1046" y="234261"/>
                    </a:cubicBezTo>
                    <a:lnTo>
                      <a:pt x="0" y="245766"/>
                    </a:lnTo>
                    <a:lnTo>
                      <a:pt x="96214" y="245766"/>
                    </a:lnTo>
                    <a:lnTo>
                      <a:pt x="96214" y="224849"/>
                    </a:lnTo>
                    <a:lnTo>
                      <a:pt x="23011" y="224849"/>
                    </a:lnTo>
                    <a:cubicBezTo>
                      <a:pt x="28240" y="196612"/>
                      <a:pt x="46015" y="172559"/>
                      <a:pt x="72164" y="158963"/>
                    </a:cubicBezTo>
                    <a:cubicBezTo>
                      <a:pt x="87853" y="150596"/>
                      <a:pt x="98306" y="135955"/>
                      <a:pt x="101444" y="119222"/>
                    </a:cubicBezTo>
                    <a:cubicBezTo>
                      <a:pt x="105628" y="98306"/>
                      <a:pt x="120271" y="80528"/>
                      <a:pt x="140137" y="71115"/>
                    </a:cubicBezTo>
                    <a:cubicBezTo>
                      <a:pt x="150597" y="66932"/>
                      <a:pt x="162102" y="64840"/>
                      <a:pt x="172562" y="65886"/>
                    </a:cubicBezTo>
                    <a:cubicBezTo>
                      <a:pt x="190336" y="67977"/>
                      <a:pt x="207071" y="61702"/>
                      <a:pt x="218577" y="48107"/>
                    </a:cubicBezTo>
                    <a:cubicBezTo>
                      <a:pt x="236352" y="31375"/>
                      <a:pt x="259362" y="20916"/>
                      <a:pt x="283413" y="20916"/>
                    </a:cubicBezTo>
                    <a:cubicBezTo>
                      <a:pt x="316883" y="20916"/>
                      <a:pt x="347209" y="39741"/>
                      <a:pt x="361852" y="69023"/>
                    </a:cubicBezTo>
                    <a:cubicBezTo>
                      <a:pt x="369174" y="84711"/>
                      <a:pt x="383811" y="96214"/>
                      <a:pt x="401592" y="99352"/>
                    </a:cubicBezTo>
                    <a:cubicBezTo>
                      <a:pt x="412051" y="101443"/>
                      <a:pt x="421465" y="105626"/>
                      <a:pt x="429826" y="110855"/>
                    </a:cubicBezTo>
                    <a:cubicBezTo>
                      <a:pt x="467480" y="134909"/>
                      <a:pt x="482116" y="184062"/>
                      <a:pt x="464342" y="223803"/>
                    </a:cubicBezTo>
                    <a:lnTo>
                      <a:pt x="398454" y="223803"/>
                    </a:lnTo>
                    <a:lnTo>
                      <a:pt x="398454" y="244720"/>
                    </a:lnTo>
                    <a:lnTo>
                      <a:pt x="477933" y="244720"/>
                    </a:lnTo>
                    <a:lnTo>
                      <a:pt x="481071" y="239491"/>
                    </a:lnTo>
                    <a:cubicBezTo>
                      <a:pt x="507219" y="189291"/>
                      <a:pt x="490484" y="124451"/>
                      <a:pt x="440285" y="94123"/>
                    </a:cubicBezTo>
                    <a:close/>
                  </a:path>
                </a:pathLst>
              </a:custGeom>
              <a:solidFill>
                <a:srgbClr val="2D5967"/>
              </a:solidFill>
              <a:ln w="6417" cap="flat">
                <a:noFill/>
                <a:prstDash val="solid"/>
                <a:miter/>
              </a:ln>
            </p:spPr>
            <p:txBody>
              <a:bodyPr rtlCol="0" anchor="ctr"/>
              <a:lstStyle/>
              <a:p>
                <a:endParaRPr lang="en-US" sz="3052"/>
              </a:p>
            </p:txBody>
          </p:sp>
          <p:sp>
            <p:nvSpPr>
              <p:cNvPr id="317" name="Freeform: Shape 14">
                <a:extLst>
                  <a:ext uri="{FF2B5EF4-FFF2-40B4-BE49-F238E27FC236}">
                    <a16:creationId xmlns:a16="http://schemas.microsoft.com/office/drawing/2014/main" id="{6DC4E744-ADAE-2AC6-85E0-2E15D890DB2D}"/>
                  </a:ext>
                </a:extLst>
              </p:cNvPr>
              <p:cNvSpPr/>
              <p:nvPr/>
            </p:nvSpPr>
            <p:spPr>
              <a:xfrm>
                <a:off x="1362815" y="2733914"/>
                <a:ext cx="20918" cy="48107"/>
              </a:xfrm>
              <a:custGeom>
                <a:avLst/>
                <a:gdLst>
                  <a:gd name="connsiteX0" fmla="*/ 0 w 20918"/>
                  <a:gd name="connsiteY0" fmla="*/ 0 h 48107"/>
                  <a:gd name="connsiteX1" fmla="*/ 0 w 20918"/>
                  <a:gd name="connsiteY1" fmla="*/ 37648 h 48107"/>
                  <a:gd name="connsiteX2" fmla="*/ 0 w 20918"/>
                  <a:gd name="connsiteY2" fmla="*/ 48107 h 48107"/>
                  <a:gd name="connsiteX3" fmla="*/ 20919 w 20918"/>
                  <a:gd name="connsiteY3" fmla="*/ 48107 h 48107"/>
                  <a:gd name="connsiteX4" fmla="*/ 20919 w 20918"/>
                  <a:gd name="connsiteY4" fmla="*/ 37648 h 48107"/>
                  <a:gd name="connsiteX5" fmla="*/ 20919 w 20918"/>
                  <a:gd name="connsiteY5" fmla="*/ 0 h 48107"/>
                  <a:gd name="connsiteX6" fmla="*/ 0 w 20918"/>
                  <a:gd name="connsiteY6" fmla="*/ 0 h 4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18" h="48107">
                    <a:moveTo>
                      <a:pt x="0" y="0"/>
                    </a:moveTo>
                    <a:lnTo>
                      <a:pt x="0" y="37648"/>
                    </a:lnTo>
                    <a:lnTo>
                      <a:pt x="0" y="48107"/>
                    </a:lnTo>
                    <a:lnTo>
                      <a:pt x="20919" y="48107"/>
                    </a:lnTo>
                    <a:lnTo>
                      <a:pt x="20919" y="37648"/>
                    </a:lnTo>
                    <a:lnTo>
                      <a:pt x="20919" y="0"/>
                    </a:lnTo>
                    <a:lnTo>
                      <a:pt x="0" y="0"/>
                    </a:lnTo>
                    <a:close/>
                  </a:path>
                </a:pathLst>
              </a:custGeom>
              <a:solidFill>
                <a:srgbClr val="2D5967"/>
              </a:solidFill>
              <a:ln w="6417" cap="flat">
                <a:noFill/>
                <a:prstDash val="solid"/>
                <a:miter/>
              </a:ln>
            </p:spPr>
            <p:txBody>
              <a:bodyPr rtlCol="0" anchor="ctr"/>
              <a:lstStyle/>
              <a:p>
                <a:endParaRPr lang="en-US" sz="3052"/>
              </a:p>
            </p:txBody>
          </p:sp>
          <p:sp>
            <p:nvSpPr>
              <p:cNvPr id="318" name="Freeform: Shape 15">
                <a:extLst>
                  <a:ext uri="{FF2B5EF4-FFF2-40B4-BE49-F238E27FC236}">
                    <a16:creationId xmlns:a16="http://schemas.microsoft.com/office/drawing/2014/main" id="{FE71BA05-2171-C774-3045-047ED62DAE56}"/>
                  </a:ext>
                </a:extLst>
              </p:cNvPr>
              <p:cNvSpPr/>
              <p:nvPr/>
            </p:nvSpPr>
            <p:spPr>
              <a:xfrm>
                <a:off x="1409882" y="2713002"/>
                <a:ext cx="20912" cy="69026"/>
              </a:xfrm>
              <a:custGeom>
                <a:avLst/>
                <a:gdLst>
                  <a:gd name="connsiteX0" fmla="*/ 0 w 20912"/>
                  <a:gd name="connsiteY0" fmla="*/ 0 h 69026"/>
                  <a:gd name="connsiteX1" fmla="*/ 0 w 20912"/>
                  <a:gd name="connsiteY1" fmla="*/ 58567 h 69026"/>
                  <a:gd name="connsiteX2" fmla="*/ 0 w 20912"/>
                  <a:gd name="connsiteY2" fmla="*/ 69026 h 69026"/>
                  <a:gd name="connsiteX3" fmla="*/ 20913 w 20912"/>
                  <a:gd name="connsiteY3" fmla="*/ 69026 h 69026"/>
                  <a:gd name="connsiteX4" fmla="*/ 20913 w 20912"/>
                  <a:gd name="connsiteY4" fmla="*/ 58567 h 69026"/>
                  <a:gd name="connsiteX5" fmla="*/ 20913 w 20912"/>
                  <a:gd name="connsiteY5" fmla="*/ 0 h 69026"/>
                  <a:gd name="connsiteX6" fmla="*/ 0 w 20912"/>
                  <a:gd name="connsiteY6" fmla="*/ 0 h 69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12" h="69026">
                    <a:moveTo>
                      <a:pt x="0" y="0"/>
                    </a:moveTo>
                    <a:lnTo>
                      <a:pt x="0" y="58567"/>
                    </a:lnTo>
                    <a:lnTo>
                      <a:pt x="0" y="69026"/>
                    </a:lnTo>
                    <a:lnTo>
                      <a:pt x="20913" y="69026"/>
                    </a:lnTo>
                    <a:lnTo>
                      <a:pt x="20913" y="58567"/>
                    </a:lnTo>
                    <a:lnTo>
                      <a:pt x="20913" y="0"/>
                    </a:lnTo>
                    <a:lnTo>
                      <a:pt x="0" y="0"/>
                    </a:lnTo>
                    <a:close/>
                  </a:path>
                </a:pathLst>
              </a:custGeom>
              <a:solidFill>
                <a:srgbClr val="2D5967"/>
              </a:solidFill>
              <a:ln w="6417" cap="flat">
                <a:noFill/>
                <a:prstDash val="solid"/>
                <a:miter/>
              </a:ln>
            </p:spPr>
            <p:txBody>
              <a:bodyPr rtlCol="0" anchor="ctr"/>
              <a:lstStyle/>
              <a:p>
                <a:endParaRPr lang="en-US" sz="3052"/>
              </a:p>
            </p:txBody>
          </p:sp>
          <p:sp>
            <p:nvSpPr>
              <p:cNvPr id="319" name="Freeform: Shape 18">
                <a:extLst>
                  <a:ext uri="{FF2B5EF4-FFF2-40B4-BE49-F238E27FC236}">
                    <a16:creationId xmlns:a16="http://schemas.microsoft.com/office/drawing/2014/main" id="{389C5E60-1AB2-35CD-DE8D-4D497CEC2A79}"/>
                  </a:ext>
                </a:extLst>
              </p:cNvPr>
              <p:cNvSpPr/>
              <p:nvPr/>
            </p:nvSpPr>
            <p:spPr>
              <a:xfrm>
                <a:off x="1456944" y="2683722"/>
                <a:ext cx="20918" cy="98306"/>
              </a:xfrm>
              <a:custGeom>
                <a:avLst/>
                <a:gdLst>
                  <a:gd name="connsiteX0" fmla="*/ 0 w 20918"/>
                  <a:gd name="connsiteY0" fmla="*/ 0 h 98306"/>
                  <a:gd name="connsiteX1" fmla="*/ 0 w 20918"/>
                  <a:gd name="connsiteY1" fmla="*/ 87847 h 98306"/>
                  <a:gd name="connsiteX2" fmla="*/ 0 w 20918"/>
                  <a:gd name="connsiteY2" fmla="*/ 98306 h 98306"/>
                  <a:gd name="connsiteX3" fmla="*/ 20919 w 20918"/>
                  <a:gd name="connsiteY3" fmla="*/ 98306 h 98306"/>
                  <a:gd name="connsiteX4" fmla="*/ 20919 w 20918"/>
                  <a:gd name="connsiteY4" fmla="*/ 87847 h 98306"/>
                  <a:gd name="connsiteX5" fmla="*/ 20919 w 20918"/>
                  <a:gd name="connsiteY5" fmla="*/ 0 h 98306"/>
                  <a:gd name="connsiteX6" fmla="*/ 0 w 20918"/>
                  <a:gd name="connsiteY6" fmla="*/ 0 h 98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18" h="98306">
                    <a:moveTo>
                      <a:pt x="0" y="0"/>
                    </a:moveTo>
                    <a:lnTo>
                      <a:pt x="0" y="87847"/>
                    </a:lnTo>
                    <a:lnTo>
                      <a:pt x="0" y="98306"/>
                    </a:lnTo>
                    <a:lnTo>
                      <a:pt x="20919" y="98306"/>
                    </a:lnTo>
                    <a:lnTo>
                      <a:pt x="20919" y="87847"/>
                    </a:lnTo>
                    <a:lnTo>
                      <a:pt x="20919" y="0"/>
                    </a:lnTo>
                    <a:lnTo>
                      <a:pt x="0" y="0"/>
                    </a:lnTo>
                    <a:close/>
                  </a:path>
                </a:pathLst>
              </a:custGeom>
              <a:solidFill>
                <a:srgbClr val="2D5967"/>
              </a:solidFill>
              <a:ln w="6417" cap="flat">
                <a:noFill/>
                <a:prstDash val="solid"/>
                <a:miter/>
              </a:ln>
            </p:spPr>
            <p:txBody>
              <a:bodyPr rtlCol="0" anchor="ctr"/>
              <a:lstStyle/>
              <a:p>
                <a:endParaRPr lang="en-US" sz="3052"/>
              </a:p>
            </p:txBody>
          </p:sp>
          <p:sp>
            <p:nvSpPr>
              <p:cNvPr id="96" name="Freeform: Shape 19">
                <a:extLst>
                  <a:ext uri="{FF2B5EF4-FFF2-40B4-BE49-F238E27FC236}">
                    <a16:creationId xmlns:a16="http://schemas.microsoft.com/office/drawing/2014/main" id="{7A4A57A3-6E3A-F95F-37DF-4790713A2F7E}"/>
                  </a:ext>
                </a:extLst>
              </p:cNvPr>
              <p:cNvSpPr/>
              <p:nvPr/>
            </p:nvSpPr>
            <p:spPr>
              <a:xfrm>
                <a:off x="1502952" y="2657580"/>
                <a:ext cx="21958" cy="124448"/>
              </a:xfrm>
              <a:custGeom>
                <a:avLst/>
                <a:gdLst>
                  <a:gd name="connsiteX0" fmla="*/ 0 w 21958"/>
                  <a:gd name="connsiteY0" fmla="*/ 0 h 124448"/>
                  <a:gd name="connsiteX1" fmla="*/ 0 w 21958"/>
                  <a:gd name="connsiteY1" fmla="*/ 113995 h 124448"/>
                  <a:gd name="connsiteX2" fmla="*/ 0 w 21958"/>
                  <a:gd name="connsiteY2" fmla="*/ 124448 h 124448"/>
                  <a:gd name="connsiteX3" fmla="*/ 21958 w 21958"/>
                  <a:gd name="connsiteY3" fmla="*/ 124448 h 124448"/>
                  <a:gd name="connsiteX4" fmla="*/ 21958 w 21958"/>
                  <a:gd name="connsiteY4" fmla="*/ 113995 h 124448"/>
                  <a:gd name="connsiteX5" fmla="*/ 21958 w 21958"/>
                  <a:gd name="connsiteY5" fmla="*/ 0 h 124448"/>
                  <a:gd name="connsiteX6" fmla="*/ 0 w 21958"/>
                  <a:gd name="connsiteY6" fmla="*/ 0 h 124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58" h="124448">
                    <a:moveTo>
                      <a:pt x="0" y="0"/>
                    </a:moveTo>
                    <a:lnTo>
                      <a:pt x="0" y="113995"/>
                    </a:lnTo>
                    <a:lnTo>
                      <a:pt x="0" y="124448"/>
                    </a:lnTo>
                    <a:lnTo>
                      <a:pt x="21958" y="124448"/>
                    </a:lnTo>
                    <a:lnTo>
                      <a:pt x="21958" y="113995"/>
                    </a:lnTo>
                    <a:lnTo>
                      <a:pt x="21958" y="0"/>
                    </a:lnTo>
                    <a:lnTo>
                      <a:pt x="0" y="0"/>
                    </a:lnTo>
                    <a:close/>
                  </a:path>
                </a:pathLst>
              </a:custGeom>
              <a:solidFill>
                <a:srgbClr val="2D5967"/>
              </a:solidFill>
              <a:ln w="6417" cap="flat">
                <a:noFill/>
                <a:prstDash val="solid"/>
                <a:miter/>
              </a:ln>
            </p:spPr>
            <p:txBody>
              <a:bodyPr rtlCol="0" anchor="ctr"/>
              <a:lstStyle/>
              <a:p>
                <a:endParaRPr lang="en-US" sz="3052"/>
              </a:p>
            </p:txBody>
          </p:sp>
        </p:grpSp>
        <p:sp>
          <p:nvSpPr>
            <p:cNvPr id="312" name="TextBox 22">
              <a:extLst>
                <a:ext uri="{FF2B5EF4-FFF2-40B4-BE49-F238E27FC236}">
                  <a16:creationId xmlns:a16="http://schemas.microsoft.com/office/drawing/2014/main" id="{D9BF8ACB-A7B8-CCB5-E1D8-33A697861E8F}"/>
                </a:ext>
              </a:extLst>
            </p:cNvPr>
            <p:cNvSpPr txBox="1"/>
            <p:nvPr/>
          </p:nvSpPr>
          <p:spPr>
            <a:xfrm>
              <a:off x="911422" y="2850808"/>
              <a:ext cx="996921" cy="343383"/>
            </a:xfrm>
            <a:prstGeom prst="rect">
              <a:avLst/>
            </a:prstGeom>
            <a:noFill/>
          </p:spPr>
          <p:txBody>
            <a:bodyPr wrap="none" rtlCol="0">
              <a:spAutoFit/>
            </a:bodyPr>
            <a:lstStyle/>
            <a:p>
              <a:pPr algn="ctr"/>
              <a:r>
                <a:rPr lang="en-US" sz="1772" dirty="0">
                  <a:latin typeface="Oracle Sans"/>
                  <a:cs typeface="Oracle Sans"/>
                  <a:sym typeface="Oracle Sans"/>
                  <a:rtl val="0"/>
                </a:rPr>
                <a:t>Oracle </a:t>
              </a:r>
            </a:p>
            <a:p>
              <a:pPr algn="ctr"/>
              <a:r>
                <a:rPr lang="en-US" sz="1772" dirty="0">
                  <a:latin typeface="Oracle Sans"/>
                  <a:cs typeface="Oracle Sans"/>
                  <a:sym typeface="Oracle Sans"/>
                  <a:rtl val="0"/>
                </a:rPr>
                <a:t>Analytics Cloud</a:t>
              </a:r>
            </a:p>
          </p:txBody>
        </p:sp>
      </p:grpSp>
      <p:cxnSp>
        <p:nvCxnSpPr>
          <p:cNvPr id="21" name="Straight Arrow Connector 43">
            <a:extLst>
              <a:ext uri="{FF2B5EF4-FFF2-40B4-BE49-F238E27FC236}">
                <a16:creationId xmlns:a16="http://schemas.microsoft.com/office/drawing/2014/main" id="{F52349B7-8E2E-02BE-A699-E6FD1FCBE6E2}"/>
              </a:ext>
            </a:extLst>
          </p:cNvPr>
          <p:cNvCxnSpPr>
            <a:cxnSpLocks/>
          </p:cNvCxnSpPr>
          <p:nvPr/>
        </p:nvCxnSpPr>
        <p:spPr bwMode="auto">
          <a:xfrm>
            <a:off x="7551038" y="4979517"/>
            <a:ext cx="2649759" cy="11522"/>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4272965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BBFA350-3A10-E461-7BF3-D25CB6411127}"/>
              </a:ext>
            </a:extLst>
          </p:cNvPr>
          <p:cNvSpPr>
            <a:spLocks noGrp="1"/>
          </p:cNvSpPr>
          <p:nvPr>
            <p:ph type="title"/>
          </p:nvPr>
        </p:nvSpPr>
        <p:spPr/>
        <p:txBody>
          <a:bodyPr>
            <a:normAutofit fontScale="90000"/>
          </a:bodyPr>
          <a:lstStyle/>
          <a:p>
            <a:r>
              <a:rPr kumimoji="1" lang="en-US" altLang="ja-JP" dirty="0"/>
              <a:t>8-1-4-4. </a:t>
            </a:r>
            <a:r>
              <a:rPr kumimoji="1" lang="ja-JP" altLang="en-US" dirty="0"/>
              <a:t>データ管理</a:t>
            </a:r>
            <a:r>
              <a:rPr kumimoji="1" lang="en-US" altLang="ja-JP" dirty="0"/>
              <a:t>_</a:t>
            </a:r>
            <a:r>
              <a:rPr kumimoji="1" lang="ja-JP" altLang="en-US" dirty="0"/>
              <a:t>統計処理機能（</a:t>
            </a:r>
            <a:r>
              <a:rPr lang="ja-JP" altLang="en-US" dirty="0"/>
              <a:t>パターン</a:t>
            </a:r>
            <a:r>
              <a:rPr lang="en-US" altLang="ja-JP" dirty="0"/>
              <a:t>1</a:t>
            </a:r>
            <a:r>
              <a:rPr lang="ja-JP" altLang="en-US" dirty="0"/>
              <a:t>　</a:t>
            </a:r>
            <a:r>
              <a:rPr lang="en-US" altLang="ja-JP" dirty="0"/>
              <a:t>ADB Data Transform</a:t>
            </a:r>
            <a:r>
              <a:rPr lang="ja-JP" altLang="en-US" dirty="0"/>
              <a:t>利用</a:t>
            </a:r>
            <a:r>
              <a:rPr kumimoji="1" lang="ja-JP" altLang="en-US" dirty="0"/>
              <a:t>）</a:t>
            </a:r>
          </a:p>
        </p:txBody>
      </p:sp>
      <p:sp>
        <p:nvSpPr>
          <p:cNvPr id="43" name="正方形/長方形 42">
            <a:extLst>
              <a:ext uri="{FF2B5EF4-FFF2-40B4-BE49-F238E27FC236}">
                <a16:creationId xmlns:a16="http://schemas.microsoft.com/office/drawing/2014/main" id="{C8B5E6EF-617A-E462-436E-9B9B6959BEEC}"/>
              </a:ext>
            </a:extLst>
          </p:cNvPr>
          <p:cNvSpPr/>
          <p:nvPr/>
        </p:nvSpPr>
        <p:spPr>
          <a:xfrm>
            <a:off x="4075804" y="2232334"/>
            <a:ext cx="12535796" cy="6985843"/>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34" charset="-128"/>
              <a:ea typeface="Meiryo UI" panose="020B0604030504040204" pitchFamily="34" charset="-128"/>
            </a:endParaRPr>
          </a:p>
        </p:txBody>
      </p:sp>
      <p:sp>
        <p:nvSpPr>
          <p:cNvPr id="44" name="正方形/長方形 43">
            <a:extLst>
              <a:ext uri="{FF2B5EF4-FFF2-40B4-BE49-F238E27FC236}">
                <a16:creationId xmlns:a16="http://schemas.microsoft.com/office/drawing/2014/main" id="{E049118F-B187-055C-E552-611F60B5704C}"/>
              </a:ext>
            </a:extLst>
          </p:cNvPr>
          <p:cNvSpPr/>
          <p:nvPr/>
        </p:nvSpPr>
        <p:spPr>
          <a:xfrm>
            <a:off x="7203495" y="2960848"/>
            <a:ext cx="5848455" cy="4643121"/>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kumimoji="1" lang="ja-JP" altLang="en-US" sz="1600" dirty="0">
                <a:solidFill>
                  <a:schemeClr val="tx1"/>
                </a:solidFill>
                <a:latin typeface="Meiryo UI" panose="020B0604030504040204" pitchFamily="34" charset="-128"/>
                <a:ea typeface="Meiryo UI" panose="020B0604030504040204" pitchFamily="34" charset="-128"/>
              </a:rPr>
              <a:t>データ管理</a:t>
            </a:r>
            <a:r>
              <a:rPr kumimoji="1" lang="en-US" altLang="ja-JP" sz="1600" dirty="0">
                <a:solidFill>
                  <a:schemeClr val="tx1"/>
                </a:solidFill>
                <a:latin typeface="Meiryo UI" panose="020B0604030504040204" pitchFamily="34" charset="-128"/>
                <a:ea typeface="Meiryo UI" panose="020B0604030504040204" pitchFamily="34" charset="-128"/>
              </a:rPr>
              <a:t>_</a:t>
            </a:r>
            <a:r>
              <a:rPr kumimoji="1" lang="ja-JP" altLang="en-US" sz="1600" dirty="0">
                <a:solidFill>
                  <a:schemeClr val="tx1"/>
                </a:solidFill>
                <a:latin typeface="Meiryo UI" panose="020B0604030504040204" pitchFamily="34" charset="-128"/>
                <a:ea typeface="Meiryo UI" panose="020B0604030504040204" pitchFamily="34" charset="-128"/>
              </a:rPr>
              <a:t>統計処理機能</a:t>
            </a:r>
          </a:p>
        </p:txBody>
      </p:sp>
      <p:pic>
        <p:nvPicPr>
          <p:cNvPr id="45" name="OTag">
            <a:extLst>
              <a:ext uri="{FF2B5EF4-FFF2-40B4-BE49-F238E27FC236}">
                <a16:creationId xmlns:a16="http://schemas.microsoft.com/office/drawing/2014/main" id="{24AE4AB2-480B-81D5-1CF1-1AB0903649E5}"/>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75804" y="2232334"/>
            <a:ext cx="502920" cy="502920"/>
          </a:xfrm>
          <a:prstGeom prst="rect">
            <a:avLst/>
          </a:prstGeom>
        </p:spPr>
      </p:pic>
      <p:grpSp>
        <p:nvGrpSpPr>
          <p:cNvPr id="46" name="グループ化 45">
            <a:extLst>
              <a:ext uri="{FF2B5EF4-FFF2-40B4-BE49-F238E27FC236}">
                <a16:creationId xmlns:a16="http://schemas.microsoft.com/office/drawing/2014/main" id="{FA4A3619-A6A9-E8F7-6E97-C6AA6FA8C9B8}"/>
              </a:ext>
            </a:extLst>
          </p:cNvPr>
          <p:cNvGrpSpPr/>
          <p:nvPr/>
        </p:nvGrpSpPr>
        <p:grpSpPr>
          <a:xfrm>
            <a:off x="2763552" y="5555679"/>
            <a:ext cx="655844" cy="524265"/>
            <a:chOff x="1113252" y="6112956"/>
            <a:chExt cx="655844" cy="524265"/>
          </a:xfrm>
        </p:grpSpPr>
        <p:pic>
          <p:nvPicPr>
            <p:cNvPr id="47" name="グラフィックス 4">
              <a:extLst>
                <a:ext uri="{FF2B5EF4-FFF2-40B4-BE49-F238E27FC236}">
                  <a16:creationId xmlns:a16="http://schemas.microsoft.com/office/drawing/2014/main" id="{34DAA2F3-F079-118B-678E-3BCB96BE36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4771" y="6112956"/>
              <a:ext cx="314325" cy="400050"/>
            </a:xfrm>
            <a:prstGeom prst="rect">
              <a:avLst/>
            </a:prstGeom>
          </p:spPr>
        </p:pic>
        <p:pic>
          <p:nvPicPr>
            <p:cNvPr id="48" name="グラフィックス 5">
              <a:extLst>
                <a:ext uri="{FF2B5EF4-FFF2-40B4-BE49-F238E27FC236}">
                  <a16:creationId xmlns:a16="http://schemas.microsoft.com/office/drawing/2014/main" id="{37BCDF4B-7667-A110-BB51-F96E333710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3252" y="6113346"/>
              <a:ext cx="314325" cy="400050"/>
            </a:xfrm>
            <a:prstGeom prst="rect">
              <a:avLst/>
            </a:prstGeom>
          </p:spPr>
        </p:pic>
        <p:pic>
          <p:nvPicPr>
            <p:cNvPr id="49" name="グラフィックス 3">
              <a:extLst>
                <a:ext uri="{FF2B5EF4-FFF2-40B4-BE49-F238E27FC236}">
                  <a16:creationId xmlns:a16="http://schemas.microsoft.com/office/drawing/2014/main" id="{9BD2DC6C-91B1-938E-6623-B0999B952D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4295" y="6237171"/>
              <a:ext cx="314325" cy="400050"/>
            </a:xfrm>
            <a:prstGeom prst="rect">
              <a:avLst/>
            </a:prstGeom>
          </p:spPr>
        </p:pic>
      </p:grpSp>
      <p:sp>
        <p:nvSpPr>
          <p:cNvPr id="50" name="TextBox 12">
            <a:extLst>
              <a:ext uri="{FF2B5EF4-FFF2-40B4-BE49-F238E27FC236}">
                <a16:creationId xmlns:a16="http://schemas.microsoft.com/office/drawing/2014/main" id="{A2D95E41-A1F2-4139-4656-62DD6635A003}"/>
              </a:ext>
            </a:extLst>
          </p:cNvPr>
          <p:cNvSpPr txBox="1">
            <a:spLocks noChangeArrowheads="1"/>
          </p:cNvSpPr>
          <p:nvPr/>
        </p:nvSpPr>
        <p:spPr bwMode="auto">
          <a:xfrm>
            <a:off x="2716239" y="6146238"/>
            <a:ext cx="723275"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400" dirty="0">
                <a:latin typeface="Meiryo UI" panose="020B0604030504040204" pitchFamily="34" charset="-128"/>
                <a:ea typeface="Meiryo UI" panose="020B0604030504040204" pitchFamily="34" charset="-128"/>
                <a:cs typeface="Amazon Ember" panose="020B0603020204020204" pitchFamily="34" charset="0"/>
              </a:rPr>
              <a:t>分析者</a:t>
            </a:r>
            <a:endParaRPr lang="en-US" altLang="en-US" sz="1400" dirty="0">
              <a:latin typeface="Meiryo UI" panose="020B0604030504040204" pitchFamily="34" charset="-128"/>
              <a:ea typeface="Meiryo UI" panose="020B0604030504040204" pitchFamily="34" charset="-128"/>
              <a:cs typeface="Amazon Ember" panose="020B0603020204020204" pitchFamily="34" charset="0"/>
            </a:endParaRPr>
          </a:p>
        </p:txBody>
      </p:sp>
      <p:sp>
        <p:nvSpPr>
          <p:cNvPr id="51" name="TextBox 12">
            <a:extLst>
              <a:ext uri="{FF2B5EF4-FFF2-40B4-BE49-F238E27FC236}">
                <a16:creationId xmlns:a16="http://schemas.microsoft.com/office/drawing/2014/main" id="{B1919169-B567-C1D9-72BB-A90977CA8159}"/>
              </a:ext>
            </a:extLst>
          </p:cNvPr>
          <p:cNvSpPr txBox="1">
            <a:spLocks noChangeArrowheads="1"/>
          </p:cNvSpPr>
          <p:nvPr/>
        </p:nvSpPr>
        <p:spPr bwMode="auto">
          <a:xfrm>
            <a:off x="4582893" y="2345294"/>
            <a:ext cx="513281"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OCI</a:t>
            </a:r>
          </a:p>
        </p:txBody>
      </p:sp>
      <p:pic>
        <p:nvPicPr>
          <p:cNvPr id="52" name="グラフィックス 13">
            <a:extLst>
              <a:ext uri="{FF2B5EF4-FFF2-40B4-BE49-F238E27FC236}">
                <a16:creationId xmlns:a16="http://schemas.microsoft.com/office/drawing/2014/main" id="{706D8959-4566-C44D-2BAD-01D04465C6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36371" y="4014815"/>
            <a:ext cx="409575" cy="400050"/>
          </a:xfrm>
          <a:prstGeom prst="rect">
            <a:avLst/>
          </a:prstGeom>
        </p:spPr>
      </p:pic>
      <p:pic>
        <p:nvPicPr>
          <p:cNvPr id="53" name="グラフィックス 14">
            <a:extLst>
              <a:ext uri="{FF2B5EF4-FFF2-40B4-BE49-F238E27FC236}">
                <a16:creationId xmlns:a16="http://schemas.microsoft.com/office/drawing/2014/main" id="{DBECFB7E-57C8-E8D0-9115-86B20ECB9AB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687808" y="5554286"/>
            <a:ext cx="457200" cy="400050"/>
          </a:xfrm>
          <a:prstGeom prst="rect">
            <a:avLst/>
          </a:prstGeom>
        </p:spPr>
      </p:pic>
      <p:sp>
        <p:nvSpPr>
          <p:cNvPr id="54" name="TextBox 12">
            <a:extLst>
              <a:ext uri="{FF2B5EF4-FFF2-40B4-BE49-F238E27FC236}">
                <a16:creationId xmlns:a16="http://schemas.microsoft.com/office/drawing/2014/main" id="{D986DC9B-9FFF-ADF9-CDED-4AC3EC8A12A6}"/>
              </a:ext>
            </a:extLst>
          </p:cNvPr>
          <p:cNvSpPr txBox="1">
            <a:spLocks noChangeArrowheads="1"/>
          </p:cNvSpPr>
          <p:nvPr/>
        </p:nvSpPr>
        <p:spPr bwMode="auto">
          <a:xfrm>
            <a:off x="8146847" y="4557757"/>
            <a:ext cx="588623"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WAF</a:t>
            </a:r>
          </a:p>
        </p:txBody>
      </p:sp>
      <p:sp>
        <p:nvSpPr>
          <p:cNvPr id="55" name="TextBox 12">
            <a:extLst>
              <a:ext uri="{FF2B5EF4-FFF2-40B4-BE49-F238E27FC236}">
                <a16:creationId xmlns:a16="http://schemas.microsoft.com/office/drawing/2014/main" id="{C1308783-5208-DBE7-F260-6105C50BF665}"/>
              </a:ext>
            </a:extLst>
          </p:cNvPr>
          <p:cNvSpPr txBox="1">
            <a:spLocks noChangeArrowheads="1"/>
          </p:cNvSpPr>
          <p:nvPr/>
        </p:nvSpPr>
        <p:spPr bwMode="auto">
          <a:xfrm>
            <a:off x="11609055" y="6082738"/>
            <a:ext cx="561371"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ADB</a:t>
            </a:r>
          </a:p>
        </p:txBody>
      </p:sp>
      <p:sp>
        <p:nvSpPr>
          <p:cNvPr id="59" name="Rectangle 134">
            <a:extLst>
              <a:ext uri="{FF2B5EF4-FFF2-40B4-BE49-F238E27FC236}">
                <a16:creationId xmlns:a16="http://schemas.microsoft.com/office/drawing/2014/main" id="{DAE25B4C-2EAD-1130-714C-1E084F4DB8B9}"/>
              </a:ext>
            </a:extLst>
          </p:cNvPr>
          <p:cNvSpPr/>
          <p:nvPr/>
        </p:nvSpPr>
        <p:spPr>
          <a:xfrm>
            <a:off x="4501235" y="2897370"/>
            <a:ext cx="2477278" cy="2249297"/>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400" dirty="0">
              <a:solidFill>
                <a:schemeClr val="tx1"/>
              </a:solidFill>
              <a:latin typeface="Meiryo UI" panose="020B0604030504040204" pitchFamily="34" charset="-128"/>
              <a:ea typeface="Meiryo UI" panose="020B0604030504040204" pitchFamily="34" charset="-128"/>
              <a:cs typeface="Amazon Ember" panose="020B0603020204020204" pitchFamily="34" charset="0"/>
            </a:endParaRPr>
          </a:p>
        </p:txBody>
      </p:sp>
      <p:sp>
        <p:nvSpPr>
          <p:cNvPr id="60" name="TextBox 20">
            <a:extLst>
              <a:ext uri="{FF2B5EF4-FFF2-40B4-BE49-F238E27FC236}">
                <a16:creationId xmlns:a16="http://schemas.microsoft.com/office/drawing/2014/main" id="{F4524925-E7FE-0F09-D4BA-CF770334FB2A}"/>
              </a:ext>
            </a:extLst>
          </p:cNvPr>
          <p:cNvSpPr txBox="1">
            <a:spLocks noChangeArrowheads="1"/>
          </p:cNvSpPr>
          <p:nvPr/>
        </p:nvSpPr>
        <p:spPr bwMode="auto">
          <a:xfrm>
            <a:off x="4724400" y="2960848"/>
            <a:ext cx="213131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ja-JP" sz="1600" dirty="0">
                <a:latin typeface="Meiryo UI" panose="020B0604030504040204" pitchFamily="34" charset="-128"/>
                <a:ea typeface="Meiryo UI" panose="020B0604030504040204" pitchFamily="34" charset="-128"/>
              </a:rPr>
              <a:t>連携</a:t>
            </a:r>
            <a:r>
              <a:rPr lang="ja-JP" altLang="en-US" sz="1600" dirty="0">
                <a:latin typeface="Meiryo UI" panose="020B0604030504040204" pitchFamily="34" charset="-128"/>
                <a:ea typeface="Meiryo UI" panose="020B0604030504040204" pitchFamily="34" charset="-128"/>
              </a:rPr>
              <a:t>機能</a:t>
            </a:r>
            <a:endParaRPr lang="en-US" altLang="ja-JP" sz="1600" dirty="0">
              <a:latin typeface="Meiryo UI" panose="020B0604030504040204" pitchFamily="34" charset="-128"/>
              <a:ea typeface="Meiryo UI" panose="020B0604030504040204" pitchFamily="34" charset="-128"/>
            </a:endParaRPr>
          </a:p>
          <a:p>
            <a:pPr algn="ctr"/>
            <a:endParaRPr lang="ja-JP" sz="1400" dirty="0">
              <a:latin typeface="Meiryo UI" panose="020B0604030504040204" pitchFamily="34" charset="-128"/>
              <a:ea typeface="Meiryo UI" panose="020B0604030504040204" pitchFamily="34" charset="-128"/>
            </a:endParaRPr>
          </a:p>
          <a:p>
            <a:pPr algn="ctr"/>
            <a:r>
              <a:rPr lang="ja-JP" altLang="en-US" sz="1400" dirty="0">
                <a:latin typeface="Meiryo UI" panose="020B0604030504040204" pitchFamily="34" charset="-128"/>
                <a:ea typeface="Meiryo UI" panose="020B0604030504040204" pitchFamily="34" charset="-128"/>
              </a:rPr>
              <a:t>統計処理の</a:t>
            </a:r>
            <a:r>
              <a:rPr lang="ja-JP" altLang="ja-JP" sz="1400" dirty="0">
                <a:latin typeface="Meiryo UI" panose="020B0604030504040204" pitchFamily="34" charset="-128"/>
                <a:ea typeface="Meiryo UI" panose="020B0604030504040204" pitchFamily="34" charset="-128"/>
              </a:rPr>
              <a:t>対象となる</a:t>
            </a:r>
            <a:endParaRPr lang="en-US" altLang="ja-JP" sz="1400" dirty="0">
              <a:latin typeface="Meiryo UI" panose="020B0604030504040204" pitchFamily="34" charset="-128"/>
              <a:ea typeface="Meiryo UI" panose="020B0604030504040204" pitchFamily="34" charset="-128"/>
            </a:endParaRPr>
          </a:p>
          <a:p>
            <a:pPr algn="ctr"/>
            <a:r>
              <a:rPr lang="ja-JP" altLang="ja-JP" sz="1400" dirty="0">
                <a:latin typeface="Meiryo UI" panose="020B0604030504040204" pitchFamily="34" charset="-128"/>
                <a:ea typeface="Meiryo UI" panose="020B0604030504040204" pitchFamily="34" charset="-128"/>
              </a:rPr>
              <a:t>データを生成する機能</a:t>
            </a:r>
            <a:endParaRPr lang="en-US" altLang="ja-JP" sz="1400" dirty="0">
              <a:latin typeface="Meiryo UI" panose="020B0604030504040204" pitchFamily="34" charset="-128"/>
              <a:ea typeface="Meiryo UI" panose="020B0604030504040204" pitchFamily="34" charset="-128"/>
            </a:endParaRPr>
          </a:p>
        </p:txBody>
      </p:sp>
      <p:sp>
        <p:nvSpPr>
          <p:cNvPr id="61" name="TextBox 20">
            <a:extLst>
              <a:ext uri="{FF2B5EF4-FFF2-40B4-BE49-F238E27FC236}">
                <a16:creationId xmlns:a16="http://schemas.microsoft.com/office/drawing/2014/main" id="{71520157-7C0D-3D7B-CD34-CB3F13AAA106}"/>
              </a:ext>
            </a:extLst>
          </p:cNvPr>
          <p:cNvSpPr txBox="1">
            <a:spLocks noChangeArrowheads="1"/>
          </p:cNvSpPr>
          <p:nvPr/>
        </p:nvSpPr>
        <p:spPr bwMode="auto">
          <a:xfrm>
            <a:off x="4501235" y="4225679"/>
            <a:ext cx="255677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400" dirty="0">
                <a:latin typeface="Meiryo UI" panose="020B0604030504040204" pitchFamily="34" charset="-128"/>
                <a:ea typeface="Meiryo UI" panose="020B0604030504040204" pitchFamily="34" charset="-128"/>
                <a:cs typeface="Amazon Ember" panose="020B0603020204020204" pitchFamily="34" charset="0"/>
              </a:rPr>
              <a:t>例</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eaLnBrk="1" hangingPunct="1">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データ管理機能</a:t>
            </a:r>
          </a:p>
          <a:p>
            <a:pPr marL="285750" indent="-285750" eaLnBrk="1" hangingPunct="1">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データ管理</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データ収集機能</a:t>
            </a:r>
          </a:p>
          <a:p>
            <a:pPr marL="285750" indent="-285750" eaLnBrk="1" hangingPunct="1">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大量データ取り込み機能</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p:txBody>
      </p:sp>
      <p:pic>
        <p:nvPicPr>
          <p:cNvPr id="62" name="グラフィックス 8">
            <a:extLst>
              <a:ext uri="{FF2B5EF4-FFF2-40B4-BE49-F238E27FC236}">
                <a16:creationId xmlns:a16="http://schemas.microsoft.com/office/drawing/2014/main" id="{030CE997-6DCA-8F81-277F-621C58B61A9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41133" y="5554286"/>
            <a:ext cx="400050" cy="400050"/>
          </a:xfrm>
          <a:prstGeom prst="rect">
            <a:avLst/>
          </a:prstGeom>
        </p:spPr>
      </p:pic>
      <p:sp>
        <p:nvSpPr>
          <p:cNvPr id="63" name="TextBox 12">
            <a:extLst>
              <a:ext uri="{FF2B5EF4-FFF2-40B4-BE49-F238E27FC236}">
                <a16:creationId xmlns:a16="http://schemas.microsoft.com/office/drawing/2014/main" id="{FB76D1C9-9112-5B35-08DD-B2D94373382A}"/>
              </a:ext>
            </a:extLst>
          </p:cNvPr>
          <p:cNvSpPr txBox="1">
            <a:spLocks noChangeArrowheads="1"/>
          </p:cNvSpPr>
          <p:nvPr/>
        </p:nvSpPr>
        <p:spPr bwMode="auto">
          <a:xfrm>
            <a:off x="7972120" y="5975016"/>
            <a:ext cx="938077"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Load</a:t>
            </a:r>
          </a:p>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Balancer</a:t>
            </a:r>
          </a:p>
        </p:txBody>
      </p:sp>
      <p:cxnSp>
        <p:nvCxnSpPr>
          <p:cNvPr id="65" name="直線矢印コネクタ 64">
            <a:extLst>
              <a:ext uri="{FF2B5EF4-FFF2-40B4-BE49-F238E27FC236}">
                <a16:creationId xmlns:a16="http://schemas.microsoft.com/office/drawing/2014/main" id="{48E3545C-AB07-D165-7309-558FC50F2D25}"/>
              </a:ext>
            </a:extLst>
          </p:cNvPr>
          <p:cNvCxnSpPr>
            <a:cxnSpLocks/>
            <a:stCxn id="62" idx="3"/>
            <a:endCxn id="101" idx="7"/>
          </p:cNvCxnSpPr>
          <p:nvPr/>
        </p:nvCxnSpPr>
        <p:spPr>
          <a:xfrm flipV="1">
            <a:off x="8641183" y="5747331"/>
            <a:ext cx="1407220" cy="69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直線矢印コネクタ 66">
            <a:extLst>
              <a:ext uri="{FF2B5EF4-FFF2-40B4-BE49-F238E27FC236}">
                <a16:creationId xmlns:a16="http://schemas.microsoft.com/office/drawing/2014/main" id="{7BC57302-8387-2865-5B48-59FE5118B735}"/>
              </a:ext>
            </a:extLst>
          </p:cNvPr>
          <p:cNvCxnSpPr>
            <a:cxnSpLocks/>
            <a:stCxn id="53" idx="3"/>
          </p:cNvCxnSpPr>
          <p:nvPr/>
        </p:nvCxnSpPr>
        <p:spPr>
          <a:xfrm flipV="1">
            <a:off x="12145008" y="5749636"/>
            <a:ext cx="1141501" cy="4675"/>
          </a:xfrm>
          <a:prstGeom prst="straightConnector1">
            <a:avLst/>
          </a:prstGeom>
          <a:ln>
            <a:headEnd type="triangle"/>
            <a:tailEnd type="none"/>
          </a:ln>
        </p:spPr>
        <p:style>
          <a:lnRef idx="1">
            <a:schemeClr val="dk1"/>
          </a:lnRef>
          <a:fillRef idx="0">
            <a:schemeClr val="dk1"/>
          </a:fillRef>
          <a:effectRef idx="0">
            <a:schemeClr val="dk1"/>
          </a:effectRef>
          <a:fontRef idx="minor">
            <a:schemeClr val="tx1"/>
          </a:fontRef>
        </p:style>
      </p:cxnSp>
      <p:cxnSp>
        <p:nvCxnSpPr>
          <p:cNvPr id="68" name="直線矢印コネクタ 67">
            <a:extLst>
              <a:ext uri="{FF2B5EF4-FFF2-40B4-BE49-F238E27FC236}">
                <a16:creationId xmlns:a16="http://schemas.microsoft.com/office/drawing/2014/main" id="{64FE3B4A-5294-0D3D-625A-8FA6C195E704}"/>
              </a:ext>
            </a:extLst>
          </p:cNvPr>
          <p:cNvCxnSpPr>
            <a:cxnSpLocks/>
            <a:stCxn id="54" idx="2"/>
            <a:endCxn id="62" idx="0"/>
          </p:cNvCxnSpPr>
          <p:nvPr/>
        </p:nvCxnSpPr>
        <p:spPr>
          <a:xfrm flipH="1">
            <a:off x="8441158" y="4865534"/>
            <a:ext cx="1" cy="6887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直線矢印コネクタ 68">
            <a:extLst>
              <a:ext uri="{FF2B5EF4-FFF2-40B4-BE49-F238E27FC236}">
                <a16:creationId xmlns:a16="http://schemas.microsoft.com/office/drawing/2014/main" id="{E3F400BA-8F68-8A5E-3BA1-9843D90CC90B}"/>
              </a:ext>
            </a:extLst>
          </p:cNvPr>
          <p:cNvCxnSpPr>
            <a:cxnSpLocks/>
            <a:stCxn id="55" idx="2"/>
          </p:cNvCxnSpPr>
          <p:nvPr/>
        </p:nvCxnSpPr>
        <p:spPr>
          <a:xfrm>
            <a:off x="11889741" y="6390515"/>
            <a:ext cx="8841" cy="14380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2" name="Rectangle 134">
            <a:extLst>
              <a:ext uri="{FF2B5EF4-FFF2-40B4-BE49-F238E27FC236}">
                <a16:creationId xmlns:a16="http://schemas.microsoft.com/office/drawing/2014/main" id="{EE1746E8-639B-AA9B-4B37-36B826293C4F}"/>
              </a:ext>
            </a:extLst>
          </p:cNvPr>
          <p:cNvSpPr/>
          <p:nvPr/>
        </p:nvSpPr>
        <p:spPr>
          <a:xfrm>
            <a:off x="13286863" y="4777717"/>
            <a:ext cx="3092928" cy="2121847"/>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Arial" panose="020B0604020202020204" pitchFamily="34" charset="0"/>
              <a:cs typeface="Arial" panose="020B0604020202020204" pitchFamily="34" charset="0"/>
            </a:endParaRPr>
          </a:p>
        </p:txBody>
      </p:sp>
      <p:sp>
        <p:nvSpPr>
          <p:cNvPr id="73" name="TextBox 20">
            <a:extLst>
              <a:ext uri="{FF2B5EF4-FFF2-40B4-BE49-F238E27FC236}">
                <a16:creationId xmlns:a16="http://schemas.microsoft.com/office/drawing/2014/main" id="{2E1A9AE6-1AC2-E1F7-112D-2FA615BC047B}"/>
              </a:ext>
            </a:extLst>
          </p:cNvPr>
          <p:cNvSpPr txBox="1">
            <a:spLocks noChangeArrowheads="1"/>
          </p:cNvSpPr>
          <p:nvPr/>
        </p:nvSpPr>
        <p:spPr bwMode="auto">
          <a:xfrm>
            <a:off x="13786288" y="4867188"/>
            <a:ext cx="1798119"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600" dirty="0">
                <a:latin typeface="Arial" panose="020B0604020202020204" pitchFamily="34" charset="0"/>
                <a:ea typeface="Meiryo UI" panose="020B0604030504040204" pitchFamily="34" charset="-128"/>
                <a:cs typeface="Arial" panose="020B0604020202020204" pitchFamily="34" charset="0"/>
              </a:rPr>
              <a:t>連携機能</a:t>
            </a:r>
            <a:endParaRPr lang="en-US" altLang="ja-JP" sz="1600" dirty="0">
              <a:latin typeface="Arial" panose="020B0604020202020204" pitchFamily="34" charset="0"/>
              <a:ea typeface="Meiryo UI" panose="020B0604030504040204" pitchFamily="34" charset="-128"/>
              <a:cs typeface="Arial" panose="020B0604020202020204" pitchFamily="34" charset="0"/>
            </a:endParaRPr>
          </a:p>
          <a:p>
            <a:pPr algn="ctr" eaLnBrk="1" hangingPunct="1"/>
            <a:endParaRPr lang="en-US" altLang="ja-JP" sz="1100" dirty="0">
              <a:latin typeface="Arial" panose="020B0604020202020204" pitchFamily="34" charset="0"/>
              <a:ea typeface="Meiryo UI" panose="020B0604030504040204" pitchFamily="34" charset="-128"/>
              <a:cs typeface="Arial" panose="020B0604020202020204" pitchFamily="34" charset="0"/>
            </a:endParaRPr>
          </a:p>
          <a:p>
            <a:pPr algn="ctr"/>
            <a:r>
              <a:rPr lang="ja-JP" altLang="en-US" sz="1400" dirty="0">
                <a:latin typeface="Meiryo UI" panose="020B0604030504040204" pitchFamily="34" charset="-128"/>
                <a:ea typeface="Meiryo UI" panose="020B0604030504040204" pitchFamily="34" charset="-128"/>
              </a:rPr>
              <a:t>統計処理後のデータを利用する機能</a:t>
            </a:r>
            <a:endParaRPr lang="en-US" altLang="ja-JP" sz="1400" dirty="0">
              <a:latin typeface="Meiryo UI" panose="020B0604030504040204" pitchFamily="34" charset="-128"/>
              <a:ea typeface="Meiryo UI" panose="020B0604030504040204" pitchFamily="34" charset="-128"/>
            </a:endParaRPr>
          </a:p>
        </p:txBody>
      </p:sp>
      <p:sp>
        <p:nvSpPr>
          <p:cNvPr id="74" name="TextBox 20">
            <a:extLst>
              <a:ext uri="{FF2B5EF4-FFF2-40B4-BE49-F238E27FC236}">
                <a16:creationId xmlns:a16="http://schemas.microsoft.com/office/drawing/2014/main" id="{EC1F94B8-6378-BD3F-4C51-33300A6EF7FB}"/>
              </a:ext>
            </a:extLst>
          </p:cNvPr>
          <p:cNvSpPr txBox="1">
            <a:spLocks noChangeArrowheads="1"/>
          </p:cNvSpPr>
          <p:nvPr/>
        </p:nvSpPr>
        <p:spPr bwMode="auto">
          <a:xfrm>
            <a:off x="13286862" y="5789464"/>
            <a:ext cx="321166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400" dirty="0">
                <a:latin typeface="Arial" panose="020B0604020202020204" pitchFamily="34" charset="0"/>
                <a:ea typeface="Meiryo UI" panose="020B0604030504040204" pitchFamily="34" charset="-128"/>
                <a:cs typeface="Arial" panose="020B0604020202020204" pitchFamily="34" charset="0"/>
              </a:rPr>
              <a:t>例</a:t>
            </a:r>
            <a:endParaRPr lang="en-US" altLang="ja-JP" sz="1400" dirty="0">
              <a:latin typeface="Arial" panose="020B0604020202020204" pitchFamily="34" charset="0"/>
              <a:ea typeface="Meiryo UI" panose="020B0604030504040204" pitchFamily="34" charset="-128"/>
              <a:cs typeface="Arial" panose="020B0604020202020204" pitchFamily="34" charset="0"/>
            </a:endParaRPr>
          </a:p>
          <a:p>
            <a:pPr marL="285750" indent="-285750">
              <a:buFont typeface="Arial" panose="020B0604020202020204" pitchFamily="34" charset="0"/>
              <a:buChar char="•"/>
            </a:pPr>
            <a:r>
              <a:rPr lang="ja-JP" altLang="en-US" sz="1400" dirty="0">
                <a:latin typeface="Arial" panose="020B0604020202020204" pitchFamily="34" charset="0"/>
                <a:ea typeface="Meiryo UI" panose="020B0604030504040204" pitchFamily="34" charset="-128"/>
                <a:cs typeface="Arial" panose="020B0604020202020204" pitchFamily="34" charset="0"/>
              </a:rPr>
              <a:t>データ管理</a:t>
            </a:r>
            <a:r>
              <a:rPr lang="en-US" altLang="ja-JP" sz="1400" dirty="0">
                <a:latin typeface="Arial" panose="020B0604020202020204" pitchFamily="34" charset="0"/>
                <a:ea typeface="Meiryo UI" panose="020B0604030504040204" pitchFamily="34" charset="-128"/>
                <a:cs typeface="Arial" panose="020B0604020202020204" pitchFamily="34" charset="0"/>
              </a:rPr>
              <a:t>_</a:t>
            </a:r>
            <a:r>
              <a:rPr lang="ja-JP" altLang="en-US" sz="1400" dirty="0">
                <a:latin typeface="Arial" panose="020B0604020202020204" pitchFamily="34" charset="0"/>
                <a:ea typeface="Meiryo UI" panose="020B0604030504040204" pitchFamily="34" charset="-128"/>
                <a:cs typeface="Arial" panose="020B0604020202020204" pitchFamily="34" charset="0"/>
              </a:rPr>
              <a:t>分析用</a:t>
            </a:r>
            <a:r>
              <a:rPr lang="ja-JP" altLang="en-US" sz="1400">
                <a:latin typeface="Arial" panose="020B0604020202020204" pitchFamily="34" charset="0"/>
                <a:ea typeface="Meiryo UI" panose="020B0604030504040204" pitchFamily="34" charset="-128"/>
                <a:cs typeface="Arial" panose="020B0604020202020204" pitchFamily="34" charset="0"/>
              </a:rPr>
              <a:t>ダッシュボード機能</a:t>
            </a:r>
            <a:endParaRPr lang="en-US" altLang="ja-JP" sz="1400" dirty="0">
              <a:latin typeface="Arial" panose="020B0604020202020204" pitchFamily="34" charset="0"/>
              <a:ea typeface="Meiryo UI" panose="020B0604030504040204" pitchFamily="34" charset="-128"/>
              <a:cs typeface="Arial" panose="020B0604020202020204" pitchFamily="34" charset="0"/>
            </a:endParaRPr>
          </a:p>
          <a:p>
            <a:pPr marL="285750" indent="-285750">
              <a:buFont typeface="Arial" panose="020B0604020202020204" pitchFamily="34" charset="0"/>
              <a:buChar char="•"/>
            </a:pPr>
            <a:r>
              <a:rPr lang="ja-JP" altLang="en-US" sz="1400">
                <a:latin typeface="Arial" panose="020B0604020202020204" pitchFamily="34" charset="0"/>
                <a:ea typeface="Meiryo UI" panose="020B0604030504040204" pitchFamily="34" charset="-128"/>
                <a:cs typeface="Arial" panose="020B0604020202020204" pitchFamily="34" charset="0"/>
              </a:rPr>
              <a:t>データ管理</a:t>
            </a:r>
            <a:r>
              <a:rPr lang="en-US" altLang="ja-JP" sz="1400" dirty="0">
                <a:latin typeface="Arial" panose="020B0604020202020204" pitchFamily="34" charset="0"/>
                <a:ea typeface="Meiryo UI" panose="020B0604030504040204" pitchFamily="34" charset="-128"/>
                <a:cs typeface="Arial" panose="020B0604020202020204" pitchFamily="34" charset="0"/>
              </a:rPr>
              <a:t>_</a:t>
            </a:r>
            <a:r>
              <a:rPr lang="ja-JP" altLang="en-US" sz="1400">
                <a:latin typeface="Arial" panose="020B0604020202020204" pitchFamily="34" charset="0"/>
                <a:ea typeface="Meiryo UI" panose="020B0604030504040204" pitchFamily="34" charset="-128"/>
                <a:cs typeface="Arial" panose="020B0604020202020204" pitchFamily="34" charset="0"/>
              </a:rPr>
              <a:t>統計情報公開機能</a:t>
            </a:r>
            <a:endParaRPr lang="en-US" altLang="ja-JP" sz="1400" dirty="0">
              <a:latin typeface="Arial" panose="020B0604020202020204" pitchFamily="34" charset="0"/>
              <a:ea typeface="Meiryo UI" panose="020B0604030504040204" pitchFamily="34" charset="-128"/>
              <a:cs typeface="Arial" panose="020B0604020202020204" pitchFamily="34" charset="0"/>
            </a:endParaRPr>
          </a:p>
        </p:txBody>
      </p:sp>
      <p:cxnSp>
        <p:nvCxnSpPr>
          <p:cNvPr id="38" name="直線矢印コネクタ 37">
            <a:extLst>
              <a:ext uri="{FF2B5EF4-FFF2-40B4-BE49-F238E27FC236}">
                <a16:creationId xmlns:a16="http://schemas.microsoft.com/office/drawing/2014/main" id="{86614EEA-5DD7-E5C7-70B6-3D5D12C219D9}"/>
              </a:ext>
            </a:extLst>
          </p:cNvPr>
          <p:cNvCxnSpPr>
            <a:cxnSpLocks/>
            <a:stCxn id="47" idx="3"/>
          </p:cNvCxnSpPr>
          <p:nvPr/>
        </p:nvCxnSpPr>
        <p:spPr>
          <a:xfrm flipV="1">
            <a:off x="3419396" y="5754311"/>
            <a:ext cx="4698934" cy="13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0" name="TextBox 12">
            <a:extLst>
              <a:ext uri="{FF2B5EF4-FFF2-40B4-BE49-F238E27FC236}">
                <a16:creationId xmlns:a16="http://schemas.microsoft.com/office/drawing/2014/main" id="{C1308783-5208-DBE7-F260-6105C50BF665}"/>
              </a:ext>
            </a:extLst>
          </p:cNvPr>
          <p:cNvSpPr txBox="1">
            <a:spLocks noChangeArrowheads="1"/>
          </p:cNvSpPr>
          <p:nvPr/>
        </p:nvSpPr>
        <p:spPr bwMode="auto">
          <a:xfrm>
            <a:off x="9450789" y="6018961"/>
            <a:ext cx="1651413"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400" dirty="0">
                <a:latin typeface="Meiryo UI" panose="020B0604030504040204" pitchFamily="34" charset="-128"/>
                <a:ea typeface="Meiryo UI" panose="020B0604030504040204" pitchFamily="34" charset="-128"/>
                <a:cs typeface="Amazon Ember" panose="020B0603020204020204" pitchFamily="34" charset="0"/>
              </a:rPr>
              <a:t>Data Transforms</a:t>
            </a:r>
          </a:p>
          <a:p>
            <a:pPr algn="ctr" eaLnBrk="1" hangingPunct="1"/>
            <a:endParaRPr lang="en-US" altLang="en-US" sz="1400" dirty="0">
              <a:latin typeface="Meiryo UI" panose="020B0604030504040204" pitchFamily="34" charset="-128"/>
              <a:ea typeface="Meiryo UI" panose="020B0604030504040204" pitchFamily="34" charset="-128"/>
              <a:cs typeface="Amazon Ember" panose="020B0603020204020204" pitchFamily="34" charset="0"/>
            </a:endParaRPr>
          </a:p>
        </p:txBody>
      </p:sp>
      <p:sp>
        <p:nvSpPr>
          <p:cNvPr id="78" name="TextBox 12">
            <a:extLst>
              <a:ext uri="{FF2B5EF4-FFF2-40B4-BE49-F238E27FC236}">
                <a16:creationId xmlns:a16="http://schemas.microsoft.com/office/drawing/2014/main" id="{A2D95E41-A1F2-4139-4656-62DD6635A003}"/>
              </a:ext>
            </a:extLst>
          </p:cNvPr>
          <p:cNvSpPr txBox="1">
            <a:spLocks noChangeArrowheads="1"/>
          </p:cNvSpPr>
          <p:nvPr/>
        </p:nvSpPr>
        <p:spPr bwMode="auto">
          <a:xfrm>
            <a:off x="10201819" y="8592294"/>
            <a:ext cx="184730"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1400" dirty="0">
              <a:latin typeface="Meiryo UI" panose="020B0604030504040204" pitchFamily="34" charset="-128"/>
              <a:ea typeface="Meiryo UI" panose="020B0604030504040204" pitchFamily="34" charset="-128"/>
              <a:cs typeface="Amazon Ember" panose="020B0603020204020204" pitchFamily="34" charset="0"/>
            </a:endParaRPr>
          </a:p>
        </p:txBody>
      </p:sp>
      <p:sp>
        <p:nvSpPr>
          <p:cNvPr id="79" name="Rectangle 115">
            <a:extLst>
              <a:ext uri="{FF2B5EF4-FFF2-40B4-BE49-F238E27FC236}">
                <a16:creationId xmlns:a16="http://schemas.microsoft.com/office/drawing/2014/main" id="{6774D0BA-296F-6CE9-69DA-49D44F5E8AC9}"/>
              </a:ext>
            </a:extLst>
          </p:cNvPr>
          <p:cNvSpPr/>
          <p:nvPr/>
        </p:nvSpPr>
        <p:spPr>
          <a:xfrm>
            <a:off x="7203495" y="7892741"/>
            <a:ext cx="5839614" cy="763103"/>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Meiryo UI" panose="020B0604030504040204" pitchFamily="34" charset="-128"/>
              <a:ea typeface="Meiryo UI" panose="020B0604030504040204" pitchFamily="34" charset="-128"/>
              <a:cs typeface="Amazon Ember" panose="020B0603020204020204" pitchFamily="34" charset="0"/>
            </a:endParaRPr>
          </a:p>
        </p:txBody>
      </p:sp>
      <p:sp>
        <p:nvSpPr>
          <p:cNvPr id="80" name="TextBox 12">
            <a:extLst>
              <a:ext uri="{FF2B5EF4-FFF2-40B4-BE49-F238E27FC236}">
                <a16:creationId xmlns:a16="http://schemas.microsoft.com/office/drawing/2014/main" id="{CD5CE23E-907B-D0A9-12CC-F2CBBBE6B25B}"/>
              </a:ext>
            </a:extLst>
          </p:cNvPr>
          <p:cNvSpPr txBox="1">
            <a:spLocks noChangeArrowheads="1"/>
          </p:cNvSpPr>
          <p:nvPr/>
        </p:nvSpPr>
        <p:spPr bwMode="auto">
          <a:xfrm>
            <a:off x="7417923" y="7972198"/>
            <a:ext cx="1005403" cy="553998"/>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dirty="0">
                <a:latin typeface="Meiryo UI" panose="020B0604030504040204" pitchFamily="34" charset="-128"/>
                <a:ea typeface="Meiryo UI" panose="020B0604030504040204" pitchFamily="34" charset="-128"/>
                <a:cs typeface="Amazon Ember" panose="020B0603020204020204" pitchFamily="34" charset="0"/>
              </a:rPr>
              <a:t>連携機能</a:t>
            </a:r>
          </a:p>
          <a:p>
            <a:pP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ユーザ認証</a:t>
            </a:r>
          </a:p>
        </p:txBody>
      </p:sp>
      <p:sp>
        <p:nvSpPr>
          <p:cNvPr id="81" name="TextBox 20">
            <a:extLst>
              <a:ext uri="{FF2B5EF4-FFF2-40B4-BE49-F238E27FC236}">
                <a16:creationId xmlns:a16="http://schemas.microsoft.com/office/drawing/2014/main" id="{B0911353-15F0-6BFE-0D6A-11E6C9FAE452}"/>
              </a:ext>
            </a:extLst>
          </p:cNvPr>
          <p:cNvSpPr txBox="1">
            <a:spLocks noChangeArrowheads="1"/>
          </p:cNvSpPr>
          <p:nvPr/>
        </p:nvSpPr>
        <p:spPr bwMode="auto">
          <a:xfrm>
            <a:off x="9075748" y="7934020"/>
            <a:ext cx="37582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400" dirty="0">
                <a:latin typeface="Meiryo UI" panose="020B0604030504040204" pitchFamily="34" charset="-128"/>
                <a:ea typeface="Meiryo UI" panose="020B0604030504040204" pitchFamily="34" charset="-128"/>
                <a:cs typeface="Amazon Ember" panose="020B0603020204020204" pitchFamily="34" charset="0"/>
              </a:rPr>
              <a:t>例</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eaLnBrk="1" hangingPunct="1">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利用者認証</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ユーザ認証機能（職員向け）</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p:txBody>
      </p:sp>
      <p:grpSp>
        <p:nvGrpSpPr>
          <p:cNvPr id="85" name="Graphic 3">
            <a:extLst>
              <a:ext uri="{FF2B5EF4-FFF2-40B4-BE49-F238E27FC236}">
                <a16:creationId xmlns:a16="http://schemas.microsoft.com/office/drawing/2014/main" id="{C422294E-9C30-49AE-8C16-1A639E4CDFCB}"/>
              </a:ext>
            </a:extLst>
          </p:cNvPr>
          <p:cNvGrpSpPr/>
          <p:nvPr/>
        </p:nvGrpSpPr>
        <p:grpSpPr>
          <a:xfrm>
            <a:off x="10042275" y="5426794"/>
            <a:ext cx="512121" cy="513347"/>
            <a:chOff x="3667225" y="1582905"/>
            <a:chExt cx="512121" cy="513347"/>
          </a:xfrm>
        </p:grpSpPr>
        <p:grpSp>
          <p:nvGrpSpPr>
            <p:cNvPr id="89" name="Graphic 3">
              <a:extLst>
                <a:ext uri="{FF2B5EF4-FFF2-40B4-BE49-F238E27FC236}">
                  <a16:creationId xmlns:a16="http://schemas.microsoft.com/office/drawing/2014/main" id="{472743B9-6B5A-46F7-A70F-9F8101AC76BF}"/>
                </a:ext>
              </a:extLst>
            </p:cNvPr>
            <p:cNvGrpSpPr/>
            <p:nvPr/>
          </p:nvGrpSpPr>
          <p:grpSpPr>
            <a:xfrm>
              <a:off x="3667225" y="1582905"/>
              <a:ext cx="512121" cy="513347"/>
              <a:chOff x="3667225" y="1582905"/>
              <a:chExt cx="512121" cy="513347"/>
            </a:xfrm>
            <a:solidFill>
              <a:srgbClr val="FFFFFF"/>
            </a:solidFill>
          </p:grpSpPr>
          <p:sp>
            <p:nvSpPr>
              <p:cNvPr id="101" name="Freeform: Shape 89">
                <a:extLst>
                  <a:ext uri="{FF2B5EF4-FFF2-40B4-BE49-F238E27FC236}">
                    <a16:creationId xmlns:a16="http://schemas.microsoft.com/office/drawing/2014/main" id="{D133C2A9-84A5-47B2-9E23-8730983AFE73}"/>
                  </a:ext>
                </a:extLst>
              </p:cNvPr>
              <p:cNvSpPr/>
              <p:nvPr/>
            </p:nvSpPr>
            <p:spPr>
              <a:xfrm>
                <a:off x="3673353" y="1589047"/>
                <a:ext cx="504748" cy="504753"/>
              </a:xfrm>
              <a:custGeom>
                <a:avLst/>
                <a:gdLst>
                  <a:gd name="connsiteX0" fmla="*/ 187898 w 504748"/>
                  <a:gd name="connsiteY0" fmla="*/ 503521 h 504753"/>
                  <a:gd name="connsiteX1" fmla="*/ 180531 w 504748"/>
                  <a:gd name="connsiteY1" fmla="*/ 442119 h 504753"/>
                  <a:gd name="connsiteX2" fmla="*/ 167024 w 504748"/>
                  <a:gd name="connsiteY2" fmla="*/ 435978 h 504753"/>
                  <a:gd name="connsiteX3" fmla="*/ 119129 w 504748"/>
                  <a:gd name="connsiteY3" fmla="*/ 474049 h 504753"/>
                  <a:gd name="connsiteX4" fmla="*/ 28247 w 504748"/>
                  <a:gd name="connsiteY4" fmla="*/ 383167 h 504753"/>
                  <a:gd name="connsiteX5" fmla="*/ 66318 w 504748"/>
                  <a:gd name="connsiteY5" fmla="*/ 335272 h 504753"/>
                  <a:gd name="connsiteX6" fmla="*/ 61403 w 504748"/>
                  <a:gd name="connsiteY6" fmla="*/ 321764 h 504753"/>
                  <a:gd name="connsiteX7" fmla="*/ 0 w 504748"/>
                  <a:gd name="connsiteY7" fmla="*/ 314395 h 504753"/>
                  <a:gd name="connsiteX8" fmla="*/ 0 w 504748"/>
                  <a:gd name="connsiteY8" fmla="*/ 187900 h 504753"/>
                  <a:gd name="connsiteX9" fmla="*/ 61403 w 504748"/>
                  <a:gd name="connsiteY9" fmla="*/ 180531 h 504753"/>
                  <a:gd name="connsiteX10" fmla="*/ 66318 w 504748"/>
                  <a:gd name="connsiteY10" fmla="*/ 167022 h 504753"/>
                  <a:gd name="connsiteX11" fmla="*/ 28247 w 504748"/>
                  <a:gd name="connsiteY11" fmla="*/ 119126 h 504753"/>
                  <a:gd name="connsiteX12" fmla="*/ 119129 w 504748"/>
                  <a:gd name="connsiteY12" fmla="*/ 28246 h 504753"/>
                  <a:gd name="connsiteX13" fmla="*/ 167024 w 504748"/>
                  <a:gd name="connsiteY13" fmla="*/ 66317 h 504753"/>
                  <a:gd name="connsiteX14" fmla="*/ 180531 w 504748"/>
                  <a:gd name="connsiteY14" fmla="*/ 61405 h 504753"/>
                  <a:gd name="connsiteX15" fmla="*/ 187898 w 504748"/>
                  <a:gd name="connsiteY15" fmla="*/ 0 h 504753"/>
                  <a:gd name="connsiteX16" fmla="*/ 316851 w 504748"/>
                  <a:gd name="connsiteY16" fmla="*/ 0 h 504753"/>
                  <a:gd name="connsiteX17" fmla="*/ 322992 w 504748"/>
                  <a:gd name="connsiteY17" fmla="*/ 61405 h 504753"/>
                  <a:gd name="connsiteX18" fmla="*/ 336499 w 504748"/>
                  <a:gd name="connsiteY18" fmla="*/ 66317 h 504753"/>
                  <a:gd name="connsiteX19" fmla="*/ 384394 w 504748"/>
                  <a:gd name="connsiteY19" fmla="*/ 28246 h 504753"/>
                  <a:gd name="connsiteX20" fmla="*/ 475276 w 504748"/>
                  <a:gd name="connsiteY20" fmla="*/ 119126 h 504753"/>
                  <a:gd name="connsiteX21" fmla="*/ 437205 w 504748"/>
                  <a:gd name="connsiteY21" fmla="*/ 167022 h 504753"/>
                  <a:gd name="connsiteX22" fmla="*/ 443346 w 504748"/>
                  <a:gd name="connsiteY22" fmla="*/ 180531 h 504753"/>
                  <a:gd name="connsiteX23" fmla="*/ 504749 w 504748"/>
                  <a:gd name="connsiteY23" fmla="*/ 187900 h 504753"/>
                  <a:gd name="connsiteX24" fmla="*/ 504749 w 504748"/>
                  <a:gd name="connsiteY24" fmla="*/ 316849 h 504753"/>
                  <a:gd name="connsiteX25" fmla="*/ 443346 w 504748"/>
                  <a:gd name="connsiteY25" fmla="*/ 322990 h 504753"/>
                  <a:gd name="connsiteX26" fmla="*/ 437205 w 504748"/>
                  <a:gd name="connsiteY26" fmla="*/ 336497 h 504753"/>
                  <a:gd name="connsiteX27" fmla="*/ 475276 w 504748"/>
                  <a:gd name="connsiteY27" fmla="*/ 384399 h 504753"/>
                  <a:gd name="connsiteX28" fmla="*/ 384394 w 504748"/>
                  <a:gd name="connsiteY28" fmla="*/ 475274 h 504753"/>
                  <a:gd name="connsiteX29" fmla="*/ 336499 w 504748"/>
                  <a:gd name="connsiteY29" fmla="*/ 437203 h 504753"/>
                  <a:gd name="connsiteX30" fmla="*/ 322992 w 504748"/>
                  <a:gd name="connsiteY30" fmla="*/ 443344 h 504753"/>
                  <a:gd name="connsiteX31" fmla="*/ 316851 w 504748"/>
                  <a:gd name="connsiteY31" fmla="*/ 504753 h 504753"/>
                  <a:gd name="connsiteX32" fmla="*/ 187898 w 504748"/>
                  <a:gd name="connsiteY32" fmla="*/ 504753 h 504753"/>
                  <a:gd name="connsiteX33" fmla="*/ 187898 w 504748"/>
                  <a:gd name="connsiteY33" fmla="*/ 503521 h 50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04748" h="504753">
                    <a:moveTo>
                      <a:pt x="187898" y="503521"/>
                    </a:moveTo>
                    <a:lnTo>
                      <a:pt x="180531" y="442119"/>
                    </a:lnTo>
                    <a:cubicBezTo>
                      <a:pt x="175622" y="440887"/>
                      <a:pt x="171933" y="438435"/>
                      <a:pt x="167024" y="435978"/>
                    </a:cubicBezTo>
                    <a:lnTo>
                      <a:pt x="119129" y="474049"/>
                    </a:lnTo>
                    <a:lnTo>
                      <a:pt x="28247" y="383167"/>
                    </a:lnTo>
                    <a:lnTo>
                      <a:pt x="66318" y="335272"/>
                    </a:lnTo>
                    <a:cubicBezTo>
                      <a:pt x="63860" y="330363"/>
                      <a:pt x="62635" y="326673"/>
                      <a:pt x="61403" y="321764"/>
                    </a:cubicBezTo>
                    <a:lnTo>
                      <a:pt x="0" y="314395"/>
                    </a:lnTo>
                    <a:lnTo>
                      <a:pt x="0" y="187900"/>
                    </a:lnTo>
                    <a:lnTo>
                      <a:pt x="61403" y="180531"/>
                    </a:lnTo>
                    <a:cubicBezTo>
                      <a:pt x="62635" y="175619"/>
                      <a:pt x="65092" y="171934"/>
                      <a:pt x="66318" y="167022"/>
                    </a:cubicBezTo>
                    <a:lnTo>
                      <a:pt x="28247" y="119126"/>
                    </a:lnTo>
                    <a:lnTo>
                      <a:pt x="119129" y="28246"/>
                    </a:lnTo>
                    <a:lnTo>
                      <a:pt x="167024" y="66317"/>
                    </a:lnTo>
                    <a:cubicBezTo>
                      <a:pt x="171933" y="63861"/>
                      <a:pt x="175622" y="62633"/>
                      <a:pt x="180531" y="61405"/>
                    </a:cubicBezTo>
                    <a:lnTo>
                      <a:pt x="187898" y="0"/>
                    </a:lnTo>
                    <a:lnTo>
                      <a:pt x="316851" y="0"/>
                    </a:lnTo>
                    <a:lnTo>
                      <a:pt x="322992" y="61405"/>
                    </a:lnTo>
                    <a:cubicBezTo>
                      <a:pt x="327907" y="62633"/>
                      <a:pt x="331590" y="65089"/>
                      <a:pt x="336499" y="66317"/>
                    </a:cubicBezTo>
                    <a:lnTo>
                      <a:pt x="384394" y="28246"/>
                    </a:lnTo>
                    <a:lnTo>
                      <a:pt x="475276" y="119126"/>
                    </a:lnTo>
                    <a:lnTo>
                      <a:pt x="437205" y="167022"/>
                    </a:lnTo>
                    <a:cubicBezTo>
                      <a:pt x="439663" y="171934"/>
                      <a:pt x="440888" y="175619"/>
                      <a:pt x="443346" y="180531"/>
                    </a:cubicBezTo>
                    <a:lnTo>
                      <a:pt x="504749" y="187900"/>
                    </a:lnTo>
                    <a:lnTo>
                      <a:pt x="504749" y="316849"/>
                    </a:lnTo>
                    <a:lnTo>
                      <a:pt x="443346" y="322990"/>
                    </a:lnTo>
                    <a:cubicBezTo>
                      <a:pt x="442120" y="327905"/>
                      <a:pt x="439663" y="331588"/>
                      <a:pt x="437205" y="336497"/>
                    </a:cubicBezTo>
                    <a:lnTo>
                      <a:pt x="475276" y="384399"/>
                    </a:lnTo>
                    <a:lnTo>
                      <a:pt x="384394" y="475274"/>
                    </a:lnTo>
                    <a:lnTo>
                      <a:pt x="336499" y="437203"/>
                    </a:lnTo>
                    <a:cubicBezTo>
                      <a:pt x="331590" y="439661"/>
                      <a:pt x="327907" y="440887"/>
                      <a:pt x="322992" y="443344"/>
                    </a:cubicBezTo>
                    <a:lnTo>
                      <a:pt x="316851" y="504753"/>
                    </a:lnTo>
                    <a:lnTo>
                      <a:pt x="187898" y="504753"/>
                    </a:lnTo>
                    <a:lnTo>
                      <a:pt x="187898" y="503521"/>
                    </a:lnTo>
                    <a:close/>
                  </a:path>
                </a:pathLst>
              </a:custGeom>
              <a:solidFill>
                <a:srgbClr val="FFFFFF"/>
              </a:solidFill>
              <a:ln w="64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2" name="Freeform: Shape 92">
                <a:extLst>
                  <a:ext uri="{FF2B5EF4-FFF2-40B4-BE49-F238E27FC236}">
                    <a16:creationId xmlns:a16="http://schemas.microsoft.com/office/drawing/2014/main" id="{89C2092C-5DAC-4F2B-81A7-CFFB62AE5218}"/>
                  </a:ext>
                </a:extLst>
              </p:cNvPr>
              <p:cNvSpPr/>
              <p:nvPr/>
            </p:nvSpPr>
            <p:spPr>
              <a:xfrm>
                <a:off x="3667225" y="1582905"/>
                <a:ext cx="512121" cy="513347"/>
              </a:xfrm>
              <a:custGeom>
                <a:avLst/>
                <a:gdLst>
                  <a:gd name="connsiteX0" fmla="*/ 316851 w 512121"/>
                  <a:gd name="connsiteY0" fmla="*/ 12281 h 513347"/>
                  <a:gd name="connsiteX1" fmla="*/ 322992 w 512121"/>
                  <a:gd name="connsiteY1" fmla="*/ 71230 h 513347"/>
                  <a:gd name="connsiteX2" fmla="*/ 343872 w 512121"/>
                  <a:gd name="connsiteY2" fmla="*/ 79827 h 513347"/>
                  <a:gd name="connsiteX3" fmla="*/ 390536 w 512121"/>
                  <a:gd name="connsiteY3" fmla="*/ 42984 h 513347"/>
                  <a:gd name="connsiteX4" fmla="*/ 474050 w 512121"/>
                  <a:gd name="connsiteY4" fmla="*/ 126495 h 513347"/>
                  <a:gd name="connsiteX5" fmla="*/ 437205 w 512121"/>
                  <a:gd name="connsiteY5" fmla="*/ 173162 h 513347"/>
                  <a:gd name="connsiteX6" fmla="*/ 445804 w 512121"/>
                  <a:gd name="connsiteY6" fmla="*/ 192812 h 513347"/>
                  <a:gd name="connsiteX7" fmla="*/ 504749 w 512121"/>
                  <a:gd name="connsiteY7" fmla="*/ 198953 h 513347"/>
                  <a:gd name="connsiteX8" fmla="*/ 504749 w 512121"/>
                  <a:gd name="connsiteY8" fmla="*/ 316851 h 513347"/>
                  <a:gd name="connsiteX9" fmla="*/ 445804 w 512121"/>
                  <a:gd name="connsiteY9" fmla="*/ 322992 h 513347"/>
                  <a:gd name="connsiteX10" fmla="*/ 437205 w 512121"/>
                  <a:gd name="connsiteY10" fmla="*/ 342640 h 513347"/>
                  <a:gd name="connsiteX11" fmla="*/ 474050 w 512121"/>
                  <a:gd name="connsiteY11" fmla="*/ 389310 h 513347"/>
                  <a:gd name="connsiteX12" fmla="*/ 390536 w 512121"/>
                  <a:gd name="connsiteY12" fmla="*/ 472819 h 513347"/>
                  <a:gd name="connsiteX13" fmla="*/ 343872 w 512121"/>
                  <a:gd name="connsiteY13" fmla="*/ 435980 h 513347"/>
                  <a:gd name="connsiteX14" fmla="*/ 324217 w 512121"/>
                  <a:gd name="connsiteY14" fmla="*/ 444572 h 513347"/>
                  <a:gd name="connsiteX15" fmla="*/ 316851 w 512121"/>
                  <a:gd name="connsiteY15" fmla="*/ 503523 h 513347"/>
                  <a:gd name="connsiteX16" fmla="*/ 198954 w 512121"/>
                  <a:gd name="connsiteY16" fmla="*/ 503523 h 513347"/>
                  <a:gd name="connsiteX17" fmla="*/ 192813 w 512121"/>
                  <a:gd name="connsiteY17" fmla="*/ 444572 h 513347"/>
                  <a:gd name="connsiteX18" fmla="*/ 173165 w 512121"/>
                  <a:gd name="connsiteY18" fmla="*/ 435980 h 513347"/>
                  <a:gd name="connsiteX19" fmla="*/ 126495 w 512121"/>
                  <a:gd name="connsiteY19" fmla="*/ 472819 h 513347"/>
                  <a:gd name="connsiteX20" fmla="*/ 42986 w 512121"/>
                  <a:gd name="connsiteY20" fmla="*/ 389310 h 513347"/>
                  <a:gd name="connsiteX21" fmla="*/ 79826 w 512121"/>
                  <a:gd name="connsiteY21" fmla="*/ 342640 h 513347"/>
                  <a:gd name="connsiteX22" fmla="*/ 71227 w 512121"/>
                  <a:gd name="connsiteY22" fmla="*/ 322992 h 513347"/>
                  <a:gd name="connsiteX23" fmla="*/ 12282 w 512121"/>
                  <a:gd name="connsiteY23" fmla="*/ 316851 h 513347"/>
                  <a:gd name="connsiteX24" fmla="*/ 12282 w 512121"/>
                  <a:gd name="connsiteY24" fmla="*/ 198953 h 513347"/>
                  <a:gd name="connsiteX25" fmla="*/ 71227 w 512121"/>
                  <a:gd name="connsiteY25" fmla="*/ 192812 h 513347"/>
                  <a:gd name="connsiteX26" fmla="*/ 79826 w 512121"/>
                  <a:gd name="connsiteY26" fmla="*/ 171935 h 513347"/>
                  <a:gd name="connsiteX27" fmla="*/ 42986 w 512121"/>
                  <a:gd name="connsiteY27" fmla="*/ 125266 h 513347"/>
                  <a:gd name="connsiteX28" fmla="*/ 126495 w 512121"/>
                  <a:gd name="connsiteY28" fmla="*/ 41756 h 513347"/>
                  <a:gd name="connsiteX29" fmla="*/ 173165 w 512121"/>
                  <a:gd name="connsiteY29" fmla="*/ 78599 h 513347"/>
                  <a:gd name="connsiteX30" fmla="*/ 192813 w 512121"/>
                  <a:gd name="connsiteY30" fmla="*/ 70002 h 513347"/>
                  <a:gd name="connsiteX31" fmla="*/ 198954 w 512121"/>
                  <a:gd name="connsiteY31" fmla="*/ 12281 h 513347"/>
                  <a:gd name="connsiteX32" fmla="*/ 316851 w 512121"/>
                  <a:gd name="connsiteY32" fmla="*/ 12281 h 513347"/>
                  <a:gd name="connsiteX33" fmla="*/ 327900 w 512121"/>
                  <a:gd name="connsiteY33" fmla="*/ 0 h 513347"/>
                  <a:gd name="connsiteX34" fmla="*/ 316851 w 512121"/>
                  <a:gd name="connsiteY34" fmla="*/ 0 h 513347"/>
                  <a:gd name="connsiteX35" fmla="*/ 198954 w 512121"/>
                  <a:gd name="connsiteY35" fmla="*/ 0 h 513347"/>
                  <a:gd name="connsiteX36" fmla="*/ 187898 w 512121"/>
                  <a:gd name="connsiteY36" fmla="*/ 0 h 513347"/>
                  <a:gd name="connsiteX37" fmla="*/ 186672 w 512121"/>
                  <a:gd name="connsiteY37" fmla="*/ 11053 h 513347"/>
                  <a:gd name="connsiteX38" fmla="*/ 180531 w 512121"/>
                  <a:gd name="connsiteY38" fmla="*/ 62634 h 513347"/>
                  <a:gd name="connsiteX39" fmla="*/ 173165 w 512121"/>
                  <a:gd name="connsiteY39" fmla="*/ 65089 h 513347"/>
                  <a:gd name="connsiteX40" fmla="*/ 132636 w 512121"/>
                  <a:gd name="connsiteY40" fmla="*/ 31931 h 513347"/>
                  <a:gd name="connsiteX41" fmla="*/ 124038 w 512121"/>
                  <a:gd name="connsiteY41" fmla="*/ 24562 h 513347"/>
                  <a:gd name="connsiteX42" fmla="*/ 116671 w 512121"/>
                  <a:gd name="connsiteY42" fmla="*/ 34387 h 513347"/>
                  <a:gd name="connsiteX43" fmla="*/ 34388 w 512121"/>
                  <a:gd name="connsiteY43" fmla="*/ 116670 h 513347"/>
                  <a:gd name="connsiteX44" fmla="*/ 27021 w 512121"/>
                  <a:gd name="connsiteY44" fmla="*/ 124038 h 513347"/>
                  <a:gd name="connsiteX45" fmla="*/ 34388 w 512121"/>
                  <a:gd name="connsiteY45" fmla="*/ 132635 h 513347"/>
                  <a:gd name="connsiteX46" fmla="*/ 67544 w 512121"/>
                  <a:gd name="connsiteY46" fmla="*/ 173162 h 513347"/>
                  <a:gd name="connsiteX47" fmla="*/ 65092 w 512121"/>
                  <a:gd name="connsiteY47" fmla="*/ 180531 h 513347"/>
                  <a:gd name="connsiteX48" fmla="*/ 13507 w 512121"/>
                  <a:gd name="connsiteY48" fmla="*/ 186672 h 513347"/>
                  <a:gd name="connsiteX49" fmla="*/ 0 w 512121"/>
                  <a:gd name="connsiteY49" fmla="*/ 187900 h 513347"/>
                  <a:gd name="connsiteX50" fmla="*/ 0 w 512121"/>
                  <a:gd name="connsiteY50" fmla="*/ 198953 h 513347"/>
                  <a:gd name="connsiteX51" fmla="*/ 0 w 512121"/>
                  <a:gd name="connsiteY51" fmla="*/ 316851 h 513347"/>
                  <a:gd name="connsiteX52" fmla="*/ 0 w 512121"/>
                  <a:gd name="connsiteY52" fmla="*/ 327901 h 513347"/>
                  <a:gd name="connsiteX53" fmla="*/ 11050 w 512121"/>
                  <a:gd name="connsiteY53" fmla="*/ 329133 h 513347"/>
                  <a:gd name="connsiteX54" fmla="*/ 62635 w 512121"/>
                  <a:gd name="connsiteY54" fmla="*/ 335274 h 513347"/>
                  <a:gd name="connsiteX55" fmla="*/ 65092 w 512121"/>
                  <a:gd name="connsiteY55" fmla="*/ 341415 h 513347"/>
                  <a:gd name="connsiteX56" fmla="*/ 31930 w 512121"/>
                  <a:gd name="connsiteY56" fmla="*/ 381943 h 513347"/>
                  <a:gd name="connsiteX57" fmla="*/ 24564 w 512121"/>
                  <a:gd name="connsiteY57" fmla="*/ 390535 h 513347"/>
                  <a:gd name="connsiteX58" fmla="*/ 31930 w 512121"/>
                  <a:gd name="connsiteY58" fmla="*/ 397908 h 513347"/>
                  <a:gd name="connsiteX59" fmla="*/ 115439 w 512121"/>
                  <a:gd name="connsiteY59" fmla="*/ 481417 h 513347"/>
                  <a:gd name="connsiteX60" fmla="*/ 122812 w 512121"/>
                  <a:gd name="connsiteY60" fmla="*/ 488784 h 513347"/>
                  <a:gd name="connsiteX61" fmla="*/ 131404 w 512121"/>
                  <a:gd name="connsiteY61" fmla="*/ 481417 h 513347"/>
                  <a:gd name="connsiteX62" fmla="*/ 171933 w 512121"/>
                  <a:gd name="connsiteY62" fmla="*/ 448255 h 513347"/>
                  <a:gd name="connsiteX63" fmla="*/ 179306 w 512121"/>
                  <a:gd name="connsiteY63" fmla="*/ 450713 h 513347"/>
                  <a:gd name="connsiteX64" fmla="*/ 185447 w 512121"/>
                  <a:gd name="connsiteY64" fmla="*/ 502298 h 513347"/>
                  <a:gd name="connsiteX65" fmla="*/ 186672 w 512121"/>
                  <a:gd name="connsiteY65" fmla="*/ 513347 h 513347"/>
                  <a:gd name="connsiteX66" fmla="*/ 197722 w 512121"/>
                  <a:gd name="connsiteY66" fmla="*/ 513347 h 513347"/>
                  <a:gd name="connsiteX67" fmla="*/ 315625 w 512121"/>
                  <a:gd name="connsiteY67" fmla="*/ 513347 h 513347"/>
                  <a:gd name="connsiteX68" fmla="*/ 326675 w 512121"/>
                  <a:gd name="connsiteY68" fmla="*/ 513347 h 513347"/>
                  <a:gd name="connsiteX69" fmla="*/ 327900 w 512121"/>
                  <a:gd name="connsiteY69" fmla="*/ 502298 h 513347"/>
                  <a:gd name="connsiteX70" fmla="*/ 334042 w 512121"/>
                  <a:gd name="connsiteY70" fmla="*/ 450713 h 513347"/>
                  <a:gd name="connsiteX71" fmla="*/ 340182 w 512121"/>
                  <a:gd name="connsiteY71" fmla="*/ 448255 h 513347"/>
                  <a:gd name="connsiteX72" fmla="*/ 380711 w 512121"/>
                  <a:gd name="connsiteY72" fmla="*/ 481417 h 513347"/>
                  <a:gd name="connsiteX73" fmla="*/ 389310 w 512121"/>
                  <a:gd name="connsiteY73" fmla="*/ 488784 h 513347"/>
                  <a:gd name="connsiteX74" fmla="*/ 396676 w 512121"/>
                  <a:gd name="connsiteY74" fmla="*/ 481417 h 513347"/>
                  <a:gd name="connsiteX75" fmla="*/ 480192 w 512121"/>
                  <a:gd name="connsiteY75" fmla="*/ 397908 h 513347"/>
                  <a:gd name="connsiteX76" fmla="*/ 487558 w 512121"/>
                  <a:gd name="connsiteY76" fmla="*/ 390535 h 513347"/>
                  <a:gd name="connsiteX77" fmla="*/ 480192 w 512121"/>
                  <a:gd name="connsiteY77" fmla="*/ 381943 h 513347"/>
                  <a:gd name="connsiteX78" fmla="*/ 447029 w 512121"/>
                  <a:gd name="connsiteY78" fmla="*/ 341415 h 513347"/>
                  <a:gd name="connsiteX79" fmla="*/ 449487 w 512121"/>
                  <a:gd name="connsiteY79" fmla="*/ 335274 h 513347"/>
                  <a:gd name="connsiteX80" fmla="*/ 501066 w 512121"/>
                  <a:gd name="connsiteY80" fmla="*/ 329133 h 513347"/>
                  <a:gd name="connsiteX81" fmla="*/ 512122 w 512121"/>
                  <a:gd name="connsiteY81" fmla="*/ 327901 h 513347"/>
                  <a:gd name="connsiteX82" fmla="*/ 512122 w 512121"/>
                  <a:gd name="connsiteY82" fmla="*/ 316851 h 513347"/>
                  <a:gd name="connsiteX83" fmla="*/ 512122 w 512121"/>
                  <a:gd name="connsiteY83" fmla="*/ 198953 h 513347"/>
                  <a:gd name="connsiteX84" fmla="*/ 512122 w 512121"/>
                  <a:gd name="connsiteY84" fmla="*/ 187900 h 513347"/>
                  <a:gd name="connsiteX85" fmla="*/ 501066 w 512121"/>
                  <a:gd name="connsiteY85" fmla="*/ 186672 h 513347"/>
                  <a:gd name="connsiteX86" fmla="*/ 449487 w 512121"/>
                  <a:gd name="connsiteY86" fmla="*/ 180531 h 513347"/>
                  <a:gd name="connsiteX87" fmla="*/ 447029 w 512121"/>
                  <a:gd name="connsiteY87" fmla="*/ 173162 h 513347"/>
                  <a:gd name="connsiteX88" fmla="*/ 480192 w 512121"/>
                  <a:gd name="connsiteY88" fmla="*/ 132635 h 513347"/>
                  <a:gd name="connsiteX89" fmla="*/ 487558 w 512121"/>
                  <a:gd name="connsiteY89" fmla="*/ 124038 h 513347"/>
                  <a:gd name="connsiteX90" fmla="*/ 480192 w 512121"/>
                  <a:gd name="connsiteY90" fmla="*/ 116670 h 513347"/>
                  <a:gd name="connsiteX91" fmla="*/ 396676 w 512121"/>
                  <a:gd name="connsiteY91" fmla="*/ 33159 h 513347"/>
                  <a:gd name="connsiteX92" fmla="*/ 389310 w 512121"/>
                  <a:gd name="connsiteY92" fmla="*/ 25790 h 513347"/>
                  <a:gd name="connsiteX93" fmla="*/ 380711 w 512121"/>
                  <a:gd name="connsiteY93" fmla="*/ 33159 h 513347"/>
                  <a:gd name="connsiteX94" fmla="*/ 340182 w 512121"/>
                  <a:gd name="connsiteY94" fmla="*/ 66317 h 513347"/>
                  <a:gd name="connsiteX95" fmla="*/ 334042 w 512121"/>
                  <a:gd name="connsiteY95" fmla="*/ 63862 h 513347"/>
                  <a:gd name="connsiteX96" fmla="*/ 327900 w 512121"/>
                  <a:gd name="connsiteY96" fmla="*/ 12281 h 513347"/>
                  <a:gd name="connsiteX97" fmla="*/ 327900 w 512121"/>
                  <a:gd name="connsiteY97" fmla="*/ 0 h 5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512121" h="513347">
                    <a:moveTo>
                      <a:pt x="316851" y="12281"/>
                    </a:moveTo>
                    <a:lnTo>
                      <a:pt x="322992" y="71230"/>
                    </a:lnTo>
                    <a:cubicBezTo>
                      <a:pt x="330358" y="73687"/>
                      <a:pt x="336499" y="76142"/>
                      <a:pt x="343872" y="79827"/>
                    </a:cubicBezTo>
                    <a:lnTo>
                      <a:pt x="390536" y="42984"/>
                    </a:lnTo>
                    <a:lnTo>
                      <a:pt x="474050" y="126495"/>
                    </a:lnTo>
                    <a:lnTo>
                      <a:pt x="437205" y="173162"/>
                    </a:lnTo>
                    <a:cubicBezTo>
                      <a:pt x="439663" y="179303"/>
                      <a:pt x="443346" y="186672"/>
                      <a:pt x="445804" y="192812"/>
                    </a:cubicBezTo>
                    <a:lnTo>
                      <a:pt x="504749" y="198953"/>
                    </a:lnTo>
                    <a:lnTo>
                      <a:pt x="504749" y="316851"/>
                    </a:lnTo>
                    <a:lnTo>
                      <a:pt x="445804" y="322992"/>
                    </a:lnTo>
                    <a:cubicBezTo>
                      <a:pt x="443346" y="329133"/>
                      <a:pt x="440888" y="336499"/>
                      <a:pt x="437205" y="342640"/>
                    </a:cubicBezTo>
                    <a:lnTo>
                      <a:pt x="474050" y="389310"/>
                    </a:lnTo>
                    <a:lnTo>
                      <a:pt x="390536" y="472819"/>
                    </a:lnTo>
                    <a:lnTo>
                      <a:pt x="343872" y="435980"/>
                    </a:lnTo>
                    <a:cubicBezTo>
                      <a:pt x="337731" y="438431"/>
                      <a:pt x="330358" y="442120"/>
                      <a:pt x="324217" y="444572"/>
                    </a:cubicBezTo>
                    <a:lnTo>
                      <a:pt x="316851" y="503523"/>
                    </a:lnTo>
                    <a:lnTo>
                      <a:pt x="198954" y="503523"/>
                    </a:lnTo>
                    <a:lnTo>
                      <a:pt x="192813" y="444572"/>
                    </a:lnTo>
                    <a:cubicBezTo>
                      <a:pt x="185447" y="442120"/>
                      <a:pt x="179306" y="439663"/>
                      <a:pt x="173165" y="435980"/>
                    </a:cubicBezTo>
                    <a:lnTo>
                      <a:pt x="126495" y="472819"/>
                    </a:lnTo>
                    <a:lnTo>
                      <a:pt x="42986" y="389310"/>
                    </a:lnTo>
                    <a:lnTo>
                      <a:pt x="79826" y="342640"/>
                    </a:lnTo>
                    <a:cubicBezTo>
                      <a:pt x="77368" y="336499"/>
                      <a:pt x="73684" y="329133"/>
                      <a:pt x="71227" y="322992"/>
                    </a:cubicBezTo>
                    <a:lnTo>
                      <a:pt x="12282" y="316851"/>
                    </a:lnTo>
                    <a:lnTo>
                      <a:pt x="12282" y="198953"/>
                    </a:lnTo>
                    <a:lnTo>
                      <a:pt x="71227" y="192812"/>
                    </a:lnTo>
                    <a:cubicBezTo>
                      <a:pt x="73684" y="185444"/>
                      <a:pt x="76142" y="179303"/>
                      <a:pt x="79826" y="171935"/>
                    </a:cubicBezTo>
                    <a:lnTo>
                      <a:pt x="42986" y="125266"/>
                    </a:lnTo>
                    <a:lnTo>
                      <a:pt x="126495" y="41756"/>
                    </a:lnTo>
                    <a:lnTo>
                      <a:pt x="173165" y="78599"/>
                    </a:lnTo>
                    <a:cubicBezTo>
                      <a:pt x="179306" y="76142"/>
                      <a:pt x="186672" y="72458"/>
                      <a:pt x="192813" y="70002"/>
                    </a:cubicBezTo>
                    <a:lnTo>
                      <a:pt x="198954" y="12281"/>
                    </a:lnTo>
                    <a:lnTo>
                      <a:pt x="316851" y="12281"/>
                    </a:lnTo>
                    <a:close/>
                    <a:moveTo>
                      <a:pt x="327900" y="0"/>
                    </a:moveTo>
                    <a:lnTo>
                      <a:pt x="316851" y="0"/>
                    </a:lnTo>
                    <a:lnTo>
                      <a:pt x="198954" y="0"/>
                    </a:lnTo>
                    <a:lnTo>
                      <a:pt x="187898" y="0"/>
                    </a:lnTo>
                    <a:lnTo>
                      <a:pt x="186672" y="11053"/>
                    </a:lnTo>
                    <a:lnTo>
                      <a:pt x="180531" y="62634"/>
                    </a:lnTo>
                    <a:cubicBezTo>
                      <a:pt x="178074" y="63862"/>
                      <a:pt x="175616" y="65089"/>
                      <a:pt x="173165" y="65089"/>
                    </a:cubicBezTo>
                    <a:lnTo>
                      <a:pt x="132636" y="31931"/>
                    </a:lnTo>
                    <a:lnTo>
                      <a:pt x="124038" y="24562"/>
                    </a:lnTo>
                    <a:lnTo>
                      <a:pt x="116671" y="34387"/>
                    </a:lnTo>
                    <a:lnTo>
                      <a:pt x="34388" y="116670"/>
                    </a:lnTo>
                    <a:lnTo>
                      <a:pt x="27021" y="124038"/>
                    </a:lnTo>
                    <a:lnTo>
                      <a:pt x="34388" y="132635"/>
                    </a:lnTo>
                    <a:lnTo>
                      <a:pt x="67544" y="173162"/>
                    </a:lnTo>
                    <a:cubicBezTo>
                      <a:pt x="66318" y="175619"/>
                      <a:pt x="65092" y="178075"/>
                      <a:pt x="65092" y="180531"/>
                    </a:cubicBezTo>
                    <a:lnTo>
                      <a:pt x="13507" y="186672"/>
                    </a:lnTo>
                    <a:lnTo>
                      <a:pt x="0" y="187900"/>
                    </a:lnTo>
                    <a:lnTo>
                      <a:pt x="0" y="198953"/>
                    </a:lnTo>
                    <a:lnTo>
                      <a:pt x="0" y="316851"/>
                    </a:lnTo>
                    <a:lnTo>
                      <a:pt x="0" y="327901"/>
                    </a:lnTo>
                    <a:lnTo>
                      <a:pt x="11050" y="329133"/>
                    </a:lnTo>
                    <a:lnTo>
                      <a:pt x="62635" y="335274"/>
                    </a:lnTo>
                    <a:cubicBezTo>
                      <a:pt x="63861" y="337731"/>
                      <a:pt x="65092" y="340183"/>
                      <a:pt x="65092" y="341415"/>
                    </a:cubicBezTo>
                    <a:lnTo>
                      <a:pt x="31930" y="381943"/>
                    </a:lnTo>
                    <a:lnTo>
                      <a:pt x="24564" y="390535"/>
                    </a:lnTo>
                    <a:lnTo>
                      <a:pt x="31930" y="397908"/>
                    </a:lnTo>
                    <a:lnTo>
                      <a:pt x="115439" y="481417"/>
                    </a:lnTo>
                    <a:lnTo>
                      <a:pt x="122812" y="488784"/>
                    </a:lnTo>
                    <a:lnTo>
                      <a:pt x="131404" y="481417"/>
                    </a:lnTo>
                    <a:lnTo>
                      <a:pt x="171933" y="448255"/>
                    </a:lnTo>
                    <a:cubicBezTo>
                      <a:pt x="174391" y="449487"/>
                      <a:pt x="176848" y="450713"/>
                      <a:pt x="179306" y="450713"/>
                    </a:cubicBezTo>
                    <a:lnTo>
                      <a:pt x="185447" y="502298"/>
                    </a:lnTo>
                    <a:lnTo>
                      <a:pt x="186672" y="513347"/>
                    </a:lnTo>
                    <a:lnTo>
                      <a:pt x="197722" y="513347"/>
                    </a:lnTo>
                    <a:lnTo>
                      <a:pt x="315625" y="513347"/>
                    </a:lnTo>
                    <a:lnTo>
                      <a:pt x="326675" y="513347"/>
                    </a:lnTo>
                    <a:lnTo>
                      <a:pt x="327900" y="502298"/>
                    </a:lnTo>
                    <a:lnTo>
                      <a:pt x="334042" y="450713"/>
                    </a:lnTo>
                    <a:cubicBezTo>
                      <a:pt x="336499" y="449487"/>
                      <a:pt x="338957" y="448255"/>
                      <a:pt x="340182" y="448255"/>
                    </a:cubicBezTo>
                    <a:lnTo>
                      <a:pt x="380711" y="481417"/>
                    </a:lnTo>
                    <a:lnTo>
                      <a:pt x="389310" y="488784"/>
                    </a:lnTo>
                    <a:lnTo>
                      <a:pt x="396676" y="481417"/>
                    </a:lnTo>
                    <a:lnTo>
                      <a:pt x="480192" y="397908"/>
                    </a:lnTo>
                    <a:lnTo>
                      <a:pt x="487558" y="390535"/>
                    </a:lnTo>
                    <a:lnTo>
                      <a:pt x="480192" y="381943"/>
                    </a:lnTo>
                    <a:lnTo>
                      <a:pt x="447029" y="341415"/>
                    </a:lnTo>
                    <a:cubicBezTo>
                      <a:pt x="448255" y="338957"/>
                      <a:pt x="449487" y="336499"/>
                      <a:pt x="449487" y="335274"/>
                    </a:cubicBezTo>
                    <a:lnTo>
                      <a:pt x="501066" y="329133"/>
                    </a:lnTo>
                    <a:lnTo>
                      <a:pt x="512122" y="327901"/>
                    </a:lnTo>
                    <a:lnTo>
                      <a:pt x="512122" y="316851"/>
                    </a:lnTo>
                    <a:lnTo>
                      <a:pt x="512122" y="198953"/>
                    </a:lnTo>
                    <a:lnTo>
                      <a:pt x="512122" y="187900"/>
                    </a:lnTo>
                    <a:lnTo>
                      <a:pt x="501066" y="186672"/>
                    </a:lnTo>
                    <a:lnTo>
                      <a:pt x="449487" y="180531"/>
                    </a:lnTo>
                    <a:cubicBezTo>
                      <a:pt x="448255" y="178075"/>
                      <a:pt x="447029" y="175619"/>
                      <a:pt x="447029" y="173162"/>
                    </a:cubicBezTo>
                    <a:lnTo>
                      <a:pt x="480192" y="132635"/>
                    </a:lnTo>
                    <a:lnTo>
                      <a:pt x="487558" y="124038"/>
                    </a:lnTo>
                    <a:lnTo>
                      <a:pt x="480192" y="116670"/>
                    </a:lnTo>
                    <a:lnTo>
                      <a:pt x="396676" y="33159"/>
                    </a:lnTo>
                    <a:lnTo>
                      <a:pt x="389310" y="25790"/>
                    </a:lnTo>
                    <a:lnTo>
                      <a:pt x="380711" y="33159"/>
                    </a:lnTo>
                    <a:lnTo>
                      <a:pt x="340182" y="66317"/>
                    </a:lnTo>
                    <a:cubicBezTo>
                      <a:pt x="337731" y="65089"/>
                      <a:pt x="335274" y="63862"/>
                      <a:pt x="334042" y="63862"/>
                    </a:cubicBezTo>
                    <a:lnTo>
                      <a:pt x="327900" y="12281"/>
                    </a:lnTo>
                    <a:lnTo>
                      <a:pt x="327900" y="0"/>
                    </a:lnTo>
                    <a:close/>
                  </a:path>
                </a:pathLst>
              </a:custGeom>
              <a:solidFill>
                <a:srgbClr val="FFFFFF"/>
              </a:solidFill>
              <a:ln w="64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90" name="Graphic 3">
              <a:extLst>
                <a:ext uri="{FF2B5EF4-FFF2-40B4-BE49-F238E27FC236}">
                  <a16:creationId xmlns:a16="http://schemas.microsoft.com/office/drawing/2014/main" id="{656AC6D7-2BDE-4D83-B181-AEF3B8D06F3C}"/>
                </a:ext>
              </a:extLst>
            </p:cNvPr>
            <p:cNvGrpSpPr/>
            <p:nvPr/>
          </p:nvGrpSpPr>
          <p:grpSpPr>
            <a:xfrm>
              <a:off x="3679513" y="1595190"/>
              <a:ext cx="491241" cy="492469"/>
              <a:chOff x="3679513" y="1595190"/>
              <a:chExt cx="491241" cy="492469"/>
            </a:xfrm>
            <a:solidFill>
              <a:srgbClr val="2D5967"/>
            </a:solidFill>
          </p:grpSpPr>
          <p:sp>
            <p:nvSpPr>
              <p:cNvPr id="91" name="Freeform: Shape 94">
                <a:extLst>
                  <a:ext uri="{FF2B5EF4-FFF2-40B4-BE49-F238E27FC236}">
                    <a16:creationId xmlns:a16="http://schemas.microsoft.com/office/drawing/2014/main" id="{9F2FE63F-CD25-4925-91A8-0A54D66083CF}"/>
                  </a:ext>
                </a:extLst>
              </p:cNvPr>
              <p:cNvSpPr/>
              <p:nvPr/>
            </p:nvSpPr>
            <p:spPr>
              <a:xfrm>
                <a:off x="3679513" y="1595190"/>
                <a:ext cx="491241" cy="492469"/>
              </a:xfrm>
              <a:custGeom>
                <a:avLst/>
                <a:gdLst>
                  <a:gd name="connsiteX0" fmla="*/ 491241 w 491241"/>
                  <a:gd name="connsiteY0" fmla="*/ 304570 h 492469"/>
                  <a:gd name="connsiteX1" fmla="*/ 491241 w 491241"/>
                  <a:gd name="connsiteY1" fmla="*/ 186672 h 492469"/>
                  <a:gd name="connsiteX2" fmla="*/ 432290 w 491241"/>
                  <a:gd name="connsiteY2" fmla="*/ 180531 h 492469"/>
                  <a:gd name="connsiteX3" fmla="*/ 423691 w 491241"/>
                  <a:gd name="connsiteY3" fmla="*/ 160881 h 492469"/>
                  <a:gd name="connsiteX4" fmla="*/ 460537 w 491241"/>
                  <a:gd name="connsiteY4" fmla="*/ 114213 h 492469"/>
                  <a:gd name="connsiteX5" fmla="*/ 377028 w 491241"/>
                  <a:gd name="connsiteY5" fmla="*/ 30702 h 492469"/>
                  <a:gd name="connsiteX6" fmla="*/ 330359 w 491241"/>
                  <a:gd name="connsiteY6" fmla="*/ 67546 h 492469"/>
                  <a:gd name="connsiteX7" fmla="*/ 310710 w 491241"/>
                  <a:gd name="connsiteY7" fmla="*/ 58949 h 492469"/>
                  <a:gd name="connsiteX8" fmla="*/ 304569 w 491241"/>
                  <a:gd name="connsiteY8" fmla="*/ 0 h 492469"/>
                  <a:gd name="connsiteX9" fmla="*/ 186666 w 491241"/>
                  <a:gd name="connsiteY9" fmla="*/ 0 h 492469"/>
                  <a:gd name="connsiteX10" fmla="*/ 180532 w 491241"/>
                  <a:gd name="connsiteY10" fmla="*/ 58949 h 492469"/>
                  <a:gd name="connsiteX11" fmla="*/ 159651 w 491241"/>
                  <a:gd name="connsiteY11" fmla="*/ 67546 h 492469"/>
                  <a:gd name="connsiteX12" fmla="*/ 112981 w 491241"/>
                  <a:gd name="connsiteY12" fmla="*/ 30702 h 492469"/>
                  <a:gd name="connsiteX13" fmla="*/ 29473 w 491241"/>
                  <a:gd name="connsiteY13" fmla="*/ 114213 h 492469"/>
                  <a:gd name="connsiteX14" fmla="*/ 66312 w 491241"/>
                  <a:gd name="connsiteY14" fmla="*/ 160881 h 492469"/>
                  <a:gd name="connsiteX15" fmla="*/ 57719 w 491241"/>
                  <a:gd name="connsiteY15" fmla="*/ 180531 h 492469"/>
                  <a:gd name="connsiteX16" fmla="*/ 0 w 491241"/>
                  <a:gd name="connsiteY16" fmla="*/ 186672 h 492469"/>
                  <a:gd name="connsiteX17" fmla="*/ 0 w 491241"/>
                  <a:gd name="connsiteY17" fmla="*/ 304570 h 492469"/>
                  <a:gd name="connsiteX18" fmla="*/ 58945 w 491241"/>
                  <a:gd name="connsiteY18" fmla="*/ 310713 h 492469"/>
                  <a:gd name="connsiteX19" fmla="*/ 67544 w 491241"/>
                  <a:gd name="connsiteY19" fmla="*/ 331586 h 492469"/>
                  <a:gd name="connsiteX20" fmla="*/ 30698 w 491241"/>
                  <a:gd name="connsiteY20" fmla="*/ 378256 h 492469"/>
                  <a:gd name="connsiteX21" fmla="*/ 114213 w 491241"/>
                  <a:gd name="connsiteY21" fmla="*/ 461765 h 492469"/>
                  <a:gd name="connsiteX22" fmla="*/ 160877 w 491241"/>
                  <a:gd name="connsiteY22" fmla="*/ 424926 h 492469"/>
                  <a:gd name="connsiteX23" fmla="*/ 180532 w 491241"/>
                  <a:gd name="connsiteY23" fmla="*/ 433518 h 492469"/>
                  <a:gd name="connsiteX24" fmla="*/ 186666 w 491241"/>
                  <a:gd name="connsiteY24" fmla="*/ 492470 h 492469"/>
                  <a:gd name="connsiteX25" fmla="*/ 304569 w 491241"/>
                  <a:gd name="connsiteY25" fmla="*/ 492470 h 492469"/>
                  <a:gd name="connsiteX26" fmla="*/ 310710 w 491241"/>
                  <a:gd name="connsiteY26" fmla="*/ 433518 h 492469"/>
                  <a:gd name="connsiteX27" fmla="*/ 330359 w 491241"/>
                  <a:gd name="connsiteY27" fmla="*/ 424926 h 492469"/>
                  <a:gd name="connsiteX28" fmla="*/ 377028 w 491241"/>
                  <a:gd name="connsiteY28" fmla="*/ 461765 h 492469"/>
                  <a:gd name="connsiteX29" fmla="*/ 460537 w 491241"/>
                  <a:gd name="connsiteY29" fmla="*/ 378256 h 492469"/>
                  <a:gd name="connsiteX30" fmla="*/ 423691 w 491241"/>
                  <a:gd name="connsiteY30" fmla="*/ 331586 h 492469"/>
                  <a:gd name="connsiteX31" fmla="*/ 432290 w 491241"/>
                  <a:gd name="connsiteY31" fmla="*/ 311938 h 492469"/>
                  <a:gd name="connsiteX32" fmla="*/ 491241 w 491241"/>
                  <a:gd name="connsiteY32" fmla="*/ 304570 h 492469"/>
                  <a:gd name="connsiteX33" fmla="*/ 435973 w 491241"/>
                  <a:gd name="connsiteY33" fmla="*/ 375799 h 492469"/>
                  <a:gd name="connsiteX34" fmla="*/ 375796 w 491241"/>
                  <a:gd name="connsiteY34" fmla="*/ 435976 h 492469"/>
                  <a:gd name="connsiteX35" fmla="*/ 332816 w 491241"/>
                  <a:gd name="connsiteY35" fmla="*/ 401588 h 492469"/>
                  <a:gd name="connsiteX36" fmla="*/ 327901 w 491241"/>
                  <a:gd name="connsiteY36" fmla="*/ 405271 h 492469"/>
                  <a:gd name="connsiteX37" fmla="*/ 299654 w 491241"/>
                  <a:gd name="connsiteY37" fmla="*/ 417553 h 492469"/>
                  <a:gd name="connsiteX38" fmla="*/ 294745 w 491241"/>
                  <a:gd name="connsiteY38" fmla="*/ 418785 h 492469"/>
                  <a:gd name="connsiteX39" fmla="*/ 288604 w 491241"/>
                  <a:gd name="connsiteY39" fmla="*/ 474047 h 492469"/>
                  <a:gd name="connsiteX40" fmla="*/ 203863 w 491241"/>
                  <a:gd name="connsiteY40" fmla="*/ 474047 h 492469"/>
                  <a:gd name="connsiteX41" fmla="*/ 196497 w 491241"/>
                  <a:gd name="connsiteY41" fmla="*/ 418785 h 492469"/>
                  <a:gd name="connsiteX42" fmla="*/ 190356 w 491241"/>
                  <a:gd name="connsiteY42" fmla="*/ 416327 h 492469"/>
                  <a:gd name="connsiteX43" fmla="*/ 162109 w 491241"/>
                  <a:gd name="connsiteY43" fmla="*/ 404045 h 492469"/>
                  <a:gd name="connsiteX44" fmla="*/ 157193 w 491241"/>
                  <a:gd name="connsiteY44" fmla="*/ 401588 h 492469"/>
                  <a:gd name="connsiteX45" fmla="*/ 114213 w 491241"/>
                  <a:gd name="connsiteY45" fmla="*/ 435976 h 492469"/>
                  <a:gd name="connsiteX46" fmla="*/ 54036 w 491241"/>
                  <a:gd name="connsiteY46" fmla="*/ 375799 h 492469"/>
                  <a:gd name="connsiteX47" fmla="*/ 88418 w 491241"/>
                  <a:gd name="connsiteY47" fmla="*/ 332819 h 492469"/>
                  <a:gd name="connsiteX48" fmla="*/ 85967 w 491241"/>
                  <a:gd name="connsiteY48" fmla="*/ 327903 h 492469"/>
                  <a:gd name="connsiteX49" fmla="*/ 74910 w 491241"/>
                  <a:gd name="connsiteY49" fmla="*/ 299657 h 492469"/>
                  <a:gd name="connsiteX50" fmla="*/ 72453 w 491241"/>
                  <a:gd name="connsiteY50" fmla="*/ 294745 h 492469"/>
                  <a:gd name="connsiteX51" fmla="*/ 17191 w 491241"/>
                  <a:gd name="connsiteY51" fmla="*/ 288604 h 492469"/>
                  <a:gd name="connsiteX52" fmla="*/ 17191 w 491241"/>
                  <a:gd name="connsiteY52" fmla="*/ 203865 h 492469"/>
                  <a:gd name="connsiteX53" fmla="*/ 72453 w 491241"/>
                  <a:gd name="connsiteY53" fmla="*/ 196497 h 492469"/>
                  <a:gd name="connsiteX54" fmla="*/ 74910 w 491241"/>
                  <a:gd name="connsiteY54" fmla="*/ 190356 h 492469"/>
                  <a:gd name="connsiteX55" fmla="*/ 85967 w 491241"/>
                  <a:gd name="connsiteY55" fmla="*/ 163338 h 492469"/>
                  <a:gd name="connsiteX56" fmla="*/ 88418 w 491241"/>
                  <a:gd name="connsiteY56" fmla="*/ 158425 h 492469"/>
                  <a:gd name="connsiteX57" fmla="*/ 54036 w 491241"/>
                  <a:gd name="connsiteY57" fmla="*/ 115442 h 492469"/>
                  <a:gd name="connsiteX58" fmla="*/ 114213 w 491241"/>
                  <a:gd name="connsiteY58" fmla="*/ 55264 h 492469"/>
                  <a:gd name="connsiteX59" fmla="*/ 157193 w 491241"/>
                  <a:gd name="connsiteY59" fmla="*/ 89651 h 492469"/>
                  <a:gd name="connsiteX60" fmla="*/ 163335 w 491241"/>
                  <a:gd name="connsiteY60" fmla="*/ 85967 h 492469"/>
                  <a:gd name="connsiteX61" fmla="*/ 191581 w 491241"/>
                  <a:gd name="connsiteY61" fmla="*/ 74914 h 492469"/>
                  <a:gd name="connsiteX62" fmla="*/ 196497 w 491241"/>
                  <a:gd name="connsiteY62" fmla="*/ 72458 h 492469"/>
                  <a:gd name="connsiteX63" fmla="*/ 202631 w 491241"/>
                  <a:gd name="connsiteY63" fmla="*/ 17193 h 492469"/>
                  <a:gd name="connsiteX64" fmla="*/ 287372 w 491241"/>
                  <a:gd name="connsiteY64" fmla="*/ 17193 h 492469"/>
                  <a:gd name="connsiteX65" fmla="*/ 294745 w 491241"/>
                  <a:gd name="connsiteY65" fmla="*/ 72458 h 492469"/>
                  <a:gd name="connsiteX66" fmla="*/ 300886 w 491241"/>
                  <a:gd name="connsiteY66" fmla="*/ 74914 h 492469"/>
                  <a:gd name="connsiteX67" fmla="*/ 327901 w 491241"/>
                  <a:gd name="connsiteY67" fmla="*/ 85967 h 492469"/>
                  <a:gd name="connsiteX68" fmla="*/ 332816 w 491241"/>
                  <a:gd name="connsiteY68" fmla="*/ 88423 h 492469"/>
                  <a:gd name="connsiteX69" fmla="*/ 375796 w 491241"/>
                  <a:gd name="connsiteY69" fmla="*/ 54036 h 492469"/>
                  <a:gd name="connsiteX70" fmla="*/ 435973 w 491241"/>
                  <a:gd name="connsiteY70" fmla="*/ 114213 h 492469"/>
                  <a:gd name="connsiteX71" fmla="*/ 401585 w 491241"/>
                  <a:gd name="connsiteY71" fmla="*/ 157197 h 492469"/>
                  <a:gd name="connsiteX72" fmla="*/ 404043 w 491241"/>
                  <a:gd name="connsiteY72" fmla="*/ 162109 h 492469"/>
                  <a:gd name="connsiteX73" fmla="*/ 416325 w 491241"/>
                  <a:gd name="connsiteY73" fmla="*/ 190356 h 492469"/>
                  <a:gd name="connsiteX74" fmla="*/ 418782 w 491241"/>
                  <a:gd name="connsiteY74" fmla="*/ 196497 h 492469"/>
                  <a:gd name="connsiteX75" fmla="*/ 474044 w 491241"/>
                  <a:gd name="connsiteY75" fmla="*/ 202637 h 492469"/>
                  <a:gd name="connsiteX76" fmla="*/ 474044 w 491241"/>
                  <a:gd name="connsiteY76" fmla="*/ 287376 h 492469"/>
                  <a:gd name="connsiteX77" fmla="*/ 418782 w 491241"/>
                  <a:gd name="connsiteY77" fmla="*/ 294745 h 492469"/>
                  <a:gd name="connsiteX78" fmla="*/ 416325 w 491241"/>
                  <a:gd name="connsiteY78" fmla="*/ 300885 h 492469"/>
                  <a:gd name="connsiteX79" fmla="*/ 404043 w 491241"/>
                  <a:gd name="connsiteY79" fmla="*/ 329129 h 492469"/>
                  <a:gd name="connsiteX80" fmla="*/ 401585 w 491241"/>
                  <a:gd name="connsiteY80" fmla="*/ 334044 h 492469"/>
                  <a:gd name="connsiteX81" fmla="*/ 435973 w 491241"/>
                  <a:gd name="connsiteY81" fmla="*/ 375799 h 49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91241" h="492469">
                    <a:moveTo>
                      <a:pt x="491241" y="304570"/>
                    </a:moveTo>
                    <a:lnTo>
                      <a:pt x="491241" y="186672"/>
                    </a:lnTo>
                    <a:lnTo>
                      <a:pt x="432290" y="180531"/>
                    </a:lnTo>
                    <a:cubicBezTo>
                      <a:pt x="429832" y="173162"/>
                      <a:pt x="427375" y="167022"/>
                      <a:pt x="423691" y="160881"/>
                    </a:cubicBezTo>
                    <a:lnTo>
                      <a:pt x="460537" y="114213"/>
                    </a:lnTo>
                    <a:lnTo>
                      <a:pt x="377028" y="30702"/>
                    </a:lnTo>
                    <a:lnTo>
                      <a:pt x="330359" y="67546"/>
                    </a:lnTo>
                    <a:cubicBezTo>
                      <a:pt x="324217" y="65089"/>
                      <a:pt x="316851" y="61405"/>
                      <a:pt x="310710" y="58949"/>
                    </a:cubicBezTo>
                    <a:lnTo>
                      <a:pt x="304569" y="0"/>
                    </a:lnTo>
                    <a:lnTo>
                      <a:pt x="186666" y="0"/>
                    </a:lnTo>
                    <a:lnTo>
                      <a:pt x="180532" y="58949"/>
                    </a:lnTo>
                    <a:cubicBezTo>
                      <a:pt x="173159" y="61405"/>
                      <a:pt x="167018" y="63861"/>
                      <a:pt x="159651" y="67546"/>
                    </a:cubicBezTo>
                    <a:lnTo>
                      <a:pt x="112981" y="30702"/>
                    </a:lnTo>
                    <a:lnTo>
                      <a:pt x="29473" y="114213"/>
                    </a:lnTo>
                    <a:lnTo>
                      <a:pt x="66312" y="160881"/>
                    </a:lnTo>
                    <a:cubicBezTo>
                      <a:pt x="63861" y="167022"/>
                      <a:pt x="60177" y="174391"/>
                      <a:pt x="57719" y="180531"/>
                    </a:cubicBezTo>
                    <a:lnTo>
                      <a:pt x="0" y="186672"/>
                    </a:lnTo>
                    <a:lnTo>
                      <a:pt x="0" y="304570"/>
                    </a:lnTo>
                    <a:lnTo>
                      <a:pt x="58945" y="310713"/>
                    </a:lnTo>
                    <a:cubicBezTo>
                      <a:pt x="61403" y="318079"/>
                      <a:pt x="63861" y="324220"/>
                      <a:pt x="67544" y="331586"/>
                    </a:cubicBezTo>
                    <a:lnTo>
                      <a:pt x="30698" y="378256"/>
                    </a:lnTo>
                    <a:lnTo>
                      <a:pt x="114213" y="461765"/>
                    </a:lnTo>
                    <a:lnTo>
                      <a:pt x="160877" y="424926"/>
                    </a:lnTo>
                    <a:cubicBezTo>
                      <a:pt x="167018" y="427377"/>
                      <a:pt x="174391" y="431067"/>
                      <a:pt x="180532" y="433518"/>
                    </a:cubicBezTo>
                    <a:lnTo>
                      <a:pt x="186666" y="492470"/>
                    </a:lnTo>
                    <a:lnTo>
                      <a:pt x="304569" y="492470"/>
                    </a:lnTo>
                    <a:lnTo>
                      <a:pt x="310710" y="433518"/>
                    </a:lnTo>
                    <a:cubicBezTo>
                      <a:pt x="316851" y="431067"/>
                      <a:pt x="324217" y="428609"/>
                      <a:pt x="330359" y="424926"/>
                    </a:cubicBezTo>
                    <a:lnTo>
                      <a:pt x="377028" y="461765"/>
                    </a:lnTo>
                    <a:lnTo>
                      <a:pt x="460537" y="378256"/>
                    </a:lnTo>
                    <a:lnTo>
                      <a:pt x="423691" y="331586"/>
                    </a:lnTo>
                    <a:cubicBezTo>
                      <a:pt x="426149" y="325446"/>
                      <a:pt x="429832" y="318079"/>
                      <a:pt x="432290" y="311938"/>
                    </a:cubicBezTo>
                    <a:lnTo>
                      <a:pt x="491241" y="304570"/>
                    </a:lnTo>
                    <a:close/>
                    <a:moveTo>
                      <a:pt x="435973" y="375799"/>
                    </a:moveTo>
                    <a:lnTo>
                      <a:pt x="375796" y="435976"/>
                    </a:lnTo>
                    <a:lnTo>
                      <a:pt x="332816" y="401588"/>
                    </a:lnTo>
                    <a:lnTo>
                      <a:pt x="327901" y="405271"/>
                    </a:lnTo>
                    <a:cubicBezTo>
                      <a:pt x="319302" y="410186"/>
                      <a:pt x="309478" y="413870"/>
                      <a:pt x="299654" y="417553"/>
                    </a:cubicBezTo>
                    <a:lnTo>
                      <a:pt x="294745" y="418785"/>
                    </a:lnTo>
                    <a:lnTo>
                      <a:pt x="288604" y="474047"/>
                    </a:lnTo>
                    <a:lnTo>
                      <a:pt x="203863" y="474047"/>
                    </a:lnTo>
                    <a:lnTo>
                      <a:pt x="196497" y="418785"/>
                    </a:lnTo>
                    <a:lnTo>
                      <a:pt x="190356" y="416327"/>
                    </a:lnTo>
                    <a:cubicBezTo>
                      <a:pt x="180532" y="413870"/>
                      <a:pt x="170701" y="408961"/>
                      <a:pt x="162109" y="404045"/>
                    </a:cubicBezTo>
                    <a:lnTo>
                      <a:pt x="157193" y="401588"/>
                    </a:lnTo>
                    <a:lnTo>
                      <a:pt x="114213" y="435976"/>
                    </a:lnTo>
                    <a:lnTo>
                      <a:pt x="54036" y="375799"/>
                    </a:lnTo>
                    <a:lnTo>
                      <a:pt x="88418" y="332819"/>
                    </a:lnTo>
                    <a:lnTo>
                      <a:pt x="85967" y="327903"/>
                    </a:lnTo>
                    <a:cubicBezTo>
                      <a:pt x="81051" y="319305"/>
                      <a:pt x="77368" y="309480"/>
                      <a:pt x="74910" y="299657"/>
                    </a:cubicBezTo>
                    <a:lnTo>
                      <a:pt x="72453" y="294745"/>
                    </a:lnTo>
                    <a:lnTo>
                      <a:pt x="17191" y="288604"/>
                    </a:lnTo>
                    <a:lnTo>
                      <a:pt x="17191" y="203865"/>
                    </a:lnTo>
                    <a:lnTo>
                      <a:pt x="72453" y="196497"/>
                    </a:lnTo>
                    <a:lnTo>
                      <a:pt x="74910" y="190356"/>
                    </a:lnTo>
                    <a:cubicBezTo>
                      <a:pt x="77368" y="181759"/>
                      <a:pt x="82283" y="171934"/>
                      <a:pt x="85967" y="163338"/>
                    </a:cubicBezTo>
                    <a:lnTo>
                      <a:pt x="88418" y="158425"/>
                    </a:lnTo>
                    <a:lnTo>
                      <a:pt x="54036" y="115442"/>
                    </a:lnTo>
                    <a:lnTo>
                      <a:pt x="114213" y="55264"/>
                    </a:lnTo>
                    <a:lnTo>
                      <a:pt x="157193" y="89651"/>
                    </a:lnTo>
                    <a:lnTo>
                      <a:pt x="163335" y="85967"/>
                    </a:lnTo>
                    <a:cubicBezTo>
                      <a:pt x="171933" y="81054"/>
                      <a:pt x="181757" y="77370"/>
                      <a:pt x="191581" y="74914"/>
                    </a:cubicBezTo>
                    <a:lnTo>
                      <a:pt x="196497" y="72458"/>
                    </a:lnTo>
                    <a:lnTo>
                      <a:pt x="202631" y="17193"/>
                    </a:lnTo>
                    <a:lnTo>
                      <a:pt x="287372" y="17193"/>
                    </a:lnTo>
                    <a:lnTo>
                      <a:pt x="294745" y="72458"/>
                    </a:lnTo>
                    <a:lnTo>
                      <a:pt x="300886" y="74914"/>
                    </a:lnTo>
                    <a:cubicBezTo>
                      <a:pt x="309478" y="77370"/>
                      <a:pt x="319302" y="82283"/>
                      <a:pt x="327901" y="85967"/>
                    </a:cubicBezTo>
                    <a:lnTo>
                      <a:pt x="332816" y="88423"/>
                    </a:lnTo>
                    <a:lnTo>
                      <a:pt x="375796" y="54036"/>
                    </a:lnTo>
                    <a:lnTo>
                      <a:pt x="435973" y="114213"/>
                    </a:lnTo>
                    <a:lnTo>
                      <a:pt x="401585" y="157197"/>
                    </a:lnTo>
                    <a:lnTo>
                      <a:pt x="404043" y="162109"/>
                    </a:lnTo>
                    <a:cubicBezTo>
                      <a:pt x="408958" y="170706"/>
                      <a:pt x="412642" y="180531"/>
                      <a:pt x="416325" y="190356"/>
                    </a:cubicBezTo>
                    <a:lnTo>
                      <a:pt x="418782" y="196497"/>
                    </a:lnTo>
                    <a:lnTo>
                      <a:pt x="474044" y="202637"/>
                    </a:lnTo>
                    <a:lnTo>
                      <a:pt x="474044" y="287376"/>
                    </a:lnTo>
                    <a:lnTo>
                      <a:pt x="418782" y="294745"/>
                    </a:lnTo>
                    <a:lnTo>
                      <a:pt x="416325" y="300885"/>
                    </a:lnTo>
                    <a:cubicBezTo>
                      <a:pt x="413867" y="310713"/>
                      <a:pt x="408958" y="319305"/>
                      <a:pt x="404043" y="329129"/>
                    </a:cubicBezTo>
                    <a:lnTo>
                      <a:pt x="401585" y="334044"/>
                    </a:lnTo>
                    <a:lnTo>
                      <a:pt x="435973" y="375799"/>
                    </a:lnTo>
                    <a:close/>
                  </a:path>
                </a:pathLst>
              </a:custGeom>
              <a:solidFill>
                <a:srgbClr val="2D5967"/>
              </a:solidFill>
              <a:ln w="64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2" name="Freeform: Shape 95">
                <a:extLst>
                  <a:ext uri="{FF2B5EF4-FFF2-40B4-BE49-F238E27FC236}">
                    <a16:creationId xmlns:a16="http://schemas.microsoft.com/office/drawing/2014/main" id="{831F905F-CAFC-4075-80C5-8FC205350F7C}"/>
                  </a:ext>
                </a:extLst>
              </p:cNvPr>
              <p:cNvSpPr/>
              <p:nvPr/>
            </p:nvSpPr>
            <p:spPr>
              <a:xfrm>
                <a:off x="3977935" y="1788003"/>
                <a:ext cx="45437" cy="45440"/>
              </a:xfrm>
              <a:custGeom>
                <a:avLst/>
                <a:gdLst>
                  <a:gd name="connsiteX0" fmla="*/ 45438 w 45437"/>
                  <a:gd name="connsiteY0" fmla="*/ 0 h 45440"/>
                  <a:gd name="connsiteX1" fmla="*/ 0 w 45437"/>
                  <a:gd name="connsiteY1" fmla="*/ 0 h 45440"/>
                  <a:gd name="connsiteX2" fmla="*/ 0 w 45437"/>
                  <a:gd name="connsiteY2" fmla="*/ 45440 h 45440"/>
                  <a:gd name="connsiteX3" fmla="*/ 45438 w 45437"/>
                  <a:gd name="connsiteY3" fmla="*/ 45440 h 45440"/>
                  <a:gd name="connsiteX4" fmla="*/ 45438 w 45437"/>
                  <a:gd name="connsiteY4" fmla="*/ 0 h 45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37" h="45440">
                    <a:moveTo>
                      <a:pt x="45438" y="0"/>
                    </a:moveTo>
                    <a:lnTo>
                      <a:pt x="0" y="0"/>
                    </a:lnTo>
                    <a:lnTo>
                      <a:pt x="0" y="45440"/>
                    </a:lnTo>
                    <a:lnTo>
                      <a:pt x="45438" y="45440"/>
                    </a:lnTo>
                    <a:lnTo>
                      <a:pt x="45438" y="0"/>
                    </a:lnTo>
                    <a:close/>
                  </a:path>
                </a:pathLst>
              </a:custGeom>
              <a:solidFill>
                <a:srgbClr val="2D5967"/>
              </a:solidFill>
              <a:ln w="64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3" name="Freeform: Shape 96">
                <a:extLst>
                  <a:ext uri="{FF2B5EF4-FFF2-40B4-BE49-F238E27FC236}">
                    <a16:creationId xmlns:a16="http://schemas.microsoft.com/office/drawing/2014/main" id="{FD0FDC34-3E34-4B93-B77C-0D3DF52FE0FA}"/>
                  </a:ext>
                </a:extLst>
              </p:cNvPr>
              <p:cNvSpPr/>
              <p:nvPr/>
            </p:nvSpPr>
            <p:spPr>
              <a:xfrm>
                <a:off x="4036899" y="1788003"/>
                <a:ext cx="45437" cy="45440"/>
              </a:xfrm>
              <a:custGeom>
                <a:avLst/>
                <a:gdLst>
                  <a:gd name="connsiteX0" fmla="*/ 45438 w 45437"/>
                  <a:gd name="connsiteY0" fmla="*/ 0 h 45440"/>
                  <a:gd name="connsiteX1" fmla="*/ 0 w 45437"/>
                  <a:gd name="connsiteY1" fmla="*/ 0 h 45440"/>
                  <a:gd name="connsiteX2" fmla="*/ 0 w 45437"/>
                  <a:gd name="connsiteY2" fmla="*/ 45440 h 45440"/>
                  <a:gd name="connsiteX3" fmla="*/ 45438 w 45437"/>
                  <a:gd name="connsiteY3" fmla="*/ 45440 h 45440"/>
                  <a:gd name="connsiteX4" fmla="*/ 45438 w 45437"/>
                  <a:gd name="connsiteY4" fmla="*/ 0 h 45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37" h="45440">
                    <a:moveTo>
                      <a:pt x="45438" y="0"/>
                    </a:moveTo>
                    <a:lnTo>
                      <a:pt x="0" y="0"/>
                    </a:lnTo>
                    <a:lnTo>
                      <a:pt x="0" y="45440"/>
                    </a:lnTo>
                    <a:lnTo>
                      <a:pt x="45438" y="45440"/>
                    </a:lnTo>
                    <a:lnTo>
                      <a:pt x="45438" y="0"/>
                    </a:lnTo>
                    <a:close/>
                  </a:path>
                </a:pathLst>
              </a:custGeom>
              <a:solidFill>
                <a:srgbClr val="2D5967"/>
              </a:solidFill>
              <a:ln w="64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4" name="Freeform: Shape 97">
                <a:extLst>
                  <a:ext uri="{FF2B5EF4-FFF2-40B4-BE49-F238E27FC236}">
                    <a16:creationId xmlns:a16="http://schemas.microsoft.com/office/drawing/2014/main" id="{2CB54412-4630-4E24-A242-2D6E434DA738}"/>
                  </a:ext>
                </a:extLst>
              </p:cNvPr>
              <p:cNvSpPr/>
              <p:nvPr/>
            </p:nvSpPr>
            <p:spPr>
              <a:xfrm>
                <a:off x="3977935" y="1848184"/>
                <a:ext cx="45437" cy="45439"/>
              </a:xfrm>
              <a:custGeom>
                <a:avLst/>
                <a:gdLst>
                  <a:gd name="connsiteX0" fmla="*/ 45438 w 45437"/>
                  <a:gd name="connsiteY0" fmla="*/ 0 h 45439"/>
                  <a:gd name="connsiteX1" fmla="*/ 0 w 45437"/>
                  <a:gd name="connsiteY1" fmla="*/ 0 h 45439"/>
                  <a:gd name="connsiteX2" fmla="*/ 0 w 45437"/>
                  <a:gd name="connsiteY2" fmla="*/ 45440 h 45439"/>
                  <a:gd name="connsiteX3" fmla="*/ 45438 w 45437"/>
                  <a:gd name="connsiteY3" fmla="*/ 45440 h 45439"/>
                  <a:gd name="connsiteX4" fmla="*/ 45438 w 45437"/>
                  <a:gd name="connsiteY4" fmla="*/ 0 h 4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37" h="45439">
                    <a:moveTo>
                      <a:pt x="45438" y="0"/>
                    </a:moveTo>
                    <a:lnTo>
                      <a:pt x="0" y="0"/>
                    </a:lnTo>
                    <a:lnTo>
                      <a:pt x="0" y="45440"/>
                    </a:lnTo>
                    <a:lnTo>
                      <a:pt x="45438" y="45440"/>
                    </a:lnTo>
                    <a:lnTo>
                      <a:pt x="45438" y="0"/>
                    </a:lnTo>
                    <a:close/>
                  </a:path>
                </a:pathLst>
              </a:custGeom>
              <a:solidFill>
                <a:srgbClr val="2D5967"/>
              </a:solidFill>
              <a:ln w="64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5" name="Freeform: Shape 98">
                <a:extLst>
                  <a:ext uri="{FF2B5EF4-FFF2-40B4-BE49-F238E27FC236}">
                    <a16:creationId xmlns:a16="http://schemas.microsoft.com/office/drawing/2014/main" id="{D607C283-76D9-4BFB-A630-AD36F60D959E}"/>
                  </a:ext>
                </a:extLst>
              </p:cNvPr>
              <p:cNvSpPr/>
              <p:nvPr/>
            </p:nvSpPr>
            <p:spPr>
              <a:xfrm>
                <a:off x="4036899" y="1848184"/>
                <a:ext cx="45437" cy="45439"/>
              </a:xfrm>
              <a:custGeom>
                <a:avLst/>
                <a:gdLst>
                  <a:gd name="connsiteX0" fmla="*/ 45438 w 45437"/>
                  <a:gd name="connsiteY0" fmla="*/ 0 h 45439"/>
                  <a:gd name="connsiteX1" fmla="*/ 0 w 45437"/>
                  <a:gd name="connsiteY1" fmla="*/ 0 h 45439"/>
                  <a:gd name="connsiteX2" fmla="*/ 0 w 45437"/>
                  <a:gd name="connsiteY2" fmla="*/ 45440 h 45439"/>
                  <a:gd name="connsiteX3" fmla="*/ 45438 w 45437"/>
                  <a:gd name="connsiteY3" fmla="*/ 45440 h 45439"/>
                  <a:gd name="connsiteX4" fmla="*/ 45438 w 45437"/>
                  <a:gd name="connsiteY4" fmla="*/ 0 h 4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37" h="45439">
                    <a:moveTo>
                      <a:pt x="45438" y="0"/>
                    </a:moveTo>
                    <a:lnTo>
                      <a:pt x="0" y="0"/>
                    </a:lnTo>
                    <a:lnTo>
                      <a:pt x="0" y="45440"/>
                    </a:lnTo>
                    <a:lnTo>
                      <a:pt x="45438" y="45440"/>
                    </a:lnTo>
                    <a:lnTo>
                      <a:pt x="45438" y="0"/>
                    </a:lnTo>
                    <a:close/>
                  </a:path>
                </a:pathLst>
              </a:custGeom>
              <a:solidFill>
                <a:srgbClr val="2D5967"/>
              </a:solidFill>
              <a:ln w="64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6" name="Freeform: Shape 99">
                <a:extLst>
                  <a:ext uri="{FF2B5EF4-FFF2-40B4-BE49-F238E27FC236}">
                    <a16:creationId xmlns:a16="http://schemas.microsoft.com/office/drawing/2014/main" id="{A4D0E9FC-E224-4C06-ADAE-1774EC3AAFAF}"/>
                  </a:ext>
                </a:extLst>
              </p:cNvPr>
              <p:cNvSpPr/>
              <p:nvPr/>
            </p:nvSpPr>
            <p:spPr>
              <a:xfrm>
                <a:off x="3872326" y="1788003"/>
                <a:ext cx="93332" cy="105617"/>
              </a:xfrm>
              <a:custGeom>
                <a:avLst/>
                <a:gdLst>
                  <a:gd name="connsiteX0" fmla="*/ 0 w 93332"/>
                  <a:gd name="connsiteY0" fmla="*/ 0 h 105617"/>
                  <a:gd name="connsiteX1" fmla="*/ 52804 w 93332"/>
                  <a:gd name="connsiteY1" fmla="*/ 52809 h 105617"/>
                  <a:gd name="connsiteX2" fmla="*/ 0 w 93332"/>
                  <a:gd name="connsiteY2" fmla="*/ 105617 h 105617"/>
                  <a:gd name="connsiteX3" fmla="*/ 41754 w 93332"/>
                  <a:gd name="connsiteY3" fmla="*/ 105617 h 105617"/>
                  <a:gd name="connsiteX4" fmla="*/ 93333 w 93332"/>
                  <a:gd name="connsiteY4" fmla="*/ 52809 h 105617"/>
                  <a:gd name="connsiteX5" fmla="*/ 41754 w 93332"/>
                  <a:gd name="connsiteY5" fmla="*/ 0 h 105617"/>
                  <a:gd name="connsiteX6" fmla="*/ 0 w 93332"/>
                  <a:gd name="connsiteY6" fmla="*/ 0 h 10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332" h="105617">
                    <a:moveTo>
                      <a:pt x="0" y="0"/>
                    </a:moveTo>
                    <a:lnTo>
                      <a:pt x="52804" y="52809"/>
                    </a:lnTo>
                    <a:lnTo>
                      <a:pt x="0" y="105617"/>
                    </a:lnTo>
                    <a:lnTo>
                      <a:pt x="41754" y="105617"/>
                    </a:lnTo>
                    <a:lnTo>
                      <a:pt x="93333" y="52809"/>
                    </a:lnTo>
                    <a:lnTo>
                      <a:pt x="41754" y="0"/>
                    </a:lnTo>
                    <a:lnTo>
                      <a:pt x="0" y="0"/>
                    </a:lnTo>
                    <a:close/>
                  </a:path>
                </a:pathLst>
              </a:custGeom>
              <a:solidFill>
                <a:srgbClr val="2D5967"/>
              </a:solidFill>
              <a:ln w="64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7" name="Freeform: Shape 101">
                <a:extLst>
                  <a:ext uri="{FF2B5EF4-FFF2-40B4-BE49-F238E27FC236}">
                    <a16:creationId xmlns:a16="http://schemas.microsoft.com/office/drawing/2014/main" id="{53C39E1C-56AF-4B99-93AD-02B276ECCF9C}"/>
                  </a:ext>
                </a:extLst>
              </p:cNvPr>
              <p:cNvSpPr/>
              <p:nvPr/>
            </p:nvSpPr>
            <p:spPr>
              <a:xfrm>
                <a:off x="3759351" y="1792914"/>
                <a:ext cx="36845" cy="36842"/>
              </a:xfrm>
              <a:custGeom>
                <a:avLst/>
                <a:gdLst>
                  <a:gd name="connsiteX0" fmla="*/ 18423 w 36845"/>
                  <a:gd name="connsiteY0" fmla="*/ 36843 h 36842"/>
                  <a:gd name="connsiteX1" fmla="*/ 36846 w 36845"/>
                  <a:gd name="connsiteY1" fmla="*/ 18421 h 36842"/>
                  <a:gd name="connsiteX2" fmla="*/ 18423 w 36845"/>
                  <a:gd name="connsiteY2" fmla="*/ 0 h 36842"/>
                  <a:gd name="connsiteX3" fmla="*/ 0 w 36845"/>
                  <a:gd name="connsiteY3" fmla="*/ 18421 h 36842"/>
                  <a:gd name="connsiteX4" fmla="*/ 18423 w 36845"/>
                  <a:gd name="connsiteY4" fmla="*/ 36843 h 36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45" h="36842">
                    <a:moveTo>
                      <a:pt x="18423" y="36843"/>
                    </a:moveTo>
                    <a:cubicBezTo>
                      <a:pt x="28593" y="36843"/>
                      <a:pt x="36846" y="28595"/>
                      <a:pt x="36846" y="18421"/>
                    </a:cubicBezTo>
                    <a:cubicBezTo>
                      <a:pt x="36846" y="8248"/>
                      <a:pt x="28593" y="0"/>
                      <a:pt x="18423" y="0"/>
                    </a:cubicBezTo>
                    <a:cubicBezTo>
                      <a:pt x="8246" y="0"/>
                      <a:pt x="0" y="8248"/>
                      <a:pt x="0" y="18421"/>
                    </a:cubicBezTo>
                    <a:cubicBezTo>
                      <a:pt x="0" y="28595"/>
                      <a:pt x="8246" y="36843"/>
                      <a:pt x="18423" y="36843"/>
                    </a:cubicBezTo>
                    <a:close/>
                  </a:path>
                </a:pathLst>
              </a:custGeom>
              <a:solidFill>
                <a:srgbClr val="2D5967"/>
              </a:solidFill>
              <a:ln w="64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8" name="Freeform: Shape 102">
                <a:extLst>
                  <a:ext uri="{FF2B5EF4-FFF2-40B4-BE49-F238E27FC236}">
                    <a16:creationId xmlns:a16="http://schemas.microsoft.com/office/drawing/2014/main" id="{40CE0C3E-11D8-4DEC-86F4-9AFA99521DA4}"/>
                  </a:ext>
                </a:extLst>
              </p:cNvPr>
              <p:cNvSpPr/>
              <p:nvPr/>
            </p:nvSpPr>
            <p:spPr>
              <a:xfrm>
                <a:off x="3810923" y="1864148"/>
                <a:ext cx="29478" cy="29474"/>
              </a:xfrm>
              <a:custGeom>
                <a:avLst/>
                <a:gdLst>
                  <a:gd name="connsiteX0" fmla="*/ 14739 w 29478"/>
                  <a:gd name="connsiteY0" fmla="*/ 29474 h 29474"/>
                  <a:gd name="connsiteX1" fmla="*/ 29479 w 29478"/>
                  <a:gd name="connsiteY1" fmla="*/ 14737 h 29474"/>
                  <a:gd name="connsiteX2" fmla="*/ 14739 w 29478"/>
                  <a:gd name="connsiteY2" fmla="*/ 0 h 29474"/>
                  <a:gd name="connsiteX3" fmla="*/ 0 w 29478"/>
                  <a:gd name="connsiteY3" fmla="*/ 14737 h 29474"/>
                  <a:gd name="connsiteX4" fmla="*/ 14739 w 29478"/>
                  <a:gd name="connsiteY4" fmla="*/ 29474 h 29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78" h="29474">
                    <a:moveTo>
                      <a:pt x="14739" y="29474"/>
                    </a:moveTo>
                    <a:cubicBezTo>
                      <a:pt x="22876" y="29474"/>
                      <a:pt x="29479" y="22876"/>
                      <a:pt x="29479" y="14737"/>
                    </a:cubicBezTo>
                    <a:cubicBezTo>
                      <a:pt x="29479" y="6598"/>
                      <a:pt x="22876" y="0"/>
                      <a:pt x="14739" y="0"/>
                    </a:cubicBezTo>
                    <a:cubicBezTo>
                      <a:pt x="6603" y="0"/>
                      <a:pt x="0" y="6598"/>
                      <a:pt x="0" y="14737"/>
                    </a:cubicBezTo>
                    <a:cubicBezTo>
                      <a:pt x="0" y="22876"/>
                      <a:pt x="6603" y="29474"/>
                      <a:pt x="14739" y="29474"/>
                    </a:cubicBezTo>
                    <a:close/>
                  </a:path>
                </a:pathLst>
              </a:custGeom>
              <a:solidFill>
                <a:srgbClr val="2D5967"/>
              </a:solidFill>
              <a:ln w="64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9" name="Freeform: Shape 103">
                <a:extLst>
                  <a:ext uri="{FF2B5EF4-FFF2-40B4-BE49-F238E27FC236}">
                    <a16:creationId xmlns:a16="http://schemas.microsoft.com/office/drawing/2014/main" id="{440B0535-4B16-4204-A252-959C952146D7}"/>
                  </a:ext>
                </a:extLst>
              </p:cNvPr>
              <p:cNvSpPr/>
              <p:nvPr/>
            </p:nvSpPr>
            <p:spPr>
              <a:xfrm>
                <a:off x="3751966" y="1842041"/>
                <a:ext cx="46663" cy="46667"/>
              </a:xfrm>
              <a:custGeom>
                <a:avLst/>
                <a:gdLst>
                  <a:gd name="connsiteX0" fmla="*/ 23332 w 46663"/>
                  <a:gd name="connsiteY0" fmla="*/ 46668 h 46667"/>
                  <a:gd name="connsiteX1" fmla="*/ 46663 w 46663"/>
                  <a:gd name="connsiteY1" fmla="*/ 23334 h 46667"/>
                  <a:gd name="connsiteX2" fmla="*/ 23332 w 46663"/>
                  <a:gd name="connsiteY2" fmla="*/ 0 h 46667"/>
                  <a:gd name="connsiteX3" fmla="*/ 0 w 46663"/>
                  <a:gd name="connsiteY3" fmla="*/ 23334 h 46667"/>
                  <a:gd name="connsiteX4" fmla="*/ 23332 w 46663"/>
                  <a:gd name="connsiteY4" fmla="*/ 46668 h 46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63" h="46667">
                    <a:moveTo>
                      <a:pt x="23332" y="46668"/>
                    </a:moveTo>
                    <a:cubicBezTo>
                      <a:pt x="36217" y="46668"/>
                      <a:pt x="46663" y="36221"/>
                      <a:pt x="46663" y="23334"/>
                    </a:cubicBezTo>
                    <a:cubicBezTo>
                      <a:pt x="46663" y="10447"/>
                      <a:pt x="36217" y="0"/>
                      <a:pt x="23332" y="0"/>
                    </a:cubicBezTo>
                    <a:cubicBezTo>
                      <a:pt x="10447" y="0"/>
                      <a:pt x="0" y="10447"/>
                      <a:pt x="0" y="23334"/>
                    </a:cubicBezTo>
                    <a:cubicBezTo>
                      <a:pt x="0" y="36221"/>
                      <a:pt x="10447" y="46668"/>
                      <a:pt x="23332" y="46668"/>
                    </a:cubicBezTo>
                    <a:close/>
                  </a:path>
                </a:pathLst>
              </a:custGeom>
              <a:solidFill>
                <a:srgbClr val="2D5967"/>
              </a:solidFill>
              <a:ln w="64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0" name="Freeform: Shape 104">
                <a:extLst>
                  <a:ext uri="{FF2B5EF4-FFF2-40B4-BE49-F238E27FC236}">
                    <a16:creationId xmlns:a16="http://schemas.microsoft.com/office/drawing/2014/main" id="{E947997A-EA6A-4FEB-90AE-3C4390382ACC}"/>
                  </a:ext>
                </a:extLst>
              </p:cNvPr>
              <p:cNvSpPr/>
              <p:nvPr/>
            </p:nvSpPr>
            <p:spPr>
              <a:xfrm>
                <a:off x="3809698" y="1788003"/>
                <a:ext cx="61402" cy="61405"/>
              </a:xfrm>
              <a:custGeom>
                <a:avLst/>
                <a:gdLst>
                  <a:gd name="connsiteX0" fmla="*/ 30698 w 61402"/>
                  <a:gd name="connsiteY0" fmla="*/ 61405 h 61405"/>
                  <a:gd name="connsiteX1" fmla="*/ 61403 w 61402"/>
                  <a:gd name="connsiteY1" fmla="*/ 30703 h 61405"/>
                  <a:gd name="connsiteX2" fmla="*/ 30698 w 61402"/>
                  <a:gd name="connsiteY2" fmla="*/ 0 h 61405"/>
                  <a:gd name="connsiteX3" fmla="*/ 0 w 61402"/>
                  <a:gd name="connsiteY3" fmla="*/ 30703 h 61405"/>
                  <a:gd name="connsiteX4" fmla="*/ 30698 w 61402"/>
                  <a:gd name="connsiteY4" fmla="*/ 61405 h 61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02" h="61405">
                    <a:moveTo>
                      <a:pt x="30698" y="61405"/>
                    </a:moveTo>
                    <a:cubicBezTo>
                      <a:pt x="47658" y="61405"/>
                      <a:pt x="61403" y="47659"/>
                      <a:pt x="61403" y="30703"/>
                    </a:cubicBezTo>
                    <a:cubicBezTo>
                      <a:pt x="61403" y="13746"/>
                      <a:pt x="47658" y="0"/>
                      <a:pt x="30698" y="0"/>
                    </a:cubicBezTo>
                    <a:cubicBezTo>
                      <a:pt x="13745" y="0"/>
                      <a:pt x="0" y="13746"/>
                      <a:pt x="0" y="30703"/>
                    </a:cubicBezTo>
                    <a:cubicBezTo>
                      <a:pt x="0" y="47659"/>
                      <a:pt x="13745" y="61405"/>
                      <a:pt x="30698" y="61405"/>
                    </a:cubicBezTo>
                    <a:close/>
                  </a:path>
                </a:pathLst>
              </a:custGeom>
              <a:solidFill>
                <a:srgbClr val="2D5967"/>
              </a:solidFill>
              <a:ln w="64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cxnSp>
        <p:nvCxnSpPr>
          <p:cNvPr id="103" name="直線矢印コネクタ 102">
            <a:extLst>
              <a:ext uri="{FF2B5EF4-FFF2-40B4-BE49-F238E27FC236}">
                <a16:creationId xmlns:a16="http://schemas.microsoft.com/office/drawing/2014/main" id="{48E3545C-AB07-D165-7309-558FC50F2D25}"/>
              </a:ext>
            </a:extLst>
          </p:cNvPr>
          <p:cNvCxnSpPr>
            <a:cxnSpLocks/>
            <a:stCxn id="91" idx="31"/>
            <a:endCxn id="53" idx="1"/>
          </p:cNvCxnSpPr>
          <p:nvPr/>
        </p:nvCxnSpPr>
        <p:spPr>
          <a:xfrm>
            <a:off x="10486853" y="5751017"/>
            <a:ext cx="1200955" cy="32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 name="直線矢印コネクタ 23">
            <a:extLst>
              <a:ext uri="{FF2B5EF4-FFF2-40B4-BE49-F238E27FC236}">
                <a16:creationId xmlns:a16="http://schemas.microsoft.com/office/drawing/2014/main" id="{A881AC4C-3A43-3287-FB99-308DDC2648B7}"/>
              </a:ext>
            </a:extLst>
          </p:cNvPr>
          <p:cNvCxnSpPr>
            <a:cxnSpLocks/>
            <a:endCxn id="53" idx="0"/>
          </p:cNvCxnSpPr>
          <p:nvPr/>
        </p:nvCxnSpPr>
        <p:spPr>
          <a:xfrm>
            <a:off x="6978513" y="3657600"/>
            <a:ext cx="4937895" cy="1896686"/>
          </a:xfrm>
          <a:prstGeom prst="bentConnector2">
            <a:avLst/>
          </a:prstGeom>
          <a:ln>
            <a:tailEnd type="triangle"/>
          </a:ln>
        </p:spPr>
        <p:style>
          <a:lnRef idx="1">
            <a:schemeClr val="dk1"/>
          </a:lnRef>
          <a:fillRef idx="0">
            <a:schemeClr val="dk1"/>
          </a:fillRef>
          <a:effectRef idx="0">
            <a:schemeClr val="dk1"/>
          </a:effectRef>
          <a:fontRef idx="minor">
            <a:schemeClr val="tx1"/>
          </a:fontRef>
        </p:style>
      </p:cxnSp>
      <p:grpSp>
        <p:nvGrpSpPr>
          <p:cNvPr id="11" name="グループ化 10">
            <a:extLst>
              <a:ext uri="{FF2B5EF4-FFF2-40B4-BE49-F238E27FC236}">
                <a16:creationId xmlns:a16="http://schemas.microsoft.com/office/drawing/2014/main" id="{76ED6655-2FCF-12F0-72E6-4E05E6ADAB6A}"/>
              </a:ext>
            </a:extLst>
          </p:cNvPr>
          <p:cNvGrpSpPr/>
          <p:nvPr/>
        </p:nvGrpSpPr>
        <p:grpSpPr>
          <a:xfrm>
            <a:off x="2735556" y="3395467"/>
            <a:ext cx="655844" cy="524265"/>
            <a:chOff x="1113252" y="6112956"/>
            <a:chExt cx="655844" cy="524265"/>
          </a:xfrm>
        </p:grpSpPr>
        <p:pic>
          <p:nvPicPr>
            <p:cNvPr id="12" name="グラフィックス 4">
              <a:extLst>
                <a:ext uri="{FF2B5EF4-FFF2-40B4-BE49-F238E27FC236}">
                  <a16:creationId xmlns:a16="http://schemas.microsoft.com/office/drawing/2014/main" id="{F1C42DDF-3581-E2B2-E880-BAF3274C65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4771" y="6112956"/>
              <a:ext cx="314325" cy="400050"/>
            </a:xfrm>
            <a:prstGeom prst="rect">
              <a:avLst/>
            </a:prstGeom>
          </p:spPr>
        </p:pic>
        <p:pic>
          <p:nvPicPr>
            <p:cNvPr id="13" name="グラフィックス 5">
              <a:extLst>
                <a:ext uri="{FF2B5EF4-FFF2-40B4-BE49-F238E27FC236}">
                  <a16:creationId xmlns:a16="http://schemas.microsoft.com/office/drawing/2014/main" id="{B1F77837-F9D9-4880-EDF6-05C994A00A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3252" y="6113346"/>
              <a:ext cx="314325" cy="400050"/>
            </a:xfrm>
            <a:prstGeom prst="rect">
              <a:avLst/>
            </a:prstGeom>
          </p:spPr>
        </p:pic>
        <p:pic>
          <p:nvPicPr>
            <p:cNvPr id="14" name="グラフィックス 3">
              <a:extLst>
                <a:ext uri="{FF2B5EF4-FFF2-40B4-BE49-F238E27FC236}">
                  <a16:creationId xmlns:a16="http://schemas.microsoft.com/office/drawing/2014/main" id="{419012C9-FF2D-8A8D-B78F-9321BDFC81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4295" y="6237171"/>
              <a:ext cx="314325" cy="400050"/>
            </a:xfrm>
            <a:prstGeom prst="rect">
              <a:avLst/>
            </a:prstGeom>
          </p:spPr>
        </p:pic>
      </p:grpSp>
      <p:sp>
        <p:nvSpPr>
          <p:cNvPr id="15" name="TextBox 12">
            <a:extLst>
              <a:ext uri="{FF2B5EF4-FFF2-40B4-BE49-F238E27FC236}">
                <a16:creationId xmlns:a16="http://schemas.microsoft.com/office/drawing/2014/main" id="{9A8F0E52-51E1-EB70-8101-3CC36064A8ED}"/>
              </a:ext>
            </a:extLst>
          </p:cNvPr>
          <p:cNvSpPr txBox="1">
            <a:spLocks noChangeArrowheads="1"/>
          </p:cNvSpPr>
          <p:nvPr/>
        </p:nvSpPr>
        <p:spPr bwMode="auto">
          <a:xfrm>
            <a:off x="2682635" y="3986026"/>
            <a:ext cx="734496"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利用者</a:t>
            </a:r>
          </a:p>
        </p:txBody>
      </p:sp>
      <p:cxnSp>
        <p:nvCxnSpPr>
          <p:cNvPr id="16" name="直線矢印コネクタ 15">
            <a:extLst>
              <a:ext uri="{FF2B5EF4-FFF2-40B4-BE49-F238E27FC236}">
                <a16:creationId xmlns:a16="http://schemas.microsoft.com/office/drawing/2014/main" id="{76721E9A-27EE-1D5E-6910-8410B8F78F14}"/>
              </a:ext>
            </a:extLst>
          </p:cNvPr>
          <p:cNvCxnSpPr>
            <a:cxnSpLocks/>
          </p:cNvCxnSpPr>
          <p:nvPr/>
        </p:nvCxnSpPr>
        <p:spPr>
          <a:xfrm>
            <a:off x="3430154" y="3654624"/>
            <a:ext cx="109453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60762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BBFA350-3A10-E461-7BF3-D25CB6411127}"/>
              </a:ext>
            </a:extLst>
          </p:cNvPr>
          <p:cNvSpPr>
            <a:spLocks noGrp="1"/>
          </p:cNvSpPr>
          <p:nvPr>
            <p:ph type="title"/>
          </p:nvPr>
        </p:nvSpPr>
        <p:spPr/>
        <p:txBody>
          <a:bodyPr>
            <a:normAutofit fontScale="90000"/>
          </a:bodyPr>
          <a:lstStyle/>
          <a:p>
            <a:r>
              <a:rPr kumimoji="1" lang="en-US" altLang="ja-JP" dirty="0"/>
              <a:t>8-1-4-4. </a:t>
            </a:r>
            <a:r>
              <a:rPr kumimoji="1" lang="ja-JP" altLang="en-US" dirty="0"/>
              <a:t>データ管理</a:t>
            </a:r>
            <a:r>
              <a:rPr kumimoji="1" lang="en-US" altLang="ja-JP" dirty="0"/>
              <a:t>_</a:t>
            </a:r>
            <a:r>
              <a:rPr kumimoji="1" lang="ja-JP" altLang="en-US" dirty="0"/>
              <a:t>統計処理機能（パターン</a:t>
            </a:r>
            <a:r>
              <a:rPr kumimoji="1" lang="en-US" altLang="ja-JP" dirty="0"/>
              <a:t>2</a:t>
            </a:r>
            <a:r>
              <a:rPr kumimoji="1" lang="ja-JP" altLang="en-US" dirty="0"/>
              <a:t>　サーバレス利用）</a:t>
            </a:r>
          </a:p>
        </p:txBody>
      </p:sp>
      <p:sp>
        <p:nvSpPr>
          <p:cNvPr id="43" name="正方形/長方形 42">
            <a:extLst>
              <a:ext uri="{FF2B5EF4-FFF2-40B4-BE49-F238E27FC236}">
                <a16:creationId xmlns:a16="http://schemas.microsoft.com/office/drawing/2014/main" id="{C8B5E6EF-617A-E462-436E-9B9B6959BEEC}"/>
              </a:ext>
            </a:extLst>
          </p:cNvPr>
          <p:cNvSpPr/>
          <p:nvPr/>
        </p:nvSpPr>
        <p:spPr>
          <a:xfrm>
            <a:off x="4075804" y="2232334"/>
            <a:ext cx="12535796" cy="6985843"/>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34" charset="-128"/>
              <a:ea typeface="Meiryo UI" panose="020B0604030504040204" pitchFamily="34" charset="-128"/>
            </a:endParaRPr>
          </a:p>
        </p:txBody>
      </p:sp>
      <p:sp>
        <p:nvSpPr>
          <p:cNvPr id="44" name="正方形/長方形 43">
            <a:extLst>
              <a:ext uri="{FF2B5EF4-FFF2-40B4-BE49-F238E27FC236}">
                <a16:creationId xmlns:a16="http://schemas.microsoft.com/office/drawing/2014/main" id="{E049118F-B187-055C-E552-611F60B5704C}"/>
              </a:ext>
            </a:extLst>
          </p:cNvPr>
          <p:cNvSpPr/>
          <p:nvPr/>
        </p:nvSpPr>
        <p:spPr>
          <a:xfrm>
            <a:off x="7203495" y="2960848"/>
            <a:ext cx="5848455" cy="4643121"/>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kumimoji="1" lang="ja-JP" altLang="en-US" sz="1600" dirty="0">
                <a:solidFill>
                  <a:schemeClr val="tx1"/>
                </a:solidFill>
                <a:latin typeface="Meiryo UI" panose="020B0604030504040204" pitchFamily="34" charset="-128"/>
                <a:ea typeface="Meiryo UI" panose="020B0604030504040204" pitchFamily="34" charset="-128"/>
              </a:rPr>
              <a:t>データ管理</a:t>
            </a:r>
            <a:r>
              <a:rPr kumimoji="1" lang="en-US" altLang="ja-JP" sz="1600" dirty="0">
                <a:solidFill>
                  <a:schemeClr val="tx1"/>
                </a:solidFill>
                <a:latin typeface="Meiryo UI" panose="020B0604030504040204" pitchFamily="34" charset="-128"/>
                <a:ea typeface="Meiryo UI" panose="020B0604030504040204" pitchFamily="34" charset="-128"/>
              </a:rPr>
              <a:t>_</a:t>
            </a:r>
            <a:r>
              <a:rPr kumimoji="1" lang="ja-JP" altLang="en-US" sz="1600" dirty="0">
                <a:solidFill>
                  <a:schemeClr val="tx1"/>
                </a:solidFill>
                <a:latin typeface="Meiryo UI" panose="020B0604030504040204" pitchFamily="34" charset="-128"/>
                <a:ea typeface="Meiryo UI" panose="020B0604030504040204" pitchFamily="34" charset="-128"/>
              </a:rPr>
              <a:t>統計処理機能</a:t>
            </a:r>
          </a:p>
        </p:txBody>
      </p:sp>
      <p:pic>
        <p:nvPicPr>
          <p:cNvPr id="45" name="OTag">
            <a:extLst>
              <a:ext uri="{FF2B5EF4-FFF2-40B4-BE49-F238E27FC236}">
                <a16:creationId xmlns:a16="http://schemas.microsoft.com/office/drawing/2014/main" id="{24AE4AB2-480B-81D5-1CF1-1AB0903649E5}"/>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75804" y="2232334"/>
            <a:ext cx="502920" cy="502920"/>
          </a:xfrm>
          <a:prstGeom prst="rect">
            <a:avLst/>
          </a:prstGeom>
        </p:spPr>
      </p:pic>
      <p:grpSp>
        <p:nvGrpSpPr>
          <p:cNvPr id="46" name="グループ化 45">
            <a:extLst>
              <a:ext uri="{FF2B5EF4-FFF2-40B4-BE49-F238E27FC236}">
                <a16:creationId xmlns:a16="http://schemas.microsoft.com/office/drawing/2014/main" id="{FA4A3619-A6A9-E8F7-6E97-C6AA6FA8C9B8}"/>
              </a:ext>
            </a:extLst>
          </p:cNvPr>
          <p:cNvGrpSpPr/>
          <p:nvPr/>
        </p:nvGrpSpPr>
        <p:grpSpPr>
          <a:xfrm>
            <a:off x="2763552" y="5555679"/>
            <a:ext cx="655844" cy="524265"/>
            <a:chOff x="1113252" y="6112956"/>
            <a:chExt cx="655844" cy="524265"/>
          </a:xfrm>
        </p:grpSpPr>
        <p:pic>
          <p:nvPicPr>
            <p:cNvPr id="47" name="グラフィックス 4">
              <a:extLst>
                <a:ext uri="{FF2B5EF4-FFF2-40B4-BE49-F238E27FC236}">
                  <a16:creationId xmlns:a16="http://schemas.microsoft.com/office/drawing/2014/main" id="{34DAA2F3-F079-118B-678E-3BCB96BE36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4771" y="6112956"/>
              <a:ext cx="314325" cy="400050"/>
            </a:xfrm>
            <a:prstGeom prst="rect">
              <a:avLst/>
            </a:prstGeom>
          </p:spPr>
        </p:pic>
        <p:pic>
          <p:nvPicPr>
            <p:cNvPr id="48" name="グラフィックス 5">
              <a:extLst>
                <a:ext uri="{FF2B5EF4-FFF2-40B4-BE49-F238E27FC236}">
                  <a16:creationId xmlns:a16="http://schemas.microsoft.com/office/drawing/2014/main" id="{37BCDF4B-7667-A110-BB51-F96E333710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3252" y="6113346"/>
              <a:ext cx="314325" cy="400050"/>
            </a:xfrm>
            <a:prstGeom prst="rect">
              <a:avLst/>
            </a:prstGeom>
          </p:spPr>
        </p:pic>
        <p:pic>
          <p:nvPicPr>
            <p:cNvPr id="49" name="グラフィックス 3">
              <a:extLst>
                <a:ext uri="{FF2B5EF4-FFF2-40B4-BE49-F238E27FC236}">
                  <a16:creationId xmlns:a16="http://schemas.microsoft.com/office/drawing/2014/main" id="{9BD2DC6C-91B1-938E-6623-B0999B952D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4295" y="6237171"/>
              <a:ext cx="314325" cy="400050"/>
            </a:xfrm>
            <a:prstGeom prst="rect">
              <a:avLst/>
            </a:prstGeom>
          </p:spPr>
        </p:pic>
      </p:grpSp>
      <p:sp>
        <p:nvSpPr>
          <p:cNvPr id="50" name="TextBox 12">
            <a:extLst>
              <a:ext uri="{FF2B5EF4-FFF2-40B4-BE49-F238E27FC236}">
                <a16:creationId xmlns:a16="http://schemas.microsoft.com/office/drawing/2014/main" id="{A2D95E41-A1F2-4139-4656-62DD6635A003}"/>
              </a:ext>
            </a:extLst>
          </p:cNvPr>
          <p:cNvSpPr txBox="1">
            <a:spLocks noChangeArrowheads="1"/>
          </p:cNvSpPr>
          <p:nvPr/>
        </p:nvSpPr>
        <p:spPr bwMode="auto">
          <a:xfrm>
            <a:off x="2716239" y="6146238"/>
            <a:ext cx="723275"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400" dirty="0">
                <a:latin typeface="Meiryo UI" panose="020B0604030504040204" pitchFamily="34" charset="-128"/>
                <a:ea typeface="Meiryo UI" panose="020B0604030504040204" pitchFamily="34" charset="-128"/>
                <a:cs typeface="Amazon Ember" panose="020B0603020204020204" pitchFamily="34" charset="0"/>
              </a:rPr>
              <a:t>分析者</a:t>
            </a:r>
            <a:endParaRPr lang="en-US" altLang="en-US" sz="1400" dirty="0">
              <a:latin typeface="Meiryo UI" panose="020B0604030504040204" pitchFamily="34" charset="-128"/>
              <a:ea typeface="Meiryo UI" panose="020B0604030504040204" pitchFamily="34" charset="-128"/>
              <a:cs typeface="Amazon Ember" panose="020B0603020204020204" pitchFamily="34" charset="0"/>
            </a:endParaRPr>
          </a:p>
        </p:txBody>
      </p:sp>
      <p:sp>
        <p:nvSpPr>
          <p:cNvPr id="51" name="TextBox 12">
            <a:extLst>
              <a:ext uri="{FF2B5EF4-FFF2-40B4-BE49-F238E27FC236}">
                <a16:creationId xmlns:a16="http://schemas.microsoft.com/office/drawing/2014/main" id="{B1919169-B567-C1D9-72BB-A90977CA8159}"/>
              </a:ext>
            </a:extLst>
          </p:cNvPr>
          <p:cNvSpPr txBox="1">
            <a:spLocks noChangeArrowheads="1"/>
          </p:cNvSpPr>
          <p:nvPr/>
        </p:nvSpPr>
        <p:spPr bwMode="auto">
          <a:xfrm>
            <a:off x="4582893" y="2345294"/>
            <a:ext cx="513281"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OCI</a:t>
            </a:r>
          </a:p>
        </p:txBody>
      </p:sp>
      <p:pic>
        <p:nvPicPr>
          <p:cNvPr id="52" name="グラフィックス 13">
            <a:extLst>
              <a:ext uri="{FF2B5EF4-FFF2-40B4-BE49-F238E27FC236}">
                <a16:creationId xmlns:a16="http://schemas.microsoft.com/office/drawing/2014/main" id="{706D8959-4566-C44D-2BAD-01D04465C6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36371" y="4014815"/>
            <a:ext cx="409575" cy="400050"/>
          </a:xfrm>
          <a:prstGeom prst="rect">
            <a:avLst/>
          </a:prstGeom>
        </p:spPr>
      </p:pic>
      <p:pic>
        <p:nvPicPr>
          <p:cNvPr id="53" name="グラフィックス 14">
            <a:extLst>
              <a:ext uri="{FF2B5EF4-FFF2-40B4-BE49-F238E27FC236}">
                <a16:creationId xmlns:a16="http://schemas.microsoft.com/office/drawing/2014/main" id="{DBECFB7E-57C8-E8D0-9115-86B20ECB9AB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687808" y="5554286"/>
            <a:ext cx="457200" cy="400050"/>
          </a:xfrm>
          <a:prstGeom prst="rect">
            <a:avLst/>
          </a:prstGeom>
        </p:spPr>
      </p:pic>
      <p:sp>
        <p:nvSpPr>
          <p:cNvPr id="54" name="TextBox 12">
            <a:extLst>
              <a:ext uri="{FF2B5EF4-FFF2-40B4-BE49-F238E27FC236}">
                <a16:creationId xmlns:a16="http://schemas.microsoft.com/office/drawing/2014/main" id="{D986DC9B-9FFF-ADF9-CDED-4AC3EC8A12A6}"/>
              </a:ext>
            </a:extLst>
          </p:cNvPr>
          <p:cNvSpPr txBox="1">
            <a:spLocks noChangeArrowheads="1"/>
          </p:cNvSpPr>
          <p:nvPr/>
        </p:nvSpPr>
        <p:spPr bwMode="auto">
          <a:xfrm>
            <a:off x="8146847" y="4557757"/>
            <a:ext cx="588623"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WAF</a:t>
            </a:r>
          </a:p>
        </p:txBody>
      </p:sp>
      <p:sp>
        <p:nvSpPr>
          <p:cNvPr id="55" name="TextBox 12">
            <a:extLst>
              <a:ext uri="{FF2B5EF4-FFF2-40B4-BE49-F238E27FC236}">
                <a16:creationId xmlns:a16="http://schemas.microsoft.com/office/drawing/2014/main" id="{C1308783-5208-DBE7-F260-6105C50BF665}"/>
              </a:ext>
            </a:extLst>
          </p:cNvPr>
          <p:cNvSpPr txBox="1">
            <a:spLocks noChangeArrowheads="1"/>
          </p:cNvSpPr>
          <p:nvPr/>
        </p:nvSpPr>
        <p:spPr bwMode="auto">
          <a:xfrm>
            <a:off x="11609055" y="6082738"/>
            <a:ext cx="561371"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ADB</a:t>
            </a:r>
          </a:p>
        </p:txBody>
      </p:sp>
      <p:sp>
        <p:nvSpPr>
          <p:cNvPr id="59" name="Rectangle 134">
            <a:extLst>
              <a:ext uri="{FF2B5EF4-FFF2-40B4-BE49-F238E27FC236}">
                <a16:creationId xmlns:a16="http://schemas.microsoft.com/office/drawing/2014/main" id="{DAE25B4C-2EAD-1130-714C-1E084F4DB8B9}"/>
              </a:ext>
            </a:extLst>
          </p:cNvPr>
          <p:cNvSpPr/>
          <p:nvPr/>
        </p:nvSpPr>
        <p:spPr>
          <a:xfrm>
            <a:off x="4501235" y="2897370"/>
            <a:ext cx="2477278" cy="2249297"/>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400" dirty="0">
              <a:solidFill>
                <a:schemeClr val="tx1"/>
              </a:solidFill>
              <a:latin typeface="Meiryo UI" panose="020B0604030504040204" pitchFamily="34" charset="-128"/>
              <a:ea typeface="Meiryo UI" panose="020B0604030504040204" pitchFamily="34" charset="-128"/>
              <a:cs typeface="Amazon Ember" panose="020B0603020204020204" pitchFamily="34" charset="0"/>
            </a:endParaRPr>
          </a:p>
        </p:txBody>
      </p:sp>
      <p:sp>
        <p:nvSpPr>
          <p:cNvPr id="60" name="TextBox 20">
            <a:extLst>
              <a:ext uri="{FF2B5EF4-FFF2-40B4-BE49-F238E27FC236}">
                <a16:creationId xmlns:a16="http://schemas.microsoft.com/office/drawing/2014/main" id="{F4524925-E7FE-0F09-D4BA-CF770334FB2A}"/>
              </a:ext>
            </a:extLst>
          </p:cNvPr>
          <p:cNvSpPr txBox="1">
            <a:spLocks noChangeArrowheads="1"/>
          </p:cNvSpPr>
          <p:nvPr/>
        </p:nvSpPr>
        <p:spPr bwMode="auto">
          <a:xfrm>
            <a:off x="4724400" y="2960848"/>
            <a:ext cx="213131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ja-JP" sz="1600" dirty="0">
                <a:latin typeface="Meiryo UI" panose="020B0604030504040204" pitchFamily="34" charset="-128"/>
                <a:ea typeface="Meiryo UI" panose="020B0604030504040204" pitchFamily="34" charset="-128"/>
              </a:rPr>
              <a:t>連携</a:t>
            </a:r>
            <a:r>
              <a:rPr lang="ja-JP" altLang="en-US" sz="1600" dirty="0">
                <a:latin typeface="Meiryo UI" panose="020B0604030504040204" pitchFamily="34" charset="-128"/>
                <a:ea typeface="Meiryo UI" panose="020B0604030504040204" pitchFamily="34" charset="-128"/>
              </a:rPr>
              <a:t>機能</a:t>
            </a:r>
            <a:endParaRPr lang="en-US" altLang="ja-JP" sz="1600" dirty="0">
              <a:latin typeface="Meiryo UI" panose="020B0604030504040204" pitchFamily="34" charset="-128"/>
              <a:ea typeface="Meiryo UI" panose="020B0604030504040204" pitchFamily="34" charset="-128"/>
            </a:endParaRPr>
          </a:p>
          <a:p>
            <a:pPr algn="ctr"/>
            <a:endParaRPr lang="ja-JP" sz="1400" dirty="0">
              <a:latin typeface="Meiryo UI" panose="020B0604030504040204" pitchFamily="34" charset="-128"/>
              <a:ea typeface="Meiryo UI" panose="020B0604030504040204" pitchFamily="34" charset="-128"/>
            </a:endParaRPr>
          </a:p>
          <a:p>
            <a:pPr algn="ctr"/>
            <a:r>
              <a:rPr lang="ja-JP" altLang="en-US" sz="1400" dirty="0">
                <a:latin typeface="Meiryo UI" panose="020B0604030504040204" pitchFamily="34" charset="-128"/>
                <a:ea typeface="Meiryo UI" panose="020B0604030504040204" pitchFamily="34" charset="-128"/>
              </a:rPr>
              <a:t>統計処理の</a:t>
            </a:r>
            <a:r>
              <a:rPr lang="ja-JP" altLang="ja-JP" sz="1400" dirty="0">
                <a:latin typeface="Meiryo UI" panose="020B0604030504040204" pitchFamily="34" charset="-128"/>
                <a:ea typeface="Meiryo UI" panose="020B0604030504040204" pitchFamily="34" charset="-128"/>
              </a:rPr>
              <a:t>対象となる</a:t>
            </a:r>
            <a:endParaRPr lang="en-US" altLang="ja-JP" sz="1400" dirty="0">
              <a:latin typeface="Meiryo UI" panose="020B0604030504040204" pitchFamily="34" charset="-128"/>
              <a:ea typeface="Meiryo UI" panose="020B0604030504040204" pitchFamily="34" charset="-128"/>
            </a:endParaRPr>
          </a:p>
          <a:p>
            <a:pPr algn="ctr"/>
            <a:r>
              <a:rPr lang="ja-JP" altLang="ja-JP" sz="1400" dirty="0">
                <a:latin typeface="Meiryo UI" panose="020B0604030504040204" pitchFamily="34" charset="-128"/>
                <a:ea typeface="Meiryo UI" panose="020B0604030504040204" pitchFamily="34" charset="-128"/>
              </a:rPr>
              <a:t>データを生成する機能</a:t>
            </a:r>
            <a:endParaRPr lang="en-US" altLang="ja-JP" sz="1400" dirty="0">
              <a:latin typeface="Meiryo UI" panose="020B0604030504040204" pitchFamily="34" charset="-128"/>
              <a:ea typeface="Meiryo UI" panose="020B0604030504040204" pitchFamily="34" charset="-128"/>
            </a:endParaRPr>
          </a:p>
        </p:txBody>
      </p:sp>
      <p:sp>
        <p:nvSpPr>
          <p:cNvPr id="61" name="TextBox 20">
            <a:extLst>
              <a:ext uri="{FF2B5EF4-FFF2-40B4-BE49-F238E27FC236}">
                <a16:creationId xmlns:a16="http://schemas.microsoft.com/office/drawing/2014/main" id="{71520157-7C0D-3D7B-CD34-CB3F13AAA106}"/>
              </a:ext>
            </a:extLst>
          </p:cNvPr>
          <p:cNvSpPr txBox="1">
            <a:spLocks noChangeArrowheads="1"/>
          </p:cNvSpPr>
          <p:nvPr/>
        </p:nvSpPr>
        <p:spPr bwMode="auto">
          <a:xfrm>
            <a:off x="4501235" y="4225679"/>
            <a:ext cx="255677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400" dirty="0">
                <a:latin typeface="Meiryo UI" panose="020B0604030504040204" pitchFamily="34" charset="-128"/>
                <a:ea typeface="Meiryo UI" panose="020B0604030504040204" pitchFamily="34" charset="-128"/>
                <a:cs typeface="Amazon Ember" panose="020B0603020204020204" pitchFamily="34" charset="0"/>
              </a:rPr>
              <a:t>例</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eaLnBrk="1" hangingPunct="1">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データ管理機能</a:t>
            </a:r>
          </a:p>
          <a:p>
            <a:pPr marL="285750" indent="-285750" eaLnBrk="1" hangingPunct="1">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データ管理</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データ収集機能</a:t>
            </a:r>
          </a:p>
          <a:p>
            <a:pPr marL="285750" indent="-285750" eaLnBrk="1" hangingPunct="1">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大量データ取り込み機能</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p:txBody>
      </p:sp>
      <p:pic>
        <p:nvPicPr>
          <p:cNvPr id="62" name="グラフィックス 8">
            <a:extLst>
              <a:ext uri="{FF2B5EF4-FFF2-40B4-BE49-F238E27FC236}">
                <a16:creationId xmlns:a16="http://schemas.microsoft.com/office/drawing/2014/main" id="{030CE997-6DCA-8F81-277F-621C58B61A9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41133" y="5554286"/>
            <a:ext cx="400050" cy="400050"/>
          </a:xfrm>
          <a:prstGeom prst="rect">
            <a:avLst/>
          </a:prstGeom>
        </p:spPr>
      </p:pic>
      <p:sp>
        <p:nvSpPr>
          <p:cNvPr id="63" name="TextBox 12">
            <a:extLst>
              <a:ext uri="{FF2B5EF4-FFF2-40B4-BE49-F238E27FC236}">
                <a16:creationId xmlns:a16="http://schemas.microsoft.com/office/drawing/2014/main" id="{FB76D1C9-9112-5B35-08DD-B2D94373382A}"/>
              </a:ext>
            </a:extLst>
          </p:cNvPr>
          <p:cNvSpPr txBox="1">
            <a:spLocks noChangeArrowheads="1"/>
          </p:cNvSpPr>
          <p:nvPr/>
        </p:nvSpPr>
        <p:spPr bwMode="auto">
          <a:xfrm>
            <a:off x="7972120" y="5975016"/>
            <a:ext cx="938077"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Load</a:t>
            </a:r>
          </a:p>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Balancer</a:t>
            </a:r>
          </a:p>
        </p:txBody>
      </p:sp>
      <p:cxnSp>
        <p:nvCxnSpPr>
          <p:cNvPr id="65" name="直線矢印コネクタ 64">
            <a:extLst>
              <a:ext uri="{FF2B5EF4-FFF2-40B4-BE49-F238E27FC236}">
                <a16:creationId xmlns:a16="http://schemas.microsoft.com/office/drawing/2014/main" id="{48E3545C-AB07-D165-7309-558FC50F2D25}"/>
              </a:ext>
            </a:extLst>
          </p:cNvPr>
          <p:cNvCxnSpPr>
            <a:cxnSpLocks/>
            <a:stCxn id="62" idx="3"/>
          </p:cNvCxnSpPr>
          <p:nvPr/>
        </p:nvCxnSpPr>
        <p:spPr>
          <a:xfrm flipV="1">
            <a:off x="8641183" y="5747331"/>
            <a:ext cx="1407220" cy="69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直線矢印コネクタ 66">
            <a:extLst>
              <a:ext uri="{FF2B5EF4-FFF2-40B4-BE49-F238E27FC236}">
                <a16:creationId xmlns:a16="http://schemas.microsoft.com/office/drawing/2014/main" id="{7BC57302-8387-2865-5B48-59FE5118B735}"/>
              </a:ext>
            </a:extLst>
          </p:cNvPr>
          <p:cNvCxnSpPr>
            <a:cxnSpLocks/>
            <a:stCxn id="53" idx="3"/>
          </p:cNvCxnSpPr>
          <p:nvPr/>
        </p:nvCxnSpPr>
        <p:spPr>
          <a:xfrm flipV="1">
            <a:off x="12145008" y="5749636"/>
            <a:ext cx="1141501" cy="4675"/>
          </a:xfrm>
          <a:prstGeom prst="straightConnector1">
            <a:avLst/>
          </a:prstGeom>
          <a:ln>
            <a:headEnd type="triangle"/>
            <a:tailEnd type="none"/>
          </a:ln>
        </p:spPr>
        <p:style>
          <a:lnRef idx="1">
            <a:schemeClr val="dk1"/>
          </a:lnRef>
          <a:fillRef idx="0">
            <a:schemeClr val="dk1"/>
          </a:fillRef>
          <a:effectRef idx="0">
            <a:schemeClr val="dk1"/>
          </a:effectRef>
          <a:fontRef idx="minor">
            <a:schemeClr val="tx1"/>
          </a:fontRef>
        </p:style>
      </p:cxnSp>
      <p:cxnSp>
        <p:nvCxnSpPr>
          <p:cNvPr id="68" name="直線矢印コネクタ 67">
            <a:extLst>
              <a:ext uri="{FF2B5EF4-FFF2-40B4-BE49-F238E27FC236}">
                <a16:creationId xmlns:a16="http://schemas.microsoft.com/office/drawing/2014/main" id="{64FE3B4A-5294-0D3D-625A-8FA6C195E704}"/>
              </a:ext>
            </a:extLst>
          </p:cNvPr>
          <p:cNvCxnSpPr>
            <a:cxnSpLocks/>
            <a:stCxn id="54" idx="2"/>
            <a:endCxn id="62" idx="0"/>
          </p:cNvCxnSpPr>
          <p:nvPr/>
        </p:nvCxnSpPr>
        <p:spPr>
          <a:xfrm flipH="1">
            <a:off x="8441158" y="4865534"/>
            <a:ext cx="1" cy="6887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直線矢印コネクタ 68">
            <a:extLst>
              <a:ext uri="{FF2B5EF4-FFF2-40B4-BE49-F238E27FC236}">
                <a16:creationId xmlns:a16="http://schemas.microsoft.com/office/drawing/2014/main" id="{E3F400BA-8F68-8A5E-3BA1-9843D90CC90B}"/>
              </a:ext>
            </a:extLst>
          </p:cNvPr>
          <p:cNvCxnSpPr>
            <a:cxnSpLocks/>
          </p:cNvCxnSpPr>
          <p:nvPr/>
        </p:nvCxnSpPr>
        <p:spPr>
          <a:xfrm>
            <a:off x="10240554" y="6390515"/>
            <a:ext cx="8841" cy="14380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2" name="Rectangle 134">
            <a:extLst>
              <a:ext uri="{FF2B5EF4-FFF2-40B4-BE49-F238E27FC236}">
                <a16:creationId xmlns:a16="http://schemas.microsoft.com/office/drawing/2014/main" id="{EE1746E8-639B-AA9B-4B37-36B826293C4F}"/>
              </a:ext>
            </a:extLst>
          </p:cNvPr>
          <p:cNvSpPr/>
          <p:nvPr/>
        </p:nvSpPr>
        <p:spPr>
          <a:xfrm>
            <a:off x="13286863" y="4777717"/>
            <a:ext cx="3092928" cy="2121847"/>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Arial" panose="020B0604020202020204" pitchFamily="34" charset="0"/>
              <a:cs typeface="Arial" panose="020B0604020202020204" pitchFamily="34" charset="0"/>
            </a:endParaRPr>
          </a:p>
        </p:txBody>
      </p:sp>
      <p:sp>
        <p:nvSpPr>
          <p:cNvPr id="73" name="TextBox 20">
            <a:extLst>
              <a:ext uri="{FF2B5EF4-FFF2-40B4-BE49-F238E27FC236}">
                <a16:creationId xmlns:a16="http://schemas.microsoft.com/office/drawing/2014/main" id="{2E1A9AE6-1AC2-E1F7-112D-2FA615BC047B}"/>
              </a:ext>
            </a:extLst>
          </p:cNvPr>
          <p:cNvSpPr txBox="1">
            <a:spLocks noChangeArrowheads="1"/>
          </p:cNvSpPr>
          <p:nvPr/>
        </p:nvSpPr>
        <p:spPr bwMode="auto">
          <a:xfrm>
            <a:off x="13786288" y="4867188"/>
            <a:ext cx="1798119"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600" dirty="0">
                <a:latin typeface="Arial" panose="020B0604020202020204" pitchFamily="34" charset="0"/>
                <a:ea typeface="Meiryo UI" panose="020B0604030504040204" pitchFamily="34" charset="-128"/>
                <a:cs typeface="Arial" panose="020B0604020202020204" pitchFamily="34" charset="0"/>
              </a:rPr>
              <a:t>連携機能</a:t>
            </a:r>
            <a:endParaRPr lang="en-US" altLang="ja-JP" sz="1600" dirty="0">
              <a:latin typeface="Arial" panose="020B0604020202020204" pitchFamily="34" charset="0"/>
              <a:ea typeface="Meiryo UI" panose="020B0604030504040204" pitchFamily="34" charset="-128"/>
              <a:cs typeface="Arial" panose="020B0604020202020204" pitchFamily="34" charset="0"/>
            </a:endParaRPr>
          </a:p>
          <a:p>
            <a:pPr algn="ctr" eaLnBrk="1" hangingPunct="1"/>
            <a:endParaRPr lang="en-US" altLang="ja-JP" sz="1100" dirty="0">
              <a:latin typeface="Arial" panose="020B0604020202020204" pitchFamily="34" charset="0"/>
              <a:ea typeface="Meiryo UI" panose="020B0604030504040204" pitchFamily="34" charset="-128"/>
              <a:cs typeface="Arial" panose="020B0604020202020204" pitchFamily="34" charset="0"/>
            </a:endParaRPr>
          </a:p>
          <a:p>
            <a:pPr algn="ctr"/>
            <a:r>
              <a:rPr lang="ja-JP" altLang="en-US" sz="1400" dirty="0">
                <a:latin typeface="Meiryo UI" panose="020B0604030504040204" pitchFamily="34" charset="-128"/>
                <a:ea typeface="Meiryo UI" panose="020B0604030504040204" pitchFamily="34" charset="-128"/>
              </a:rPr>
              <a:t>統計処理後のデータを利用する機能</a:t>
            </a:r>
            <a:endParaRPr lang="en-US" altLang="ja-JP" sz="1400" dirty="0">
              <a:latin typeface="Meiryo UI" panose="020B0604030504040204" pitchFamily="34" charset="-128"/>
              <a:ea typeface="Meiryo UI" panose="020B0604030504040204" pitchFamily="34" charset="-128"/>
            </a:endParaRPr>
          </a:p>
        </p:txBody>
      </p:sp>
      <p:sp>
        <p:nvSpPr>
          <p:cNvPr id="74" name="TextBox 20">
            <a:extLst>
              <a:ext uri="{FF2B5EF4-FFF2-40B4-BE49-F238E27FC236}">
                <a16:creationId xmlns:a16="http://schemas.microsoft.com/office/drawing/2014/main" id="{EC1F94B8-6378-BD3F-4C51-33300A6EF7FB}"/>
              </a:ext>
            </a:extLst>
          </p:cNvPr>
          <p:cNvSpPr txBox="1">
            <a:spLocks noChangeArrowheads="1"/>
          </p:cNvSpPr>
          <p:nvPr/>
        </p:nvSpPr>
        <p:spPr bwMode="auto">
          <a:xfrm>
            <a:off x="13286862" y="5789464"/>
            <a:ext cx="321166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400" dirty="0">
                <a:latin typeface="Arial" panose="020B0604020202020204" pitchFamily="34" charset="0"/>
                <a:ea typeface="Meiryo UI" panose="020B0604030504040204" pitchFamily="34" charset="-128"/>
                <a:cs typeface="Arial" panose="020B0604020202020204" pitchFamily="34" charset="0"/>
              </a:rPr>
              <a:t>例</a:t>
            </a:r>
            <a:endParaRPr lang="en-US" altLang="ja-JP" sz="1400" dirty="0">
              <a:latin typeface="Arial" panose="020B0604020202020204" pitchFamily="34" charset="0"/>
              <a:ea typeface="Meiryo UI" panose="020B0604030504040204" pitchFamily="34" charset="-128"/>
              <a:cs typeface="Arial" panose="020B0604020202020204" pitchFamily="34" charset="0"/>
            </a:endParaRPr>
          </a:p>
          <a:p>
            <a:pPr marL="285750" indent="-285750">
              <a:buFont typeface="Arial" panose="020B0604020202020204" pitchFamily="34" charset="0"/>
              <a:buChar char="•"/>
            </a:pPr>
            <a:r>
              <a:rPr lang="ja-JP" altLang="en-US" sz="1400" dirty="0">
                <a:latin typeface="Arial" panose="020B0604020202020204" pitchFamily="34" charset="0"/>
                <a:ea typeface="Meiryo UI" panose="020B0604030504040204" pitchFamily="34" charset="-128"/>
                <a:cs typeface="Arial" panose="020B0604020202020204" pitchFamily="34" charset="0"/>
              </a:rPr>
              <a:t>データ管理</a:t>
            </a:r>
            <a:r>
              <a:rPr lang="en-US" altLang="ja-JP" sz="1400" dirty="0">
                <a:latin typeface="Arial" panose="020B0604020202020204" pitchFamily="34" charset="0"/>
                <a:ea typeface="Meiryo UI" panose="020B0604030504040204" pitchFamily="34" charset="-128"/>
                <a:cs typeface="Arial" panose="020B0604020202020204" pitchFamily="34" charset="0"/>
              </a:rPr>
              <a:t>_</a:t>
            </a:r>
            <a:r>
              <a:rPr lang="ja-JP" altLang="en-US" sz="1400" dirty="0">
                <a:latin typeface="Arial" panose="020B0604020202020204" pitchFamily="34" charset="0"/>
                <a:ea typeface="Meiryo UI" panose="020B0604030504040204" pitchFamily="34" charset="-128"/>
                <a:cs typeface="Arial" panose="020B0604020202020204" pitchFamily="34" charset="0"/>
              </a:rPr>
              <a:t>分析用ダッシュボード機能</a:t>
            </a:r>
            <a:endParaRPr lang="en-US" altLang="ja-JP" sz="1400" dirty="0">
              <a:latin typeface="Arial" panose="020B0604020202020204" pitchFamily="34" charset="0"/>
              <a:ea typeface="Meiryo UI" panose="020B0604030504040204" pitchFamily="34" charset="-128"/>
              <a:cs typeface="Arial" panose="020B0604020202020204" pitchFamily="34" charset="0"/>
            </a:endParaRPr>
          </a:p>
          <a:p>
            <a:pPr marL="285750" indent="-285750">
              <a:buFont typeface="Arial" panose="020B0604020202020204" pitchFamily="34" charset="0"/>
              <a:buChar char="•"/>
            </a:pPr>
            <a:r>
              <a:rPr lang="ja-JP" altLang="en-US" sz="1400">
                <a:latin typeface="Arial" panose="020B0604020202020204" pitchFamily="34" charset="0"/>
                <a:ea typeface="Meiryo UI" panose="020B0604030504040204" pitchFamily="34" charset="-128"/>
                <a:cs typeface="Arial" panose="020B0604020202020204" pitchFamily="34" charset="0"/>
              </a:rPr>
              <a:t>データ管理</a:t>
            </a:r>
            <a:r>
              <a:rPr lang="en-US" altLang="ja-JP" sz="1400" dirty="0">
                <a:latin typeface="Arial" panose="020B0604020202020204" pitchFamily="34" charset="0"/>
                <a:ea typeface="Meiryo UI" panose="020B0604030504040204" pitchFamily="34" charset="-128"/>
                <a:cs typeface="Arial" panose="020B0604020202020204" pitchFamily="34" charset="0"/>
              </a:rPr>
              <a:t>_</a:t>
            </a:r>
            <a:r>
              <a:rPr lang="ja-JP" altLang="en-US" sz="1400">
                <a:latin typeface="Arial" panose="020B0604020202020204" pitchFamily="34" charset="0"/>
                <a:ea typeface="Meiryo UI" panose="020B0604030504040204" pitchFamily="34" charset="-128"/>
                <a:cs typeface="Arial" panose="020B0604020202020204" pitchFamily="34" charset="0"/>
              </a:rPr>
              <a:t>統計情報公開機能</a:t>
            </a:r>
            <a:endParaRPr lang="ja-JP" altLang="en-US" sz="1400" dirty="0">
              <a:latin typeface="Arial" panose="020B0604020202020204" pitchFamily="34" charset="0"/>
              <a:ea typeface="Meiryo UI" panose="020B0604030504040204" pitchFamily="34" charset="-128"/>
              <a:cs typeface="Arial" panose="020B0604020202020204" pitchFamily="34" charset="0"/>
            </a:endParaRPr>
          </a:p>
        </p:txBody>
      </p:sp>
      <p:cxnSp>
        <p:nvCxnSpPr>
          <p:cNvPr id="38" name="直線矢印コネクタ 37">
            <a:extLst>
              <a:ext uri="{FF2B5EF4-FFF2-40B4-BE49-F238E27FC236}">
                <a16:creationId xmlns:a16="http://schemas.microsoft.com/office/drawing/2014/main" id="{86614EEA-5DD7-E5C7-70B6-3D5D12C219D9}"/>
              </a:ext>
            </a:extLst>
          </p:cNvPr>
          <p:cNvCxnSpPr>
            <a:cxnSpLocks/>
            <a:stCxn id="47" idx="3"/>
          </p:cNvCxnSpPr>
          <p:nvPr/>
        </p:nvCxnSpPr>
        <p:spPr>
          <a:xfrm flipV="1">
            <a:off x="3419396" y="5754311"/>
            <a:ext cx="4698934" cy="13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8" name="TextBox 12">
            <a:extLst>
              <a:ext uri="{FF2B5EF4-FFF2-40B4-BE49-F238E27FC236}">
                <a16:creationId xmlns:a16="http://schemas.microsoft.com/office/drawing/2014/main" id="{A2D95E41-A1F2-4139-4656-62DD6635A003}"/>
              </a:ext>
            </a:extLst>
          </p:cNvPr>
          <p:cNvSpPr txBox="1">
            <a:spLocks noChangeArrowheads="1"/>
          </p:cNvSpPr>
          <p:nvPr/>
        </p:nvSpPr>
        <p:spPr bwMode="auto">
          <a:xfrm>
            <a:off x="10201819" y="8592294"/>
            <a:ext cx="184730"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1400" dirty="0">
              <a:latin typeface="Meiryo UI" panose="020B0604030504040204" pitchFamily="34" charset="-128"/>
              <a:ea typeface="Meiryo UI" panose="020B0604030504040204" pitchFamily="34" charset="-128"/>
              <a:cs typeface="Amazon Ember" panose="020B0603020204020204" pitchFamily="34" charset="0"/>
            </a:endParaRPr>
          </a:p>
        </p:txBody>
      </p:sp>
      <p:sp>
        <p:nvSpPr>
          <p:cNvPr id="79" name="Rectangle 115">
            <a:extLst>
              <a:ext uri="{FF2B5EF4-FFF2-40B4-BE49-F238E27FC236}">
                <a16:creationId xmlns:a16="http://schemas.microsoft.com/office/drawing/2014/main" id="{6774D0BA-296F-6CE9-69DA-49D44F5E8AC9}"/>
              </a:ext>
            </a:extLst>
          </p:cNvPr>
          <p:cNvSpPr/>
          <p:nvPr/>
        </p:nvSpPr>
        <p:spPr>
          <a:xfrm>
            <a:off x="7203495" y="7892741"/>
            <a:ext cx="5848455" cy="763103"/>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Meiryo UI" panose="020B0604030504040204" pitchFamily="34" charset="-128"/>
              <a:ea typeface="Meiryo UI" panose="020B0604030504040204" pitchFamily="34" charset="-128"/>
              <a:cs typeface="Amazon Ember" panose="020B0603020204020204" pitchFamily="34" charset="0"/>
            </a:endParaRPr>
          </a:p>
        </p:txBody>
      </p:sp>
      <p:sp>
        <p:nvSpPr>
          <p:cNvPr id="80" name="TextBox 12">
            <a:extLst>
              <a:ext uri="{FF2B5EF4-FFF2-40B4-BE49-F238E27FC236}">
                <a16:creationId xmlns:a16="http://schemas.microsoft.com/office/drawing/2014/main" id="{CD5CE23E-907B-D0A9-12CC-F2CBBBE6B25B}"/>
              </a:ext>
            </a:extLst>
          </p:cNvPr>
          <p:cNvSpPr txBox="1">
            <a:spLocks noChangeArrowheads="1"/>
          </p:cNvSpPr>
          <p:nvPr/>
        </p:nvSpPr>
        <p:spPr bwMode="auto">
          <a:xfrm>
            <a:off x="7341723" y="7972198"/>
            <a:ext cx="1005403" cy="553998"/>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dirty="0">
                <a:latin typeface="Meiryo UI" panose="020B0604030504040204" pitchFamily="34" charset="-128"/>
                <a:ea typeface="Meiryo UI" panose="020B0604030504040204" pitchFamily="34" charset="-128"/>
                <a:cs typeface="Amazon Ember" panose="020B0603020204020204" pitchFamily="34" charset="0"/>
              </a:rPr>
              <a:t>連携機能</a:t>
            </a:r>
          </a:p>
          <a:p>
            <a:pP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ユーザ認証</a:t>
            </a:r>
          </a:p>
        </p:txBody>
      </p:sp>
      <p:sp>
        <p:nvSpPr>
          <p:cNvPr id="81" name="TextBox 20">
            <a:extLst>
              <a:ext uri="{FF2B5EF4-FFF2-40B4-BE49-F238E27FC236}">
                <a16:creationId xmlns:a16="http://schemas.microsoft.com/office/drawing/2014/main" id="{B0911353-15F0-6BFE-0D6A-11E6C9FAE452}"/>
              </a:ext>
            </a:extLst>
          </p:cNvPr>
          <p:cNvSpPr txBox="1">
            <a:spLocks noChangeArrowheads="1"/>
          </p:cNvSpPr>
          <p:nvPr/>
        </p:nvSpPr>
        <p:spPr bwMode="auto">
          <a:xfrm>
            <a:off x="8999548" y="7934020"/>
            <a:ext cx="40524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400" dirty="0">
                <a:latin typeface="Meiryo UI" panose="020B0604030504040204" pitchFamily="34" charset="-128"/>
                <a:ea typeface="Meiryo UI" panose="020B0604030504040204" pitchFamily="34" charset="-128"/>
                <a:cs typeface="Amazon Ember" panose="020B0603020204020204" pitchFamily="34" charset="0"/>
              </a:rPr>
              <a:t>例</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eaLnBrk="1" hangingPunct="1">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利用者認証</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ユーザ認証機能（職員向け）</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p:txBody>
      </p:sp>
      <p:cxnSp>
        <p:nvCxnSpPr>
          <p:cNvPr id="103" name="直線矢印コネクタ 102">
            <a:extLst>
              <a:ext uri="{FF2B5EF4-FFF2-40B4-BE49-F238E27FC236}">
                <a16:creationId xmlns:a16="http://schemas.microsoft.com/office/drawing/2014/main" id="{48E3545C-AB07-D165-7309-558FC50F2D25}"/>
              </a:ext>
            </a:extLst>
          </p:cNvPr>
          <p:cNvCxnSpPr>
            <a:cxnSpLocks/>
            <a:endCxn id="53" idx="1"/>
          </p:cNvCxnSpPr>
          <p:nvPr/>
        </p:nvCxnSpPr>
        <p:spPr>
          <a:xfrm>
            <a:off x="10486853" y="5751017"/>
            <a:ext cx="1200955" cy="32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 name="直線矢印コネクタ 23">
            <a:extLst>
              <a:ext uri="{FF2B5EF4-FFF2-40B4-BE49-F238E27FC236}">
                <a16:creationId xmlns:a16="http://schemas.microsoft.com/office/drawing/2014/main" id="{A881AC4C-3A43-3287-FB99-308DDC2648B7}"/>
              </a:ext>
            </a:extLst>
          </p:cNvPr>
          <p:cNvCxnSpPr>
            <a:cxnSpLocks/>
            <a:endCxn id="53" idx="0"/>
          </p:cNvCxnSpPr>
          <p:nvPr/>
        </p:nvCxnSpPr>
        <p:spPr>
          <a:xfrm>
            <a:off x="6978513" y="3657600"/>
            <a:ext cx="4937895" cy="1896686"/>
          </a:xfrm>
          <a:prstGeom prst="bentConnector2">
            <a:avLst/>
          </a:prstGeom>
          <a:ln>
            <a:tailEnd type="triangle"/>
          </a:ln>
        </p:spPr>
        <p:style>
          <a:lnRef idx="1">
            <a:schemeClr val="dk1"/>
          </a:lnRef>
          <a:fillRef idx="0">
            <a:schemeClr val="dk1"/>
          </a:fillRef>
          <a:effectRef idx="0">
            <a:schemeClr val="dk1"/>
          </a:effectRef>
          <a:fontRef idx="minor">
            <a:schemeClr val="tx1"/>
          </a:fontRef>
        </p:style>
      </p:cxnSp>
      <p:grpSp>
        <p:nvGrpSpPr>
          <p:cNvPr id="11" name="グループ化 10">
            <a:extLst>
              <a:ext uri="{FF2B5EF4-FFF2-40B4-BE49-F238E27FC236}">
                <a16:creationId xmlns:a16="http://schemas.microsoft.com/office/drawing/2014/main" id="{76ED6655-2FCF-12F0-72E6-4E05E6ADAB6A}"/>
              </a:ext>
            </a:extLst>
          </p:cNvPr>
          <p:cNvGrpSpPr/>
          <p:nvPr/>
        </p:nvGrpSpPr>
        <p:grpSpPr>
          <a:xfrm>
            <a:off x="2735556" y="3395467"/>
            <a:ext cx="655844" cy="524265"/>
            <a:chOff x="1113252" y="6112956"/>
            <a:chExt cx="655844" cy="524265"/>
          </a:xfrm>
        </p:grpSpPr>
        <p:pic>
          <p:nvPicPr>
            <p:cNvPr id="12" name="グラフィックス 4">
              <a:extLst>
                <a:ext uri="{FF2B5EF4-FFF2-40B4-BE49-F238E27FC236}">
                  <a16:creationId xmlns:a16="http://schemas.microsoft.com/office/drawing/2014/main" id="{F1C42DDF-3581-E2B2-E880-BAF3274C65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4771" y="6112956"/>
              <a:ext cx="314325" cy="400050"/>
            </a:xfrm>
            <a:prstGeom prst="rect">
              <a:avLst/>
            </a:prstGeom>
          </p:spPr>
        </p:pic>
        <p:pic>
          <p:nvPicPr>
            <p:cNvPr id="13" name="グラフィックス 5">
              <a:extLst>
                <a:ext uri="{FF2B5EF4-FFF2-40B4-BE49-F238E27FC236}">
                  <a16:creationId xmlns:a16="http://schemas.microsoft.com/office/drawing/2014/main" id="{B1F77837-F9D9-4880-EDF6-05C994A00A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3252" y="6113346"/>
              <a:ext cx="314325" cy="400050"/>
            </a:xfrm>
            <a:prstGeom prst="rect">
              <a:avLst/>
            </a:prstGeom>
          </p:spPr>
        </p:pic>
        <p:pic>
          <p:nvPicPr>
            <p:cNvPr id="14" name="グラフィックス 3">
              <a:extLst>
                <a:ext uri="{FF2B5EF4-FFF2-40B4-BE49-F238E27FC236}">
                  <a16:creationId xmlns:a16="http://schemas.microsoft.com/office/drawing/2014/main" id="{419012C9-FF2D-8A8D-B78F-9321BDFC81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4295" y="6237171"/>
              <a:ext cx="314325" cy="400050"/>
            </a:xfrm>
            <a:prstGeom prst="rect">
              <a:avLst/>
            </a:prstGeom>
          </p:spPr>
        </p:pic>
      </p:grpSp>
      <p:sp>
        <p:nvSpPr>
          <p:cNvPr id="15" name="TextBox 12">
            <a:extLst>
              <a:ext uri="{FF2B5EF4-FFF2-40B4-BE49-F238E27FC236}">
                <a16:creationId xmlns:a16="http://schemas.microsoft.com/office/drawing/2014/main" id="{9A8F0E52-51E1-EB70-8101-3CC36064A8ED}"/>
              </a:ext>
            </a:extLst>
          </p:cNvPr>
          <p:cNvSpPr txBox="1">
            <a:spLocks noChangeArrowheads="1"/>
          </p:cNvSpPr>
          <p:nvPr/>
        </p:nvSpPr>
        <p:spPr bwMode="auto">
          <a:xfrm>
            <a:off x="2682635" y="3986026"/>
            <a:ext cx="734496"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利用者</a:t>
            </a:r>
          </a:p>
        </p:txBody>
      </p:sp>
      <p:cxnSp>
        <p:nvCxnSpPr>
          <p:cNvPr id="16" name="直線矢印コネクタ 15">
            <a:extLst>
              <a:ext uri="{FF2B5EF4-FFF2-40B4-BE49-F238E27FC236}">
                <a16:creationId xmlns:a16="http://schemas.microsoft.com/office/drawing/2014/main" id="{76721E9A-27EE-1D5E-6910-8410B8F78F14}"/>
              </a:ext>
            </a:extLst>
          </p:cNvPr>
          <p:cNvCxnSpPr>
            <a:cxnSpLocks/>
          </p:cNvCxnSpPr>
          <p:nvPr/>
        </p:nvCxnSpPr>
        <p:spPr>
          <a:xfrm>
            <a:off x="3430154" y="3654624"/>
            <a:ext cx="109453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4" name="グラフィックス 56">
            <a:extLst>
              <a:ext uri="{FF2B5EF4-FFF2-40B4-BE49-F238E27FC236}">
                <a16:creationId xmlns:a16="http://schemas.microsoft.com/office/drawing/2014/main" id="{0146A8C5-514C-7556-774A-CF46F8F2A25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053566" y="5554418"/>
            <a:ext cx="381000" cy="381000"/>
          </a:xfrm>
          <a:prstGeom prst="rect">
            <a:avLst/>
          </a:prstGeom>
        </p:spPr>
      </p:pic>
      <p:sp>
        <p:nvSpPr>
          <p:cNvPr id="5" name="TextBox 12">
            <a:extLst>
              <a:ext uri="{FF2B5EF4-FFF2-40B4-BE49-F238E27FC236}">
                <a16:creationId xmlns:a16="http://schemas.microsoft.com/office/drawing/2014/main" id="{B10C9B95-B5BF-D5C3-CC28-719764FA97A3}"/>
              </a:ext>
            </a:extLst>
          </p:cNvPr>
          <p:cNvSpPr txBox="1">
            <a:spLocks noChangeArrowheads="1"/>
          </p:cNvSpPr>
          <p:nvPr/>
        </p:nvSpPr>
        <p:spPr bwMode="auto">
          <a:xfrm>
            <a:off x="9730145" y="5967495"/>
            <a:ext cx="1027845"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Container</a:t>
            </a:r>
          </a:p>
        </p:txBody>
      </p:sp>
    </p:spTree>
    <p:extLst>
      <p:ext uri="{BB962C8B-B14F-4D97-AF65-F5344CB8AC3E}">
        <p14:creationId xmlns:p14="http://schemas.microsoft.com/office/powerpoint/2010/main" val="24212438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BBFA350-3A10-E461-7BF3-D25CB6411127}"/>
              </a:ext>
            </a:extLst>
          </p:cNvPr>
          <p:cNvSpPr>
            <a:spLocks noGrp="1"/>
          </p:cNvSpPr>
          <p:nvPr>
            <p:ph type="title"/>
          </p:nvPr>
        </p:nvSpPr>
        <p:spPr/>
        <p:txBody>
          <a:bodyPr>
            <a:normAutofit/>
          </a:bodyPr>
          <a:lstStyle/>
          <a:p>
            <a:r>
              <a:rPr kumimoji="1" lang="en-US" altLang="ja-JP" sz="4000" dirty="0"/>
              <a:t>8-1-4-4. </a:t>
            </a:r>
            <a:r>
              <a:rPr kumimoji="1" lang="ja-JP" altLang="en-US" sz="4000" dirty="0"/>
              <a:t>データ管理</a:t>
            </a:r>
            <a:r>
              <a:rPr kumimoji="1" lang="en-US" altLang="ja-JP" sz="4000" dirty="0"/>
              <a:t>_</a:t>
            </a:r>
            <a:r>
              <a:rPr kumimoji="1" lang="ja-JP" altLang="en-US" sz="4000" dirty="0"/>
              <a:t>統計処理機能（パターン</a:t>
            </a:r>
            <a:r>
              <a:rPr kumimoji="1" lang="en-US" altLang="ja-JP" sz="4000" dirty="0"/>
              <a:t>3</a:t>
            </a:r>
            <a:r>
              <a:rPr kumimoji="1" lang="ja-JP" altLang="en-US" sz="4000" dirty="0"/>
              <a:t>　</a:t>
            </a:r>
            <a:r>
              <a:rPr kumimoji="1" lang="en-US" altLang="ja-JP" sz="4000" dirty="0"/>
              <a:t>OIC</a:t>
            </a:r>
            <a:r>
              <a:rPr kumimoji="1" lang="ja-JP" altLang="en-US" sz="4000" dirty="0"/>
              <a:t>利用）</a:t>
            </a:r>
          </a:p>
        </p:txBody>
      </p:sp>
      <p:sp>
        <p:nvSpPr>
          <p:cNvPr id="43" name="正方形/長方形 42">
            <a:extLst>
              <a:ext uri="{FF2B5EF4-FFF2-40B4-BE49-F238E27FC236}">
                <a16:creationId xmlns:a16="http://schemas.microsoft.com/office/drawing/2014/main" id="{C8B5E6EF-617A-E462-436E-9B9B6959BEEC}"/>
              </a:ext>
            </a:extLst>
          </p:cNvPr>
          <p:cNvSpPr/>
          <p:nvPr/>
        </p:nvSpPr>
        <p:spPr>
          <a:xfrm>
            <a:off x="4075804" y="2232334"/>
            <a:ext cx="12535796" cy="6985843"/>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34" charset="-128"/>
              <a:ea typeface="Meiryo UI" panose="020B0604030504040204" pitchFamily="34" charset="-128"/>
            </a:endParaRPr>
          </a:p>
        </p:txBody>
      </p:sp>
      <p:sp>
        <p:nvSpPr>
          <p:cNvPr id="44" name="正方形/長方形 43">
            <a:extLst>
              <a:ext uri="{FF2B5EF4-FFF2-40B4-BE49-F238E27FC236}">
                <a16:creationId xmlns:a16="http://schemas.microsoft.com/office/drawing/2014/main" id="{E049118F-B187-055C-E552-611F60B5704C}"/>
              </a:ext>
            </a:extLst>
          </p:cNvPr>
          <p:cNvSpPr/>
          <p:nvPr/>
        </p:nvSpPr>
        <p:spPr>
          <a:xfrm>
            <a:off x="7203495" y="2960848"/>
            <a:ext cx="5848455" cy="4643121"/>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kumimoji="1" lang="ja-JP" altLang="en-US" sz="1600" dirty="0">
                <a:solidFill>
                  <a:schemeClr val="tx1"/>
                </a:solidFill>
                <a:latin typeface="Meiryo UI" panose="020B0604030504040204" pitchFamily="34" charset="-128"/>
                <a:ea typeface="Meiryo UI" panose="020B0604030504040204" pitchFamily="34" charset="-128"/>
              </a:rPr>
              <a:t>データ管理</a:t>
            </a:r>
            <a:r>
              <a:rPr kumimoji="1" lang="en-US" altLang="ja-JP" sz="1600" dirty="0">
                <a:solidFill>
                  <a:schemeClr val="tx1"/>
                </a:solidFill>
                <a:latin typeface="Meiryo UI" panose="020B0604030504040204" pitchFamily="34" charset="-128"/>
                <a:ea typeface="Meiryo UI" panose="020B0604030504040204" pitchFamily="34" charset="-128"/>
              </a:rPr>
              <a:t>_</a:t>
            </a:r>
            <a:r>
              <a:rPr kumimoji="1" lang="ja-JP" altLang="en-US" sz="1600" dirty="0">
                <a:solidFill>
                  <a:schemeClr val="tx1"/>
                </a:solidFill>
                <a:latin typeface="Meiryo UI" panose="020B0604030504040204" pitchFamily="34" charset="-128"/>
                <a:ea typeface="Meiryo UI" panose="020B0604030504040204" pitchFamily="34" charset="-128"/>
              </a:rPr>
              <a:t>統計処理機能</a:t>
            </a:r>
          </a:p>
        </p:txBody>
      </p:sp>
      <p:pic>
        <p:nvPicPr>
          <p:cNvPr id="45" name="OTag">
            <a:extLst>
              <a:ext uri="{FF2B5EF4-FFF2-40B4-BE49-F238E27FC236}">
                <a16:creationId xmlns:a16="http://schemas.microsoft.com/office/drawing/2014/main" id="{24AE4AB2-480B-81D5-1CF1-1AB0903649E5}"/>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75804" y="2232334"/>
            <a:ext cx="502920" cy="502920"/>
          </a:xfrm>
          <a:prstGeom prst="rect">
            <a:avLst/>
          </a:prstGeom>
        </p:spPr>
      </p:pic>
      <p:grpSp>
        <p:nvGrpSpPr>
          <p:cNvPr id="46" name="グループ化 45">
            <a:extLst>
              <a:ext uri="{FF2B5EF4-FFF2-40B4-BE49-F238E27FC236}">
                <a16:creationId xmlns:a16="http://schemas.microsoft.com/office/drawing/2014/main" id="{FA4A3619-A6A9-E8F7-6E97-C6AA6FA8C9B8}"/>
              </a:ext>
            </a:extLst>
          </p:cNvPr>
          <p:cNvGrpSpPr/>
          <p:nvPr/>
        </p:nvGrpSpPr>
        <p:grpSpPr>
          <a:xfrm>
            <a:off x="2763552" y="5555679"/>
            <a:ext cx="655844" cy="524265"/>
            <a:chOff x="1113252" y="6112956"/>
            <a:chExt cx="655844" cy="524265"/>
          </a:xfrm>
        </p:grpSpPr>
        <p:pic>
          <p:nvPicPr>
            <p:cNvPr id="47" name="グラフィックス 4">
              <a:extLst>
                <a:ext uri="{FF2B5EF4-FFF2-40B4-BE49-F238E27FC236}">
                  <a16:creationId xmlns:a16="http://schemas.microsoft.com/office/drawing/2014/main" id="{34DAA2F3-F079-118B-678E-3BCB96BE36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4771" y="6112956"/>
              <a:ext cx="314325" cy="400050"/>
            </a:xfrm>
            <a:prstGeom prst="rect">
              <a:avLst/>
            </a:prstGeom>
          </p:spPr>
        </p:pic>
        <p:pic>
          <p:nvPicPr>
            <p:cNvPr id="48" name="グラフィックス 5">
              <a:extLst>
                <a:ext uri="{FF2B5EF4-FFF2-40B4-BE49-F238E27FC236}">
                  <a16:creationId xmlns:a16="http://schemas.microsoft.com/office/drawing/2014/main" id="{37BCDF4B-7667-A110-BB51-F96E333710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3252" y="6113346"/>
              <a:ext cx="314325" cy="400050"/>
            </a:xfrm>
            <a:prstGeom prst="rect">
              <a:avLst/>
            </a:prstGeom>
          </p:spPr>
        </p:pic>
        <p:pic>
          <p:nvPicPr>
            <p:cNvPr id="49" name="グラフィックス 3">
              <a:extLst>
                <a:ext uri="{FF2B5EF4-FFF2-40B4-BE49-F238E27FC236}">
                  <a16:creationId xmlns:a16="http://schemas.microsoft.com/office/drawing/2014/main" id="{9BD2DC6C-91B1-938E-6623-B0999B952D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4295" y="6237171"/>
              <a:ext cx="314325" cy="400050"/>
            </a:xfrm>
            <a:prstGeom prst="rect">
              <a:avLst/>
            </a:prstGeom>
          </p:spPr>
        </p:pic>
      </p:grpSp>
      <p:sp>
        <p:nvSpPr>
          <p:cNvPr id="50" name="TextBox 12">
            <a:extLst>
              <a:ext uri="{FF2B5EF4-FFF2-40B4-BE49-F238E27FC236}">
                <a16:creationId xmlns:a16="http://schemas.microsoft.com/office/drawing/2014/main" id="{A2D95E41-A1F2-4139-4656-62DD6635A003}"/>
              </a:ext>
            </a:extLst>
          </p:cNvPr>
          <p:cNvSpPr txBox="1">
            <a:spLocks noChangeArrowheads="1"/>
          </p:cNvSpPr>
          <p:nvPr/>
        </p:nvSpPr>
        <p:spPr bwMode="auto">
          <a:xfrm>
            <a:off x="2716239" y="6146238"/>
            <a:ext cx="723275"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400" dirty="0">
                <a:latin typeface="Meiryo UI" panose="020B0604030504040204" pitchFamily="34" charset="-128"/>
                <a:ea typeface="Meiryo UI" panose="020B0604030504040204" pitchFamily="34" charset="-128"/>
                <a:cs typeface="Amazon Ember" panose="020B0603020204020204" pitchFamily="34" charset="0"/>
              </a:rPr>
              <a:t>分析者</a:t>
            </a:r>
            <a:endParaRPr lang="en-US" altLang="en-US" sz="1400" dirty="0">
              <a:latin typeface="Meiryo UI" panose="020B0604030504040204" pitchFamily="34" charset="-128"/>
              <a:ea typeface="Meiryo UI" panose="020B0604030504040204" pitchFamily="34" charset="-128"/>
              <a:cs typeface="Amazon Ember" panose="020B0603020204020204" pitchFamily="34" charset="0"/>
            </a:endParaRPr>
          </a:p>
        </p:txBody>
      </p:sp>
      <p:sp>
        <p:nvSpPr>
          <p:cNvPr id="51" name="TextBox 12">
            <a:extLst>
              <a:ext uri="{FF2B5EF4-FFF2-40B4-BE49-F238E27FC236}">
                <a16:creationId xmlns:a16="http://schemas.microsoft.com/office/drawing/2014/main" id="{B1919169-B567-C1D9-72BB-A90977CA8159}"/>
              </a:ext>
            </a:extLst>
          </p:cNvPr>
          <p:cNvSpPr txBox="1">
            <a:spLocks noChangeArrowheads="1"/>
          </p:cNvSpPr>
          <p:nvPr/>
        </p:nvSpPr>
        <p:spPr bwMode="auto">
          <a:xfrm>
            <a:off x="4582893" y="2345294"/>
            <a:ext cx="513281"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OCI</a:t>
            </a:r>
          </a:p>
        </p:txBody>
      </p:sp>
      <p:pic>
        <p:nvPicPr>
          <p:cNvPr id="52" name="グラフィックス 13">
            <a:extLst>
              <a:ext uri="{FF2B5EF4-FFF2-40B4-BE49-F238E27FC236}">
                <a16:creationId xmlns:a16="http://schemas.microsoft.com/office/drawing/2014/main" id="{706D8959-4566-C44D-2BAD-01D04465C6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36371" y="4014815"/>
            <a:ext cx="409575" cy="400050"/>
          </a:xfrm>
          <a:prstGeom prst="rect">
            <a:avLst/>
          </a:prstGeom>
        </p:spPr>
      </p:pic>
      <p:pic>
        <p:nvPicPr>
          <p:cNvPr id="53" name="グラフィックス 14">
            <a:extLst>
              <a:ext uri="{FF2B5EF4-FFF2-40B4-BE49-F238E27FC236}">
                <a16:creationId xmlns:a16="http://schemas.microsoft.com/office/drawing/2014/main" id="{DBECFB7E-57C8-E8D0-9115-86B20ECB9AB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687808" y="5554286"/>
            <a:ext cx="457200" cy="400050"/>
          </a:xfrm>
          <a:prstGeom prst="rect">
            <a:avLst/>
          </a:prstGeom>
        </p:spPr>
      </p:pic>
      <p:sp>
        <p:nvSpPr>
          <p:cNvPr id="54" name="TextBox 12">
            <a:extLst>
              <a:ext uri="{FF2B5EF4-FFF2-40B4-BE49-F238E27FC236}">
                <a16:creationId xmlns:a16="http://schemas.microsoft.com/office/drawing/2014/main" id="{D986DC9B-9FFF-ADF9-CDED-4AC3EC8A12A6}"/>
              </a:ext>
            </a:extLst>
          </p:cNvPr>
          <p:cNvSpPr txBox="1">
            <a:spLocks noChangeArrowheads="1"/>
          </p:cNvSpPr>
          <p:nvPr/>
        </p:nvSpPr>
        <p:spPr bwMode="auto">
          <a:xfrm>
            <a:off x="8146847" y="4557757"/>
            <a:ext cx="588623"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WAF</a:t>
            </a:r>
          </a:p>
        </p:txBody>
      </p:sp>
      <p:sp>
        <p:nvSpPr>
          <p:cNvPr id="55" name="TextBox 12">
            <a:extLst>
              <a:ext uri="{FF2B5EF4-FFF2-40B4-BE49-F238E27FC236}">
                <a16:creationId xmlns:a16="http://schemas.microsoft.com/office/drawing/2014/main" id="{C1308783-5208-DBE7-F260-6105C50BF665}"/>
              </a:ext>
            </a:extLst>
          </p:cNvPr>
          <p:cNvSpPr txBox="1">
            <a:spLocks noChangeArrowheads="1"/>
          </p:cNvSpPr>
          <p:nvPr/>
        </p:nvSpPr>
        <p:spPr bwMode="auto">
          <a:xfrm>
            <a:off x="11609055" y="6082738"/>
            <a:ext cx="561371"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ADB</a:t>
            </a:r>
          </a:p>
        </p:txBody>
      </p:sp>
      <p:sp>
        <p:nvSpPr>
          <p:cNvPr id="59" name="Rectangle 134">
            <a:extLst>
              <a:ext uri="{FF2B5EF4-FFF2-40B4-BE49-F238E27FC236}">
                <a16:creationId xmlns:a16="http://schemas.microsoft.com/office/drawing/2014/main" id="{DAE25B4C-2EAD-1130-714C-1E084F4DB8B9}"/>
              </a:ext>
            </a:extLst>
          </p:cNvPr>
          <p:cNvSpPr/>
          <p:nvPr/>
        </p:nvSpPr>
        <p:spPr>
          <a:xfrm>
            <a:off x="4501235" y="2897370"/>
            <a:ext cx="2477278" cy="2249297"/>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400" dirty="0">
              <a:solidFill>
                <a:schemeClr val="tx1"/>
              </a:solidFill>
              <a:latin typeface="Meiryo UI" panose="020B0604030504040204" pitchFamily="34" charset="-128"/>
              <a:ea typeface="Meiryo UI" panose="020B0604030504040204" pitchFamily="34" charset="-128"/>
              <a:cs typeface="Amazon Ember" panose="020B0603020204020204" pitchFamily="34" charset="0"/>
            </a:endParaRPr>
          </a:p>
        </p:txBody>
      </p:sp>
      <p:sp>
        <p:nvSpPr>
          <p:cNvPr id="60" name="TextBox 20">
            <a:extLst>
              <a:ext uri="{FF2B5EF4-FFF2-40B4-BE49-F238E27FC236}">
                <a16:creationId xmlns:a16="http://schemas.microsoft.com/office/drawing/2014/main" id="{F4524925-E7FE-0F09-D4BA-CF770334FB2A}"/>
              </a:ext>
            </a:extLst>
          </p:cNvPr>
          <p:cNvSpPr txBox="1">
            <a:spLocks noChangeArrowheads="1"/>
          </p:cNvSpPr>
          <p:nvPr/>
        </p:nvSpPr>
        <p:spPr bwMode="auto">
          <a:xfrm>
            <a:off x="4724400" y="2960848"/>
            <a:ext cx="213131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ja-JP" sz="1600" dirty="0">
                <a:latin typeface="Meiryo UI" panose="020B0604030504040204" pitchFamily="34" charset="-128"/>
                <a:ea typeface="Meiryo UI" panose="020B0604030504040204" pitchFamily="34" charset="-128"/>
              </a:rPr>
              <a:t>連携</a:t>
            </a:r>
            <a:r>
              <a:rPr lang="ja-JP" altLang="en-US" sz="1600" dirty="0">
                <a:latin typeface="Meiryo UI" panose="020B0604030504040204" pitchFamily="34" charset="-128"/>
                <a:ea typeface="Meiryo UI" panose="020B0604030504040204" pitchFamily="34" charset="-128"/>
              </a:rPr>
              <a:t>機能</a:t>
            </a:r>
            <a:endParaRPr lang="en-US" altLang="ja-JP" sz="1600" dirty="0">
              <a:latin typeface="Meiryo UI" panose="020B0604030504040204" pitchFamily="34" charset="-128"/>
              <a:ea typeface="Meiryo UI" panose="020B0604030504040204" pitchFamily="34" charset="-128"/>
            </a:endParaRPr>
          </a:p>
          <a:p>
            <a:pPr algn="ctr"/>
            <a:endParaRPr lang="ja-JP" sz="1400" dirty="0">
              <a:latin typeface="Meiryo UI" panose="020B0604030504040204" pitchFamily="34" charset="-128"/>
              <a:ea typeface="Meiryo UI" panose="020B0604030504040204" pitchFamily="34" charset="-128"/>
            </a:endParaRPr>
          </a:p>
          <a:p>
            <a:pPr algn="ctr"/>
            <a:r>
              <a:rPr lang="ja-JP" altLang="en-US" sz="1400" dirty="0">
                <a:latin typeface="Meiryo UI" panose="020B0604030504040204" pitchFamily="34" charset="-128"/>
                <a:ea typeface="Meiryo UI" panose="020B0604030504040204" pitchFamily="34" charset="-128"/>
              </a:rPr>
              <a:t>統計処理の</a:t>
            </a:r>
            <a:r>
              <a:rPr lang="ja-JP" altLang="ja-JP" sz="1400" dirty="0">
                <a:latin typeface="Meiryo UI" panose="020B0604030504040204" pitchFamily="34" charset="-128"/>
                <a:ea typeface="Meiryo UI" panose="020B0604030504040204" pitchFamily="34" charset="-128"/>
              </a:rPr>
              <a:t>対象となる</a:t>
            </a:r>
            <a:endParaRPr lang="en-US" altLang="ja-JP" sz="1400" dirty="0">
              <a:latin typeface="Meiryo UI" panose="020B0604030504040204" pitchFamily="34" charset="-128"/>
              <a:ea typeface="Meiryo UI" panose="020B0604030504040204" pitchFamily="34" charset="-128"/>
            </a:endParaRPr>
          </a:p>
          <a:p>
            <a:pPr algn="ctr"/>
            <a:r>
              <a:rPr lang="ja-JP" altLang="ja-JP" sz="1400" dirty="0">
                <a:latin typeface="Meiryo UI" panose="020B0604030504040204" pitchFamily="34" charset="-128"/>
                <a:ea typeface="Meiryo UI" panose="020B0604030504040204" pitchFamily="34" charset="-128"/>
              </a:rPr>
              <a:t>データを生成する機能</a:t>
            </a:r>
            <a:endParaRPr lang="en-US" altLang="ja-JP" sz="1400" dirty="0">
              <a:latin typeface="Meiryo UI" panose="020B0604030504040204" pitchFamily="34" charset="-128"/>
              <a:ea typeface="Meiryo UI" panose="020B0604030504040204" pitchFamily="34" charset="-128"/>
            </a:endParaRPr>
          </a:p>
        </p:txBody>
      </p:sp>
      <p:sp>
        <p:nvSpPr>
          <p:cNvPr id="61" name="TextBox 20">
            <a:extLst>
              <a:ext uri="{FF2B5EF4-FFF2-40B4-BE49-F238E27FC236}">
                <a16:creationId xmlns:a16="http://schemas.microsoft.com/office/drawing/2014/main" id="{71520157-7C0D-3D7B-CD34-CB3F13AAA106}"/>
              </a:ext>
            </a:extLst>
          </p:cNvPr>
          <p:cNvSpPr txBox="1">
            <a:spLocks noChangeArrowheads="1"/>
          </p:cNvSpPr>
          <p:nvPr/>
        </p:nvSpPr>
        <p:spPr bwMode="auto">
          <a:xfrm>
            <a:off x="4501235" y="4225679"/>
            <a:ext cx="255677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400" dirty="0">
                <a:latin typeface="Meiryo UI" panose="020B0604030504040204" pitchFamily="34" charset="-128"/>
                <a:ea typeface="Meiryo UI" panose="020B0604030504040204" pitchFamily="34" charset="-128"/>
                <a:cs typeface="Amazon Ember" panose="020B0603020204020204" pitchFamily="34" charset="0"/>
              </a:rPr>
              <a:t>例</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eaLnBrk="1" hangingPunct="1">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データ管理機能</a:t>
            </a:r>
          </a:p>
          <a:p>
            <a:pPr marL="285750" indent="-285750" eaLnBrk="1" hangingPunct="1">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データ管理</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データ収集機能</a:t>
            </a:r>
          </a:p>
          <a:p>
            <a:pPr marL="285750" indent="-285750" eaLnBrk="1" hangingPunct="1">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大量データ取り込み機能</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p:txBody>
      </p:sp>
      <p:pic>
        <p:nvPicPr>
          <p:cNvPr id="62" name="グラフィックス 8">
            <a:extLst>
              <a:ext uri="{FF2B5EF4-FFF2-40B4-BE49-F238E27FC236}">
                <a16:creationId xmlns:a16="http://schemas.microsoft.com/office/drawing/2014/main" id="{030CE997-6DCA-8F81-277F-621C58B61A9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41133" y="5554286"/>
            <a:ext cx="400050" cy="400050"/>
          </a:xfrm>
          <a:prstGeom prst="rect">
            <a:avLst/>
          </a:prstGeom>
        </p:spPr>
      </p:pic>
      <p:sp>
        <p:nvSpPr>
          <p:cNvPr id="63" name="TextBox 12">
            <a:extLst>
              <a:ext uri="{FF2B5EF4-FFF2-40B4-BE49-F238E27FC236}">
                <a16:creationId xmlns:a16="http://schemas.microsoft.com/office/drawing/2014/main" id="{FB76D1C9-9112-5B35-08DD-B2D94373382A}"/>
              </a:ext>
            </a:extLst>
          </p:cNvPr>
          <p:cNvSpPr txBox="1">
            <a:spLocks noChangeArrowheads="1"/>
          </p:cNvSpPr>
          <p:nvPr/>
        </p:nvSpPr>
        <p:spPr bwMode="auto">
          <a:xfrm>
            <a:off x="7972120" y="5975016"/>
            <a:ext cx="938077"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Load</a:t>
            </a:r>
          </a:p>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Balancer</a:t>
            </a:r>
          </a:p>
        </p:txBody>
      </p:sp>
      <p:cxnSp>
        <p:nvCxnSpPr>
          <p:cNvPr id="65" name="直線矢印コネクタ 64">
            <a:extLst>
              <a:ext uri="{FF2B5EF4-FFF2-40B4-BE49-F238E27FC236}">
                <a16:creationId xmlns:a16="http://schemas.microsoft.com/office/drawing/2014/main" id="{48E3545C-AB07-D165-7309-558FC50F2D25}"/>
              </a:ext>
            </a:extLst>
          </p:cNvPr>
          <p:cNvCxnSpPr>
            <a:cxnSpLocks/>
            <a:stCxn id="62" idx="3"/>
          </p:cNvCxnSpPr>
          <p:nvPr/>
        </p:nvCxnSpPr>
        <p:spPr>
          <a:xfrm flipV="1">
            <a:off x="8641183" y="5747331"/>
            <a:ext cx="1407220" cy="69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直線矢印コネクタ 66">
            <a:extLst>
              <a:ext uri="{FF2B5EF4-FFF2-40B4-BE49-F238E27FC236}">
                <a16:creationId xmlns:a16="http://schemas.microsoft.com/office/drawing/2014/main" id="{7BC57302-8387-2865-5B48-59FE5118B735}"/>
              </a:ext>
            </a:extLst>
          </p:cNvPr>
          <p:cNvCxnSpPr>
            <a:cxnSpLocks/>
            <a:stCxn id="53" idx="3"/>
            <a:endCxn id="72" idx="1"/>
          </p:cNvCxnSpPr>
          <p:nvPr/>
        </p:nvCxnSpPr>
        <p:spPr>
          <a:xfrm flipV="1">
            <a:off x="12145008" y="4545101"/>
            <a:ext cx="1141855" cy="1209210"/>
          </a:xfrm>
          <a:prstGeom prst="bentConnector3">
            <a:avLst>
              <a:gd name="adj1" fmla="val 50000"/>
            </a:avLst>
          </a:prstGeom>
          <a:ln>
            <a:headEnd type="triangle"/>
            <a:tailEnd type="none"/>
          </a:ln>
        </p:spPr>
        <p:style>
          <a:lnRef idx="1">
            <a:schemeClr val="dk1"/>
          </a:lnRef>
          <a:fillRef idx="0">
            <a:schemeClr val="dk1"/>
          </a:fillRef>
          <a:effectRef idx="0">
            <a:schemeClr val="dk1"/>
          </a:effectRef>
          <a:fontRef idx="minor">
            <a:schemeClr val="tx1"/>
          </a:fontRef>
        </p:style>
      </p:cxnSp>
      <p:cxnSp>
        <p:nvCxnSpPr>
          <p:cNvPr id="68" name="直線矢印コネクタ 67">
            <a:extLst>
              <a:ext uri="{FF2B5EF4-FFF2-40B4-BE49-F238E27FC236}">
                <a16:creationId xmlns:a16="http://schemas.microsoft.com/office/drawing/2014/main" id="{64FE3B4A-5294-0D3D-625A-8FA6C195E704}"/>
              </a:ext>
            </a:extLst>
          </p:cNvPr>
          <p:cNvCxnSpPr>
            <a:cxnSpLocks/>
            <a:stCxn id="54" idx="2"/>
            <a:endCxn id="62" idx="0"/>
          </p:cNvCxnSpPr>
          <p:nvPr/>
        </p:nvCxnSpPr>
        <p:spPr>
          <a:xfrm flipH="1">
            <a:off x="8441158" y="4865534"/>
            <a:ext cx="1" cy="6887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直線矢印コネクタ 68">
            <a:extLst>
              <a:ext uri="{FF2B5EF4-FFF2-40B4-BE49-F238E27FC236}">
                <a16:creationId xmlns:a16="http://schemas.microsoft.com/office/drawing/2014/main" id="{E3F400BA-8F68-8A5E-3BA1-9843D90CC90B}"/>
              </a:ext>
            </a:extLst>
          </p:cNvPr>
          <p:cNvCxnSpPr>
            <a:cxnSpLocks/>
          </p:cNvCxnSpPr>
          <p:nvPr/>
        </p:nvCxnSpPr>
        <p:spPr>
          <a:xfrm>
            <a:off x="10240554" y="6390515"/>
            <a:ext cx="8841" cy="14380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2" name="Rectangle 134">
            <a:extLst>
              <a:ext uri="{FF2B5EF4-FFF2-40B4-BE49-F238E27FC236}">
                <a16:creationId xmlns:a16="http://schemas.microsoft.com/office/drawing/2014/main" id="{EE1746E8-639B-AA9B-4B37-36B826293C4F}"/>
              </a:ext>
            </a:extLst>
          </p:cNvPr>
          <p:cNvSpPr/>
          <p:nvPr/>
        </p:nvSpPr>
        <p:spPr>
          <a:xfrm>
            <a:off x="13286863" y="3484177"/>
            <a:ext cx="3092928" cy="2121847"/>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Arial" panose="020B0604020202020204" pitchFamily="34" charset="0"/>
              <a:cs typeface="Arial" panose="020B0604020202020204" pitchFamily="34" charset="0"/>
            </a:endParaRPr>
          </a:p>
        </p:txBody>
      </p:sp>
      <p:sp>
        <p:nvSpPr>
          <p:cNvPr id="73" name="TextBox 20">
            <a:extLst>
              <a:ext uri="{FF2B5EF4-FFF2-40B4-BE49-F238E27FC236}">
                <a16:creationId xmlns:a16="http://schemas.microsoft.com/office/drawing/2014/main" id="{2E1A9AE6-1AC2-E1F7-112D-2FA615BC047B}"/>
              </a:ext>
            </a:extLst>
          </p:cNvPr>
          <p:cNvSpPr txBox="1">
            <a:spLocks noChangeArrowheads="1"/>
          </p:cNvSpPr>
          <p:nvPr/>
        </p:nvSpPr>
        <p:spPr bwMode="auto">
          <a:xfrm>
            <a:off x="13786288" y="3573648"/>
            <a:ext cx="1798119"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600" dirty="0">
                <a:latin typeface="Arial" panose="020B0604020202020204" pitchFamily="34" charset="0"/>
                <a:ea typeface="Meiryo UI" panose="020B0604030504040204" pitchFamily="34" charset="-128"/>
                <a:cs typeface="Arial" panose="020B0604020202020204" pitchFamily="34" charset="0"/>
              </a:rPr>
              <a:t>連携機能</a:t>
            </a:r>
            <a:endParaRPr lang="en-US" altLang="ja-JP" sz="1600" dirty="0">
              <a:latin typeface="Arial" panose="020B0604020202020204" pitchFamily="34" charset="0"/>
              <a:ea typeface="Meiryo UI" panose="020B0604030504040204" pitchFamily="34" charset="-128"/>
              <a:cs typeface="Arial" panose="020B0604020202020204" pitchFamily="34" charset="0"/>
            </a:endParaRPr>
          </a:p>
          <a:p>
            <a:pPr algn="ctr" eaLnBrk="1" hangingPunct="1"/>
            <a:endParaRPr lang="en-US" altLang="ja-JP" sz="1100" dirty="0">
              <a:latin typeface="Arial" panose="020B0604020202020204" pitchFamily="34" charset="0"/>
              <a:ea typeface="Meiryo UI" panose="020B0604030504040204" pitchFamily="34" charset="-128"/>
              <a:cs typeface="Arial" panose="020B0604020202020204" pitchFamily="34" charset="0"/>
            </a:endParaRPr>
          </a:p>
          <a:p>
            <a:pPr algn="ctr"/>
            <a:r>
              <a:rPr lang="ja-JP" altLang="en-US" sz="1400" dirty="0">
                <a:latin typeface="Meiryo UI" panose="020B0604030504040204" pitchFamily="34" charset="-128"/>
                <a:ea typeface="Meiryo UI" panose="020B0604030504040204" pitchFamily="34" charset="-128"/>
              </a:rPr>
              <a:t>統計処理後のデータを利用する機能</a:t>
            </a:r>
            <a:endParaRPr lang="en-US" altLang="ja-JP" sz="1400" dirty="0">
              <a:latin typeface="Meiryo UI" panose="020B0604030504040204" pitchFamily="34" charset="-128"/>
              <a:ea typeface="Meiryo UI" panose="020B0604030504040204" pitchFamily="34" charset="-128"/>
            </a:endParaRPr>
          </a:p>
        </p:txBody>
      </p:sp>
      <p:sp>
        <p:nvSpPr>
          <p:cNvPr id="74" name="TextBox 20">
            <a:extLst>
              <a:ext uri="{FF2B5EF4-FFF2-40B4-BE49-F238E27FC236}">
                <a16:creationId xmlns:a16="http://schemas.microsoft.com/office/drawing/2014/main" id="{EC1F94B8-6378-BD3F-4C51-33300A6EF7FB}"/>
              </a:ext>
            </a:extLst>
          </p:cNvPr>
          <p:cNvSpPr txBox="1">
            <a:spLocks noChangeArrowheads="1"/>
          </p:cNvSpPr>
          <p:nvPr/>
        </p:nvSpPr>
        <p:spPr bwMode="auto">
          <a:xfrm>
            <a:off x="13286862" y="4495924"/>
            <a:ext cx="321166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400" dirty="0">
                <a:latin typeface="Arial" panose="020B0604020202020204" pitchFamily="34" charset="0"/>
                <a:ea typeface="Meiryo UI" panose="020B0604030504040204" pitchFamily="34" charset="-128"/>
                <a:cs typeface="Arial" panose="020B0604020202020204" pitchFamily="34" charset="0"/>
              </a:rPr>
              <a:t>例</a:t>
            </a:r>
            <a:endParaRPr lang="en-US" altLang="ja-JP" sz="1400" dirty="0">
              <a:latin typeface="Arial" panose="020B0604020202020204" pitchFamily="34" charset="0"/>
              <a:ea typeface="Meiryo UI" panose="020B0604030504040204" pitchFamily="34" charset="-128"/>
              <a:cs typeface="Arial" panose="020B0604020202020204" pitchFamily="34" charset="0"/>
            </a:endParaRPr>
          </a:p>
          <a:p>
            <a:pPr marL="285750" indent="-285750">
              <a:buFont typeface="Arial" panose="020B0604020202020204" pitchFamily="34" charset="0"/>
              <a:buChar char="•"/>
            </a:pPr>
            <a:r>
              <a:rPr lang="ja-JP" altLang="en-US" sz="1400" dirty="0">
                <a:latin typeface="Arial" panose="020B0604020202020204" pitchFamily="34" charset="0"/>
                <a:ea typeface="Meiryo UI" panose="020B0604030504040204" pitchFamily="34" charset="-128"/>
                <a:cs typeface="Arial" panose="020B0604020202020204" pitchFamily="34" charset="0"/>
              </a:rPr>
              <a:t>データ管理</a:t>
            </a:r>
            <a:r>
              <a:rPr lang="en-US" altLang="ja-JP" sz="1400" dirty="0">
                <a:latin typeface="Arial" panose="020B0604020202020204" pitchFamily="34" charset="0"/>
                <a:ea typeface="Meiryo UI" panose="020B0604030504040204" pitchFamily="34" charset="-128"/>
                <a:cs typeface="Arial" panose="020B0604020202020204" pitchFamily="34" charset="0"/>
              </a:rPr>
              <a:t>_</a:t>
            </a:r>
            <a:r>
              <a:rPr lang="ja-JP" altLang="en-US" sz="1400" dirty="0">
                <a:latin typeface="Arial" panose="020B0604020202020204" pitchFamily="34" charset="0"/>
                <a:ea typeface="Meiryo UI" panose="020B0604030504040204" pitchFamily="34" charset="-128"/>
                <a:cs typeface="Arial" panose="020B0604020202020204" pitchFamily="34" charset="0"/>
              </a:rPr>
              <a:t>分析用ダッシュボード機能</a:t>
            </a:r>
            <a:endParaRPr lang="en-US" altLang="ja-JP" sz="1400" dirty="0">
              <a:latin typeface="Arial" panose="020B0604020202020204" pitchFamily="34" charset="0"/>
              <a:ea typeface="Meiryo UI" panose="020B0604030504040204" pitchFamily="34" charset="-128"/>
              <a:cs typeface="Arial" panose="020B0604020202020204" pitchFamily="34" charset="0"/>
            </a:endParaRPr>
          </a:p>
          <a:p>
            <a:pPr marL="285750" indent="-285750">
              <a:buFont typeface="Arial" panose="020B0604020202020204" pitchFamily="34" charset="0"/>
              <a:buChar char="•"/>
            </a:pPr>
            <a:r>
              <a:rPr lang="ja-JP" altLang="en-US" sz="1400">
                <a:latin typeface="Arial" panose="020B0604020202020204" pitchFamily="34" charset="0"/>
                <a:ea typeface="Meiryo UI" panose="020B0604030504040204" pitchFamily="34" charset="-128"/>
                <a:cs typeface="Arial" panose="020B0604020202020204" pitchFamily="34" charset="0"/>
              </a:rPr>
              <a:t>データ管理</a:t>
            </a:r>
            <a:r>
              <a:rPr lang="en-US" altLang="ja-JP" sz="1400" dirty="0">
                <a:latin typeface="Arial" panose="020B0604020202020204" pitchFamily="34" charset="0"/>
                <a:ea typeface="Meiryo UI" panose="020B0604030504040204" pitchFamily="34" charset="-128"/>
                <a:cs typeface="Arial" panose="020B0604020202020204" pitchFamily="34" charset="0"/>
              </a:rPr>
              <a:t>_</a:t>
            </a:r>
            <a:r>
              <a:rPr lang="ja-JP" altLang="en-US" sz="1400">
                <a:latin typeface="Arial" panose="020B0604020202020204" pitchFamily="34" charset="0"/>
                <a:ea typeface="Meiryo UI" panose="020B0604030504040204" pitchFamily="34" charset="-128"/>
                <a:cs typeface="Arial" panose="020B0604020202020204" pitchFamily="34" charset="0"/>
              </a:rPr>
              <a:t>統計情報公開機能</a:t>
            </a:r>
            <a:endParaRPr lang="ja-JP" altLang="en-US" sz="1400" dirty="0">
              <a:latin typeface="Arial" panose="020B0604020202020204" pitchFamily="34" charset="0"/>
              <a:ea typeface="Meiryo UI" panose="020B0604030504040204" pitchFamily="34" charset="-128"/>
              <a:cs typeface="Arial" panose="020B0604020202020204" pitchFamily="34" charset="0"/>
            </a:endParaRPr>
          </a:p>
        </p:txBody>
      </p:sp>
      <p:cxnSp>
        <p:nvCxnSpPr>
          <p:cNvPr id="38" name="直線矢印コネクタ 37">
            <a:extLst>
              <a:ext uri="{FF2B5EF4-FFF2-40B4-BE49-F238E27FC236}">
                <a16:creationId xmlns:a16="http://schemas.microsoft.com/office/drawing/2014/main" id="{86614EEA-5DD7-E5C7-70B6-3D5D12C219D9}"/>
              </a:ext>
            </a:extLst>
          </p:cNvPr>
          <p:cNvCxnSpPr>
            <a:cxnSpLocks/>
            <a:stCxn id="47" idx="3"/>
          </p:cNvCxnSpPr>
          <p:nvPr/>
        </p:nvCxnSpPr>
        <p:spPr>
          <a:xfrm flipV="1">
            <a:off x="3419396" y="5754311"/>
            <a:ext cx="4698934" cy="13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8" name="TextBox 12">
            <a:extLst>
              <a:ext uri="{FF2B5EF4-FFF2-40B4-BE49-F238E27FC236}">
                <a16:creationId xmlns:a16="http://schemas.microsoft.com/office/drawing/2014/main" id="{A2D95E41-A1F2-4139-4656-62DD6635A003}"/>
              </a:ext>
            </a:extLst>
          </p:cNvPr>
          <p:cNvSpPr txBox="1">
            <a:spLocks noChangeArrowheads="1"/>
          </p:cNvSpPr>
          <p:nvPr/>
        </p:nvSpPr>
        <p:spPr bwMode="auto">
          <a:xfrm>
            <a:off x="10201819" y="8592294"/>
            <a:ext cx="184730"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1400" dirty="0">
              <a:latin typeface="Meiryo UI" panose="020B0604030504040204" pitchFamily="34" charset="-128"/>
              <a:ea typeface="Meiryo UI" panose="020B0604030504040204" pitchFamily="34" charset="-128"/>
              <a:cs typeface="Amazon Ember" panose="020B0603020204020204" pitchFamily="34" charset="0"/>
            </a:endParaRPr>
          </a:p>
        </p:txBody>
      </p:sp>
      <p:sp>
        <p:nvSpPr>
          <p:cNvPr id="79" name="Rectangle 115">
            <a:extLst>
              <a:ext uri="{FF2B5EF4-FFF2-40B4-BE49-F238E27FC236}">
                <a16:creationId xmlns:a16="http://schemas.microsoft.com/office/drawing/2014/main" id="{6774D0BA-296F-6CE9-69DA-49D44F5E8AC9}"/>
              </a:ext>
            </a:extLst>
          </p:cNvPr>
          <p:cNvSpPr/>
          <p:nvPr/>
        </p:nvSpPr>
        <p:spPr>
          <a:xfrm>
            <a:off x="7203495" y="7892741"/>
            <a:ext cx="5848455" cy="763103"/>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Meiryo UI" panose="020B0604030504040204" pitchFamily="34" charset="-128"/>
              <a:ea typeface="Meiryo UI" panose="020B0604030504040204" pitchFamily="34" charset="-128"/>
              <a:cs typeface="Amazon Ember" panose="020B0603020204020204" pitchFamily="34" charset="0"/>
            </a:endParaRPr>
          </a:p>
        </p:txBody>
      </p:sp>
      <p:sp>
        <p:nvSpPr>
          <p:cNvPr id="80" name="TextBox 12">
            <a:extLst>
              <a:ext uri="{FF2B5EF4-FFF2-40B4-BE49-F238E27FC236}">
                <a16:creationId xmlns:a16="http://schemas.microsoft.com/office/drawing/2014/main" id="{CD5CE23E-907B-D0A9-12CC-F2CBBBE6B25B}"/>
              </a:ext>
            </a:extLst>
          </p:cNvPr>
          <p:cNvSpPr txBox="1">
            <a:spLocks noChangeArrowheads="1"/>
          </p:cNvSpPr>
          <p:nvPr/>
        </p:nvSpPr>
        <p:spPr bwMode="auto">
          <a:xfrm>
            <a:off x="7379823" y="7972198"/>
            <a:ext cx="1005403" cy="553998"/>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dirty="0">
                <a:latin typeface="Meiryo UI" panose="020B0604030504040204" pitchFamily="34" charset="-128"/>
                <a:ea typeface="Meiryo UI" panose="020B0604030504040204" pitchFamily="34" charset="-128"/>
                <a:cs typeface="Amazon Ember" panose="020B0603020204020204" pitchFamily="34" charset="0"/>
              </a:rPr>
              <a:t>連携機能</a:t>
            </a:r>
          </a:p>
          <a:p>
            <a:pP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ユーザ認証</a:t>
            </a:r>
          </a:p>
        </p:txBody>
      </p:sp>
      <p:sp>
        <p:nvSpPr>
          <p:cNvPr id="81" name="TextBox 20">
            <a:extLst>
              <a:ext uri="{FF2B5EF4-FFF2-40B4-BE49-F238E27FC236}">
                <a16:creationId xmlns:a16="http://schemas.microsoft.com/office/drawing/2014/main" id="{B0911353-15F0-6BFE-0D6A-11E6C9FAE452}"/>
              </a:ext>
            </a:extLst>
          </p:cNvPr>
          <p:cNvSpPr txBox="1">
            <a:spLocks noChangeArrowheads="1"/>
          </p:cNvSpPr>
          <p:nvPr/>
        </p:nvSpPr>
        <p:spPr bwMode="auto">
          <a:xfrm>
            <a:off x="9037648" y="7934020"/>
            <a:ext cx="40143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400" dirty="0">
                <a:latin typeface="Meiryo UI" panose="020B0604030504040204" pitchFamily="34" charset="-128"/>
                <a:ea typeface="Meiryo UI" panose="020B0604030504040204" pitchFamily="34" charset="-128"/>
                <a:cs typeface="Amazon Ember" panose="020B0603020204020204" pitchFamily="34" charset="0"/>
              </a:rPr>
              <a:t>例</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eaLnBrk="1" hangingPunct="1">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利用者認証</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ユーザ認証機能（職員向け）</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p:txBody>
      </p:sp>
      <p:cxnSp>
        <p:nvCxnSpPr>
          <p:cNvPr id="103" name="直線矢印コネクタ 102">
            <a:extLst>
              <a:ext uri="{FF2B5EF4-FFF2-40B4-BE49-F238E27FC236}">
                <a16:creationId xmlns:a16="http://schemas.microsoft.com/office/drawing/2014/main" id="{48E3545C-AB07-D165-7309-558FC50F2D25}"/>
              </a:ext>
            </a:extLst>
          </p:cNvPr>
          <p:cNvCxnSpPr>
            <a:cxnSpLocks/>
            <a:endCxn id="53" idx="1"/>
          </p:cNvCxnSpPr>
          <p:nvPr/>
        </p:nvCxnSpPr>
        <p:spPr>
          <a:xfrm>
            <a:off x="10486853" y="5751017"/>
            <a:ext cx="1200955" cy="32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 name="直線矢印コネクタ 23">
            <a:extLst>
              <a:ext uri="{FF2B5EF4-FFF2-40B4-BE49-F238E27FC236}">
                <a16:creationId xmlns:a16="http://schemas.microsoft.com/office/drawing/2014/main" id="{A881AC4C-3A43-3287-FB99-308DDC2648B7}"/>
              </a:ext>
            </a:extLst>
          </p:cNvPr>
          <p:cNvCxnSpPr>
            <a:cxnSpLocks/>
            <a:endCxn id="53" idx="0"/>
          </p:cNvCxnSpPr>
          <p:nvPr/>
        </p:nvCxnSpPr>
        <p:spPr>
          <a:xfrm>
            <a:off x="6978513" y="3657600"/>
            <a:ext cx="4937895" cy="1896686"/>
          </a:xfrm>
          <a:prstGeom prst="bentConnector2">
            <a:avLst/>
          </a:prstGeom>
          <a:ln>
            <a:tailEnd type="triangle"/>
          </a:ln>
        </p:spPr>
        <p:style>
          <a:lnRef idx="1">
            <a:schemeClr val="dk1"/>
          </a:lnRef>
          <a:fillRef idx="0">
            <a:schemeClr val="dk1"/>
          </a:fillRef>
          <a:effectRef idx="0">
            <a:schemeClr val="dk1"/>
          </a:effectRef>
          <a:fontRef idx="minor">
            <a:schemeClr val="tx1"/>
          </a:fontRef>
        </p:style>
      </p:cxnSp>
      <p:grpSp>
        <p:nvGrpSpPr>
          <p:cNvPr id="11" name="グループ化 10">
            <a:extLst>
              <a:ext uri="{FF2B5EF4-FFF2-40B4-BE49-F238E27FC236}">
                <a16:creationId xmlns:a16="http://schemas.microsoft.com/office/drawing/2014/main" id="{76ED6655-2FCF-12F0-72E6-4E05E6ADAB6A}"/>
              </a:ext>
            </a:extLst>
          </p:cNvPr>
          <p:cNvGrpSpPr/>
          <p:nvPr/>
        </p:nvGrpSpPr>
        <p:grpSpPr>
          <a:xfrm>
            <a:off x="2735556" y="3395467"/>
            <a:ext cx="655844" cy="524265"/>
            <a:chOff x="1113252" y="6112956"/>
            <a:chExt cx="655844" cy="524265"/>
          </a:xfrm>
        </p:grpSpPr>
        <p:pic>
          <p:nvPicPr>
            <p:cNvPr id="12" name="グラフィックス 4">
              <a:extLst>
                <a:ext uri="{FF2B5EF4-FFF2-40B4-BE49-F238E27FC236}">
                  <a16:creationId xmlns:a16="http://schemas.microsoft.com/office/drawing/2014/main" id="{F1C42DDF-3581-E2B2-E880-BAF3274C65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4771" y="6112956"/>
              <a:ext cx="314325" cy="400050"/>
            </a:xfrm>
            <a:prstGeom prst="rect">
              <a:avLst/>
            </a:prstGeom>
          </p:spPr>
        </p:pic>
        <p:pic>
          <p:nvPicPr>
            <p:cNvPr id="13" name="グラフィックス 5">
              <a:extLst>
                <a:ext uri="{FF2B5EF4-FFF2-40B4-BE49-F238E27FC236}">
                  <a16:creationId xmlns:a16="http://schemas.microsoft.com/office/drawing/2014/main" id="{B1F77837-F9D9-4880-EDF6-05C994A00A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3252" y="6113346"/>
              <a:ext cx="314325" cy="400050"/>
            </a:xfrm>
            <a:prstGeom prst="rect">
              <a:avLst/>
            </a:prstGeom>
          </p:spPr>
        </p:pic>
        <p:pic>
          <p:nvPicPr>
            <p:cNvPr id="14" name="グラフィックス 3">
              <a:extLst>
                <a:ext uri="{FF2B5EF4-FFF2-40B4-BE49-F238E27FC236}">
                  <a16:creationId xmlns:a16="http://schemas.microsoft.com/office/drawing/2014/main" id="{419012C9-FF2D-8A8D-B78F-9321BDFC81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4295" y="6237171"/>
              <a:ext cx="314325" cy="400050"/>
            </a:xfrm>
            <a:prstGeom prst="rect">
              <a:avLst/>
            </a:prstGeom>
          </p:spPr>
        </p:pic>
      </p:grpSp>
      <p:sp>
        <p:nvSpPr>
          <p:cNvPr id="15" name="TextBox 12">
            <a:extLst>
              <a:ext uri="{FF2B5EF4-FFF2-40B4-BE49-F238E27FC236}">
                <a16:creationId xmlns:a16="http://schemas.microsoft.com/office/drawing/2014/main" id="{9A8F0E52-51E1-EB70-8101-3CC36064A8ED}"/>
              </a:ext>
            </a:extLst>
          </p:cNvPr>
          <p:cNvSpPr txBox="1">
            <a:spLocks noChangeArrowheads="1"/>
          </p:cNvSpPr>
          <p:nvPr/>
        </p:nvSpPr>
        <p:spPr bwMode="auto">
          <a:xfrm>
            <a:off x="2682635" y="3986026"/>
            <a:ext cx="734496"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利用者</a:t>
            </a:r>
          </a:p>
        </p:txBody>
      </p:sp>
      <p:cxnSp>
        <p:nvCxnSpPr>
          <p:cNvPr id="16" name="直線矢印コネクタ 15">
            <a:extLst>
              <a:ext uri="{FF2B5EF4-FFF2-40B4-BE49-F238E27FC236}">
                <a16:creationId xmlns:a16="http://schemas.microsoft.com/office/drawing/2014/main" id="{76721E9A-27EE-1D5E-6910-8410B8F78F14}"/>
              </a:ext>
            </a:extLst>
          </p:cNvPr>
          <p:cNvCxnSpPr>
            <a:cxnSpLocks/>
          </p:cNvCxnSpPr>
          <p:nvPr/>
        </p:nvCxnSpPr>
        <p:spPr>
          <a:xfrm>
            <a:off x="3430154" y="3654624"/>
            <a:ext cx="109453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6" name="グラフィックス 18">
            <a:extLst>
              <a:ext uri="{FF2B5EF4-FFF2-40B4-BE49-F238E27FC236}">
                <a16:creationId xmlns:a16="http://schemas.microsoft.com/office/drawing/2014/main" id="{1903A86D-6DEC-748D-7976-1544EBE102B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070225" y="5575672"/>
            <a:ext cx="371475" cy="400050"/>
          </a:xfrm>
          <a:prstGeom prst="rect">
            <a:avLst/>
          </a:prstGeom>
        </p:spPr>
      </p:pic>
      <p:sp>
        <p:nvSpPr>
          <p:cNvPr id="7" name="TextBox 12">
            <a:extLst>
              <a:ext uri="{FF2B5EF4-FFF2-40B4-BE49-F238E27FC236}">
                <a16:creationId xmlns:a16="http://schemas.microsoft.com/office/drawing/2014/main" id="{E21D7C59-95FE-5AE0-3550-99C60C17C514}"/>
              </a:ext>
            </a:extLst>
          </p:cNvPr>
          <p:cNvSpPr txBox="1">
            <a:spLocks noChangeArrowheads="1"/>
          </p:cNvSpPr>
          <p:nvPr/>
        </p:nvSpPr>
        <p:spPr bwMode="auto">
          <a:xfrm>
            <a:off x="10043333" y="6063952"/>
            <a:ext cx="513282"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OIC</a:t>
            </a:r>
          </a:p>
        </p:txBody>
      </p:sp>
      <p:cxnSp>
        <p:nvCxnSpPr>
          <p:cNvPr id="9" name="カギ線コネクタ 8">
            <a:extLst>
              <a:ext uri="{FF2B5EF4-FFF2-40B4-BE49-F238E27FC236}">
                <a16:creationId xmlns:a16="http://schemas.microsoft.com/office/drawing/2014/main" id="{689BF702-FEC6-441A-617C-5CEE29061696}"/>
              </a:ext>
            </a:extLst>
          </p:cNvPr>
          <p:cNvCxnSpPr>
            <a:cxnSpLocks/>
            <a:endCxn id="6" idx="0"/>
          </p:cNvCxnSpPr>
          <p:nvPr/>
        </p:nvCxnSpPr>
        <p:spPr>
          <a:xfrm rot="10800000" flipV="1">
            <a:off x="10255964" y="4545100"/>
            <a:ext cx="3030899" cy="103057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2022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BBFA350-3A10-E461-7BF3-D25CB6411127}"/>
              </a:ext>
            </a:extLst>
          </p:cNvPr>
          <p:cNvSpPr>
            <a:spLocks noGrp="1"/>
          </p:cNvSpPr>
          <p:nvPr>
            <p:ph type="title"/>
          </p:nvPr>
        </p:nvSpPr>
        <p:spPr/>
        <p:txBody>
          <a:bodyPr>
            <a:normAutofit fontScale="90000"/>
          </a:bodyPr>
          <a:lstStyle/>
          <a:p>
            <a:r>
              <a:rPr kumimoji="1" lang="en-US" altLang="ja-JP" dirty="0"/>
              <a:t>8-1-4-5. </a:t>
            </a:r>
            <a:r>
              <a:rPr kumimoji="1" lang="ja-JP" altLang="en-US" dirty="0"/>
              <a:t>データ管理</a:t>
            </a:r>
            <a:r>
              <a:rPr kumimoji="1" lang="en-US" altLang="ja-JP" dirty="0"/>
              <a:t>_</a:t>
            </a:r>
            <a:r>
              <a:rPr kumimoji="1" lang="ja-JP" altLang="en-US" dirty="0"/>
              <a:t>統計情報公開機能（パターン</a:t>
            </a:r>
            <a:r>
              <a:rPr kumimoji="1" lang="en-US" altLang="ja-JP" dirty="0"/>
              <a:t>1 APEX</a:t>
            </a:r>
            <a:r>
              <a:rPr kumimoji="1" lang="ja-JP" altLang="en-US" dirty="0"/>
              <a:t>利用）</a:t>
            </a:r>
          </a:p>
        </p:txBody>
      </p:sp>
      <p:sp>
        <p:nvSpPr>
          <p:cNvPr id="4" name="正方形/長方形 3">
            <a:extLst>
              <a:ext uri="{FF2B5EF4-FFF2-40B4-BE49-F238E27FC236}">
                <a16:creationId xmlns:a16="http://schemas.microsoft.com/office/drawing/2014/main" id="{82E599B5-6035-AB35-49B8-FFDC825BFE9C}"/>
              </a:ext>
            </a:extLst>
          </p:cNvPr>
          <p:cNvSpPr/>
          <p:nvPr/>
        </p:nvSpPr>
        <p:spPr>
          <a:xfrm>
            <a:off x="7426992" y="3011633"/>
            <a:ext cx="5700758" cy="3901786"/>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kumimoji="1" lang="ja-JP" altLang="en-US" sz="1600" dirty="0">
                <a:solidFill>
                  <a:schemeClr val="tx1"/>
                </a:solidFill>
                <a:latin typeface="Meiryo UI" panose="020B0604030504040204" pitchFamily="34" charset="-128"/>
                <a:ea typeface="Meiryo UI" panose="020B0604030504040204" pitchFamily="34" charset="-128"/>
              </a:rPr>
              <a:t>データ管理</a:t>
            </a:r>
            <a:r>
              <a:rPr kumimoji="1" lang="en-US" altLang="ja-JP" sz="1600" dirty="0">
                <a:solidFill>
                  <a:schemeClr val="tx1"/>
                </a:solidFill>
                <a:latin typeface="Meiryo UI" panose="020B0604030504040204" pitchFamily="34" charset="-128"/>
                <a:ea typeface="Meiryo UI" panose="020B0604030504040204" pitchFamily="34" charset="-128"/>
              </a:rPr>
              <a:t>_</a:t>
            </a:r>
            <a:r>
              <a:rPr kumimoji="1" lang="ja-JP" altLang="en-US" sz="1600" dirty="0">
                <a:solidFill>
                  <a:schemeClr val="tx1"/>
                </a:solidFill>
                <a:latin typeface="Meiryo UI" panose="020B0604030504040204" pitchFamily="34" charset="-128"/>
                <a:ea typeface="Meiryo UI" panose="020B0604030504040204" pitchFamily="34" charset="-128"/>
              </a:rPr>
              <a:t>統計情報公開機能</a:t>
            </a:r>
          </a:p>
        </p:txBody>
      </p:sp>
      <p:sp>
        <p:nvSpPr>
          <p:cNvPr id="5" name="TextBox 12">
            <a:extLst>
              <a:ext uri="{FF2B5EF4-FFF2-40B4-BE49-F238E27FC236}">
                <a16:creationId xmlns:a16="http://schemas.microsoft.com/office/drawing/2014/main" id="{F2B47A7C-1157-CFDC-8FF9-6CB9E6CA34A4}"/>
              </a:ext>
            </a:extLst>
          </p:cNvPr>
          <p:cNvSpPr txBox="1">
            <a:spLocks noChangeArrowheads="1"/>
          </p:cNvSpPr>
          <p:nvPr/>
        </p:nvSpPr>
        <p:spPr bwMode="auto">
          <a:xfrm>
            <a:off x="3050726" y="5837055"/>
            <a:ext cx="664814" cy="276999"/>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分析者</a:t>
            </a:r>
            <a:endParaRPr lang="en-US" altLang="en-US" sz="1200" dirty="0">
              <a:latin typeface="Meiryo UI" panose="020B0604030504040204" pitchFamily="34" charset="-128"/>
              <a:ea typeface="Meiryo UI" panose="020B0604030504040204" pitchFamily="34" charset="-128"/>
              <a:cs typeface="Arial" panose="020B0604020202020204" pitchFamily="34" charset="0"/>
            </a:endParaRPr>
          </a:p>
        </p:txBody>
      </p:sp>
      <p:pic>
        <p:nvPicPr>
          <p:cNvPr id="6" name="Graphic 23">
            <a:extLst>
              <a:ext uri="{FF2B5EF4-FFF2-40B4-BE49-F238E27FC236}">
                <a16:creationId xmlns:a16="http://schemas.microsoft.com/office/drawing/2014/main" id="{41161348-E154-63DF-93EC-44BF98BA3425}"/>
              </a:ext>
            </a:extLst>
          </p:cNvPr>
          <p:cNvPicPr>
            <a:picLocks noChangeAspect="1" noChangeArrowheads="1"/>
          </p:cNvPicPr>
          <p:nvPr/>
        </p:nvPicPr>
        <p:blipFill>
          <a:blip r:embed="rId2">
            <a:extLst>
              <a:ext uri="{96DAC541-7B7A-43D3-8B79-37D633B846F1}">
                <asvg:svgBlip xmlns:asvg="http://schemas.microsoft.com/office/drawing/2016/SVG/main" r:embed="rId3"/>
              </a:ext>
            </a:extLst>
          </a:blip>
          <a:srcRect/>
          <a:stretch/>
        </p:blipFill>
        <p:spPr bwMode="auto">
          <a:xfrm flipH="1">
            <a:off x="3147395" y="5264629"/>
            <a:ext cx="469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34">
            <a:extLst>
              <a:ext uri="{FF2B5EF4-FFF2-40B4-BE49-F238E27FC236}">
                <a16:creationId xmlns:a16="http://schemas.microsoft.com/office/drawing/2014/main" id="{0DC19C46-269D-3DDF-2BBC-3ABDE2408B47}"/>
              </a:ext>
            </a:extLst>
          </p:cNvPr>
          <p:cNvSpPr/>
          <p:nvPr/>
        </p:nvSpPr>
        <p:spPr>
          <a:xfrm>
            <a:off x="13411552" y="4946825"/>
            <a:ext cx="2920647" cy="1680356"/>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Arial" panose="020B0604020202020204" pitchFamily="34" charset="0"/>
              <a:cs typeface="Arial" panose="020B0604020202020204" pitchFamily="34" charset="0"/>
            </a:endParaRPr>
          </a:p>
        </p:txBody>
      </p:sp>
      <p:sp>
        <p:nvSpPr>
          <p:cNvPr id="11" name="TextBox 20">
            <a:extLst>
              <a:ext uri="{FF2B5EF4-FFF2-40B4-BE49-F238E27FC236}">
                <a16:creationId xmlns:a16="http://schemas.microsoft.com/office/drawing/2014/main" id="{C95E6A71-1587-71FE-2AAF-155B672B68AE}"/>
              </a:ext>
            </a:extLst>
          </p:cNvPr>
          <p:cNvSpPr txBox="1">
            <a:spLocks noChangeArrowheads="1"/>
          </p:cNvSpPr>
          <p:nvPr/>
        </p:nvSpPr>
        <p:spPr bwMode="auto">
          <a:xfrm>
            <a:off x="14172012" y="4949858"/>
            <a:ext cx="1645242"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600" dirty="0">
                <a:latin typeface="Arial" panose="020B0604020202020204" pitchFamily="34" charset="0"/>
                <a:ea typeface="Meiryo UI" panose="020B0604030504040204" pitchFamily="34" charset="-128"/>
                <a:cs typeface="Arial" panose="020B0604020202020204" pitchFamily="34" charset="0"/>
              </a:rPr>
              <a:t>連携機能</a:t>
            </a:r>
            <a:endParaRPr lang="en-US" altLang="ja-JP" sz="1600" dirty="0">
              <a:latin typeface="Arial" panose="020B0604020202020204" pitchFamily="34" charset="0"/>
              <a:ea typeface="Meiryo UI" panose="020B0604030504040204" pitchFamily="34" charset="-128"/>
              <a:cs typeface="Arial" panose="020B0604020202020204" pitchFamily="34" charset="0"/>
            </a:endParaRPr>
          </a:p>
          <a:p>
            <a:pPr algn="ctr" eaLnBrk="1" hangingPunct="1"/>
            <a:endParaRPr lang="en-US" altLang="ja-JP" sz="1100" dirty="0">
              <a:latin typeface="Arial" panose="020B0604020202020204" pitchFamily="34" charset="0"/>
              <a:ea typeface="Meiryo UI" panose="020B0604030504040204" pitchFamily="34" charset="-128"/>
              <a:cs typeface="Arial" panose="020B0604020202020204" pitchFamily="34" charset="0"/>
            </a:endParaRPr>
          </a:p>
          <a:p>
            <a:pPr algn="ctr"/>
            <a:r>
              <a:rPr lang="ja-JP" altLang="en-US" sz="1100" dirty="0"/>
              <a:t>公開</a:t>
            </a:r>
            <a:r>
              <a:rPr lang="ja-JP" altLang="ja-JP" sz="1100" dirty="0"/>
              <a:t>対象となるデータを生成する機能</a:t>
            </a:r>
            <a:endParaRPr lang="en-US" altLang="ja-JP" sz="1100" dirty="0">
              <a:latin typeface="Arial" panose="020B0604020202020204" pitchFamily="34" charset="0"/>
              <a:ea typeface="Meiryo UI" panose="020B0604030504040204" pitchFamily="34" charset="-128"/>
              <a:cs typeface="Arial" panose="020B0604020202020204" pitchFamily="34" charset="0"/>
            </a:endParaRPr>
          </a:p>
        </p:txBody>
      </p:sp>
      <p:sp>
        <p:nvSpPr>
          <p:cNvPr id="12" name="Rectangle 134">
            <a:extLst>
              <a:ext uri="{FF2B5EF4-FFF2-40B4-BE49-F238E27FC236}">
                <a16:creationId xmlns:a16="http://schemas.microsoft.com/office/drawing/2014/main" id="{4FA3B8D3-B556-41C0-6023-29FD484F16DA}"/>
              </a:ext>
            </a:extLst>
          </p:cNvPr>
          <p:cNvSpPr/>
          <p:nvPr/>
        </p:nvSpPr>
        <p:spPr>
          <a:xfrm>
            <a:off x="4581900" y="3378390"/>
            <a:ext cx="2685689" cy="1617698"/>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Arial" panose="020B0604020202020204" pitchFamily="34" charset="0"/>
              <a:cs typeface="Arial" panose="020B0604020202020204" pitchFamily="34" charset="0"/>
            </a:endParaRPr>
          </a:p>
        </p:txBody>
      </p:sp>
      <p:sp>
        <p:nvSpPr>
          <p:cNvPr id="13" name="TextBox 20">
            <a:extLst>
              <a:ext uri="{FF2B5EF4-FFF2-40B4-BE49-F238E27FC236}">
                <a16:creationId xmlns:a16="http://schemas.microsoft.com/office/drawing/2014/main" id="{FBC18602-D452-A50A-8ED7-DF7DAFD17529}"/>
              </a:ext>
            </a:extLst>
          </p:cNvPr>
          <p:cNvSpPr txBox="1">
            <a:spLocks noChangeArrowheads="1"/>
          </p:cNvSpPr>
          <p:nvPr/>
        </p:nvSpPr>
        <p:spPr bwMode="auto">
          <a:xfrm>
            <a:off x="4795968" y="3496488"/>
            <a:ext cx="2270623"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600" dirty="0">
                <a:latin typeface="Arial" panose="020B0604020202020204" pitchFamily="34" charset="0"/>
                <a:ea typeface="Meiryo UI" panose="020B0604030504040204" pitchFamily="34" charset="-128"/>
                <a:cs typeface="Arial" panose="020B0604020202020204" pitchFamily="34" charset="0"/>
              </a:rPr>
              <a:t>連携機能</a:t>
            </a:r>
            <a:endParaRPr lang="en-US" altLang="ja-JP" sz="1600" dirty="0">
              <a:latin typeface="Arial" panose="020B0604020202020204" pitchFamily="34" charset="0"/>
              <a:ea typeface="Meiryo UI" panose="020B0604030504040204" pitchFamily="34" charset="-128"/>
              <a:cs typeface="Arial" panose="020B0604020202020204" pitchFamily="34" charset="0"/>
            </a:endParaRPr>
          </a:p>
          <a:p>
            <a:pPr algn="ctr" eaLnBrk="1" hangingPunct="1"/>
            <a:endParaRPr lang="en-US" altLang="ja-JP" sz="1100" dirty="0">
              <a:latin typeface="Arial" panose="020B0604020202020204" pitchFamily="34" charset="0"/>
              <a:ea typeface="Meiryo UI" panose="020B0604030504040204" pitchFamily="34" charset="-128"/>
              <a:cs typeface="Arial" panose="020B0604020202020204" pitchFamily="34" charset="0"/>
            </a:endParaRPr>
          </a:p>
          <a:p>
            <a:pPr algn="ctr"/>
            <a:r>
              <a:rPr lang="ja-JP" altLang="ja-JP" sz="1100" dirty="0"/>
              <a:t>ブラウザ上で動作するフロントエンドアプリを配信する​</a:t>
            </a:r>
          </a:p>
          <a:p>
            <a:pPr algn="ctr" eaLnBrk="1" hangingPunct="1"/>
            <a:endParaRPr lang="en-US" altLang="ja-JP" sz="1600" dirty="0">
              <a:latin typeface="Arial" panose="020B0604020202020204" pitchFamily="34" charset="0"/>
              <a:ea typeface="Meiryo UI" panose="020B0604030504040204" pitchFamily="34" charset="-128"/>
              <a:cs typeface="Arial" panose="020B0604020202020204" pitchFamily="34" charset="0"/>
            </a:endParaRPr>
          </a:p>
          <a:p>
            <a:pPr algn="ctr" eaLnBrk="1" hangingPunct="1"/>
            <a:endParaRPr lang="en-US" altLang="ja-JP" sz="1600" dirty="0">
              <a:latin typeface="Arial" panose="020B0604020202020204" pitchFamily="34" charset="0"/>
              <a:ea typeface="Meiryo UI" panose="020B0604030504040204" pitchFamily="34" charset="-128"/>
              <a:cs typeface="Arial" panose="020B0604020202020204" pitchFamily="34" charset="0"/>
            </a:endParaRPr>
          </a:p>
        </p:txBody>
      </p:sp>
      <p:sp>
        <p:nvSpPr>
          <p:cNvPr id="14" name="TextBox 20">
            <a:extLst>
              <a:ext uri="{FF2B5EF4-FFF2-40B4-BE49-F238E27FC236}">
                <a16:creationId xmlns:a16="http://schemas.microsoft.com/office/drawing/2014/main" id="{9592A7DC-9662-8395-0FE1-55F58C59691E}"/>
              </a:ext>
            </a:extLst>
          </p:cNvPr>
          <p:cNvSpPr txBox="1">
            <a:spLocks noChangeArrowheads="1"/>
          </p:cNvSpPr>
          <p:nvPr/>
        </p:nvSpPr>
        <p:spPr bwMode="auto">
          <a:xfrm>
            <a:off x="4622123" y="4307066"/>
            <a:ext cx="27926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200" dirty="0">
                <a:latin typeface="Arial" panose="020B0604020202020204" pitchFamily="34" charset="0"/>
                <a:ea typeface="Meiryo UI" panose="020B0604030504040204" pitchFamily="34" charset="-128"/>
                <a:cs typeface="Arial" panose="020B0604020202020204" pitchFamily="34" charset="0"/>
              </a:rPr>
              <a:t>例</a:t>
            </a:r>
            <a:endParaRPr lang="en-US" altLang="ja-JP" sz="1200" dirty="0">
              <a:latin typeface="Arial" panose="020B0604020202020204" pitchFamily="34" charset="0"/>
              <a:ea typeface="Meiryo UI" panose="020B0604030504040204" pitchFamily="34" charset="-128"/>
              <a:cs typeface="Arial" panose="020B0604020202020204" pitchFamily="34" charset="0"/>
            </a:endParaRPr>
          </a:p>
          <a:p>
            <a:pPr marL="285750" indent="-285750">
              <a:buFont typeface="Arial" panose="020B0604020202020204" pitchFamily="34" charset="0"/>
              <a:buChar char="•"/>
            </a:pPr>
            <a:r>
              <a:rPr lang="ja-JP" altLang="en-US" sz="1200" dirty="0">
                <a:latin typeface="Arial" panose="020B0604020202020204" pitchFamily="34" charset="0"/>
                <a:ea typeface="Meiryo UI" panose="020B0604030504040204" pitchFamily="34" charset="-128"/>
                <a:cs typeface="Arial" panose="020B0604020202020204" pitchFamily="34" charset="0"/>
              </a:rPr>
              <a:t>コンテンツ管理</a:t>
            </a:r>
            <a:r>
              <a:rPr lang="en-US" altLang="ja-JP" sz="1200" dirty="0">
                <a:latin typeface="Arial" panose="020B0604020202020204" pitchFamily="34" charset="0"/>
                <a:ea typeface="Meiryo UI" panose="020B0604030504040204" pitchFamily="34" charset="-128"/>
                <a:cs typeface="Arial" panose="020B0604020202020204" pitchFamily="34" charset="0"/>
              </a:rPr>
              <a:t>_Web</a:t>
            </a:r>
            <a:r>
              <a:rPr lang="ja-JP" altLang="en-US" sz="1200" dirty="0">
                <a:latin typeface="Arial" panose="020B0604020202020204" pitchFamily="34" charset="0"/>
                <a:ea typeface="Meiryo UI" panose="020B0604030504040204" pitchFamily="34" charset="-128"/>
                <a:cs typeface="Arial" panose="020B0604020202020204" pitchFamily="34" charset="0"/>
              </a:rPr>
              <a:t>ページ</a:t>
            </a:r>
            <a:r>
              <a:rPr lang="en-US" altLang="ja-JP" sz="1200" dirty="0">
                <a:latin typeface="Arial" panose="020B0604020202020204" pitchFamily="34" charset="0"/>
                <a:ea typeface="Meiryo UI" panose="020B0604030504040204" pitchFamily="34" charset="-128"/>
                <a:cs typeface="Arial" panose="020B0604020202020204" pitchFamily="34" charset="0"/>
              </a:rPr>
              <a:t>(</a:t>
            </a:r>
            <a:r>
              <a:rPr lang="ja-JP" altLang="en-US" sz="1200" dirty="0">
                <a:latin typeface="Arial" panose="020B0604020202020204" pitchFamily="34" charset="0"/>
                <a:ea typeface="Meiryo UI" panose="020B0604030504040204" pitchFamily="34" charset="-128"/>
                <a:cs typeface="Arial" panose="020B0604020202020204" pitchFamily="34" charset="0"/>
              </a:rPr>
              <a:t>静的コンテンツ</a:t>
            </a:r>
            <a:r>
              <a:rPr lang="en-US" altLang="ja-JP" sz="1200" dirty="0">
                <a:latin typeface="Arial" panose="020B0604020202020204" pitchFamily="34" charset="0"/>
                <a:ea typeface="Meiryo UI" panose="020B0604030504040204" pitchFamily="34" charset="-128"/>
                <a:cs typeface="Arial" panose="020B0604020202020204" pitchFamily="34" charset="0"/>
              </a:rPr>
              <a:t>)</a:t>
            </a:r>
            <a:r>
              <a:rPr lang="ja-JP" altLang="en-US" sz="1200" dirty="0">
                <a:latin typeface="Arial" panose="020B0604020202020204" pitchFamily="34" charset="0"/>
                <a:ea typeface="Meiryo UI" panose="020B0604030504040204" pitchFamily="34" charset="-128"/>
                <a:cs typeface="Arial" panose="020B0604020202020204" pitchFamily="34" charset="0"/>
              </a:rPr>
              <a:t>公開機能</a:t>
            </a:r>
          </a:p>
        </p:txBody>
      </p:sp>
      <p:sp>
        <p:nvSpPr>
          <p:cNvPr id="19" name="TextBox 20">
            <a:extLst>
              <a:ext uri="{FF2B5EF4-FFF2-40B4-BE49-F238E27FC236}">
                <a16:creationId xmlns:a16="http://schemas.microsoft.com/office/drawing/2014/main" id="{4CBC6895-65D4-D63D-682D-DD4BC6A39150}"/>
              </a:ext>
            </a:extLst>
          </p:cNvPr>
          <p:cNvSpPr txBox="1">
            <a:spLocks noChangeArrowheads="1"/>
          </p:cNvSpPr>
          <p:nvPr/>
        </p:nvSpPr>
        <p:spPr bwMode="auto">
          <a:xfrm>
            <a:off x="13540429" y="5658644"/>
            <a:ext cx="279177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ja-JP" altLang="en-US" sz="1200" dirty="0">
                <a:latin typeface="Arial" panose="020B0604020202020204" pitchFamily="34" charset="0"/>
                <a:ea typeface="Meiryo UI" panose="020B0604030504040204" pitchFamily="34" charset="-128"/>
                <a:cs typeface="Arial" panose="020B0604020202020204" pitchFamily="34" charset="0"/>
              </a:rPr>
              <a:t>例</a:t>
            </a:r>
            <a:endParaRPr lang="en-US" altLang="ja-JP" sz="1200" dirty="0">
              <a:latin typeface="Arial" panose="020B0604020202020204" pitchFamily="34" charset="0"/>
              <a:ea typeface="Meiryo UI" panose="020B0604030504040204" pitchFamily="34" charset="-128"/>
              <a:cs typeface="Arial" panose="020B0604020202020204" pitchFamily="34" charset="0"/>
            </a:endParaRPr>
          </a:p>
          <a:p>
            <a:pPr marL="285750" indent="-285750">
              <a:buFont typeface="Arial" panose="020B0604020202020204" pitchFamily="34" charset="0"/>
              <a:buChar char="•"/>
            </a:pPr>
            <a:r>
              <a:rPr lang="ja-JP" altLang="en-US" sz="1200" dirty="0">
                <a:latin typeface="Arial" panose="020B0604020202020204" pitchFamily="34" charset="0"/>
                <a:ea typeface="Meiryo UI" panose="020B0604030504040204" pitchFamily="34" charset="-128"/>
                <a:cs typeface="Arial" panose="020B0604020202020204" pitchFamily="34" charset="0"/>
              </a:rPr>
              <a:t>データ管理</a:t>
            </a:r>
            <a:r>
              <a:rPr lang="en-US" altLang="ja-JP" sz="1200" dirty="0">
                <a:latin typeface="Arial" panose="020B0604020202020204" pitchFamily="34" charset="0"/>
                <a:ea typeface="Meiryo UI" panose="020B0604030504040204" pitchFamily="34" charset="-128"/>
                <a:cs typeface="Arial" panose="020B0604020202020204" pitchFamily="34" charset="0"/>
              </a:rPr>
              <a:t>_</a:t>
            </a:r>
            <a:r>
              <a:rPr lang="ja-JP" altLang="en-US" sz="1200" dirty="0">
                <a:latin typeface="Arial" panose="020B0604020202020204" pitchFamily="34" charset="0"/>
                <a:ea typeface="Meiryo UI" panose="020B0604030504040204" pitchFamily="34" charset="-128"/>
                <a:cs typeface="Arial" panose="020B0604020202020204" pitchFamily="34" charset="0"/>
              </a:rPr>
              <a:t>統計処理機能</a:t>
            </a:r>
            <a:endParaRPr lang="en-US" altLang="ja-JP" sz="1200" dirty="0">
              <a:latin typeface="Arial" panose="020B0604020202020204" pitchFamily="34" charset="0"/>
              <a:ea typeface="Meiryo UI" panose="020B0604030504040204" pitchFamily="34" charset="-128"/>
              <a:cs typeface="Arial" panose="020B0604020202020204" pitchFamily="34" charset="0"/>
            </a:endParaRPr>
          </a:p>
          <a:p>
            <a:pPr marL="285750" indent="-285750">
              <a:buFont typeface="Arial" panose="020B0604020202020204" pitchFamily="34" charset="0"/>
              <a:buChar char="•"/>
            </a:pPr>
            <a:r>
              <a:rPr lang="ja-JP" altLang="en-US" sz="1200" dirty="0">
                <a:latin typeface="Arial" panose="020B0604020202020204" pitchFamily="34" charset="0"/>
                <a:ea typeface="Meiryo UI" panose="020B0604030504040204" pitchFamily="34" charset="-128"/>
                <a:cs typeface="Arial" panose="020B0604020202020204" pitchFamily="34" charset="0"/>
              </a:rPr>
              <a:t>データ管理</a:t>
            </a:r>
            <a:r>
              <a:rPr lang="en-US" altLang="ja-JP" sz="1200" dirty="0">
                <a:latin typeface="Arial" panose="020B0604020202020204" pitchFamily="34" charset="0"/>
                <a:ea typeface="Meiryo UI" panose="020B0604030504040204" pitchFamily="34" charset="-128"/>
                <a:cs typeface="Arial" panose="020B0604020202020204" pitchFamily="34" charset="0"/>
              </a:rPr>
              <a:t>_</a:t>
            </a:r>
            <a:r>
              <a:rPr lang="ja-JP" altLang="en-US" sz="1200" dirty="0">
                <a:latin typeface="Arial" panose="020B0604020202020204" pitchFamily="34" charset="0"/>
                <a:ea typeface="Meiryo UI" panose="020B0604030504040204" pitchFamily="34" charset="-128"/>
                <a:cs typeface="Arial" panose="020B0604020202020204" pitchFamily="34" charset="0"/>
              </a:rPr>
              <a:t>分析用ダッシュボード機能</a:t>
            </a:r>
            <a:endParaRPr lang="en-US" altLang="zh-TW" sz="1200" dirty="0">
              <a:latin typeface="Arial" panose="020B0604020202020204" pitchFamily="34" charset="0"/>
              <a:ea typeface="Meiryo UI" panose="020B0604030504040204" pitchFamily="34" charset="-128"/>
              <a:cs typeface="Arial" panose="020B0604020202020204" pitchFamily="34" charset="0"/>
            </a:endParaRPr>
          </a:p>
          <a:p>
            <a:pPr marL="285750" indent="-285750">
              <a:buFont typeface="Arial" panose="020B0604020202020204" pitchFamily="34" charset="0"/>
              <a:buChar char="•"/>
            </a:pPr>
            <a:r>
              <a:rPr lang="ja-JP" altLang="en-US" sz="1200" dirty="0">
                <a:latin typeface="Arial" panose="020B0604020202020204" pitchFamily="34" charset="0"/>
                <a:ea typeface="Meiryo UI" panose="020B0604030504040204" pitchFamily="34" charset="-128"/>
                <a:cs typeface="Arial" panose="020B0604020202020204" pitchFamily="34" charset="0"/>
              </a:rPr>
              <a:t>データ管理</a:t>
            </a:r>
            <a:r>
              <a:rPr lang="en-US" altLang="ja-JP" sz="1200" dirty="0">
                <a:latin typeface="Arial" panose="020B0604020202020204" pitchFamily="34" charset="0"/>
                <a:ea typeface="Meiryo UI" panose="020B0604030504040204" pitchFamily="34" charset="-128"/>
                <a:cs typeface="Arial" panose="020B0604020202020204" pitchFamily="34" charset="0"/>
              </a:rPr>
              <a:t>_</a:t>
            </a:r>
            <a:r>
              <a:rPr lang="ja-JP" altLang="en-US" sz="1200" dirty="0">
                <a:latin typeface="Arial" panose="020B0604020202020204" pitchFamily="34" charset="0"/>
                <a:ea typeface="Meiryo UI" panose="020B0604030504040204" pitchFamily="34" charset="-128"/>
                <a:cs typeface="Arial" panose="020B0604020202020204" pitchFamily="34" charset="0"/>
              </a:rPr>
              <a:t>データ収集機能</a:t>
            </a:r>
            <a:endParaRPr lang="en-US" altLang="ja-JP" sz="1200" dirty="0">
              <a:latin typeface="Arial" panose="020B0604020202020204" pitchFamily="34" charset="0"/>
              <a:ea typeface="Meiryo UI" panose="020B0604030504040204" pitchFamily="34" charset="-128"/>
              <a:cs typeface="Arial" panose="020B0604020202020204" pitchFamily="34" charset="0"/>
            </a:endParaRPr>
          </a:p>
          <a:p>
            <a:pPr marL="285750" indent="-285750">
              <a:buFont typeface="Arial" panose="020B0604020202020204" pitchFamily="34" charset="0"/>
              <a:buChar char="•"/>
            </a:pPr>
            <a:endParaRPr lang="zh-TW" altLang="en-US" sz="1200" dirty="0">
              <a:latin typeface="Arial" panose="020B0604020202020204" pitchFamily="34" charset="0"/>
              <a:ea typeface="Meiryo UI" panose="020B0604030504040204" pitchFamily="34" charset="-128"/>
              <a:cs typeface="Arial" panose="020B0604020202020204" pitchFamily="34" charset="0"/>
            </a:endParaRPr>
          </a:p>
        </p:txBody>
      </p:sp>
      <p:cxnSp>
        <p:nvCxnSpPr>
          <p:cNvPr id="41" name="直線矢印コネクタ 40">
            <a:extLst>
              <a:ext uri="{FF2B5EF4-FFF2-40B4-BE49-F238E27FC236}">
                <a16:creationId xmlns:a16="http://schemas.microsoft.com/office/drawing/2014/main" id="{86614EEA-5DD7-E5C7-70B6-3D5D12C219D9}"/>
              </a:ext>
            </a:extLst>
          </p:cNvPr>
          <p:cNvCxnSpPr>
            <a:cxnSpLocks/>
            <a:endCxn id="32" idx="1"/>
          </p:cNvCxnSpPr>
          <p:nvPr/>
        </p:nvCxnSpPr>
        <p:spPr>
          <a:xfrm>
            <a:off x="3820495" y="5499579"/>
            <a:ext cx="436551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正方形/長方形 19">
            <a:extLst>
              <a:ext uri="{FF2B5EF4-FFF2-40B4-BE49-F238E27FC236}">
                <a16:creationId xmlns:a16="http://schemas.microsoft.com/office/drawing/2014/main" id="{C8B5E6EF-617A-E462-436E-9B9B6959BEEC}"/>
              </a:ext>
            </a:extLst>
          </p:cNvPr>
          <p:cNvSpPr/>
          <p:nvPr/>
        </p:nvSpPr>
        <p:spPr>
          <a:xfrm>
            <a:off x="4059383" y="2232334"/>
            <a:ext cx="12455236" cy="5819466"/>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34" charset="-128"/>
              <a:ea typeface="Meiryo UI" panose="020B0604030504040204" pitchFamily="34" charset="-128"/>
            </a:endParaRPr>
          </a:p>
        </p:txBody>
      </p:sp>
      <p:pic>
        <p:nvPicPr>
          <p:cNvPr id="21" name="OTag">
            <a:extLst>
              <a:ext uri="{FF2B5EF4-FFF2-40B4-BE49-F238E27FC236}">
                <a16:creationId xmlns:a16="http://schemas.microsoft.com/office/drawing/2014/main" id="{24AE4AB2-480B-81D5-1CF1-1AB0903649E5}"/>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75804" y="2232334"/>
            <a:ext cx="502920" cy="502920"/>
          </a:xfrm>
          <a:prstGeom prst="rect">
            <a:avLst/>
          </a:prstGeom>
        </p:spPr>
      </p:pic>
      <p:pic>
        <p:nvPicPr>
          <p:cNvPr id="26" name="グラフィックス 12">
            <a:extLst>
              <a:ext uri="{FF2B5EF4-FFF2-40B4-BE49-F238E27FC236}">
                <a16:creationId xmlns:a16="http://schemas.microsoft.com/office/drawing/2014/main" id="{ED24BCDB-13F9-0B55-37F6-CDB636E9444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15259" y="5299554"/>
            <a:ext cx="400050" cy="400050"/>
          </a:xfrm>
          <a:prstGeom prst="rect">
            <a:avLst/>
          </a:prstGeom>
        </p:spPr>
      </p:pic>
      <p:pic>
        <p:nvPicPr>
          <p:cNvPr id="27" name="グラフィックス 13">
            <a:extLst>
              <a:ext uri="{FF2B5EF4-FFF2-40B4-BE49-F238E27FC236}">
                <a16:creationId xmlns:a16="http://schemas.microsoft.com/office/drawing/2014/main" id="{706D8959-4566-C44D-2BAD-01D04465C6B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81250" y="3760083"/>
            <a:ext cx="409575" cy="400050"/>
          </a:xfrm>
          <a:prstGeom prst="rect">
            <a:avLst/>
          </a:prstGeom>
        </p:spPr>
      </p:pic>
      <p:pic>
        <p:nvPicPr>
          <p:cNvPr id="28" name="グラフィックス 14">
            <a:extLst>
              <a:ext uri="{FF2B5EF4-FFF2-40B4-BE49-F238E27FC236}">
                <a16:creationId xmlns:a16="http://schemas.microsoft.com/office/drawing/2014/main" id="{DBECFB7E-57C8-E8D0-9115-86B20ECB9A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896537" y="5299554"/>
            <a:ext cx="457200" cy="400050"/>
          </a:xfrm>
          <a:prstGeom prst="rect">
            <a:avLst/>
          </a:prstGeom>
        </p:spPr>
      </p:pic>
      <p:sp>
        <p:nvSpPr>
          <p:cNvPr id="29" name="TextBox 12">
            <a:extLst>
              <a:ext uri="{FF2B5EF4-FFF2-40B4-BE49-F238E27FC236}">
                <a16:creationId xmlns:a16="http://schemas.microsoft.com/office/drawing/2014/main" id="{D986DC9B-9FFF-ADF9-CDED-4AC3EC8A12A6}"/>
              </a:ext>
            </a:extLst>
          </p:cNvPr>
          <p:cNvSpPr txBox="1">
            <a:spLocks noChangeArrowheads="1"/>
          </p:cNvSpPr>
          <p:nvPr/>
        </p:nvSpPr>
        <p:spPr bwMode="auto">
          <a:xfrm>
            <a:off x="8091726" y="4303025"/>
            <a:ext cx="588623"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WAF</a:t>
            </a:r>
          </a:p>
        </p:txBody>
      </p:sp>
      <p:sp>
        <p:nvSpPr>
          <p:cNvPr id="30" name="TextBox 12">
            <a:extLst>
              <a:ext uri="{FF2B5EF4-FFF2-40B4-BE49-F238E27FC236}">
                <a16:creationId xmlns:a16="http://schemas.microsoft.com/office/drawing/2014/main" id="{B4146947-ADE6-303E-E976-1B8D54613336}"/>
              </a:ext>
            </a:extLst>
          </p:cNvPr>
          <p:cNvSpPr txBox="1">
            <a:spLocks noChangeArrowheads="1"/>
          </p:cNvSpPr>
          <p:nvPr/>
        </p:nvSpPr>
        <p:spPr bwMode="auto">
          <a:xfrm>
            <a:off x="10092920" y="5828006"/>
            <a:ext cx="644728"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APEX</a:t>
            </a:r>
          </a:p>
        </p:txBody>
      </p:sp>
      <p:sp>
        <p:nvSpPr>
          <p:cNvPr id="31" name="TextBox 12">
            <a:extLst>
              <a:ext uri="{FF2B5EF4-FFF2-40B4-BE49-F238E27FC236}">
                <a16:creationId xmlns:a16="http://schemas.microsoft.com/office/drawing/2014/main" id="{C1308783-5208-DBE7-F260-6105C50BF665}"/>
              </a:ext>
            </a:extLst>
          </p:cNvPr>
          <p:cNvSpPr txBox="1">
            <a:spLocks noChangeArrowheads="1"/>
          </p:cNvSpPr>
          <p:nvPr/>
        </p:nvSpPr>
        <p:spPr bwMode="auto">
          <a:xfrm>
            <a:off x="11844451" y="5828006"/>
            <a:ext cx="561372"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ADB</a:t>
            </a:r>
          </a:p>
        </p:txBody>
      </p:sp>
      <p:pic>
        <p:nvPicPr>
          <p:cNvPr id="32" name="グラフィックス 8">
            <a:extLst>
              <a:ext uri="{FF2B5EF4-FFF2-40B4-BE49-F238E27FC236}">
                <a16:creationId xmlns:a16="http://schemas.microsoft.com/office/drawing/2014/main" id="{030CE997-6DCA-8F81-277F-621C58B61A9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186012" y="5299554"/>
            <a:ext cx="400050" cy="400050"/>
          </a:xfrm>
          <a:prstGeom prst="rect">
            <a:avLst/>
          </a:prstGeom>
        </p:spPr>
      </p:pic>
      <p:sp>
        <p:nvSpPr>
          <p:cNvPr id="33" name="TextBox 12">
            <a:extLst>
              <a:ext uri="{FF2B5EF4-FFF2-40B4-BE49-F238E27FC236}">
                <a16:creationId xmlns:a16="http://schemas.microsoft.com/office/drawing/2014/main" id="{FB76D1C9-9112-5B35-08DD-B2D94373382A}"/>
              </a:ext>
            </a:extLst>
          </p:cNvPr>
          <p:cNvSpPr txBox="1">
            <a:spLocks noChangeArrowheads="1"/>
          </p:cNvSpPr>
          <p:nvPr/>
        </p:nvSpPr>
        <p:spPr bwMode="auto">
          <a:xfrm>
            <a:off x="7916999" y="5720284"/>
            <a:ext cx="938077"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Load</a:t>
            </a:r>
          </a:p>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Balancer</a:t>
            </a:r>
          </a:p>
        </p:txBody>
      </p:sp>
      <p:cxnSp>
        <p:nvCxnSpPr>
          <p:cNvPr id="34" name="直線矢印コネクタ 33">
            <a:extLst>
              <a:ext uri="{FF2B5EF4-FFF2-40B4-BE49-F238E27FC236}">
                <a16:creationId xmlns:a16="http://schemas.microsoft.com/office/drawing/2014/main" id="{48E3545C-AB07-D165-7309-558FC50F2D25}"/>
              </a:ext>
            </a:extLst>
          </p:cNvPr>
          <p:cNvCxnSpPr>
            <a:cxnSpLocks/>
            <a:stCxn id="32" idx="3"/>
            <a:endCxn id="26" idx="1"/>
          </p:cNvCxnSpPr>
          <p:nvPr/>
        </p:nvCxnSpPr>
        <p:spPr>
          <a:xfrm>
            <a:off x="8586062" y="5499579"/>
            <a:ext cx="162919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直線矢印コネクタ 34">
            <a:extLst>
              <a:ext uri="{FF2B5EF4-FFF2-40B4-BE49-F238E27FC236}">
                <a16:creationId xmlns:a16="http://schemas.microsoft.com/office/drawing/2014/main" id="{1BFA13AD-10E1-F09C-1D9C-B3ABB52FB7F2}"/>
              </a:ext>
            </a:extLst>
          </p:cNvPr>
          <p:cNvCxnSpPr>
            <a:cxnSpLocks/>
            <a:stCxn id="26" idx="3"/>
          </p:cNvCxnSpPr>
          <p:nvPr/>
        </p:nvCxnSpPr>
        <p:spPr>
          <a:xfrm>
            <a:off x="10615309" y="5499579"/>
            <a:ext cx="122914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直線矢印コネクタ 35">
            <a:extLst>
              <a:ext uri="{FF2B5EF4-FFF2-40B4-BE49-F238E27FC236}">
                <a16:creationId xmlns:a16="http://schemas.microsoft.com/office/drawing/2014/main" id="{64FE3B4A-5294-0D3D-625A-8FA6C195E704}"/>
              </a:ext>
            </a:extLst>
          </p:cNvPr>
          <p:cNvCxnSpPr>
            <a:cxnSpLocks/>
            <a:stCxn id="29" idx="2"/>
            <a:endCxn id="32" idx="0"/>
          </p:cNvCxnSpPr>
          <p:nvPr/>
        </p:nvCxnSpPr>
        <p:spPr>
          <a:xfrm flipH="1">
            <a:off x="8386037" y="4610802"/>
            <a:ext cx="1" cy="6887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直線矢印コネクタ 43">
            <a:extLst>
              <a:ext uri="{FF2B5EF4-FFF2-40B4-BE49-F238E27FC236}">
                <a16:creationId xmlns:a16="http://schemas.microsoft.com/office/drawing/2014/main" id="{1BFA13AD-10E1-F09C-1D9C-B3ABB52FB7F2}"/>
              </a:ext>
            </a:extLst>
          </p:cNvPr>
          <p:cNvCxnSpPr>
            <a:cxnSpLocks/>
            <a:endCxn id="28" idx="3"/>
          </p:cNvCxnSpPr>
          <p:nvPr/>
        </p:nvCxnSpPr>
        <p:spPr>
          <a:xfrm flipH="1">
            <a:off x="12353737" y="5499579"/>
            <a:ext cx="104462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直線矢印コネクタ 23">
            <a:extLst>
              <a:ext uri="{FF2B5EF4-FFF2-40B4-BE49-F238E27FC236}">
                <a16:creationId xmlns:a16="http://schemas.microsoft.com/office/drawing/2014/main" id="{843A88B6-A255-8831-5D28-AECC7EFC024F}"/>
              </a:ext>
            </a:extLst>
          </p:cNvPr>
          <p:cNvCxnSpPr>
            <a:cxnSpLocks/>
            <a:stCxn id="6" idx="1"/>
            <a:endCxn id="12" idx="1"/>
          </p:cNvCxnSpPr>
          <p:nvPr/>
        </p:nvCxnSpPr>
        <p:spPr>
          <a:xfrm flipV="1">
            <a:off x="3617295" y="4187239"/>
            <a:ext cx="964605" cy="1312340"/>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46" name="Rectangle 115">
            <a:extLst>
              <a:ext uri="{FF2B5EF4-FFF2-40B4-BE49-F238E27FC236}">
                <a16:creationId xmlns:a16="http://schemas.microsoft.com/office/drawing/2014/main" id="{6774D0BA-296F-6CE9-69DA-49D44F5E8AC9}"/>
              </a:ext>
            </a:extLst>
          </p:cNvPr>
          <p:cNvSpPr/>
          <p:nvPr/>
        </p:nvSpPr>
        <p:spPr>
          <a:xfrm>
            <a:off x="7414744" y="7118579"/>
            <a:ext cx="5713006" cy="683617"/>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Meiryo UI" panose="020B0604030504040204" pitchFamily="34" charset="-128"/>
              <a:ea typeface="Meiryo UI" panose="020B0604030504040204" pitchFamily="34" charset="-128"/>
              <a:cs typeface="Amazon Ember" panose="020B0603020204020204" pitchFamily="34" charset="0"/>
            </a:endParaRPr>
          </a:p>
        </p:txBody>
      </p:sp>
      <p:sp>
        <p:nvSpPr>
          <p:cNvPr id="47" name="TextBox 12">
            <a:extLst>
              <a:ext uri="{FF2B5EF4-FFF2-40B4-BE49-F238E27FC236}">
                <a16:creationId xmlns:a16="http://schemas.microsoft.com/office/drawing/2014/main" id="{CD5CE23E-907B-D0A9-12CC-F2CBBBE6B25B}"/>
              </a:ext>
            </a:extLst>
          </p:cNvPr>
          <p:cNvSpPr txBox="1">
            <a:spLocks noChangeArrowheads="1"/>
          </p:cNvSpPr>
          <p:nvPr/>
        </p:nvSpPr>
        <p:spPr bwMode="auto">
          <a:xfrm>
            <a:off x="7721196" y="7198036"/>
            <a:ext cx="1005403" cy="553998"/>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dirty="0">
                <a:latin typeface="Meiryo UI" panose="020B0604030504040204" pitchFamily="34" charset="-128"/>
                <a:ea typeface="Meiryo UI" panose="020B0604030504040204" pitchFamily="34" charset="-128"/>
                <a:cs typeface="Amazon Ember" panose="020B0603020204020204" pitchFamily="34" charset="0"/>
              </a:rPr>
              <a:t>連携機能</a:t>
            </a:r>
          </a:p>
          <a:p>
            <a:pP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ユーザ認証</a:t>
            </a:r>
          </a:p>
        </p:txBody>
      </p:sp>
      <p:sp>
        <p:nvSpPr>
          <p:cNvPr id="48" name="TextBox 20">
            <a:extLst>
              <a:ext uri="{FF2B5EF4-FFF2-40B4-BE49-F238E27FC236}">
                <a16:creationId xmlns:a16="http://schemas.microsoft.com/office/drawing/2014/main" id="{B0911353-15F0-6BFE-0D6A-11E6C9FAE452}"/>
              </a:ext>
            </a:extLst>
          </p:cNvPr>
          <p:cNvSpPr txBox="1">
            <a:spLocks noChangeArrowheads="1"/>
          </p:cNvSpPr>
          <p:nvPr/>
        </p:nvSpPr>
        <p:spPr bwMode="auto">
          <a:xfrm>
            <a:off x="9379022" y="7159858"/>
            <a:ext cx="37487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400" dirty="0">
                <a:latin typeface="Meiryo UI" panose="020B0604030504040204" pitchFamily="34" charset="-128"/>
                <a:ea typeface="Meiryo UI" panose="020B0604030504040204" pitchFamily="34" charset="-128"/>
                <a:cs typeface="Amazon Ember" panose="020B0603020204020204" pitchFamily="34" charset="0"/>
              </a:rPr>
              <a:t>例</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eaLnBrk="1" hangingPunct="1">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利用者認証</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ユーザ認証機能（職員向け）</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p:txBody>
      </p:sp>
      <p:cxnSp>
        <p:nvCxnSpPr>
          <p:cNvPr id="49" name="直線矢印コネクタ 48">
            <a:extLst>
              <a:ext uri="{FF2B5EF4-FFF2-40B4-BE49-F238E27FC236}">
                <a16:creationId xmlns:a16="http://schemas.microsoft.com/office/drawing/2014/main" id="{48E3545C-AB07-D165-7309-558FC50F2D25}"/>
              </a:ext>
            </a:extLst>
          </p:cNvPr>
          <p:cNvCxnSpPr>
            <a:cxnSpLocks/>
            <a:stCxn id="30" idx="2"/>
          </p:cNvCxnSpPr>
          <p:nvPr/>
        </p:nvCxnSpPr>
        <p:spPr>
          <a:xfrm>
            <a:off x="10415284" y="6135783"/>
            <a:ext cx="0" cy="9827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TextBox 12">
            <a:extLst>
              <a:ext uri="{FF2B5EF4-FFF2-40B4-BE49-F238E27FC236}">
                <a16:creationId xmlns:a16="http://schemas.microsoft.com/office/drawing/2014/main" id="{92D600E5-EDBD-47DB-967A-88936E4DB760}"/>
              </a:ext>
            </a:extLst>
          </p:cNvPr>
          <p:cNvSpPr txBox="1">
            <a:spLocks noChangeArrowheads="1"/>
          </p:cNvSpPr>
          <p:nvPr/>
        </p:nvSpPr>
        <p:spPr bwMode="auto">
          <a:xfrm>
            <a:off x="4582893" y="2345294"/>
            <a:ext cx="513281"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OCI</a:t>
            </a:r>
          </a:p>
        </p:txBody>
      </p:sp>
    </p:spTree>
    <p:extLst>
      <p:ext uri="{BB962C8B-B14F-4D97-AF65-F5344CB8AC3E}">
        <p14:creationId xmlns:p14="http://schemas.microsoft.com/office/powerpoint/2010/main" val="1830639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BBFA350-3A10-E461-7BF3-D25CB6411127}"/>
              </a:ext>
            </a:extLst>
          </p:cNvPr>
          <p:cNvSpPr>
            <a:spLocks noGrp="1"/>
          </p:cNvSpPr>
          <p:nvPr>
            <p:ph type="title"/>
          </p:nvPr>
        </p:nvSpPr>
        <p:spPr/>
        <p:txBody>
          <a:bodyPr>
            <a:normAutofit fontScale="90000"/>
          </a:bodyPr>
          <a:lstStyle/>
          <a:p>
            <a:r>
              <a:rPr kumimoji="1" lang="en-US" altLang="ja-JP" dirty="0"/>
              <a:t>8-1-4-5. </a:t>
            </a:r>
            <a:r>
              <a:rPr kumimoji="1" lang="ja-JP" altLang="en-US" dirty="0"/>
              <a:t>データ管理</a:t>
            </a:r>
            <a:r>
              <a:rPr kumimoji="1" lang="en-US" altLang="ja-JP" dirty="0"/>
              <a:t>_</a:t>
            </a:r>
            <a:r>
              <a:rPr kumimoji="1" lang="ja-JP" altLang="en-US" dirty="0"/>
              <a:t>統計情報公開機能（パターン</a:t>
            </a:r>
            <a:r>
              <a:rPr kumimoji="1" lang="en-US" altLang="ja-JP" dirty="0"/>
              <a:t>2 </a:t>
            </a:r>
            <a:r>
              <a:rPr kumimoji="1" lang="ja-JP" altLang="en-US" dirty="0"/>
              <a:t>サーバレス使用）</a:t>
            </a:r>
          </a:p>
        </p:txBody>
      </p:sp>
      <p:sp>
        <p:nvSpPr>
          <p:cNvPr id="5" name="TextBox 12">
            <a:extLst>
              <a:ext uri="{FF2B5EF4-FFF2-40B4-BE49-F238E27FC236}">
                <a16:creationId xmlns:a16="http://schemas.microsoft.com/office/drawing/2014/main" id="{F2B47A7C-1157-CFDC-8FF9-6CB9E6CA34A4}"/>
              </a:ext>
            </a:extLst>
          </p:cNvPr>
          <p:cNvSpPr txBox="1">
            <a:spLocks noChangeArrowheads="1"/>
          </p:cNvSpPr>
          <p:nvPr/>
        </p:nvSpPr>
        <p:spPr bwMode="auto">
          <a:xfrm>
            <a:off x="2745921" y="5940161"/>
            <a:ext cx="664814" cy="276999"/>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分析</a:t>
            </a:r>
            <a:r>
              <a:rPr lang="en-US" altLang="en-US" sz="1200" dirty="0">
                <a:latin typeface="Meiryo UI" panose="020B0604030504040204" pitchFamily="34" charset="-128"/>
                <a:ea typeface="Meiryo UI" panose="020B0604030504040204" pitchFamily="34" charset="-128"/>
                <a:cs typeface="Arial" panose="020B0604020202020204" pitchFamily="34" charset="0"/>
              </a:rPr>
              <a:t>者</a:t>
            </a:r>
          </a:p>
        </p:txBody>
      </p:sp>
      <p:pic>
        <p:nvPicPr>
          <p:cNvPr id="6" name="Graphic 23">
            <a:extLst>
              <a:ext uri="{FF2B5EF4-FFF2-40B4-BE49-F238E27FC236}">
                <a16:creationId xmlns:a16="http://schemas.microsoft.com/office/drawing/2014/main" id="{41161348-E154-63DF-93EC-44BF98BA3425}"/>
              </a:ext>
            </a:extLst>
          </p:cNvPr>
          <p:cNvPicPr>
            <a:picLocks noChangeAspect="1" noChangeArrowheads="1"/>
          </p:cNvPicPr>
          <p:nvPr/>
        </p:nvPicPr>
        <p:blipFill>
          <a:blip r:embed="rId2">
            <a:extLst>
              <a:ext uri="{96DAC541-7B7A-43D3-8B79-37D633B846F1}">
                <asvg:svgBlip xmlns:asvg="http://schemas.microsoft.com/office/drawing/2016/SVG/main" r:embed="rId3"/>
              </a:ext>
            </a:extLst>
          </a:blip>
          <a:srcRect/>
          <a:stretch/>
        </p:blipFill>
        <p:spPr bwMode="auto">
          <a:xfrm flipH="1">
            <a:off x="2842590" y="5367735"/>
            <a:ext cx="469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34">
            <a:extLst>
              <a:ext uri="{FF2B5EF4-FFF2-40B4-BE49-F238E27FC236}">
                <a16:creationId xmlns:a16="http://schemas.microsoft.com/office/drawing/2014/main" id="{0DC19C46-269D-3DDF-2BBC-3ABDE2408B47}"/>
              </a:ext>
            </a:extLst>
          </p:cNvPr>
          <p:cNvSpPr/>
          <p:nvPr/>
        </p:nvSpPr>
        <p:spPr>
          <a:xfrm>
            <a:off x="13684252" y="5062631"/>
            <a:ext cx="2717287" cy="1454919"/>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Arial" panose="020B0604020202020204" pitchFamily="34" charset="0"/>
              <a:cs typeface="Arial" panose="020B0604020202020204" pitchFamily="34" charset="0"/>
            </a:endParaRPr>
          </a:p>
        </p:txBody>
      </p:sp>
      <p:sp>
        <p:nvSpPr>
          <p:cNvPr id="11" name="TextBox 20">
            <a:extLst>
              <a:ext uri="{FF2B5EF4-FFF2-40B4-BE49-F238E27FC236}">
                <a16:creationId xmlns:a16="http://schemas.microsoft.com/office/drawing/2014/main" id="{C95E6A71-1587-71FE-2AAF-155B672B68AE}"/>
              </a:ext>
            </a:extLst>
          </p:cNvPr>
          <p:cNvSpPr txBox="1">
            <a:spLocks noChangeArrowheads="1"/>
          </p:cNvSpPr>
          <p:nvPr/>
        </p:nvSpPr>
        <p:spPr bwMode="auto">
          <a:xfrm>
            <a:off x="14140846" y="5065664"/>
            <a:ext cx="1645242"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600" dirty="0">
                <a:latin typeface="Arial" panose="020B0604020202020204" pitchFamily="34" charset="0"/>
                <a:ea typeface="Meiryo UI" panose="020B0604030504040204" pitchFamily="34" charset="-128"/>
                <a:cs typeface="Arial" panose="020B0604020202020204" pitchFamily="34" charset="0"/>
              </a:rPr>
              <a:t>連携機能</a:t>
            </a:r>
            <a:endParaRPr lang="en-US" altLang="ja-JP" sz="1600" dirty="0">
              <a:latin typeface="Arial" panose="020B0604020202020204" pitchFamily="34" charset="0"/>
              <a:ea typeface="Meiryo UI" panose="020B0604030504040204" pitchFamily="34" charset="-128"/>
              <a:cs typeface="Arial" panose="020B0604020202020204" pitchFamily="34" charset="0"/>
            </a:endParaRPr>
          </a:p>
          <a:p>
            <a:pPr algn="ctr" eaLnBrk="1" hangingPunct="1"/>
            <a:endParaRPr lang="en-US" altLang="ja-JP" sz="1100" dirty="0">
              <a:latin typeface="Arial" panose="020B0604020202020204" pitchFamily="34" charset="0"/>
              <a:ea typeface="Meiryo UI" panose="020B0604030504040204" pitchFamily="34" charset="-128"/>
              <a:cs typeface="Arial" panose="020B0604020202020204" pitchFamily="34" charset="0"/>
            </a:endParaRPr>
          </a:p>
          <a:p>
            <a:pPr algn="ctr"/>
            <a:r>
              <a:rPr lang="ja-JP" altLang="en-US" sz="1100" dirty="0"/>
              <a:t>公開</a:t>
            </a:r>
            <a:r>
              <a:rPr lang="ja-JP" altLang="ja-JP" sz="1100" dirty="0"/>
              <a:t>対象となるデータを生成する機能</a:t>
            </a:r>
            <a:endParaRPr lang="en-US" altLang="ja-JP" sz="1100" dirty="0">
              <a:latin typeface="Arial" panose="020B0604020202020204" pitchFamily="34" charset="0"/>
              <a:ea typeface="Meiryo UI" panose="020B0604030504040204" pitchFamily="34" charset="-128"/>
              <a:cs typeface="Arial" panose="020B0604020202020204" pitchFamily="34" charset="0"/>
            </a:endParaRPr>
          </a:p>
        </p:txBody>
      </p:sp>
      <p:sp>
        <p:nvSpPr>
          <p:cNvPr id="12" name="Rectangle 134">
            <a:extLst>
              <a:ext uri="{FF2B5EF4-FFF2-40B4-BE49-F238E27FC236}">
                <a16:creationId xmlns:a16="http://schemas.microsoft.com/office/drawing/2014/main" id="{4FA3B8D3-B556-41C0-6023-29FD484F16DA}"/>
              </a:ext>
            </a:extLst>
          </p:cNvPr>
          <p:cNvSpPr/>
          <p:nvPr/>
        </p:nvSpPr>
        <p:spPr>
          <a:xfrm>
            <a:off x="4174249" y="3682685"/>
            <a:ext cx="2741275" cy="1520005"/>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Arial" panose="020B0604020202020204" pitchFamily="34" charset="0"/>
              <a:cs typeface="Arial" panose="020B0604020202020204" pitchFamily="34" charset="0"/>
            </a:endParaRPr>
          </a:p>
        </p:txBody>
      </p:sp>
      <p:sp>
        <p:nvSpPr>
          <p:cNvPr id="13" name="TextBox 20">
            <a:extLst>
              <a:ext uri="{FF2B5EF4-FFF2-40B4-BE49-F238E27FC236}">
                <a16:creationId xmlns:a16="http://schemas.microsoft.com/office/drawing/2014/main" id="{FBC18602-D452-A50A-8ED7-DF7DAFD17529}"/>
              </a:ext>
            </a:extLst>
          </p:cNvPr>
          <p:cNvSpPr txBox="1">
            <a:spLocks noChangeArrowheads="1"/>
          </p:cNvSpPr>
          <p:nvPr/>
        </p:nvSpPr>
        <p:spPr bwMode="auto">
          <a:xfrm>
            <a:off x="4443903" y="3800783"/>
            <a:ext cx="2270623"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600" dirty="0">
                <a:latin typeface="Arial" panose="020B0604020202020204" pitchFamily="34" charset="0"/>
                <a:ea typeface="Meiryo UI" panose="020B0604030504040204" pitchFamily="34" charset="-128"/>
                <a:cs typeface="Arial" panose="020B0604020202020204" pitchFamily="34" charset="0"/>
              </a:rPr>
              <a:t>連携機能</a:t>
            </a:r>
            <a:endParaRPr lang="en-US" altLang="ja-JP" sz="1600" dirty="0">
              <a:latin typeface="Arial" panose="020B0604020202020204" pitchFamily="34" charset="0"/>
              <a:ea typeface="Meiryo UI" panose="020B0604030504040204" pitchFamily="34" charset="-128"/>
              <a:cs typeface="Arial" panose="020B0604020202020204" pitchFamily="34" charset="0"/>
            </a:endParaRPr>
          </a:p>
          <a:p>
            <a:pPr algn="ctr" eaLnBrk="1" hangingPunct="1"/>
            <a:endParaRPr lang="en-US" altLang="ja-JP" sz="1100" dirty="0">
              <a:latin typeface="Arial" panose="020B0604020202020204" pitchFamily="34" charset="0"/>
              <a:ea typeface="Meiryo UI" panose="020B0604030504040204" pitchFamily="34" charset="-128"/>
              <a:cs typeface="Arial" panose="020B0604020202020204" pitchFamily="34" charset="0"/>
            </a:endParaRPr>
          </a:p>
          <a:p>
            <a:pPr algn="ctr"/>
            <a:r>
              <a:rPr lang="ja-JP" altLang="ja-JP" sz="1100" dirty="0"/>
              <a:t>ブラウザ上で動作するフロントエンドアプリを配信する​</a:t>
            </a:r>
          </a:p>
          <a:p>
            <a:pPr algn="ctr" eaLnBrk="1" hangingPunct="1"/>
            <a:endParaRPr lang="en-US" altLang="ja-JP" sz="1600" dirty="0">
              <a:latin typeface="Arial" panose="020B0604020202020204" pitchFamily="34" charset="0"/>
              <a:ea typeface="Meiryo UI" panose="020B0604030504040204" pitchFamily="34" charset="-128"/>
              <a:cs typeface="Arial" panose="020B0604020202020204" pitchFamily="34" charset="0"/>
            </a:endParaRPr>
          </a:p>
          <a:p>
            <a:pPr algn="ctr" eaLnBrk="1" hangingPunct="1"/>
            <a:endParaRPr lang="en-US" altLang="ja-JP" sz="1600" dirty="0">
              <a:latin typeface="Arial" panose="020B0604020202020204" pitchFamily="34" charset="0"/>
              <a:ea typeface="Meiryo UI" panose="020B0604030504040204" pitchFamily="34" charset="-128"/>
              <a:cs typeface="Arial" panose="020B0604020202020204" pitchFamily="34" charset="0"/>
            </a:endParaRPr>
          </a:p>
        </p:txBody>
      </p:sp>
      <p:sp>
        <p:nvSpPr>
          <p:cNvPr id="14" name="TextBox 20">
            <a:extLst>
              <a:ext uri="{FF2B5EF4-FFF2-40B4-BE49-F238E27FC236}">
                <a16:creationId xmlns:a16="http://schemas.microsoft.com/office/drawing/2014/main" id="{9592A7DC-9662-8395-0FE1-55F58C59691E}"/>
              </a:ext>
            </a:extLst>
          </p:cNvPr>
          <p:cNvSpPr txBox="1">
            <a:spLocks noChangeArrowheads="1"/>
          </p:cNvSpPr>
          <p:nvPr/>
        </p:nvSpPr>
        <p:spPr bwMode="auto">
          <a:xfrm>
            <a:off x="4127632" y="4556359"/>
            <a:ext cx="27926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200" dirty="0">
                <a:latin typeface="Arial" panose="020B0604020202020204" pitchFamily="34" charset="0"/>
                <a:ea typeface="Meiryo UI" panose="020B0604030504040204" pitchFamily="34" charset="-128"/>
                <a:cs typeface="Arial" panose="020B0604020202020204" pitchFamily="34" charset="0"/>
              </a:rPr>
              <a:t>例</a:t>
            </a:r>
            <a:endParaRPr lang="en-US" altLang="ja-JP" sz="1200" dirty="0">
              <a:latin typeface="Arial" panose="020B0604020202020204" pitchFamily="34" charset="0"/>
              <a:ea typeface="Meiryo UI" panose="020B0604030504040204" pitchFamily="34" charset="-128"/>
              <a:cs typeface="Arial" panose="020B0604020202020204" pitchFamily="34" charset="0"/>
            </a:endParaRPr>
          </a:p>
          <a:p>
            <a:pPr marL="285750" indent="-285750">
              <a:buFont typeface="Arial" panose="020B0604020202020204" pitchFamily="34" charset="0"/>
              <a:buChar char="•"/>
            </a:pPr>
            <a:r>
              <a:rPr lang="ja-JP" altLang="en-US" sz="1200" dirty="0">
                <a:latin typeface="Arial" panose="020B0604020202020204" pitchFamily="34" charset="0"/>
                <a:ea typeface="Meiryo UI" panose="020B0604030504040204" pitchFamily="34" charset="-128"/>
                <a:cs typeface="Arial" panose="020B0604020202020204" pitchFamily="34" charset="0"/>
              </a:rPr>
              <a:t>コンテンツ管理</a:t>
            </a:r>
            <a:r>
              <a:rPr lang="en-US" altLang="ja-JP" sz="1200" dirty="0">
                <a:latin typeface="Arial" panose="020B0604020202020204" pitchFamily="34" charset="0"/>
                <a:ea typeface="Meiryo UI" panose="020B0604030504040204" pitchFamily="34" charset="-128"/>
                <a:cs typeface="Arial" panose="020B0604020202020204" pitchFamily="34" charset="0"/>
              </a:rPr>
              <a:t>_Web</a:t>
            </a:r>
            <a:r>
              <a:rPr lang="ja-JP" altLang="en-US" sz="1200" dirty="0">
                <a:latin typeface="Arial" panose="020B0604020202020204" pitchFamily="34" charset="0"/>
                <a:ea typeface="Meiryo UI" panose="020B0604030504040204" pitchFamily="34" charset="-128"/>
                <a:cs typeface="Arial" panose="020B0604020202020204" pitchFamily="34" charset="0"/>
              </a:rPr>
              <a:t>ページ</a:t>
            </a:r>
            <a:r>
              <a:rPr lang="en-US" altLang="ja-JP" sz="1200" dirty="0">
                <a:latin typeface="Arial" panose="020B0604020202020204" pitchFamily="34" charset="0"/>
                <a:ea typeface="Meiryo UI" panose="020B0604030504040204" pitchFamily="34" charset="-128"/>
                <a:cs typeface="Arial" panose="020B0604020202020204" pitchFamily="34" charset="0"/>
              </a:rPr>
              <a:t>(</a:t>
            </a:r>
            <a:r>
              <a:rPr lang="ja-JP" altLang="en-US" sz="1200" dirty="0">
                <a:latin typeface="Arial" panose="020B0604020202020204" pitchFamily="34" charset="0"/>
                <a:ea typeface="Meiryo UI" panose="020B0604030504040204" pitchFamily="34" charset="-128"/>
                <a:cs typeface="Arial" panose="020B0604020202020204" pitchFamily="34" charset="0"/>
              </a:rPr>
              <a:t>静的コンテンツ</a:t>
            </a:r>
            <a:r>
              <a:rPr lang="en-US" altLang="ja-JP" sz="1200" dirty="0">
                <a:latin typeface="Arial" panose="020B0604020202020204" pitchFamily="34" charset="0"/>
                <a:ea typeface="Meiryo UI" panose="020B0604030504040204" pitchFamily="34" charset="-128"/>
                <a:cs typeface="Arial" panose="020B0604020202020204" pitchFamily="34" charset="0"/>
              </a:rPr>
              <a:t>)</a:t>
            </a:r>
            <a:r>
              <a:rPr lang="ja-JP" altLang="en-US" sz="1200" dirty="0">
                <a:latin typeface="Arial" panose="020B0604020202020204" pitchFamily="34" charset="0"/>
                <a:ea typeface="Meiryo UI" panose="020B0604030504040204" pitchFamily="34" charset="-128"/>
                <a:cs typeface="Arial" panose="020B0604020202020204" pitchFamily="34" charset="0"/>
              </a:rPr>
              <a:t>公開機能</a:t>
            </a:r>
          </a:p>
        </p:txBody>
      </p:sp>
      <p:cxnSp>
        <p:nvCxnSpPr>
          <p:cNvPr id="17" name="直線矢印コネクタ 16">
            <a:extLst>
              <a:ext uri="{FF2B5EF4-FFF2-40B4-BE49-F238E27FC236}">
                <a16:creationId xmlns:a16="http://schemas.microsoft.com/office/drawing/2014/main" id="{83C0DA46-E4A2-8E06-A9F6-D94B07FC5BBF}"/>
              </a:ext>
            </a:extLst>
          </p:cNvPr>
          <p:cNvCxnSpPr>
            <a:cxnSpLocks/>
            <a:stCxn id="6" idx="1"/>
            <a:endCxn id="74" idx="1"/>
          </p:cNvCxnSpPr>
          <p:nvPr/>
        </p:nvCxnSpPr>
        <p:spPr>
          <a:xfrm>
            <a:off x="3312490" y="5602685"/>
            <a:ext cx="4553892" cy="8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TextBox 20">
            <a:extLst>
              <a:ext uri="{FF2B5EF4-FFF2-40B4-BE49-F238E27FC236}">
                <a16:creationId xmlns:a16="http://schemas.microsoft.com/office/drawing/2014/main" id="{4CBC6895-65D4-D63D-682D-DD4BC6A39150}"/>
              </a:ext>
            </a:extLst>
          </p:cNvPr>
          <p:cNvSpPr txBox="1">
            <a:spLocks noChangeArrowheads="1"/>
          </p:cNvSpPr>
          <p:nvPr/>
        </p:nvSpPr>
        <p:spPr bwMode="auto">
          <a:xfrm>
            <a:off x="13666473" y="5738332"/>
            <a:ext cx="27721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ja-JP" altLang="en-US" sz="1200" dirty="0">
                <a:latin typeface="Arial" panose="020B0604020202020204" pitchFamily="34" charset="0"/>
                <a:ea typeface="Meiryo UI" panose="020B0604030504040204" pitchFamily="34" charset="-128"/>
                <a:cs typeface="Arial" panose="020B0604020202020204" pitchFamily="34" charset="0"/>
              </a:rPr>
              <a:t>例</a:t>
            </a:r>
            <a:endParaRPr lang="en-US" altLang="ja-JP" sz="1200" dirty="0">
              <a:latin typeface="Arial" panose="020B0604020202020204" pitchFamily="34" charset="0"/>
              <a:ea typeface="Meiryo UI" panose="020B0604030504040204" pitchFamily="34" charset="-128"/>
              <a:cs typeface="Arial" panose="020B0604020202020204" pitchFamily="34" charset="0"/>
            </a:endParaRPr>
          </a:p>
          <a:p>
            <a:pPr marL="285750" indent="-285750">
              <a:buFont typeface="Arial" panose="020B0604020202020204" pitchFamily="34" charset="0"/>
              <a:buChar char="•"/>
            </a:pPr>
            <a:r>
              <a:rPr lang="ja-JP" altLang="en-US" sz="1200" dirty="0">
                <a:latin typeface="Arial" panose="020B0604020202020204" pitchFamily="34" charset="0"/>
                <a:ea typeface="Meiryo UI" panose="020B0604030504040204" pitchFamily="34" charset="-128"/>
                <a:cs typeface="Arial" panose="020B0604020202020204" pitchFamily="34" charset="0"/>
              </a:rPr>
              <a:t>データ管理</a:t>
            </a:r>
            <a:r>
              <a:rPr lang="en-US" altLang="ja-JP" sz="1200" dirty="0">
                <a:latin typeface="Arial" panose="020B0604020202020204" pitchFamily="34" charset="0"/>
                <a:ea typeface="Meiryo UI" panose="020B0604030504040204" pitchFamily="34" charset="-128"/>
                <a:cs typeface="Arial" panose="020B0604020202020204" pitchFamily="34" charset="0"/>
              </a:rPr>
              <a:t>_</a:t>
            </a:r>
            <a:r>
              <a:rPr lang="ja-JP" altLang="en-US" sz="1200" dirty="0">
                <a:latin typeface="Arial" panose="020B0604020202020204" pitchFamily="34" charset="0"/>
                <a:ea typeface="Meiryo UI" panose="020B0604030504040204" pitchFamily="34" charset="-128"/>
                <a:cs typeface="Arial" panose="020B0604020202020204" pitchFamily="34" charset="0"/>
              </a:rPr>
              <a:t>統計処理機能</a:t>
            </a:r>
            <a:endParaRPr lang="en-US" altLang="ja-JP" sz="1200" dirty="0">
              <a:latin typeface="Arial" panose="020B0604020202020204" pitchFamily="34" charset="0"/>
              <a:ea typeface="Meiryo UI" panose="020B0604030504040204" pitchFamily="34" charset="-128"/>
              <a:cs typeface="Arial" panose="020B0604020202020204" pitchFamily="34" charset="0"/>
            </a:endParaRPr>
          </a:p>
          <a:p>
            <a:pPr marL="285750" indent="-285750">
              <a:buFont typeface="Arial" panose="020B0604020202020204" pitchFamily="34" charset="0"/>
              <a:buChar char="•"/>
            </a:pPr>
            <a:r>
              <a:rPr lang="ja-JP" altLang="en-US" sz="1200" dirty="0">
                <a:latin typeface="Arial" panose="020B0604020202020204" pitchFamily="34" charset="0"/>
                <a:ea typeface="Meiryo UI" panose="020B0604030504040204" pitchFamily="34" charset="-128"/>
                <a:cs typeface="Arial" panose="020B0604020202020204" pitchFamily="34" charset="0"/>
              </a:rPr>
              <a:t>データ管理</a:t>
            </a:r>
            <a:r>
              <a:rPr lang="en-US" altLang="ja-JP" sz="1200" dirty="0">
                <a:latin typeface="Arial" panose="020B0604020202020204" pitchFamily="34" charset="0"/>
                <a:ea typeface="Meiryo UI" panose="020B0604030504040204" pitchFamily="34" charset="-128"/>
                <a:cs typeface="Arial" panose="020B0604020202020204" pitchFamily="34" charset="0"/>
              </a:rPr>
              <a:t>_</a:t>
            </a:r>
            <a:r>
              <a:rPr lang="ja-JP" altLang="en-US" sz="1200" dirty="0">
                <a:latin typeface="Arial" panose="020B0604020202020204" pitchFamily="34" charset="0"/>
                <a:ea typeface="Meiryo UI" panose="020B0604030504040204" pitchFamily="34" charset="-128"/>
                <a:cs typeface="Arial" panose="020B0604020202020204" pitchFamily="34" charset="0"/>
              </a:rPr>
              <a:t>分析用ダッシュボード機能</a:t>
            </a:r>
            <a:endParaRPr lang="en-US" altLang="zh-TW" sz="1200" dirty="0">
              <a:latin typeface="Arial" panose="020B0604020202020204" pitchFamily="34" charset="0"/>
              <a:ea typeface="Meiryo UI" panose="020B0604030504040204" pitchFamily="34" charset="-128"/>
              <a:cs typeface="Arial" panose="020B0604020202020204" pitchFamily="34" charset="0"/>
            </a:endParaRPr>
          </a:p>
          <a:p>
            <a:pPr marL="285750" indent="-285750">
              <a:buFont typeface="Arial" panose="020B0604020202020204" pitchFamily="34" charset="0"/>
              <a:buChar char="•"/>
            </a:pPr>
            <a:r>
              <a:rPr lang="ja-JP" altLang="en-US" sz="1200" dirty="0">
                <a:latin typeface="Arial" panose="020B0604020202020204" pitchFamily="34" charset="0"/>
                <a:ea typeface="Meiryo UI" panose="020B0604030504040204" pitchFamily="34" charset="-128"/>
                <a:cs typeface="Arial" panose="020B0604020202020204" pitchFamily="34" charset="0"/>
              </a:rPr>
              <a:t>データ管理</a:t>
            </a:r>
            <a:r>
              <a:rPr lang="en-US" altLang="ja-JP" sz="1200" dirty="0">
                <a:latin typeface="Arial" panose="020B0604020202020204" pitchFamily="34" charset="0"/>
                <a:ea typeface="Meiryo UI" panose="020B0604030504040204" pitchFamily="34" charset="-128"/>
                <a:cs typeface="Arial" panose="020B0604020202020204" pitchFamily="34" charset="0"/>
              </a:rPr>
              <a:t>_</a:t>
            </a:r>
            <a:r>
              <a:rPr lang="ja-JP" altLang="en-US" sz="1200" dirty="0">
                <a:latin typeface="Arial" panose="020B0604020202020204" pitchFamily="34" charset="0"/>
                <a:ea typeface="Meiryo UI" panose="020B0604030504040204" pitchFamily="34" charset="-128"/>
                <a:cs typeface="Arial" panose="020B0604020202020204" pitchFamily="34" charset="0"/>
              </a:rPr>
              <a:t>データ収集機能</a:t>
            </a:r>
            <a:endParaRPr lang="zh-TW" altLang="en-US" sz="1200" dirty="0">
              <a:latin typeface="Arial" panose="020B0604020202020204" pitchFamily="34" charset="0"/>
              <a:ea typeface="Meiryo UI" panose="020B0604030504040204" pitchFamily="34" charset="-128"/>
              <a:cs typeface="Arial" panose="020B0604020202020204" pitchFamily="34" charset="0"/>
            </a:endParaRPr>
          </a:p>
        </p:txBody>
      </p:sp>
      <p:sp>
        <p:nvSpPr>
          <p:cNvPr id="20" name="正方形/長方形 19">
            <a:extLst>
              <a:ext uri="{FF2B5EF4-FFF2-40B4-BE49-F238E27FC236}">
                <a16:creationId xmlns:a16="http://schemas.microsoft.com/office/drawing/2014/main" id="{C8B5E6EF-617A-E462-436E-9B9B6959BEEC}"/>
              </a:ext>
            </a:extLst>
          </p:cNvPr>
          <p:cNvSpPr/>
          <p:nvPr/>
        </p:nvSpPr>
        <p:spPr>
          <a:xfrm>
            <a:off x="3754577" y="2232335"/>
            <a:ext cx="12773895" cy="6708466"/>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34" charset="-128"/>
              <a:ea typeface="Meiryo UI" panose="020B0604030504040204" pitchFamily="34" charset="-128"/>
            </a:endParaRPr>
          </a:p>
        </p:txBody>
      </p:sp>
      <p:pic>
        <p:nvPicPr>
          <p:cNvPr id="21" name="OTag">
            <a:extLst>
              <a:ext uri="{FF2B5EF4-FFF2-40B4-BE49-F238E27FC236}">
                <a16:creationId xmlns:a16="http://schemas.microsoft.com/office/drawing/2014/main" id="{24AE4AB2-480B-81D5-1CF1-1AB0903649E5}"/>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770999" y="2232334"/>
            <a:ext cx="502920" cy="502920"/>
          </a:xfrm>
          <a:prstGeom prst="rect">
            <a:avLst/>
          </a:prstGeom>
        </p:spPr>
      </p:pic>
      <p:sp>
        <p:nvSpPr>
          <p:cNvPr id="37" name="正方形/長方形 36">
            <a:extLst>
              <a:ext uri="{FF2B5EF4-FFF2-40B4-BE49-F238E27FC236}">
                <a16:creationId xmlns:a16="http://schemas.microsoft.com/office/drawing/2014/main" id="{E049118F-B187-055C-E552-611F60B5704C}"/>
              </a:ext>
            </a:extLst>
          </p:cNvPr>
          <p:cNvSpPr/>
          <p:nvPr/>
        </p:nvSpPr>
        <p:spPr>
          <a:xfrm>
            <a:off x="7065818" y="2960848"/>
            <a:ext cx="6468140" cy="4643121"/>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kumimoji="1" lang="ja-JP" altLang="en-US" sz="1600" dirty="0">
                <a:solidFill>
                  <a:schemeClr val="tx1"/>
                </a:solidFill>
                <a:latin typeface="Meiryo UI" panose="020B0604030504040204" pitchFamily="34" charset="-128"/>
                <a:ea typeface="Meiryo UI" panose="020B0604030504040204" pitchFamily="34" charset="-128"/>
              </a:rPr>
              <a:t>データ管理</a:t>
            </a:r>
            <a:r>
              <a:rPr kumimoji="1" lang="en-US" altLang="ja-JP" sz="1600" dirty="0">
                <a:solidFill>
                  <a:schemeClr val="tx1"/>
                </a:solidFill>
                <a:latin typeface="Meiryo UI" panose="020B0604030504040204" pitchFamily="34" charset="-128"/>
                <a:ea typeface="Meiryo UI" panose="020B0604030504040204" pitchFamily="34" charset="-128"/>
              </a:rPr>
              <a:t>_</a:t>
            </a:r>
            <a:r>
              <a:rPr kumimoji="1" lang="ja-JP" altLang="en-US" sz="1600" dirty="0">
                <a:solidFill>
                  <a:schemeClr val="tx1"/>
                </a:solidFill>
                <a:latin typeface="Meiryo UI" panose="020B0604030504040204" pitchFamily="34" charset="-128"/>
                <a:ea typeface="Meiryo UI" panose="020B0604030504040204" pitchFamily="34" charset="-128"/>
              </a:rPr>
              <a:t>統計情報公開機能</a:t>
            </a:r>
          </a:p>
        </p:txBody>
      </p:sp>
      <p:sp>
        <p:nvSpPr>
          <p:cNvPr id="69" name="Rectangle 115">
            <a:extLst>
              <a:ext uri="{FF2B5EF4-FFF2-40B4-BE49-F238E27FC236}">
                <a16:creationId xmlns:a16="http://schemas.microsoft.com/office/drawing/2014/main" id="{6774D0BA-296F-6CE9-69DA-49D44F5E8AC9}"/>
              </a:ext>
            </a:extLst>
          </p:cNvPr>
          <p:cNvSpPr/>
          <p:nvPr/>
        </p:nvSpPr>
        <p:spPr>
          <a:xfrm>
            <a:off x="7065818" y="7892741"/>
            <a:ext cx="6468139" cy="831470"/>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Meiryo UI" panose="020B0604030504040204" pitchFamily="34" charset="-128"/>
              <a:ea typeface="Meiryo UI" panose="020B0604030504040204" pitchFamily="34" charset="-128"/>
              <a:cs typeface="Amazon Ember" panose="020B0603020204020204" pitchFamily="34" charset="0"/>
            </a:endParaRPr>
          </a:p>
        </p:txBody>
      </p:sp>
      <p:sp>
        <p:nvSpPr>
          <p:cNvPr id="70" name="TextBox 12">
            <a:extLst>
              <a:ext uri="{FF2B5EF4-FFF2-40B4-BE49-F238E27FC236}">
                <a16:creationId xmlns:a16="http://schemas.microsoft.com/office/drawing/2014/main" id="{CD5CE23E-907B-D0A9-12CC-F2CBBBE6B25B}"/>
              </a:ext>
            </a:extLst>
          </p:cNvPr>
          <p:cNvSpPr txBox="1">
            <a:spLocks noChangeArrowheads="1"/>
          </p:cNvSpPr>
          <p:nvPr/>
        </p:nvSpPr>
        <p:spPr bwMode="auto">
          <a:xfrm>
            <a:off x="7275931" y="7972198"/>
            <a:ext cx="1005403" cy="553998"/>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dirty="0">
                <a:latin typeface="Meiryo UI" panose="020B0604030504040204" pitchFamily="34" charset="-128"/>
                <a:ea typeface="Meiryo UI" panose="020B0604030504040204" pitchFamily="34" charset="-128"/>
                <a:cs typeface="Amazon Ember" panose="020B0603020204020204" pitchFamily="34" charset="0"/>
              </a:rPr>
              <a:t>連携機能</a:t>
            </a:r>
          </a:p>
          <a:p>
            <a:pP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ユーザ認証</a:t>
            </a:r>
          </a:p>
        </p:txBody>
      </p:sp>
      <p:sp>
        <p:nvSpPr>
          <p:cNvPr id="71" name="TextBox 20">
            <a:extLst>
              <a:ext uri="{FF2B5EF4-FFF2-40B4-BE49-F238E27FC236}">
                <a16:creationId xmlns:a16="http://schemas.microsoft.com/office/drawing/2014/main" id="{B0911353-15F0-6BFE-0D6A-11E6C9FAE452}"/>
              </a:ext>
            </a:extLst>
          </p:cNvPr>
          <p:cNvSpPr txBox="1">
            <a:spLocks noChangeArrowheads="1"/>
          </p:cNvSpPr>
          <p:nvPr/>
        </p:nvSpPr>
        <p:spPr bwMode="auto">
          <a:xfrm>
            <a:off x="8933757" y="7934020"/>
            <a:ext cx="44547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400" dirty="0">
                <a:latin typeface="Meiryo UI" panose="020B0604030504040204" pitchFamily="34" charset="-128"/>
                <a:ea typeface="Meiryo UI" panose="020B0604030504040204" pitchFamily="34" charset="-128"/>
                <a:cs typeface="Amazon Ember" panose="020B0603020204020204" pitchFamily="34" charset="0"/>
              </a:rPr>
              <a:t>例</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eaLnBrk="1" hangingPunct="1">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利用者認証</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ユーザ認証機能（職員向け）</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p:txBody>
      </p:sp>
      <p:pic>
        <p:nvPicPr>
          <p:cNvPr id="72" name="グラフィックス 13">
            <a:extLst>
              <a:ext uri="{FF2B5EF4-FFF2-40B4-BE49-F238E27FC236}">
                <a16:creationId xmlns:a16="http://schemas.microsoft.com/office/drawing/2014/main" id="{706D8959-4566-C44D-2BAD-01D04465C6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50924" y="4003645"/>
            <a:ext cx="409575" cy="400050"/>
          </a:xfrm>
          <a:prstGeom prst="rect">
            <a:avLst/>
          </a:prstGeom>
        </p:spPr>
      </p:pic>
      <p:sp>
        <p:nvSpPr>
          <p:cNvPr id="73" name="TextBox 12">
            <a:extLst>
              <a:ext uri="{FF2B5EF4-FFF2-40B4-BE49-F238E27FC236}">
                <a16:creationId xmlns:a16="http://schemas.microsoft.com/office/drawing/2014/main" id="{D986DC9B-9FFF-ADF9-CDED-4AC3EC8A12A6}"/>
              </a:ext>
            </a:extLst>
          </p:cNvPr>
          <p:cNvSpPr txBox="1">
            <a:spLocks noChangeArrowheads="1"/>
          </p:cNvSpPr>
          <p:nvPr/>
        </p:nvSpPr>
        <p:spPr bwMode="auto">
          <a:xfrm>
            <a:off x="7772096" y="4407027"/>
            <a:ext cx="588623"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WAF</a:t>
            </a:r>
          </a:p>
        </p:txBody>
      </p:sp>
      <p:pic>
        <p:nvPicPr>
          <p:cNvPr id="74" name="グラフィックス 8">
            <a:extLst>
              <a:ext uri="{FF2B5EF4-FFF2-40B4-BE49-F238E27FC236}">
                <a16:creationId xmlns:a16="http://schemas.microsoft.com/office/drawing/2014/main" id="{030CE997-6DCA-8F81-277F-621C58B61A9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66382" y="5403556"/>
            <a:ext cx="400050" cy="400050"/>
          </a:xfrm>
          <a:prstGeom prst="rect">
            <a:avLst/>
          </a:prstGeom>
        </p:spPr>
      </p:pic>
      <p:sp>
        <p:nvSpPr>
          <p:cNvPr id="75" name="TextBox 12">
            <a:extLst>
              <a:ext uri="{FF2B5EF4-FFF2-40B4-BE49-F238E27FC236}">
                <a16:creationId xmlns:a16="http://schemas.microsoft.com/office/drawing/2014/main" id="{FB76D1C9-9112-5B35-08DD-B2D94373382A}"/>
              </a:ext>
            </a:extLst>
          </p:cNvPr>
          <p:cNvSpPr txBox="1">
            <a:spLocks noChangeArrowheads="1"/>
          </p:cNvSpPr>
          <p:nvPr/>
        </p:nvSpPr>
        <p:spPr bwMode="auto">
          <a:xfrm>
            <a:off x="7597369" y="5824286"/>
            <a:ext cx="938077"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Load</a:t>
            </a:r>
          </a:p>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Balancer</a:t>
            </a:r>
          </a:p>
        </p:txBody>
      </p:sp>
      <p:cxnSp>
        <p:nvCxnSpPr>
          <p:cNvPr id="76" name="直線矢印コネクタ 75">
            <a:extLst>
              <a:ext uri="{FF2B5EF4-FFF2-40B4-BE49-F238E27FC236}">
                <a16:creationId xmlns:a16="http://schemas.microsoft.com/office/drawing/2014/main" id="{7BC57302-8387-2865-5B48-59FE5118B735}"/>
              </a:ext>
            </a:extLst>
          </p:cNvPr>
          <p:cNvCxnSpPr>
            <a:cxnSpLocks/>
          </p:cNvCxnSpPr>
          <p:nvPr/>
        </p:nvCxnSpPr>
        <p:spPr>
          <a:xfrm>
            <a:off x="12313293" y="5612441"/>
            <a:ext cx="1403078" cy="731"/>
          </a:xfrm>
          <a:prstGeom prst="straightConnector1">
            <a:avLst/>
          </a:prstGeom>
          <a:ln>
            <a:headEnd type="triangle"/>
            <a:tailEnd type="none"/>
          </a:ln>
        </p:spPr>
        <p:style>
          <a:lnRef idx="1">
            <a:schemeClr val="dk1"/>
          </a:lnRef>
          <a:fillRef idx="0">
            <a:schemeClr val="dk1"/>
          </a:fillRef>
          <a:effectRef idx="0">
            <a:schemeClr val="dk1"/>
          </a:effectRef>
          <a:fontRef idx="minor">
            <a:schemeClr val="tx1"/>
          </a:fontRef>
        </p:style>
      </p:cxnSp>
      <p:cxnSp>
        <p:nvCxnSpPr>
          <p:cNvPr id="77" name="直線矢印コネクタ 76">
            <a:extLst>
              <a:ext uri="{FF2B5EF4-FFF2-40B4-BE49-F238E27FC236}">
                <a16:creationId xmlns:a16="http://schemas.microsoft.com/office/drawing/2014/main" id="{64FE3B4A-5294-0D3D-625A-8FA6C195E704}"/>
              </a:ext>
            </a:extLst>
          </p:cNvPr>
          <p:cNvCxnSpPr>
            <a:cxnSpLocks/>
          </p:cNvCxnSpPr>
          <p:nvPr/>
        </p:nvCxnSpPr>
        <p:spPr>
          <a:xfrm flipH="1">
            <a:off x="8080043" y="4714804"/>
            <a:ext cx="1" cy="6887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78" name="グラフィックス 42">
            <a:extLst>
              <a:ext uri="{FF2B5EF4-FFF2-40B4-BE49-F238E27FC236}">
                <a16:creationId xmlns:a16="http://schemas.microsoft.com/office/drawing/2014/main" id="{3C7FE55E-5611-A8B2-5ED0-9C16A9D1FFE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678293" y="5398828"/>
            <a:ext cx="457200" cy="400050"/>
          </a:xfrm>
          <a:prstGeom prst="rect">
            <a:avLst/>
          </a:prstGeom>
        </p:spPr>
      </p:pic>
      <p:sp>
        <p:nvSpPr>
          <p:cNvPr id="79" name="TextBox 12">
            <a:extLst>
              <a:ext uri="{FF2B5EF4-FFF2-40B4-BE49-F238E27FC236}">
                <a16:creationId xmlns:a16="http://schemas.microsoft.com/office/drawing/2014/main" id="{A108B334-BA52-ED7D-BCE4-521DE838D858}"/>
              </a:ext>
            </a:extLst>
          </p:cNvPr>
          <p:cNvSpPr txBox="1">
            <a:spLocks noChangeArrowheads="1"/>
          </p:cNvSpPr>
          <p:nvPr/>
        </p:nvSpPr>
        <p:spPr bwMode="auto">
          <a:xfrm>
            <a:off x="11574344" y="5876588"/>
            <a:ext cx="561372"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ADB</a:t>
            </a:r>
          </a:p>
        </p:txBody>
      </p:sp>
      <p:pic>
        <p:nvPicPr>
          <p:cNvPr id="80" name="グラフィックス 56">
            <a:extLst>
              <a:ext uri="{FF2B5EF4-FFF2-40B4-BE49-F238E27FC236}">
                <a16:creationId xmlns:a16="http://schemas.microsoft.com/office/drawing/2014/main" id="{B29FC5C6-106C-9886-41F5-A551DA193D5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792307" y="5400203"/>
            <a:ext cx="381000" cy="381000"/>
          </a:xfrm>
          <a:prstGeom prst="rect">
            <a:avLst/>
          </a:prstGeom>
        </p:spPr>
      </p:pic>
      <p:sp>
        <p:nvSpPr>
          <p:cNvPr id="81" name="TextBox 12">
            <a:extLst>
              <a:ext uri="{FF2B5EF4-FFF2-40B4-BE49-F238E27FC236}">
                <a16:creationId xmlns:a16="http://schemas.microsoft.com/office/drawing/2014/main" id="{10176F2B-1D96-61BF-895F-5B1F8D7FE52C}"/>
              </a:ext>
            </a:extLst>
          </p:cNvPr>
          <p:cNvSpPr txBox="1">
            <a:spLocks noChangeArrowheads="1"/>
          </p:cNvSpPr>
          <p:nvPr/>
        </p:nvSpPr>
        <p:spPr bwMode="auto">
          <a:xfrm>
            <a:off x="9468886" y="5813280"/>
            <a:ext cx="1027845"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Container</a:t>
            </a:r>
          </a:p>
        </p:txBody>
      </p:sp>
      <p:cxnSp>
        <p:nvCxnSpPr>
          <p:cNvPr id="82" name="直線矢印コネクタ 81">
            <a:extLst>
              <a:ext uri="{FF2B5EF4-FFF2-40B4-BE49-F238E27FC236}">
                <a16:creationId xmlns:a16="http://schemas.microsoft.com/office/drawing/2014/main" id="{6D4D69A9-B98A-C9B7-88E5-45E52A434D6C}"/>
              </a:ext>
            </a:extLst>
          </p:cNvPr>
          <p:cNvCxnSpPr>
            <a:cxnSpLocks/>
            <a:stCxn id="81" idx="2"/>
          </p:cNvCxnSpPr>
          <p:nvPr/>
        </p:nvCxnSpPr>
        <p:spPr>
          <a:xfrm>
            <a:off x="9982809" y="6121057"/>
            <a:ext cx="3594" cy="17716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9" name="直線矢印コネクタ 88">
            <a:extLst>
              <a:ext uri="{FF2B5EF4-FFF2-40B4-BE49-F238E27FC236}">
                <a16:creationId xmlns:a16="http://schemas.microsoft.com/office/drawing/2014/main" id="{E932E4D7-CD75-CDFA-4CFE-668FBECAB73C}"/>
              </a:ext>
            </a:extLst>
          </p:cNvPr>
          <p:cNvCxnSpPr>
            <a:cxnSpLocks/>
            <a:stCxn id="74" idx="3"/>
            <a:endCxn id="80" idx="1"/>
          </p:cNvCxnSpPr>
          <p:nvPr/>
        </p:nvCxnSpPr>
        <p:spPr>
          <a:xfrm flipV="1">
            <a:off x="8266432" y="5590703"/>
            <a:ext cx="1525875" cy="128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0" name="直線矢印コネクタ 89">
            <a:extLst>
              <a:ext uri="{FF2B5EF4-FFF2-40B4-BE49-F238E27FC236}">
                <a16:creationId xmlns:a16="http://schemas.microsoft.com/office/drawing/2014/main" id="{7BC57302-8387-2865-5B48-59FE5118B735}"/>
              </a:ext>
            </a:extLst>
          </p:cNvPr>
          <p:cNvCxnSpPr>
            <a:cxnSpLocks/>
            <a:stCxn id="80" idx="3"/>
            <a:endCxn id="78" idx="1"/>
          </p:cNvCxnSpPr>
          <p:nvPr/>
        </p:nvCxnSpPr>
        <p:spPr>
          <a:xfrm>
            <a:off x="10173307" y="5590703"/>
            <a:ext cx="1504986" cy="81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1" name="直線矢印コネクタ 23">
            <a:extLst>
              <a:ext uri="{FF2B5EF4-FFF2-40B4-BE49-F238E27FC236}">
                <a16:creationId xmlns:a16="http://schemas.microsoft.com/office/drawing/2014/main" id="{843A88B6-A255-8831-5D28-AECC7EFC024F}"/>
              </a:ext>
            </a:extLst>
          </p:cNvPr>
          <p:cNvCxnSpPr>
            <a:cxnSpLocks/>
            <a:stCxn id="6" idx="1"/>
            <a:endCxn id="12" idx="1"/>
          </p:cNvCxnSpPr>
          <p:nvPr/>
        </p:nvCxnSpPr>
        <p:spPr>
          <a:xfrm flipV="1">
            <a:off x="3312490" y="4442688"/>
            <a:ext cx="861759" cy="1159997"/>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39" name="TextBox 12">
            <a:extLst>
              <a:ext uri="{FF2B5EF4-FFF2-40B4-BE49-F238E27FC236}">
                <a16:creationId xmlns:a16="http://schemas.microsoft.com/office/drawing/2014/main" id="{68E2DF02-C688-4311-831F-1938487414CC}"/>
              </a:ext>
            </a:extLst>
          </p:cNvPr>
          <p:cNvSpPr txBox="1">
            <a:spLocks noChangeArrowheads="1"/>
          </p:cNvSpPr>
          <p:nvPr/>
        </p:nvSpPr>
        <p:spPr bwMode="auto">
          <a:xfrm>
            <a:off x="4291068" y="2345294"/>
            <a:ext cx="513281"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OCI</a:t>
            </a:r>
          </a:p>
        </p:txBody>
      </p:sp>
    </p:spTree>
    <p:extLst>
      <p:ext uri="{BB962C8B-B14F-4D97-AF65-F5344CB8AC3E}">
        <p14:creationId xmlns:p14="http://schemas.microsoft.com/office/powerpoint/2010/main" val="2115903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BBFA350-3A10-E461-7BF3-D25CB6411127}"/>
              </a:ext>
            </a:extLst>
          </p:cNvPr>
          <p:cNvSpPr>
            <a:spLocks noGrp="1"/>
          </p:cNvSpPr>
          <p:nvPr>
            <p:ph type="title"/>
          </p:nvPr>
        </p:nvSpPr>
        <p:spPr/>
        <p:txBody>
          <a:bodyPr>
            <a:normAutofit fontScale="90000"/>
          </a:bodyPr>
          <a:lstStyle/>
          <a:p>
            <a:r>
              <a:rPr kumimoji="1" lang="en-US" altLang="ja-JP" dirty="0"/>
              <a:t>8-1-4-5. </a:t>
            </a:r>
            <a:r>
              <a:rPr kumimoji="1" lang="ja-JP" altLang="en-US" dirty="0"/>
              <a:t>データ管理</a:t>
            </a:r>
            <a:r>
              <a:rPr kumimoji="1" lang="en-US" altLang="ja-JP" dirty="0"/>
              <a:t>_</a:t>
            </a:r>
            <a:r>
              <a:rPr kumimoji="1" lang="ja-JP" altLang="en-US" dirty="0"/>
              <a:t>統計情報公開機能（パターン</a:t>
            </a:r>
            <a:r>
              <a:rPr kumimoji="1" lang="en-US" altLang="ja-JP" dirty="0"/>
              <a:t>3 </a:t>
            </a:r>
            <a:r>
              <a:rPr kumimoji="1" lang="ja-JP" altLang="en-US" dirty="0"/>
              <a:t>ファイルによる公開）</a:t>
            </a:r>
          </a:p>
        </p:txBody>
      </p:sp>
      <p:sp>
        <p:nvSpPr>
          <p:cNvPr id="4" name="正方形/長方形 3">
            <a:extLst>
              <a:ext uri="{FF2B5EF4-FFF2-40B4-BE49-F238E27FC236}">
                <a16:creationId xmlns:a16="http://schemas.microsoft.com/office/drawing/2014/main" id="{82E599B5-6035-AB35-49B8-FFDC825BFE9C}"/>
              </a:ext>
            </a:extLst>
          </p:cNvPr>
          <p:cNvSpPr/>
          <p:nvPr/>
        </p:nvSpPr>
        <p:spPr>
          <a:xfrm>
            <a:off x="7500675" y="3636642"/>
            <a:ext cx="4059017" cy="2175803"/>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kumimoji="1" lang="ja-JP" altLang="en-US" sz="1600" dirty="0">
                <a:solidFill>
                  <a:schemeClr val="tx1"/>
                </a:solidFill>
                <a:latin typeface="Meiryo UI" panose="020B0604030504040204" pitchFamily="34" charset="-128"/>
                <a:ea typeface="Meiryo UI" panose="020B0604030504040204" pitchFamily="34" charset="-128"/>
              </a:rPr>
              <a:t>データ管理</a:t>
            </a:r>
            <a:r>
              <a:rPr kumimoji="1" lang="en-US" altLang="ja-JP" sz="1600" dirty="0">
                <a:solidFill>
                  <a:schemeClr val="tx1"/>
                </a:solidFill>
                <a:latin typeface="Meiryo UI" panose="020B0604030504040204" pitchFamily="34" charset="-128"/>
                <a:ea typeface="Meiryo UI" panose="020B0604030504040204" pitchFamily="34" charset="-128"/>
              </a:rPr>
              <a:t>_</a:t>
            </a:r>
            <a:r>
              <a:rPr kumimoji="1" lang="ja-JP" altLang="en-US" sz="1600" dirty="0">
                <a:solidFill>
                  <a:schemeClr val="tx1"/>
                </a:solidFill>
                <a:latin typeface="Meiryo UI" panose="020B0604030504040204" pitchFamily="34" charset="-128"/>
                <a:ea typeface="Meiryo UI" panose="020B0604030504040204" pitchFamily="34" charset="-128"/>
              </a:rPr>
              <a:t>統計情報公開機能</a:t>
            </a:r>
          </a:p>
        </p:txBody>
      </p:sp>
      <p:sp>
        <p:nvSpPr>
          <p:cNvPr id="5" name="TextBox 12">
            <a:extLst>
              <a:ext uri="{FF2B5EF4-FFF2-40B4-BE49-F238E27FC236}">
                <a16:creationId xmlns:a16="http://schemas.microsoft.com/office/drawing/2014/main" id="{F2B47A7C-1157-CFDC-8FF9-6CB9E6CA34A4}"/>
              </a:ext>
            </a:extLst>
          </p:cNvPr>
          <p:cNvSpPr txBox="1">
            <a:spLocks noChangeArrowheads="1"/>
          </p:cNvSpPr>
          <p:nvPr/>
        </p:nvSpPr>
        <p:spPr bwMode="auto">
          <a:xfrm>
            <a:off x="3291125" y="5124805"/>
            <a:ext cx="664814" cy="276999"/>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分析</a:t>
            </a:r>
            <a:r>
              <a:rPr lang="en-US" altLang="en-US" sz="1200" dirty="0">
                <a:latin typeface="Meiryo UI" panose="020B0604030504040204" pitchFamily="34" charset="-128"/>
                <a:ea typeface="Meiryo UI" panose="020B0604030504040204" pitchFamily="34" charset="-128"/>
                <a:cs typeface="Arial" panose="020B0604020202020204" pitchFamily="34" charset="0"/>
              </a:rPr>
              <a:t>者</a:t>
            </a:r>
          </a:p>
        </p:txBody>
      </p:sp>
      <p:pic>
        <p:nvPicPr>
          <p:cNvPr id="6" name="Graphic 23">
            <a:extLst>
              <a:ext uri="{FF2B5EF4-FFF2-40B4-BE49-F238E27FC236}">
                <a16:creationId xmlns:a16="http://schemas.microsoft.com/office/drawing/2014/main" id="{41161348-E154-63DF-93EC-44BF98BA3425}"/>
              </a:ext>
            </a:extLst>
          </p:cNvPr>
          <p:cNvPicPr>
            <a:picLocks noChangeAspect="1" noChangeArrowheads="1"/>
          </p:cNvPicPr>
          <p:nvPr/>
        </p:nvPicPr>
        <p:blipFill>
          <a:blip r:embed="rId2">
            <a:extLst>
              <a:ext uri="{96DAC541-7B7A-43D3-8B79-37D633B846F1}">
                <asvg:svgBlip xmlns:asvg="http://schemas.microsoft.com/office/drawing/2016/SVG/main" r:embed="rId3"/>
              </a:ext>
            </a:extLst>
          </a:blip>
          <a:srcRect/>
          <a:stretch/>
        </p:blipFill>
        <p:spPr bwMode="auto">
          <a:xfrm flipH="1">
            <a:off x="3387794" y="4552379"/>
            <a:ext cx="469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線矢印コネクタ 6">
            <a:extLst>
              <a:ext uri="{FF2B5EF4-FFF2-40B4-BE49-F238E27FC236}">
                <a16:creationId xmlns:a16="http://schemas.microsoft.com/office/drawing/2014/main" id="{86614EEA-5DD7-E5C7-70B6-3D5D12C219D9}"/>
              </a:ext>
            </a:extLst>
          </p:cNvPr>
          <p:cNvCxnSpPr>
            <a:cxnSpLocks/>
            <a:stCxn id="6" idx="1"/>
            <a:endCxn id="12" idx="1"/>
          </p:cNvCxnSpPr>
          <p:nvPr/>
        </p:nvCxnSpPr>
        <p:spPr>
          <a:xfrm>
            <a:off x="3857694" y="4787329"/>
            <a:ext cx="1159216" cy="109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Rectangle 78">
            <a:extLst>
              <a:ext uri="{FF2B5EF4-FFF2-40B4-BE49-F238E27FC236}">
                <a16:creationId xmlns:a16="http://schemas.microsoft.com/office/drawing/2014/main" id="{B09FE2D0-6513-85C6-45C5-A330481E6673}"/>
              </a:ext>
            </a:extLst>
          </p:cNvPr>
          <p:cNvSpPr/>
          <p:nvPr/>
        </p:nvSpPr>
        <p:spPr>
          <a:xfrm>
            <a:off x="4702268" y="2290837"/>
            <a:ext cx="10007270" cy="3868664"/>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02920" tIns="91440"/>
          <a:lstStyle/>
          <a:p>
            <a:pPr eaLnBrk="1" fontAlgn="auto" hangingPunct="1">
              <a:spcBef>
                <a:spcPts val="0"/>
              </a:spcBef>
              <a:spcAft>
                <a:spcPts val="0"/>
              </a:spcAft>
              <a:defRPr/>
            </a:pPr>
            <a:endParaRPr lang="en-US" sz="1200" dirty="0">
              <a:solidFill>
                <a:schemeClr val="tx1"/>
              </a:solidFill>
              <a:latin typeface="Arial" panose="020B0604020202020204" pitchFamily="34" charset="0"/>
              <a:cs typeface="Arial" panose="020B0604020202020204" pitchFamily="34" charset="0"/>
            </a:endParaRPr>
          </a:p>
        </p:txBody>
      </p:sp>
      <p:sp>
        <p:nvSpPr>
          <p:cNvPr id="10" name="Rectangle 134">
            <a:extLst>
              <a:ext uri="{FF2B5EF4-FFF2-40B4-BE49-F238E27FC236}">
                <a16:creationId xmlns:a16="http://schemas.microsoft.com/office/drawing/2014/main" id="{0DC19C46-269D-3DDF-2BBC-3ABDE2408B47}"/>
              </a:ext>
            </a:extLst>
          </p:cNvPr>
          <p:cNvSpPr/>
          <p:nvPr/>
        </p:nvSpPr>
        <p:spPr>
          <a:xfrm>
            <a:off x="11799840" y="4070809"/>
            <a:ext cx="2798407" cy="1567991"/>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Arial" panose="020B0604020202020204" pitchFamily="34" charset="0"/>
              <a:cs typeface="Arial" panose="020B0604020202020204" pitchFamily="34" charset="0"/>
            </a:endParaRPr>
          </a:p>
        </p:txBody>
      </p:sp>
      <p:sp>
        <p:nvSpPr>
          <p:cNvPr id="11" name="TextBox 20">
            <a:extLst>
              <a:ext uri="{FF2B5EF4-FFF2-40B4-BE49-F238E27FC236}">
                <a16:creationId xmlns:a16="http://schemas.microsoft.com/office/drawing/2014/main" id="{C95E6A71-1587-71FE-2AAF-155B672B68AE}"/>
              </a:ext>
            </a:extLst>
          </p:cNvPr>
          <p:cNvSpPr txBox="1">
            <a:spLocks noChangeArrowheads="1"/>
          </p:cNvSpPr>
          <p:nvPr/>
        </p:nvSpPr>
        <p:spPr bwMode="auto">
          <a:xfrm>
            <a:off x="12170816" y="4073842"/>
            <a:ext cx="1645242"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600" dirty="0">
                <a:latin typeface="Arial" panose="020B0604020202020204" pitchFamily="34" charset="0"/>
                <a:ea typeface="Meiryo UI" panose="020B0604030504040204" pitchFamily="34" charset="-128"/>
                <a:cs typeface="Arial" panose="020B0604020202020204" pitchFamily="34" charset="0"/>
              </a:rPr>
              <a:t>連携機能</a:t>
            </a:r>
            <a:endParaRPr lang="en-US" altLang="ja-JP" sz="1600" dirty="0">
              <a:latin typeface="Arial" panose="020B0604020202020204" pitchFamily="34" charset="0"/>
              <a:ea typeface="Meiryo UI" panose="020B0604030504040204" pitchFamily="34" charset="-128"/>
              <a:cs typeface="Arial" panose="020B0604020202020204" pitchFamily="34" charset="0"/>
            </a:endParaRPr>
          </a:p>
          <a:p>
            <a:pPr algn="ctr" eaLnBrk="1" hangingPunct="1"/>
            <a:endParaRPr lang="en-US" altLang="ja-JP" sz="1100" dirty="0">
              <a:latin typeface="Arial" panose="020B0604020202020204" pitchFamily="34" charset="0"/>
              <a:ea typeface="Meiryo UI" panose="020B0604030504040204" pitchFamily="34" charset="-128"/>
              <a:cs typeface="Arial" panose="020B0604020202020204" pitchFamily="34" charset="0"/>
            </a:endParaRPr>
          </a:p>
          <a:p>
            <a:pPr algn="ctr"/>
            <a:r>
              <a:rPr lang="ja-JP" altLang="en-US" sz="1100" dirty="0"/>
              <a:t>公開</a:t>
            </a:r>
            <a:r>
              <a:rPr lang="ja-JP" altLang="ja-JP" sz="1100" dirty="0"/>
              <a:t>対象となるデータを生成する機能</a:t>
            </a:r>
            <a:endParaRPr lang="en-US" altLang="ja-JP" sz="1100" dirty="0">
              <a:latin typeface="Arial" panose="020B0604020202020204" pitchFamily="34" charset="0"/>
              <a:ea typeface="Meiryo UI" panose="020B0604030504040204" pitchFamily="34" charset="-128"/>
              <a:cs typeface="Arial" panose="020B0604020202020204" pitchFamily="34" charset="0"/>
            </a:endParaRPr>
          </a:p>
        </p:txBody>
      </p:sp>
      <p:sp>
        <p:nvSpPr>
          <p:cNvPr id="12" name="Rectangle 134">
            <a:extLst>
              <a:ext uri="{FF2B5EF4-FFF2-40B4-BE49-F238E27FC236}">
                <a16:creationId xmlns:a16="http://schemas.microsoft.com/office/drawing/2014/main" id="{4FA3B8D3-B556-41C0-6023-29FD484F16DA}"/>
              </a:ext>
            </a:extLst>
          </p:cNvPr>
          <p:cNvSpPr/>
          <p:nvPr/>
        </p:nvSpPr>
        <p:spPr>
          <a:xfrm>
            <a:off x="5016910" y="4070809"/>
            <a:ext cx="2332386" cy="1454919"/>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Arial" panose="020B0604020202020204" pitchFamily="34" charset="0"/>
              <a:cs typeface="Arial" panose="020B0604020202020204" pitchFamily="34" charset="0"/>
            </a:endParaRPr>
          </a:p>
        </p:txBody>
      </p:sp>
      <p:sp>
        <p:nvSpPr>
          <p:cNvPr id="13" name="TextBox 20">
            <a:extLst>
              <a:ext uri="{FF2B5EF4-FFF2-40B4-BE49-F238E27FC236}">
                <a16:creationId xmlns:a16="http://schemas.microsoft.com/office/drawing/2014/main" id="{FBC18602-D452-A50A-8ED7-DF7DAFD17529}"/>
              </a:ext>
            </a:extLst>
          </p:cNvPr>
          <p:cNvSpPr txBox="1">
            <a:spLocks noChangeArrowheads="1"/>
          </p:cNvSpPr>
          <p:nvPr/>
        </p:nvSpPr>
        <p:spPr bwMode="auto">
          <a:xfrm>
            <a:off x="5369869" y="4073842"/>
            <a:ext cx="1645242"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600" dirty="0">
                <a:latin typeface="Arial" panose="020B0604020202020204" pitchFamily="34" charset="0"/>
                <a:ea typeface="Meiryo UI" panose="020B0604030504040204" pitchFamily="34" charset="-128"/>
                <a:cs typeface="Arial" panose="020B0604020202020204" pitchFamily="34" charset="0"/>
              </a:rPr>
              <a:t>連携機能</a:t>
            </a:r>
            <a:endParaRPr lang="en-US" altLang="ja-JP" sz="1600" dirty="0">
              <a:latin typeface="Arial" panose="020B0604020202020204" pitchFamily="34" charset="0"/>
              <a:ea typeface="Meiryo UI" panose="020B0604030504040204" pitchFamily="34" charset="-128"/>
              <a:cs typeface="Arial" panose="020B0604020202020204" pitchFamily="34" charset="0"/>
            </a:endParaRPr>
          </a:p>
          <a:p>
            <a:pPr algn="ctr" eaLnBrk="1" hangingPunct="1"/>
            <a:endParaRPr lang="en-US" altLang="ja-JP" sz="1100" dirty="0">
              <a:latin typeface="Arial" panose="020B0604020202020204" pitchFamily="34" charset="0"/>
              <a:ea typeface="Meiryo UI" panose="020B0604030504040204" pitchFamily="34" charset="-128"/>
              <a:cs typeface="Arial" panose="020B0604020202020204" pitchFamily="34" charset="0"/>
            </a:endParaRPr>
          </a:p>
          <a:p>
            <a:pPr algn="ctr"/>
            <a:r>
              <a:rPr lang="ja-JP" altLang="ja-JP" sz="1100" dirty="0"/>
              <a:t>ブラウザ上で動作するフロントエンドアプリを配信する​</a:t>
            </a:r>
          </a:p>
          <a:p>
            <a:pPr algn="ctr" eaLnBrk="1" hangingPunct="1"/>
            <a:endParaRPr lang="en-US" altLang="ja-JP" sz="1600" dirty="0">
              <a:latin typeface="Arial" panose="020B0604020202020204" pitchFamily="34" charset="0"/>
              <a:ea typeface="Meiryo UI" panose="020B0604030504040204" pitchFamily="34" charset="-128"/>
              <a:cs typeface="Arial" panose="020B0604020202020204" pitchFamily="34" charset="0"/>
            </a:endParaRPr>
          </a:p>
          <a:p>
            <a:pPr algn="ctr" eaLnBrk="1" hangingPunct="1"/>
            <a:endParaRPr lang="en-US" altLang="ja-JP" sz="1600" dirty="0">
              <a:latin typeface="Arial" panose="020B0604020202020204" pitchFamily="34" charset="0"/>
              <a:ea typeface="Meiryo UI" panose="020B0604030504040204" pitchFamily="34" charset="-128"/>
              <a:cs typeface="Arial" panose="020B0604020202020204" pitchFamily="34" charset="0"/>
            </a:endParaRPr>
          </a:p>
        </p:txBody>
      </p:sp>
      <p:sp>
        <p:nvSpPr>
          <p:cNvPr id="14" name="TextBox 20">
            <a:extLst>
              <a:ext uri="{FF2B5EF4-FFF2-40B4-BE49-F238E27FC236}">
                <a16:creationId xmlns:a16="http://schemas.microsoft.com/office/drawing/2014/main" id="{9592A7DC-9662-8395-0FE1-55F58C59691E}"/>
              </a:ext>
            </a:extLst>
          </p:cNvPr>
          <p:cNvSpPr txBox="1">
            <a:spLocks noChangeArrowheads="1"/>
          </p:cNvSpPr>
          <p:nvPr/>
        </p:nvSpPr>
        <p:spPr bwMode="auto">
          <a:xfrm>
            <a:off x="5032784" y="4871819"/>
            <a:ext cx="24557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200" dirty="0">
                <a:latin typeface="Arial" panose="020B0604020202020204" pitchFamily="34" charset="0"/>
                <a:ea typeface="Meiryo UI" panose="020B0604030504040204" pitchFamily="34" charset="-128"/>
                <a:cs typeface="Arial" panose="020B0604020202020204" pitchFamily="34" charset="0"/>
              </a:rPr>
              <a:t>例</a:t>
            </a:r>
            <a:endParaRPr lang="en-US" altLang="ja-JP" sz="1200" dirty="0">
              <a:latin typeface="Arial" panose="020B0604020202020204" pitchFamily="34" charset="0"/>
              <a:ea typeface="Meiryo UI" panose="020B0604030504040204" pitchFamily="34" charset="-128"/>
              <a:cs typeface="Arial" panose="020B0604020202020204" pitchFamily="34" charset="0"/>
            </a:endParaRPr>
          </a:p>
          <a:p>
            <a:pPr marL="285750" indent="-285750">
              <a:buFont typeface="Arial" panose="020B0604020202020204" pitchFamily="34" charset="0"/>
              <a:buChar char="•"/>
            </a:pPr>
            <a:r>
              <a:rPr lang="ja-JP" altLang="en-US" sz="1200" dirty="0">
                <a:latin typeface="Arial" panose="020B0604020202020204" pitchFamily="34" charset="0"/>
                <a:ea typeface="Meiryo UI" panose="020B0604030504040204" pitchFamily="34" charset="-128"/>
                <a:cs typeface="Arial" panose="020B0604020202020204" pitchFamily="34" charset="0"/>
              </a:rPr>
              <a:t>コンテンツ管理</a:t>
            </a:r>
            <a:r>
              <a:rPr lang="en-US" altLang="ja-JP" sz="1200" dirty="0">
                <a:latin typeface="Arial" panose="020B0604020202020204" pitchFamily="34" charset="0"/>
                <a:ea typeface="Meiryo UI" panose="020B0604030504040204" pitchFamily="34" charset="-128"/>
                <a:cs typeface="Arial" panose="020B0604020202020204" pitchFamily="34" charset="0"/>
              </a:rPr>
              <a:t>_Web</a:t>
            </a:r>
            <a:r>
              <a:rPr lang="ja-JP" altLang="en-US" sz="1200" dirty="0">
                <a:latin typeface="Arial" panose="020B0604020202020204" pitchFamily="34" charset="0"/>
                <a:ea typeface="Meiryo UI" panose="020B0604030504040204" pitchFamily="34" charset="-128"/>
                <a:cs typeface="Arial" panose="020B0604020202020204" pitchFamily="34" charset="0"/>
              </a:rPr>
              <a:t>ページ</a:t>
            </a:r>
            <a:r>
              <a:rPr lang="en-US" altLang="ja-JP" sz="1200" dirty="0">
                <a:latin typeface="Arial" panose="020B0604020202020204" pitchFamily="34" charset="0"/>
                <a:ea typeface="Meiryo UI" panose="020B0604030504040204" pitchFamily="34" charset="-128"/>
                <a:cs typeface="Arial" panose="020B0604020202020204" pitchFamily="34" charset="0"/>
              </a:rPr>
              <a:t>(</a:t>
            </a:r>
            <a:r>
              <a:rPr lang="ja-JP" altLang="en-US" sz="1200" dirty="0">
                <a:latin typeface="Arial" panose="020B0604020202020204" pitchFamily="34" charset="0"/>
                <a:ea typeface="Meiryo UI" panose="020B0604030504040204" pitchFamily="34" charset="-128"/>
                <a:cs typeface="Arial" panose="020B0604020202020204" pitchFamily="34" charset="0"/>
              </a:rPr>
              <a:t>静的コンテンツ</a:t>
            </a:r>
            <a:r>
              <a:rPr lang="en-US" altLang="ja-JP" sz="1200" dirty="0">
                <a:latin typeface="Arial" panose="020B0604020202020204" pitchFamily="34" charset="0"/>
                <a:ea typeface="Meiryo UI" panose="020B0604030504040204" pitchFamily="34" charset="-128"/>
                <a:cs typeface="Arial" panose="020B0604020202020204" pitchFamily="34" charset="0"/>
              </a:rPr>
              <a:t>)</a:t>
            </a:r>
            <a:r>
              <a:rPr lang="ja-JP" altLang="en-US" sz="1200" dirty="0">
                <a:latin typeface="Arial" panose="020B0604020202020204" pitchFamily="34" charset="0"/>
                <a:ea typeface="Meiryo UI" panose="020B0604030504040204" pitchFamily="34" charset="-128"/>
                <a:cs typeface="Arial" panose="020B0604020202020204" pitchFamily="34" charset="0"/>
              </a:rPr>
              <a:t>公開機能</a:t>
            </a:r>
          </a:p>
        </p:txBody>
      </p:sp>
      <p:cxnSp>
        <p:nvCxnSpPr>
          <p:cNvPr id="17" name="直線矢印コネクタ 16">
            <a:extLst>
              <a:ext uri="{FF2B5EF4-FFF2-40B4-BE49-F238E27FC236}">
                <a16:creationId xmlns:a16="http://schemas.microsoft.com/office/drawing/2014/main" id="{83C0DA46-E4A2-8E06-A9F6-D94B07FC5BBF}"/>
              </a:ext>
            </a:extLst>
          </p:cNvPr>
          <p:cNvCxnSpPr>
            <a:cxnSpLocks/>
            <a:stCxn id="12" idx="3"/>
          </p:cNvCxnSpPr>
          <p:nvPr/>
        </p:nvCxnSpPr>
        <p:spPr>
          <a:xfrm>
            <a:off x="7349296" y="4798269"/>
            <a:ext cx="190132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直線矢印コネクタ 17">
            <a:extLst>
              <a:ext uri="{FF2B5EF4-FFF2-40B4-BE49-F238E27FC236}">
                <a16:creationId xmlns:a16="http://schemas.microsoft.com/office/drawing/2014/main" id="{3A9E6E0E-6B4E-F6B4-11D0-D79087998C75}"/>
              </a:ext>
            </a:extLst>
          </p:cNvPr>
          <p:cNvCxnSpPr>
            <a:cxnSpLocks/>
            <a:stCxn id="10" idx="1"/>
          </p:cNvCxnSpPr>
          <p:nvPr/>
        </p:nvCxnSpPr>
        <p:spPr>
          <a:xfrm flipH="1">
            <a:off x="9792832" y="4798269"/>
            <a:ext cx="200700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TextBox 20">
            <a:extLst>
              <a:ext uri="{FF2B5EF4-FFF2-40B4-BE49-F238E27FC236}">
                <a16:creationId xmlns:a16="http://schemas.microsoft.com/office/drawing/2014/main" id="{4CBC6895-65D4-D63D-682D-DD4BC6A39150}"/>
              </a:ext>
            </a:extLst>
          </p:cNvPr>
          <p:cNvSpPr txBox="1">
            <a:spLocks noChangeArrowheads="1"/>
          </p:cNvSpPr>
          <p:nvPr/>
        </p:nvSpPr>
        <p:spPr bwMode="auto">
          <a:xfrm>
            <a:off x="11811023" y="4782628"/>
            <a:ext cx="27872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ja-JP" altLang="en-US" sz="1200" dirty="0">
                <a:latin typeface="Arial" panose="020B0604020202020204" pitchFamily="34" charset="0"/>
                <a:ea typeface="Meiryo UI" panose="020B0604030504040204" pitchFamily="34" charset="-128"/>
                <a:cs typeface="Arial" panose="020B0604020202020204" pitchFamily="34" charset="0"/>
              </a:rPr>
              <a:t>例</a:t>
            </a:r>
            <a:endParaRPr lang="en-US" altLang="ja-JP" sz="1200" dirty="0">
              <a:latin typeface="Arial" panose="020B0604020202020204" pitchFamily="34" charset="0"/>
              <a:ea typeface="Meiryo UI" panose="020B0604030504040204" pitchFamily="34" charset="-128"/>
              <a:cs typeface="Arial" panose="020B0604020202020204" pitchFamily="34" charset="0"/>
            </a:endParaRPr>
          </a:p>
          <a:p>
            <a:pPr marL="285750" indent="-285750">
              <a:buFont typeface="Arial" panose="020B0604020202020204" pitchFamily="34" charset="0"/>
              <a:buChar char="•"/>
            </a:pPr>
            <a:r>
              <a:rPr lang="ja-JP" altLang="en-US" sz="1200" dirty="0">
                <a:latin typeface="Arial" panose="020B0604020202020204" pitchFamily="34" charset="0"/>
                <a:ea typeface="Meiryo UI" panose="020B0604030504040204" pitchFamily="34" charset="-128"/>
                <a:cs typeface="Arial" panose="020B0604020202020204" pitchFamily="34" charset="0"/>
              </a:rPr>
              <a:t>データ管理</a:t>
            </a:r>
            <a:r>
              <a:rPr lang="en-US" altLang="ja-JP" sz="1200" dirty="0">
                <a:latin typeface="Arial" panose="020B0604020202020204" pitchFamily="34" charset="0"/>
                <a:ea typeface="Meiryo UI" panose="020B0604030504040204" pitchFamily="34" charset="-128"/>
                <a:cs typeface="Arial" panose="020B0604020202020204" pitchFamily="34" charset="0"/>
              </a:rPr>
              <a:t>_</a:t>
            </a:r>
            <a:r>
              <a:rPr lang="ja-JP" altLang="en-US" sz="1200" dirty="0">
                <a:latin typeface="Arial" panose="020B0604020202020204" pitchFamily="34" charset="0"/>
                <a:ea typeface="Meiryo UI" panose="020B0604030504040204" pitchFamily="34" charset="-128"/>
                <a:cs typeface="Arial" panose="020B0604020202020204" pitchFamily="34" charset="0"/>
              </a:rPr>
              <a:t>統計処理機能</a:t>
            </a:r>
            <a:endParaRPr lang="en-US" altLang="ja-JP" sz="1200" dirty="0">
              <a:latin typeface="Arial" panose="020B0604020202020204" pitchFamily="34" charset="0"/>
              <a:ea typeface="Meiryo UI" panose="020B0604030504040204" pitchFamily="34" charset="-128"/>
              <a:cs typeface="Arial" panose="020B0604020202020204" pitchFamily="34" charset="0"/>
            </a:endParaRPr>
          </a:p>
          <a:p>
            <a:pPr marL="285750" indent="-285750">
              <a:buFont typeface="Arial" panose="020B0604020202020204" pitchFamily="34" charset="0"/>
              <a:buChar char="•"/>
            </a:pPr>
            <a:r>
              <a:rPr lang="ja-JP" altLang="en-US" sz="1200" dirty="0">
                <a:latin typeface="Arial" panose="020B0604020202020204" pitchFamily="34" charset="0"/>
                <a:ea typeface="Meiryo UI" panose="020B0604030504040204" pitchFamily="34" charset="-128"/>
                <a:cs typeface="Arial" panose="020B0604020202020204" pitchFamily="34" charset="0"/>
              </a:rPr>
              <a:t>データ管理</a:t>
            </a:r>
            <a:r>
              <a:rPr lang="en-US" altLang="ja-JP" sz="1200" dirty="0">
                <a:latin typeface="Arial" panose="020B0604020202020204" pitchFamily="34" charset="0"/>
                <a:ea typeface="Meiryo UI" panose="020B0604030504040204" pitchFamily="34" charset="-128"/>
                <a:cs typeface="Arial" panose="020B0604020202020204" pitchFamily="34" charset="0"/>
              </a:rPr>
              <a:t>_</a:t>
            </a:r>
            <a:r>
              <a:rPr lang="ja-JP" altLang="en-US" sz="1200" dirty="0">
                <a:latin typeface="Arial" panose="020B0604020202020204" pitchFamily="34" charset="0"/>
                <a:ea typeface="Meiryo UI" panose="020B0604030504040204" pitchFamily="34" charset="-128"/>
                <a:cs typeface="Arial" panose="020B0604020202020204" pitchFamily="34" charset="0"/>
              </a:rPr>
              <a:t>分析用ダッシュボード機能</a:t>
            </a:r>
            <a:endParaRPr lang="en-US" altLang="zh-TW" sz="1200" dirty="0">
              <a:latin typeface="Arial" panose="020B0604020202020204" pitchFamily="34" charset="0"/>
              <a:ea typeface="Meiryo UI" panose="020B0604030504040204" pitchFamily="34" charset="-128"/>
              <a:cs typeface="Arial" panose="020B0604020202020204" pitchFamily="34" charset="0"/>
            </a:endParaRPr>
          </a:p>
          <a:p>
            <a:pPr marL="285750" indent="-285750">
              <a:buFont typeface="Arial" panose="020B0604020202020204" pitchFamily="34" charset="0"/>
              <a:buChar char="•"/>
            </a:pPr>
            <a:r>
              <a:rPr lang="ja-JP" altLang="en-US" sz="1200" dirty="0">
                <a:latin typeface="Arial" panose="020B0604020202020204" pitchFamily="34" charset="0"/>
                <a:ea typeface="Meiryo UI" panose="020B0604030504040204" pitchFamily="34" charset="-128"/>
                <a:cs typeface="Arial" panose="020B0604020202020204" pitchFamily="34" charset="0"/>
              </a:rPr>
              <a:t>データ管理</a:t>
            </a:r>
            <a:r>
              <a:rPr lang="en-US" altLang="ja-JP" sz="1200" dirty="0">
                <a:latin typeface="Arial" panose="020B0604020202020204" pitchFamily="34" charset="0"/>
                <a:ea typeface="Meiryo UI" panose="020B0604030504040204" pitchFamily="34" charset="-128"/>
                <a:cs typeface="Arial" panose="020B0604020202020204" pitchFamily="34" charset="0"/>
              </a:rPr>
              <a:t>_</a:t>
            </a:r>
            <a:r>
              <a:rPr lang="ja-JP" altLang="en-US" sz="1200" dirty="0">
                <a:latin typeface="Arial" panose="020B0604020202020204" pitchFamily="34" charset="0"/>
                <a:ea typeface="Meiryo UI" panose="020B0604030504040204" pitchFamily="34" charset="-128"/>
                <a:cs typeface="Arial" panose="020B0604020202020204" pitchFamily="34" charset="0"/>
              </a:rPr>
              <a:t>データ収集機能</a:t>
            </a:r>
            <a:endParaRPr lang="zh-TW" altLang="en-US" sz="1200" dirty="0">
              <a:latin typeface="Arial" panose="020B0604020202020204" pitchFamily="34" charset="0"/>
              <a:ea typeface="Meiryo UI" panose="020B0604030504040204" pitchFamily="34" charset="-128"/>
              <a:cs typeface="Arial" panose="020B0604020202020204" pitchFamily="34" charset="0"/>
            </a:endParaRPr>
          </a:p>
        </p:txBody>
      </p:sp>
      <p:pic>
        <p:nvPicPr>
          <p:cNvPr id="20" name="グラフィックス 14">
            <a:extLst>
              <a:ext uri="{FF2B5EF4-FFF2-40B4-BE49-F238E27FC236}">
                <a16:creationId xmlns:a16="http://schemas.microsoft.com/office/drawing/2014/main" id="{78770924-3BF7-86ED-58BC-04470B7E4E1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17093" y="4598244"/>
            <a:ext cx="400050" cy="400050"/>
          </a:xfrm>
          <a:prstGeom prst="rect">
            <a:avLst/>
          </a:prstGeom>
        </p:spPr>
      </p:pic>
      <p:sp>
        <p:nvSpPr>
          <p:cNvPr id="21" name="TextBox 9">
            <a:extLst>
              <a:ext uri="{FF2B5EF4-FFF2-40B4-BE49-F238E27FC236}">
                <a16:creationId xmlns:a16="http://schemas.microsoft.com/office/drawing/2014/main" id="{5CAFB5E2-7205-1F04-78D6-DB857A1C310F}"/>
              </a:ext>
            </a:extLst>
          </p:cNvPr>
          <p:cNvSpPr txBox="1">
            <a:spLocks noChangeArrowheads="1"/>
          </p:cNvSpPr>
          <p:nvPr/>
        </p:nvSpPr>
        <p:spPr bwMode="auto">
          <a:xfrm>
            <a:off x="9043739" y="5057457"/>
            <a:ext cx="9728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Object Storage</a:t>
            </a:r>
          </a:p>
        </p:txBody>
      </p:sp>
      <p:pic>
        <p:nvPicPr>
          <p:cNvPr id="24" name="OTag">
            <a:extLst>
              <a:ext uri="{FF2B5EF4-FFF2-40B4-BE49-F238E27FC236}">
                <a16:creationId xmlns:a16="http://schemas.microsoft.com/office/drawing/2014/main" id="{24AE4AB2-480B-81D5-1CF1-1AB0903649E5}"/>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702268" y="2264015"/>
            <a:ext cx="502920" cy="502920"/>
          </a:xfrm>
          <a:prstGeom prst="rect">
            <a:avLst/>
          </a:prstGeom>
        </p:spPr>
      </p:pic>
      <p:sp>
        <p:nvSpPr>
          <p:cNvPr id="25" name="TextBox 12">
            <a:extLst>
              <a:ext uri="{FF2B5EF4-FFF2-40B4-BE49-F238E27FC236}">
                <a16:creationId xmlns:a16="http://schemas.microsoft.com/office/drawing/2014/main" id="{B1919169-B567-C1D9-72BB-A90977CA8159}"/>
              </a:ext>
            </a:extLst>
          </p:cNvPr>
          <p:cNvSpPr txBox="1">
            <a:spLocks noChangeArrowheads="1"/>
          </p:cNvSpPr>
          <p:nvPr/>
        </p:nvSpPr>
        <p:spPr bwMode="auto">
          <a:xfrm>
            <a:off x="5209357" y="2376975"/>
            <a:ext cx="513281"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OCI</a:t>
            </a:r>
          </a:p>
        </p:txBody>
      </p:sp>
    </p:spTree>
    <p:extLst>
      <p:ext uri="{BB962C8B-B14F-4D97-AF65-F5344CB8AC3E}">
        <p14:creationId xmlns:p14="http://schemas.microsoft.com/office/powerpoint/2010/main" val="2156008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2673991-03FC-BF42-D552-54E33687333D}"/>
              </a:ext>
            </a:extLst>
          </p:cNvPr>
          <p:cNvSpPr>
            <a:spLocks noGrp="1"/>
          </p:cNvSpPr>
          <p:nvPr>
            <p:ph type="title"/>
          </p:nvPr>
        </p:nvSpPr>
        <p:spPr/>
        <p:txBody>
          <a:bodyPr>
            <a:normAutofit fontScale="90000"/>
          </a:bodyPr>
          <a:lstStyle/>
          <a:p>
            <a:r>
              <a:rPr kumimoji="1" lang="en-US" altLang="ja-JP" dirty="0">
                <a:latin typeface="Meiryo UI" panose="020B0604030504040204" pitchFamily="34" charset="-128"/>
                <a:ea typeface="Meiryo UI" panose="020B0604030504040204" pitchFamily="34" charset="-128"/>
              </a:rPr>
              <a:t>8-1-4-6. </a:t>
            </a:r>
            <a:r>
              <a:rPr kumimoji="1" lang="ja-JP" altLang="en-US" dirty="0"/>
              <a:t>データ管理</a:t>
            </a:r>
            <a:r>
              <a:rPr kumimoji="1" lang="en-US" altLang="ja-JP" dirty="0"/>
              <a:t>_</a:t>
            </a:r>
            <a:r>
              <a:rPr kumimoji="1" lang="ja-JP" altLang="en-US" dirty="0"/>
              <a:t>文書検索機能（パターン</a:t>
            </a:r>
            <a:r>
              <a:rPr kumimoji="1" lang="en-US" altLang="ja-JP" dirty="0"/>
              <a:t>1 Oracle Text</a:t>
            </a:r>
            <a:r>
              <a:rPr kumimoji="1" lang="ja-JP" altLang="en-US" dirty="0"/>
              <a:t>利用）</a:t>
            </a:r>
            <a:endParaRPr kumimoji="1" lang="ja-JP" altLang="en-US" dirty="0">
              <a:latin typeface="Meiryo UI" panose="020B0604030504040204" pitchFamily="34" charset="-128"/>
              <a:ea typeface="Meiryo UI" panose="020B0604030504040204" pitchFamily="34" charset="-128"/>
            </a:endParaRPr>
          </a:p>
        </p:txBody>
      </p:sp>
      <p:sp>
        <p:nvSpPr>
          <p:cNvPr id="10" name="正方形/長方形 9">
            <a:extLst>
              <a:ext uri="{FF2B5EF4-FFF2-40B4-BE49-F238E27FC236}">
                <a16:creationId xmlns:a16="http://schemas.microsoft.com/office/drawing/2014/main" id="{C8B5E6EF-617A-E462-436E-9B9B6959BEEC}"/>
              </a:ext>
            </a:extLst>
          </p:cNvPr>
          <p:cNvSpPr/>
          <p:nvPr/>
        </p:nvSpPr>
        <p:spPr>
          <a:xfrm>
            <a:off x="4976363" y="2232334"/>
            <a:ext cx="9483915" cy="6985843"/>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34" charset="-128"/>
              <a:ea typeface="Meiryo UI" panose="020B0604030504040204" pitchFamily="34" charset="-128"/>
            </a:endParaRPr>
          </a:p>
        </p:txBody>
      </p:sp>
      <p:sp>
        <p:nvSpPr>
          <p:cNvPr id="54" name="正方形/長方形 53">
            <a:extLst>
              <a:ext uri="{FF2B5EF4-FFF2-40B4-BE49-F238E27FC236}">
                <a16:creationId xmlns:a16="http://schemas.microsoft.com/office/drawing/2014/main" id="{E049118F-B187-055C-E552-611F60B5704C}"/>
              </a:ext>
            </a:extLst>
          </p:cNvPr>
          <p:cNvSpPr/>
          <p:nvPr/>
        </p:nvSpPr>
        <p:spPr>
          <a:xfrm>
            <a:off x="10624136" y="2960849"/>
            <a:ext cx="2477278" cy="3509382"/>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kumimoji="1" lang="ja-JP" altLang="en-US" sz="1600">
                <a:solidFill>
                  <a:schemeClr val="tx1"/>
                </a:solidFill>
                <a:latin typeface="Meiryo UI" panose="020B0604030504040204" pitchFamily="34" charset="-128"/>
                <a:ea typeface="Meiryo UI" panose="020B0604030504040204" pitchFamily="34" charset="-128"/>
              </a:rPr>
              <a:t>データ管理</a:t>
            </a:r>
            <a:r>
              <a:rPr kumimoji="1" lang="en-US" altLang="ja-JP" sz="1600" dirty="0">
                <a:solidFill>
                  <a:schemeClr val="tx1"/>
                </a:solidFill>
                <a:latin typeface="Meiryo UI" panose="020B0604030504040204" pitchFamily="34" charset="-128"/>
                <a:ea typeface="Meiryo UI" panose="020B0604030504040204" pitchFamily="34" charset="-128"/>
              </a:rPr>
              <a:t>_</a:t>
            </a:r>
            <a:r>
              <a:rPr kumimoji="1" lang="ja-JP" altLang="en-US" sz="1600">
                <a:solidFill>
                  <a:schemeClr val="tx1"/>
                </a:solidFill>
                <a:latin typeface="Meiryo UI" panose="020B0604030504040204" pitchFamily="34" charset="-128"/>
                <a:ea typeface="Meiryo UI" panose="020B0604030504040204" pitchFamily="34" charset="-128"/>
              </a:rPr>
              <a:t>文書検索機能</a:t>
            </a:r>
            <a:endParaRPr kumimoji="1" lang="en-US" altLang="ja-JP" sz="1600" dirty="0">
              <a:solidFill>
                <a:schemeClr val="tx1"/>
              </a:solidFill>
              <a:latin typeface="Meiryo UI" panose="020B0604030504040204" pitchFamily="34" charset="-128"/>
              <a:ea typeface="Meiryo UI" panose="020B0604030504040204" pitchFamily="34" charset="-128"/>
            </a:endParaRPr>
          </a:p>
        </p:txBody>
      </p:sp>
      <p:pic>
        <p:nvPicPr>
          <p:cNvPr id="2" name="OTag">
            <a:extLst>
              <a:ext uri="{FF2B5EF4-FFF2-40B4-BE49-F238E27FC236}">
                <a16:creationId xmlns:a16="http://schemas.microsoft.com/office/drawing/2014/main" id="{24AE4AB2-480B-81D5-1CF1-1AB0903649E5}"/>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76363" y="2232334"/>
            <a:ext cx="502920" cy="502920"/>
          </a:xfrm>
          <a:prstGeom prst="rect">
            <a:avLst/>
          </a:prstGeom>
        </p:spPr>
      </p:pic>
      <p:grpSp>
        <p:nvGrpSpPr>
          <p:cNvPr id="7" name="グループ化 6">
            <a:extLst>
              <a:ext uri="{FF2B5EF4-FFF2-40B4-BE49-F238E27FC236}">
                <a16:creationId xmlns:a16="http://schemas.microsoft.com/office/drawing/2014/main" id="{FA4A3619-A6A9-E8F7-6E97-C6AA6FA8C9B8}"/>
              </a:ext>
            </a:extLst>
          </p:cNvPr>
          <p:cNvGrpSpPr/>
          <p:nvPr/>
        </p:nvGrpSpPr>
        <p:grpSpPr>
          <a:xfrm>
            <a:off x="2763552" y="5087449"/>
            <a:ext cx="655844" cy="524265"/>
            <a:chOff x="1113252" y="6112956"/>
            <a:chExt cx="655844" cy="524265"/>
          </a:xfrm>
        </p:grpSpPr>
        <p:pic>
          <p:nvPicPr>
            <p:cNvPr id="5" name="グラフィックス 4">
              <a:extLst>
                <a:ext uri="{FF2B5EF4-FFF2-40B4-BE49-F238E27FC236}">
                  <a16:creationId xmlns:a16="http://schemas.microsoft.com/office/drawing/2014/main" id="{34DAA2F3-F079-118B-678E-3BCB96BE367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54771" y="6112956"/>
              <a:ext cx="314325" cy="400050"/>
            </a:xfrm>
            <a:prstGeom prst="rect">
              <a:avLst/>
            </a:prstGeom>
          </p:spPr>
        </p:pic>
        <p:pic>
          <p:nvPicPr>
            <p:cNvPr id="6" name="グラフィックス 5">
              <a:extLst>
                <a:ext uri="{FF2B5EF4-FFF2-40B4-BE49-F238E27FC236}">
                  <a16:creationId xmlns:a16="http://schemas.microsoft.com/office/drawing/2014/main" id="{37BCDF4B-7667-A110-BB51-F96E333710B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3252" y="6113346"/>
              <a:ext cx="314325" cy="400050"/>
            </a:xfrm>
            <a:prstGeom prst="rect">
              <a:avLst/>
            </a:prstGeom>
          </p:spPr>
        </p:pic>
        <p:pic>
          <p:nvPicPr>
            <p:cNvPr id="4" name="グラフィックス 3">
              <a:extLst>
                <a:ext uri="{FF2B5EF4-FFF2-40B4-BE49-F238E27FC236}">
                  <a16:creationId xmlns:a16="http://schemas.microsoft.com/office/drawing/2014/main" id="{9BD2DC6C-91B1-938E-6623-B0999B952D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4295" y="6237171"/>
              <a:ext cx="314325" cy="400050"/>
            </a:xfrm>
            <a:prstGeom prst="rect">
              <a:avLst/>
            </a:prstGeom>
          </p:spPr>
        </p:pic>
      </p:grpSp>
      <p:sp>
        <p:nvSpPr>
          <p:cNvPr id="8" name="TextBox 12">
            <a:extLst>
              <a:ext uri="{FF2B5EF4-FFF2-40B4-BE49-F238E27FC236}">
                <a16:creationId xmlns:a16="http://schemas.microsoft.com/office/drawing/2014/main" id="{A2D95E41-A1F2-4139-4656-62DD6635A003}"/>
              </a:ext>
            </a:extLst>
          </p:cNvPr>
          <p:cNvSpPr txBox="1">
            <a:spLocks noChangeArrowheads="1"/>
          </p:cNvSpPr>
          <p:nvPr/>
        </p:nvSpPr>
        <p:spPr bwMode="auto">
          <a:xfrm>
            <a:off x="2716239" y="5678008"/>
            <a:ext cx="723275"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利用者</a:t>
            </a:r>
          </a:p>
        </p:txBody>
      </p:sp>
      <p:sp>
        <p:nvSpPr>
          <p:cNvPr id="11" name="TextBox 12">
            <a:extLst>
              <a:ext uri="{FF2B5EF4-FFF2-40B4-BE49-F238E27FC236}">
                <a16:creationId xmlns:a16="http://schemas.microsoft.com/office/drawing/2014/main" id="{B1919169-B567-C1D9-72BB-A90977CA8159}"/>
              </a:ext>
            </a:extLst>
          </p:cNvPr>
          <p:cNvSpPr txBox="1">
            <a:spLocks noChangeArrowheads="1"/>
          </p:cNvSpPr>
          <p:nvPr/>
        </p:nvSpPr>
        <p:spPr bwMode="auto">
          <a:xfrm>
            <a:off x="5483452" y="2345294"/>
            <a:ext cx="513281"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OCI</a:t>
            </a:r>
          </a:p>
        </p:txBody>
      </p:sp>
      <p:pic>
        <p:nvPicPr>
          <p:cNvPr id="14" name="グラフィックス 13">
            <a:extLst>
              <a:ext uri="{FF2B5EF4-FFF2-40B4-BE49-F238E27FC236}">
                <a16:creationId xmlns:a16="http://schemas.microsoft.com/office/drawing/2014/main" id="{706D8959-4566-C44D-2BAD-01D04465C6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09894" y="4214245"/>
            <a:ext cx="409575" cy="400050"/>
          </a:xfrm>
          <a:prstGeom prst="rect">
            <a:avLst/>
          </a:prstGeom>
        </p:spPr>
      </p:pic>
      <p:pic>
        <p:nvPicPr>
          <p:cNvPr id="15" name="グラフィックス 14">
            <a:extLst>
              <a:ext uri="{FF2B5EF4-FFF2-40B4-BE49-F238E27FC236}">
                <a16:creationId xmlns:a16="http://schemas.microsoft.com/office/drawing/2014/main" id="{DBECFB7E-57C8-E8D0-9115-86B20ECB9A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557225" y="5149556"/>
            <a:ext cx="457200" cy="400050"/>
          </a:xfrm>
          <a:prstGeom prst="rect">
            <a:avLst/>
          </a:prstGeom>
        </p:spPr>
      </p:pic>
      <p:sp>
        <p:nvSpPr>
          <p:cNvPr id="16" name="TextBox 12">
            <a:extLst>
              <a:ext uri="{FF2B5EF4-FFF2-40B4-BE49-F238E27FC236}">
                <a16:creationId xmlns:a16="http://schemas.microsoft.com/office/drawing/2014/main" id="{D986DC9B-9FFF-ADF9-CDED-4AC3EC8A12A6}"/>
              </a:ext>
            </a:extLst>
          </p:cNvPr>
          <p:cNvSpPr txBox="1">
            <a:spLocks noChangeArrowheads="1"/>
          </p:cNvSpPr>
          <p:nvPr/>
        </p:nvSpPr>
        <p:spPr bwMode="auto">
          <a:xfrm>
            <a:off x="6820370" y="4593900"/>
            <a:ext cx="588623"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WAF</a:t>
            </a:r>
          </a:p>
        </p:txBody>
      </p:sp>
      <p:sp>
        <p:nvSpPr>
          <p:cNvPr id="18" name="TextBox 12">
            <a:extLst>
              <a:ext uri="{FF2B5EF4-FFF2-40B4-BE49-F238E27FC236}">
                <a16:creationId xmlns:a16="http://schemas.microsoft.com/office/drawing/2014/main" id="{C1308783-5208-DBE7-F260-6105C50BF665}"/>
              </a:ext>
            </a:extLst>
          </p:cNvPr>
          <p:cNvSpPr txBox="1">
            <a:spLocks noChangeArrowheads="1"/>
          </p:cNvSpPr>
          <p:nvPr/>
        </p:nvSpPr>
        <p:spPr bwMode="auto">
          <a:xfrm>
            <a:off x="11505139" y="5678008"/>
            <a:ext cx="561372"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ADB</a:t>
            </a:r>
          </a:p>
        </p:txBody>
      </p:sp>
      <p:sp>
        <p:nvSpPr>
          <p:cNvPr id="25" name="Rectangle 115">
            <a:extLst>
              <a:ext uri="{FF2B5EF4-FFF2-40B4-BE49-F238E27FC236}">
                <a16:creationId xmlns:a16="http://schemas.microsoft.com/office/drawing/2014/main" id="{6774D0BA-296F-6CE9-69DA-49D44F5E8AC9}"/>
              </a:ext>
            </a:extLst>
          </p:cNvPr>
          <p:cNvSpPr/>
          <p:nvPr/>
        </p:nvSpPr>
        <p:spPr>
          <a:xfrm>
            <a:off x="5787983" y="7892741"/>
            <a:ext cx="5435134" cy="1036667"/>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Meiryo UI" panose="020B0604030504040204" pitchFamily="34" charset="-128"/>
              <a:ea typeface="Meiryo UI" panose="020B0604030504040204" pitchFamily="34" charset="-128"/>
              <a:cs typeface="Amazon Ember" panose="020B0603020204020204" pitchFamily="34" charset="0"/>
            </a:endParaRPr>
          </a:p>
        </p:txBody>
      </p:sp>
      <p:sp>
        <p:nvSpPr>
          <p:cNvPr id="26" name="TextBox 12">
            <a:extLst>
              <a:ext uri="{FF2B5EF4-FFF2-40B4-BE49-F238E27FC236}">
                <a16:creationId xmlns:a16="http://schemas.microsoft.com/office/drawing/2014/main" id="{CD5CE23E-907B-D0A9-12CC-F2CBBBE6B25B}"/>
              </a:ext>
            </a:extLst>
          </p:cNvPr>
          <p:cNvSpPr txBox="1">
            <a:spLocks noChangeArrowheads="1"/>
          </p:cNvSpPr>
          <p:nvPr/>
        </p:nvSpPr>
        <p:spPr bwMode="auto">
          <a:xfrm>
            <a:off x="5941799" y="7972198"/>
            <a:ext cx="1005403" cy="553998"/>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dirty="0">
                <a:latin typeface="Meiryo UI" panose="020B0604030504040204" pitchFamily="34" charset="-128"/>
                <a:ea typeface="Meiryo UI" panose="020B0604030504040204" pitchFamily="34" charset="-128"/>
                <a:cs typeface="Amazon Ember" panose="020B0603020204020204" pitchFamily="34" charset="0"/>
              </a:rPr>
              <a:t>連携機能</a:t>
            </a:r>
          </a:p>
          <a:p>
            <a:pP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ユーザ認証</a:t>
            </a:r>
          </a:p>
        </p:txBody>
      </p:sp>
      <p:sp>
        <p:nvSpPr>
          <p:cNvPr id="28" name="TextBox 20">
            <a:extLst>
              <a:ext uri="{FF2B5EF4-FFF2-40B4-BE49-F238E27FC236}">
                <a16:creationId xmlns:a16="http://schemas.microsoft.com/office/drawing/2014/main" id="{B0911353-15F0-6BFE-0D6A-11E6C9FAE452}"/>
              </a:ext>
            </a:extLst>
          </p:cNvPr>
          <p:cNvSpPr txBox="1">
            <a:spLocks noChangeArrowheads="1"/>
          </p:cNvSpPr>
          <p:nvPr/>
        </p:nvSpPr>
        <p:spPr bwMode="auto">
          <a:xfrm>
            <a:off x="7265798" y="7934020"/>
            <a:ext cx="416069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400" dirty="0">
                <a:latin typeface="Meiryo UI" panose="020B0604030504040204" pitchFamily="34" charset="-128"/>
                <a:ea typeface="Meiryo UI" panose="020B0604030504040204" pitchFamily="34" charset="-128"/>
                <a:cs typeface="Amazon Ember" panose="020B0603020204020204" pitchFamily="34" charset="0"/>
              </a:rPr>
              <a:t>例</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eaLnBrk="1" hangingPunct="1">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利用者認証</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ユーザ認証機能（国民向け）</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eaLnBrk="1" hangingPunct="1">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利用者認証</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ユーザ認証機能（企業ユーザ向け）</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eaLnBrk="1" hangingPunct="1">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利用者認証</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ユーザ認証機能（職員向け）</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p:txBody>
      </p:sp>
      <p:sp>
        <p:nvSpPr>
          <p:cNvPr id="29" name="Rectangle 134">
            <a:extLst>
              <a:ext uri="{FF2B5EF4-FFF2-40B4-BE49-F238E27FC236}">
                <a16:creationId xmlns:a16="http://schemas.microsoft.com/office/drawing/2014/main" id="{DAE25B4C-2EAD-1130-714C-1E084F4DB8B9}"/>
              </a:ext>
            </a:extLst>
          </p:cNvPr>
          <p:cNvSpPr/>
          <p:nvPr/>
        </p:nvSpPr>
        <p:spPr>
          <a:xfrm>
            <a:off x="11426211" y="5084838"/>
            <a:ext cx="2694380" cy="3300225"/>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400" dirty="0">
              <a:solidFill>
                <a:schemeClr val="tx1"/>
              </a:solidFill>
              <a:latin typeface="Meiryo UI" panose="020B0604030504040204" pitchFamily="34" charset="-128"/>
              <a:ea typeface="Meiryo UI" panose="020B0604030504040204" pitchFamily="34" charset="-128"/>
              <a:cs typeface="Amazon Ember" panose="020B0603020204020204" pitchFamily="34" charset="0"/>
            </a:endParaRPr>
          </a:p>
        </p:txBody>
      </p:sp>
      <p:sp>
        <p:nvSpPr>
          <p:cNvPr id="30" name="TextBox 20">
            <a:extLst>
              <a:ext uri="{FF2B5EF4-FFF2-40B4-BE49-F238E27FC236}">
                <a16:creationId xmlns:a16="http://schemas.microsoft.com/office/drawing/2014/main" id="{F4524925-E7FE-0F09-D4BA-CF770334FB2A}"/>
              </a:ext>
            </a:extLst>
          </p:cNvPr>
          <p:cNvSpPr txBox="1">
            <a:spLocks noChangeArrowheads="1"/>
          </p:cNvSpPr>
          <p:nvPr/>
        </p:nvSpPr>
        <p:spPr bwMode="auto">
          <a:xfrm>
            <a:off x="11565961" y="6634234"/>
            <a:ext cx="2300017"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ja-JP" sz="1800">
                <a:latin typeface="Meiryo UI" panose="020B0604030504040204" pitchFamily="34" charset="-128"/>
                <a:ea typeface="Meiryo UI" panose="020B0604030504040204" pitchFamily="34" charset="-128"/>
              </a:rPr>
              <a:t>連携</a:t>
            </a:r>
            <a:r>
              <a:rPr lang="ja-JP" altLang="en-US" sz="1800">
                <a:latin typeface="Meiryo UI" panose="020B0604030504040204" pitchFamily="34" charset="-128"/>
                <a:ea typeface="Meiryo UI" panose="020B0604030504040204" pitchFamily="34" charset="-128"/>
              </a:rPr>
              <a:t>機能</a:t>
            </a:r>
            <a:endParaRPr lang="ja-JP" sz="1800" dirty="0">
              <a:latin typeface="Meiryo UI" panose="020B0604030504040204" pitchFamily="34" charset="-128"/>
              <a:ea typeface="Meiryo UI" panose="020B0604030504040204" pitchFamily="34" charset="-128"/>
            </a:endParaRPr>
          </a:p>
          <a:p>
            <a:pPr eaLnBrk="1" hangingPunct="1"/>
            <a:r>
              <a:rPr lang="ja-JP" altLang="en-US" sz="1400">
                <a:latin typeface="Meiryo UI" panose="020B0604030504040204" pitchFamily="34" charset="-128"/>
                <a:ea typeface="Meiryo UI" panose="020B0604030504040204" pitchFamily="34" charset="-128"/>
                <a:cs typeface="Amazon Ember" panose="020B0603020204020204" pitchFamily="34" charset="0"/>
              </a:rPr>
              <a:t>全文検索の対象となるデータを生成する機能</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p:txBody>
      </p:sp>
      <p:sp>
        <p:nvSpPr>
          <p:cNvPr id="31" name="TextBox 20">
            <a:extLst>
              <a:ext uri="{FF2B5EF4-FFF2-40B4-BE49-F238E27FC236}">
                <a16:creationId xmlns:a16="http://schemas.microsoft.com/office/drawing/2014/main" id="{71520157-7C0D-3D7B-CD34-CB3F13AAA106}"/>
              </a:ext>
            </a:extLst>
          </p:cNvPr>
          <p:cNvSpPr txBox="1">
            <a:spLocks noChangeArrowheads="1"/>
          </p:cNvSpPr>
          <p:nvPr/>
        </p:nvSpPr>
        <p:spPr bwMode="auto">
          <a:xfrm>
            <a:off x="11565961" y="7463423"/>
            <a:ext cx="271572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400" dirty="0">
                <a:latin typeface="Meiryo UI" panose="020B0604030504040204" pitchFamily="34" charset="-128"/>
                <a:ea typeface="Meiryo UI" panose="020B0604030504040204" pitchFamily="34" charset="-128"/>
                <a:cs typeface="Amazon Ember" panose="020B0603020204020204" pitchFamily="34" charset="0"/>
              </a:rPr>
              <a:t>例</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eaLnBrk="1" hangingPunct="1">
              <a:buFont typeface="Arial" panose="020B0604020202020204" pitchFamily="34" charset="0"/>
              <a:buChar char="•"/>
            </a:pPr>
            <a:r>
              <a:rPr lang="ja-JP" altLang="en-US" sz="1400">
                <a:latin typeface="Meiryo UI" panose="020B0604030504040204" pitchFamily="34" charset="-128"/>
                <a:ea typeface="Meiryo UI" panose="020B0604030504040204" pitchFamily="34" charset="-128"/>
                <a:cs typeface="Amazon Ember" panose="020B0603020204020204" pitchFamily="34" charset="0"/>
              </a:rPr>
              <a:t>データ管理機能</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eaLnBrk="1" hangingPunct="1">
              <a:buFont typeface="Arial" panose="020B0604020202020204" pitchFamily="34" charset="0"/>
              <a:buChar char="•"/>
            </a:pPr>
            <a:r>
              <a:rPr lang="ja-JP" altLang="en-US" sz="1400">
                <a:latin typeface="Meiryo UI" panose="020B0604030504040204" pitchFamily="34" charset="-128"/>
                <a:ea typeface="Meiryo UI" panose="020B0604030504040204" pitchFamily="34" charset="-128"/>
                <a:cs typeface="Amazon Ember" panose="020B0603020204020204" pitchFamily="34" charset="0"/>
              </a:rPr>
              <a:t>データ管理_データ収集機能</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p:txBody>
      </p:sp>
      <p:pic>
        <p:nvPicPr>
          <p:cNvPr id="9" name="グラフィックス 8">
            <a:extLst>
              <a:ext uri="{FF2B5EF4-FFF2-40B4-BE49-F238E27FC236}">
                <a16:creationId xmlns:a16="http://schemas.microsoft.com/office/drawing/2014/main" id="{030CE997-6DCA-8F81-277F-621C58B61A9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914656" y="5149556"/>
            <a:ext cx="400050" cy="400050"/>
          </a:xfrm>
          <a:prstGeom prst="rect">
            <a:avLst/>
          </a:prstGeom>
        </p:spPr>
      </p:pic>
      <p:sp>
        <p:nvSpPr>
          <p:cNvPr id="12" name="TextBox 12">
            <a:extLst>
              <a:ext uri="{FF2B5EF4-FFF2-40B4-BE49-F238E27FC236}">
                <a16:creationId xmlns:a16="http://schemas.microsoft.com/office/drawing/2014/main" id="{FB76D1C9-9112-5B35-08DD-B2D94373382A}"/>
              </a:ext>
            </a:extLst>
          </p:cNvPr>
          <p:cNvSpPr txBox="1">
            <a:spLocks noChangeArrowheads="1"/>
          </p:cNvSpPr>
          <p:nvPr/>
        </p:nvSpPr>
        <p:spPr bwMode="auto">
          <a:xfrm>
            <a:off x="6645643" y="5570286"/>
            <a:ext cx="938077"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Load</a:t>
            </a:r>
          </a:p>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Balancer</a:t>
            </a:r>
          </a:p>
        </p:txBody>
      </p:sp>
      <p:cxnSp>
        <p:nvCxnSpPr>
          <p:cNvPr id="21" name="直線矢印コネクタ 20">
            <a:extLst>
              <a:ext uri="{FF2B5EF4-FFF2-40B4-BE49-F238E27FC236}">
                <a16:creationId xmlns:a16="http://schemas.microsoft.com/office/drawing/2014/main" id="{E932E4D7-CD75-CDFA-4CFE-668FBECAB73C}"/>
              </a:ext>
            </a:extLst>
          </p:cNvPr>
          <p:cNvCxnSpPr>
            <a:cxnSpLocks/>
            <a:endCxn id="9" idx="1"/>
          </p:cNvCxnSpPr>
          <p:nvPr/>
        </p:nvCxnSpPr>
        <p:spPr>
          <a:xfrm>
            <a:off x="3439514" y="5336405"/>
            <a:ext cx="347514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直線矢印コネクタ 23">
            <a:extLst>
              <a:ext uri="{FF2B5EF4-FFF2-40B4-BE49-F238E27FC236}">
                <a16:creationId xmlns:a16="http://schemas.microsoft.com/office/drawing/2014/main" id="{48E3545C-AB07-D165-7309-558FC50F2D25}"/>
              </a:ext>
            </a:extLst>
          </p:cNvPr>
          <p:cNvCxnSpPr>
            <a:cxnSpLocks/>
            <a:stCxn id="9" idx="3"/>
          </p:cNvCxnSpPr>
          <p:nvPr/>
        </p:nvCxnSpPr>
        <p:spPr>
          <a:xfrm>
            <a:off x="7314706" y="5349581"/>
            <a:ext cx="39248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直線矢印コネクタ 35">
            <a:extLst>
              <a:ext uri="{FF2B5EF4-FFF2-40B4-BE49-F238E27FC236}">
                <a16:creationId xmlns:a16="http://schemas.microsoft.com/office/drawing/2014/main" id="{1BFA13AD-10E1-F09C-1D9C-B3ABB52FB7F2}"/>
              </a:ext>
            </a:extLst>
          </p:cNvPr>
          <p:cNvCxnSpPr>
            <a:cxnSpLocks/>
            <a:endCxn id="15" idx="1"/>
          </p:cNvCxnSpPr>
          <p:nvPr/>
        </p:nvCxnSpPr>
        <p:spPr>
          <a:xfrm>
            <a:off x="9111450" y="5349581"/>
            <a:ext cx="24457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直線矢印コネクタ 44">
            <a:extLst>
              <a:ext uri="{FF2B5EF4-FFF2-40B4-BE49-F238E27FC236}">
                <a16:creationId xmlns:a16="http://schemas.microsoft.com/office/drawing/2014/main" id="{64FE3B4A-5294-0D3D-625A-8FA6C195E704}"/>
              </a:ext>
            </a:extLst>
          </p:cNvPr>
          <p:cNvCxnSpPr>
            <a:cxnSpLocks/>
            <a:endCxn id="9" idx="0"/>
          </p:cNvCxnSpPr>
          <p:nvPr/>
        </p:nvCxnSpPr>
        <p:spPr>
          <a:xfrm>
            <a:off x="7114681" y="4860438"/>
            <a:ext cx="0" cy="2891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3" name="グラフィックス 22">
            <a:extLst>
              <a:ext uri="{FF2B5EF4-FFF2-40B4-BE49-F238E27FC236}">
                <a16:creationId xmlns:a16="http://schemas.microsoft.com/office/drawing/2014/main" id="{2151E3A6-A465-3BB5-1FCE-5E7802D0E7F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911218" y="4742882"/>
            <a:ext cx="400050" cy="400050"/>
          </a:xfrm>
          <a:prstGeom prst="rect">
            <a:avLst/>
          </a:prstGeom>
        </p:spPr>
      </p:pic>
      <p:sp>
        <p:nvSpPr>
          <p:cNvPr id="39" name="TextBox 12">
            <a:extLst>
              <a:ext uri="{FF2B5EF4-FFF2-40B4-BE49-F238E27FC236}">
                <a16:creationId xmlns:a16="http://schemas.microsoft.com/office/drawing/2014/main" id="{C5507F93-7D90-93DC-C5F3-24B9FB8EC1F6}"/>
              </a:ext>
            </a:extLst>
          </p:cNvPr>
          <p:cNvSpPr txBox="1">
            <a:spLocks noChangeArrowheads="1"/>
          </p:cNvSpPr>
          <p:nvPr/>
        </p:nvSpPr>
        <p:spPr bwMode="auto">
          <a:xfrm>
            <a:off x="7788879" y="5124374"/>
            <a:ext cx="644728"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APEX</a:t>
            </a:r>
          </a:p>
        </p:txBody>
      </p:sp>
      <p:pic>
        <p:nvPicPr>
          <p:cNvPr id="40" name="グラフィックス 39">
            <a:extLst>
              <a:ext uri="{FF2B5EF4-FFF2-40B4-BE49-F238E27FC236}">
                <a16:creationId xmlns:a16="http://schemas.microsoft.com/office/drawing/2014/main" id="{BB7A8034-F36F-7848-F08D-7FB250A8AC7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579867" y="5415822"/>
            <a:ext cx="381000" cy="381000"/>
          </a:xfrm>
          <a:prstGeom prst="rect">
            <a:avLst/>
          </a:prstGeom>
        </p:spPr>
      </p:pic>
      <p:sp>
        <p:nvSpPr>
          <p:cNvPr id="41" name="TextBox 12">
            <a:extLst>
              <a:ext uri="{FF2B5EF4-FFF2-40B4-BE49-F238E27FC236}">
                <a16:creationId xmlns:a16="http://schemas.microsoft.com/office/drawing/2014/main" id="{E9D1F046-055A-7FA4-9687-A7138CF549F9}"/>
              </a:ext>
            </a:extLst>
          </p:cNvPr>
          <p:cNvSpPr txBox="1">
            <a:spLocks noChangeArrowheads="1"/>
          </p:cNvSpPr>
          <p:nvPr/>
        </p:nvSpPr>
        <p:spPr bwMode="auto">
          <a:xfrm>
            <a:off x="8256446" y="5815567"/>
            <a:ext cx="1027845"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Container</a:t>
            </a:r>
          </a:p>
        </p:txBody>
      </p:sp>
      <p:sp>
        <p:nvSpPr>
          <p:cNvPr id="46" name="Rectangle 115">
            <a:extLst>
              <a:ext uri="{FF2B5EF4-FFF2-40B4-BE49-F238E27FC236}">
                <a16:creationId xmlns:a16="http://schemas.microsoft.com/office/drawing/2014/main" id="{9EA17936-D17F-4816-7D91-D0AE36C72DFB}"/>
              </a:ext>
            </a:extLst>
          </p:cNvPr>
          <p:cNvSpPr/>
          <p:nvPr/>
        </p:nvSpPr>
        <p:spPr>
          <a:xfrm>
            <a:off x="5787983" y="2960849"/>
            <a:ext cx="4378143" cy="3482505"/>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Meiryo UI" panose="020B0604030504040204" pitchFamily="34" charset="-128"/>
              <a:ea typeface="Meiryo UI" panose="020B0604030504040204" pitchFamily="34" charset="-128"/>
              <a:cs typeface="Amazon Ember" panose="020B0603020204020204" pitchFamily="34" charset="0"/>
            </a:endParaRPr>
          </a:p>
        </p:txBody>
      </p:sp>
      <p:sp>
        <p:nvSpPr>
          <p:cNvPr id="47" name="TextBox 12">
            <a:extLst>
              <a:ext uri="{FF2B5EF4-FFF2-40B4-BE49-F238E27FC236}">
                <a16:creationId xmlns:a16="http://schemas.microsoft.com/office/drawing/2014/main" id="{1411FAD4-A207-33FA-B768-692F479C91E0}"/>
              </a:ext>
            </a:extLst>
          </p:cNvPr>
          <p:cNvSpPr txBox="1">
            <a:spLocks noChangeArrowheads="1"/>
          </p:cNvSpPr>
          <p:nvPr/>
        </p:nvSpPr>
        <p:spPr bwMode="auto">
          <a:xfrm>
            <a:off x="5941799" y="3040306"/>
            <a:ext cx="1697901" cy="1200329"/>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dirty="0">
                <a:latin typeface="Meiryo UI" panose="020B0604030504040204" pitchFamily="34" charset="-128"/>
                <a:ea typeface="Meiryo UI" panose="020B0604030504040204" pitchFamily="34" charset="-128"/>
                <a:cs typeface="Amazon Ember" panose="020B0603020204020204" pitchFamily="34" charset="0"/>
              </a:rPr>
              <a:t>連携機能</a:t>
            </a:r>
          </a:p>
          <a:p>
            <a:r>
              <a:rPr lang="ja-JP" altLang="en-US" sz="1400" dirty="0">
                <a:latin typeface="Meiryo UI" panose="020B0604030504040204" pitchFamily="34" charset="-128"/>
                <a:ea typeface="Meiryo UI" panose="020B0604030504040204" pitchFamily="34" charset="-128"/>
                <a:cs typeface="Amazon Ember" panose="020B0603020204020204" pitchFamily="34" charset="0"/>
              </a:rPr>
              <a:t>ブラウザ上で動作する</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r>
              <a:rPr lang="ja-JP" altLang="en-US" sz="1400" dirty="0">
                <a:latin typeface="Meiryo UI" panose="020B0604030504040204" pitchFamily="34" charset="-128"/>
                <a:ea typeface="Meiryo UI" panose="020B0604030504040204" pitchFamily="34" charset="-128"/>
                <a:cs typeface="Amazon Ember" panose="020B0603020204020204" pitchFamily="34" charset="0"/>
              </a:rPr>
              <a:t>フロントエンドアプリを</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r>
              <a:rPr lang="ja-JP" altLang="en-US" sz="1400" dirty="0">
                <a:latin typeface="Meiryo UI" panose="020B0604030504040204" pitchFamily="34" charset="-128"/>
                <a:ea typeface="Meiryo UI" panose="020B0604030504040204" pitchFamily="34" charset="-128"/>
                <a:cs typeface="Amazon Ember" panose="020B0603020204020204" pitchFamily="34" charset="0"/>
              </a:rPr>
              <a:t>配信する</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eaLnBrk="1" hangingPunct="1"/>
            <a:endParaRPr lang="en-US" altLang="en-US" sz="1400" dirty="0">
              <a:latin typeface="Meiryo UI" panose="020B0604030504040204" pitchFamily="34" charset="-128"/>
              <a:ea typeface="Meiryo UI" panose="020B0604030504040204" pitchFamily="34" charset="-128"/>
              <a:cs typeface="Amazon Ember" panose="020B0603020204020204" pitchFamily="34" charset="0"/>
            </a:endParaRPr>
          </a:p>
        </p:txBody>
      </p:sp>
      <p:sp>
        <p:nvSpPr>
          <p:cNvPr id="49" name="TextBox 20">
            <a:extLst>
              <a:ext uri="{FF2B5EF4-FFF2-40B4-BE49-F238E27FC236}">
                <a16:creationId xmlns:a16="http://schemas.microsoft.com/office/drawing/2014/main" id="{B225DC6D-C020-ABE2-B055-BDA7950AAE1B}"/>
              </a:ext>
            </a:extLst>
          </p:cNvPr>
          <p:cNvSpPr txBox="1">
            <a:spLocks noChangeArrowheads="1"/>
          </p:cNvSpPr>
          <p:nvPr/>
        </p:nvSpPr>
        <p:spPr bwMode="auto">
          <a:xfrm>
            <a:off x="7599625" y="3002128"/>
            <a:ext cx="280141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400" dirty="0">
                <a:latin typeface="Meiryo UI" panose="020B0604030504040204" pitchFamily="34" charset="-128"/>
                <a:ea typeface="Meiryo UI" panose="020B0604030504040204" pitchFamily="34" charset="-128"/>
                <a:cs typeface="Amazon Ember" panose="020B0603020204020204" pitchFamily="34" charset="0"/>
              </a:rPr>
              <a:t>例</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eaLnBrk="1" hangingPunct="1">
              <a:buFont typeface="Arial" panose="020B0604020202020204" pitchFamily="34" charset="0"/>
              <a:buChar char="•"/>
            </a:pPr>
            <a:r>
              <a:rPr lang="en" altLang="ja-JP" sz="1400" dirty="0">
                <a:latin typeface="Meiryo UI" panose="020B0604030504040204" pitchFamily="34" charset="-128"/>
                <a:ea typeface="Meiryo UI" panose="020B0604030504040204" pitchFamily="34" charset="-128"/>
                <a:cs typeface="Amazon Ember" panose="020B0603020204020204" pitchFamily="34" charset="0"/>
              </a:rPr>
              <a:t>Web</a:t>
            </a:r>
            <a:r>
              <a:rPr lang="ja-JP" altLang="en-US" sz="1400">
                <a:latin typeface="Meiryo UI" panose="020B0604030504040204" pitchFamily="34" charset="-128"/>
                <a:ea typeface="Meiryo UI" panose="020B0604030504040204" pitchFamily="34" charset="-128"/>
                <a:cs typeface="Amazon Ember" panose="020B0603020204020204" pitchFamily="34" charset="0"/>
              </a:rPr>
              <a:t>ページ</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a:t>
            </a:r>
            <a:r>
              <a:rPr lang="ja-JP" altLang="en-US" sz="1400">
                <a:latin typeface="Meiryo UI" panose="020B0604030504040204" pitchFamily="34" charset="-128"/>
                <a:ea typeface="Meiryo UI" panose="020B0604030504040204" pitchFamily="34" charset="-128"/>
                <a:cs typeface="Amazon Ember" panose="020B0603020204020204" pitchFamily="34" charset="0"/>
              </a:rPr>
              <a:t>静的コンテンツ</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a:t>
            </a:r>
            <a:br>
              <a:rPr lang="en-US" altLang="ja-JP" sz="1400" dirty="0">
                <a:latin typeface="Meiryo UI" panose="020B0604030504040204" pitchFamily="34" charset="-128"/>
                <a:ea typeface="Meiryo UI" panose="020B0604030504040204" pitchFamily="34" charset="-128"/>
                <a:cs typeface="Amazon Ember" panose="020B0603020204020204" pitchFamily="34" charset="0"/>
              </a:rPr>
            </a:br>
            <a:r>
              <a:rPr lang="ja-JP" altLang="en-US" sz="1400">
                <a:latin typeface="Meiryo UI" panose="020B0604030504040204" pitchFamily="34" charset="-128"/>
                <a:ea typeface="Meiryo UI" panose="020B0604030504040204" pitchFamily="34" charset="-128"/>
                <a:cs typeface="Amazon Ember" panose="020B0603020204020204" pitchFamily="34" charset="0"/>
              </a:rPr>
              <a:t>公開機能</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a:buFont typeface="Arial" panose="020B0604020202020204" pitchFamily="34" charset="0"/>
              <a:buChar char="•"/>
            </a:pPr>
            <a:r>
              <a:rPr lang="en" altLang="ja-JP" sz="1400" dirty="0">
                <a:latin typeface="Meiryo UI" panose="020B0604030504040204" pitchFamily="34" charset="-128"/>
                <a:ea typeface="Meiryo UI" panose="020B0604030504040204" pitchFamily="34" charset="-128"/>
                <a:cs typeface="Amazon Ember" panose="020B0603020204020204" pitchFamily="34" charset="0"/>
              </a:rPr>
              <a:t>Web</a:t>
            </a:r>
            <a:r>
              <a:rPr lang="ja-JP" altLang="en-US" sz="1400">
                <a:latin typeface="Meiryo UI" panose="020B0604030504040204" pitchFamily="34" charset="-128"/>
                <a:ea typeface="Meiryo UI" panose="020B0604030504040204" pitchFamily="34" charset="-128"/>
                <a:cs typeface="Amazon Ember" panose="020B0603020204020204" pitchFamily="34" charset="0"/>
              </a:rPr>
              <a:t>ページ</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a:t>
            </a:r>
            <a:r>
              <a:rPr lang="ja-JP" altLang="en-US" sz="1400">
                <a:latin typeface="Meiryo UI" panose="020B0604030504040204" pitchFamily="34" charset="-128"/>
                <a:ea typeface="Meiryo UI" panose="020B0604030504040204" pitchFamily="34" charset="-128"/>
                <a:cs typeface="Amazon Ember" panose="020B0603020204020204" pitchFamily="34" charset="0"/>
              </a:rPr>
              <a:t>動的コンテンツ</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a:t>
            </a:r>
            <a:br>
              <a:rPr lang="en-US" altLang="ja-JP" sz="1400" dirty="0">
                <a:latin typeface="Meiryo UI" panose="020B0604030504040204" pitchFamily="34" charset="-128"/>
                <a:ea typeface="Meiryo UI" panose="020B0604030504040204" pitchFamily="34" charset="-128"/>
                <a:cs typeface="Amazon Ember" panose="020B0603020204020204" pitchFamily="34" charset="0"/>
              </a:rPr>
            </a:br>
            <a:r>
              <a:rPr lang="ja-JP" altLang="en-US" sz="1400">
                <a:latin typeface="Meiryo UI" panose="020B0604030504040204" pitchFamily="34" charset="-128"/>
                <a:ea typeface="Meiryo UI" panose="020B0604030504040204" pitchFamily="34" charset="-128"/>
                <a:cs typeface="Amazon Ember" panose="020B0603020204020204" pitchFamily="34" charset="0"/>
              </a:rPr>
              <a:t>公開機能</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eaLnBrk="1" hangingPunct="1">
              <a:buFont typeface="Arial" panose="020B0604020202020204" pitchFamily="34" charset="0"/>
              <a:buChar char="•"/>
            </a:pPr>
            <a:endParaRPr lang="ja-JP" altLang="en-US" sz="1400">
              <a:latin typeface="Meiryo UI" panose="020B0604030504040204" pitchFamily="34" charset="-128"/>
              <a:ea typeface="Meiryo UI" panose="020B0604030504040204" pitchFamily="34" charset="-128"/>
              <a:cs typeface="Amazon Ember" panose="020B0603020204020204" pitchFamily="34" charset="0"/>
            </a:endParaRPr>
          </a:p>
        </p:txBody>
      </p:sp>
      <p:cxnSp>
        <p:nvCxnSpPr>
          <p:cNvPr id="53" name="直線矢印コネクタ 52">
            <a:extLst>
              <a:ext uri="{FF2B5EF4-FFF2-40B4-BE49-F238E27FC236}">
                <a16:creationId xmlns:a16="http://schemas.microsoft.com/office/drawing/2014/main" id="{2300C5DB-450F-04ED-C898-5A6D83714D4C}"/>
              </a:ext>
            </a:extLst>
          </p:cNvPr>
          <p:cNvCxnSpPr>
            <a:cxnSpLocks/>
          </p:cNvCxnSpPr>
          <p:nvPr/>
        </p:nvCxnSpPr>
        <p:spPr>
          <a:xfrm>
            <a:off x="8277836" y="6235210"/>
            <a:ext cx="0" cy="16365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258653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BBFA350-3A10-E461-7BF3-D25CB6411127}"/>
              </a:ext>
            </a:extLst>
          </p:cNvPr>
          <p:cNvSpPr>
            <a:spLocks noGrp="1"/>
          </p:cNvSpPr>
          <p:nvPr>
            <p:ph type="title"/>
          </p:nvPr>
        </p:nvSpPr>
        <p:spPr/>
        <p:txBody>
          <a:bodyPr>
            <a:normAutofit/>
          </a:bodyPr>
          <a:lstStyle/>
          <a:p>
            <a:r>
              <a:rPr kumimoji="1" lang="en-US" altLang="ja-JP" sz="4000" dirty="0">
                <a:latin typeface="Meiryo UI" panose="020B0604030504040204" pitchFamily="34" charset="-128"/>
                <a:ea typeface="Meiryo UI" panose="020B0604030504040204" pitchFamily="34" charset="-128"/>
              </a:rPr>
              <a:t>8-1-4-6</a:t>
            </a:r>
            <a:r>
              <a:rPr kumimoji="1" lang="en-US" altLang="ja-JP" sz="4000" dirty="0"/>
              <a:t>. </a:t>
            </a:r>
            <a:r>
              <a:rPr kumimoji="1" lang="ja-JP" altLang="en-US" sz="4000" dirty="0"/>
              <a:t>データ管理</a:t>
            </a:r>
            <a:r>
              <a:rPr kumimoji="1" lang="en-US" altLang="ja-JP" sz="4000" dirty="0"/>
              <a:t>_</a:t>
            </a:r>
            <a:r>
              <a:rPr kumimoji="1" lang="ja-JP" altLang="en-US" sz="4000" dirty="0"/>
              <a:t>文書検索機能（パターン</a:t>
            </a:r>
            <a:r>
              <a:rPr kumimoji="1" lang="en-US" altLang="ja-JP" sz="4000" dirty="0"/>
              <a:t>2 OpenSearch</a:t>
            </a:r>
            <a:r>
              <a:rPr kumimoji="1" lang="ja-JP" altLang="en-US" sz="4000" dirty="0"/>
              <a:t>利用）</a:t>
            </a:r>
          </a:p>
        </p:txBody>
      </p:sp>
      <p:sp>
        <p:nvSpPr>
          <p:cNvPr id="4" name="正方形/長方形 3">
            <a:extLst>
              <a:ext uri="{FF2B5EF4-FFF2-40B4-BE49-F238E27FC236}">
                <a16:creationId xmlns:a16="http://schemas.microsoft.com/office/drawing/2014/main" id="{D98DC1BB-0900-EE2D-EB9E-3D8F2E47F1C0}"/>
              </a:ext>
            </a:extLst>
          </p:cNvPr>
          <p:cNvSpPr/>
          <p:nvPr/>
        </p:nvSpPr>
        <p:spPr>
          <a:xfrm>
            <a:off x="10448841" y="5559134"/>
            <a:ext cx="1511859" cy="3134410"/>
          </a:xfrm>
          <a:prstGeom prst="rect">
            <a:avLst/>
          </a:prstGeom>
          <a:solidFill>
            <a:srgbClr val="3EBE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endParaRPr kumimoji="1" lang="ja-JP" altLang="en-US" sz="1600" dirty="0">
              <a:solidFill>
                <a:schemeClr val="tx1"/>
              </a:solidFill>
              <a:latin typeface="Meiryo UI" panose="020B0604030504040204" pitchFamily="34" charset="-128"/>
              <a:ea typeface="Meiryo UI" panose="020B0604030504040204" pitchFamily="34" charset="-128"/>
            </a:endParaRPr>
          </a:p>
        </p:txBody>
      </p:sp>
      <p:sp>
        <p:nvSpPr>
          <p:cNvPr id="5" name="正方形/長方形 4">
            <a:extLst>
              <a:ext uri="{FF2B5EF4-FFF2-40B4-BE49-F238E27FC236}">
                <a16:creationId xmlns:a16="http://schemas.microsoft.com/office/drawing/2014/main" id="{78496AE1-2BDA-B0E8-3B00-625E8B9B05AE}"/>
              </a:ext>
            </a:extLst>
          </p:cNvPr>
          <p:cNvSpPr/>
          <p:nvPr/>
        </p:nvSpPr>
        <p:spPr>
          <a:xfrm>
            <a:off x="4963204" y="2404995"/>
            <a:ext cx="9636879" cy="3152586"/>
          </a:xfrm>
          <a:prstGeom prst="rect">
            <a:avLst/>
          </a:prstGeom>
          <a:solidFill>
            <a:srgbClr val="3EBE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algn="r"/>
            <a:r>
              <a:rPr lang="ja-JP" sz="1600" dirty="0">
                <a:solidFill>
                  <a:schemeClr val="tx1"/>
                </a:solidFill>
                <a:latin typeface="Meiryo UI" panose="020B0604030504040204" pitchFamily="34" charset="-128"/>
                <a:ea typeface="Meiryo UI" panose="020B0604030504040204" pitchFamily="34" charset="-128"/>
              </a:rPr>
              <a:t>データ管理_文書検索機能</a:t>
            </a:r>
            <a:endParaRPr lang="en-US" altLang="ja-JP" dirty="0"/>
          </a:p>
        </p:txBody>
      </p:sp>
      <p:sp>
        <p:nvSpPr>
          <p:cNvPr id="6" name="TextBox 12">
            <a:extLst>
              <a:ext uri="{FF2B5EF4-FFF2-40B4-BE49-F238E27FC236}">
                <a16:creationId xmlns:a16="http://schemas.microsoft.com/office/drawing/2014/main" id="{3C435EBE-ED65-B954-3ADB-DE024F015F64}"/>
              </a:ext>
            </a:extLst>
          </p:cNvPr>
          <p:cNvSpPr txBox="1">
            <a:spLocks noChangeArrowheads="1"/>
          </p:cNvSpPr>
          <p:nvPr/>
        </p:nvSpPr>
        <p:spPr bwMode="auto">
          <a:xfrm>
            <a:off x="3291976" y="4366379"/>
            <a:ext cx="1062554" cy="276999"/>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dirty="0">
                <a:latin typeface="Meiryo UI" panose="020B0604030504040204" pitchFamily="34" charset="-128"/>
                <a:ea typeface="Meiryo UI" panose="020B0604030504040204" pitchFamily="34" charset="-128"/>
                <a:cs typeface="Amazon Ember" panose="020B0603020204020204" pitchFamily="34" charset="0"/>
              </a:rPr>
              <a:t>利用者</a:t>
            </a:r>
          </a:p>
        </p:txBody>
      </p:sp>
      <p:sp>
        <p:nvSpPr>
          <p:cNvPr id="8" name="Rectangle 78">
            <a:extLst>
              <a:ext uri="{FF2B5EF4-FFF2-40B4-BE49-F238E27FC236}">
                <a16:creationId xmlns:a16="http://schemas.microsoft.com/office/drawing/2014/main" id="{87C5ABA2-9FFF-357A-A1D5-5567AF489DA0}"/>
              </a:ext>
            </a:extLst>
          </p:cNvPr>
          <p:cNvSpPr/>
          <p:nvPr/>
        </p:nvSpPr>
        <p:spPr>
          <a:xfrm>
            <a:off x="4531808" y="2059031"/>
            <a:ext cx="10176878" cy="7110169"/>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02920" tIns="91440"/>
          <a:lstStyle/>
          <a:p>
            <a:pPr eaLnBrk="1" fontAlgn="auto" hangingPunct="1">
              <a:spcBef>
                <a:spcPts val="0"/>
              </a:spcBef>
              <a:spcAft>
                <a:spcPts val="0"/>
              </a:spcAft>
              <a:defRPr/>
            </a:pPr>
            <a:r>
              <a:rPr lang="en-US" sz="1200" dirty="0">
                <a:solidFill>
                  <a:schemeClr val="tx1"/>
                </a:solidFill>
                <a:latin typeface="Meiryo UI" panose="020B0604030504040204" pitchFamily="34" charset="-128"/>
                <a:ea typeface="Meiryo UI" panose="020B0604030504040204" pitchFamily="34" charset="-128"/>
                <a:cs typeface="Amazon Ember" panose="020B0603020204020204" pitchFamily="34" charset="0"/>
              </a:rPr>
              <a:t>OCI</a:t>
            </a:r>
          </a:p>
        </p:txBody>
      </p:sp>
      <p:cxnSp>
        <p:nvCxnSpPr>
          <p:cNvPr id="10" name="Straight Arrow Connector 3">
            <a:extLst>
              <a:ext uri="{FF2B5EF4-FFF2-40B4-BE49-F238E27FC236}">
                <a16:creationId xmlns:a16="http://schemas.microsoft.com/office/drawing/2014/main" id="{98441A2C-BDC7-626A-A6A6-21B060CBB55F}"/>
              </a:ext>
            </a:extLst>
          </p:cNvPr>
          <p:cNvCxnSpPr>
            <a:cxnSpLocks/>
          </p:cNvCxnSpPr>
          <p:nvPr/>
        </p:nvCxnSpPr>
        <p:spPr>
          <a:xfrm>
            <a:off x="3997547" y="4117344"/>
            <a:ext cx="1374411" cy="76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Rectangle 40">
            <a:extLst>
              <a:ext uri="{FF2B5EF4-FFF2-40B4-BE49-F238E27FC236}">
                <a16:creationId xmlns:a16="http://schemas.microsoft.com/office/drawing/2014/main" id="{08ACB1A5-332B-A1BA-2F5A-2C933046B420}"/>
              </a:ext>
            </a:extLst>
          </p:cNvPr>
          <p:cNvSpPr/>
          <p:nvPr/>
        </p:nvSpPr>
        <p:spPr>
          <a:xfrm>
            <a:off x="5498768" y="6068195"/>
            <a:ext cx="4888625" cy="1237795"/>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Meiryo UI" panose="020B0604030504040204" pitchFamily="34" charset="-128"/>
              <a:ea typeface="Meiryo UI" panose="020B0604030504040204" pitchFamily="34" charset="-128"/>
              <a:cs typeface="Amazon Ember" panose="020B0603020204020204" pitchFamily="34" charset="0"/>
            </a:endParaRPr>
          </a:p>
        </p:txBody>
      </p:sp>
      <p:sp>
        <p:nvSpPr>
          <p:cNvPr id="12" name="TextBox 20">
            <a:extLst>
              <a:ext uri="{FF2B5EF4-FFF2-40B4-BE49-F238E27FC236}">
                <a16:creationId xmlns:a16="http://schemas.microsoft.com/office/drawing/2014/main" id="{7E7AD88A-3953-5E90-7E68-F5597EADC194}"/>
              </a:ext>
            </a:extLst>
          </p:cNvPr>
          <p:cNvSpPr txBox="1">
            <a:spLocks noChangeArrowheads="1"/>
          </p:cNvSpPr>
          <p:nvPr/>
        </p:nvSpPr>
        <p:spPr bwMode="auto">
          <a:xfrm>
            <a:off x="8144037" y="6456259"/>
            <a:ext cx="23048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200" dirty="0">
                <a:latin typeface="Meiryo UI" panose="020B0604030504040204" pitchFamily="34" charset="-128"/>
                <a:ea typeface="Meiryo UI" panose="020B0604030504040204" pitchFamily="34" charset="-128"/>
                <a:cs typeface="Amazon Ember" panose="020B0603020204020204" pitchFamily="34" charset="0"/>
              </a:rPr>
              <a:t>例</a:t>
            </a:r>
            <a:endParaRPr lang="en-US" altLang="ja-JP" sz="12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a:buFont typeface="Arial" panose="020B0604020202020204" pitchFamily="34" charset="0"/>
              <a:buChar char="•"/>
            </a:pPr>
            <a:r>
              <a:rPr lang="ja-JP" altLang="en-US" sz="1200" dirty="0">
                <a:latin typeface="Meiryo UI" panose="020B0604030504040204" pitchFamily="34" charset="-128"/>
                <a:ea typeface="Meiryo UI" panose="020B0604030504040204" pitchFamily="34" charset="-128"/>
                <a:cs typeface="Amazon Ember" panose="020B0603020204020204" pitchFamily="34" charset="0"/>
              </a:rPr>
              <a:t>コンテンツ管理</a:t>
            </a:r>
            <a:r>
              <a:rPr lang="en-US" altLang="ja-JP" sz="1200" dirty="0">
                <a:latin typeface="Meiryo UI" panose="020B0604030504040204" pitchFamily="34" charset="-128"/>
                <a:ea typeface="Meiryo UI" panose="020B0604030504040204" pitchFamily="34" charset="-128"/>
                <a:cs typeface="Amazon Ember" panose="020B0603020204020204" pitchFamily="34" charset="0"/>
              </a:rPr>
              <a:t>_Web</a:t>
            </a:r>
            <a:r>
              <a:rPr lang="ja-JP" altLang="en-US" sz="1200" dirty="0">
                <a:latin typeface="Meiryo UI" panose="020B0604030504040204" pitchFamily="34" charset="-128"/>
                <a:ea typeface="Meiryo UI" panose="020B0604030504040204" pitchFamily="34" charset="-128"/>
                <a:cs typeface="Amazon Ember" panose="020B0603020204020204" pitchFamily="34" charset="0"/>
              </a:rPr>
              <a:t>ページ</a:t>
            </a:r>
            <a:r>
              <a:rPr lang="en-US" altLang="ja-JP" sz="1200" dirty="0">
                <a:latin typeface="Meiryo UI" panose="020B0604030504040204" pitchFamily="34" charset="-128"/>
                <a:ea typeface="Meiryo UI" panose="020B0604030504040204" pitchFamily="34" charset="-128"/>
                <a:cs typeface="Amazon Ember" panose="020B0603020204020204" pitchFamily="34" charset="0"/>
              </a:rPr>
              <a:t>(</a:t>
            </a:r>
            <a:r>
              <a:rPr lang="ja-JP" altLang="en-US" sz="1200" dirty="0">
                <a:latin typeface="Meiryo UI" panose="020B0604030504040204" pitchFamily="34" charset="-128"/>
                <a:ea typeface="Meiryo UI" panose="020B0604030504040204" pitchFamily="34" charset="-128"/>
                <a:cs typeface="Amazon Ember" panose="020B0603020204020204" pitchFamily="34" charset="0"/>
              </a:rPr>
              <a:t>静的コンテンツ</a:t>
            </a:r>
            <a:r>
              <a:rPr lang="en-US" altLang="ja-JP" sz="1200" dirty="0">
                <a:latin typeface="Meiryo UI" panose="020B0604030504040204" pitchFamily="34" charset="-128"/>
                <a:ea typeface="Meiryo UI" panose="020B0604030504040204" pitchFamily="34" charset="-128"/>
                <a:cs typeface="Amazon Ember" panose="020B0603020204020204" pitchFamily="34" charset="0"/>
              </a:rPr>
              <a:t>)</a:t>
            </a:r>
            <a:r>
              <a:rPr lang="ja-JP" altLang="en-US" sz="1200" dirty="0">
                <a:latin typeface="Meiryo UI" panose="020B0604030504040204" pitchFamily="34" charset="-128"/>
                <a:ea typeface="Meiryo UI" panose="020B0604030504040204" pitchFamily="34" charset="-128"/>
                <a:cs typeface="Amazon Ember" panose="020B0603020204020204" pitchFamily="34" charset="0"/>
              </a:rPr>
              <a:t>公開機能</a:t>
            </a:r>
            <a:endParaRPr lang="en-US" altLang="ja-JP" sz="1200" dirty="0">
              <a:latin typeface="Meiryo UI" panose="020B0604030504040204" pitchFamily="34" charset="-128"/>
              <a:ea typeface="Meiryo UI" panose="020B0604030504040204" pitchFamily="34" charset="-128"/>
              <a:cs typeface="Amazon Ember" panose="020B0603020204020204" pitchFamily="34" charset="0"/>
            </a:endParaRPr>
          </a:p>
        </p:txBody>
      </p:sp>
      <p:sp>
        <p:nvSpPr>
          <p:cNvPr id="13" name="TextBox 20">
            <a:extLst>
              <a:ext uri="{FF2B5EF4-FFF2-40B4-BE49-F238E27FC236}">
                <a16:creationId xmlns:a16="http://schemas.microsoft.com/office/drawing/2014/main" id="{288F8882-3866-D927-0BB8-B4E4F0AF9C0A}"/>
              </a:ext>
            </a:extLst>
          </p:cNvPr>
          <p:cNvSpPr txBox="1">
            <a:spLocks noChangeArrowheads="1"/>
          </p:cNvSpPr>
          <p:nvPr/>
        </p:nvSpPr>
        <p:spPr bwMode="auto">
          <a:xfrm>
            <a:off x="5611711" y="6302289"/>
            <a:ext cx="261213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600" dirty="0">
                <a:latin typeface="Meiryo UI" panose="020B0604030504040204" pitchFamily="34" charset="-128"/>
                <a:ea typeface="Meiryo UI" panose="020B0604030504040204" pitchFamily="34" charset="-128"/>
                <a:cs typeface="Amazon Ember" panose="020B0603020204020204" pitchFamily="34" charset="0"/>
              </a:rPr>
              <a:t>連携機能</a:t>
            </a:r>
            <a:endParaRPr lang="en-US" altLang="ja-JP" sz="1600" dirty="0">
              <a:latin typeface="Meiryo UI" panose="020B0604030504040204" pitchFamily="34" charset="-128"/>
              <a:ea typeface="Meiryo UI" panose="020B0604030504040204" pitchFamily="34" charset="-128"/>
              <a:cs typeface="Amazon Ember" panose="020B0603020204020204" pitchFamily="34" charset="0"/>
            </a:endParaRPr>
          </a:p>
          <a:p>
            <a:pPr eaLnBrk="1" hangingPunct="1"/>
            <a:r>
              <a:rPr lang="ja-JP" altLang="en-US" sz="1100" dirty="0">
                <a:latin typeface="Meiryo UI" panose="020B0604030504040204" pitchFamily="34" charset="-128"/>
                <a:ea typeface="Meiryo UI" panose="020B0604030504040204" pitchFamily="34" charset="-128"/>
                <a:cs typeface="Amazon Ember" panose="020B0603020204020204" pitchFamily="34" charset="0"/>
              </a:rPr>
              <a:t>ブラウザ上で動作するフロントエンドアプリを配信する</a:t>
            </a:r>
            <a:endParaRPr lang="en-US" altLang="ja-JP" sz="1100" dirty="0">
              <a:latin typeface="Meiryo UI" panose="020B0604030504040204" pitchFamily="34" charset="-128"/>
              <a:ea typeface="Meiryo UI" panose="020B0604030504040204" pitchFamily="34" charset="-128"/>
              <a:cs typeface="Amazon Ember" panose="020B0603020204020204" pitchFamily="34" charset="0"/>
            </a:endParaRPr>
          </a:p>
        </p:txBody>
      </p:sp>
      <p:cxnSp>
        <p:nvCxnSpPr>
          <p:cNvPr id="14" name="Connector: Elbow 4">
            <a:extLst>
              <a:ext uri="{FF2B5EF4-FFF2-40B4-BE49-F238E27FC236}">
                <a16:creationId xmlns:a16="http://schemas.microsoft.com/office/drawing/2014/main" id="{A6E0A444-0D69-94C4-8002-AECC93D20EC7}"/>
              </a:ext>
            </a:extLst>
          </p:cNvPr>
          <p:cNvCxnSpPr>
            <a:cxnSpLocks/>
            <a:endCxn id="11" idx="1"/>
          </p:cNvCxnSpPr>
          <p:nvPr/>
        </p:nvCxnSpPr>
        <p:spPr>
          <a:xfrm>
            <a:off x="3997547" y="4117344"/>
            <a:ext cx="1501221" cy="2569749"/>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16" name="TextBox 9">
            <a:extLst>
              <a:ext uri="{FF2B5EF4-FFF2-40B4-BE49-F238E27FC236}">
                <a16:creationId xmlns:a16="http://schemas.microsoft.com/office/drawing/2014/main" id="{8D539C7D-5217-41F2-6643-9BE09DA06685}"/>
              </a:ext>
            </a:extLst>
          </p:cNvPr>
          <p:cNvSpPr txBox="1">
            <a:spLocks noChangeArrowheads="1"/>
          </p:cNvSpPr>
          <p:nvPr/>
        </p:nvSpPr>
        <p:spPr bwMode="auto">
          <a:xfrm>
            <a:off x="5112854" y="4348277"/>
            <a:ext cx="11955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ja-JP" sz="1000" dirty="0">
                <a:latin typeface="Meiryo UI" panose="020B0604030504040204" pitchFamily="34" charset="-128"/>
                <a:ea typeface="Meiryo UI" panose="020B0604030504040204" pitchFamily="34" charset="-128"/>
                <a:cs typeface="Amazon Ember" panose="020B0603020204020204" pitchFamily="34" charset="0"/>
              </a:rPr>
              <a:t>Load Balancer</a:t>
            </a:r>
            <a:endParaRPr lang="en-US" altLang="en-US" sz="1000" dirty="0">
              <a:latin typeface="Meiryo UI" panose="020B0604030504040204" pitchFamily="34" charset="-128"/>
              <a:ea typeface="Meiryo UI" panose="020B0604030504040204" pitchFamily="34" charset="-128"/>
              <a:cs typeface="Amazon Ember" panose="020B0603020204020204" pitchFamily="34" charset="0"/>
            </a:endParaRPr>
          </a:p>
        </p:txBody>
      </p:sp>
      <p:sp>
        <p:nvSpPr>
          <p:cNvPr id="18" name="TextBox 20">
            <a:extLst>
              <a:ext uri="{FF2B5EF4-FFF2-40B4-BE49-F238E27FC236}">
                <a16:creationId xmlns:a16="http://schemas.microsoft.com/office/drawing/2014/main" id="{DE46D960-6B5F-395E-9DFB-0756B94AD9A5}"/>
              </a:ext>
            </a:extLst>
          </p:cNvPr>
          <p:cNvSpPr txBox="1">
            <a:spLocks noChangeArrowheads="1"/>
          </p:cNvSpPr>
          <p:nvPr/>
        </p:nvSpPr>
        <p:spPr bwMode="auto">
          <a:xfrm>
            <a:off x="6657704" y="3721591"/>
            <a:ext cx="14399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ja-JP" sz="1000" dirty="0">
                <a:latin typeface="Meiryo UI" panose="020B0604030504040204" pitchFamily="34" charset="-128"/>
                <a:ea typeface="Meiryo UI" panose="020B0604030504040204" pitchFamily="34" charset="-128"/>
                <a:cs typeface="Amazon Ember" panose="020B0603020204020204" pitchFamily="34" charset="0"/>
              </a:rPr>
              <a:t>Container</a:t>
            </a:r>
          </a:p>
        </p:txBody>
      </p:sp>
      <p:cxnSp>
        <p:nvCxnSpPr>
          <p:cNvPr id="19" name="直線矢印コネクタ 120">
            <a:extLst>
              <a:ext uri="{FF2B5EF4-FFF2-40B4-BE49-F238E27FC236}">
                <a16:creationId xmlns:a16="http://schemas.microsoft.com/office/drawing/2014/main" id="{302ED354-06CB-AD70-3714-11550A002118}"/>
              </a:ext>
            </a:extLst>
          </p:cNvPr>
          <p:cNvCxnSpPr>
            <a:cxnSpLocks/>
            <a:stCxn id="53" idx="3"/>
          </p:cNvCxnSpPr>
          <p:nvPr/>
        </p:nvCxnSpPr>
        <p:spPr>
          <a:xfrm>
            <a:off x="7131732" y="4729425"/>
            <a:ext cx="548640" cy="49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TextBox 11">
            <a:extLst>
              <a:ext uri="{FF2B5EF4-FFF2-40B4-BE49-F238E27FC236}">
                <a16:creationId xmlns:a16="http://schemas.microsoft.com/office/drawing/2014/main" id="{D88A17EC-E02C-D1BA-A7A0-78F5925876C5}"/>
              </a:ext>
            </a:extLst>
          </p:cNvPr>
          <p:cNvSpPr txBox="1">
            <a:spLocks noChangeArrowheads="1"/>
          </p:cNvSpPr>
          <p:nvPr/>
        </p:nvSpPr>
        <p:spPr bwMode="auto">
          <a:xfrm>
            <a:off x="5209484" y="3440239"/>
            <a:ext cx="86910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dirty="0">
                <a:latin typeface="Meiryo UI" panose="020B0604030504040204" pitchFamily="34" charset="-128"/>
                <a:ea typeface="Meiryo UI" panose="020B0604030504040204" pitchFamily="34" charset="-128"/>
                <a:cs typeface="Amazon Ember" panose="020B0603020204020204" pitchFamily="34" charset="0"/>
              </a:rPr>
              <a:t>WAF</a:t>
            </a:r>
          </a:p>
        </p:txBody>
      </p:sp>
      <p:cxnSp>
        <p:nvCxnSpPr>
          <p:cNvPr id="24" name="直線矢印コネクタ 120">
            <a:extLst>
              <a:ext uri="{FF2B5EF4-FFF2-40B4-BE49-F238E27FC236}">
                <a16:creationId xmlns:a16="http://schemas.microsoft.com/office/drawing/2014/main" id="{A03C110E-2FAD-897A-7021-5CB78676C59C}"/>
              </a:ext>
            </a:extLst>
          </p:cNvPr>
          <p:cNvCxnSpPr>
            <a:cxnSpLocks/>
          </p:cNvCxnSpPr>
          <p:nvPr/>
        </p:nvCxnSpPr>
        <p:spPr>
          <a:xfrm>
            <a:off x="5656737" y="3686209"/>
            <a:ext cx="0" cy="1668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Rectangle 93">
            <a:extLst>
              <a:ext uri="{FF2B5EF4-FFF2-40B4-BE49-F238E27FC236}">
                <a16:creationId xmlns:a16="http://schemas.microsoft.com/office/drawing/2014/main" id="{0E92DC0C-2591-AEAF-FA7A-15711F73576A}"/>
              </a:ext>
            </a:extLst>
          </p:cNvPr>
          <p:cNvSpPr/>
          <p:nvPr/>
        </p:nvSpPr>
        <p:spPr>
          <a:xfrm>
            <a:off x="5498768" y="7459394"/>
            <a:ext cx="4862718" cy="1622971"/>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Meiryo UI" panose="020B0604030504040204" pitchFamily="34" charset="-128"/>
              <a:ea typeface="Meiryo UI" panose="020B0604030504040204" pitchFamily="34" charset="-128"/>
              <a:cs typeface="Amazon Ember" panose="020B0603020204020204" pitchFamily="34" charset="0"/>
            </a:endParaRPr>
          </a:p>
        </p:txBody>
      </p:sp>
      <p:sp>
        <p:nvSpPr>
          <p:cNvPr id="27" name="TextBox 20">
            <a:extLst>
              <a:ext uri="{FF2B5EF4-FFF2-40B4-BE49-F238E27FC236}">
                <a16:creationId xmlns:a16="http://schemas.microsoft.com/office/drawing/2014/main" id="{386EE87B-ED6D-6039-CC5D-28A896C23C9D}"/>
              </a:ext>
            </a:extLst>
          </p:cNvPr>
          <p:cNvSpPr txBox="1">
            <a:spLocks noChangeArrowheads="1"/>
          </p:cNvSpPr>
          <p:nvPr/>
        </p:nvSpPr>
        <p:spPr bwMode="auto">
          <a:xfrm>
            <a:off x="7971483" y="7662161"/>
            <a:ext cx="263806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200" dirty="0">
                <a:latin typeface="Meiryo UI" panose="020B0604030504040204" pitchFamily="34" charset="-128"/>
                <a:ea typeface="Meiryo UI" panose="020B0604030504040204" pitchFamily="34" charset="-128"/>
                <a:cs typeface="Amazon Ember" panose="020B0603020204020204" pitchFamily="34" charset="0"/>
              </a:rPr>
              <a:t>例</a:t>
            </a:r>
            <a:endParaRPr lang="en-US" altLang="ja-JP" sz="12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a:buFont typeface="Arial" panose="020B0604020202020204" pitchFamily="34" charset="0"/>
              <a:buChar char="•"/>
            </a:pPr>
            <a:r>
              <a:rPr lang="ja-JP" altLang="en-US" sz="1200" dirty="0">
                <a:latin typeface="Meiryo UI" panose="020B0604030504040204" pitchFamily="34" charset="-128"/>
                <a:ea typeface="Meiryo UI" panose="020B0604030504040204" pitchFamily="34" charset="-128"/>
                <a:cs typeface="Amazon Ember" panose="020B0603020204020204" pitchFamily="34" charset="0"/>
              </a:rPr>
              <a:t>利用者認証</a:t>
            </a:r>
            <a:r>
              <a:rPr lang="en-US" altLang="ja-JP" sz="12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200" dirty="0">
                <a:latin typeface="Meiryo UI" panose="020B0604030504040204" pitchFamily="34" charset="-128"/>
                <a:ea typeface="Meiryo UI" panose="020B0604030504040204" pitchFamily="34" charset="-128"/>
                <a:cs typeface="Amazon Ember" panose="020B0603020204020204" pitchFamily="34" charset="0"/>
              </a:rPr>
              <a:t>ユーザ認証機能</a:t>
            </a:r>
            <a:endParaRPr lang="en-US" altLang="ja-JP" sz="1200" dirty="0">
              <a:latin typeface="Meiryo UI" panose="020B0604030504040204" pitchFamily="34" charset="-128"/>
              <a:ea typeface="Meiryo UI" panose="020B0604030504040204" pitchFamily="34" charset="-128"/>
              <a:cs typeface="Amazon Ember" panose="020B0603020204020204" pitchFamily="34" charset="0"/>
            </a:endParaRPr>
          </a:p>
          <a:p>
            <a:r>
              <a:rPr lang="ja-JP" altLang="en-US" sz="1200" dirty="0">
                <a:latin typeface="Meiryo UI" panose="020B0604030504040204" pitchFamily="34" charset="-128"/>
                <a:ea typeface="Meiryo UI" panose="020B0604030504040204" pitchFamily="34" charset="-128"/>
                <a:cs typeface="Amazon Ember" panose="020B0603020204020204" pitchFamily="34" charset="0"/>
              </a:rPr>
              <a:t>    （国民向け）</a:t>
            </a:r>
            <a:endParaRPr lang="en-US" altLang="ja-JP" sz="12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a:buFont typeface="Arial" panose="020B0604020202020204" pitchFamily="34" charset="0"/>
              <a:buChar char="•"/>
            </a:pPr>
            <a:r>
              <a:rPr lang="ja-JP" altLang="en-US" sz="1200" dirty="0">
                <a:latin typeface="Meiryo UI" panose="020B0604030504040204" pitchFamily="34" charset="-128"/>
                <a:ea typeface="Meiryo UI" panose="020B0604030504040204" pitchFamily="34" charset="-128"/>
                <a:cs typeface="Amazon Ember" panose="020B0603020204020204" pitchFamily="34" charset="0"/>
              </a:rPr>
              <a:t>利用者認証</a:t>
            </a:r>
            <a:r>
              <a:rPr lang="en-US" altLang="ja-JP" sz="12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200" dirty="0">
                <a:latin typeface="Meiryo UI" panose="020B0604030504040204" pitchFamily="34" charset="-128"/>
                <a:ea typeface="Meiryo UI" panose="020B0604030504040204" pitchFamily="34" charset="-128"/>
                <a:cs typeface="Amazon Ember" panose="020B0603020204020204" pitchFamily="34" charset="0"/>
              </a:rPr>
              <a:t>ユーザ認証機能</a:t>
            </a:r>
            <a:endParaRPr lang="en-US" altLang="ja-JP" sz="1200" dirty="0">
              <a:latin typeface="Meiryo UI" panose="020B0604030504040204" pitchFamily="34" charset="-128"/>
              <a:ea typeface="Meiryo UI" panose="020B0604030504040204" pitchFamily="34" charset="-128"/>
              <a:cs typeface="Amazon Ember" panose="020B0603020204020204" pitchFamily="34" charset="0"/>
            </a:endParaRPr>
          </a:p>
          <a:p>
            <a:r>
              <a:rPr lang="en-US" altLang="ja-JP" sz="1200" dirty="0">
                <a:latin typeface="Meiryo UI" panose="020B0604030504040204" pitchFamily="34" charset="-128"/>
                <a:ea typeface="Meiryo UI" panose="020B0604030504040204" pitchFamily="34" charset="-128"/>
                <a:cs typeface="Amazon Ember" panose="020B0603020204020204" pitchFamily="34" charset="0"/>
              </a:rPr>
              <a:t>    </a:t>
            </a:r>
            <a:r>
              <a:rPr lang="ja-JP" altLang="en-US" sz="1200" dirty="0">
                <a:latin typeface="Meiryo UI" panose="020B0604030504040204" pitchFamily="34" charset="-128"/>
                <a:ea typeface="Meiryo UI" panose="020B0604030504040204" pitchFamily="34" charset="-128"/>
                <a:cs typeface="Amazon Ember" panose="020B0603020204020204" pitchFamily="34" charset="0"/>
              </a:rPr>
              <a:t>（企業ユーザ向け）</a:t>
            </a:r>
            <a:endParaRPr lang="en-US" altLang="ja-JP" sz="12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a:buFont typeface="Arial" panose="020B0604020202020204" pitchFamily="34" charset="0"/>
              <a:buChar char="•"/>
            </a:pPr>
            <a:r>
              <a:rPr lang="ja-JP" altLang="en-US" sz="1200" dirty="0">
                <a:latin typeface="Meiryo UI" panose="020B0604030504040204" pitchFamily="34" charset="-128"/>
                <a:ea typeface="Meiryo UI" panose="020B0604030504040204" pitchFamily="34" charset="-128"/>
                <a:cs typeface="Amazon Ember" panose="020B0603020204020204" pitchFamily="34" charset="0"/>
              </a:rPr>
              <a:t>利用者認証</a:t>
            </a:r>
            <a:r>
              <a:rPr lang="en-US" altLang="ja-JP" sz="12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200" dirty="0">
                <a:latin typeface="Meiryo UI" panose="020B0604030504040204" pitchFamily="34" charset="-128"/>
                <a:ea typeface="Meiryo UI" panose="020B0604030504040204" pitchFamily="34" charset="-128"/>
                <a:cs typeface="Amazon Ember" panose="020B0603020204020204" pitchFamily="34" charset="0"/>
              </a:rPr>
              <a:t>ユーザ認証機能</a:t>
            </a:r>
            <a:endParaRPr lang="en-US" altLang="ja-JP" sz="1200" dirty="0">
              <a:latin typeface="Meiryo UI" panose="020B0604030504040204" pitchFamily="34" charset="-128"/>
              <a:ea typeface="Meiryo UI" panose="020B0604030504040204" pitchFamily="34" charset="-128"/>
              <a:cs typeface="Amazon Ember" panose="020B0603020204020204" pitchFamily="34" charset="0"/>
            </a:endParaRPr>
          </a:p>
          <a:p>
            <a:r>
              <a:rPr lang="en-US" altLang="ja-JP" sz="1200" dirty="0">
                <a:latin typeface="Meiryo UI" panose="020B0604030504040204" pitchFamily="34" charset="-128"/>
                <a:ea typeface="Meiryo UI" panose="020B0604030504040204" pitchFamily="34" charset="-128"/>
                <a:cs typeface="Amazon Ember" panose="020B0603020204020204" pitchFamily="34" charset="0"/>
              </a:rPr>
              <a:t>    </a:t>
            </a:r>
            <a:r>
              <a:rPr lang="ja-JP" altLang="en-US" sz="1200" dirty="0">
                <a:latin typeface="Meiryo UI" panose="020B0604030504040204" pitchFamily="34" charset="-128"/>
                <a:ea typeface="Meiryo UI" panose="020B0604030504040204" pitchFamily="34" charset="-128"/>
                <a:cs typeface="Amazon Ember" panose="020B0603020204020204" pitchFamily="34" charset="0"/>
              </a:rPr>
              <a:t>（職員向け）</a:t>
            </a:r>
            <a:endParaRPr lang="en-US" altLang="ja-JP" sz="1200" dirty="0">
              <a:latin typeface="Meiryo UI" panose="020B0604030504040204" pitchFamily="34" charset="-128"/>
              <a:ea typeface="Meiryo UI" panose="020B0604030504040204" pitchFamily="34" charset="-128"/>
              <a:cs typeface="Amazon Ember" panose="020B0603020204020204" pitchFamily="34" charset="0"/>
            </a:endParaRPr>
          </a:p>
        </p:txBody>
      </p:sp>
      <p:sp>
        <p:nvSpPr>
          <p:cNvPr id="28" name="TextBox 20">
            <a:extLst>
              <a:ext uri="{FF2B5EF4-FFF2-40B4-BE49-F238E27FC236}">
                <a16:creationId xmlns:a16="http://schemas.microsoft.com/office/drawing/2014/main" id="{997301BC-3522-92CE-7B08-03E4D93CD854}"/>
              </a:ext>
            </a:extLst>
          </p:cNvPr>
          <p:cNvSpPr txBox="1">
            <a:spLocks noChangeArrowheads="1"/>
          </p:cNvSpPr>
          <p:nvPr/>
        </p:nvSpPr>
        <p:spPr bwMode="auto">
          <a:xfrm>
            <a:off x="5650216" y="7822323"/>
            <a:ext cx="246124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ja-JP" altLang="en-US" sz="1600" dirty="0">
                <a:latin typeface="Meiryo UI" panose="020B0604030504040204" pitchFamily="34" charset="-128"/>
                <a:ea typeface="Meiryo UI" panose="020B0604030504040204" pitchFamily="34" charset="-128"/>
                <a:cs typeface="Amazon Ember" panose="020B0603020204020204" pitchFamily="34" charset="0"/>
              </a:rPr>
              <a:t>連携機能</a:t>
            </a:r>
            <a:endParaRPr lang="en-US" altLang="ja-JP" sz="1600" dirty="0">
              <a:latin typeface="Meiryo UI" panose="020B0604030504040204" pitchFamily="34" charset="-128"/>
              <a:ea typeface="Meiryo UI" panose="020B0604030504040204" pitchFamily="34" charset="-128"/>
              <a:cs typeface="Amazon Ember" panose="020B0603020204020204" pitchFamily="34" charset="0"/>
            </a:endParaRPr>
          </a:p>
          <a:p>
            <a:pPr eaLnBrk="1" hangingPunct="1"/>
            <a:r>
              <a:rPr lang="ja-JP" altLang="en-US" sz="1200" dirty="0">
                <a:latin typeface="Meiryo UI" panose="020B0604030504040204" pitchFamily="34" charset="-128"/>
                <a:ea typeface="Meiryo UI" panose="020B0604030504040204" pitchFamily="34" charset="-128"/>
                <a:cs typeface="Amazon Ember" panose="020B0603020204020204" pitchFamily="34" charset="0"/>
              </a:rPr>
              <a:t>ユーザ認証を行い、認証トークンを発行する</a:t>
            </a:r>
            <a:endParaRPr lang="en-US" altLang="ja-JP" sz="1200" dirty="0">
              <a:latin typeface="Meiryo UI" panose="020B0604030504040204" pitchFamily="34" charset="-128"/>
              <a:ea typeface="Meiryo UI" panose="020B0604030504040204" pitchFamily="34" charset="-128"/>
              <a:cs typeface="Amazon Ember" panose="020B0603020204020204" pitchFamily="34" charset="0"/>
            </a:endParaRPr>
          </a:p>
        </p:txBody>
      </p:sp>
      <p:cxnSp>
        <p:nvCxnSpPr>
          <p:cNvPr id="29" name="Connector: Elbow 101">
            <a:extLst>
              <a:ext uri="{FF2B5EF4-FFF2-40B4-BE49-F238E27FC236}">
                <a16:creationId xmlns:a16="http://schemas.microsoft.com/office/drawing/2014/main" id="{6D2EFB6B-F468-C250-A02B-B11DC568888F}"/>
              </a:ext>
            </a:extLst>
          </p:cNvPr>
          <p:cNvCxnSpPr>
            <a:cxnSpLocks/>
          </p:cNvCxnSpPr>
          <p:nvPr/>
        </p:nvCxnSpPr>
        <p:spPr>
          <a:xfrm rot="16200000" flipH="1">
            <a:off x="3113554" y="5908525"/>
            <a:ext cx="3992493" cy="73221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33" name="TextBox 17">
            <a:extLst>
              <a:ext uri="{FF2B5EF4-FFF2-40B4-BE49-F238E27FC236}">
                <a16:creationId xmlns:a16="http://schemas.microsoft.com/office/drawing/2014/main" id="{F64C14F3-94C6-2008-2191-C586A9F238A5}"/>
              </a:ext>
            </a:extLst>
          </p:cNvPr>
          <p:cNvSpPr txBox="1">
            <a:spLocks noChangeArrowheads="1"/>
          </p:cNvSpPr>
          <p:nvPr/>
        </p:nvSpPr>
        <p:spPr bwMode="auto">
          <a:xfrm>
            <a:off x="8765058" y="4397157"/>
            <a:ext cx="13714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dirty="0">
                <a:latin typeface="Arial" panose="020B0604020202020204" pitchFamily="34" charset="0"/>
                <a:ea typeface="Meiryo UI" panose="020B0604030504040204" pitchFamily="34" charset="-128"/>
                <a:cs typeface="Arial" panose="020B0604020202020204" pitchFamily="34" charset="0"/>
              </a:rPr>
              <a:t>OCI Search Service with OpenSearch</a:t>
            </a:r>
          </a:p>
        </p:txBody>
      </p:sp>
      <p:cxnSp>
        <p:nvCxnSpPr>
          <p:cNvPr id="34" name="直線矢印コネクタ 120">
            <a:extLst>
              <a:ext uri="{FF2B5EF4-FFF2-40B4-BE49-F238E27FC236}">
                <a16:creationId xmlns:a16="http://schemas.microsoft.com/office/drawing/2014/main" id="{55242D24-DE9A-09E0-2FF3-6A062A29BED1}"/>
              </a:ext>
            </a:extLst>
          </p:cNvPr>
          <p:cNvCxnSpPr>
            <a:cxnSpLocks/>
            <a:stCxn id="77" idx="3"/>
            <a:endCxn id="65" idx="1"/>
          </p:cNvCxnSpPr>
          <p:nvPr/>
        </p:nvCxnSpPr>
        <p:spPr>
          <a:xfrm flipV="1">
            <a:off x="8066043" y="4152269"/>
            <a:ext cx="1166859" cy="598861"/>
          </a:xfrm>
          <a:prstGeom prst="bentConnector3">
            <a:avLst>
              <a:gd name="adj1" fmla="val 47024"/>
            </a:avLst>
          </a:prstGeom>
          <a:ln>
            <a:tailEnd type="triangle"/>
          </a:ln>
        </p:spPr>
        <p:style>
          <a:lnRef idx="1">
            <a:schemeClr val="dk1"/>
          </a:lnRef>
          <a:fillRef idx="0">
            <a:schemeClr val="dk1"/>
          </a:fillRef>
          <a:effectRef idx="0">
            <a:schemeClr val="dk1"/>
          </a:effectRef>
          <a:fontRef idx="minor">
            <a:schemeClr val="tx1"/>
          </a:fontRef>
        </p:style>
      </p:cxnSp>
      <p:sp>
        <p:nvSpPr>
          <p:cNvPr id="35" name="Rectangle 64">
            <a:extLst>
              <a:ext uri="{FF2B5EF4-FFF2-40B4-BE49-F238E27FC236}">
                <a16:creationId xmlns:a16="http://schemas.microsoft.com/office/drawing/2014/main" id="{AE928633-CF6B-7098-155E-7ACA1ECF1607}"/>
              </a:ext>
            </a:extLst>
          </p:cNvPr>
          <p:cNvSpPr/>
          <p:nvPr/>
        </p:nvSpPr>
        <p:spPr>
          <a:xfrm>
            <a:off x="12052219" y="6054303"/>
            <a:ext cx="2363781" cy="2639241"/>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Meiryo UI" panose="020B0604030504040204" pitchFamily="34" charset="-128"/>
              <a:ea typeface="Meiryo UI" panose="020B0604030504040204" pitchFamily="34" charset="-128"/>
              <a:cs typeface="Amazon Ember" panose="020B0603020204020204" pitchFamily="34" charset="0"/>
            </a:endParaRPr>
          </a:p>
        </p:txBody>
      </p:sp>
      <p:sp>
        <p:nvSpPr>
          <p:cNvPr id="36" name="TextBox 20">
            <a:extLst>
              <a:ext uri="{FF2B5EF4-FFF2-40B4-BE49-F238E27FC236}">
                <a16:creationId xmlns:a16="http://schemas.microsoft.com/office/drawing/2014/main" id="{F1EEE2C7-4985-07BF-554B-196733BC06F3}"/>
              </a:ext>
            </a:extLst>
          </p:cNvPr>
          <p:cNvSpPr txBox="1">
            <a:spLocks noChangeArrowheads="1"/>
          </p:cNvSpPr>
          <p:nvPr/>
        </p:nvSpPr>
        <p:spPr bwMode="auto">
          <a:xfrm>
            <a:off x="12148270" y="6174179"/>
            <a:ext cx="230479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ja-JP" altLang="en-US" sz="1600" dirty="0">
                <a:latin typeface="Meiryo UI" panose="020B0604030504040204" pitchFamily="34" charset="-128"/>
                <a:ea typeface="Meiryo UI" panose="020B0604030504040204" pitchFamily="34" charset="-128"/>
                <a:cs typeface="Amazon Ember" panose="020B0603020204020204" pitchFamily="34" charset="0"/>
              </a:rPr>
              <a:t>連携機能</a:t>
            </a:r>
            <a:endParaRPr lang="en-US" altLang="ja-JP" sz="1600" dirty="0">
              <a:latin typeface="Meiryo UI" panose="020B0604030504040204" pitchFamily="34" charset="-128"/>
              <a:ea typeface="Meiryo UI" panose="020B0604030504040204" pitchFamily="34" charset="-128"/>
              <a:cs typeface="Amazon Ember" panose="020B0603020204020204" pitchFamily="34" charset="0"/>
            </a:endParaRPr>
          </a:p>
          <a:p>
            <a:pPr eaLnBrk="1" hangingPunct="1"/>
            <a:r>
              <a:rPr lang="ja-JP" altLang="en-US" sz="1200" dirty="0">
                <a:latin typeface="Meiryo UI" panose="020B0604030504040204" pitchFamily="34" charset="-128"/>
                <a:ea typeface="Meiryo UI" panose="020B0604030504040204" pitchFamily="34" charset="-128"/>
                <a:cs typeface="Amazon Ember" panose="020B0603020204020204" pitchFamily="34" charset="0"/>
              </a:rPr>
              <a:t>全文検索の対象となるデータを生成する機能</a:t>
            </a:r>
            <a:endParaRPr lang="en-US" altLang="ja-JP" sz="1200" dirty="0">
              <a:latin typeface="Meiryo UI" panose="020B0604030504040204" pitchFamily="34" charset="-128"/>
              <a:ea typeface="Meiryo UI" panose="020B0604030504040204" pitchFamily="34" charset="-128"/>
              <a:cs typeface="Amazon Ember" panose="020B0603020204020204" pitchFamily="34" charset="0"/>
            </a:endParaRPr>
          </a:p>
        </p:txBody>
      </p:sp>
      <p:sp>
        <p:nvSpPr>
          <p:cNvPr id="37" name="TextBox 20">
            <a:extLst>
              <a:ext uri="{FF2B5EF4-FFF2-40B4-BE49-F238E27FC236}">
                <a16:creationId xmlns:a16="http://schemas.microsoft.com/office/drawing/2014/main" id="{3E39FC08-2ADA-6F5E-BFD6-90F661BA34BC}"/>
              </a:ext>
            </a:extLst>
          </p:cNvPr>
          <p:cNvSpPr txBox="1">
            <a:spLocks noChangeArrowheads="1"/>
          </p:cNvSpPr>
          <p:nvPr/>
        </p:nvSpPr>
        <p:spPr bwMode="auto">
          <a:xfrm>
            <a:off x="12119217" y="6893411"/>
            <a:ext cx="23800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200" dirty="0">
                <a:latin typeface="Meiryo UI" panose="020B0604030504040204" pitchFamily="34" charset="-128"/>
                <a:ea typeface="Meiryo UI" panose="020B0604030504040204" pitchFamily="34" charset="-128"/>
                <a:cs typeface="Amazon Ember" panose="020B0603020204020204" pitchFamily="34" charset="0"/>
              </a:rPr>
              <a:t>例</a:t>
            </a:r>
            <a:endParaRPr lang="en-US" altLang="ja-JP" sz="12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eaLnBrk="1" hangingPunct="1">
              <a:buFont typeface="Arial" panose="020B0604020202020204" pitchFamily="34" charset="0"/>
              <a:buChar char="•"/>
            </a:pPr>
            <a:r>
              <a:rPr lang="ja-JP" altLang="en-US" sz="1200" dirty="0">
                <a:latin typeface="Meiryo UI" panose="020B0604030504040204" pitchFamily="34" charset="-128"/>
                <a:ea typeface="Meiryo UI" panose="020B0604030504040204" pitchFamily="34" charset="-128"/>
                <a:cs typeface="Amazon Ember" panose="020B0603020204020204" pitchFamily="34" charset="0"/>
              </a:rPr>
              <a:t>データ管理機能</a:t>
            </a:r>
            <a:endParaRPr lang="en-US" altLang="ja-JP" sz="12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eaLnBrk="1" hangingPunct="1">
              <a:buFont typeface="Arial" panose="020B0604020202020204" pitchFamily="34" charset="0"/>
              <a:buChar char="•"/>
            </a:pPr>
            <a:r>
              <a:rPr lang="ja-JP" altLang="en-US" sz="1200" dirty="0">
                <a:latin typeface="Meiryo UI" panose="020B0604030504040204" pitchFamily="34" charset="-128"/>
                <a:ea typeface="Meiryo UI" panose="020B0604030504040204" pitchFamily="34" charset="-128"/>
                <a:cs typeface="Amazon Ember" panose="020B0603020204020204" pitchFamily="34" charset="0"/>
              </a:rPr>
              <a:t>データ管理_データ収集機能</a:t>
            </a:r>
            <a:endParaRPr lang="en-US" altLang="ja-JP" sz="1200" dirty="0">
              <a:latin typeface="Meiryo UI" panose="020B0604030504040204" pitchFamily="34" charset="-128"/>
              <a:ea typeface="Meiryo UI" panose="020B0604030504040204" pitchFamily="34" charset="-128"/>
              <a:cs typeface="Amazon Ember" panose="020B0603020204020204" pitchFamily="34" charset="0"/>
            </a:endParaRPr>
          </a:p>
        </p:txBody>
      </p:sp>
      <p:sp>
        <p:nvSpPr>
          <p:cNvPr id="39" name="TextBox 9">
            <a:extLst>
              <a:ext uri="{FF2B5EF4-FFF2-40B4-BE49-F238E27FC236}">
                <a16:creationId xmlns:a16="http://schemas.microsoft.com/office/drawing/2014/main" id="{9765BCA5-A82F-606C-30FA-5570BDA0A0AC}"/>
              </a:ext>
            </a:extLst>
          </p:cNvPr>
          <p:cNvSpPr txBox="1">
            <a:spLocks noChangeArrowheads="1"/>
          </p:cNvSpPr>
          <p:nvPr/>
        </p:nvSpPr>
        <p:spPr bwMode="auto">
          <a:xfrm>
            <a:off x="12126110" y="8160982"/>
            <a:ext cx="12190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ja-JP" sz="1000" dirty="0">
                <a:latin typeface="Meiryo UI" panose="020B0604030504040204" pitchFamily="34" charset="-128"/>
                <a:ea typeface="Meiryo UI" panose="020B0604030504040204" pitchFamily="34" charset="-128"/>
                <a:cs typeface="Amazon Ember" panose="020B0603020204020204" pitchFamily="34" charset="0"/>
              </a:rPr>
              <a:t>Object Storage</a:t>
            </a:r>
          </a:p>
        </p:txBody>
      </p:sp>
      <p:cxnSp>
        <p:nvCxnSpPr>
          <p:cNvPr id="40" name="直線矢印コネクタ 120">
            <a:extLst>
              <a:ext uri="{FF2B5EF4-FFF2-40B4-BE49-F238E27FC236}">
                <a16:creationId xmlns:a16="http://schemas.microsoft.com/office/drawing/2014/main" id="{6B659AF5-AE16-7645-2C34-1E2238ABF7C6}"/>
              </a:ext>
            </a:extLst>
          </p:cNvPr>
          <p:cNvCxnSpPr>
            <a:cxnSpLocks/>
            <a:stCxn id="44" idx="1"/>
          </p:cNvCxnSpPr>
          <p:nvPr/>
        </p:nvCxnSpPr>
        <p:spPr>
          <a:xfrm flipH="1">
            <a:off x="9683987" y="4119154"/>
            <a:ext cx="629752" cy="82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2" name="TextBox 9">
            <a:extLst>
              <a:ext uri="{FF2B5EF4-FFF2-40B4-BE49-F238E27FC236}">
                <a16:creationId xmlns:a16="http://schemas.microsoft.com/office/drawing/2014/main" id="{157AE49C-4CB8-B40F-1288-89674B8FEBF8}"/>
              </a:ext>
            </a:extLst>
          </p:cNvPr>
          <p:cNvSpPr txBox="1">
            <a:spLocks noChangeArrowheads="1"/>
          </p:cNvSpPr>
          <p:nvPr/>
        </p:nvSpPr>
        <p:spPr bwMode="auto">
          <a:xfrm>
            <a:off x="13193962" y="8160982"/>
            <a:ext cx="12220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ja-JP" sz="1000" dirty="0">
                <a:latin typeface="Meiryo UI" panose="020B0604030504040204" pitchFamily="34" charset="-128"/>
                <a:ea typeface="Meiryo UI" panose="020B0604030504040204" pitchFamily="34" charset="-128"/>
                <a:cs typeface="Amazon Ember" panose="020B0603020204020204" pitchFamily="34" charset="0"/>
              </a:rPr>
              <a:t>ADB</a:t>
            </a:r>
            <a:endParaRPr lang="en-US" altLang="en-US" sz="1000" dirty="0">
              <a:latin typeface="Meiryo UI" panose="020B0604030504040204" pitchFamily="34" charset="-128"/>
              <a:ea typeface="Meiryo UI" panose="020B0604030504040204" pitchFamily="34" charset="-128"/>
              <a:cs typeface="Amazon Ember" panose="020B0603020204020204" pitchFamily="34" charset="0"/>
            </a:endParaRPr>
          </a:p>
        </p:txBody>
      </p:sp>
      <p:pic>
        <p:nvPicPr>
          <p:cNvPr id="43" name="Graphic 19" descr="Add">
            <a:extLst>
              <a:ext uri="{FF2B5EF4-FFF2-40B4-BE49-F238E27FC236}">
                <a16:creationId xmlns:a16="http://schemas.microsoft.com/office/drawing/2014/main" id="{A7EAFBC4-45DA-9CE1-7E9A-F32C1D428A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754206" y="3942867"/>
            <a:ext cx="360401" cy="360401"/>
          </a:xfrm>
          <a:prstGeom prst="rect">
            <a:avLst/>
          </a:prstGeom>
        </p:spPr>
      </p:pic>
      <p:sp>
        <p:nvSpPr>
          <p:cNvPr id="44" name="Rectangle 109">
            <a:extLst>
              <a:ext uri="{FF2B5EF4-FFF2-40B4-BE49-F238E27FC236}">
                <a16:creationId xmlns:a16="http://schemas.microsoft.com/office/drawing/2014/main" id="{042142CD-036D-6B6F-765D-743F9A72DDBC}"/>
              </a:ext>
            </a:extLst>
          </p:cNvPr>
          <p:cNvSpPr/>
          <p:nvPr/>
        </p:nvSpPr>
        <p:spPr>
          <a:xfrm>
            <a:off x="10313739" y="2903176"/>
            <a:ext cx="4139326" cy="2431955"/>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Meiryo UI" panose="020B0604030504040204" pitchFamily="34" charset="-128"/>
              <a:ea typeface="Meiryo UI" panose="020B0604030504040204" pitchFamily="34" charset="-128"/>
              <a:cs typeface="Amazon Ember" panose="020B0603020204020204" pitchFamily="34" charset="0"/>
            </a:endParaRPr>
          </a:p>
        </p:txBody>
      </p:sp>
      <p:sp>
        <p:nvSpPr>
          <p:cNvPr id="45" name="Rectangle 110">
            <a:extLst>
              <a:ext uri="{FF2B5EF4-FFF2-40B4-BE49-F238E27FC236}">
                <a16:creationId xmlns:a16="http://schemas.microsoft.com/office/drawing/2014/main" id="{DA20F85C-A0B0-C5A4-A0B9-63D14B871771}"/>
              </a:ext>
            </a:extLst>
          </p:cNvPr>
          <p:cNvSpPr/>
          <p:nvPr/>
        </p:nvSpPr>
        <p:spPr>
          <a:xfrm>
            <a:off x="12490559" y="3851283"/>
            <a:ext cx="548640" cy="548640"/>
          </a:xfrm>
          <a:prstGeom prst="rect">
            <a:avLst/>
          </a:prstGeom>
          <a:ln/>
        </p:spPr>
        <p:style>
          <a:lnRef idx="2">
            <a:schemeClr val="dk1"/>
          </a:lnRef>
          <a:fillRef idx="1">
            <a:schemeClr val="lt1"/>
          </a:fillRef>
          <a:effectRef idx="0">
            <a:schemeClr val="dk1"/>
          </a:effectRef>
          <a:fontRef idx="minor">
            <a:schemeClr val="dk1"/>
          </a:fontRef>
        </p:style>
        <p:txBody>
          <a:bodyPr tIns="91440" anchor="ctr"/>
          <a:lstStyle/>
          <a:p>
            <a:pPr algn="ctr" eaLnBrk="1" fontAlgn="auto" hangingPunct="1">
              <a:spcBef>
                <a:spcPts val="0"/>
              </a:spcBef>
              <a:spcAft>
                <a:spcPts val="0"/>
              </a:spcAft>
              <a:defRPr/>
            </a:pPr>
            <a:r>
              <a:rPr lang="ja-JP" altLang="en-US" sz="900" dirty="0">
                <a:solidFill>
                  <a:schemeClr val="tx1"/>
                </a:solidFill>
                <a:latin typeface="Meiryo UI" panose="020B0604030504040204" pitchFamily="34" charset="-128"/>
                <a:cs typeface="Amazon Ember" panose="020B0603020204020204" pitchFamily="34" charset="0"/>
              </a:rPr>
              <a:t>その他</a:t>
            </a:r>
            <a:endParaRPr lang="en-US" altLang="ja-JP" sz="1800" dirty="0"/>
          </a:p>
        </p:txBody>
      </p:sp>
      <p:sp>
        <p:nvSpPr>
          <p:cNvPr id="46" name="TextBox 15">
            <a:extLst>
              <a:ext uri="{FF2B5EF4-FFF2-40B4-BE49-F238E27FC236}">
                <a16:creationId xmlns:a16="http://schemas.microsoft.com/office/drawing/2014/main" id="{003B87C8-CF71-603D-C40A-6765CC345597}"/>
              </a:ext>
            </a:extLst>
          </p:cNvPr>
          <p:cNvSpPr txBox="1">
            <a:spLocks noChangeArrowheads="1"/>
          </p:cNvSpPr>
          <p:nvPr/>
        </p:nvSpPr>
        <p:spPr bwMode="auto">
          <a:xfrm>
            <a:off x="13202443" y="3831581"/>
            <a:ext cx="78790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ja-JP" sz="1000" dirty="0">
                <a:latin typeface="Meiryo UI" panose="020B0604030504040204" pitchFamily="34" charset="-128"/>
                <a:ea typeface="Meiryo UI" panose="020B0604030504040204" pitchFamily="34" charset="-128"/>
                <a:cs typeface="Amazon Ember" panose="020B0603020204020204" pitchFamily="34" charset="0"/>
              </a:rPr>
              <a:t>Logstash</a:t>
            </a:r>
          </a:p>
          <a:p>
            <a:pPr algn="ctr" eaLnBrk="1" hangingPunct="1"/>
            <a:r>
              <a:rPr lang="en-US" altLang="en-US" sz="1000" dirty="0" err="1">
                <a:latin typeface="Meiryo UI" panose="020B0604030504040204" pitchFamily="34" charset="-128"/>
                <a:ea typeface="Meiryo UI" panose="020B0604030504040204" pitchFamily="34" charset="-128"/>
                <a:cs typeface="Amazon Ember" panose="020B0603020204020204" pitchFamily="34" charset="0"/>
              </a:rPr>
              <a:t>Fluentd</a:t>
            </a:r>
            <a:endParaRPr lang="en-US" altLang="en-US" sz="1000" dirty="0">
              <a:latin typeface="Meiryo UI" panose="020B0604030504040204" pitchFamily="34" charset="-128"/>
              <a:ea typeface="Meiryo UI" panose="020B0604030504040204" pitchFamily="34" charset="-128"/>
              <a:cs typeface="Amazon Ember" panose="020B0603020204020204" pitchFamily="34" charset="0"/>
            </a:endParaRPr>
          </a:p>
          <a:p>
            <a:pPr algn="ctr" eaLnBrk="1" hangingPunct="1"/>
            <a:r>
              <a:rPr lang="ja-JP" altLang="en-US" sz="1000" dirty="0">
                <a:latin typeface="Meiryo UI" panose="020B0604030504040204" pitchFamily="34" charset="-128"/>
                <a:ea typeface="Meiryo UI" panose="020B0604030504040204" pitchFamily="34" charset="-128"/>
                <a:cs typeface="Amazon Ember" panose="020B0603020204020204" pitchFamily="34" charset="0"/>
              </a:rPr>
              <a:t>等</a:t>
            </a:r>
            <a:endParaRPr lang="en-US" altLang="en-US" sz="1000" dirty="0">
              <a:latin typeface="Meiryo UI" panose="020B0604030504040204" pitchFamily="34" charset="-128"/>
              <a:ea typeface="Meiryo UI" panose="020B0604030504040204" pitchFamily="34" charset="-128"/>
              <a:cs typeface="Amazon Ember" panose="020B0603020204020204" pitchFamily="34" charset="0"/>
            </a:endParaRPr>
          </a:p>
        </p:txBody>
      </p:sp>
      <p:cxnSp>
        <p:nvCxnSpPr>
          <p:cNvPr id="47" name="直線矢印コネクタ 120">
            <a:extLst>
              <a:ext uri="{FF2B5EF4-FFF2-40B4-BE49-F238E27FC236}">
                <a16:creationId xmlns:a16="http://schemas.microsoft.com/office/drawing/2014/main" id="{4D436D35-8746-78C5-71FE-668F5A78F072}"/>
              </a:ext>
            </a:extLst>
          </p:cNvPr>
          <p:cNvCxnSpPr>
            <a:cxnSpLocks/>
            <a:stCxn id="35" idx="0"/>
          </p:cNvCxnSpPr>
          <p:nvPr/>
        </p:nvCxnSpPr>
        <p:spPr>
          <a:xfrm flipV="1">
            <a:off x="13234110" y="5362896"/>
            <a:ext cx="0" cy="6914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9" name="TextBox 11">
            <a:extLst>
              <a:ext uri="{FF2B5EF4-FFF2-40B4-BE49-F238E27FC236}">
                <a16:creationId xmlns:a16="http://schemas.microsoft.com/office/drawing/2014/main" id="{5B79291E-84E2-91BD-2603-BED3083B8550}"/>
              </a:ext>
            </a:extLst>
          </p:cNvPr>
          <p:cNvSpPr txBox="1">
            <a:spLocks noChangeArrowheads="1"/>
          </p:cNvSpPr>
          <p:nvPr/>
        </p:nvSpPr>
        <p:spPr bwMode="auto">
          <a:xfrm>
            <a:off x="10431896" y="8216836"/>
            <a:ext cx="158871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dirty="0">
                <a:latin typeface="Meiryo UI" panose="020B0604030504040204" pitchFamily="34" charset="-128"/>
                <a:ea typeface="Meiryo UI" panose="020B0604030504040204" pitchFamily="34" charset="-128"/>
                <a:cs typeface="Amazon Ember" panose="020B0603020204020204" pitchFamily="34" charset="0"/>
              </a:rPr>
              <a:t>Events</a:t>
            </a:r>
          </a:p>
        </p:txBody>
      </p:sp>
      <p:sp>
        <p:nvSpPr>
          <p:cNvPr id="52" name="TextBox 19">
            <a:extLst>
              <a:ext uri="{FF2B5EF4-FFF2-40B4-BE49-F238E27FC236}">
                <a16:creationId xmlns:a16="http://schemas.microsoft.com/office/drawing/2014/main" id="{B2384D81-C5A3-C573-FF10-4D1122BD5814}"/>
              </a:ext>
            </a:extLst>
          </p:cNvPr>
          <p:cNvSpPr txBox="1">
            <a:spLocks noChangeArrowheads="1"/>
          </p:cNvSpPr>
          <p:nvPr/>
        </p:nvSpPr>
        <p:spPr bwMode="auto">
          <a:xfrm>
            <a:off x="10271624" y="4349457"/>
            <a:ext cx="17173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dirty="0">
                <a:latin typeface="Meiryo UI" panose="020B0604030504040204" pitchFamily="34" charset="-128"/>
                <a:ea typeface="Meiryo UI" panose="020B0604030504040204" pitchFamily="34" charset="-128"/>
                <a:cs typeface="Amazon Ember" panose="020B0603020204020204" pitchFamily="34" charset="0"/>
              </a:rPr>
              <a:t>Container</a:t>
            </a:r>
          </a:p>
          <a:p>
            <a:pPr algn="ctr" eaLnBrk="1" hangingPunct="1"/>
            <a:r>
              <a:rPr lang="ja-JP" altLang="en-US" sz="1000" dirty="0">
                <a:latin typeface="Meiryo UI" panose="020B0604030504040204" pitchFamily="34" charset="-128"/>
                <a:ea typeface="Meiryo UI" panose="020B0604030504040204" pitchFamily="34" charset="-128"/>
                <a:cs typeface="Amazon Ember" panose="020B0603020204020204" pitchFamily="34" charset="0"/>
              </a:rPr>
              <a:t>差分取り込みタスク</a:t>
            </a:r>
            <a:endParaRPr lang="en-US" altLang="ja-JP" sz="1000" dirty="0">
              <a:latin typeface="Meiryo UI" panose="020B0604030504040204" pitchFamily="34" charset="-128"/>
              <a:ea typeface="Meiryo UI" panose="020B0604030504040204" pitchFamily="34" charset="-128"/>
              <a:cs typeface="Amazon Ember" panose="020B0603020204020204" pitchFamily="34" charset="0"/>
            </a:endParaRPr>
          </a:p>
        </p:txBody>
      </p:sp>
      <p:pic>
        <p:nvPicPr>
          <p:cNvPr id="53" name="グラフィックス 52">
            <a:extLst>
              <a:ext uri="{FF2B5EF4-FFF2-40B4-BE49-F238E27FC236}">
                <a16:creationId xmlns:a16="http://schemas.microsoft.com/office/drawing/2014/main" id="{0CE09E04-992C-71AD-A205-9AA33BF95C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31682" y="4524637"/>
            <a:ext cx="400050" cy="409575"/>
          </a:xfrm>
          <a:prstGeom prst="rect">
            <a:avLst/>
          </a:prstGeom>
        </p:spPr>
      </p:pic>
      <p:pic>
        <p:nvPicPr>
          <p:cNvPr id="54" name="グラフィックス 53">
            <a:extLst>
              <a:ext uri="{FF2B5EF4-FFF2-40B4-BE49-F238E27FC236}">
                <a16:creationId xmlns:a16="http://schemas.microsoft.com/office/drawing/2014/main" id="{8CB5B59D-9892-6728-9994-06DAAD8E93A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39250" y="3024437"/>
            <a:ext cx="409575" cy="400050"/>
          </a:xfrm>
          <a:prstGeom prst="rect">
            <a:avLst/>
          </a:prstGeom>
        </p:spPr>
      </p:pic>
      <p:pic>
        <p:nvPicPr>
          <p:cNvPr id="55" name="グラフィックス 54">
            <a:extLst>
              <a:ext uri="{FF2B5EF4-FFF2-40B4-BE49-F238E27FC236}">
                <a16:creationId xmlns:a16="http://schemas.microsoft.com/office/drawing/2014/main" id="{59593B1B-4A2A-69ED-5CD4-3E24910A810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20832" y="3931100"/>
            <a:ext cx="400050" cy="400050"/>
          </a:xfrm>
          <a:prstGeom prst="rect">
            <a:avLst/>
          </a:prstGeom>
        </p:spPr>
      </p:pic>
      <p:pic>
        <p:nvPicPr>
          <p:cNvPr id="56" name="グラフィックス 55">
            <a:extLst>
              <a:ext uri="{FF2B5EF4-FFF2-40B4-BE49-F238E27FC236}">
                <a16:creationId xmlns:a16="http://schemas.microsoft.com/office/drawing/2014/main" id="{4CEC2BBC-B865-D08F-21B1-C8D6D4E9890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76062" y="3320556"/>
            <a:ext cx="381000" cy="381000"/>
          </a:xfrm>
          <a:prstGeom prst="rect">
            <a:avLst/>
          </a:prstGeom>
        </p:spPr>
      </p:pic>
      <p:cxnSp>
        <p:nvCxnSpPr>
          <p:cNvPr id="61" name="直線矢印コネクタ 120">
            <a:extLst>
              <a:ext uri="{FF2B5EF4-FFF2-40B4-BE49-F238E27FC236}">
                <a16:creationId xmlns:a16="http://schemas.microsoft.com/office/drawing/2014/main" id="{D5C42F14-6D85-AD3C-C420-5E677D83E936}"/>
              </a:ext>
            </a:extLst>
          </p:cNvPr>
          <p:cNvCxnSpPr>
            <a:cxnSpLocks/>
            <a:stCxn id="55" idx="3"/>
            <a:endCxn id="53" idx="1"/>
          </p:cNvCxnSpPr>
          <p:nvPr/>
        </p:nvCxnSpPr>
        <p:spPr>
          <a:xfrm>
            <a:off x="5920882" y="4131125"/>
            <a:ext cx="810800" cy="598300"/>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pic>
        <p:nvPicPr>
          <p:cNvPr id="65" name="グラフィックス 64">
            <a:extLst>
              <a:ext uri="{FF2B5EF4-FFF2-40B4-BE49-F238E27FC236}">
                <a16:creationId xmlns:a16="http://schemas.microsoft.com/office/drawing/2014/main" id="{0542BA96-F557-DD51-7C37-D261EA05079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232902" y="3952244"/>
            <a:ext cx="381000" cy="400050"/>
          </a:xfrm>
          <a:prstGeom prst="rect">
            <a:avLst/>
          </a:prstGeom>
        </p:spPr>
      </p:pic>
      <p:pic>
        <p:nvPicPr>
          <p:cNvPr id="66" name="グラフィックス 65">
            <a:extLst>
              <a:ext uri="{FF2B5EF4-FFF2-40B4-BE49-F238E27FC236}">
                <a16:creationId xmlns:a16="http://schemas.microsoft.com/office/drawing/2014/main" id="{D6D3F70E-7CF6-A9E6-3C4E-07620C0B125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938032" y="3918080"/>
            <a:ext cx="381000" cy="381000"/>
          </a:xfrm>
          <a:prstGeom prst="rect">
            <a:avLst/>
          </a:prstGeom>
        </p:spPr>
      </p:pic>
      <p:pic>
        <p:nvPicPr>
          <p:cNvPr id="67" name="OTag">
            <a:extLst>
              <a:ext uri="{FF2B5EF4-FFF2-40B4-BE49-F238E27FC236}">
                <a16:creationId xmlns:a16="http://schemas.microsoft.com/office/drawing/2014/main" id="{AEF0271E-2613-A442-E596-915C6CB9E0B9}"/>
              </a:ext>
              <a:ext uri="{C183D7F6-B498-43B3-948B-1728B52AA6E4}">
                <adec:decorative xmlns:adec="http://schemas.microsoft.com/office/drawing/2017/decorative" val="1"/>
              </a:ext>
            </a:extLst>
          </p:cNvPr>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4536489" y="2069869"/>
            <a:ext cx="368500" cy="368500"/>
          </a:xfrm>
          <a:prstGeom prst="rect">
            <a:avLst/>
          </a:prstGeom>
        </p:spPr>
      </p:pic>
      <p:pic>
        <p:nvPicPr>
          <p:cNvPr id="68" name="グラフィックス 67">
            <a:extLst>
              <a:ext uri="{FF2B5EF4-FFF2-40B4-BE49-F238E27FC236}">
                <a16:creationId xmlns:a16="http://schemas.microsoft.com/office/drawing/2014/main" id="{8B8E031B-EDBE-D456-CA68-AD615078752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2535634" y="7676812"/>
            <a:ext cx="400050" cy="400050"/>
          </a:xfrm>
          <a:prstGeom prst="rect">
            <a:avLst/>
          </a:prstGeom>
        </p:spPr>
      </p:pic>
      <p:pic>
        <p:nvPicPr>
          <p:cNvPr id="69" name="グラフィックス 68">
            <a:extLst>
              <a:ext uri="{FF2B5EF4-FFF2-40B4-BE49-F238E27FC236}">
                <a16:creationId xmlns:a16="http://schemas.microsoft.com/office/drawing/2014/main" id="{CE146ED7-19D5-F4D9-76E4-7AC1251175B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3545916" y="7665994"/>
            <a:ext cx="457200" cy="400050"/>
          </a:xfrm>
          <a:prstGeom prst="rect">
            <a:avLst/>
          </a:prstGeom>
        </p:spPr>
      </p:pic>
      <p:sp>
        <p:nvSpPr>
          <p:cNvPr id="70" name="TextBox 9">
            <a:extLst>
              <a:ext uri="{FF2B5EF4-FFF2-40B4-BE49-F238E27FC236}">
                <a16:creationId xmlns:a16="http://schemas.microsoft.com/office/drawing/2014/main" id="{60242960-1032-1014-19D0-F47D3A778D29}"/>
              </a:ext>
            </a:extLst>
          </p:cNvPr>
          <p:cNvSpPr txBox="1">
            <a:spLocks noChangeArrowheads="1"/>
          </p:cNvSpPr>
          <p:nvPr/>
        </p:nvSpPr>
        <p:spPr bwMode="auto">
          <a:xfrm>
            <a:off x="6315250" y="4950631"/>
            <a:ext cx="11955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dirty="0">
                <a:latin typeface="Meiryo UI" panose="020B0604030504040204" pitchFamily="34" charset="-128"/>
                <a:ea typeface="Meiryo UI" panose="020B0604030504040204" pitchFamily="34" charset="-128"/>
                <a:cs typeface="Amazon Ember" panose="020B0603020204020204" pitchFamily="34" charset="0"/>
              </a:rPr>
              <a:t>API Gateway</a:t>
            </a:r>
          </a:p>
        </p:txBody>
      </p:sp>
      <p:cxnSp>
        <p:nvCxnSpPr>
          <p:cNvPr id="74" name="直線矢印コネクタ 120">
            <a:extLst>
              <a:ext uri="{FF2B5EF4-FFF2-40B4-BE49-F238E27FC236}">
                <a16:creationId xmlns:a16="http://schemas.microsoft.com/office/drawing/2014/main" id="{0A64B708-5ED5-BB7F-D0E6-9B8DA47F87B0}"/>
              </a:ext>
            </a:extLst>
          </p:cNvPr>
          <p:cNvCxnSpPr>
            <a:cxnSpLocks/>
            <a:stCxn id="55" idx="3"/>
            <a:endCxn id="56" idx="1"/>
          </p:cNvCxnSpPr>
          <p:nvPr/>
        </p:nvCxnSpPr>
        <p:spPr>
          <a:xfrm flipV="1">
            <a:off x="5920882" y="3511056"/>
            <a:ext cx="1255180" cy="620069"/>
          </a:xfrm>
          <a:prstGeom prst="bentConnector3">
            <a:avLst>
              <a:gd name="adj1" fmla="val 32479"/>
            </a:avLst>
          </a:prstGeom>
          <a:ln>
            <a:tailEnd type="triangle"/>
          </a:ln>
        </p:spPr>
        <p:style>
          <a:lnRef idx="1">
            <a:schemeClr val="dk1"/>
          </a:lnRef>
          <a:fillRef idx="0">
            <a:schemeClr val="dk1"/>
          </a:fillRef>
          <a:effectRef idx="0">
            <a:schemeClr val="dk1"/>
          </a:effectRef>
          <a:fontRef idx="minor">
            <a:schemeClr val="tx1"/>
          </a:fontRef>
        </p:style>
      </p:cxnSp>
      <p:pic>
        <p:nvPicPr>
          <p:cNvPr id="77" name="グラフィックス 76">
            <a:extLst>
              <a:ext uri="{FF2B5EF4-FFF2-40B4-BE49-F238E27FC236}">
                <a16:creationId xmlns:a16="http://schemas.microsoft.com/office/drawing/2014/main" id="{1C4FF1DB-1A48-3E44-A0BE-3A27F509E92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665993" y="4551105"/>
            <a:ext cx="400050" cy="400050"/>
          </a:xfrm>
          <a:prstGeom prst="rect">
            <a:avLst/>
          </a:prstGeom>
        </p:spPr>
      </p:pic>
      <p:cxnSp>
        <p:nvCxnSpPr>
          <p:cNvPr id="81" name="直線矢印コネクタ 120">
            <a:extLst>
              <a:ext uri="{FF2B5EF4-FFF2-40B4-BE49-F238E27FC236}">
                <a16:creationId xmlns:a16="http://schemas.microsoft.com/office/drawing/2014/main" id="{731E6600-E909-FADD-A459-6B8DE42A9400}"/>
              </a:ext>
            </a:extLst>
          </p:cNvPr>
          <p:cNvCxnSpPr>
            <a:cxnSpLocks/>
            <a:stCxn id="56" idx="3"/>
            <a:endCxn id="65" idx="1"/>
          </p:cNvCxnSpPr>
          <p:nvPr/>
        </p:nvCxnSpPr>
        <p:spPr>
          <a:xfrm>
            <a:off x="7557062" y="3511056"/>
            <a:ext cx="1675840" cy="641213"/>
          </a:xfrm>
          <a:prstGeom prst="bentConnector3">
            <a:avLst>
              <a:gd name="adj1" fmla="val 63123"/>
            </a:avLst>
          </a:prstGeom>
          <a:ln>
            <a:tailEnd type="triangle"/>
          </a:ln>
        </p:spPr>
        <p:style>
          <a:lnRef idx="1">
            <a:schemeClr val="dk1"/>
          </a:lnRef>
          <a:fillRef idx="0">
            <a:schemeClr val="dk1"/>
          </a:fillRef>
          <a:effectRef idx="0">
            <a:schemeClr val="dk1"/>
          </a:effectRef>
          <a:fontRef idx="minor">
            <a:schemeClr val="tx1"/>
          </a:fontRef>
        </p:style>
      </p:cxnSp>
      <p:sp>
        <p:nvSpPr>
          <p:cNvPr id="86" name="TextBox 20">
            <a:extLst>
              <a:ext uri="{FF2B5EF4-FFF2-40B4-BE49-F238E27FC236}">
                <a16:creationId xmlns:a16="http://schemas.microsoft.com/office/drawing/2014/main" id="{83FCD136-DBB1-9169-7867-52219B8A2B34}"/>
              </a:ext>
            </a:extLst>
          </p:cNvPr>
          <p:cNvSpPr txBox="1">
            <a:spLocks noChangeArrowheads="1"/>
          </p:cNvSpPr>
          <p:nvPr/>
        </p:nvSpPr>
        <p:spPr bwMode="auto">
          <a:xfrm>
            <a:off x="7142567" y="4945915"/>
            <a:ext cx="14399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ja-JP" sz="1000" dirty="0">
                <a:latin typeface="Meiryo UI" panose="020B0604030504040204" pitchFamily="34" charset="-128"/>
                <a:ea typeface="Meiryo UI" panose="020B0604030504040204" pitchFamily="34" charset="-128"/>
                <a:cs typeface="Amazon Ember" panose="020B0603020204020204" pitchFamily="34" charset="0"/>
              </a:rPr>
              <a:t>Functions</a:t>
            </a:r>
          </a:p>
        </p:txBody>
      </p:sp>
      <p:grpSp>
        <p:nvGrpSpPr>
          <p:cNvPr id="89" name="グループ化 88">
            <a:extLst>
              <a:ext uri="{FF2B5EF4-FFF2-40B4-BE49-F238E27FC236}">
                <a16:creationId xmlns:a16="http://schemas.microsoft.com/office/drawing/2014/main" id="{9099496F-4124-19FE-E2A0-C68D28FDBBA0}"/>
              </a:ext>
            </a:extLst>
          </p:cNvPr>
          <p:cNvGrpSpPr/>
          <p:nvPr/>
        </p:nvGrpSpPr>
        <p:grpSpPr>
          <a:xfrm>
            <a:off x="3536752" y="3918514"/>
            <a:ext cx="501087" cy="400440"/>
            <a:chOff x="1113252" y="6112956"/>
            <a:chExt cx="655844" cy="524265"/>
          </a:xfrm>
        </p:grpSpPr>
        <p:pic>
          <p:nvPicPr>
            <p:cNvPr id="90" name="グラフィックス 89">
              <a:extLst>
                <a:ext uri="{FF2B5EF4-FFF2-40B4-BE49-F238E27FC236}">
                  <a16:creationId xmlns:a16="http://schemas.microsoft.com/office/drawing/2014/main" id="{C8264034-A10B-1071-A3EF-646AC6B6B4F6}"/>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454771" y="6112956"/>
              <a:ext cx="314325" cy="400050"/>
            </a:xfrm>
            <a:prstGeom prst="rect">
              <a:avLst/>
            </a:prstGeom>
          </p:spPr>
        </p:pic>
        <p:pic>
          <p:nvPicPr>
            <p:cNvPr id="91" name="グラフィックス 90">
              <a:extLst>
                <a:ext uri="{FF2B5EF4-FFF2-40B4-BE49-F238E27FC236}">
                  <a16:creationId xmlns:a16="http://schemas.microsoft.com/office/drawing/2014/main" id="{1772E928-8982-148D-B84B-D71E980C4734}"/>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113252" y="6113346"/>
              <a:ext cx="314325" cy="400050"/>
            </a:xfrm>
            <a:prstGeom prst="rect">
              <a:avLst/>
            </a:prstGeom>
          </p:spPr>
        </p:pic>
        <p:pic>
          <p:nvPicPr>
            <p:cNvPr id="92" name="グラフィックス 91">
              <a:extLst>
                <a:ext uri="{FF2B5EF4-FFF2-40B4-BE49-F238E27FC236}">
                  <a16:creationId xmlns:a16="http://schemas.microsoft.com/office/drawing/2014/main" id="{D9CEDA60-38B3-38F6-A70C-CF2159012F80}"/>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284295" y="6237171"/>
              <a:ext cx="314325" cy="400050"/>
            </a:xfrm>
            <a:prstGeom prst="rect">
              <a:avLst/>
            </a:prstGeom>
          </p:spPr>
        </p:pic>
      </p:grpSp>
      <p:pic>
        <p:nvPicPr>
          <p:cNvPr id="2" name="Graphic 19" descr="Add">
            <a:extLst>
              <a:ext uri="{FF2B5EF4-FFF2-40B4-BE49-F238E27FC236}">
                <a16:creationId xmlns:a16="http://schemas.microsoft.com/office/drawing/2014/main" id="{F675A33D-E39B-7046-CE36-257F436FE8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754206" y="4628915"/>
            <a:ext cx="360401" cy="360401"/>
          </a:xfrm>
          <a:prstGeom prst="rect">
            <a:avLst/>
          </a:prstGeom>
        </p:spPr>
      </p:pic>
      <p:sp>
        <p:nvSpPr>
          <p:cNvPr id="7" name="Rectangle 110">
            <a:extLst>
              <a:ext uri="{FF2B5EF4-FFF2-40B4-BE49-F238E27FC236}">
                <a16:creationId xmlns:a16="http://schemas.microsoft.com/office/drawing/2014/main" id="{60745C68-A108-AD90-D2D6-2C74A67DE9FE}"/>
              </a:ext>
            </a:extLst>
          </p:cNvPr>
          <p:cNvSpPr/>
          <p:nvPr/>
        </p:nvSpPr>
        <p:spPr>
          <a:xfrm>
            <a:off x="12490559" y="4568123"/>
            <a:ext cx="548640" cy="548640"/>
          </a:xfrm>
          <a:prstGeom prst="rect">
            <a:avLst/>
          </a:prstGeom>
          <a:ln/>
        </p:spPr>
        <p:style>
          <a:lnRef idx="2">
            <a:schemeClr val="dk1"/>
          </a:lnRef>
          <a:fillRef idx="1">
            <a:schemeClr val="lt1"/>
          </a:fillRef>
          <a:effectRef idx="0">
            <a:schemeClr val="dk1"/>
          </a:effectRef>
          <a:fontRef idx="minor">
            <a:schemeClr val="dk1"/>
          </a:fontRef>
        </p:style>
        <p:txBody>
          <a:bodyPr tIns="91440" anchor="ctr"/>
          <a:lstStyle/>
          <a:p>
            <a:pPr algn="ctr" eaLnBrk="1" fontAlgn="auto" hangingPunct="1">
              <a:spcBef>
                <a:spcPts val="0"/>
              </a:spcBef>
              <a:spcAft>
                <a:spcPts val="0"/>
              </a:spcAft>
              <a:defRPr/>
            </a:pPr>
            <a:r>
              <a:rPr lang="ja-JP" altLang="en-US" sz="900">
                <a:solidFill>
                  <a:schemeClr val="tx1"/>
                </a:solidFill>
                <a:latin typeface="Meiryo UI" panose="020B0604030504040204" pitchFamily="34" charset="-128"/>
                <a:cs typeface="Amazon Ember" panose="020B0603020204020204" pitchFamily="34" charset="0"/>
              </a:rPr>
              <a:t>その他</a:t>
            </a:r>
            <a:endParaRPr lang="en-US" altLang="ja-JP" sz="1800" dirty="0"/>
          </a:p>
        </p:txBody>
      </p:sp>
      <p:sp>
        <p:nvSpPr>
          <p:cNvPr id="9" name="TextBox 15">
            <a:extLst>
              <a:ext uri="{FF2B5EF4-FFF2-40B4-BE49-F238E27FC236}">
                <a16:creationId xmlns:a16="http://schemas.microsoft.com/office/drawing/2014/main" id="{B090A2E4-FAED-088E-F15D-C5CFE70FB30B}"/>
              </a:ext>
            </a:extLst>
          </p:cNvPr>
          <p:cNvSpPr txBox="1">
            <a:spLocks noChangeArrowheads="1"/>
          </p:cNvSpPr>
          <p:nvPr/>
        </p:nvSpPr>
        <p:spPr bwMode="auto">
          <a:xfrm>
            <a:off x="13053328" y="4447135"/>
            <a:ext cx="151185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ja-JP" sz="1000" dirty="0">
                <a:latin typeface="Meiryo UI" panose="020B0604030504040204" pitchFamily="34" charset="-128"/>
                <a:ea typeface="Meiryo UI" panose="020B0604030504040204" pitchFamily="34" charset="-128"/>
                <a:cs typeface="Amazon Ember" panose="020B0603020204020204" pitchFamily="34" charset="0"/>
              </a:rPr>
              <a:t>Oracle Container Engine for Kubernetes(OKE)</a:t>
            </a:r>
            <a:r>
              <a:rPr lang="ja-JP" altLang="en-US" sz="1000" dirty="0">
                <a:latin typeface="Meiryo UI" panose="020B0604030504040204" pitchFamily="34" charset="-128"/>
                <a:ea typeface="Meiryo UI" panose="020B0604030504040204" pitchFamily="34" charset="-128"/>
                <a:cs typeface="Amazon Ember" panose="020B0603020204020204" pitchFamily="34" charset="0"/>
              </a:rPr>
              <a:t>の</a:t>
            </a:r>
            <a:r>
              <a:rPr lang="en-US" altLang="ja-JP" sz="1000" dirty="0" err="1">
                <a:latin typeface="Meiryo UI" panose="020B0604030504040204" pitchFamily="34" charset="-128"/>
                <a:ea typeface="Meiryo UI" panose="020B0604030504040204" pitchFamily="34" charset="-128"/>
                <a:cs typeface="Amazon Ember" panose="020B0603020204020204" pitchFamily="34" charset="0"/>
              </a:rPr>
              <a:t>CronJob</a:t>
            </a:r>
            <a:r>
              <a:rPr lang="ja-JP" altLang="en-US" sz="1000" dirty="0">
                <a:latin typeface="Meiryo UI" panose="020B0604030504040204" pitchFamily="34" charset="-128"/>
                <a:ea typeface="Meiryo UI" panose="020B0604030504040204" pitchFamily="34" charset="-128"/>
                <a:cs typeface="Amazon Ember" panose="020B0603020204020204" pitchFamily="34" charset="0"/>
              </a:rPr>
              <a:t>等</a:t>
            </a:r>
            <a:endParaRPr lang="en-US" altLang="ja-JP" sz="1000" dirty="0">
              <a:latin typeface="Meiryo UI" panose="020B0604030504040204" pitchFamily="34" charset="-128"/>
              <a:ea typeface="Meiryo UI" panose="020B0604030504040204" pitchFamily="34" charset="-128"/>
              <a:cs typeface="Amazon Ember" panose="020B0603020204020204" pitchFamily="34" charset="0"/>
            </a:endParaRPr>
          </a:p>
          <a:p>
            <a:pPr algn="ctr"/>
            <a:r>
              <a:rPr lang="ja-JP" altLang="en-US" sz="1000" dirty="0">
                <a:latin typeface="Meiryo UI" panose="020B0604030504040204" pitchFamily="34" charset="-128"/>
                <a:ea typeface="Meiryo UI" panose="020B0604030504040204" pitchFamily="34" charset="-128"/>
                <a:cs typeface="Amazon Ember" panose="020B0603020204020204" pitchFamily="34" charset="0"/>
              </a:rPr>
              <a:t>定時タスクトリガー</a:t>
            </a:r>
            <a:endParaRPr lang="en-US" altLang="en-US" sz="1000" dirty="0">
              <a:latin typeface="Meiryo UI" panose="020B0604030504040204" pitchFamily="34" charset="-128"/>
              <a:ea typeface="Meiryo UI" panose="020B0604030504040204" pitchFamily="34" charset="-128"/>
              <a:cs typeface="Amazon Ember" panose="020B0603020204020204" pitchFamily="34" charset="0"/>
            </a:endParaRPr>
          </a:p>
        </p:txBody>
      </p:sp>
      <p:pic>
        <p:nvPicPr>
          <p:cNvPr id="15" name="グラフィックス 14">
            <a:extLst>
              <a:ext uri="{FF2B5EF4-FFF2-40B4-BE49-F238E27FC236}">
                <a16:creationId xmlns:a16="http://schemas.microsoft.com/office/drawing/2014/main" id="{B8AD7BFA-6498-E21D-317A-1C702BF4F199}"/>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0999982" y="7773090"/>
            <a:ext cx="409575" cy="400050"/>
          </a:xfrm>
          <a:prstGeom prst="rect">
            <a:avLst/>
          </a:prstGeom>
        </p:spPr>
      </p:pic>
      <p:pic>
        <p:nvPicPr>
          <p:cNvPr id="21" name="グラフィックス 20">
            <a:extLst>
              <a:ext uri="{FF2B5EF4-FFF2-40B4-BE49-F238E27FC236}">
                <a16:creationId xmlns:a16="http://schemas.microsoft.com/office/drawing/2014/main" id="{D113BB2D-17F2-6A01-5831-DC6A8BC9D31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988978" y="6199213"/>
            <a:ext cx="400050" cy="400050"/>
          </a:xfrm>
          <a:prstGeom prst="rect">
            <a:avLst/>
          </a:prstGeom>
        </p:spPr>
      </p:pic>
      <p:sp>
        <p:nvSpPr>
          <p:cNvPr id="25" name="TextBox 11">
            <a:extLst>
              <a:ext uri="{FF2B5EF4-FFF2-40B4-BE49-F238E27FC236}">
                <a16:creationId xmlns:a16="http://schemas.microsoft.com/office/drawing/2014/main" id="{1DA6A83B-E55E-0E51-9145-FF4FAF0998C2}"/>
              </a:ext>
            </a:extLst>
          </p:cNvPr>
          <p:cNvSpPr txBox="1">
            <a:spLocks noChangeArrowheads="1"/>
          </p:cNvSpPr>
          <p:nvPr/>
        </p:nvSpPr>
        <p:spPr bwMode="auto">
          <a:xfrm>
            <a:off x="10431896" y="6608636"/>
            <a:ext cx="158871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dirty="0">
                <a:latin typeface="Meiryo UI" panose="020B0604030504040204" pitchFamily="34" charset="-128"/>
                <a:ea typeface="Meiryo UI" panose="020B0604030504040204" pitchFamily="34" charset="-128"/>
                <a:cs typeface="Amazon Ember" panose="020B0603020204020204" pitchFamily="34" charset="0"/>
              </a:rPr>
              <a:t>Functions</a:t>
            </a:r>
          </a:p>
        </p:txBody>
      </p:sp>
      <p:cxnSp>
        <p:nvCxnSpPr>
          <p:cNvPr id="31" name="直線矢印コネクタ 120">
            <a:extLst>
              <a:ext uri="{FF2B5EF4-FFF2-40B4-BE49-F238E27FC236}">
                <a16:creationId xmlns:a16="http://schemas.microsoft.com/office/drawing/2014/main" id="{0D282843-7655-5DD1-F641-BE014DAE97A2}"/>
              </a:ext>
            </a:extLst>
          </p:cNvPr>
          <p:cNvCxnSpPr>
            <a:cxnSpLocks/>
          </p:cNvCxnSpPr>
          <p:nvPr/>
        </p:nvCxnSpPr>
        <p:spPr>
          <a:xfrm flipV="1">
            <a:off x="11176520" y="6927730"/>
            <a:ext cx="0" cy="6865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直線矢印コネクタ 120">
            <a:extLst>
              <a:ext uri="{FF2B5EF4-FFF2-40B4-BE49-F238E27FC236}">
                <a16:creationId xmlns:a16="http://schemas.microsoft.com/office/drawing/2014/main" id="{674FB2CC-D751-6A3D-F56E-373FB370E2A1}"/>
              </a:ext>
            </a:extLst>
          </p:cNvPr>
          <p:cNvCxnSpPr>
            <a:cxnSpLocks/>
          </p:cNvCxnSpPr>
          <p:nvPr/>
        </p:nvCxnSpPr>
        <p:spPr>
          <a:xfrm flipV="1">
            <a:off x="11176520" y="5443361"/>
            <a:ext cx="0" cy="6248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36057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2673991-03FC-BF42-D552-54E33687333D}"/>
              </a:ext>
            </a:extLst>
          </p:cNvPr>
          <p:cNvSpPr>
            <a:spLocks noGrp="1"/>
          </p:cNvSpPr>
          <p:nvPr>
            <p:ph type="title"/>
          </p:nvPr>
        </p:nvSpPr>
        <p:spPr/>
        <p:txBody>
          <a:bodyPr>
            <a:normAutofit fontScale="90000"/>
          </a:bodyPr>
          <a:lstStyle/>
          <a:p>
            <a:r>
              <a:rPr kumimoji="1" lang="en-US" altLang="ja-JP" dirty="0">
                <a:latin typeface="Meiryo UI" panose="020B0604030504040204" pitchFamily="34" charset="-128"/>
                <a:ea typeface="Meiryo UI" panose="020B0604030504040204" pitchFamily="34" charset="-128"/>
              </a:rPr>
              <a:t>8-1-2-1.</a:t>
            </a:r>
            <a:r>
              <a:rPr kumimoji="1" lang="ja-JP" altLang="en-US" dirty="0">
                <a:latin typeface="Meiryo UI" panose="020B0604030504040204" pitchFamily="34" charset="-128"/>
                <a:ea typeface="Meiryo UI" panose="020B0604030504040204" pitchFamily="34" charset="-128"/>
              </a:rPr>
              <a:t> 申請・届出</a:t>
            </a:r>
            <a:r>
              <a:rPr kumimoji="1" lang="en-US" altLang="ja-JP" dirty="0">
                <a:latin typeface="Meiryo UI" panose="020B0604030504040204" pitchFamily="34" charset="-128"/>
                <a:ea typeface="Meiryo UI" panose="020B0604030504040204" pitchFamily="34" charset="-128"/>
              </a:rPr>
              <a:t>_</a:t>
            </a:r>
            <a:r>
              <a:rPr kumimoji="1" lang="ja-JP" altLang="en-US" dirty="0">
                <a:latin typeface="Meiryo UI" panose="020B0604030504040204" pitchFamily="34" charset="-128"/>
                <a:ea typeface="Meiryo UI" panose="020B0604030504040204" pitchFamily="34" charset="-128"/>
              </a:rPr>
              <a:t>申請・届出機能</a:t>
            </a:r>
            <a:r>
              <a:rPr kumimoji="1" lang="ja-JP" altLang="en-US" dirty="0"/>
              <a:t>（パターン</a:t>
            </a:r>
            <a:r>
              <a:rPr kumimoji="1" lang="en-US" altLang="ja-JP" dirty="0"/>
              <a:t>2 </a:t>
            </a:r>
            <a:r>
              <a:rPr kumimoji="1" lang="ja-JP" altLang="en-US" dirty="0"/>
              <a:t>サーバレス利用）</a:t>
            </a:r>
          </a:p>
        </p:txBody>
      </p:sp>
      <p:sp>
        <p:nvSpPr>
          <p:cNvPr id="21" name="正方形/長方形 20">
            <a:extLst>
              <a:ext uri="{FF2B5EF4-FFF2-40B4-BE49-F238E27FC236}">
                <a16:creationId xmlns:a16="http://schemas.microsoft.com/office/drawing/2014/main" id="{37BB3E0B-DD56-C21F-F0D3-865600537583}"/>
              </a:ext>
            </a:extLst>
          </p:cNvPr>
          <p:cNvSpPr/>
          <p:nvPr/>
        </p:nvSpPr>
        <p:spPr>
          <a:xfrm>
            <a:off x="4976363" y="2232334"/>
            <a:ext cx="9483915" cy="6985843"/>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34" charset="-128"/>
              <a:ea typeface="Meiryo UI" panose="020B0604030504040204" pitchFamily="34" charset="-128"/>
            </a:endParaRPr>
          </a:p>
        </p:txBody>
      </p:sp>
      <p:sp>
        <p:nvSpPr>
          <p:cNvPr id="22" name="正方形/長方形 21">
            <a:extLst>
              <a:ext uri="{FF2B5EF4-FFF2-40B4-BE49-F238E27FC236}">
                <a16:creationId xmlns:a16="http://schemas.microsoft.com/office/drawing/2014/main" id="{7E9FD01A-0DEE-956F-F07C-F2CEC5762636}"/>
              </a:ext>
            </a:extLst>
          </p:cNvPr>
          <p:cNvSpPr/>
          <p:nvPr/>
        </p:nvSpPr>
        <p:spPr>
          <a:xfrm>
            <a:off x="5740092" y="2960848"/>
            <a:ext cx="5842657" cy="4511143"/>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kumimoji="1" lang="ja-JP" altLang="en-US" sz="1600" dirty="0">
                <a:solidFill>
                  <a:schemeClr val="tx1"/>
                </a:solidFill>
                <a:latin typeface="Meiryo UI" panose="020B0604030504040204" pitchFamily="34" charset="-128"/>
                <a:ea typeface="Meiryo UI" panose="020B0604030504040204" pitchFamily="34" charset="-128"/>
              </a:rPr>
              <a:t>申請・届出</a:t>
            </a:r>
            <a:r>
              <a:rPr kumimoji="1" lang="en-US" altLang="ja-JP" sz="1600" dirty="0">
                <a:solidFill>
                  <a:schemeClr val="tx1"/>
                </a:solidFill>
                <a:latin typeface="Meiryo UI" panose="020B0604030504040204" pitchFamily="34" charset="-128"/>
                <a:ea typeface="Meiryo UI" panose="020B0604030504040204" pitchFamily="34" charset="-128"/>
              </a:rPr>
              <a:t>_</a:t>
            </a:r>
            <a:r>
              <a:rPr kumimoji="1" lang="ja-JP" altLang="en-US" sz="1600" dirty="0">
                <a:solidFill>
                  <a:schemeClr val="tx1"/>
                </a:solidFill>
                <a:latin typeface="Meiryo UI" panose="020B0604030504040204" pitchFamily="34" charset="-128"/>
                <a:ea typeface="Meiryo UI" panose="020B0604030504040204" pitchFamily="34" charset="-128"/>
              </a:rPr>
              <a:t>申請・届出機能</a:t>
            </a:r>
            <a:endParaRPr kumimoji="1" lang="en-US" altLang="ja-JP" sz="1600" dirty="0">
              <a:solidFill>
                <a:schemeClr val="tx1"/>
              </a:solidFill>
              <a:latin typeface="Meiryo UI" panose="020B0604030504040204" pitchFamily="34" charset="-128"/>
              <a:ea typeface="Meiryo UI" panose="020B0604030504040204" pitchFamily="34" charset="-128"/>
            </a:endParaRPr>
          </a:p>
        </p:txBody>
      </p:sp>
      <p:pic>
        <p:nvPicPr>
          <p:cNvPr id="23" name="OTag">
            <a:extLst>
              <a:ext uri="{FF2B5EF4-FFF2-40B4-BE49-F238E27FC236}">
                <a16:creationId xmlns:a16="http://schemas.microsoft.com/office/drawing/2014/main" id="{89740D71-27B8-8BF3-9A6F-57A2B71CC2F4}"/>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76363" y="2232334"/>
            <a:ext cx="502920" cy="502920"/>
          </a:xfrm>
          <a:prstGeom prst="rect">
            <a:avLst/>
          </a:prstGeom>
        </p:spPr>
      </p:pic>
      <p:grpSp>
        <p:nvGrpSpPr>
          <p:cNvPr id="36" name="グループ化 35">
            <a:extLst>
              <a:ext uri="{FF2B5EF4-FFF2-40B4-BE49-F238E27FC236}">
                <a16:creationId xmlns:a16="http://schemas.microsoft.com/office/drawing/2014/main" id="{2088517E-A939-4E0C-ACA7-0A6D957CD08A}"/>
              </a:ext>
            </a:extLst>
          </p:cNvPr>
          <p:cNvGrpSpPr/>
          <p:nvPr/>
        </p:nvGrpSpPr>
        <p:grpSpPr>
          <a:xfrm>
            <a:off x="2763552" y="5087449"/>
            <a:ext cx="655844" cy="524265"/>
            <a:chOff x="1113252" y="6112956"/>
            <a:chExt cx="655844" cy="524265"/>
          </a:xfrm>
        </p:grpSpPr>
        <p:pic>
          <p:nvPicPr>
            <p:cNvPr id="37" name="グラフィックス 36">
              <a:extLst>
                <a:ext uri="{FF2B5EF4-FFF2-40B4-BE49-F238E27FC236}">
                  <a16:creationId xmlns:a16="http://schemas.microsoft.com/office/drawing/2014/main" id="{CCCF32DC-DB19-2305-2AC4-B7D412C1CB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4771" y="6112956"/>
              <a:ext cx="314325" cy="400050"/>
            </a:xfrm>
            <a:prstGeom prst="rect">
              <a:avLst/>
            </a:prstGeom>
          </p:spPr>
        </p:pic>
        <p:pic>
          <p:nvPicPr>
            <p:cNvPr id="38" name="グラフィックス 37">
              <a:extLst>
                <a:ext uri="{FF2B5EF4-FFF2-40B4-BE49-F238E27FC236}">
                  <a16:creationId xmlns:a16="http://schemas.microsoft.com/office/drawing/2014/main" id="{815D0D18-093C-B76D-17C9-4C176354A5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3252" y="6113346"/>
              <a:ext cx="314325" cy="400050"/>
            </a:xfrm>
            <a:prstGeom prst="rect">
              <a:avLst/>
            </a:prstGeom>
          </p:spPr>
        </p:pic>
        <p:pic>
          <p:nvPicPr>
            <p:cNvPr id="39" name="グラフィックス 38">
              <a:extLst>
                <a:ext uri="{FF2B5EF4-FFF2-40B4-BE49-F238E27FC236}">
                  <a16:creationId xmlns:a16="http://schemas.microsoft.com/office/drawing/2014/main" id="{C459FB4A-87E9-2C8A-F963-9DFF2B21A4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4295" y="6237171"/>
              <a:ext cx="314325" cy="400050"/>
            </a:xfrm>
            <a:prstGeom prst="rect">
              <a:avLst/>
            </a:prstGeom>
          </p:spPr>
        </p:pic>
      </p:grpSp>
      <p:sp>
        <p:nvSpPr>
          <p:cNvPr id="40" name="TextBox 12">
            <a:extLst>
              <a:ext uri="{FF2B5EF4-FFF2-40B4-BE49-F238E27FC236}">
                <a16:creationId xmlns:a16="http://schemas.microsoft.com/office/drawing/2014/main" id="{B66B62EA-B5C5-5E27-5C3E-ED5578CA05D2}"/>
              </a:ext>
            </a:extLst>
          </p:cNvPr>
          <p:cNvSpPr txBox="1">
            <a:spLocks noChangeArrowheads="1"/>
          </p:cNvSpPr>
          <p:nvPr/>
        </p:nvSpPr>
        <p:spPr bwMode="auto">
          <a:xfrm>
            <a:off x="2716239" y="5678008"/>
            <a:ext cx="723275"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利用者</a:t>
            </a:r>
          </a:p>
        </p:txBody>
      </p:sp>
      <p:sp>
        <p:nvSpPr>
          <p:cNvPr id="41" name="TextBox 12">
            <a:extLst>
              <a:ext uri="{FF2B5EF4-FFF2-40B4-BE49-F238E27FC236}">
                <a16:creationId xmlns:a16="http://schemas.microsoft.com/office/drawing/2014/main" id="{29CFF6CD-FA2F-4A3C-4F02-142DBBDBD91D}"/>
              </a:ext>
            </a:extLst>
          </p:cNvPr>
          <p:cNvSpPr txBox="1">
            <a:spLocks noChangeArrowheads="1"/>
          </p:cNvSpPr>
          <p:nvPr/>
        </p:nvSpPr>
        <p:spPr bwMode="auto">
          <a:xfrm>
            <a:off x="5483452" y="2345294"/>
            <a:ext cx="513281"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OCI</a:t>
            </a:r>
          </a:p>
        </p:txBody>
      </p:sp>
      <p:pic>
        <p:nvPicPr>
          <p:cNvPr id="42" name="グラフィックス 41">
            <a:extLst>
              <a:ext uri="{FF2B5EF4-FFF2-40B4-BE49-F238E27FC236}">
                <a16:creationId xmlns:a16="http://schemas.microsoft.com/office/drawing/2014/main" id="{4574FB4A-4111-627E-B477-AD68968DF8C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38287" y="3610085"/>
            <a:ext cx="409575" cy="400050"/>
          </a:xfrm>
          <a:prstGeom prst="rect">
            <a:avLst/>
          </a:prstGeom>
        </p:spPr>
      </p:pic>
      <p:pic>
        <p:nvPicPr>
          <p:cNvPr id="43" name="グラフィックス 42">
            <a:extLst>
              <a:ext uri="{FF2B5EF4-FFF2-40B4-BE49-F238E27FC236}">
                <a16:creationId xmlns:a16="http://schemas.microsoft.com/office/drawing/2014/main" id="{3C7FE55E-5611-A8B2-5ED0-9C16A9D1FFE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38560" y="5149556"/>
            <a:ext cx="457200" cy="400050"/>
          </a:xfrm>
          <a:prstGeom prst="rect">
            <a:avLst/>
          </a:prstGeom>
        </p:spPr>
      </p:pic>
      <p:sp>
        <p:nvSpPr>
          <p:cNvPr id="44" name="TextBox 12">
            <a:extLst>
              <a:ext uri="{FF2B5EF4-FFF2-40B4-BE49-F238E27FC236}">
                <a16:creationId xmlns:a16="http://schemas.microsoft.com/office/drawing/2014/main" id="{7CC2DD63-37FC-BECC-E7D5-725A2CC2855D}"/>
              </a:ext>
            </a:extLst>
          </p:cNvPr>
          <p:cNvSpPr txBox="1">
            <a:spLocks noChangeArrowheads="1"/>
          </p:cNvSpPr>
          <p:nvPr/>
        </p:nvSpPr>
        <p:spPr bwMode="auto">
          <a:xfrm>
            <a:off x="6248763" y="4153027"/>
            <a:ext cx="588623"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WAF</a:t>
            </a:r>
          </a:p>
        </p:txBody>
      </p:sp>
      <p:sp>
        <p:nvSpPr>
          <p:cNvPr id="45" name="TextBox 12">
            <a:extLst>
              <a:ext uri="{FF2B5EF4-FFF2-40B4-BE49-F238E27FC236}">
                <a16:creationId xmlns:a16="http://schemas.microsoft.com/office/drawing/2014/main" id="{A108B334-BA52-ED7D-BCE4-521DE838D858}"/>
              </a:ext>
            </a:extLst>
          </p:cNvPr>
          <p:cNvSpPr txBox="1">
            <a:spLocks noChangeArrowheads="1"/>
          </p:cNvSpPr>
          <p:nvPr/>
        </p:nvSpPr>
        <p:spPr bwMode="auto">
          <a:xfrm>
            <a:off x="9986474" y="5678008"/>
            <a:ext cx="561372"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ADB</a:t>
            </a:r>
          </a:p>
        </p:txBody>
      </p:sp>
      <p:sp>
        <p:nvSpPr>
          <p:cNvPr id="46" name="Rectangle 115">
            <a:extLst>
              <a:ext uri="{FF2B5EF4-FFF2-40B4-BE49-F238E27FC236}">
                <a16:creationId xmlns:a16="http://schemas.microsoft.com/office/drawing/2014/main" id="{580367EB-EA2A-C51A-19DB-F868E4C67795}"/>
              </a:ext>
            </a:extLst>
          </p:cNvPr>
          <p:cNvSpPr/>
          <p:nvPr/>
        </p:nvSpPr>
        <p:spPr>
          <a:xfrm>
            <a:off x="5787983" y="7892741"/>
            <a:ext cx="5794766" cy="1036667"/>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Meiryo UI" panose="020B0604030504040204" pitchFamily="34" charset="-128"/>
              <a:ea typeface="Meiryo UI" panose="020B0604030504040204" pitchFamily="34" charset="-128"/>
              <a:cs typeface="Amazon Ember" panose="020B0603020204020204" pitchFamily="34" charset="0"/>
            </a:endParaRPr>
          </a:p>
        </p:txBody>
      </p:sp>
      <p:sp>
        <p:nvSpPr>
          <p:cNvPr id="47" name="TextBox 12">
            <a:extLst>
              <a:ext uri="{FF2B5EF4-FFF2-40B4-BE49-F238E27FC236}">
                <a16:creationId xmlns:a16="http://schemas.microsoft.com/office/drawing/2014/main" id="{4FA02896-8D4D-7934-7D89-880EB2CC39A2}"/>
              </a:ext>
            </a:extLst>
          </p:cNvPr>
          <p:cNvSpPr txBox="1">
            <a:spLocks noChangeArrowheads="1"/>
          </p:cNvSpPr>
          <p:nvPr/>
        </p:nvSpPr>
        <p:spPr bwMode="auto">
          <a:xfrm>
            <a:off x="5941799" y="7972198"/>
            <a:ext cx="1005403" cy="553998"/>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dirty="0">
                <a:latin typeface="Meiryo UI" panose="020B0604030504040204" pitchFamily="34" charset="-128"/>
                <a:ea typeface="Meiryo UI" panose="020B0604030504040204" pitchFamily="34" charset="-128"/>
                <a:cs typeface="Amazon Ember" panose="020B0603020204020204" pitchFamily="34" charset="0"/>
              </a:rPr>
              <a:t>連携機能</a:t>
            </a:r>
          </a:p>
          <a:p>
            <a:pP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ユーザ認証</a:t>
            </a:r>
          </a:p>
        </p:txBody>
      </p:sp>
      <p:sp>
        <p:nvSpPr>
          <p:cNvPr id="48" name="TextBox 20">
            <a:extLst>
              <a:ext uri="{FF2B5EF4-FFF2-40B4-BE49-F238E27FC236}">
                <a16:creationId xmlns:a16="http://schemas.microsoft.com/office/drawing/2014/main" id="{9F3438F0-5491-EF65-3C6E-E390C98FD3C0}"/>
              </a:ext>
            </a:extLst>
          </p:cNvPr>
          <p:cNvSpPr txBox="1">
            <a:spLocks noChangeArrowheads="1"/>
          </p:cNvSpPr>
          <p:nvPr/>
        </p:nvSpPr>
        <p:spPr bwMode="auto">
          <a:xfrm>
            <a:off x="7599625" y="7934020"/>
            <a:ext cx="41972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400" dirty="0">
                <a:latin typeface="Meiryo UI" panose="020B0604030504040204" pitchFamily="34" charset="-128"/>
                <a:ea typeface="Meiryo UI" panose="020B0604030504040204" pitchFamily="34" charset="-128"/>
                <a:cs typeface="Amazon Ember" panose="020B0603020204020204" pitchFamily="34" charset="0"/>
              </a:rPr>
              <a:t>例</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eaLnBrk="1" hangingPunct="1">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利用者認証</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ユーザ認証機能（国民向け）</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eaLnBrk="1" hangingPunct="1">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利用者認証</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ユーザ認証機能（企業ユーザ向け）</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eaLnBrk="1" hangingPunct="1">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利用者認証</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ユーザ認証機能（職員向け）</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p:txBody>
      </p:sp>
      <p:pic>
        <p:nvPicPr>
          <p:cNvPr id="52" name="グラフィックス 51">
            <a:extLst>
              <a:ext uri="{FF2B5EF4-FFF2-40B4-BE49-F238E27FC236}">
                <a16:creationId xmlns:a16="http://schemas.microsoft.com/office/drawing/2014/main" id="{F810946E-713C-F18E-4D98-3FCEE013E78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43049" y="5149556"/>
            <a:ext cx="400050" cy="400050"/>
          </a:xfrm>
          <a:prstGeom prst="rect">
            <a:avLst/>
          </a:prstGeom>
        </p:spPr>
      </p:pic>
      <p:sp>
        <p:nvSpPr>
          <p:cNvPr id="53" name="TextBox 12">
            <a:extLst>
              <a:ext uri="{FF2B5EF4-FFF2-40B4-BE49-F238E27FC236}">
                <a16:creationId xmlns:a16="http://schemas.microsoft.com/office/drawing/2014/main" id="{EE3107F6-DD0F-9F3D-4F7C-C9FB4B5F14E6}"/>
              </a:ext>
            </a:extLst>
          </p:cNvPr>
          <p:cNvSpPr txBox="1">
            <a:spLocks noChangeArrowheads="1"/>
          </p:cNvSpPr>
          <p:nvPr/>
        </p:nvSpPr>
        <p:spPr bwMode="auto">
          <a:xfrm>
            <a:off x="6074036" y="5570286"/>
            <a:ext cx="938077"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Load</a:t>
            </a:r>
          </a:p>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Balancer</a:t>
            </a:r>
          </a:p>
        </p:txBody>
      </p:sp>
      <p:cxnSp>
        <p:nvCxnSpPr>
          <p:cNvPr id="54" name="直線矢印コネクタ 53">
            <a:extLst>
              <a:ext uri="{FF2B5EF4-FFF2-40B4-BE49-F238E27FC236}">
                <a16:creationId xmlns:a16="http://schemas.microsoft.com/office/drawing/2014/main" id="{57359617-34DA-4667-2B6E-10AE053492FF}"/>
              </a:ext>
            </a:extLst>
          </p:cNvPr>
          <p:cNvCxnSpPr>
            <a:cxnSpLocks/>
            <a:endCxn id="52" idx="1"/>
          </p:cNvCxnSpPr>
          <p:nvPr/>
        </p:nvCxnSpPr>
        <p:spPr>
          <a:xfrm>
            <a:off x="3439514" y="5338572"/>
            <a:ext cx="2903535" cy="110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6" name="直線矢印コネクタ 55">
            <a:extLst>
              <a:ext uri="{FF2B5EF4-FFF2-40B4-BE49-F238E27FC236}">
                <a16:creationId xmlns:a16="http://schemas.microsoft.com/office/drawing/2014/main" id="{3A842253-AC4F-EF2E-8AED-E78CB9B65C0E}"/>
              </a:ext>
            </a:extLst>
          </p:cNvPr>
          <p:cNvCxnSpPr>
            <a:cxnSpLocks/>
            <a:stCxn id="44" idx="2"/>
            <a:endCxn id="52" idx="0"/>
          </p:cNvCxnSpPr>
          <p:nvPr/>
        </p:nvCxnSpPr>
        <p:spPr>
          <a:xfrm flipH="1">
            <a:off x="6543074" y="4460804"/>
            <a:ext cx="1" cy="6887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57" name="グラフィックス 56">
            <a:extLst>
              <a:ext uri="{FF2B5EF4-FFF2-40B4-BE49-F238E27FC236}">
                <a16:creationId xmlns:a16="http://schemas.microsoft.com/office/drawing/2014/main" id="{B29FC5C6-106C-9886-41F5-A551DA193D5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903766" y="3923002"/>
            <a:ext cx="381000" cy="381000"/>
          </a:xfrm>
          <a:prstGeom prst="rect">
            <a:avLst/>
          </a:prstGeom>
        </p:spPr>
      </p:pic>
      <p:sp>
        <p:nvSpPr>
          <p:cNvPr id="58" name="TextBox 12">
            <a:extLst>
              <a:ext uri="{FF2B5EF4-FFF2-40B4-BE49-F238E27FC236}">
                <a16:creationId xmlns:a16="http://schemas.microsoft.com/office/drawing/2014/main" id="{10176F2B-1D96-61BF-895F-5B1F8D7FE52C}"/>
              </a:ext>
            </a:extLst>
          </p:cNvPr>
          <p:cNvSpPr txBox="1">
            <a:spLocks noChangeArrowheads="1"/>
          </p:cNvSpPr>
          <p:nvPr/>
        </p:nvSpPr>
        <p:spPr bwMode="auto">
          <a:xfrm>
            <a:off x="7580345" y="4322747"/>
            <a:ext cx="1027845"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Container</a:t>
            </a:r>
          </a:p>
        </p:txBody>
      </p:sp>
      <p:cxnSp>
        <p:nvCxnSpPr>
          <p:cNvPr id="59" name="直線矢印コネクタ 23">
            <a:extLst>
              <a:ext uri="{FF2B5EF4-FFF2-40B4-BE49-F238E27FC236}">
                <a16:creationId xmlns:a16="http://schemas.microsoft.com/office/drawing/2014/main" id="{1944FF06-B29C-3135-E3DC-480205E141F4}"/>
              </a:ext>
            </a:extLst>
          </p:cNvPr>
          <p:cNvCxnSpPr>
            <a:cxnSpLocks/>
            <a:stCxn id="52" idx="3"/>
            <a:endCxn id="57" idx="1"/>
          </p:cNvCxnSpPr>
          <p:nvPr/>
        </p:nvCxnSpPr>
        <p:spPr>
          <a:xfrm flipV="1">
            <a:off x="6743099" y="4113502"/>
            <a:ext cx="1160667" cy="1236079"/>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60" name="直線矢印コネクタ 23">
            <a:extLst>
              <a:ext uri="{FF2B5EF4-FFF2-40B4-BE49-F238E27FC236}">
                <a16:creationId xmlns:a16="http://schemas.microsoft.com/office/drawing/2014/main" id="{843A88B6-A255-8831-5D28-AECC7EFC024F}"/>
              </a:ext>
            </a:extLst>
          </p:cNvPr>
          <p:cNvCxnSpPr>
            <a:cxnSpLocks/>
            <a:stCxn id="57" idx="3"/>
            <a:endCxn id="43" idx="1"/>
          </p:cNvCxnSpPr>
          <p:nvPr/>
        </p:nvCxnSpPr>
        <p:spPr>
          <a:xfrm>
            <a:off x="8284766" y="4113502"/>
            <a:ext cx="1753794" cy="1236079"/>
          </a:xfrm>
          <a:prstGeom prst="bentConnector3">
            <a:avLst>
              <a:gd name="adj1" fmla="val 88047"/>
            </a:avLst>
          </a:prstGeom>
          <a:ln>
            <a:tailEnd type="triangle"/>
          </a:ln>
        </p:spPr>
        <p:style>
          <a:lnRef idx="1">
            <a:schemeClr val="dk1"/>
          </a:lnRef>
          <a:fillRef idx="0">
            <a:schemeClr val="dk1"/>
          </a:fillRef>
          <a:effectRef idx="0">
            <a:schemeClr val="dk1"/>
          </a:effectRef>
          <a:fontRef idx="minor">
            <a:schemeClr val="tx1"/>
          </a:fontRef>
        </p:style>
      </p:cxnSp>
      <p:pic>
        <p:nvPicPr>
          <p:cNvPr id="61" name="グラフィックス 60">
            <a:extLst>
              <a:ext uri="{FF2B5EF4-FFF2-40B4-BE49-F238E27FC236}">
                <a16:creationId xmlns:a16="http://schemas.microsoft.com/office/drawing/2014/main" id="{A1ACAF4C-0774-D413-AE84-5C4007DD2C6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443032" y="6387965"/>
            <a:ext cx="400050" cy="409575"/>
          </a:xfrm>
          <a:prstGeom prst="rect">
            <a:avLst/>
          </a:prstGeom>
        </p:spPr>
      </p:pic>
      <p:sp>
        <p:nvSpPr>
          <p:cNvPr id="62" name="TextBox 12">
            <a:extLst>
              <a:ext uri="{FF2B5EF4-FFF2-40B4-BE49-F238E27FC236}">
                <a16:creationId xmlns:a16="http://schemas.microsoft.com/office/drawing/2014/main" id="{F300AD0F-58CC-0262-9BAB-167C152C9DD4}"/>
              </a:ext>
            </a:extLst>
          </p:cNvPr>
          <p:cNvSpPr txBox="1">
            <a:spLocks noChangeArrowheads="1"/>
          </p:cNvSpPr>
          <p:nvPr/>
        </p:nvSpPr>
        <p:spPr bwMode="auto">
          <a:xfrm>
            <a:off x="8170011" y="6872243"/>
            <a:ext cx="946092"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API</a:t>
            </a:r>
            <a:br>
              <a:rPr lang="en-US" altLang="en-US" sz="1400" dirty="0">
                <a:latin typeface="Meiryo UI" panose="020B0604030504040204" pitchFamily="34" charset="-128"/>
                <a:ea typeface="Meiryo UI" panose="020B0604030504040204" pitchFamily="34" charset="-128"/>
                <a:cs typeface="Amazon Ember" panose="020B0603020204020204" pitchFamily="34" charset="0"/>
              </a:rPr>
            </a:br>
            <a:r>
              <a:rPr lang="en-US" altLang="en-US" sz="1400" dirty="0">
                <a:latin typeface="Meiryo UI" panose="020B0604030504040204" pitchFamily="34" charset="-128"/>
                <a:ea typeface="Meiryo UI" panose="020B0604030504040204" pitchFamily="34" charset="-128"/>
                <a:cs typeface="Amazon Ember" panose="020B0603020204020204" pitchFamily="34" charset="0"/>
              </a:rPr>
              <a:t>Gateway</a:t>
            </a:r>
          </a:p>
        </p:txBody>
      </p:sp>
      <p:pic>
        <p:nvPicPr>
          <p:cNvPr id="63" name="グラフィックス 62">
            <a:extLst>
              <a:ext uri="{FF2B5EF4-FFF2-40B4-BE49-F238E27FC236}">
                <a16:creationId xmlns:a16="http://schemas.microsoft.com/office/drawing/2014/main" id="{4312116D-E6D7-B1BE-3674-87F1C3535C7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227902" y="6392727"/>
            <a:ext cx="400050" cy="400050"/>
          </a:xfrm>
          <a:prstGeom prst="rect">
            <a:avLst/>
          </a:prstGeom>
        </p:spPr>
      </p:pic>
      <p:sp>
        <p:nvSpPr>
          <p:cNvPr id="64" name="TextBox 12">
            <a:extLst>
              <a:ext uri="{FF2B5EF4-FFF2-40B4-BE49-F238E27FC236}">
                <a16:creationId xmlns:a16="http://schemas.microsoft.com/office/drawing/2014/main" id="{CAE4AC22-BC6E-A84F-9635-3EE771289BBF}"/>
              </a:ext>
            </a:extLst>
          </p:cNvPr>
          <p:cNvSpPr txBox="1">
            <a:spLocks noChangeArrowheads="1"/>
          </p:cNvSpPr>
          <p:nvPr/>
        </p:nvSpPr>
        <p:spPr bwMode="auto">
          <a:xfrm>
            <a:off x="8918009" y="6872243"/>
            <a:ext cx="1019831"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Functions</a:t>
            </a:r>
          </a:p>
        </p:txBody>
      </p:sp>
      <p:cxnSp>
        <p:nvCxnSpPr>
          <p:cNvPr id="65" name="直線矢印コネクタ 23">
            <a:extLst>
              <a:ext uri="{FF2B5EF4-FFF2-40B4-BE49-F238E27FC236}">
                <a16:creationId xmlns:a16="http://schemas.microsoft.com/office/drawing/2014/main" id="{F5B46D06-C9DF-9350-5F9B-D4095277097F}"/>
              </a:ext>
            </a:extLst>
          </p:cNvPr>
          <p:cNvCxnSpPr>
            <a:cxnSpLocks/>
            <a:stCxn id="52" idx="3"/>
            <a:endCxn id="61" idx="1"/>
          </p:cNvCxnSpPr>
          <p:nvPr/>
        </p:nvCxnSpPr>
        <p:spPr>
          <a:xfrm>
            <a:off x="6743099" y="5349581"/>
            <a:ext cx="1699933" cy="1243172"/>
          </a:xfrm>
          <a:prstGeom prst="bentConnector3">
            <a:avLst>
              <a:gd name="adj1" fmla="val 34008"/>
            </a:avLst>
          </a:prstGeom>
          <a:ln>
            <a:tailEnd type="triangle"/>
          </a:ln>
        </p:spPr>
        <p:style>
          <a:lnRef idx="1">
            <a:schemeClr val="dk1"/>
          </a:lnRef>
          <a:fillRef idx="0">
            <a:schemeClr val="dk1"/>
          </a:fillRef>
          <a:effectRef idx="0">
            <a:schemeClr val="dk1"/>
          </a:effectRef>
          <a:fontRef idx="minor">
            <a:schemeClr val="tx1"/>
          </a:fontRef>
        </p:style>
      </p:cxnSp>
      <p:cxnSp>
        <p:nvCxnSpPr>
          <p:cNvPr id="66" name="直線矢印コネクタ 65">
            <a:extLst>
              <a:ext uri="{FF2B5EF4-FFF2-40B4-BE49-F238E27FC236}">
                <a16:creationId xmlns:a16="http://schemas.microsoft.com/office/drawing/2014/main" id="{6D4D69A9-B98A-C9B7-88E5-45E52A434D6C}"/>
              </a:ext>
            </a:extLst>
          </p:cNvPr>
          <p:cNvCxnSpPr>
            <a:cxnSpLocks/>
          </p:cNvCxnSpPr>
          <p:nvPr/>
        </p:nvCxnSpPr>
        <p:spPr>
          <a:xfrm flipH="1">
            <a:off x="7988760" y="4630524"/>
            <a:ext cx="1" cy="32622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直線矢印コネクタ 66">
            <a:extLst>
              <a:ext uri="{FF2B5EF4-FFF2-40B4-BE49-F238E27FC236}">
                <a16:creationId xmlns:a16="http://schemas.microsoft.com/office/drawing/2014/main" id="{3DF03592-6AA3-7E3F-C364-B9B9EDB90336}"/>
              </a:ext>
            </a:extLst>
          </p:cNvPr>
          <p:cNvCxnSpPr>
            <a:cxnSpLocks/>
            <a:stCxn id="62" idx="2"/>
          </p:cNvCxnSpPr>
          <p:nvPr/>
        </p:nvCxnSpPr>
        <p:spPr>
          <a:xfrm flipH="1">
            <a:off x="8608190" y="7395463"/>
            <a:ext cx="0" cy="4972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8" name="直線矢印コネクタ 67">
            <a:extLst>
              <a:ext uri="{FF2B5EF4-FFF2-40B4-BE49-F238E27FC236}">
                <a16:creationId xmlns:a16="http://schemas.microsoft.com/office/drawing/2014/main" id="{5918A1F1-89B4-FB92-1DBF-2D2AAD623CD6}"/>
              </a:ext>
            </a:extLst>
          </p:cNvPr>
          <p:cNvCxnSpPr>
            <a:cxnSpLocks/>
            <a:stCxn id="61" idx="3"/>
            <a:endCxn id="63" idx="1"/>
          </p:cNvCxnSpPr>
          <p:nvPr/>
        </p:nvCxnSpPr>
        <p:spPr>
          <a:xfrm flipV="1">
            <a:off x="8843082" y="6592752"/>
            <a:ext cx="384820"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直線矢印コネクタ 23">
            <a:extLst>
              <a:ext uri="{FF2B5EF4-FFF2-40B4-BE49-F238E27FC236}">
                <a16:creationId xmlns:a16="http://schemas.microsoft.com/office/drawing/2014/main" id="{724DCD5E-23C8-581B-92C5-2CEC531EA18C}"/>
              </a:ext>
            </a:extLst>
          </p:cNvPr>
          <p:cNvCxnSpPr>
            <a:cxnSpLocks/>
            <a:stCxn id="63" idx="3"/>
            <a:endCxn id="43" idx="1"/>
          </p:cNvCxnSpPr>
          <p:nvPr/>
        </p:nvCxnSpPr>
        <p:spPr>
          <a:xfrm flipV="1">
            <a:off x="9627952" y="5349581"/>
            <a:ext cx="410608" cy="1243171"/>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3" name="直線矢印コネクタ 12">
            <a:extLst>
              <a:ext uri="{FF2B5EF4-FFF2-40B4-BE49-F238E27FC236}">
                <a16:creationId xmlns:a16="http://schemas.microsoft.com/office/drawing/2014/main" id="{09091FD6-970B-C240-E338-A9080EAB08A8}"/>
              </a:ext>
            </a:extLst>
          </p:cNvPr>
          <p:cNvCxnSpPr>
            <a:cxnSpLocks/>
          </p:cNvCxnSpPr>
          <p:nvPr/>
        </p:nvCxnSpPr>
        <p:spPr>
          <a:xfrm>
            <a:off x="8103791" y="4611779"/>
            <a:ext cx="0" cy="1867613"/>
          </a:xfrm>
          <a:prstGeom prst="straightConnector1">
            <a:avLst/>
          </a:prstGeom>
          <a:ln>
            <a:tailEnd type="none"/>
          </a:ln>
        </p:spPr>
        <p:style>
          <a:lnRef idx="1">
            <a:schemeClr val="dk1"/>
          </a:lnRef>
          <a:fillRef idx="0">
            <a:schemeClr val="dk1"/>
          </a:fillRef>
          <a:effectRef idx="0">
            <a:schemeClr val="dk1"/>
          </a:effectRef>
          <a:fontRef idx="minor">
            <a:schemeClr val="tx1"/>
          </a:fontRef>
        </p:style>
      </p:cxnSp>
      <p:cxnSp>
        <p:nvCxnSpPr>
          <p:cNvPr id="16" name="直線矢印コネクタ 15">
            <a:extLst>
              <a:ext uri="{FF2B5EF4-FFF2-40B4-BE49-F238E27FC236}">
                <a16:creationId xmlns:a16="http://schemas.microsoft.com/office/drawing/2014/main" id="{1525BF2C-961A-95B2-EBBC-AA80671CA297}"/>
              </a:ext>
            </a:extLst>
          </p:cNvPr>
          <p:cNvCxnSpPr>
            <a:cxnSpLocks/>
          </p:cNvCxnSpPr>
          <p:nvPr/>
        </p:nvCxnSpPr>
        <p:spPr>
          <a:xfrm>
            <a:off x="8103791" y="6479392"/>
            <a:ext cx="3260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Rectangle 134">
            <a:extLst>
              <a:ext uri="{FF2B5EF4-FFF2-40B4-BE49-F238E27FC236}">
                <a16:creationId xmlns:a16="http://schemas.microsoft.com/office/drawing/2014/main" id="{9F94B482-865D-1384-4CB0-0D109089C5A8}"/>
              </a:ext>
            </a:extLst>
          </p:cNvPr>
          <p:cNvSpPr/>
          <p:nvPr/>
        </p:nvSpPr>
        <p:spPr>
          <a:xfrm>
            <a:off x="11829873" y="3932040"/>
            <a:ext cx="2477278" cy="2511314"/>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400" dirty="0">
              <a:solidFill>
                <a:schemeClr val="tx1"/>
              </a:solidFill>
              <a:latin typeface="Meiryo UI" panose="020B0604030504040204" pitchFamily="34" charset="-128"/>
              <a:ea typeface="Meiryo UI" panose="020B0604030504040204" pitchFamily="34" charset="-128"/>
              <a:cs typeface="Amazon Ember" panose="020B0603020204020204" pitchFamily="34" charset="0"/>
            </a:endParaRPr>
          </a:p>
        </p:txBody>
      </p:sp>
      <p:sp>
        <p:nvSpPr>
          <p:cNvPr id="4" name="TextBox 20">
            <a:extLst>
              <a:ext uri="{FF2B5EF4-FFF2-40B4-BE49-F238E27FC236}">
                <a16:creationId xmlns:a16="http://schemas.microsoft.com/office/drawing/2014/main" id="{E8CDFE17-9BD4-3E6D-0496-81352A1C0154}"/>
              </a:ext>
            </a:extLst>
          </p:cNvPr>
          <p:cNvSpPr txBox="1">
            <a:spLocks noChangeArrowheads="1"/>
          </p:cNvSpPr>
          <p:nvPr/>
        </p:nvSpPr>
        <p:spPr bwMode="auto">
          <a:xfrm>
            <a:off x="11884331" y="4242153"/>
            <a:ext cx="2300017"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ja-JP" sz="1800">
                <a:latin typeface="Meiryo UI" panose="020B0604030504040204" pitchFamily="34" charset="-128"/>
                <a:ea typeface="Meiryo UI" panose="020B0604030504040204" pitchFamily="34" charset="-128"/>
              </a:rPr>
              <a:t>連携</a:t>
            </a:r>
            <a:r>
              <a:rPr lang="ja-JP" altLang="en-US" sz="1800">
                <a:latin typeface="Meiryo UI" panose="020B0604030504040204" pitchFamily="34" charset="-128"/>
                <a:ea typeface="Meiryo UI" panose="020B0604030504040204" pitchFamily="34" charset="-128"/>
              </a:rPr>
              <a:t>機能</a:t>
            </a:r>
            <a:endParaRPr lang="ja-JP" sz="1800" dirty="0">
              <a:latin typeface="Meiryo UI" panose="020B0604030504040204" pitchFamily="34" charset="-128"/>
              <a:ea typeface="Meiryo UI" panose="020B0604030504040204" pitchFamily="34" charset="-128"/>
            </a:endParaRPr>
          </a:p>
          <a:p>
            <a:r>
              <a:rPr lang="ja-JP" altLang="en-US" sz="1400">
                <a:latin typeface="Meiryo UI" panose="020B0604030504040204" pitchFamily="34" charset="-128"/>
                <a:ea typeface="Meiryo UI" panose="020B0604030504040204" pitchFamily="34" charset="-128"/>
              </a:rPr>
              <a:t>業務を行う上で申請内容を参照する必要がある他の機能</a:t>
            </a:r>
            <a:endParaRPr lang="en-US" sz="2400" dirty="0">
              <a:latin typeface="Meiryo UI" panose="020B0604030504040204" pitchFamily="34" charset="-128"/>
              <a:ea typeface="Meiryo UI" panose="020B0604030504040204" pitchFamily="34" charset="-128"/>
            </a:endParaRPr>
          </a:p>
        </p:txBody>
      </p:sp>
      <p:sp>
        <p:nvSpPr>
          <p:cNvPr id="5" name="TextBox 20">
            <a:extLst>
              <a:ext uri="{FF2B5EF4-FFF2-40B4-BE49-F238E27FC236}">
                <a16:creationId xmlns:a16="http://schemas.microsoft.com/office/drawing/2014/main" id="{73DA1F2A-76D2-2666-EACB-F5EA115CD484}"/>
              </a:ext>
            </a:extLst>
          </p:cNvPr>
          <p:cNvSpPr txBox="1">
            <a:spLocks noChangeArrowheads="1"/>
          </p:cNvSpPr>
          <p:nvPr/>
        </p:nvSpPr>
        <p:spPr bwMode="auto">
          <a:xfrm>
            <a:off x="11884331" y="5297504"/>
            <a:ext cx="212033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400" dirty="0">
                <a:latin typeface="Meiryo UI" panose="020B0604030504040204" pitchFamily="34" charset="-128"/>
                <a:ea typeface="Meiryo UI" panose="020B0604030504040204" pitchFamily="34" charset="-128"/>
                <a:cs typeface="Amazon Ember" panose="020B0603020204020204" pitchFamily="34" charset="0"/>
              </a:rPr>
              <a:t>例</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eaLnBrk="1" hangingPunct="1">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申請・届出</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ステータス管理機能</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eaLnBrk="1" hangingPunct="1">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申請・届出</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電子決裁機能</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p:txBody>
      </p:sp>
      <p:cxnSp>
        <p:nvCxnSpPr>
          <p:cNvPr id="6" name="直線矢印コネクタ 36">
            <a:extLst>
              <a:ext uri="{FF2B5EF4-FFF2-40B4-BE49-F238E27FC236}">
                <a16:creationId xmlns:a16="http://schemas.microsoft.com/office/drawing/2014/main" id="{655CFB72-B9D1-6929-75AA-0B0DC388326A}"/>
              </a:ext>
            </a:extLst>
          </p:cNvPr>
          <p:cNvCxnSpPr>
            <a:cxnSpLocks/>
            <a:stCxn id="61" idx="0"/>
          </p:cNvCxnSpPr>
          <p:nvPr/>
        </p:nvCxnSpPr>
        <p:spPr>
          <a:xfrm rot="5400000" flipH="1" flipV="1">
            <a:off x="9338673" y="3929725"/>
            <a:ext cx="1762624" cy="3153856"/>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7" name="直線矢印コネクタ 6">
            <a:extLst>
              <a:ext uri="{FF2B5EF4-FFF2-40B4-BE49-F238E27FC236}">
                <a16:creationId xmlns:a16="http://schemas.microsoft.com/office/drawing/2014/main" id="{0DE72269-53D6-94CB-5A71-760CBDB758E9}"/>
              </a:ext>
            </a:extLst>
          </p:cNvPr>
          <p:cNvCxnSpPr>
            <a:cxnSpLocks/>
          </p:cNvCxnSpPr>
          <p:nvPr/>
        </p:nvCxnSpPr>
        <p:spPr>
          <a:xfrm>
            <a:off x="10267160" y="4640967"/>
            <a:ext cx="0" cy="487950"/>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 name="直線矢印コネクタ 36">
            <a:extLst>
              <a:ext uri="{FF2B5EF4-FFF2-40B4-BE49-F238E27FC236}">
                <a16:creationId xmlns:a16="http://schemas.microsoft.com/office/drawing/2014/main" id="{7FA90953-31E1-56FA-C44E-4CEFDF9B233F}"/>
              </a:ext>
            </a:extLst>
          </p:cNvPr>
          <p:cNvCxnSpPr>
            <a:cxnSpLocks/>
            <a:stCxn id="57" idx="0"/>
          </p:cNvCxnSpPr>
          <p:nvPr/>
        </p:nvCxnSpPr>
        <p:spPr>
          <a:xfrm rot="16200000" flipH="1">
            <a:off x="9597321" y="2419947"/>
            <a:ext cx="707522" cy="3713632"/>
          </a:xfrm>
          <a:prstGeom prst="bentConnector4">
            <a:avLst>
              <a:gd name="adj1" fmla="val -32310"/>
              <a:gd name="adj2" fmla="val 58474"/>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600152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正方形/長方形 215">
            <a:extLst>
              <a:ext uri="{FF2B5EF4-FFF2-40B4-BE49-F238E27FC236}">
                <a16:creationId xmlns:a16="http://schemas.microsoft.com/office/drawing/2014/main" id="{FFA8B53D-4800-4427-989D-7735C008AFD8}"/>
              </a:ext>
            </a:extLst>
          </p:cNvPr>
          <p:cNvSpPr/>
          <p:nvPr/>
        </p:nvSpPr>
        <p:spPr>
          <a:xfrm>
            <a:off x="4602671" y="2670366"/>
            <a:ext cx="9185095" cy="6765924"/>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kumimoji="1" lang="ja-JP" altLang="en-US" sz="1800" b="0" dirty="0">
                <a:solidFill>
                  <a:schemeClr val="tx1"/>
                </a:solidFill>
                <a:latin typeface="+mj-lt"/>
                <a:ea typeface="Meiryo UI" panose="020B0604030504040204" pitchFamily="34" charset="-128"/>
              </a:rPr>
              <a:t>データ管理</a:t>
            </a:r>
            <a:r>
              <a:rPr kumimoji="1" lang="en-US" altLang="ja-JP" sz="1800" b="0" dirty="0">
                <a:solidFill>
                  <a:schemeClr val="tx1"/>
                </a:solidFill>
                <a:latin typeface="+mj-lt"/>
                <a:ea typeface="Meiryo UI" panose="020B0604030504040204" pitchFamily="34" charset="-128"/>
              </a:rPr>
              <a:t>_IoT</a:t>
            </a:r>
            <a:r>
              <a:rPr kumimoji="1" lang="ja-JP" altLang="en-US" sz="1800" b="0" dirty="0">
                <a:solidFill>
                  <a:schemeClr val="tx1"/>
                </a:solidFill>
                <a:latin typeface="+mj-lt"/>
                <a:ea typeface="Meiryo UI" panose="020B0604030504040204" pitchFamily="34" charset="-128"/>
              </a:rPr>
              <a:t>連携機能</a:t>
            </a:r>
            <a:endParaRPr kumimoji="1" lang="en-US" altLang="ja-JP" sz="1772" dirty="0">
              <a:solidFill>
                <a:schemeClr val="tx1"/>
              </a:solidFill>
              <a:latin typeface="Meiryo UI" panose="020B0604030504040204" pitchFamily="34" charset="-128"/>
              <a:ea typeface="Meiryo UI" panose="020B0604030504040204" pitchFamily="34" charset="-128"/>
            </a:endParaRPr>
          </a:p>
        </p:txBody>
      </p:sp>
      <p:grpSp>
        <p:nvGrpSpPr>
          <p:cNvPr id="244" name="グループ化 243">
            <a:extLst>
              <a:ext uri="{FF2B5EF4-FFF2-40B4-BE49-F238E27FC236}">
                <a16:creationId xmlns:a16="http://schemas.microsoft.com/office/drawing/2014/main" id="{A69E3D76-7D43-40FD-933F-A324E711CBCB}"/>
              </a:ext>
            </a:extLst>
          </p:cNvPr>
          <p:cNvGrpSpPr/>
          <p:nvPr/>
        </p:nvGrpSpPr>
        <p:grpSpPr>
          <a:xfrm>
            <a:off x="2048033" y="1812161"/>
            <a:ext cx="15538008" cy="7822937"/>
            <a:chOff x="1354591" y="863437"/>
            <a:chExt cx="9177766" cy="5298697"/>
          </a:xfrm>
        </p:grpSpPr>
        <p:sp>
          <p:nvSpPr>
            <p:cNvPr id="9" name="正方形/長方形 8">
              <a:extLst>
                <a:ext uri="{FF2B5EF4-FFF2-40B4-BE49-F238E27FC236}">
                  <a16:creationId xmlns:a16="http://schemas.microsoft.com/office/drawing/2014/main" id="{C4062AF2-D263-434A-950C-580B653C0967}"/>
                </a:ext>
              </a:extLst>
            </p:cNvPr>
            <p:cNvSpPr/>
            <p:nvPr/>
          </p:nvSpPr>
          <p:spPr>
            <a:xfrm>
              <a:off x="1354591" y="863437"/>
              <a:ext cx="9177766" cy="5298697"/>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052">
                <a:latin typeface="Meiryo UI" panose="020B0604030504040204" pitchFamily="34" charset="-128"/>
                <a:ea typeface="Meiryo UI" panose="020B0604030504040204" pitchFamily="34" charset="-128"/>
              </a:endParaRPr>
            </a:p>
          </p:txBody>
        </p:sp>
        <p:sp>
          <p:nvSpPr>
            <p:cNvPr id="11" name="TextBox 12">
              <a:extLst>
                <a:ext uri="{FF2B5EF4-FFF2-40B4-BE49-F238E27FC236}">
                  <a16:creationId xmlns:a16="http://schemas.microsoft.com/office/drawing/2014/main" id="{A118121E-EA45-422D-8CE9-3C3CE3222060}"/>
                </a:ext>
              </a:extLst>
            </p:cNvPr>
            <p:cNvSpPr txBox="1">
              <a:spLocks noChangeArrowheads="1"/>
            </p:cNvSpPr>
            <p:nvPr/>
          </p:nvSpPr>
          <p:spPr bwMode="auto">
            <a:xfrm>
              <a:off x="1878086" y="951597"/>
              <a:ext cx="355254" cy="247249"/>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772" dirty="0">
                  <a:latin typeface="Meiryo UI" panose="020B0604030504040204" pitchFamily="34" charset="-128"/>
                  <a:ea typeface="Meiryo UI" panose="020B0604030504040204" pitchFamily="34" charset="-128"/>
                  <a:cs typeface="Amazon Ember" panose="020B0603020204020204" pitchFamily="34" charset="0"/>
                </a:rPr>
                <a:t>OCI</a:t>
              </a:r>
            </a:p>
          </p:txBody>
        </p:sp>
      </p:grpSp>
      <p:grpSp>
        <p:nvGrpSpPr>
          <p:cNvPr id="101" name="Graphic 3">
            <a:extLst>
              <a:ext uri="{FF2B5EF4-FFF2-40B4-BE49-F238E27FC236}">
                <a16:creationId xmlns:a16="http://schemas.microsoft.com/office/drawing/2014/main" id="{27A590E0-4E49-440D-B275-2FEDDFF0BBF2}"/>
              </a:ext>
            </a:extLst>
          </p:cNvPr>
          <p:cNvGrpSpPr>
            <a:grpSpLocks noChangeAspect="1"/>
          </p:cNvGrpSpPr>
          <p:nvPr/>
        </p:nvGrpSpPr>
        <p:grpSpPr>
          <a:xfrm>
            <a:off x="5185318" y="3436128"/>
            <a:ext cx="1024639" cy="755410"/>
            <a:chOff x="5223167" y="2363804"/>
            <a:chExt cx="1147100" cy="845691"/>
          </a:xfrm>
        </p:grpSpPr>
        <p:grpSp>
          <p:nvGrpSpPr>
            <p:cNvPr id="102" name="Graphic 3">
              <a:extLst>
                <a:ext uri="{FF2B5EF4-FFF2-40B4-BE49-F238E27FC236}">
                  <a16:creationId xmlns:a16="http://schemas.microsoft.com/office/drawing/2014/main" id="{054E6E83-4D0B-4DF9-A283-2D9283B6F36D}"/>
                </a:ext>
              </a:extLst>
            </p:cNvPr>
            <p:cNvGrpSpPr/>
            <p:nvPr/>
          </p:nvGrpSpPr>
          <p:grpSpPr>
            <a:xfrm>
              <a:off x="5547360" y="2363804"/>
              <a:ext cx="513347" cy="513347"/>
              <a:chOff x="5547360" y="2363804"/>
              <a:chExt cx="513347" cy="513347"/>
            </a:xfrm>
          </p:grpSpPr>
          <p:grpSp>
            <p:nvGrpSpPr>
              <p:cNvPr id="104" name="Graphic 3">
                <a:extLst>
                  <a:ext uri="{FF2B5EF4-FFF2-40B4-BE49-F238E27FC236}">
                    <a16:creationId xmlns:a16="http://schemas.microsoft.com/office/drawing/2014/main" id="{438CA8F6-4FFB-4A04-94DA-9CCA15B1E59A}"/>
                  </a:ext>
                </a:extLst>
              </p:cNvPr>
              <p:cNvGrpSpPr/>
              <p:nvPr/>
            </p:nvGrpSpPr>
            <p:grpSpPr>
              <a:xfrm>
                <a:off x="5547360" y="2363804"/>
                <a:ext cx="513347" cy="513347"/>
                <a:chOff x="5547360" y="2363804"/>
                <a:chExt cx="513347" cy="513347"/>
              </a:xfrm>
              <a:solidFill>
                <a:srgbClr val="FFFFFF"/>
              </a:solidFill>
            </p:grpSpPr>
            <p:sp>
              <p:nvSpPr>
                <p:cNvPr id="132" name="Freeform: Shape 107">
                  <a:extLst>
                    <a:ext uri="{FF2B5EF4-FFF2-40B4-BE49-F238E27FC236}">
                      <a16:creationId xmlns:a16="http://schemas.microsoft.com/office/drawing/2014/main" id="{7A486B3F-41E8-44D4-87FE-86DAA4DD64C9}"/>
                    </a:ext>
                  </a:extLst>
                </p:cNvPr>
                <p:cNvSpPr/>
                <p:nvPr/>
              </p:nvSpPr>
              <p:spPr>
                <a:xfrm>
                  <a:off x="5553469" y="2369915"/>
                  <a:ext cx="501155" cy="502346"/>
                </a:xfrm>
                <a:custGeom>
                  <a:avLst/>
                  <a:gdLst>
                    <a:gd name="connsiteX0" fmla="*/ 26829 w 501155"/>
                    <a:gd name="connsiteY0" fmla="*/ 501127 h 502346"/>
                    <a:gd name="connsiteX1" fmla="*/ 0 w 501155"/>
                    <a:gd name="connsiteY1" fmla="*/ 474234 h 502346"/>
                    <a:gd name="connsiteX2" fmla="*/ 0 w 501155"/>
                    <a:gd name="connsiteY2" fmla="*/ 26890 h 502346"/>
                    <a:gd name="connsiteX3" fmla="*/ 26829 w 501155"/>
                    <a:gd name="connsiteY3" fmla="*/ 0 h 502346"/>
                    <a:gd name="connsiteX4" fmla="*/ 474333 w 501155"/>
                    <a:gd name="connsiteY4" fmla="*/ 0 h 502346"/>
                    <a:gd name="connsiteX5" fmla="*/ 501155 w 501155"/>
                    <a:gd name="connsiteY5" fmla="*/ 26890 h 502346"/>
                    <a:gd name="connsiteX6" fmla="*/ 501155 w 501155"/>
                    <a:gd name="connsiteY6" fmla="*/ 475460 h 502346"/>
                    <a:gd name="connsiteX7" fmla="*/ 474333 w 501155"/>
                    <a:gd name="connsiteY7" fmla="*/ 502346 h 502346"/>
                    <a:gd name="connsiteX8" fmla="*/ 26829 w 501155"/>
                    <a:gd name="connsiteY8" fmla="*/ 501127 h 50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155" h="502346">
                      <a:moveTo>
                        <a:pt x="26829" y="501127"/>
                      </a:moveTo>
                      <a:cubicBezTo>
                        <a:pt x="12198" y="501127"/>
                        <a:pt x="0" y="488903"/>
                        <a:pt x="0" y="474234"/>
                      </a:cubicBezTo>
                      <a:lnTo>
                        <a:pt x="0" y="26890"/>
                      </a:lnTo>
                      <a:cubicBezTo>
                        <a:pt x="0" y="12223"/>
                        <a:pt x="12198" y="0"/>
                        <a:pt x="26829" y="0"/>
                      </a:cubicBezTo>
                      <a:lnTo>
                        <a:pt x="474333" y="0"/>
                      </a:lnTo>
                      <a:cubicBezTo>
                        <a:pt x="488963" y="0"/>
                        <a:pt x="501155" y="12223"/>
                        <a:pt x="501155" y="26890"/>
                      </a:cubicBezTo>
                      <a:lnTo>
                        <a:pt x="501155" y="475460"/>
                      </a:lnTo>
                      <a:cubicBezTo>
                        <a:pt x="501155" y="490122"/>
                        <a:pt x="488963" y="502346"/>
                        <a:pt x="474333" y="502346"/>
                      </a:cubicBezTo>
                      <a:lnTo>
                        <a:pt x="26829" y="501127"/>
                      </a:lnTo>
                      <a:close/>
                    </a:path>
                  </a:pathLst>
                </a:custGeom>
                <a:solidFill>
                  <a:srgbClr val="FFFFFF"/>
                </a:solidFill>
                <a:ln w="6417" cap="flat">
                  <a:noFill/>
                  <a:prstDash val="solid"/>
                  <a:miter/>
                </a:ln>
              </p:spPr>
              <p:txBody>
                <a:bodyPr rtlCol="0" anchor="ctr"/>
                <a:lstStyle/>
                <a:p>
                  <a:endParaRPr lang="en-US" sz="1400"/>
                </a:p>
              </p:txBody>
            </p:sp>
            <p:sp>
              <p:nvSpPr>
                <p:cNvPr id="133" name="Freeform: Shape 108">
                  <a:extLst>
                    <a:ext uri="{FF2B5EF4-FFF2-40B4-BE49-F238E27FC236}">
                      <a16:creationId xmlns:a16="http://schemas.microsoft.com/office/drawing/2014/main" id="{13DD3A72-E4DB-46F6-A49B-3F60C19F6453}"/>
                    </a:ext>
                  </a:extLst>
                </p:cNvPr>
                <p:cNvSpPr/>
                <p:nvPr/>
              </p:nvSpPr>
              <p:spPr>
                <a:xfrm>
                  <a:off x="5547360" y="2363804"/>
                  <a:ext cx="513347" cy="513347"/>
                </a:xfrm>
                <a:custGeom>
                  <a:avLst/>
                  <a:gdLst>
                    <a:gd name="connsiteX0" fmla="*/ 479203 w 513347"/>
                    <a:gd name="connsiteY0" fmla="*/ 12223 h 513347"/>
                    <a:gd name="connsiteX1" fmla="*/ 499936 w 513347"/>
                    <a:gd name="connsiteY1" fmla="*/ 33001 h 513347"/>
                    <a:gd name="connsiteX2" fmla="*/ 499936 w 513347"/>
                    <a:gd name="connsiteY2" fmla="*/ 481571 h 513347"/>
                    <a:gd name="connsiteX3" fmla="*/ 479203 w 513347"/>
                    <a:gd name="connsiteY3" fmla="*/ 502349 h 513347"/>
                    <a:gd name="connsiteX4" fmla="*/ 32925 w 513347"/>
                    <a:gd name="connsiteY4" fmla="*/ 502349 h 513347"/>
                    <a:gd name="connsiteX5" fmla="*/ 12192 w 513347"/>
                    <a:gd name="connsiteY5" fmla="*/ 480346 h 513347"/>
                    <a:gd name="connsiteX6" fmla="*/ 12192 w 513347"/>
                    <a:gd name="connsiteY6" fmla="*/ 33001 h 513347"/>
                    <a:gd name="connsiteX7" fmla="*/ 32925 w 513347"/>
                    <a:gd name="connsiteY7" fmla="*/ 12223 h 513347"/>
                    <a:gd name="connsiteX8" fmla="*/ 479203 w 513347"/>
                    <a:gd name="connsiteY8" fmla="*/ 12223 h 513347"/>
                    <a:gd name="connsiteX9" fmla="*/ 479203 w 513347"/>
                    <a:gd name="connsiteY9" fmla="*/ 0 h 513347"/>
                    <a:gd name="connsiteX10" fmla="*/ 32925 w 513347"/>
                    <a:gd name="connsiteY10" fmla="*/ 0 h 513347"/>
                    <a:gd name="connsiteX11" fmla="*/ 0 w 513347"/>
                    <a:gd name="connsiteY11" fmla="*/ 33001 h 513347"/>
                    <a:gd name="connsiteX12" fmla="*/ 0 w 513347"/>
                    <a:gd name="connsiteY12" fmla="*/ 481571 h 513347"/>
                    <a:gd name="connsiteX13" fmla="*/ 32925 w 513347"/>
                    <a:gd name="connsiteY13" fmla="*/ 513347 h 513347"/>
                    <a:gd name="connsiteX14" fmla="*/ 480423 w 513347"/>
                    <a:gd name="connsiteY14" fmla="*/ 513347 h 513347"/>
                    <a:gd name="connsiteX15" fmla="*/ 513347 w 513347"/>
                    <a:gd name="connsiteY15" fmla="*/ 480346 h 513347"/>
                    <a:gd name="connsiteX16" fmla="*/ 513347 w 513347"/>
                    <a:gd name="connsiteY16" fmla="*/ 33001 h 513347"/>
                    <a:gd name="connsiteX17" fmla="*/ 479203 w 513347"/>
                    <a:gd name="connsiteY17" fmla="*/ 0 h 5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3347" h="513347">
                      <a:moveTo>
                        <a:pt x="479203" y="12223"/>
                      </a:moveTo>
                      <a:cubicBezTo>
                        <a:pt x="490183" y="12223"/>
                        <a:pt x="499936" y="22001"/>
                        <a:pt x="499936" y="33001"/>
                      </a:cubicBezTo>
                      <a:lnTo>
                        <a:pt x="499936" y="481571"/>
                      </a:lnTo>
                      <a:cubicBezTo>
                        <a:pt x="499936" y="492570"/>
                        <a:pt x="490183" y="502349"/>
                        <a:pt x="479203" y="502349"/>
                      </a:cubicBezTo>
                      <a:lnTo>
                        <a:pt x="32925" y="502349"/>
                      </a:lnTo>
                      <a:cubicBezTo>
                        <a:pt x="21945" y="501123"/>
                        <a:pt x="12192" y="491344"/>
                        <a:pt x="12192" y="480346"/>
                      </a:cubicBezTo>
                      <a:lnTo>
                        <a:pt x="12192" y="33001"/>
                      </a:lnTo>
                      <a:cubicBezTo>
                        <a:pt x="12192" y="22001"/>
                        <a:pt x="21945" y="12223"/>
                        <a:pt x="32925" y="12223"/>
                      </a:cubicBezTo>
                      <a:lnTo>
                        <a:pt x="479203" y="12223"/>
                      </a:lnTo>
                      <a:close/>
                      <a:moveTo>
                        <a:pt x="479203" y="0"/>
                      </a:moveTo>
                      <a:lnTo>
                        <a:pt x="32925" y="0"/>
                      </a:lnTo>
                      <a:cubicBezTo>
                        <a:pt x="14631" y="0"/>
                        <a:pt x="0" y="14667"/>
                        <a:pt x="0" y="33001"/>
                      </a:cubicBezTo>
                      <a:lnTo>
                        <a:pt x="0" y="481571"/>
                      </a:lnTo>
                      <a:cubicBezTo>
                        <a:pt x="0" y="498679"/>
                        <a:pt x="14631" y="513347"/>
                        <a:pt x="32925" y="513347"/>
                      </a:cubicBezTo>
                      <a:lnTo>
                        <a:pt x="480423" y="513347"/>
                      </a:lnTo>
                      <a:cubicBezTo>
                        <a:pt x="498717" y="513347"/>
                        <a:pt x="513347" y="498679"/>
                        <a:pt x="513347" y="480346"/>
                      </a:cubicBezTo>
                      <a:lnTo>
                        <a:pt x="513347" y="33001"/>
                      </a:lnTo>
                      <a:cubicBezTo>
                        <a:pt x="512128" y="14667"/>
                        <a:pt x="497498" y="0"/>
                        <a:pt x="479203" y="0"/>
                      </a:cubicBezTo>
                      <a:close/>
                    </a:path>
                  </a:pathLst>
                </a:custGeom>
                <a:solidFill>
                  <a:srgbClr val="FFFFFF"/>
                </a:solidFill>
                <a:ln w="6417" cap="flat">
                  <a:noFill/>
                  <a:prstDash val="solid"/>
                  <a:miter/>
                </a:ln>
              </p:spPr>
              <p:txBody>
                <a:bodyPr rtlCol="0" anchor="ctr"/>
                <a:lstStyle/>
                <a:p>
                  <a:endParaRPr lang="en-US" sz="1400"/>
                </a:p>
              </p:txBody>
            </p:sp>
          </p:grpSp>
          <p:grpSp>
            <p:nvGrpSpPr>
              <p:cNvPr id="105" name="Graphic 3">
                <a:extLst>
                  <a:ext uri="{FF2B5EF4-FFF2-40B4-BE49-F238E27FC236}">
                    <a16:creationId xmlns:a16="http://schemas.microsoft.com/office/drawing/2014/main" id="{8BE3E508-0690-4F9F-AEE9-4C47607B9537}"/>
                  </a:ext>
                </a:extLst>
              </p:cNvPr>
              <p:cNvGrpSpPr/>
              <p:nvPr/>
            </p:nvGrpSpPr>
            <p:grpSpPr>
              <a:xfrm>
                <a:off x="5559558" y="2376030"/>
                <a:ext cx="488956" cy="488903"/>
                <a:chOff x="5559558" y="2376030"/>
                <a:chExt cx="488956" cy="488903"/>
              </a:xfrm>
              <a:solidFill>
                <a:srgbClr val="2D5967"/>
              </a:solidFill>
            </p:grpSpPr>
            <p:sp>
              <p:nvSpPr>
                <p:cNvPr id="106" name="Freeform: Shape 110">
                  <a:extLst>
                    <a:ext uri="{FF2B5EF4-FFF2-40B4-BE49-F238E27FC236}">
                      <a16:creationId xmlns:a16="http://schemas.microsoft.com/office/drawing/2014/main" id="{CFBF6F5B-F4DE-4418-8DBA-48FE28E54B78}"/>
                    </a:ext>
                  </a:extLst>
                </p:cNvPr>
                <p:cNvSpPr/>
                <p:nvPr/>
              </p:nvSpPr>
              <p:spPr>
                <a:xfrm>
                  <a:off x="5755868" y="2455474"/>
                  <a:ext cx="81699" cy="18333"/>
                </a:xfrm>
                <a:custGeom>
                  <a:avLst/>
                  <a:gdLst>
                    <a:gd name="connsiteX0" fmla="*/ 81699 w 81699"/>
                    <a:gd name="connsiteY0" fmla="*/ 0 h 18333"/>
                    <a:gd name="connsiteX1" fmla="*/ 0 w 81699"/>
                    <a:gd name="connsiteY1" fmla="*/ 0 h 18333"/>
                    <a:gd name="connsiteX2" fmla="*/ 0 w 81699"/>
                    <a:gd name="connsiteY2" fmla="*/ 18334 h 18333"/>
                    <a:gd name="connsiteX3" fmla="*/ 81699 w 81699"/>
                    <a:gd name="connsiteY3" fmla="*/ 18334 h 18333"/>
                    <a:gd name="connsiteX4" fmla="*/ 81699 w 81699"/>
                    <a:gd name="connsiteY4" fmla="*/ 0 h 18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99" h="18333">
                      <a:moveTo>
                        <a:pt x="81699" y="0"/>
                      </a:moveTo>
                      <a:lnTo>
                        <a:pt x="0" y="0"/>
                      </a:lnTo>
                      <a:lnTo>
                        <a:pt x="0" y="18334"/>
                      </a:lnTo>
                      <a:lnTo>
                        <a:pt x="81699" y="18334"/>
                      </a:lnTo>
                      <a:lnTo>
                        <a:pt x="81699" y="0"/>
                      </a:lnTo>
                      <a:close/>
                    </a:path>
                  </a:pathLst>
                </a:custGeom>
                <a:solidFill>
                  <a:srgbClr val="2D5967"/>
                </a:solidFill>
                <a:ln w="6417" cap="flat">
                  <a:noFill/>
                  <a:prstDash val="solid"/>
                  <a:miter/>
                </a:ln>
              </p:spPr>
              <p:txBody>
                <a:bodyPr rtlCol="0" anchor="ctr"/>
                <a:lstStyle/>
                <a:p>
                  <a:endParaRPr lang="en-US" sz="1400"/>
                </a:p>
              </p:txBody>
            </p:sp>
            <p:sp>
              <p:nvSpPr>
                <p:cNvPr id="107" name="Freeform: Shape 111">
                  <a:extLst>
                    <a:ext uri="{FF2B5EF4-FFF2-40B4-BE49-F238E27FC236}">
                      <a16:creationId xmlns:a16="http://schemas.microsoft.com/office/drawing/2014/main" id="{67B717D6-F1F3-4CE0-B5E8-F0DB1799CF91}"/>
                    </a:ext>
                  </a:extLst>
                </p:cNvPr>
                <p:cNvSpPr/>
                <p:nvPr/>
              </p:nvSpPr>
              <p:spPr>
                <a:xfrm>
                  <a:off x="5692463" y="2613152"/>
                  <a:ext cx="81699" cy="18333"/>
                </a:xfrm>
                <a:custGeom>
                  <a:avLst/>
                  <a:gdLst>
                    <a:gd name="connsiteX0" fmla="*/ 81699 w 81699"/>
                    <a:gd name="connsiteY0" fmla="*/ 0 h 18333"/>
                    <a:gd name="connsiteX1" fmla="*/ 0 w 81699"/>
                    <a:gd name="connsiteY1" fmla="*/ 0 h 18333"/>
                    <a:gd name="connsiteX2" fmla="*/ 0 w 81699"/>
                    <a:gd name="connsiteY2" fmla="*/ 18334 h 18333"/>
                    <a:gd name="connsiteX3" fmla="*/ 81699 w 81699"/>
                    <a:gd name="connsiteY3" fmla="*/ 18334 h 18333"/>
                    <a:gd name="connsiteX4" fmla="*/ 81699 w 81699"/>
                    <a:gd name="connsiteY4" fmla="*/ 0 h 18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99" h="18333">
                      <a:moveTo>
                        <a:pt x="81699" y="0"/>
                      </a:moveTo>
                      <a:lnTo>
                        <a:pt x="0" y="0"/>
                      </a:lnTo>
                      <a:lnTo>
                        <a:pt x="0" y="18334"/>
                      </a:lnTo>
                      <a:lnTo>
                        <a:pt x="81699" y="18334"/>
                      </a:lnTo>
                      <a:lnTo>
                        <a:pt x="81699" y="0"/>
                      </a:lnTo>
                      <a:close/>
                    </a:path>
                  </a:pathLst>
                </a:custGeom>
                <a:solidFill>
                  <a:srgbClr val="2D5967"/>
                </a:solidFill>
                <a:ln w="6417" cap="flat">
                  <a:noFill/>
                  <a:prstDash val="solid"/>
                  <a:miter/>
                </a:ln>
              </p:spPr>
              <p:txBody>
                <a:bodyPr rtlCol="0" anchor="ctr"/>
                <a:lstStyle/>
                <a:p>
                  <a:endParaRPr lang="en-US" sz="1400"/>
                </a:p>
              </p:txBody>
            </p:sp>
            <p:sp>
              <p:nvSpPr>
                <p:cNvPr id="108" name="Freeform: Shape 112">
                  <a:extLst>
                    <a:ext uri="{FF2B5EF4-FFF2-40B4-BE49-F238E27FC236}">
                      <a16:creationId xmlns:a16="http://schemas.microsoft.com/office/drawing/2014/main" id="{9383B039-9145-4730-8358-6E688D46A78D}"/>
                    </a:ext>
                  </a:extLst>
                </p:cNvPr>
                <p:cNvSpPr/>
                <p:nvPr/>
              </p:nvSpPr>
              <p:spPr>
                <a:xfrm>
                  <a:off x="5598579" y="2613152"/>
                  <a:ext cx="18287" cy="18333"/>
                </a:xfrm>
                <a:custGeom>
                  <a:avLst/>
                  <a:gdLst>
                    <a:gd name="connsiteX0" fmla="*/ 18288 w 18287"/>
                    <a:gd name="connsiteY0" fmla="*/ 0 h 18333"/>
                    <a:gd name="connsiteX1" fmla="*/ 0 w 18287"/>
                    <a:gd name="connsiteY1" fmla="*/ 0 h 18333"/>
                    <a:gd name="connsiteX2" fmla="*/ 0 w 18287"/>
                    <a:gd name="connsiteY2" fmla="*/ 18334 h 18333"/>
                    <a:gd name="connsiteX3" fmla="*/ 18288 w 18287"/>
                    <a:gd name="connsiteY3" fmla="*/ 18334 h 18333"/>
                    <a:gd name="connsiteX4" fmla="*/ 18288 w 18287"/>
                    <a:gd name="connsiteY4" fmla="*/ 0 h 18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7" h="18333">
                      <a:moveTo>
                        <a:pt x="18288" y="0"/>
                      </a:moveTo>
                      <a:lnTo>
                        <a:pt x="0" y="0"/>
                      </a:lnTo>
                      <a:lnTo>
                        <a:pt x="0" y="18334"/>
                      </a:lnTo>
                      <a:lnTo>
                        <a:pt x="18288" y="18334"/>
                      </a:lnTo>
                      <a:lnTo>
                        <a:pt x="18288" y="0"/>
                      </a:lnTo>
                      <a:close/>
                    </a:path>
                  </a:pathLst>
                </a:custGeom>
                <a:solidFill>
                  <a:srgbClr val="2D5967"/>
                </a:solidFill>
                <a:ln w="6417" cap="flat">
                  <a:noFill/>
                  <a:prstDash val="solid"/>
                  <a:miter/>
                </a:ln>
              </p:spPr>
              <p:txBody>
                <a:bodyPr rtlCol="0" anchor="ctr"/>
                <a:lstStyle/>
                <a:p>
                  <a:endParaRPr lang="en-US" sz="1400"/>
                </a:p>
              </p:txBody>
            </p:sp>
            <p:sp>
              <p:nvSpPr>
                <p:cNvPr id="109" name="Freeform: Shape 113">
                  <a:extLst>
                    <a:ext uri="{FF2B5EF4-FFF2-40B4-BE49-F238E27FC236}">
                      <a16:creationId xmlns:a16="http://schemas.microsoft.com/office/drawing/2014/main" id="{46138B88-FE60-40AE-BCE2-3F432F08AFAC}"/>
                    </a:ext>
                  </a:extLst>
                </p:cNvPr>
                <p:cNvSpPr/>
                <p:nvPr/>
              </p:nvSpPr>
              <p:spPr>
                <a:xfrm>
                  <a:off x="5598579" y="2455474"/>
                  <a:ext cx="49993" cy="18333"/>
                </a:xfrm>
                <a:custGeom>
                  <a:avLst/>
                  <a:gdLst>
                    <a:gd name="connsiteX0" fmla="*/ 49994 w 49993"/>
                    <a:gd name="connsiteY0" fmla="*/ 0 h 18333"/>
                    <a:gd name="connsiteX1" fmla="*/ 0 w 49993"/>
                    <a:gd name="connsiteY1" fmla="*/ 0 h 18333"/>
                    <a:gd name="connsiteX2" fmla="*/ 0 w 49993"/>
                    <a:gd name="connsiteY2" fmla="*/ 18334 h 18333"/>
                    <a:gd name="connsiteX3" fmla="*/ 49994 w 49993"/>
                    <a:gd name="connsiteY3" fmla="*/ 18334 h 18333"/>
                    <a:gd name="connsiteX4" fmla="*/ 49994 w 49993"/>
                    <a:gd name="connsiteY4" fmla="*/ 0 h 18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93" h="18333">
                      <a:moveTo>
                        <a:pt x="49994" y="0"/>
                      </a:moveTo>
                      <a:lnTo>
                        <a:pt x="0" y="0"/>
                      </a:lnTo>
                      <a:lnTo>
                        <a:pt x="0" y="18334"/>
                      </a:lnTo>
                      <a:lnTo>
                        <a:pt x="49994" y="18334"/>
                      </a:lnTo>
                      <a:lnTo>
                        <a:pt x="49994" y="0"/>
                      </a:lnTo>
                      <a:close/>
                    </a:path>
                  </a:pathLst>
                </a:custGeom>
                <a:solidFill>
                  <a:srgbClr val="2D5967"/>
                </a:solidFill>
                <a:ln w="6417" cap="flat">
                  <a:noFill/>
                  <a:prstDash val="solid"/>
                  <a:miter/>
                </a:ln>
              </p:spPr>
              <p:txBody>
                <a:bodyPr rtlCol="0" anchor="ctr"/>
                <a:lstStyle/>
                <a:p>
                  <a:endParaRPr lang="en-US" sz="1400"/>
                </a:p>
              </p:txBody>
            </p:sp>
            <p:sp>
              <p:nvSpPr>
                <p:cNvPr id="110" name="Freeform: Shape 114">
                  <a:extLst>
                    <a:ext uri="{FF2B5EF4-FFF2-40B4-BE49-F238E27FC236}">
                      <a16:creationId xmlns:a16="http://schemas.microsoft.com/office/drawing/2014/main" id="{D9804ACB-1289-49A1-B8C2-FF045DD00ACE}"/>
                    </a:ext>
                  </a:extLst>
                </p:cNvPr>
                <p:cNvSpPr/>
                <p:nvPr/>
              </p:nvSpPr>
              <p:spPr>
                <a:xfrm>
                  <a:off x="5850979" y="2455474"/>
                  <a:ext cx="18288" cy="18333"/>
                </a:xfrm>
                <a:custGeom>
                  <a:avLst/>
                  <a:gdLst>
                    <a:gd name="connsiteX0" fmla="*/ 18288 w 18288"/>
                    <a:gd name="connsiteY0" fmla="*/ 0 h 18333"/>
                    <a:gd name="connsiteX1" fmla="*/ 0 w 18288"/>
                    <a:gd name="connsiteY1" fmla="*/ 0 h 18333"/>
                    <a:gd name="connsiteX2" fmla="*/ 0 w 18288"/>
                    <a:gd name="connsiteY2" fmla="*/ 18334 h 18333"/>
                    <a:gd name="connsiteX3" fmla="*/ 18288 w 18288"/>
                    <a:gd name="connsiteY3" fmla="*/ 18334 h 18333"/>
                    <a:gd name="connsiteX4" fmla="*/ 18288 w 18288"/>
                    <a:gd name="connsiteY4" fmla="*/ 0 h 18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 h="18333">
                      <a:moveTo>
                        <a:pt x="18288" y="0"/>
                      </a:moveTo>
                      <a:lnTo>
                        <a:pt x="0" y="0"/>
                      </a:lnTo>
                      <a:lnTo>
                        <a:pt x="0" y="18334"/>
                      </a:lnTo>
                      <a:lnTo>
                        <a:pt x="18288" y="18334"/>
                      </a:lnTo>
                      <a:lnTo>
                        <a:pt x="18288" y="0"/>
                      </a:lnTo>
                      <a:close/>
                    </a:path>
                  </a:pathLst>
                </a:custGeom>
                <a:solidFill>
                  <a:srgbClr val="2D5967"/>
                </a:solidFill>
                <a:ln w="6417" cap="flat">
                  <a:noFill/>
                  <a:prstDash val="solid"/>
                  <a:miter/>
                </a:ln>
              </p:spPr>
              <p:txBody>
                <a:bodyPr rtlCol="0" anchor="ctr"/>
                <a:lstStyle/>
                <a:p>
                  <a:endParaRPr lang="en-US" sz="1400"/>
                </a:p>
              </p:txBody>
            </p:sp>
            <p:sp>
              <p:nvSpPr>
                <p:cNvPr id="111" name="Freeform: Shape 115">
                  <a:extLst>
                    <a:ext uri="{FF2B5EF4-FFF2-40B4-BE49-F238E27FC236}">
                      <a16:creationId xmlns:a16="http://schemas.microsoft.com/office/drawing/2014/main" id="{C1F1E4E8-4A64-42F0-9075-FBD38EE4C49D}"/>
                    </a:ext>
                  </a:extLst>
                </p:cNvPr>
                <p:cNvSpPr/>
                <p:nvPr/>
              </p:nvSpPr>
              <p:spPr>
                <a:xfrm>
                  <a:off x="5692463" y="2455474"/>
                  <a:ext cx="18288" cy="18333"/>
                </a:xfrm>
                <a:custGeom>
                  <a:avLst/>
                  <a:gdLst>
                    <a:gd name="connsiteX0" fmla="*/ 18288 w 18288"/>
                    <a:gd name="connsiteY0" fmla="*/ 0 h 18333"/>
                    <a:gd name="connsiteX1" fmla="*/ 0 w 18288"/>
                    <a:gd name="connsiteY1" fmla="*/ 0 h 18333"/>
                    <a:gd name="connsiteX2" fmla="*/ 0 w 18288"/>
                    <a:gd name="connsiteY2" fmla="*/ 18334 h 18333"/>
                    <a:gd name="connsiteX3" fmla="*/ 18288 w 18288"/>
                    <a:gd name="connsiteY3" fmla="*/ 18334 h 18333"/>
                    <a:gd name="connsiteX4" fmla="*/ 18288 w 18288"/>
                    <a:gd name="connsiteY4" fmla="*/ 0 h 18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 h="18333">
                      <a:moveTo>
                        <a:pt x="18288" y="0"/>
                      </a:moveTo>
                      <a:lnTo>
                        <a:pt x="0" y="0"/>
                      </a:lnTo>
                      <a:lnTo>
                        <a:pt x="0" y="18334"/>
                      </a:lnTo>
                      <a:lnTo>
                        <a:pt x="18288" y="18334"/>
                      </a:lnTo>
                      <a:lnTo>
                        <a:pt x="18288" y="0"/>
                      </a:lnTo>
                      <a:close/>
                    </a:path>
                  </a:pathLst>
                </a:custGeom>
                <a:solidFill>
                  <a:srgbClr val="2D5967"/>
                </a:solidFill>
                <a:ln w="6417" cap="flat">
                  <a:noFill/>
                  <a:prstDash val="solid"/>
                  <a:miter/>
                </a:ln>
              </p:spPr>
              <p:txBody>
                <a:bodyPr rtlCol="0" anchor="ctr"/>
                <a:lstStyle/>
                <a:p>
                  <a:endParaRPr lang="en-US" sz="1400"/>
                </a:p>
              </p:txBody>
            </p:sp>
            <p:sp>
              <p:nvSpPr>
                <p:cNvPr id="112" name="Freeform: Shape 116">
                  <a:extLst>
                    <a:ext uri="{FF2B5EF4-FFF2-40B4-BE49-F238E27FC236}">
                      <a16:creationId xmlns:a16="http://schemas.microsoft.com/office/drawing/2014/main" id="{462D65F8-116C-455C-9FE4-2612ADB0C4EB}"/>
                    </a:ext>
                  </a:extLst>
                </p:cNvPr>
                <p:cNvSpPr/>
                <p:nvPr/>
              </p:nvSpPr>
              <p:spPr>
                <a:xfrm>
                  <a:off x="5660764" y="2455474"/>
                  <a:ext cx="18288" cy="18333"/>
                </a:xfrm>
                <a:custGeom>
                  <a:avLst/>
                  <a:gdLst>
                    <a:gd name="connsiteX0" fmla="*/ 18288 w 18288"/>
                    <a:gd name="connsiteY0" fmla="*/ 0 h 18333"/>
                    <a:gd name="connsiteX1" fmla="*/ 0 w 18288"/>
                    <a:gd name="connsiteY1" fmla="*/ 0 h 18333"/>
                    <a:gd name="connsiteX2" fmla="*/ 0 w 18288"/>
                    <a:gd name="connsiteY2" fmla="*/ 18334 h 18333"/>
                    <a:gd name="connsiteX3" fmla="*/ 18288 w 18288"/>
                    <a:gd name="connsiteY3" fmla="*/ 18334 h 18333"/>
                    <a:gd name="connsiteX4" fmla="*/ 18288 w 18288"/>
                    <a:gd name="connsiteY4" fmla="*/ 0 h 18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 h="18333">
                      <a:moveTo>
                        <a:pt x="18288" y="0"/>
                      </a:moveTo>
                      <a:lnTo>
                        <a:pt x="0" y="0"/>
                      </a:lnTo>
                      <a:lnTo>
                        <a:pt x="0" y="18334"/>
                      </a:lnTo>
                      <a:lnTo>
                        <a:pt x="18288" y="18334"/>
                      </a:lnTo>
                      <a:lnTo>
                        <a:pt x="18288" y="0"/>
                      </a:lnTo>
                      <a:close/>
                    </a:path>
                  </a:pathLst>
                </a:custGeom>
                <a:solidFill>
                  <a:srgbClr val="2D5967"/>
                </a:solidFill>
                <a:ln w="6417" cap="flat">
                  <a:noFill/>
                  <a:prstDash val="solid"/>
                  <a:miter/>
                </a:ln>
              </p:spPr>
              <p:txBody>
                <a:bodyPr rtlCol="0" anchor="ctr"/>
                <a:lstStyle/>
                <a:p>
                  <a:endParaRPr lang="en-US" sz="1400"/>
                </a:p>
              </p:txBody>
            </p:sp>
            <p:sp>
              <p:nvSpPr>
                <p:cNvPr id="113" name="Freeform: Shape 118">
                  <a:extLst>
                    <a:ext uri="{FF2B5EF4-FFF2-40B4-BE49-F238E27FC236}">
                      <a16:creationId xmlns:a16="http://schemas.microsoft.com/office/drawing/2014/main" id="{97BAC4BB-FBD4-4D77-A196-098AA89A3A52}"/>
                    </a:ext>
                  </a:extLst>
                </p:cNvPr>
                <p:cNvSpPr/>
                <p:nvPr/>
              </p:nvSpPr>
              <p:spPr>
                <a:xfrm>
                  <a:off x="5882678" y="2455474"/>
                  <a:ext cx="18288" cy="18333"/>
                </a:xfrm>
                <a:custGeom>
                  <a:avLst/>
                  <a:gdLst>
                    <a:gd name="connsiteX0" fmla="*/ 18288 w 18288"/>
                    <a:gd name="connsiteY0" fmla="*/ 0 h 18333"/>
                    <a:gd name="connsiteX1" fmla="*/ 0 w 18288"/>
                    <a:gd name="connsiteY1" fmla="*/ 0 h 18333"/>
                    <a:gd name="connsiteX2" fmla="*/ 0 w 18288"/>
                    <a:gd name="connsiteY2" fmla="*/ 18334 h 18333"/>
                    <a:gd name="connsiteX3" fmla="*/ 18288 w 18288"/>
                    <a:gd name="connsiteY3" fmla="*/ 18334 h 18333"/>
                    <a:gd name="connsiteX4" fmla="*/ 18288 w 18288"/>
                    <a:gd name="connsiteY4" fmla="*/ 0 h 18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 h="18333">
                      <a:moveTo>
                        <a:pt x="18288" y="0"/>
                      </a:moveTo>
                      <a:lnTo>
                        <a:pt x="0" y="0"/>
                      </a:lnTo>
                      <a:lnTo>
                        <a:pt x="0" y="18334"/>
                      </a:lnTo>
                      <a:lnTo>
                        <a:pt x="18288" y="18334"/>
                      </a:lnTo>
                      <a:lnTo>
                        <a:pt x="18288" y="0"/>
                      </a:lnTo>
                      <a:close/>
                    </a:path>
                  </a:pathLst>
                </a:custGeom>
                <a:solidFill>
                  <a:srgbClr val="2D5967"/>
                </a:solidFill>
                <a:ln w="6417" cap="flat">
                  <a:noFill/>
                  <a:prstDash val="solid"/>
                  <a:miter/>
                </a:ln>
              </p:spPr>
              <p:txBody>
                <a:bodyPr rtlCol="0" anchor="ctr"/>
                <a:lstStyle/>
                <a:p>
                  <a:endParaRPr lang="en-US" sz="1400"/>
                </a:p>
              </p:txBody>
            </p:sp>
            <p:sp>
              <p:nvSpPr>
                <p:cNvPr id="114" name="Freeform: Shape 120">
                  <a:extLst>
                    <a:ext uri="{FF2B5EF4-FFF2-40B4-BE49-F238E27FC236}">
                      <a16:creationId xmlns:a16="http://schemas.microsoft.com/office/drawing/2014/main" id="{E0EACE93-A67C-45BE-9A07-08204A2055F7}"/>
                    </a:ext>
                  </a:extLst>
                </p:cNvPr>
                <p:cNvSpPr/>
                <p:nvPr/>
              </p:nvSpPr>
              <p:spPr>
                <a:xfrm>
                  <a:off x="5725388" y="2455474"/>
                  <a:ext cx="17068" cy="17111"/>
                </a:xfrm>
                <a:custGeom>
                  <a:avLst/>
                  <a:gdLst>
                    <a:gd name="connsiteX0" fmla="*/ 8534 w 17068"/>
                    <a:gd name="connsiteY0" fmla="*/ 17112 h 17111"/>
                    <a:gd name="connsiteX1" fmla="*/ 17069 w 17068"/>
                    <a:gd name="connsiteY1" fmla="*/ 8556 h 17111"/>
                    <a:gd name="connsiteX2" fmla="*/ 8534 w 17068"/>
                    <a:gd name="connsiteY2" fmla="*/ 0 h 17111"/>
                    <a:gd name="connsiteX3" fmla="*/ 0 w 17068"/>
                    <a:gd name="connsiteY3" fmla="*/ 8556 h 17111"/>
                    <a:gd name="connsiteX4" fmla="*/ 8534 w 17068"/>
                    <a:gd name="connsiteY4" fmla="*/ 17112 h 17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8" h="17111">
                      <a:moveTo>
                        <a:pt x="8534" y="17112"/>
                      </a:moveTo>
                      <a:cubicBezTo>
                        <a:pt x="13251" y="17112"/>
                        <a:pt x="17069" y="13281"/>
                        <a:pt x="17069" y="8556"/>
                      </a:cubicBezTo>
                      <a:cubicBezTo>
                        <a:pt x="17069" y="3830"/>
                        <a:pt x="13251" y="0"/>
                        <a:pt x="8534" y="0"/>
                      </a:cubicBezTo>
                      <a:cubicBezTo>
                        <a:pt x="3824" y="0"/>
                        <a:pt x="0" y="3830"/>
                        <a:pt x="0" y="8556"/>
                      </a:cubicBezTo>
                      <a:cubicBezTo>
                        <a:pt x="0" y="13281"/>
                        <a:pt x="3824" y="17112"/>
                        <a:pt x="8534" y="17112"/>
                      </a:cubicBezTo>
                      <a:close/>
                    </a:path>
                  </a:pathLst>
                </a:custGeom>
                <a:solidFill>
                  <a:srgbClr val="2D5967"/>
                </a:solidFill>
                <a:ln w="6417" cap="flat">
                  <a:noFill/>
                  <a:prstDash val="solid"/>
                  <a:miter/>
                </a:ln>
              </p:spPr>
              <p:txBody>
                <a:bodyPr rtlCol="0" anchor="ctr"/>
                <a:lstStyle/>
                <a:p>
                  <a:endParaRPr lang="en-US" sz="1400"/>
                </a:p>
              </p:txBody>
            </p:sp>
            <p:sp>
              <p:nvSpPr>
                <p:cNvPr id="115" name="Freeform: Shape 121">
                  <a:extLst>
                    <a:ext uri="{FF2B5EF4-FFF2-40B4-BE49-F238E27FC236}">
                      <a16:creationId xmlns:a16="http://schemas.microsoft.com/office/drawing/2014/main" id="{02EE145C-B0C2-4684-B78F-A46B9F4A5C2A}"/>
                    </a:ext>
                  </a:extLst>
                </p:cNvPr>
                <p:cNvSpPr/>
                <p:nvPr/>
              </p:nvSpPr>
              <p:spPr>
                <a:xfrm>
                  <a:off x="5914384" y="2455474"/>
                  <a:ext cx="17068" cy="17111"/>
                </a:xfrm>
                <a:custGeom>
                  <a:avLst/>
                  <a:gdLst>
                    <a:gd name="connsiteX0" fmla="*/ 8534 w 17068"/>
                    <a:gd name="connsiteY0" fmla="*/ 17112 h 17111"/>
                    <a:gd name="connsiteX1" fmla="*/ 17069 w 17068"/>
                    <a:gd name="connsiteY1" fmla="*/ 8556 h 17111"/>
                    <a:gd name="connsiteX2" fmla="*/ 8534 w 17068"/>
                    <a:gd name="connsiteY2" fmla="*/ 0 h 17111"/>
                    <a:gd name="connsiteX3" fmla="*/ 0 w 17068"/>
                    <a:gd name="connsiteY3" fmla="*/ 8556 h 17111"/>
                    <a:gd name="connsiteX4" fmla="*/ 8534 w 17068"/>
                    <a:gd name="connsiteY4" fmla="*/ 17112 h 17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8" h="17111">
                      <a:moveTo>
                        <a:pt x="8534" y="17112"/>
                      </a:moveTo>
                      <a:cubicBezTo>
                        <a:pt x="13244" y="17112"/>
                        <a:pt x="17069" y="13281"/>
                        <a:pt x="17069" y="8556"/>
                      </a:cubicBezTo>
                      <a:cubicBezTo>
                        <a:pt x="17069" y="3830"/>
                        <a:pt x="13244" y="0"/>
                        <a:pt x="8534" y="0"/>
                      </a:cubicBezTo>
                      <a:cubicBezTo>
                        <a:pt x="3818" y="0"/>
                        <a:pt x="0" y="3830"/>
                        <a:pt x="0" y="8556"/>
                      </a:cubicBezTo>
                      <a:cubicBezTo>
                        <a:pt x="0" y="13281"/>
                        <a:pt x="3818" y="17112"/>
                        <a:pt x="8534" y="17112"/>
                      </a:cubicBezTo>
                      <a:close/>
                    </a:path>
                  </a:pathLst>
                </a:custGeom>
                <a:solidFill>
                  <a:srgbClr val="2D5967"/>
                </a:solidFill>
                <a:ln w="6417" cap="flat">
                  <a:noFill/>
                  <a:prstDash val="solid"/>
                  <a:miter/>
                </a:ln>
              </p:spPr>
              <p:txBody>
                <a:bodyPr rtlCol="0" anchor="ctr"/>
                <a:lstStyle/>
                <a:p>
                  <a:endParaRPr lang="en-US" sz="1400"/>
                </a:p>
              </p:txBody>
            </p:sp>
            <p:sp>
              <p:nvSpPr>
                <p:cNvPr id="116" name="Freeform: Shape 122">
                  <a:extLst>
                    <a:ext uri="{FF2B5EF4-FFF2-40B4-BE49-F238E27FC236}">
                      <a16:creationId xmlns:a16="http://schemas.microsoft.com/office/drawing/2014/main" id="{39265405-89C5-4803-B378-9F93D2981FF9}"/>
                    </a:ext>
                  </a:extLst>
                </p:cNvPr>
                <p:cNvSpPr/>
                <p:nvPr/>
              </p:nvSpPr>
              <p:spPr>
                <a:xfrm>
                  <a:off x="5819273" y="2614363"/>
                  <a:ext cx="17068" cy="17111"/>
                </a:xfrm>
                <a:custGeom>
                  <a:avLst/>
                  <a:gdLst>
                    <a:gd name="connsiteX0" fmla="*/ 8535 w 17068"/>
                    <a:gd name="connsiteY0" fmla="*/ 17112 h 17111"/>
                    <a:gd name="connsiteX1" fmla="*/ 17069 w 17068"/>
                    <a:gd name="connsiteY1" fmla="*/ 8556 h 17111"/>
                    <a:gd name="connsiteX2" fmla="*/ 8535 w 17068"/>
                    <a:gd name="connsiteY2" fmla="*/ 0 h 17111"/>
                    <a:gd name="connsiteX3" fmla="*/ 0 w 17068"/>
                    <a:gd name="connsiteY3" fmla="*/ 8556 h 17111"/>
                    <a:gd name="connsiteX4" fmla="*/ 8535 w 17068"/>
                    <a:gd name="connsiteY4" fmla="*/ 17112 h 17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8" h="17111">
                      <a:moveTo>
                        <a:pt x="8535" y="17112"/>
                      </a:moveTo>
                      <a:cubicBezTo>
                        <a:pt x="13251" y="17112"/>
                        <a:pt x="17069" y="13281"/>
                        <a:pt x="17069" y="8556"/>
                      </a:cubicBezTo>
                      <a:cubicBezTo>
                        <a:pt x="17069" y="3831"/>
                        <a:pt x="13251" y="0"/>
                        <a:pt x="8535" y="0"/>
                      </a:cubicBezTo>
                      <a:cubicBezTo>
                        <a:pt x="3824" y="0"/>
                        <a:pt x="0" y="3831"/>
                        <a:pt x="0" y="8556"/>
                      </a:cubicBezTo>
                      <a:cubicBezTo>
                        <a:pt x="0" y="13281"/>
                        <a:pt x="3824" y="17112"/>
                        <a:pt x="8535" y="17112"/>
                      </a:cubicBezTo>
                      <a:close/>
                    </a:path>
                  </a:pathLst>
                </a:custGeom>
                <a:solidFill>
                  <a:srgbClr val="2D5967"/>
                </a:solidFill>
                <a:ln w="6417" cap="flat">
                  <a:noFill/>
                  <a:prstDash val="solid"/>
                  <a:miter/>
                </a:ln>
              </p:spPr>
              <p:txBody>
                <a:bodyPr rtlCol="0" anchor="ctr"/>
                <a:lstStyle/>
                <a:p>
                  <a:endParaRPr lang="en-US" sz="1400"/>
                </a:p>
              </p:txBody>
            </p:sp>
            <p:sp>
              <p:nvSpPr>
                <p:cNvPr id="117" name="Freeform: Shape 123">
                  <a:extLst>
                    <a:ext uri="{FF2B5EF4-FFF2-40B4-BE49-F238E27FC236}">
                      <a16:creationId xmlns:a16="http://schemas.microsoft.com/office/drawing/2014/main" id="{92DC9EC1-0187-4506-9406-A6CF4322F203}"/>
                    </a:ext>
                  </a:extLst>
                </p:cNvPr>
                <p:cNvSpPr/>
                <p:nvPr/>
              </p:nvSpPr>
              <p:spPr>
                <a:xfrm>
                  <a:off x="5914384" y="2773269"/>
                  <a:ext cx="17068" cy="17107"/>
                </a:xfrm>
                <a:custGeom>
                  <a:avLst/>
                  <a:gdLst>
                    <a:gd name="connsiteX0" fmla="*/ 8534 w 17068"/>
                    <a:gd name="connsiteY0" fmla="*/ 17107 h 17107"/>
                    <a:gd name="connsiteX1" fmla="*/ 17069 w 17068"/>
                    <a:gd name="connsiteY1" fmla="*/ 8554 h 17107"/>
                    <a:gd name="connsiteX2" fmla="*/ 8534 w 17068"/>
                    <a:gd name="connsiteY2" fmla="*/ 0 h 17107"/>
                    <a:gd name="connsiteX3" fmla="*/ 0 w 17068"/>
                    <a:gd name="connsiteY3" fmla="*/ 8554 h 17107"/>
                    <a:gd name="connsiteX4" fmla="*/ 8534 w 17068"/>
                    <a:gd name="connsiteY4" fmla="*/ 17107 h 17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8" h="17107">
                      <a:moveTo>
                        <a:pt x="8534" y="17107"/>
                      </a:moveTo>
                      <a:cubicBezTo>
                        <a:pt x="13244" y="17107"/>
                        <a:pt x="17069" y="13276"/>
                        <a:pt x="17069" y="8554"/>
                      </a:cubicBezTo>
                      <a:cubicBezTo>
                        <a:pt x="17069" y="3824"/>
                        <a:pt x="13244" y="0"/>
                        <a:pt x="8534" y="0"/>
                      </a:cubicBezTo>
                      <a:cubicBezTo>
                        <a:pt x="3818" y="0"/>
                        <a:pt x="0" y="3824"/>
                        <a:pt x="0" y="8554"/>
                      </a:cubicBezTo>
                      <a:cubicBezTo>
                        <a:pt x="0" y="13276"/>
                        <a:pt x="3818" y="17107"/>
                        <a:pt x="8534" y="17107"/>
                      </a:cubicBezTo>
                      <a:close/>
                    </a:path>
                  </a:pathLst>
                </a:custGeom>
                <a:solidFill>
                  <a:srgbClr val="2D5967"/>
                </a:solidFill>
                <a:ln w="6417" cap="flat">
                  <a:noFill/>
                  <a:prstDash val="solid"/>
                  <a:miter/>
                </a:ln>
              </p:spPr>
              <p:txBody>
                <a:bodyPr rtlCol="0" anchor="ctr"/>
                <a:lstStyle/>
                <a:p>
                  <a:endParaRPr lang="en-US" sz="1400"/>
                </a:p>
              </p:txBody>
            </p:sp>
            <p:sp>
              <p:nvSpPr>
                <p:cNvPr id="118" name="Freeform: Shape 124">
                  <a:extLst>
                    <a:ext uri="{FF2B5EF4-FFF2-40B4-BE49-F238E27FC236}">
                      <a16:creationId xmlns:a16="http://schemas.microsoft.com/office/drawing/2014/main" id="{694B6888-7936-44EC-A8F1-0ED5F2EF676E}"/>
                    </a:ext>
                  </a:extLst>
                </p:cNvPr>
                <p:cNvSpPr/>
                <p:nvPr/>
              </p:nvSpPr>
              <p:spPr>
                <a:xfrm>
                  <a:off x="5787574" y="2613152"/>
                  <a:ext cx="18287" cy="18333"/>
                </a:xfrm>
                <a:custGeom>
                  <a:avLst/>
                  <a:gdLst>
                    <a:gd name="connsiteX0" fmla="*/ 18288 w 18287"/>
                    <a:gd name="connsiteY0" fmla="*/ 0 h 18333"/>
                    <a:gd name="connsiteX1" fmla="*/ 0 w 18287"/>
                    <a:gd name="connsiteY1" fmla="*/ 0 h 18333"/>
                    <a:gd name="connsiteX2" fmla="*/ 0 w 18287"/>
                    <a:gd name="connsiteY2" fmla="*/ 18334 h 18333"/>
                    <a:gd name="connsiteX3" fmla="*/ 18288 w 18287"/>
                    <a:gd name="connsiteY3" fmla="*/ 18334 h 18333"/>
                    <a:gd name="connsiteX4" fmla="*/ 18288 w 18287"/>
                    <a:gd name="connsiteY4" fmla="*/ 0 h 18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7" h="18333">
                      <a:moveTo>
                        <a:pt x="18288" y="0"/>
                      </a:moveTo>
                      <a:lnTo>
                        <a:pt x="0" y="0"/>
                      </a:lnTo>
                      <a:lnTo>
                        <a:pt x="0" y="18334"/>
                      </a:lnTo>
                      <a:lnTo>
                        <a:pt x="18288" y="18334"/>
                      </a:lnTo>
                      <a:lnTo>
                        <a:pt x="18288" y="0"/>
                      </a:lnTo>
                      <a:close/>
                    </a:path>
                  </a:pathLst>
                </a:custGeom>
                <a:solidFill>
                  <a:srgbClr val="2D5967"/>
                </a:solidFill>
                <a:ln w="6417" cap="flat">
                  <a:noFill/>
                  <a:prstDash val="solid"/>
                  <a:miter/>
                </a:ln>
              </p:spPr>
              <p:txBody>
                <a:bodyPr rtlCol="0" anchor="ctr"/>
                <a:lstStyle/>
                <a:p>
                  <a:endParaRPr lang="en-US" sz="1400"/>
                </a:p>
              </p:txBody>
            </p:sp>
            <p:sp>
              <p:nvSpPr>
                <p:cNvPr id="119" name="Freeform: Shape 125">
                  <a:extLst>
                    <a:ext uri="{FF2B5EF4-FFF2-40B4-BE49-F238E27FC236}">
                      <a16:creationId xmlns:a16="http://schemas.microsoft.com/office/drawing/2014/main" id="{06E4427F-CBEA-4690-8D47-4A28F4D3F385}"/>
                    </a:ext>
                  </a:extLst>
                </p:cNvPr>
                <p:cNvSpPr/>
                <p:nvPr/>
              </p:nvSpPr>
              <p:spPr>
                <a:xfrm>
                  <a:off x="5661983" y="2614363"/>
                  <a:ext cx="17069" cy="17111"/>
                </a:xfrm>
                <a:custGeom>
                  <a:avLst/>
                  <a:gdLst>
                    <a:gd name="connsiteX0" fmla="*/ 8535 w 17069"/>
                    <a:gd name="connsiteY0" fmla="*/ 17112 h 17111"/>
                    <a:gd name="connsiteX1" fmla="*/ 17069 w 17069"/>
                    <a:gd name="connsiteY1" fmla="*/ 8556 h 17111"/>
                    <a:gd name="connsiteX2" fmla="*/ 8535 w 17069"/>
                    <a:gd name="connsiteY2" fmla="*/ 0 h 17111"/>
                    <a:gd name="connsiteX3" fmla="*/ 0 w 17069"/>
                    <a:gd name="connsiteY3" fmla="*/ 8556 h 17111"/>
                    <a:gd name="connsiteX4" fmla="*/ 8535 w 17069"/>
                    <a:gd name="connsiteY4" fmla="*/ 17112 h 17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9" h="17111">
                      <a:moveTo>
                        <a:pt x="8535" y="17112"/>
                      </a:moveTo>
                      <a:cubicBezTo>
                        <a:pt x="13251" y="17112"/>
                        <a:pt x="17069" y="13281"/>
                        <a:pt x="17069" y="8556"/>
                      </a:cubicBezTo>
                      <a:cubicBezTo>
                        <a:pt x="17069" y="3831"/>
                        <a:pt x="13251" y="0"/>
                        <a:pt x="8535" y="0"/>
                      </a:cubicBezTo>
                      <a:cubicBezTo>
                        <a:pt x="3824" y="0"/>
                        <a:pt x="0" y="3831"/>
                        <a:pt x="0" y="8556"/>
                      </a:cubicBezTo>
                      <a:cubicBezTo>
                        <a:pt x="0" y="13281"/>
                        <a:pt x="3824" y="17112"/>
                        <a:pt x="8535" y="17112"/>
                      </a:cubicBezTo>
                      <a:close/>
                    </a:path>
                  </a:pathLst>
                </a:custGeom>
                <a:solidFill>
                  <a:srgbClr val="2D5967"/>
                </a:solidFill>
                <a:ln w="6417" cap="flat">
                  <a:noFill/>
                  <a:prstDash val="solid"/>
                  <a:miter/>
                </a:ln>
              </p:spPr>
              <p:txBody>
                <a:bodyPr rtlCol="0" anchor="ctr"/>
                <a:lstStyle/>
                <a:p>
                  <a:endParaRPr lang="en-US" sz="1400"/>
                </a:p>
              </p:txBody>
            </p:sp>
            <p:sp>
              <p:nvSpPr>
                <p:cNvPr id="120" name="Freeform: Shape 126">
                  <a:extLst>
                    <a:ext uri="{FF2B5EF4-FFF2-40B4-BE49-F238E27FC236}">
                      <a16:creationId xmlns:a16="http://schemas.microsoft.com/office/drawing/2014/main" id="{C1F79A20-1600-466E-A9FB-4940143A3847}"/>
                    </a:ext>
                  </a:extLst>
                </p:cNvPr>
                <p:cNvSpPr/>
                <p:nvPr/>
              </p:nvSpPr>
              <p:spPr>
                <a:xfrm>
                  <a:off x="5629059" y="2613152"/>
                  <a:ext cx="18287" cy="18333"/>
                </a:xfrm>
                <a:custGeom>
                  <a:avLst/>
                  <a:gdLst>
                    <a:gd name="connsiteX0" fmla="*/ 18288 w 18287"/>
                    <a:gd name="connsiteY0" fmla="*/ 0 h 18333"/>
                    <a:gd name="connsiteX1" fmla="*/ 0 w 18287"/>
                    <a:gd name="connsiteY1" fmla="*/ 0 h 18333"/>
                    <a:gd name="connsiteX2" fmla="*/ 0 w 18287"/>
                    <a:gd name="connsiteY2" fmla="*/ 18334 h 18333"/>
                    <a:gd name="connsiteX3" fmla="*/ 18288 w 18287"/>
                    <a:gd name="connsiteY3" fmla="*/ 18334 h 18333"/>
                    <a:gd name="connsiteX4" fmla="*/ 18288 w 18287"/>
                    <a:gd name="connsiteY4" fmla="*/ 0 h 18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7" h="18333">
                      <a:moveTo>
                        <a:pt x="18288" y="0"/>
                      </a:moveTo>
                      <a:lnTo>
                        <a:pt x="0" y="0"/>
                      </a:lnTo>
                      <a:lnTo>
                        <a:pt x="0" y="18334"/>
                      </a:lnTo>
                      <a:lnTo>
                        <a:pt x="18288" y="18334"/>
                      </a:lnTo>
                      <a:lnTo>
                        <a:pt x="18288" y="0"/>
                      </a:lnTo>
                      <a:close/>
                    </a:path>
                  </a:pathLst>
                </a:custGeom>
                <a:solidFill>
                  <a:srgbClr val="2D5967"/>
                </a:solidFill>
                <a:ln w="6417" cap="flat">
                  <a:noFill/>
                  <a:prstDash val="solid"/>
                  <a:miter/>
                </a:ln>
              </p:spPr>
              <p:txBody>
                <a:bodyPr rtlCol="0" anchor="ctr"/>
                <a:lstStyle/>
                <a:p>
                  <a:endParaRPr lang="en-US" sz="1400"/>
                </a:p>
              </p:txBody>
            </p:sp>
            <p:sp>
              <p:nvSpPr>
                <p:cNvPr id="121" name="Freeform: Shape 127">
                  <a:extLst>
                    <a:ext uri="{FF2B5EF4-FFF2-40B4-BE49-F238E27FC236}">
                      <a16:creationId xmlns:a16="http://schemas.microsoft.com/office/drawing/2014/main" id="{4C6A4EF5-0C1B-47D0-BF2E-9E7EC7F7B96A}"/>
                    </a:ext>
                  </a:extLst>
                </p:cNvPr>
                <p:cNvSpPr/>
                <p:nvPr/>
              </p:nvSpPr>
              <p:spPr>
                <a:xfrm>
                  <a:off x="5850979" y="2613152"/>
                  <a:ext cx="81692" cy="18333"/>
                </a:xfrm>
                <a:custGeom>
                  <a:avLst/>
                  <a:gdLst>
                    <a:gd name="connsiteX0" fmla="*/ 81693 w 81692"/>
                    <a:gd name="connsiteY0" fmla="*/ 0 h 18333"/>
                    <a:gd name="connsiteX1" fmla="*/ 0 w 81692"/>
                    <a:gd name="connsiteY1" fmla="*/ 0 h 18333"/>
                    <a:gd name="connsiteX2" fmla="*/ 0 w 81692"/>
                    <a:gd name="connsiteY2" fmla="*/ 18334 h 18333"/>
                    <a:gd name="connsiteX3" fmla="*/ 81693 w 81692"/>
                    <a:gd name="connsiteY3" fmla="*/ 18334 h 18333"/>
                    <a:gd name="connsiteX4" fmla="*/ 81693 w 81692"/>
                    <a:gd name="connsiteY4" fmla="*/ 0 h 18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92" h="18333">
                      <a:moveTo>
                        <a:pt x="81693" y="0"/>
                      </a:moveTo>
                      <a:lnTo>
                        <a:pt x="0" y="0"/>
                      </a:lnTo>
                      <a:lnTo>
                        <a:pt x="0" y="18334"/>
                      </a:lnTo>
                      <a:lnTo>
                        <a:pt x="81693" y="18334"/>
                      </a:lnTo>
                      <a:lnTo>
                        <a:pt x="81693" y="0"/>
                      </a:lnTo>
                      <a:close/>
                    </a:path>
                  </a:pathLst>
                </a:custGeom>
                <a:solidFill>
                  <a:srgbClr val="2D5967"/>
                </a:solidFill>
                <a:ln w="6417" cap="flat">
                  <a:noFill/>
                  <a:prstDash val="solid"/>
                  <a:miter/>
                </a:ln>
              </p:spPr>
              <p:txBody>
                <a:bodyPr rtlCol="0" anchor="ctr"/>
                <a:lstStyle/>
                <a:p>
                  <a:endParaRPr lang="en-US" sz="1400"/>
                </a:p>
              </p:txBody>
            </p:sp>
            <p:sp>
              <p:nvSpPr>
                <p:cNvPr id="122" name="Freeform: Shape 128">
                  <a:extLst>
                    <a:ext uri="{FF2B5EF4-FFF2-40B4-BE49-F238E27FC236}">
                      <a16:creationId xmlns:a16="http://schemas.microsoft.com/office/drawing/2014/main" id="{BDD8954E-E516-4798-BE81-5CB685BA1E0F}"/>
                    </a:ext>
                  </a:extLst>
                </p:cNvPr>
                <p:cNvSpPr/>
                <p:nvPr/>
              </p:nvSpPr>
              <p:spPr>
                <a:xfrm>
                  <a:off x="5787574" y="2772043"/>
                  <a:ext cx="81692" cy="18332"/>
                </a:xfrm>
                <a:custGeom>
                  <a:avLst/>
                  <a:gdLst>
                    <a:gd name="connsiteX0" fmla="*/ 81693 w 81692"/>
                    <a:gd name="connsiteY0" fmla="*/ 0 h 18332"/>
                    <a:gd name="connsiteX1" fmla="*/ 0 w 81692"/>
                    <a:gd name="connsiteY1" fmla="*/ 0 h 18332"/>
                    <a:gd name="connsiteX2" fmla="*/ 0 w 81692"/>
                    <a:gd name="connsiteY2" fmla="*/ 18333 h 18332"/>
                    <a:gd name="connsiteX3" fmla="*/ 81693 w 81692"/>
                    <a:gd name="connsiteY3" fmla="*/ 18333 h 18332"/>
                    <a:gd name="connsiteX4" fmla="*/ 81693 w 81692"/>
                    <a:gd name="connsiteY4" fmla="*/ 0 h 1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92" h="18332">
                      <a:moveTo>
                        <a:pt x="81693" y="0"/>
                      </a:moveTo>
                      <a:lnTo>
                        <a:pt x="0" y="0"/>
                      </a:lnTo>
                      <a:lnTo>
                        <a:pt x="0" y="18333"/>
                      </a:lnTo>
                      <a:lnTo>
                        <a:pt x="81693" y="18333"/>
                      </a:lnTo>
                      <a:lnTo>
                        <a:pt x="81693" y="0"/>
                      </a:lnTo>
                      <a:close/>
                    </a:path>
                  </a:pathLst>
                </a:custGeom>
                <a:solidFill>
                  <a:srgbClr val="2D5967"/>
                </a:solidFill>
                <a:ln w="6417" cap="flat">
                  <a:noFill/>
                  <a:prstDash val="solid"/>
                  <a:miter/>
                </a:ln>
              </p:spPr>
              <p:txBody>
                <a:bodyPr rtlCol="0" anchor="ctr"/>
                <a:lstStyle/>
                <a:p>
                  <a:endParaRPr lang="en-US" sz="1400"/>
                </a:p>
              </p:txBody>
            </p:sp>
            <p:sp>
              <p:nvSpPr>
                <p:cNvPr id="123" name="Freeform: Shape 129">
                  <a:extLst>
                    <a:ext uri="{FF2B5EF4-FFF2-40B4-BE49-F238E27FC236}">
                      <a16:creationId xmlns:a16="http://schemas.microsoft.com/office/drawing/2014/main" id="{023E3799-0B12-4CB6-8CBC-02EF7E46C964}"/>
                    </a:ext>
                  </a:extLst>
                </p:cNvPr>
                <p:cNvSpPr/>
                <p:nvPr/>
              </p:nvSpPr>
              <p:spPr>
                <a:xfrm>
                  <a:off x="5882678" y="2772043"/>
                  <a:ext cx="18288" cy="18332"/>
                </a:xfrm>
                <a:custGeom>
                  <a:avLst/>
                  <a:gdLst>
                    <a:gd name="connsiteX0" fmla="*/ 18288 w 18288"/>
                    <a:gd name="connsiteY0" fmla="*/ 0 h 18332"/>
                    <a:gd name="connsiteX1" fmla="*/ 0 w 18288"/>
                    <a:gd name="connsiteY1" fmla="*/ 0 h 18332"/>
                    <a:gd name="connsiteX2" fmla="*/ 0 w 18288"/>
                    <a:gd name="connsiteY2" fmla="*/ 18333 h 18332"/>
                    <a:gd name="connsiteX3" fmla="*/ 18288 w 18288"/>
                    <a:gd name="connsiteY3" fmla="*/ 18333 h 18332"/>
                    <a:gd name="connsiteX4" fmla="*/ 18288 w 18288"/>
                    <a:gd name="connsiteY4" fmla="*/ 0 h 1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 h="18332">
                      <a:moveTo>
                        <a:pt x="18288" y="0"/>
                      </a:moveTo>
                      <a:lnTo>
                        <a:pt x="0" y="0"/>
                      </a:lnTo>
                      <a:lnTo>
                        <a:pt x="0" y="18333"/>
                      </a:lnTo>
                      <a:lnTo>
                        <a:pt x="18288" y="18333"/>
                      </a:lnTo>
                      <a:lnTo>
                        <a:pt x="18288" y="0"/>
                      </a:lnTo>
                      <a:close/>
                    </a:path>
                  </a:pathLst>
                </a:custGeom>
                <a:solidFill>
                  <a:srgbClr val="2D5967"/>
                </a:solidFill>
                <a:ln w="6417" cap="flat">
                  <a:noFill/>
                  <a:prstDash val="solid"/>
                  <a:miter/>
                </a:ln>
              </p:spPr>
              <p:txBody>
                <a:bodyPr rtlCol="0" anchor="ctr"/>
                <a:lstStyle/>
                <a:p>
                  <a:endParaRPr lang="en-US" sz="1400"/>
                </a:p>
              </p:txBody>
            </p:sp>
            <p:sp>
              <p:nvSpPr>
                <p:cNvPr id="124" name="Freeform: Shape 130">
                  <a:extLst>
                    <a:ext uri="{FF2B5EF4-FFF2-40B4-BE49-F238E27FC236}">
                      <a16:creationId xmlns:a16="http://schemas.microsoft.com/office/drawing/2014/main" id="{66016C01-D9C9-4139-A3DD-8745C36AFA21}"/>
                    </a:ext>
                  </a:extLst>
                </p:cNvPr>
                <p:cNvSpPr/>
                <p:nvPr/>
              </p:nvSpPr>
              <p:spPr>
                <a:xfrm>
                  <a:off x="5757094" y="2773269"/>
                  <a:ext cx="17068" cy="17107"/>
                </a:xfrm>
                <a:custGeom>
                  <a:avLst/>
                  <a:gdLst>
                    <a:gd name="connsiteX0" fmla="*/ 8535 w 17068"/>
                    <a:gd name="connsiteY0" fmla="*/ 17107 h 17107"/>
                    <a:gd name="connsiteX1" fmla="*/ 17069 w 17068"/>
                    <a:gd name="connsiteY1" fmla="*/ 8554 h 17107"/>
                    <a:gd name="connsiteX2" fmla="*/ 8535 w 17068"/>
                    <a:gd name="connsiteY2" fmla="*/ 0 h 17107"/>
                    <a:gd name="connsiteX3" fmla="*/ 0 w 17068"/>
                    <a:gd name="connsiteY3" fmla="*/ 8554 h 17107"/>
                    <a:gd name="connsiteX4" fmla="*/ 8535 w 17068"/>
                    <a:gd name="connsiteY4" fmla="*/ 17107 h 17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8" h="17107">
                      <a:moveTo>
                        <a:pt x="8535" y="17107"/>
                      </a:moveTo>
                      <a:cubicBezTo>
                        <a:pt x="13245" y="17107"/>
                        <a:pt x="17069" y="13276"/>
                        <a:pt x="17069" y="8554"/>
                      </a:cubicBezTo>
                      <a:cubicBezTo>
                        <a:pt x="17069" y="3824"/>
                        <a:pt x="13245" y="0"/>
                        <a:pt x="8535" y="0"/>
                      </a:cubicBezTo>
                      <a:cubicBezTo>
                        <a:pt x="3818" y="0"/>
                        <a:pt x="0" y="3824"/>
                        <a:pt x="0" y="8554"/>
                      </a:cubicBezTo>
                      <a:cubicBezTo>
                        <a:pt x="0" y="13276"/>
                        <a:pt x="3818" y="17107"/>
                        <a:pt x="8535" y="17107"/>
                      </a:cubicBezTo>
                      <a:close/>
                    </a:path>
                  </a:pathLst>
                </a:custGeom>
                <a:solidFill>
                  <a:srgbClr val="2D5967"/>
                </a:solidFill>
                <a:ln w="6417" cap="flat">
                  <a:noFill/>
                  <a:prstDash val="solid"/>
                  <a:miter/>
                </a:ln>
              </p:spPr>
              <p:txBody>
                <a:bodyPr rtlCol="0" anchor="ctr"/>
                <a:lstStyle/>
                <a:p>
                  <a:endParaRPr lang="en-US" sz="1400"/>
                </a:p>
              </p:txBody>
            </p:sp>
            <p:sp>
              <p:nvSpPr>
                <p:cNvPr id="125" name="Freeform: Shape 131">
                  <a:extLst>
                    <a:ext uri="{FF2B5EF4-FFF2-40B4-BE49-F238E27FC236}">
                      <a16:creationId xmlns:a16="http://schemas.microsoft.com/office/drawing/2014/main" id="{04F94835-41BA-4D4B-A945-F1518CB354F0}"/>
                    </a:ext>
                  </a:extLst>
                </p:cNvPr>
                <p:cNvSpPr/>
                <p:nvPr/>
              </p:nvSpPr>
              <p:spPr>
                <a:xfrm>
                  <a:off x="5598579" y="2773269"/>
                  <a:ext cx="17069" cy="17107"/>
                </a:xfrm>
                <a:custGeom>
                  <a:avLst/>
                  <a:gdLst>
                    <a:gd name="connsiteX0" fmla="*/ 8535 w 17069"/>
                    <a:gd name="connsiteY0" fmla="*/ 17107 h 17107"/>
                    <a:gd name="connsiteX1" fmla="*/ 17069 w 17069"/>
                    <a:gd name="connsiteY1" fmla="*/ 8554 h 17107"/>
                    <a:gd name="connsiteX2" fmla="*/ 8535 w 17069"/>
                    <a:gd name="connsiteY2" fmla="*/ 0 h 17107"/>
                    <a:gd name="connsiteX3" fmla="*/ 0 w 17069"/>
                    <a:gd name="connsiteY3" fmla="*/ 8554 h 17107"/>
                    <a:gd name="connsiteX4" fmla="*/ 8535 w 17069"/>
                    <a:gd name="connsiteY4" fmla="*/ 17107 h 17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9" h="17107">
                      <a:moveTo>
                        <a:pt x="8535" y="17107"/>
                      </a:moveTo>
                      <a:cubicBezTo>
                        <a:pt x="13251" y="17107"/>
                        <a:pt x="17069" y="13276"/>
                        <a:pt x="17069" y="8554"/>
                      </a:cubicBezTo>
                      <a:cubicBezTo>
                        <a:pt x="17069" y="3824"/>
                        <a:pt x="13251" y="0"/>
                        <a:pt x="8535" y="0"/>
                      </a:cubicBezTo>
                      <a:cubicBezTo>
                        <a:pt x="3824" y="0"/>
                        <a:pt x="0" y="3824"/>
                        <a:pt x="0" y="8554"/>
                      </a:cubicBezTo>
                      <a:cubicBezTo>
                        <a:pt x="0" y="13276"/>
                        <a:pt x="3824" y="17107"/>
                        <a:pt x="8535" y="17107"/>
                      </a:cubicBezTo>
                      <a:close/>
                    </a:path>
                  </a:pathLst>
                </a:custGeom>
                <a:solidFill>
                  <a:srgbClr val="2D5967"/>
                </a:solidFill>
                <a:ln w="6417" cap="flat">
                  <a:noFill/>
                  <a:prstDash val="solid"/>
                  <a:miter/>
                </a:ln>
              </p:spPr>
              <p:txBody>
                <a:bodyPr rtlCol="0" anchor="ctr"/>
                <a:lstStyle/>
                <a:p>
                  <a:endParaRPr lang="en-US" sz="1400"/>
                </a:p>
              </p:txBody>
            </p:sp>
            <p:sp>
              <p:nvSpPr>
                <p:cNvPr id="126" name="Freeform: Shape 132">
                  <a:extLst>
                    <a:ext uri="{FF2B5EF4-FFF2-40B4-BE49-F238E27FC236}">
                      <a16:creationId xmlns:a16="http://schemas.microsoft.com/office/drawing/2014/main" id="{827B7803-2FEC-40B5-B104-80332556D8CE}"/>
                    </a:ext>
                  </a:extLst>
                </p:cNvPr>
                <p:cNvSpPr/>
                <p:nvPr/>
              </p:nvSpPr>
              <p:spPr>
                <a:xfrm>
                  <a:off x="5629059" y="2772043"/>
                  <a:ext cx="81699" cy="18332"/>
                </a:xfrm>
                <a:custGeom>
                  <a:avLst/>
                  <a:gdLst>
                    <a:gd name="connsiteX0" fmla="*/ 81699 w 81699"/>
                    <a:gd name="connsiteY0" fmla="*/ 0 h 18332"/>
                    <a:gd name="connsiteX1" fmla="*/ 0 w 81699"/>
                    <a:gd name="connsiteY1" fmla="*/ 0 h 18332"/>
                    <a:gd name="connsiteX2" fmla="*/ 0 w 81699"/>
                    <a:gd name="connsiteY2" fmla="*/ 18333 h 18332"/>
                    <a:gd name="connsiteX3" fmla="*/ 81699 w 81699"/>
                    <a:gd name="connsiteY3" fmla="*/ 18333 h 18332"/>
                    <a:gd name="connsiteX4" fmla="*/ 81699 w 81699"/>
                    <a:gd name="connsiteY4" fmla="*/ 0 h 1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99" h="18332">
                      <a:moveTo>
                        <a:pt x="81699" y="0"/>
                      </a:moveTo>
                      <a:lnTo>
                        <a:pt x="0" y="0"/>
                      </a:lnTo>
                      <a:lnTo>
                        <a:pt x="0" y="18333"/>
                      </a:lnTo>
                      <a:lnTo>
                        <a:pt x="81699" y="18333"/>
                      </a:lnTo>
                      <a:lnTo>
                        <a:pt x="81699" y="0"/>
                      </a:lnTo>
                      <a:close/>
                    </a:path>
                  </a:pathLst>
                </a:custGeom>
                <a:solidFill>
                  <a:srgbClr val="2D5967"/>
                </a:solidFill>
                <a:ln w="6417" cap="flat">
                  <a:noFill/>
                  <a:prstDash val="solid"/>
                  <a:miter/>
                </a:ln>
              </p:spPr>
              <p:txBody>
                <a:bodyPr rtlCol="0" anchor="ctr"/>
                <a:lstStyle/>
                <a:p>
                  <a:endParaRPr lang="en-US" sz="1400"/>
                </a:p>
              </p:txBody>
            </p:sp>
            <p:sp>
              <p:nvSpPr>
                <p:cNvPr id="127" name="Freeform: Shape 133">
                  <a:extLst>
                    <a:ext uri="{FF2B5EF4-FFF2-40B4-BE49-F238E27FC236}">
                      <a16:creationId xmlns:a16="http://schemas.microsoft.com/office/drawing/2014/main" id="{75C6E581-D713-4809-A6C0-3FE1628E1880}"/>
                    </a:ext>
                  </a:extLst>
                </p:cNvPr>
                <p:cNvSpPr/>
                <p:nvPr/>
              </p:nvSpPr>
              <p:spPr>
                <a:xfrm>
                  <a:off x="5724169" y="2772043"/>
                  <a:ext cx="18287" cy="18332"/>
                </a:xfrm>
                <a:custGeom>
                  <a:avLst/>
                  <a:gdLst>
                    <a:gd name="connsiteX0" fmla="*/ 18288 w 18287"/>
                    <a:gd name="connsiteY0" fmla="*/ 0 h 18332"/>
                    <a:gd name="connsiteX1" fmla="*/ 0 w 18287"/>
                    <a:gd name="connsiteY1" fmla="*/ 0 h 18332"/>
                    <a:gd name="connsiteX2" fmla="*/ 0 w 18287"/>
                    <a:gd name="connsiteY2" fmla="*/ 18333 h 18332"/>
                    <a:gd name="connsiteX3" fmla="*/ 18288 w 18287"/>
                    <a:gd name="connsiteY3" fmla="*/ 18333 h 18332"/>
                    <a:gd name="connsiteX4" fmla="*/ 18288 w 18287"/>
                    <a:gd name="connsiteY4" fmla="*/ 0 h 1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7" h="18332">
                      <a:moveTo>
                        <a:pt x="18288" y="0"/>
                      </a:moveTo>
                      <a:lnTo>
                        <a:pt x="0" y="0"/>
                      </a:lnTo>
                      <a:lnTo>
                        <a:pt x="0" y="18333"/>
                      </a:lnTo>
                      <a:lnTo>
                        <a:pt x="18288" y="18333"/>
                      </a:lnTo>
                      <a:lnTo>
                        <a:pt x="18288" y="0"/>
                      </a:lnTo>
                      <a:close/>
                    </a:path>
                  </a:pathLst>
                </a:custGeom>
                <a:solidFill>
                  <a:srgbClr val="2D5967"/>
                </a:solidFill>
                <a:ln w="6417" cap="flat">
                  <a:noFill/>
                  <a:prstDash val="solid"/>
                  <a:miter/>
                </a:ln>
              </p:spPr>
              <p:txBody>
                <a:bodyPr rtlCol="0" anchor="ctr"/>
                <a:lstStyle/>
                <a:p>
                  <a:endParaRPr lang="en-US" sz="1400"/>
                </a:p>
              </p:txBody>
            </p:sp>
            <p:sp>
              <p:nvSpPr>
                <p:cNvPr id="128" name="Freeform: Shape 134">
                  <a:extLst>
                    <a:ext uri="{FF2B5EF4-FFF2-40B4-BE49-F238E27FC236}">
                      <a16:creationId xmlns:a16="http://schemas.microsoft.com/office/drawing/2014/main" id="{0ADF8084-BCB9-479D-8950-37A09190B7BA}"/>
                    </a:ext>
                  </a:extLst>
                </p:cNvPr>
                <p:cNvSpPr/>
                <p:nvPr/>
              </p:nvSpPr>
              <p:spPr>
                <a:xfrm>
                  <a:off x="5559558" y="2376030"/>
                  <a:ext cx="488956" cy="488903"/>
                </a:xfrm>
                <a:custGeom>
                  <a:avLst/>
                  <a:gdLst>
                    <a:gd name="connsiteX0" fmla="*/ 467011 w 488956"/>
                    <a:gd name="connsiteY0" fmla="*/ 0 h 488903"/>
                    <a:gd name="connsiteX1" fmla="*/ 20726 w 488956"/>
                    <a:gd name="connsiteY1" fmla="*/ 0 h 488903"/>
                    <a:gd name="connsiteX2" fmla="*/ 0 w 488956"/>
                    <a:gd name="connsiteY2" fmla="*/ 20778 h 488903"/>
                    <a:gd name="connsiteX3" fmla="*/ 0 w 488956"/>
                    <a:gd name="connsiteY3" fmla="*/ 469345 h 488903"/>
                    <a:gd name="connsiteX4" fmla="*/ 20726 w 488956"/>
                    <a:gd name="connsiteY4" fmla="*/ 488904 h 488903"/>
                    <a:gd name="connsiteX5" fmla="*/ 468231 w 488956"/>
                    <a:gd name="connsiteY5" fmla="*/ 488904 h 488903"/>
                    <a:gd name="connsiteX6" fmla="*/ 488957 w 488956"/>
                    <a:gd name="connsiteY6" fmla="*/ 468126 h 488903"/>
                    <a:gd name="connsiteX7" fmla="*/ 488957 w 488956"/>
                    <a:gd name="connsiteY7" fmla="*/ 20778 h 488903"/>
                    <a:gd name="connsiteX8" fmla="*/ 467011 w 488956"/>
                    <a:gd name="connsiteY8" fmla="*/ 0 h 488903"/>
                    <a:gd name="connsiteX9" fmla="*/ 469450 w 488956"/>
                    <a:gd name="connsiteY9" fmla="*/ 468126 h 488903"/>
                    <a:gd name="connsiteX10" fmla="*/ 467011 w 488956"/>
                    <a:gd name="connsiteY10" fmla="*/ 470571 h 488903"/>
                    <a:gd name="connsiteX11" fmla="*/ 20726 w 488956"/>
                    <a:gd name="connsiteY11" fmla="*/ 470571 h 488903"/>
                    <a:gd name="connsiteX12" fmla="*/ 18288 w 488956"/>
                    <a:gd name="connsiteY12" fmla="*/ 468126 h 488903"/>
                    <a:gd name="connsiteX13" fmla="*/ 18288 w 488956"/>
                    <a:gd name="connsiteY13" fmla="*/ 20778 h 488903"/>
                    <a:gd name="connsiteX14" fmla="*/ 20726 w 488956"/>
                    <a:gd name="connsiteY14" fmla="*/ 18334 h 488903"/>
                    <a:gd name="connsiteX15" fmla="*/ 468231 w 488956"/>
                    <a:gd name="connsiteY15" fmla="*/ 18334 h 488903"/>
                    <a:gd name="connsiteX16" fmla="*/ 470669 w 488956"/>
                    <a:gd name="connsiteY16" fmla="*/ 20778 h 488903"/>
                    <a:gd name="connsiteX17" fmla="*/ 469450 w 488956"/>
                    <a:gd name="connsiteY17" fmla="*/ 468126 h 48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956" h="488903">
                      <a:moveTo>
                        <a:pt x="467011" y="0"/>
                      </a:moveTo>
                      <a:lnTo>
                        <a:pt x="20726" y="0"/>
                      </a:lnTo>
                      <a:cubicBezTo>
                        <a:pt x="9754" y="0"/>
                        <a:pt x="0" y="9778"/>
                        <a:pt x="0" y="20778"/>
                      </a:cubicBezTo>
                      <a:lnTo>
                        <a:pt x="0" y="469345"/>
                      </a:lnTo>
                      <a:cubicBezTo>
                        <a:pt x="0" y="479124"/>
                        <a:pt x="9754" y="488904"/>
                        <a:pt x="20726" y="488904"/>
                      </a:cubicBezTo>
                      <a:lnTo>
                        <a:pt x="468231" y="488904"/>
                      </a:lnTo>
                      <a:cubicBezTo>
                        <a:pt x="479203" y="488904"/>
                        <a:pt x="488957" y="479124"/>
                        <a:pt x="488957" y="468126"/>
                      </a:cubicBezTo>
                      <a:lnTo>
                        <a:pt x="488957" y="20778"/>
                      </a:lnTo>
                      <a:cubicBezTo>
                        <a:pt x="487738" y="9778"/>
                        <a:pt x="477984" y="0"/>
                        <a:pt x="467011" y="0"/>
                      </a:cubicBezTo>
                      <a:close/>
                      <a:moveTo>
                        <a:pt x="469450" y="468126"/>
                      </a:moveTo>
                      <a:cubicBezTo>
                        <a:pt x="469450" y="469345"/>
                        <a:pt x="468231" y="470571"/>
                        <a:pt x="467011" y="470571"/>
                      </a:cubicBezTo>
                      <a:lnTo>
                        <a:pt x="20726" y="470571"/>
                      </a:lnTo>
                      <a:cubicBezTo>
                        <a:pt x="19507" y="470571"/>
                        <a:pt x="18288" y="469345"/>
                        <a:pt x="18288" y="468126"/>
                      </a:cubicBezTo>
                      <a:lnTo>
                        <a:pt x="18288" y="20778"/>
                      </a:lnTo>
                      <a:cubicBezTo>
                        <a:pt x="18288" y="19556"/>
                        <a:pt x="19507" y="18334"/>
                        <a:pt x="20726" y="18334"/>
                      </a:cubicBezTo>
                      <a:lnTo>
                        <a:pt x="468231" y="18334"/>
                      </a:lnTo>
                      <a:cubicBezTo>
                        <a:pt x="469450" y="18334"/>
                        <a:pt x="470669" y="19556"/>
                        <a:pt x="470669" y="20778"/>
                      </a:cubicBezTo>
                      <a:lnTo>
                        <a:pt x="469450" y="468126"/>
                      </a:lnTo>
                      <a:close/>
                    </a:path>
                  </a:pathLst>
                </a:custGeom>
                <a:solidFill>
                  <a:srgbClr val="2D5967"/>
                </a:solidFill>
                <a:ln w="6417" cap="flat">
                  <a:noFill/>
                  <a:prstDash val="solid"/>
                  <a:miter/>
                </a:ln>
              </p:spPr>
              <p:txBody>
                <a:bodyPr rtlCol="0" anchor="ctr"/>
                <a:lstStyle/>
                <a:p>
                  <a:endParaRPr lang="en-US" sz="1400"/>
                </a:p>
              </p:txBody>
            </p:sp>
            <p:sp>
              <p:nvSpPr>
                <p:cNvPr id="129" name="Freeform: Shape 135">
                  <a:extLst>
                    <a:ext uri="{FF2B5EF4-FFF2-40B4-BE49-F238E27FC236}">
                      <a16:creationId xmlns:a16="http://schemas.microsoft.com/office/drawing/2014/main" id="{0DA5F350-16C9-43EE-91E0-7BA9933E4C68}"/>
                    </a:ext>
                  </a:extLst>
                </p:cNvPr>
                <p:cNvSpPr/>
                <p:nvPr/>
              </p:nvSpPr>
              <p:spPr>
                <a:xfrm>
                  <a:off x="5946096" y="2571585"/>
                  <a:ext cx="64624" cy="103891"/>
                </a:xfrm>
                <a:custGeom>
                  <a:avLst/>
                  <a:gdLst>
                    <a:gd name="connsiteX0" fmla="*/ 0 w 64624"/>
                    <a:gd name="connsiteY0" fmla="*/ 12223 h 103891"/>
                    <a:gd name="connsiteX1" fmla="*/ 29267 w 64624"/>
                    <a:gd name="connsiteY1" fmla="*/ 41557 h 103891"/>
                    <a:gd name="connsiteX2" fmla="*/ 0 w 64624"/>
                    <a:gd name="connsiteY2" fmla="*/ 41557 h 103891"/>
                    <a:gd name="connsiteX3" fmla="*/ 0 w 64624"/>
                    <a:gd name="connsiteY3" fmla="*/ 59890 h 103891"/>
                    <a:gd name="connsiteX4" fmla="*/ 30487 w 64624"/>
                    <a:gd name="connsiteY4" fmla="*/ 59890 h 103891"/>
                    <a:gd name="connsiteX5" fmla="*/ 0 w 64624"/>
                    <a:gd name="connsiteY5" fmla="*/ 90447 h 103891"/>
                    <a:gd name="connsiteX6" fmla="*/ 12192 w 64624"/>
                    <a:gd name="connsiteY6" fmla="*/ 103892 h 103891"/>
                    <a:gd name="connsiteX7" fmla="*/ 64624 w 64624"/>
                    <a:gd name="connsiteY7" fmla="*/ 51335 h 103891"/>
                    <a:gd name="connsiteX8" fmla="*/ 12192 w 64624"/>
                    <a:gd name="connsiteY8" fmla="*/ 0 h 103891"/>
                    <a:gd name="connsiteX9" fmla="*/ 0 w 64624"/>
                    <a:gd name="connsiteY9" fmla="*/ 12223 h 10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624" h="103891">
                      <a:moveTo>
                        <a:pt x="0" y="12223"/>
                      </a:moveTo>
                      <a:lnTo>
                        <a:pt x="29267" y="41557"/>
                      </a:lnTo>
                      <a:lnTo>
                        <a:pt x="0" y="41557"/>
                      </a:lnTo>
                      <a:lnTo>
                        <a:pt x="0" y="59890"/>
                      </a:lnTo>
                      <a:lnTo>
                        <a:pt x="30487" y="59890"/>
                      </a:lnTo>
                      <a:lnTo>
                        <a:pt x="0" y="90447"/>
                      </a:lnTo>
                      <a:lnTo>
                        <a:pt x="12192" y="103892"/>
                      </a:lnTo>
                      <a:lnTo>
                        <a:pt x="64624" y="51335"/>
                      </a:lnTo>
                      <a:lnTo>
                        <a:pt x="12192" y="0"/>
                      </a:lnTo>
                      <a:lnTo>
                        <a:pt x="0" y="12223"/>
                      </a:lnTo>
                      <a:close/>
                    </a:path>
                  </a:pathLst>
                </a:custGeom>
                <a:solidFill>
                  <a:srgbClr val="2D5967"/>
                </a:solidFill>
                <a:ln w="6417" cap="flat">
                  <a:noFill/>
                  <a:prstDash val="solid"/>
                  <a:miter/>
                </a:ln>
              </p:spPr>
              <p:txBody>
                <a:bodyPr rtlCol="0" anchor="ctr"/>
                <a:lstStyle/>
                <a:p>
                  <a:endParaRPr lang="en-US" sz="1400"/>
                </a:p>
              </p:txBody>
            </p:sp>
            <p:sp>
              <p:nvSpPr>
                <p:cNvPr id="130" name="Freeform: Shape 136">
                  <a:extLst>
                    <a:ext uri="{FF2B5EF4-FFF2-40B4-BE49-F238E27FC236}">
                      <a16:creationId xmlns:a16="http://schemas.microsoft.com/office/drawing/2014/main" id="{5CBF8C91-F1C7-4B42-9526-7B7645AA2970}"/>
                    </a:ext>
                  </a:extLst>
                </p:cNvPr>
                <p:cNvSpPr/>
                <p:nvPr/>
              </p:nvSpPr>
              <p:spPr>
                <a:xfrm>
                  <a:off x="5946096" y="2412694"/>
                  <a:ext cx="64624" cy="103891"/>
                </a:xfrm>
                <a:custGeom>
                  <a:avLst/>
                  <a:gdLst>
                    <a:gd name="connsiteX0" fmla="*/ 0 w 64624"/>
                    <a:gd name="connsiteY0" fmla="*/ 13445 h 103891"/>
                    <a:gd name="connsiteX1" fmla="*/ 29267 w 64624"/>
                    <a:gd name="connsiteY1" fmla="*/ 42779 h 103891"/>
                    <a:gd name="connsiteX2" fmla="*/ 0 w 64624"/>
                    <a:gd name="connsiteY2" fmla="*/ 42779 h 103891"/>
                    <a:gd name="connsiteX3" fmla="*/ 0 w 64624"/>
                    <a:gd name="connsiteY3" fmla="*/ 61113 h 103891"/>
                    <a:gd name="connsiteX4" fmla="*/ 29267 w 64624"/>
                    <a:gd name="connsiteY4" fmla="*/ 61113 h 103891"/>
                    <a:gd name="connsiteX5" fmla="*/ 0 w 64624"/>
                    <a:gd name="connsiteY5" fmla="*/ 90447 h 103891"/>
                    <a:gd name="connsiteX6" fmla="*/ 12192 w 64624"/>
                    <a:gd name="connsiteY6" fmla="*/ 103892 h 103891"/>
                    <a:gd name="connsiteX7" fmla="*/ 64624 w 64624"/>
                    <a:gd name="connsiteY7" fmla="*/ 51335 h 103891"/>
                    <a:gd name="connsiteX8" fmla="*/ 12192 w 64624"/>
                    <a:gd name="connsiteY8" fmla="*/ 0 h 103891"/>
                    <a:gd name="connsiteX9" fmla="*/ 0 w 64624"/>
                    <a:gd name="connsiteY9" fmla="*/ 13445 h 10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624" h="103891">
                      <a:moveTo>
                        <a:pt x="0" y="13445"/>
                      </a:moveTo>
                      <a:lnTo>
                        <a:pt x="29267" y="42779"/>
                      </a:lnTo>
                      <a:lnTo>
                        <a:pt x="0" y="42779"/>
                      </a:lnTo>
                      <a:lnTo>
                        <a:pt x="0" y="61113"/>
                      </a:lnTo>
                      <a:lnTo>
                        <a:pt x="29267" y="61113"/>
                      </a:lnTo>
                      <a:lnTo>
                        <a:pt x="0" y="90447"/>
                      </a:lnTo>
                      <a:lnTo>
                        <a:pt x="12192" y="103892"/>
                      </a:lnTo>
                      <a:lnTo>
                        <a:pt x="64624" y="51335"/>
                      </a:lnTo>
                      <a:lnTo>
                        <a:pt x="12192" y="0"/>
                      </a:lnTo>
                      <a:lnTo>
                        <a:pt x="0" y="13445"/>
                      </a:lnTo>
                      <a:close/>
                    </a:path>
                  </a:pathLst>
                </a:custGeom>
                <a:solidFill>
                  <a:srgbClr val="2D5967"/>
                </a:solidFill>
                <a:ln w="6417" cap="flat">
                  <a:noFill/>
                  <a:prstDash val="solid"/>
                  <a:miter/>
                </a:ln>
              </p:spPr>
              <p:txBody>
                <a:bodyPr rtlCol="0" anchor="ctr"/>
                <a:lstStyle/>
                <a:p>
                  <a:endParaRPr lang="en-US" sz="1400"/>
                </a:p>
              </p:txBody>
            </p:sp>
            <p:sp>
              <p:nvSpPr>
                <p:cNvPr id="131" name="Freeform: Shape 137">
                  <a:extLst>
                    <a:ext uri="{FF2B5EF4-FFF2-40B4-BE49-F238E27FC236}">
                      <a16:creationId xmlns:a16="http://schemas.microsoft.com/office/drawing/2014/main" id="{F6F861C1-C04E-4C53-9992-EBF1B6956C24}"/>
                    </a:ext>
                  </a:extLst>
                </p:cNvPr>
                <p:cNvSpPr/>
                <p:nvPr/>
              </p:nvSpPr>
              <p:spPr>
                <a:xfrm>
                  <a:off x="5946096" y="2729262"/>
                  <a:ext cx="64624" cy="103895"/>
                </a:xfrm>
                <a:custGeom>
                  <a:avLst/>
                  <a:gdLst>
                    <a:gd name="connsiteX0" fmla="*/ 0 w 64624"/>
                    <a:gd name="connsiteY0" fmla="*/ 13443 h 103895"/>
                    <a:gd name="connsiteX1" fmla="*/ 29267 w 64624"/>
                    <a:gd name="connsiteY1" fmla="*/ 42781 h 103895"/>
                    <a:gd name="connsiteX2" fmla="*/ 0 w 64624"/>
                    <a:gd name="connsiteY2" fmla="*/ 42781 h 103895"/>
                    <a:gd name="connsiteX3" fmla="*/ 0 w 64624"/>
                    <a:gd name="connsiteY3" fmla="*/ 61114 h 103895"/>
                    <a:gd name="connsiteX4" fmla="*/ 29267 w 64624"/>
                    <a:gd name="connsiteY4" fmla="*/ 61114 h 103895"/>
                    <a:gd name="connsiteX5" fmla="*/ 0 w 64624"/>
                    <a:gd name="connsiteY5" fmla="*/ 90445 h 103895"/>
                    <a:gd name="connsiteX6" fmla="*/ 12192 w 64624"/>
                    <a:gd name="connsiteY6" fmla="*/ 103895 h 103895"/>
                    <a:gd name="connsiteX7" fmla="*/ 64624 w 64624"/>
                    <a:gd name="connsiteY7" fmla="*/ 52560 h 103895"/>
                    <a:gd name="connsiteX8" fmla="*/ 12192 w 64624"/>
                    <a:gd name="connsiteY8" fmla="*/ 0 h 103895"/>
                    <a:gd name="connsiteX9" fmla="*/ 0 w 64624"/>
                    <a:gd name="connsiteY9" fmla="*/ 13443 h 10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624" h="103895">
                      <a:moveTo>
                        <a:pt x="0" y="13443"/>
                      </a:moveTo>
                      <a:lnTo>
                        <a:pt x="29267" y="42781"/>
                      </a:lnTo>
                      <a:lnTo>
                        <a:pt x="0" y="42781"/>
                      </a:lnTo>
                      <a:lnTo>
                        <a:pt x="0" y="61114"/>
                      </a:lnTo>
                      <a:lnTo>
                        <a:pt x="29267" y="61114"/>
                      </a:lnTo>
                      <a:lnTo>
                        <a:pt x="0" y="90445"/>
                      </a:lnTo>
                      <a:lnTo>
                        <a:pt x="12192" y="103895"/>
                      </a:lnTo>
                      <a:lnTo>
                        <a:pt x="64624" y="52560"/>
                      </a:lnTo>
                      <a:lnTo>
                        <a:pt x="12192" y="0"/>
                      </a:lnTo>
                      <a:lnTo>
                        <a:pt x="0" y="13443"/>
                      </a:lnTo>
                      <a:close/>
                    </a:path>
                  </a:pathLst>
                </a:custGeom>
                <a:solidFill>
                  <a:srgbClr val="2D5967"/>
                </a:solidFill>
                <a:ln w="6417" cap="flat">
                  <a:noFill/>
                  <a:prstDash val="solid"/>
                  <a:miter/>
                </a:ln>
              </p:spPr>
              <p:txBody>
                <a:bodyPr rtlCol="0" anchor="ctr"/>
                <a:lstStyle/>
                <a:p>
                  <a:endParaRPr lang="en-US" sz="1400"/>
                </a:p>
              </p:txBody>
            </p:sp>
          </p:grpSp>
        </p:grpSp>
        <p:sp>
          <p:nvSpPr>
            <p:cNvPr id="103" name="TextBox 138">
              <a:extLst>
                <a:ext uri="{FF2B5EF4-FFF2-40B4-BE49-F238E27FC236}">
                  <a16:creationId xmlns:a16="http://schemas.microsoft.com/office/drawing/2014/main" id="{AFF6A453-636D-41C7-9B61-1A7506BDD379}"/>
                </a:ext>
              </a:extLst>
            </p:cNvPr>
            <p:cNvSpPr txBox="1"/>
            <p:nvPr/>
          </p:nvSpPr>
          <p:spPr>
            <a:xfrm>
              <a:off x="5223167" y="2864934"/>
              <a:ext cx="1147100" cy="344561"/>
            </a:xfrm>
            <a:prstGeom prst="rect">
              <a:avLst/>
            </a:prstGeom>
            <a:noFill/>
          </p:spPr>
          <p:txBody>
            <a:bodyPr wrap="none" rtlCol="0">
              <a:spAutoFit/>
            </a:bodyPr>
            <a:lstStyle/>
            <a:p>
              <a:pPr algn="l"/>
              <a:r>
                <a:rPr lang="en-US" sz="1400" dirty="0">
                  <a:latin typeface="Oracle Sans"/>
                  <a:cs typeface="Oracle Sans"/>
                  <a:sym typeface="Oracle Sans"/>
                  <a:rtl val="0"/>
                </a:rPr>
                <a:t>Streaming</a:t>
              </a:r>
            </a:p>
          </p:txBody>
        </p:sp>
      </p:grpSp>
      <p:grpSp>
        <p:nvGrpSpPr>
          <p:cNvPr id="134" name="Graphic 3">
            <a:extLst>
              <a:ext uri="{FF2B5EF4-FFF2-40B4-BE49-F238E27FC236}">
                <a16:creationId xmlns:a16="http://schemas.microsoft.com/office/drawing/2014/main" id="{C1A52DB2-1549-44CA-832D-6F7E8DE52EDE}"/>
              </a:ext>
            </a:extLst>
          </p:cNvPr>
          <p:cNvGrpSpPr>
            <a:grpSpLocks noChangeAspect="1"/>
          </p:cNvGrpSpPr>
          <p:nvPr/>
        </p:nvGrpSpPr>
        <p:grpSpPr>
          <a:xfrm>
            <a:off x="9584933" y="7783299"/>
            <a:ext cx="1226618" cy="883267"/>
            <a:chOff x="2662406" y="2418013"/>
            <a:chExt cx="1194699" cy="860284"/>
          </a:xfrm>
        </p:grpSpPr>
        <p:grpSp>
          <p:nvGrpSpPr>
            <p:cNvPr id="135" name="Graphic 3">
              <a:extLst>
                <a:ext uri="{FF2B5EF4-FFF2-40B4-BE49-F238E27FC236}">
                  <a16:creationId xmlns:a16="http://schemas.microsoft.com/office/drawing/2014/main" id="{CABD8519-6D69-4CCB-BE29-D91678966AB8}"/>
                </a:ext>
              </a:extLst>
            </p:cNvPr>
            <p:cNvGrpSpPr/>
            <p:nvPr/>
          </p:nvGrpSpPr>
          <p:grpSpPr>
            <a:xfrm>
              <a:off x="3003082" y="2418013"/>
              <a:ext cx="513347" cy="460697"/>
              <a:chOff x="3003082" y="2418013"/>
              <a:chExt cx="513347" cy="460697"/>
            </a:xfrm>
          </p:grpSpPr>
          <p:grpSp>
            <p:nvGrpSpPr>
              <p:cNvPr id="137" name="Graphic 3">
                <a:extLst>
                  <a:ext uri="{FF2B5EF4-FFF2-40B4-BE49-F238E27FC236}">
                    <a16:creationId xmlns:a16="http://schemas.microsoft.com/office/drawing/2014/main" id="{2CCAAFED-141B-4AF5-87FE-0DAC79DC22E2}"/>
                  </a:ext>
                </a:extLst>
              </p:cNvPr>
              <p:cNvGrpSpPr/>
              <p:nvPr/>
            </p:nvGrpSpPr>
            <p:grpSpPr>
              <a:xfrm>
                <a:off x="3003082" y="2418013"/>
                <a:ext cx="513347" cy="460697"/>
                <a:chOff x="3003082" y="2418013"/>
                <a:chExt cx="513347" cy="460697"/>
              </a:xfrm>
              <a:solidFill>
                <a:srgbClr val="FFFFFF"/>
              </a:solidFill>
            </p:grpSpPr>
            <p:sp>
              <p:nvSpPr>
                <p:cNvPr id="155" name="Freeform: Shape 39">
                  <a:extLst>
                    <a:ext uri="{FF2B5EF4-FFF2-40B4-BE49-F238E27FC236}">
                      <a16:creationId xmlns:a16="http://schemas.microsoft.com/office/drawing/2014/main" id="{B83B6DFF-2872-4CBF-9C62-88D95C1EBFAC}"/>
                    </a:ext>
                  </a:extLst>
                </p:cNvPr>
                <p:cNvSpPr/>
                <p:nvPr/>
              </p:nvSpPr>
              <p:spPr>
                <a:xfrm>
                  <a:off x="3008568" y="2423498"/>
                  <a:ext cx="502374" cy="449726"/>
                </a:xfrm>
                <a:custGeom>
                  <a:avLst/>
                  <a:gdLst>
                    <a:gd name="connsiteX0" fmla="*/ 0 w 502374"/>
                    <a:gd name="connsiteY0" fmla="*/ 449726 h 449726"/>
                    <a:gd name="connsiteX1" fmla="*/ 0 w 502374"/>
                    <a:gd name="connsiteY1" fmla="*/ 61426 h 449726"/>
                    <a:gd name="connsiteX2" fmla="*/ 231443 w 502374"/>
                    <a:gd name="connsiteY2" fmla="*/ 61426 h 449726"/>
                    <a:gd name="connsiteX3" fmla="*/ 231443 w 502374"/>
                    <a:gd name="connsiteY3" fmla="*/ 0 h 449726"/>
                    <a:gd name="connsiteX4" fmla="*/ 502375 w 502374"/>
                    <a:gd name="connsiteY4" fmla="*/ 0 h 449726"/>
                    <a:gd name="connsiteX5" fmla="*/ 502375 w 502374"/>
                    <a:gd name="connsiteY5" fmla="*/ 301645 h 449726"/>
                    <a:gd name="connsiteX6" fmla="*/ 370746 w 502374"/>
                    <a:gd name="connsiteY6" fmla="*/ 301645 h 449726"/>
                    <a:gd name="connsiteX7" fmla="*/ 370746 w 502374"/>
                    <a:gd name="connsiteY7" fmla="*/ 449726 h 449726"/>
                    <a:gd name="connsiteX8" fmla="*/ 0 w 502374"/>
                    <a:gd name="connsiteY8" fmla="*/ 449726 h 449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374" h="449726">
                      <a:moveTo>
                        <a:pt x="0" y="449726"/>
                      </a:moveTo>
                      <a:lnTo>
                        <a:pt x="0" y="61426"/>
                      </a:lnTo>
                      <a:lnTo>
                        <a:pt x="231443" y="61426"/>
                      </a:lnTo>
                      <a:lnTo>
                        <a:pt x="231443" y="0"/>
                      </a:lnTo>
                      <a:lnTo>
                        <a:pt x="502375" y="0"/>
                      </a:lnTo>
                      <a:lnTo>
                        <a:pt x="502375" y="301645"/>
                      </a:lnTo>
                      <a:lnTo>
                        <a:pt x="370746" y="301645"/>
                      </a:lnTo>
                      <a:lnTo>
                        <a:pt x="370746" y="449726"/>
                      </a:lnTo>
                      <a:lnTo>
                        <a:pt x="0" y="449726"/>
                      </a:lnTo>
                      <a:close/>
                    </a:path>
                  </a:pathLst>
                </a:custGeom>
                <a:solidFill>
                  <a:srgbClr val="FFFFFF"/>
                </a:solidFill>
                <a:ln w="6417" cap="flat">
                  <a:noFill/>
                  <a:prstDash val="solid"/>
                  <a:miter/>
                </a:ln>
              </p:spPr>
              <p:txBody>
                <a:bodyPr rtlCol="0" anchor="ctr"/>
                <a:lstStyle/>
                <a:p>
                  <a:endParaRPr lang="en-US" sz="1400"/>
                </a:p>
              </p:txBody>
            </p:sp>
            <p:sp>
              <p:nvSpPr>
                <p:cNvPr id="156" name="Freeform: Shape 40">
                  <a:extLst>
                    <a:ext uri="{FF2B5EF4-FFF2-40B4-BE49-F238E27FC236}">
                      <a16:creationId xmlns:a16="http://schemas.microsoft.com/office/drawing/2014/main" id="{B5DDE447-DB3E-4433-82C7-10D869014878}"/>
                    </a:ext>
                  </a:extLst>
                </p:cNvPr>
                <p:cNvSpPr/>
                <p:nvPr/>
              </p:nvSpPr>
              <p:spPr>
                <a:xfrm>
                  <a:off x="3003082" y="2418013"/>
                  <a:ext cx="513347" cy="460697"/>
                </a:xfrm>
                <a:custGeom>
                  <a:avLst/>
                  <a:gdLst>
                    <a:gd name="connsiteX0" fmla="*/ 502381 w 513347"/>
                    <a:gd name="connsiteY0" fmla="*/ 10969 h 460697"/>
                    <a:gd name="connsiteX1" fmla="*/ 502381 w 513347"/>
                    <a:gd name="connsiteY1" fmla="*/ 301649 h 460697"/>
                    <a:gd name="connsiteX2" fmla="*/ 370752 w 513347"/>
                    <a:gd name="connsiteY2" fmla="*/ 301649 h 460697"/>
                    <a:gd name="connsiteX3" fmla="*/ 370752 w 513347"/>
                    <a:gd name="connsiteY3" fmla="*/ 449724 h 460697"/>
                    <a:gd name="connsiteX4" fmla="*/ 10966 w 513347"/>
                    <a:gd name="connsiteY4" fmla="*/ 449724 h 460697"/>
                    <a:gd name="connsiteX5" fmla="*/ 10966 w 513347"/>
                    <a:gd name="connsiteY5" fmla="*/ 72395 h 460697"/>
                    <a:gd name="connsiteX6" fmla="*/ 242416 w 513347"/>
                    <a:gd name="connsiteY6" fmla="*/ 72395 h 460697"/>
                    <a:gd name="connsiteX7" fmla="*/ 242416 w 513347"/>
                    <a:gd name="connsiteY7" fmla="*/ 10969 h 460697"/>
                    <a:gd name="connsiteX8" fmla="*/ 502381 w 513347"/>
                    <a:gd name="connsiteY8" fmla="*/ 10969 h 460697"/>
                    <a:gd name="connsiteX9" fmla="*/ 513347 w 513347"/>
                    <a:gd name="connsiteY9" fmla="*/ 0 h 460697"/>
                    <a:gd name="connsiteX10" fmla="*/ 502381 w 513347"/>
                    <a:gd name="connsiteY10" fmla="*/ 0 h 460697"/>
                    <a:gd name="connsiteX11" fmla="*/ 242416 w 513347"/>
                    <a:gd name="connsiteY11" fmla="*/ 0 h 460697"/>
                    <a:gd name="connsiteX12" fmla="*/ 231443 w 513347"/>
                    <a:gd name="connsiteY12" fmla="*/ 0 h 460697"/>
                    <a:gd name="connsiteX13" fmla="*/ 231443 w 513347"/>
                    <a:gd name="connsiteY13" fmla="*/ 10969 h 460697"/>
                    <a:gd name="connsiteX14" fmla="*/ 231443 w 513347"/>
                    <a:gd name="connsiteY14" fmla="*/ 61426 h 460697"/>
                    <a:gd name="connsiteX15" fmla="*/ 10966 w 513347"/>
                    <a:gd name="connsiteY15" fmla="*/ 61426 h 460697"/>
                    <a:gd name="connsiteX16" fmla="*/ 0 w 513347"/>
                    <a:gd name="connsiteY16" fmla="*/ 61426 h 460697"/>
                    <a:gd name="connsiteX17" fmla="*/ 0 w 513347"/>
                    <a:gd name="connsiteY17" fmla="*/ 72395 h 460697"/>
                    <a:gd name="connsiteX18" fmla="*/ 0 w 513347"/>
                    <a:gd name="connsiteY18" fmla="*/ 449724 h 460697"/>
                    <a:gd name="connsiteX19" fmla="*/ 0 w 513347"/>
                    <a:gd name="connsiteY19" fmla="*/ 460697 h 460697"/>
                    <a:gd name="connsiteX20" fmla="*/ 10966 w 513347"/>
                    <a:gd name="connsiteY20" fmla="*/ 460697 h 460697"/>
                    <a:gd name="connsiteX21" fmla="*/ 370752 w 513347"/>
                    <a:gd name="connsiteY21" fmla="*/ 460697 h 460697"/>
                    <a:gd name="connsiteX22" fmla="*/ 381719 w 513347"/>
                    <a:gd name="connsiteY22" fmla="*/ 460697 h 460697"/>
                    <a:gd name="connsiteX23" fmla="*/ 381719 w 513347"/>
                    <a:gd name="connsiteY23" fmla="*/ 449724 h 460697"/>
                    <a:gd name="connsiteX24" fmla="*/ 381719 w 513347"/>
                    <a:gd name="connsiteY24" fmla="*/ 312616 h 460697"/>
                    <a:gd name="connsiteX25" fmla="*/ 502381 w 513347"/>
                    <a:gd name="connsiteY25" fmla="*/ 312616 h 460697"/>
                    <a:gd name="connsiteX26" fmla="*/ 513347 w 513347"/>
                    <a:gd name="connsiteY26" fmla="*/ 312616 h 460697"/>
                    <a:gd name="connsiteX27" fmla="*/ 513347 w 513347"/>
                    <a:gd name="connsiteY27" fmla="*/ 301649 h 460697"/>
                    <a:gd name="connsiteX28" fmla="*/ 513347 w 513347"/>
                    <a:gd name="connsiteY28" fmla="*/ 10969 h 460697"/>
                    <a:gd name="connsiteX29" fmla="*/ 513347 w 513347"/>
                    <a:gd name="connsiteY29" fmla="*/ 0 h 46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13347" h="460697">
                      <a:moveTo>
                        <a:pt x="502381" y="10969"/>
                      </a:moveTo>
                      <a:lnTo>
                        <a:pt x="502381" y="301649"/>
                      </a:lnTo>
                      <a:lnTo>
                        <a:pt x="370752" y="301649"/>
                      </a:lnTo>
                      <a:lnTo>
                        <a:pt x="370752" y="449724"/>
                      </a:lnTo>
                      <a:lnTo>
                        <a:pt x="10966" y="449724"/>
                      </a:lnTo>
                      <a:lnTo>
                        <a:pt x="10966" y="72395"/>
                      </a:lnTo>
                      <a:lnTo>
                        <a:pt x="242416" y="72395"/>
                      </a:lnTo>
                      <a:lnTo>
                        <a:pt x="242416" y="10969"/>
                      </a:lnTo>
                      <a:lnTo>
                        <a:pt x="502381" y="10969"/>
                      </a:lnTo>
                      <a:close/>
                      <a:moveTo>
                        <a:pt x="513347" y="0"/>
                      </a:moveTo>
                      <a:lnTo>
                        <a:pt x="502381" y="0"/>
                      </a:lnTo>
                      <a:lnTo>
                        <a:pt x="242416" y="0"/>
                      </a:lnTo>
                      <a:lnTo>
                        <a:pt x="231443" y="0"/>
                      </a:lnTo>
                      <a:lnTo>
                        <a:pt x="231443" y="10969"/>
                      </a:lnTo>
                      <a:lnTo>
                        <a:pt x="231443" y="61426"/>
                      </a:lnTo>
                      <a:lnTo>
                        <a:pt x="10966" y="61426"/>
                      </a:lnTo>
                      <a:lnTo>
                        <a:pt x="0" y="61426"/>
                      </a:lnTo>
                      <a:lnTo>
                        <a:pt x="0" y="72395"/>
                      </a:lnTo>
                      <a:lnTo>
                        <a:pt x="0" y="449724"/>
                      </a:lnTo>
                      <a:lnTo>
                        <a:pt x="0" y="460697"/>
                      </a:lnTo>
                      <a:lnTo>
                        <a:pt x="10966" y="460697"/>
                      </a:lnTo>
                      <a:lnTo>
                        <a:pt x="370752" y="460697"/>
                      </a:lnTo>
                      <a:lnTo>
                        <a:pt x="381719" y="460697"/>
                      </a:lnTo>
                      <a:lnTo>
                        <a:pt x="381719" y="449724"/>
                      </a:lnTo>
                      <a:lnTo>
                        <a:pt x="381719" y="312616"/>
                      </a:lnTo>
                      <a:lnTo>
                        <a:pt x="502381" y="312616"/>
                      </a:lnTo>
                      <a:lnTo>
                        <a:pt x="513347" y="312616"/>
                      </a:lnTo>
                      <a:lnTo>
                        <a:pt x="513347" y="301649"/>
                      </a:lnTo>
                      <a:lnTo>
                        <a:pt x="513347" y="10969"/>
                      </a:lnTo>
                      <a:lnTo>
                        <a:pt x="513347" y="0"/>
                      </a:lnTo>
                      <a:close/>
                    </a:path>
                  </a:pathLst>
                </a:custGeom>
                <a:solidFill>
                  <a:srgbClr val="FFFFFF"/>
                </a:solidFill>
                <a:ln w="6417" cap="flat">
                  <a:noFill/>
                  <a:prstDash val="solid"/>
                  <a:miter/>
                </a:ln>
              </p:spPr>
              <p:txBody>
                <a:bodyPr rtlCol="0" anchor="ctr"/>
                <a:lstStyle/>
                <a:p>
                  <a:endParaRPr lang="en-US" sz="1400"/>
                </a:p>
              </p:txBody>
            </p:sp>
          </p:grpSp>
          <p:grpSp>
            <p:nvGrpSpPr>
              <p:cNvPr id="138" name="Graphic 3">
                <a:extLst>
                  <a:ext uri="{FF2B5EF4-FFF2-40B4-BE49-F238E27FC236}">
                    <a16:creationId xmlns:a16="http://schemas.microsoft.com/office/drawing/2014/main" id="{F4C5B305-5281-4ED5-88A4-4AB552BC8313}"/>
                  </a:ext>
                </a:extLst>
              </p:cNvPr>
              <p:cNvGrpSpPr/>
              <p:nvPr/>
            </p:nvGrpSpPr>
            <p:grpSpPr>
              <a:xfrm>
                <a:off x="3014048" y="2428983"/>
                <a:ext cx="491414" cy="438761"/>
                <a:chOff x="3014048" y="2428983"/>
                <a:chExt cx="491414" cy="438761"/>
              </a:xfrm>
              <a:solidFill>
                <a:srgbClr val="2D5967"/>
              </a:solidFill>
            </p:grpSpPr>
            <p:sp>
              <p:nvSpPr>
                <p:cNvPr id="139" name="Freeform: Shape 43">
                  <a:extLst>
                    <a:ext uri="{FF2B5EF4-FFF2-40B4-BE49-F238E27FC236}">
                      <a16:creationId xmlns:a16="http://schemas.microsoft.com/office/drawing/2014/main" id="{6381DFFA-B5AC-4E74-B518-DFC1D9348EC9}"/>
                    </a:ext>
                  </a:extLst>
                </p:cNvPr>
                <p:cNvSpPr/>
                <p:nvPr/>
              </p:nvSpPr>
              <p:spPr>
                <a:xfrm>
                  <a:off x="3245497" y="2428983"/>
                  <a:ext cx="259965" cy="290679"/>
                </a:xfrm>
                <a:custGeom>
                  <a:avLst/>
                  <a:gdLst>
                    <a:gd name="connsiteX0" fmla="*/ 259966 w 259965"/>
                    <a:gd name="connsiteY0" fmla="*/ 0 h 290679"/>
                    <a:gd name="connsiteX1" fmla="*/ 0 w 259965"/>
                    <a:gd name="connsiteY1" fmla="*/ 0 h 290679"/>
                    <a:gd name="connsiteX2" fmla="*/ 0 w 259965"/>
                    <a:gd name="connsiteY2" fmla="*/ 48263 h 290679"/>
                    <a:gd name="connsiteX3" fmla="*/ 16453 w 259965"/>
                    <a:gd name="connsiteY3" fmla="*/ 48263 h 290679"/>
                    <a:gd name="connsiteX4" fmla="*/ 16453 w 259965"/>
                    <a:gd name="connsiteY4" fmla="*/ 16453 h 290679"/>
                    <a:gd name="connsiteX5" fmla="*/ 243513 w 259965"/>
                    <a:gd name="connsiteY5" fmla="*/ 16453 h 290679"/>
                    <a:gd name="connsiteX6" fmla="*/ 243513 w 259965"/>
                    <a:gd name="connsiteY6" fmla="*/ 274227 h 290679"/>
                    <a:gd name="connsiteX7" fmla="*/ 140401 w 259965"/>
                    <a:gd name="connsiteY7" fmla="*/ 274227 h 290679"/>
                    <a:gd name="connsiteX8" fmla="*/ 140401 w 259965"/>
                    <a:gd name="connsiteY8" fmla="*/ 290680 h 290679"/>
                    <a:gd name="connsiteX9" fmla="*/ 259966 w 259965"/>
                    <a:gd name="connsiteY9" fmla="*/ 290680 h 290679"/>
                    <a:gd name="connsiteX10" fmla="*/ 259966 w 259965"/>
                    <a:gd name="connsiteY10" fmla="*/ 0 h 29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965" h="290679">
                      <a:moveTo>
                        <a:pt x="259966" y="0"/>
                      </a:moveTo>
                      <a:lnTo>
                        <a:pt x="0" y="0"/>
                      </a:lnTo>
                      <a:lnTo>
                        <a:pt x="0" y="48263"/>
                      </a:lnTo>
                      <a:lnTo>
                        <a:pt x="16453" y="48263"/>
                      </a:lnTo>
                      <a:lnTo>
                        <a:pt x="16453" y="16453"/>
                      </a:lnTo>
                      <a:lnTo>
                        <a:pt x="243513" y="16453"/>
                      </a:lnTo>
                      <a:lnTo>
                        <a:pt x="243513" y="274227"/>
                      </a:lnTo>
                      <a:lnTo>
                        <a:pt x="140401" y="274227"/>
                      </a:lnTo>
                      <a:lnTo>
                        <a:pt x="140401" y="290680"/>
                      </a:lnTo>
                      <a:lnTo>
                        <a:pt x="259966" y="290680"/>
                      </a:lnTo>
                      <a:lnTo>
                        <a:pt x="259966" y="0"/>
                      </a:lnTo>
                      <a:close/>
                    </a:path>
                  </a:pathLst>
                </a:custGeom>
                <a:solidFill>
                  <a:srgbClr val="2D5967"/>
                </a:solidFill>
                <a:ln w="6417" cap="flat">
                  <a:noFill/>
                  <a:prstDash val="solid"/>
                  <a:miter/>
                </a:ln>
              </p:spPr>
              <p:txBody>
                <a:bodyPr rtlCol="0" anchor="ctr"/>
                <a:lstStyle/>
                <a:p>
                  <a:endParaRPr lang="en-US" sz="1400"/>
                </a:p>
              </p:txBody>
            </p:sp>
            <p:sp>
              <p:nvSpPr>
                <p:cNvPr id="140" name="Freeform: Shape 45">
                  <a:extLst>
                    <a:ext uri="{FF2B5EF4-FFF2-40B4-BE49-F238E27FC236}">
                      <a16:creationId xmlns:a16="http://schemas.microsoft.com/office/drawing/2014/main" id="{3CD18E80-8255-4D52-A47A-75C0A13D11E9}"/>
                    </a:ext>
                  </a:extLst>
                </p:cNvPr>
                <p:cNvSpPr/>
                <p:nvPr/>
              </p:nvSpPr>
              <p:spPr>
                <a:xfrm>
                  <a:off x="3385898" y="2490409"/>
                  <a:ext cx="86652" cy="15356"/>
                </a:xfrm>
                <a:custGeom>
                  <a:avLst/>
                  <a:gdLst>
                    <a:gd name="connsiteX0" fmla="*/ 86653 w 86652"/>
                    <a:gd name="connsiteY0" fmla="*/ 0 h 15356"/>
                    <a:gd name="connsiteX1" fmla="*/ 0 w 86652"/>
                    <a:gd name="connsiteY1" fmla="*/ 0 h 15356"/>
                    <a:gd name="connsiteX2" fmla="*/ 0 w 86652"/>
                    <a:gd name="connsiteY2" fmla="*/ 7678 h 15356"/>
                    <a:gd name="connsiteX3" fmla="*/ 0 w 86652"/>
                    <a:gd name="connsiteY3" fmla="*/ 15357 h 15356"/>
                    <a:gd name="connsiteX4" fmla="*/ 86653 w 86652"/>
                    <a:gd name="connsiteY4" fmla="*/ 15357 h 15356"/>
                    <a:gd name="connsiteX5" fmla="*/ 86653 w 86652"/>
                    <a:gd name="connsiteY5" fmla="*/ 0 h 15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52" h="15356">
                      <a:moveTo>
                        <a:pt x="86653" y="0"/>
                      </a:moveTo>
                      <a:lnTo>
                        <a:pt x="0" y="0"/>
                      </a:lnTo>
                      <a:lnTo>
                        <a:pt x="0" y="7678"/>
                      </a:lnTo>
                      <a:lnTo>
                        <a:pt x="0" y="15357"/>
                      </a:lnTo>
                      <a:lnTo>
                        <a:pt x="86653" y="15357"/>
                      </a:lnTo>
                      <a:lnTo>
                        <a:pt x="86653" y="0"/>
                      </a:lnTo>
                      <a:close/>
                    </a:path>
                  </a:pathLst>
                </a:custGeom>
                <a:solidFill>
                  <a:srgbClr val="2D5967"/>
                </a:solidFill>
                <a:ln w="6417" cap="flat">
                  <a:noFill/>
                  <a:prstDash val="solid"/>
                  <a:miter/>
                </a:ln>
              </p:spPr>
              <p:txBody>
                <a:bodyPr rtlCol="0" anchor="ctr"/>
                <a:lstStyle/>
                <a:p>
                  <a:endParaRPr lang="en-US" sz="1400"/>
                </a:p>
              </p:txBody>
            </p:sp>
            <p:sp>
              <p:nvSpPr>
                <p:cNvPr id="141" name="Freeform: Shape 46">
                  <a:extLst>
                    <a:ext uri="{FF2B5EF4-FFF2-40B4-BE49-F238E27FC236}">
                      <a16:creationId xmlns:a16="http://schemas.microsoft.com/office/drawing/2014/main" id="{7C010A51-D535-48E0-9E42-DBBAB047D8FE}"/>
                    </a:ext>
                  </a:extLst>
                </p:cNvPr>
                <p:cNvSpPr/>
                <p:nvPr/>
              </p:nvSpPr>
              <p:spPr>
                <a:xfrm>
                  <a:off x="3278403" y="2461889"/>
                  <a:ext cx="194154" cy="15356"/>
                </a:xfrm>
                <a:custGeom>
                  <a:avLst/>
                  <a:gdLst>
                    <a:gd name="connsiteX0" fmla="*/ 194155 w 194154"/>
                    <a:gd name="connsiteY0" fmla="*/ 0 h 15356"/>
                    <a:gd name="connsiteX1" fmla="*/ 0 w 194154"/>
                    <a:gd name="connsiteY1" fmla="*/ 0 h 15356"/>
                    <a:gd name="connsiteX2" fmla="*/ 0 w 194154"/>
                    <a:gd name="connsiteY2" fmla="*/ 15357 h 15356"/>
                    <a:gd name="connsiteX3" fmla="*/ 86653 w 194154"/>
                    <a:gd name="connsiteY3" fmla="*/ 15357 h 15356"/>
                    <a:gd name="connsiteX4" fmla="*/ 107495 w 194154"/>
                    <a:gd name="connsiteY4" fmla="*/ 15357 h 15356"/>
                    <a:gd name="connsiteX5" fmla="*/ 194155 w 194154"/>
                    <a:gd name="connsiteY5" fmla="*/ 15357 h 15356"/>
                    <a:gd name="connsiteX6" fmla="*/ 194155 w 194154"/>
                    <a:gd name="connsiteY6" fmla="*/ 0 h 15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154" h="15356">
                      <a:moveTo>
                        <a:pt x="194155" y="0"/>
                      </a:moveTo>
                      <a:lnTo>
                        <a:pt x="0" y="0"/>
                      </a:lnTo>
                      <a:lnTo>
                        <a:pt x="0" y="15357"/>
                      </a:lnTo>
                      <a:lnTo>
                        <a:pt x="86653" y="15357"/>
                      </a:lnTo>
                      <a:lnTo>
                        <a:pt x="107495" y="15357"/>
                      </a:lnTo>
                      <a:lnTo>
                        <a:pt x="194155" y="15357"/>
                      </a:lnTo>
                      <a:lnTo>
                        <a:pt x="194155" y="0"/>
                      </a:lnTo>
                      <a:close/>
                    </a:path>
                  </a:pathLst>
                </a:custGeom>
                <a:solidFill>
                  <a:srgbClr val="2D5967"/>
                </a:solidFill>
                <a:ln w="6417" cap="flat">
                  <a:noFill/>
                  <a:prstDash val="solid"/>
                  <a:miter/>
                </a:ln>
              </p:spPr>
              <p:txBody>
                <a:bodyPr rtlCol="0" anchor="ctr"/>
                <a:lstStyle/>
                <a:p>
                  <a:endParaRPr lang="en-US" sz="1400"/>
                </a:p>
              </p:txBody>
            </p:sp>
            <p:sp>
              <p:nvSpPr>
                <p:cNvPr id="142" name="Freeform: Shape 47">
                  <a:extLst>
                    <a:ext uri="{FF2B5EF4-FFF2-40B4-BE49-F238E27FC236}">
                      <a16:creationId xmlns:a16="http://schemas.microsoft.com/office/drawing/2014/main" id="{F3890E58-FCCF-4B45-9966-2F387C8EC9BB}"/>
                    </a:ext>
                  </a:extLst>
                </p:cNvPr>
                <p:cNvSpPr/>
                <p:nvPr/>
              </p:nvSpPr>
              <p:spPr>
                <a:xfrm>
                  <a:off x="3385898" y="2517833"/>
                  <a:ext cx="87750" cy="16453"/>
                </a:xfrm>
                <a:custGeom>
                  <a:avLst/>
                  <a:gdLst>
                    <a:gd name="connsiteX0" fmla="*/ 87750 w 87750"/>
                    <a:gd name="connsiteY0" fmla="*/ 0 h 16453"/>
                    <a:gd name="connsiteX1" fmla="*/ 0 w 87750"/>
                    <a:gd name="connsiteY1" fmla="*/ 0 h 16453"/>
                    <a:gd name="connsiteX2" fmla="*/ 0 w 87750"/>
                    <a:gd name="connsiteY2" fmla="*/ 16453 h 16453"/>
                    <a:gd name="connsiteX3" fmla="*/ 87750 w 87750"/>
                    <a:gd name="connsiteY3" fmla="*/ 16453 h 16453"/>
                    <a:gd name="connsiteX4" fmla="*/ 87750 w 87750"/>
                    <a:gd name="connsiteY4" fmla="*/ 0 h 16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0" h="16453">
                      <a:moveTo>
                        <a:pt x="87750" y="0"/>
                      </a:moveTo>
                      <a:lnTo>
                        <a:pt x="0" y="0"/>
                      </a:lnTo>
                      <a:lnTo>
                        <a:pt x="0" y="16453"/>
                      </a:lnTo>
                      <a:lnTo>
                        <a:pt x="87750" y="16453"/>
                      </a:lnTo>
                      <a:lnTo>
                        <a:pt x="87750" y="0"/>
                      </a:lnTo>
                      <a:close/>
                    </a:path>
                  </a:pathLst>
                </a:custGeom>
                <a:solidFill>
                  <a:srgbClr val="2D5967"/>
                </a:solidFill>
                <a:ln w="6417" cap="flat">
                  <a:noFill/>
                  <a:prstDash val="solid"/>
                  <a:miter/>
                </a:ln>
              </p:spPr>
              <p:txBody>
                <a:bodyPr rtlCol="0" anchor="ctr"/>
                <a:lstStyle/>
                <a:p>
                  <a:endParaRPr lang="en-US" sz="1400"/>
                </a:p>
              </p:txBody>
            </p:sp>
            <p:sp>
              <p:nvSpPr>
                <p:cNvPr id="143" name="Freeform: Shape 49">
                  <a:extLst>
                    <a:ext uri="{FF2B5EF4-FFF2-40B4-BE49-F238E27FC236}">
                      <a16:creationId xmlns:a16="http://schemas.microsoft.com/office/drawing/2014/main" id="{20F22B89-B8AC-4DE5-A6CF-45A1C63E1D2D}"/>
                    </a:ext>
                  </a:extLst>
                </p:cNvPr>
                <p:cNvSpPr/>
                <p:nvPr/>
              </p:nvSpPr>
              <p:spPr>
                <a:xfrm>
                  <a:off x="3385898" y="2546350"/>
                  <a:ext cx="87750" cy="16453"/>
                </a:xfrm>
                <a:custGeom>
                  <a:avLst/>
                  <a:gdLst>
                    <a:gd name="connsiteX0" fmla="*/ 87750 w 87750"/>
                    <a:gd name="connsiteY0" fmla="*/ 0 h 16453"/>
                    <a:gd name="connsiteX1" fmla="*/ 0 w 87750"/>
                    <a:gd name="connsiteY1" fmla="*/ 0 h 16453"/>
                    <a:gd name="connsiteX2" fmla="*/ 0 w 87750"/>
                    <a:gd name="connsiteY2" fmla="*/ 16453 h 16453"/>
                    <a:gd name="connsiteX3" fmla="*/ 87750 w 87750"/>
                    <a:gd name="connsiteY3" fmla="*/ 16453 h 16453"/>
                    <a:gd name="connsiteX4" fmla="*/ 87750 w 87750"/>
                    <a:gd name="connsiteY4" fmla="*/ 0 h 16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0" h="16453">
                      <a:moveTo>
                        <a:pt x="87750" y="0"/>
                      </a:moveTo>
                      <a:lnTo>
                        <a:pt x="0" y="0"/>
                      </a:lnTo>
                      <a:lnTo>
                        <a:pt x="0" y="16453"/>
                      </a:lnTo>
                      <a:lnTo>
                        <a:pt x="87750" y="16453"/>
                      </a:lnTo>
                      <a:lnTo>
                        <a:pt x="87750" y="0"/>
                      </a:lnTo>
                      <a:close/>
                    </a:path>
                  </a:pathLst>
                </a:custGeom>
                <a:solidFill>
                  <a:srgbClr val="2D5967"/>
                </a:solidFill>
                <a:ln w="6417" cap="flat">
                  <a:noFill/>
                  <a:prstDash val="solid"/>
                  <a:miter/>
                </a:ln>
              </p:spPr>
              <p:txBody>
                <a:bodyPr rtlCol="0" anchor="ctr"/>
                <a:lstStyle/>
                <a:p>
                  <a:endParaRPr lang="en-US" sz="1400"/>
                </a:p>
              </p:txBody>
            </p:sp>
            <p:sp>
              <p:nvSpPr>
                <p:cNvPr id="144" name="Freeform: Shape 50">
                  <a:extLst>
                    <a:ext uri="{FF2B5EF4-FFF2-40B4-BE49-F238E27FC236}">
                      <a16:creationId xmlns:a16="http://schemas.microsoft.com/office/drawing/2014/main" id="{AE682F73-878D-4519-A603-8EF442BEC06A}"/>
                    </a:ext>
                  </a:extLst>
                </p:cNvPr>
                <p:cNvSpPr/>
                <p:nvPr/>
              </p:nvSpPr>
              <p:spPr>
                <a:xfrm>
                  <a:off x="3385898" y="2574870"/>
                  <a:ext cx="52649" cy="16453"/>
                </a:xfrm>
                <a:custGeom>
                  <a:avLst/>
                  <a:gdLst>
                    <a:gd name="connsiteX0" fmla="*/ 52650 w 52649"/>
                    <a:gd name="connsiteY0" fmla="*/ 0 h 16453"/>
                    <a:gd name="connsiteX1" fmla="*/ 0 w 52649"/>
                    <a:gd name="connsiteY1" fmla="*/ 0 h 16453"/>
                    <a:gd name="connsiteX2" fmla="*/ 0 w 52649"/>
                    <a:gd name="connsiteY2" fmla="*/ 16453 h 16453"/>
                    <a:gd name="connsiteX3" fmla="*/ 52650 w 52649"/>
                    <a:gd name="connsiteY3" fmla="*/ 16453 h 16453"/>
                    <a:gd name="connsiteX4" fmla="*/ 52650 w 52649"/>
                    <a:gd name="connsiteY4" fmla="*/ 0 h 16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49" h="16453">
                      <a:moveTo>
                        <a:pt x="52650" y="0"/>
                      </a:moveTo>
                      <a:lnTo>
                        <a:pt x="0" y="0"/>
                      </a:lnTo>
                      <a:lnTo>
                        <a:pt x="0" y="16453"/>
                      </a:lnTo>
                      <a:lnTo>
                        <a:pt x="52650" y="16453"/>
                      </a:lnTo>
                      <a:lnTo>
                        <a:pt x="52650" y="0"/>
                      </a:lnTo>
                      <a:close/>
                    </a:path>
                  </a:pathLst>
                </a:custGeom>
                <a:solidFill>
                  <a:srgbClr val="2D5967"/>
                </a:solidFill>
                <a:ln w="6417" cap="flat">
                  <a:noFill/>
                  <a:prstDash val="solid"/>
                  <a:miter/>
                </a:ln>
              </p:spPr>
              <p:txBody>
                <a:bodyPr rtlCol="0" anchor="ctr"/>
                <a:lstStyle/>
                <a:p>
                  <a:endParaRPr lang="en-US" sz="1400"/>
                </a:p>
              </p:txBody>
            </p:sp>
            <p:sp>
              <p:nvSpPr>
                <p:cNvPr id="145" name="Freeform: Shape 52">
                  <a:extLst>
                    <a:ext uri="{FF2B5EF4-FFF2-40B4-BE49-F238E27FC236}">
                      <a16:creationId xmlns:a16="http://schemas.microsoft.com/office/drawing/2014/main" id="{D3304C6C-DFF3-4B72-8A27-8BFB45E07AF2}"/>
                    </a:ext>
                  </a:extLst>
                </p:cNvPr>
                <p:cNvSpPr/>
                <p:nvPr/>
              </p:nvSpPr>
              <p:spPr>
                <a:xfrm>
                  <a:off x="3014048" y="2490409"/>
                  <a:ext cx="359785" cy="377334"/>
                </a:xfrm>
                <a:custGeom>
                  <a:avLst/>
                  <a:gdLst>
                    <a:gd name="connsiteX0" fmla="*/ 359786 w 359785"/>
                    <a:gd name="connsiteY0" fmla="*/ 0 h 377334"/>
                    <a:gd name="connsiteX1" fmla="*/ 300552 w 359785"/>
                    <a:gd name="connsiteY1" fmla="*/ 0 h 377334"/>
                    <a:gd name="connsiteX2" fmla="*/ 0 w 359785"/>
                    <a:gd name="connsiteY2" fmla="*/ 0 h 377334"/>
                    <a:gd name="connsiteX3" fmla="*/ 0 w 359785"/>
                    <a:gd name="connsiteY3" fmla="*/ 377335 h 377334"/>
                    <a:gd name="connsiteX4" fmla="*/ 359786 w 359785"/>
                    <a:gd name="connsiteY4" fmla="*/ 377335 h 377334"/>
                    <a:gd name="connsiteX5" fmla="*/ 359786 w 359785"/>
                    <a:gd name="connsiteY5" fmla="*/ 0 h 377334"/>
                    <a:gd name="connsiteX6" fmla="*/ 16459 w 359785"/>
                    <a:gd name="connsiteY6" fmla="*/ 360882 h 377334"/>
                    <a:gd name="connsiteX7" fmla="*/ 16459 w 359785"/>
                    <a:gd name="connsiteY7" fmla="*/ 15357 h 377334"/>
                    <a:gd name="connsiteX8" fmla="*/ 300552 w 359785"/>
                    <a:gd name="connsiteY8" fmla="*/ 15357 h 377334"/>
                    <a:gd name="connsiteX9" fmla="*/ 343333 w 359785"/>
                    <a:gd name="connsiteY9" fmla="*/ 15357 h 377334"/>
                    <a:gd name="connsiteX10" fmla="*/ 343333 w 359785"/>
                    <a:gd name="connsiteY10" fmla="*/ 360882 h 377334"/>
                    <a:gd name="connsiteX11" fmla="*/ 16459 w 359785"/>
                    <a:gd name="connsiteY11" fmla="*/ 360882 h 377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9785" h="377334">
                      <a:moveTo>
                        <a:pt x="359786" y="0"/>
                      </a:moveTo>
                      <a:lnTo>
                        <a:pt x="300552" y="0"/>
                      </a:lnTo>
                      <a:lnTo>
                        <a:pt x="0" y="0"/>
                      </a:lnTo>
                      <a:lnTo>
                        <a:pt x="0" y="377335"/>
                      </a:lnTo>
                      <a:lnTo>
                        <a:pt x="359786" y="377335"/>
                      </a:lnTo>
                      <a:lnTo>
                        <a:pt x="359786" y="0"/>
                      </a:lnTo>
                      <a:close/>
                      <a:moveTo>
                        <a:pt x="16459" y="360882"/>
                      </a:moveTo>
                      <a:lnTo>
                        <a:pt x="16459" y="15357"/>
                      </a:lnTo>
                      <a:lnTo>
                        <a:pt x="300552" y="15357"/>
                      </a:lnTo>
                      <a:lnTo>
                        <a:pt x="343333" y="15357"/>
                      </a:lnTo>
                      <a:lnTo>
                        <a:pt x="343333" y="360882"/>
                      </a:lnTo>
                      <a:lnTo>
                        <a:pt x="16459" y="360882"/>
                      </a:lnTo>
                      <a:close/>
                    </a:path>
                  </a:pathLst>
                </a:custGeom>
                <a:solidFill>
                  <a:srgbClr val="2D5967"/>
                </a:solidFill>
                <a:ln w="6417" cap="flat">
                  <a:noFill/>
                  <a:prstDash val="solid"/>
                  <a:miter/>
                </a:ln>
              </p:spPr>
              <p:txBody>
                <a:bodyPr rtlCol="0" anchor="ctr"/>
                <a:lstStyle/>
                <a:p>
                  <a:endParaRPr lang="en-US" sz="1400"/>
                </a:p>
              </p:txBody>
            </p:sp>
            <p:sp>
              <p:nvSpPr>
                <p:cNvPr id="146" name="Freeform: Shape 54">
                  <a:extLst>
                    <a:ext uri="{FF2B5EF4-FFF2-40B4-BE49-F238E27FC236}">
                      <a16:creationId xmlns:a16="http://schemas.microsoft.com/office/drawing/2014/main" id="{BAFD75E5-3D84-416B-ADA0-3200F87E8865}"/>
                    </a:ext>
                  </a:extLst>
                </p:cNvPr>
                <p:cNvSpPr/>
                <p:nvPr/>
              </p:nvSpPr>
              <p:spPr>
                <a:xfrm>
                  <a:off x="3043668" y="2522219"/>
                  <a:ext cx="302344" cy="153565"/>
                </a:xfrm>
                <a:custGeom>
                  <a:avLst/>
                  <a:gdLst>
                    <a:gd name="connsiteX0" fmla="*/ 43878 w 302344"/>
                    <a:gd name="connsiteY0" fmla="*/ 136015 h 153565"/>
                    <a:gd name="connsiteX1" fmla="*/ 17550 w 302344"/>
                    <a:gd name="connsiteY1" fmla="*/ 136015 h 153565"/>
                    <a:gd name="connsiteX2" fmla="*/ 46073 w 302344"/>
                    <a:gd name="connsiteY2" fmla="*/ 98721 h 153565"/>
                    <a:gd name="connsiteX3" fmla="*/ 64720 w 302344"/>
                    <a:gd name="connsiteY3" fmla="*/ 73492 h 153565"/>
                    <a:gd name="connsiteX4" fmla="*/ 86653 w 302344"/>
                    <a:gd name="connsiteY4" fmla="*/ 46070 h 153565"/>
                    <a:gd name="connsiteX5" fmla="*/ 106398 w 302344"/>
                    <a:gd name="connsiteY5" fmla="*/ 42779 h 153565"/>
                    <a:gd name="connsiteX6" fmla="*/ 136018 w 302344"/>
                    <a:gd name="connsiteY6" fmla="*/ 31810 h 153565"/>
                    <a:gd name="connsiteX7" fmla="*/ 173313 w 302344"/>
                    <a:gd name="connsiteY7" fmla="*/ 15357 h 153565"/>
                    <a:gd name="connsiteX8" fmla="*/ 219379 w 302344"/>
                    <a:gd name="connsiteY8" fmla="*/ 43876 h 153565"/>
                    <a:gd name="connsiteX9" fmla="*/ 244610 w 302344"/>
                    <a:gd name="connsiteY9" fmla="*/ 63620 h 153565"/>
                    <a:gd name="connsiteX10" fmla="*/ 261063 w 302344"/>
                    <a:gd name="connsiteY10" fmla="*/ 70202 h 153565"/>
                    <a:gd name="connsiteX11" fmla="*/ 281905 w 302344"/>
                    <a:gd name="connsiteY11" fmla="*/ 136015 h 153565"/>
                    <a:gd name="connsiteX12" fmla="*/ 259966 w 302344"/>
                    <a:gd name="connsiteY12" fmla="*/ 136015 h 153565"/>
                    <a:gd name="connsiteX13" fmla="*/ 259966 w 302344"/>
                    <a:gd name="connsiteY13" fmla="*/ 152469 h 153565"/>
                    <a:gd name="connsiteX14" fmla="*/ 291774 w 302344"/>
                    <a:gd name="connsiteY14" fmla="*/ 152469 h 153565"/>
                    <a:gd name="connsiteX15" fmla="*/ 293968 w 302344"/>
                    <a:gd name="connsiteY15" fmla="*/ 148081 h 153565"/>
                    <a:gd name="connsiteX16" fmla="*/ 269834 w 302344"/>
                    <a:gd name="connsiteY16" fmla="*/ 57039 h 153565"/>
                    <a:gd name="connsiteX17" fmla="*/ 247902 w 302344"/>
                    <a:gd name="connsiteY17" fmla="*/ 48264 h 153565"/>
                    <a:gd name="connsiteX18" fmla="*/ 233637 w 302344"/>
                    <a:gd name="connsiteY18" fmla="*/ 37295 h 153565"/>
                    <a:gd name="connsiteX19" fmla="*/ 173313 w 302344"/>
                    <a:gd name="connsiteY19" fmla="*/ 0 h 153565"/>
                    <a:gd name="connsiteX20" fmla="*/ 123948 w 302344"/>
                    <a:gd name="connsiteY20" fmla="*/ 20841 h 153565"/>
                    <a:gd name="connsiteX21" fmla="*/ 108592 w 302344"/>
                    <a:gd name="connsiteY21" fmla="*/ 27422 h 153565"/>
                    <a:gd name="connsiteX22" fmla="*/ 81173 w 302344"/>
                    <a:gd name="connsiteY22" fmla="*/ 31810 h 153565"/>
                    <a:gd name="connsiteX23" fmla="*/ 49365 w 302344"/>
                    <a:gd name="connsiteY23" fmla="*/ 71298 h 153565"/>
                    <a:gd name="connsiteX24" fmla="*/ 39489 w 302344"/>
                    <a:gd name="connsiteY24" fmla="*/ 85558 h 153565"/>
                    <a:gd name="connsiteX25" fmla="*/ 1097 w 302344"/>
                    <a:gd name="connsiteY25" fmla="*/ 144790 h 153565"/>
                    <a:gd name="connsiteX26" fmla="*/ 0 w 302344"/>
                    <a:gd name="connsiteY26" fmla="*/ 153565 h 153565"/>
                    <a:gd name="connsiteX27" fmla="*/ 43878 w 302344"/>
                    <a:gd name="connsiteY27" fmla="*/ 153565 h 153565"/>
                    <a:gd name="connsiteX28" fmla="*/ 43878 w 302344"/>
                    <a:gd name="connsiteY28" fmla="*/ 136015 h 15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2344" h="153565">
                      <a:moveTo>
                        <a:pt x="43878" y="136015"/>
                      </a:moveTo>
                      <a:lnTo>
                        <a:pt x="17550" y="136015"/>
                      </a:lnTo>
                      <a:cubicBezTo>
                        <a:pt x="20842" y="120658"/>
                        <a:pt x="31808" y="106399"/>
                        <a:pt x="46073" y="98721"/>
                      </a:cubicBezTo>
                      <a:cubicBezTo>
                        <a:pt x="55942" y="93236"/>
                        <a:pt x="62526" y="84461"/>
                        <a:pt x="64720" y="73492"/>
                      </a:cubicBezTo>
                      <a:cubicBezTo>
                        <a:pt x="66915" y="61427"/>
                        <a:pt x="75687" y="50457"/>
                        <a:pt x="86653" y="46070"/>
                      </a:cubicBezTo>
                      <a:cubicBezTo>
                        <a:pt x="93237" y="43876"/>
                        <a:pt x="99820" y="42779"/>
                        <a:pt x="106398" y="42779"/>
                      </a:cubicBezTo>
                      <a:cubicBezTo>
                        <a:pt x="117370" y="43876"/>
                        <a:pt x="127239" y="39488"/>
                        <a:pt x="136018" y="31810"/>
                      </a:cubicBezTo>
                      <a:cubicBezTo>
                        <a:pt x="145887" y="21938"/>
                        <a:pt x="159054" y="15357"/>
                        <a:pt x="173313" y="15357"/>
                      </a:cubicBezTo>
                      <a:cubicBezTo>
                        <a:pt x="193057" y="15357"/>
                        <a:pt x="210607" y="26326"/>
                        <a:pt x="219379" y="43876"/>
                      </a:cubicBezTo>
                      <a:cubicBezTo>
                        <a:pt x="224865" y="53748"/>
                        <a:pt x="233637" y="61426"/>
                        <a:pt x="244610" y="63620"/>
                      </a:cubicBezTo>
                      <a:cubicBezTo>
                        <a:pt x="250096" y="64717"/>
                        <a:pt x="255576" y="66911"/>
                        <a:pt x="261063" y="70202"/>
                      </a:cubicBezTo>
                      <a:cubicBezTo>
                        <a:pt x="283002" y="84461"/>
                        <a:pt x="291774" y="111883"/>
                        <a:pt x="281905" y="136015"/>
                      </a:cubicBezTo>
                      <a:lnTo>
                        <a:pt x="259966" y="136015"/>
                      </a:lnTo>
                      <a:lnTo>
                        <a:pt x="259966" y="152469"/>
                      </a:lnTo>
                      <a:lnTo>
                        <a:pt x="291774" y="152469"/>
                      </a:lnTo>
                      <a:lnTo>
                        <a:pt x="293968" y="148081"/>
                      </a:lnTo>
                      <a:cubicBezTo>
                        <a:pt x="311518" y="116271"/>
                        <a:pt x="300552" y="75686"/>
                        <a:pt x="269834" y="57039"/>
                      </a:cubicBezTo>
                      <a:cubicBezTo>
                        <a:pt x="263257" y="52651"/>
                        <a:pt x="255576" y="49360"/>
                        <a:pt x="247902" y="48264"/>
                      </a:cubicBezTo>
                      <a:cubicBezTo>
                        <a:pt x="242416" y="47166"/>
                        <a:pt x="236929" y="42779"/>
                        <a:pt x="233637" y="37295"/>
                      </a:cubicBezTo>
                      <a:cubicBezTo>
                        <a:pt x="222671" y="14259"/>
                        <a:pt x="198537" y="0"/>
                        <a:pt x="173313" y="0"/>
                      </a:cubicBezTo>
                      <a:cubicBezTo>
                        <a:pt x="154665" y="0"/>
                        <a:pt x="137115" y="7678"/>
                        <a:pt x="123948" y="20841"/>
                      </a:cubicBezTo>
                      <a:cubicBezTo>
                        <a:pt x="119565" y="25228"/>
                        <a:pt x="114079" y="27422"/>
                        <a:pt x="108592" y="27422"/>
                      </a:cubicBezTo>
                      <a:cubicBezTo>
                        <a:pt x="98723" y="26326"/>
                        <a:pt x="89945" y="28519"/>
                        <a:pt x="81173" y="31810"/>
                      </a:cubicBezTo>
                      <a:cubicBezTo>
                        <a:pt x="64720" y="38391"/>
                        <a:pt x="53747" y="53748"/>
                        <a:pt x="49365" y="71298"/>
                      </a:cubicBezTo>
                      <a:cubicBezTo>
                        <a:pt x="48267" y="77880"/>
                        <a:pt x="43878" y="83364"/>
                        <a:pt x="39489" y="85558"/>
                      </a:cubicBezTo>
                      <a:cubicBezTo>
                        <a:pt x="17550" y="96527"/>
                        <a:pt x="2194" y="119562"/>
                        <a:pt x="1097" y="144790"/>
                      </a:cubicBezTo>
                      <a:lnTo>
                        <a:pt x="0" y="153565"/>
                      </a:lnTo>
                      <a:lnTo>
                        <a:pt x="43878" y="153565"/>
                      </a:lnTo>
                      <a:lnTo>
                        <a:pt x="43878" y="136015"/>
                      </a:lnTo>
                      <a:close/>
                    </a:path>
                  </a:pathLst>
                </a:custGeom>
                <a:solidFill>
                  <a:srgbClr val="2D5967"/>
                </a:solidFill>
                <a:ln w="6417" cap="flat">
                  <a:noFill/>
                  <a:prstDash val="solid"/>
                  <a:miter/>
                </a:ln>
              </p:spPr>
              <p:txBody>
                <a:bodyPr rtlCol="0" anchor="ctr"/>
                <a:lstStyle/>
                <a:p>
                  <a:endParaRPr lang="en-US" sz="1400"/>
                </a:p>
              </p:txBody>
            </p:sp>
            <p:sp>
              <p:nvSpPr>
                <p:cNvPr id="147" name="Freeform: Shape 56">
                  <a:extLst>
                    <a:ext uri="{FF2B5EF4-FFF2-40B4-BE49-F238E27FC236}">
                      <a16:creationId xmlns:a16="http://schemas.microsoft.com/office/drawing/2014/main" id="{E3762F22-ED92-4025-A4C8-05390334656F}"/>
                    </a:ext>
                  </a:extLst>
                </p:cNvPr>
                <p:cNvSpPr/>
                <p:nvPr/>
              </p:nvSpPr>
              <p:spPr>
                <a:xfrm>
                  <a:off x="3098513" y="2622038"/>
                  <a:ext cx="191959" cy="216085"/>
                </a:xfrm>
                <a:custGeom>
                  <a:avLst/>
                  <a:gdLst>
                    <a:gd name="connsiteX0" fmla="*/ 191960 w 191959"/>
                    <a:gd name="connsiteY0" fmla="*/ 18647 h 216085"/>
                    <a:gd name="connsiteX1" fmla="*/ 173313 w 191959"/>
                    <a:gd name="connsiteY1" fmla="*/ 0 h 216085"/>
                    <a:gd name="connsiteX2" fmla="*/ 18647 w 191959"/>
                    <a:gd name="connsiteY2" fmla="*/ 0 h 216085"/>
                    <a:gd name="connsiteX3" fmla="*/ 0 w 191959"/>
                    <a:gd name="connsiteY3" fmla="*/ 18647 h 216085"/>
                    <a:gd name="connsiteX4" fmla="*/ 0 w 191959"/>
                    <a:gd name="connsiteY4" fmla="*/ 197439 h 216085"/>
                    <a:gd name="connsiteX5" fmla="*/ 18647 w 191959"/>
                    <a:gd name="connsiteY5" fmla="*/ 216086 h 216085"/>
                    <a:gd name="connsiteX6" fmla="*/ 173313 w 191959"/>
                    <a:gd name="connsiteY6" fmla="*/ 216086 h 216085"/>
                    <a:gd name="connsiteX7" fmla="*/ 191960 w 191959"/>
                    <a:gd name="connsiteY7" fmla="*/ 197439 h 216085"/>
                    <a:gd name="connsiteX8" fmla="*/ 191960 w 191959"/>
                    <a:gd name="connsiteY8" fmla="*/ 18647 h 216085"/>
                    <a:gd name="connsiteX9" fmla="*/ 173313 w 191959"/>
                    <a:gd name="connsiteY9" fmla="*/ 198536 h 216085"/>
                    <a:gd name="connsiteX10" fmla="*/ 18647 w 191959"/>
                    <a:gd name="connsiteY10" fmla="*/ 198536 h 216085"/>
                    <a:gd name="connsiteX11" fmla="*/ 16453 w 191959"/>
                    <a:gd name="connsiteY11" fmla="*/ 196341 h 216085"/>
                    <a:gd name="connsiteX12" fmla="*/ 16453 w 191959"/>
                    <a:gd name="connsiteY12" fmla="*/ 18647 h 216085"/>
                    <a:gd name="connsiteX13" fmla="*/ 18647 w 191959"/>
                    <a:gd name="connsiteY13" fmla="*/ 16453 h 216085"/>
                    <a:gd name="connsiteX14" fmla="*/ 173313 w 191959"/>
                    <a:gd name="connsiteY14" fmla="*/ 16453 h 216085"/>
                    <a:gd name="connsiteX15" fmla="*/ 175507 w 191959"/>
                    <a:gd name="connsiteY15" fmla="*/ 18647 h 216085"/>
                    <a:gd name="connsiteX16" fmla="*/ 175507 w 191959"/>
                    <a:gd name="connsiteY16" fmla="*/ 197439 h 216085"/>
                    <a:gd name="connsiteX17" fmla="*/ 173313 w 191959"/>
                    <a:gd name="connsiteY17" fmla="*/ 198536 h 21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959" h="216085">
                      <a:moveTo>
                        <a:pt x="191960" y="18647"/>
                      </a:moveTo>
                      <a:cubicBezTo>
                        <a:pt x="191960" y="8775"/>
                        <a:pt x="183182" y="0"/>
                        <a:pt x="173313" y="0"/>
                      </a:cubicBezTo>
                      <a:lnTo>
                        <a:pt x="18647" y="0"/>
                      </a:lnTo>
                      <a:cubicBezTo>
                        <a:pt x="8778" y="0"/>
                        <a:pt x="0" y="8775"/>
                        <a:pt x="0" y="18647"/>
                      </a:cubicBezTo>
                      <a:lnTo>
                        <a:pt x="0" y="197439"/>
                      </a:lnTo>
                      <a:cubicBezTo>
                        <a:pt x="0" y="207314"/>
                        <a:pt x="8778" y="216086"/>
                        <a:pt x="18647" y="216086"/>
                      </a:cubicBezTo>
                      <a:lnTo>
                        <a:pt x="173313" y="216086"/>
                      </a:lnTo>
                      <a:cubicBezTo>
                        <a:pt x="183182" y="216086"/>
                        <a:pt x="191960" y="207314"/>
                        <a:pt x="191960" y="197439"/>
                      </a:cubicBezTo>
                      <a:lnTo>
                        <a:pt x="191960" y="18647"/>
                      </a:lnTo>
                      <a:close/>
                      <a:moveTo>
                        <a:pt x="173313" y="198536"/>
                      </a:moveTo>
                      <a:lnTo>
                        <a:pt x="18647" y="198536"/>
                      </a:lnTo>
                      <a:cubicBezTo>
                        <a:pt x="17550" y="198536"/>
                        <a:pt x="16453" y="197439"/>
                        <a:pt x="16453" y="196341"/>
                      </a:cubicBezTo>
                      <a:lnTo>
                        <a:pt x="16453" y="18647"/>
                      </a:lnTo>
                      <a:cubicBezTo>
                        <a:pt x="16453" y="17550"/>
                        <a:pt x="17550" y="16453"/>
                        <a:pt x="18647" y="16453"/>
                      </a:cubicBezTo>
                      <a:lnTo>
                        <a:pt x="173313" y="16453"/>
                      </a:lnTo>
                      <a:cubicBezTo>
                        <a:pt x="174410" y="16453"/>
                        <a:pt x="175507" y="17550"/>
                        <a:pt x="175507" y="18647"/>
                      </a:cubicBezTo>
                      <a:lnTo>
                        <a:pt x="175507" y="197439"/>
                      </a:lnTo>
                      <a:cubicBezTo>
                        <a:pt x="175507" y="198536"/>
                        <a:pt x="174410" y="198536"/>
                        <a:pt x="173313" y="198536"/>
                      </a:cubicBezTo>
                      <a:close/>
                    </a:path>
                  </a:pathLst>
                </a:custGeom>
                <a:solidFill>
                  <a:srgbClr val="2D5967"/>
                </a:solidFill>
                <a:ln w="6417" cap="flat">
                  <a:noFill/>
                  <a:prstDash val="solid"/>
                  <a:miter/>
                </a:ln>
              </p:spPr>
              <p:txBody>
                <a:bodyPr rtlCol="0" anchor="ctr"/>
                <a:lstStyle/>
                <a:p>
                  <a:endParaRPr lang="en-US" sz="1400"/>
                </a:p>
              </p:txBody>
            </p:sp>
            <p:sp>
              <p:nvSpPr>
                <p:cNvPr id="148" name="Freeform: Shape 57">
                  <a:extLst>
                    <a:ext uri="{FF2B5EF4-FFF2-40B4-BE49-F238E27FC236}">
                      <a16:creationId xmlns:a16="http://schemas.microsoft.com/office/drawing/2014/main" id="{38A0C0E1-74BC-46BC-857D-F4E765FDAB17}"/>
                    </a:ext>
                  </a:extLst>
                </p:cNvPr>
                <p:cNvSpPr/>
                <p:nvPr/>
              </p:nvSpPr>
              <p:spPr>
                <a:xfrm>
                  <a:off x="3128127" y="2650555"/>
                  <a:ext cx="133823" cy="73490"/>
                </a:xfrm>
                <a:custGeom>
                  <a:avLst/>
                  <a:gdLst>
                    <a:gd name="connsiteX0" fmla="*/ 133823 w 133823"/>
                    <a:gd name="connsiteY0" fmla="*/ 52648 h 73490"/>
                    <a:gd name="connsiteX1" fmla="*/ 133823 w 133823"/>
                    <a:gd name="connsiteY1" fmla="*/ 0 h 73490"/>
                    <a:gd name="connsiteX2" fmla="*/ 0 w 133823"/>
                    <a:gd name="connsiteY2" fmla="*/ 0 h 73490"/>
                    <a:gd name="connsiteX3" fmla="*/ 0 w 133823"/>
                    <a:gd name="connsiteY3" fmla="*/ 73490 h 73490"/>
                    <a:gd name="connsiteX4" fmla="*/ 133823 w 133823"/>
                    <a:gd name="connsiteY4" fmla="*/ 73490 h 73490"/>
                    <a:gd name="connsiteX5" fmla="*/ 133823 w 133823"/>
                    <a:gd name="connsiteY5" fmla="*/ 52648 h 73490"/>
                    <a:gd name="connsiteX6" fmla="*/ 16453 w 133823"/>
                    <a:gd name="connsiteY6" fmla="*/ 16453 h 73490"/>
                    <a:gd name="connsiteX7" fmla="*/ 118468 w 133823"/>
                    <a:gd name="connsiteY7" fmla="*/ 16453 h 73490"/>
                    <a:gd name="connsiteX8" fmla="*/ 118468 w 133823"/>
                    <a:gd name="connsiteY8" fmla="*/ 57037 h 73490"/>
                    <a:gd name="connsiteX9" fmla="*/ 16453 w 133823"/>
                    <a:gd name="connsiteY9" fmla="*/ 57037 h 73490"/>
                    <a:gd name="connsiteX10" fmla="*/ 16453 w 133823"/>
                    <a:gd name="connsiteY10" fmla="*/ 16453 h 7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823" h="73490">
                      <a:moveTo>
                        <a:pt x="133823" y="52648"/>
                      </a:moveTo>
                      <a:lnTo>
                        <a:pt x="133823" y="0"/>
                      </a:lnTo>
                      <a:lnTo>
                        <a:pt x="0" y="0"/>
                      </a:lnTo>
                      <a:lnTo>
                        <a:pt x="0" y="73490"/>
                      </a:lnTo>
                      <a:lnTo>
                        <a:pt x="133823" y="73490"/>
                      </a:lnTo>
                      <a:lnTo>
                        <a:pt x="133823" y="52648"/>
                      </a:lnTo>
                      <a:close/>
                      <a:moveTo>
                        <a:pt x="16453" y="16453"/>
                      </a:moveTo>
                      <a:lnTo>
                        <a:pt x="118468" y="16453"/>
                      </a:lnTo>
                      <a:lnTo>
                        <a:pt x="118468" y="57037"/>
                      </a:lnTo>
                      <a:lnTo>
                        <a:pt x="16453" y="57037"/>
                      </a:lnTo>
                      <a:lnTo>
                        <a:pt x="16453" y="16453"/>
                      </a:lnTo>
                      <a:close/>
                    </a:path>
                  </a:pathLst>
                </a:custGeom>
                <a:solidFill>
                  <a:srgbClr val="2D5967"/>
                </a:solidFill>
                <a:ln w="6417" cap="flat">
                  <a:noFill/>
                  <a:prstDash val="solid"/>
                  <a:miter/>
                </a:ln>
              </p:spPr>
              <p:txBody>
                <a:bodyPr rtlCol="0" anchor="ctr"/>
                <a:lstStyle/>
                <a:p>
                  <a:endParaRPr lang="en-US" sz="1400"/>
                </a:p>
              </p:txBody>
            </p:sp>
            <p:sp>
              <p:nvSpPr>
                <p:cNvPr id="149" name="Freeform: Shape 58">
                  <a:extLst>
                    <a:ext uri="{FF2B5EF4-FFF2-40B4-BE49-F238E27FC236}">
                      <a16:creationId xmlns:a16="http://schemas.microsoft.com/office/drawing/2014/main" id="{655E3B1A-E121-4BCD-A4CD-D06A498331B9}"/>
                    </a:ext>
                  </a:extLst>
                </p:cNvPr>
                <p:cNvSpPr/>
                <p:nvPr/>
              </p:nvSpPr>
              <p:spPr>
                <a:xfrm>
                  <a:off x="3218071" y="2679075"/>
                  <a:ext cx="15361" cy="15356"/>
                </a:xfrm>
                <a:custGeom>
                  <a:avLst/>
                  <a:gdLst>
                    <a:gd name="connsiteX0" fmla="*/ 7681 w 15361"/>
                    <a:gd name="connsiteY0" fmla="*/ 15357 h 15356"/>
                    <a:gd name="connsiteX1" fmla="*/ 15362 w 15361"/>
                    <a:gd name="connsiteY1" fmla="*/ 7676 h 15356"/>
                    <a:gd name="connsiteX2" fmla="*/ 7681 w 15361"/>
                    <a:gd name="connsiteY2" fmla="*/ 0 h 15356"/>
                    <a:gd name="connsiteX3" fmla="*/ 0 w 15361"/>
                    <a:gd name="connsiteY3" fmla="*/ 7676 h 15356"/>
                    <a:gd name="connsiteX4" fmla="*/ 7681 w 15361"/>
                    <a:gd name="connsiteY4" fmla="*/ 15357 h 15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1" h="15356">
                      <a:moveTo>
                        <a:pt x="7681" y="15357"/>
                      </a:moveTo>
                      <a:cubicBezTo>
                        <a:pt x="11923" y="15357"/>
                        <a:pt x="15362" y="11917"/>
                        <a:pt x="15362" y="7676"/>
                      </a:cubicBezTo>
                      <a:cubicBezTo>
                        <a:pt x="15362" y="3438"/>
                        <a:pt x="11923" y="0"/>
                        <a:pt x="7681" y="0"/>
                      </a:cubicBezTo>
                      <a:cubicBezTo>
                        <a:pt x="3439" y="0"/>
                        <a:pt x="0" y="3438"/>
                        <a:pt x="0" y="7676"/>
                      </a:cubicBezTo>
                      <a:cubicBezTo>
                        <a:pt x="0" y="11917"/>
                        <a:pt x="3439" y="15357"/>
                        <a:pt x="7681" y="15357"/>
                      </a:cubicBezTo>
                      <a:close/>
                    </a:path>
                  </a:pathLst>
                </a:custGeom>
                <a:solidFill>
                  <a:srgbClr val="2D5967"/>
                </a:solidFill>
                <a:ln w="6417" cap="flat">
                  <a:noFill/>
                  <a:prstDash val="solid"/>
                  <a:miter/>
                </a:ln>
              </p:spPr>
              <p:txBody>
                <a:bodyPr rtlCol="0" anchor="ctr"/>
                <a:lstStyle/>
                <a:p>
                  <a:endParaRPr lang="en-US" sz="1400"/>
                </a:p>
              </p:txBody>
            </p:sp>
            <p:sp>
              <p:nvSpPr>
                <p:cNvPr id="150" name="Freeform: Shape 59">
                  <a:extLst>
                    <a:ext uri="{FF2B5EF4-FFF2-40B4-BE49-F238E27FC236}">
                      <a16:creationId xmlns:a16="http://schemas.microsoft.com/office/drawing/2014/main" id="{992FB91B-079D-45D3-BF09-88225210A530}"/>
                    </a:ext>
                  </a:extLst>
                </p:cNvPr>
                <p:cNvSpPr/>
                <p:nvPr/>
              </p:nvSpPr>
              <p:spPr>
                <a:xfrm>
                  <a:off x="3128127" y="2736115"/>
                  <a:ext cx="133823" cy="72394"/>
                </a:xfrm>
                <a:custGeom>
                  <a:avLst/>
                  <a:gdLst>
                    <a:gd name="connsiteX0" fmla="*/ 0 w 133823"/>
                    <a:gd name="connsiteY0" fmla="*/ 72395 h 72394"/>
                    <a:gd name="connsiteX1" fmla="*/ 133823 w 133823"/>
                    <a:gd name="connsiteY1" fmla="*/ 72395 h 72394"/>
                    <a:gd name="connsiteX2" fmla="*/ 133823 w 133823"/>
                    <a:gd name="connsiteY2" fmla="*/ 0 h 72394"/>
                    <a:gd name="connsiteX3" fmla="*/ 0 w 133823"/>
                    <a:gd name="connsiteY3" fmla="*/ 0 h 72394"/>
                    <a:gd name="connsiteX4" fmla="*/ 0 w 133823"/>
                    <a:gd name="connsiteY4" fmla="*/ 72395 h 72394"/>
                    <a:gd name="connsiteX5" fmla="*/ 16453 w 133823"/>
                    <a:gd name="connsiteY5" fmla="*/ 15355 h 72394"/>
                    <a:gd name="connsiteX6" fmla="*/ 118468 w 133823"/>
                    <a:gd name="connsiteY6" fmla="*/ 15355 h 72394"/>
                    <a:gd name="connsiteX7" fmla="*/ 118468 w 133823"/>
                    <a:gd name="connsiteY7" fmla="*/ 55942 h 72394"/>
                    <a:gd name="connsiteX8" fmla="*/ 16453 w 133823"/>
                    <a:gd name="connsiteY8" fmla="*/ 55942 h 72394"/>
                    <a:gd name="connsiteX9" fmla="*/ 16453 w 133823"/>
                    <a:gd name="connsiteY9" fmla="*/ 15355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823" h="72394">
                      <a:moveTo>
                        <a:pt x="0" y="72395"/>
                      </a:moveTo>
                      <a:lnTo>
                        <a:pt x="133823" y="72395"/>
                      </a:lnTo>
                      <a:lnTo>
                        <a:pt x="133823" y="0"/>
                      </a:lnTo>
                      <a:lnTo>
                        <a:pt x="0" y="0"/>
                      </a:lnTo>
                      <a:lnTo>
                        <a:pt x="0" y="72395"/>
                      </a:lnTo>
                      <a:close/>
                      <a:moveTo>
                        <a:pt x="16453" y="15355"/>
                      </a:moveTo>
                      <a:lnTo>
                        <a:pt x="118468" y="15355"/>
                      </a:lnTo>
                      <a:lnTo>
                        <a:pt x="118468" y="55942"/>
                      </a:lnTo>
                      <a:lnTo>
                        <a:pt x="16453" y="55942"/>
                      </a:lnTo>
                      <a:lnTo>
                        <a:pt x="16453" y="15355"/>
                      </a:lnTo>
                      <a:close/>
                    </a:path>
                  </a:pathLst>
                </a:custGeom>
                <a:solidFill>
                  <a:srgbClr val="2D5967"/>
                </a:solidFill>
                <a:ln w="6417" cap="flat">
                  <a:noFill/>
                  <a:prstDash val="solid"/>
                  <a:miter/>
                </a:ln>
              </p:spPr>
              <p:txBody>
                <a:bodyPr rtlCol="0" anchor="ctr"/>
                <a:lstStyle/>
                <a:p>
                  <a:endParaRPr lang="en-US" sz="1400"/>
                </a:p>
              </p:txBody>
            </p:sp>
            <p:sp>
              <p:nvSpPr>
                <p:cNvPr id="151" name="Freeform: Shape 60">
                  <a:extLst>
                    <a:ext uri="{FF2B5EF4-FFF2-40B4-BE49-F238E27FC236}">
                      <a16:creationId xmlns:a16="http://schemas.microsoft.com/office/drawing/2014/main" id="{BC0F2D64-3C91-490A-AD1E-1C8059E9CF0E}"/>
                    </a:ext>
                  </a:extLst>
                </p:cNvPr>
                <p:cNvSpPr/>
                <p:nvPr/>
              </p:nvSpPr>
              <p:spPr>
                <a:xfrm>
                  <a:off x="3218071" y="2764632"/>
                  <a:ext cx="15361" cy="15355"/>
                </a:xfrm>
                <a:custGeom>
                  <a:avLst/>
                  <a:gdLst>
                    <a:gd name="connsiteX0" fmla="*/ 7681 w 15361"/>
                    <a:gd name="connsiteY0" fmla="*/ 15356 h 15355"/>
                    <a:gd name="connsiteX1" fmla="*/ 15362 w 15361"/>
                    <a:gd name="connsiteY1" fmla="*/ 7681 h 15355"/>
                    <a:gd name="connsiteX2" fmla="*/ 7681 w 15361"/>
                    <a:gd name="connsiteY2" fmla="*/ 0 h 15355"/>
                    <a:gd name="connsiteX3" fmla="*/ 0 w 15361"/>
                    <a:gd name="connsiteY3" fmla="*/ 7681 h 15355"/>
                    <a:gd name="connsiteX4" fmla="*/ 7681 w 15361"/>
                    <a:gd name="connsiteY4" fmla="*/ 15356 h 15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1" h="15355">
                      <a:moveTo>
                        <a:pt x="7681" y="15356"/>
                      </a:moveTo>
                      <a:cubicBezTo>
                        <a:pt x="11923" y="15356"/>
                        <a:pt x="15362" y="11923"/>
                        <a:pt x="15362" y="7681"/>
                      </a:cubicBezTo>
                      <a:cubicBezTo>
                        <a:pt x="15362" y="3439"/>
                        <a:pt x="11923" y="0"/>
                        <a:pt x="7681" y="0"/>
                      </a:cubicBezTo>
                      <a:cubicBezTo>
                        <a:pt x="3439" y="0"/>
                        <a:pt x="0" y="3439"/>
                        <a:pt x="0" y="7681"/>
                      </a:cubicBezTo>
                      <a:cubicBezTo>
                        <a:pt x="0" y="11923"/>
                        <a:pt x="3439" y="15356"/>
                        <a:pt x="7681" y="15356"/>
                      </a:cubicBezTo>
                      <a:close/>
                    </a:path>
                  </a:pathLst>
                </a:custGeom>
                <a:solidFill>
                  <a:srgbClr val="2D5967"/>
                </a:solidFill>
                <a:ln w="6417" cap="flat">
                  <a:noFill/>
                  <a:prstDash val="solid"/>
                  <a:miter/>
                </a:ln>
              </p:spPr>
              <p:txBody>
                <a:bodyPr rtlCol="0" anchor="ctr"/>
                <a:lstStyle/>
                <a:p>
                  <a:endParaRPr lang="en-US" sz="1400"/>
                </a:p>
              </p:txBody>
            </p:sp>
            <p:sp>
              <p:nvSpPr>
                <p:cNvPr id="152" name="Freeform: Shape 62">
                  <a:extLst>
                    <a:ext uri="{FF2B5EF4-FFF2-40B4-BE49-F238E27FC236}">
                      <a16:creationId xmlns:a16="http://schemas.microsoft.com/office/drawing/2014/main" id="{CC448705-1929-48DF-BA46-4DBF0D6F67F4}"/>
                    </a:ext>
                  </a:extLst>
                </p:cNvPr>
                <p:cNvSpPr/>
                <p:nvPr/>
              </p:nvSpPr>
              <p:spPr>
                <a:xfrm>
                  <a:off x="3414421" y="2656039"/>
                  <a:ext cx="39482" cy="35100"/>
                </a:xfrm>
                <a:custGeom>
                  <a:avLst/>
                  <a:gdLst>
                    <a:gd name="connsiteX0" fmla="*/ 9869 w 39482"/>
                    <a:gd name="connsiteY0" fmla="*/ 0 h 35100"/>
                    <a:gd name="connsiteX1" fmla="*/ 0 w 39482"/>
                    <a:gd name="connsiteY1" fmla="*/ 17550 h 35100"/>
                    <a:gd name="connsiteX2" fmla="*/ 9869 w 39482"/>
                    <a:gd name="connsiteY2" fmla="*/ 35100 h 35100"/>
                    <a:gd name="connsiteX3" fmla="*/ 29614 w 39482"/>
                    <a:gd name="connsiteY3" fmla="*/ 35100 h 35100"/>
                    <a:gd name="connsiteX4" fmla="*/ 39483 w 39482"/>
                    <a:gd name="connsiteY4" fmla="*/ 17550 h 35100"/>
                    <a:gd name="connsiteX5" fmla="*/ 29614 w 39482"/>
                    <a:gd name="connsiteY5" fmla="*/ 0 h 35100"/>
                    <a:gd name="connsiteX6" fmla="*/ 9869 w 39482"/>
                    <a:gd name="connsiteY6" fmla="*/ 0 h 3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82" h="35100">
                      <a:moveTo>
                        <a:pt x="9869" y="0"/>
                      </a:moveTo>
                      <a:lnTo>
                        <a:pt x="0" y="17550"/>
                      </a:lnTo>
                      <a:lnTo>
                        <a:pt x="9869" y="35100"/>
                      </a:lnTo>
                      <a:lnTo>
                        <a:pt x="29614" y="35100"/>
                      </a:lnTo>
                      <a:lnTo>
                        <a:pt x="39483" y="17550"/>
                      </a:lnTo>
                      <a:lnTo>
                        <a:pt x="29614" y="0"/>
                      </a:lnTo>
                      <a:lnTo>
                        <a:pt x="9869" y="0"/>
                      </a:lnTo>
                      <a:close/>
                    </a:path>
                  </a:pathLst>
                </a:custGeom>
                <a:solidFill>
                  <a:srgbClr val="2D5967"/>
                </a:solidFill>
                <a:ln w="6417" cap="flat">
                  <a:noFill/>
                  <a:prstDash val="solid"/>
                  <a:miter/>
                </a:ln>
              </p:spPr>
              <p:txBody>
                <a:bodyPr rtlCol="0" anchor="ctr"/>
                <a:lstStyle/>
                <a:p>
                  <a:endParaRPr lang="en-US" sz="1400"/>
                </a:p>
              </p:txBody>
            </p:sp>
            <p:sp>
              <p:nvSpPr>
                <p:cNvPr id="153" name="Freeform: Shape 63">
                  <a:extLst>
                    <a:ext uri="{FF2B5EF4-FFF2-40B4-BE49-F238E27FC236}">
                      <a16:creationId xmlns:a16="http://schemas.microsoft.com/office/drawing/2014/main" id="{AEDC74F0-2008-43B1-8247-2D80CE25D147}"/>
                    </a:ext>
                  </a:extLst>
                </p:cNvPr>
                <p:cNvSpPr/>
                <p:nvPr/>
              </p:nvSpPr>
              <p:spPr>
                <a:xfrm>
                  <a:off x="3439645" y="2605584"/>
                  <a:ext cx="37294" cy="37294"/>
                </a:xfrm>
                <a:custGeom>
                  <a:avLst/>
                  <a:gdLst>
                    <a:gd name="connsiteX0" fmla="*/ 18647 w 37294"/>
                    <a:gd name="connsiteY0" fmla="*/ 0 h 37294"/>
                    <a:gd name="connsiteX1" fmla="*/ 0 w 37294"/>
                    <a:gd name="connsiteY1" fmla="*/ 18647 h 37294"/>
                    <a:gd name="connsiteX2" fmla="*/ 18647 w 37294"/>
                    <a:gd name="connsiteY2" fmla="*/ 37294 h 37294"/>
                    <a:gd name="connsiteX3" fmla="*/ 37295 w 37294"/>
                    <a:gd name="connsiteY3" fmla="*/ 18647 h 37294"/>
                    <a:gd name="connsiteX4" fmla="*/ 18647 w 37294"/>
                    <a:gd name="connsiteY4" fmla="*/ 0 h 37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94" h="37294">
                      <a:moveTo>
                        <a:pt x="18647" y="0"/>
                      </a:moveTo>
                      <a:cubicBezTo>
                        <a:pt x="8772" y="0"/>
                        <a:pt x="0" y="8775"/>
                        <a:pt x="0" y="18647"/>
                      </a:cubicBezTo>
                      <a:cubicBezTo>
                        <a:pt x="0" y="28519"/>
                        <a:pt x="8772" y="37294"/>
                        <a:pt x="18647" y="37294"/>
                      </a:cubicBezTo>
                      <a:cubicBezTo>
                        <a:pt x="28517" y="37294"/>
                        <a:pt x="37295" y="28519"/>
                        <a:pt x="37295" y="18647"/>
                      </a:cubicBezTo>
                      <a:cubicBezTo>
                        <a:pt x="37295" y="8775"/>
                        <a:pt x="28517" y="0"/>
                        <a:pt x="18647" y="0"/>
                      </a:cubicBezTo>
                      <a:close/>
                    </a:path>
                  </a:pathLst>
                </a:custGeom>
                <a:solidFill>
                  <a:srgbClr val="2D5967"/>
                </a:solidFill>
                <a:ln w="6417" cap="flat">
                  <a:noFill/>
                  <a:prstDash val="solid"/>
                  <a:miter/>
                </a:ln>
              </p:spPr>
              <p:txBody>
                <a:bodyPr rtlCol="0" anchor="ctr"/>
                <a:lstStyle/>
                <a:p>
                  <a:endParaRPr lang="en-US" sz="1400"/>
                </a:p>
              </p:txBody>
            </p:sp>
            <p:sp>
              <p:nvSpPr>
                <p:cNvPr id="154" name="Freeform: Shape 64">
                  <a:extLst>
                    <a:ext uri="{FF2B5EF4-FFF2-40B4-BE49-F238E27FC236}">
                      <a16:creationId xmlns:a16="http://schemas.microsoft.com/office/drawing/2014/main" id="{CA4A0F4A-62E9-485D-97E9-ED9A749B2547}"/>
                    </a:ext>
                  </a:extLst>
                </p:cNvPr>
                <p:cNvSpPr/>
                <p:nvPr/>
              </p:nvSpPr>
              <p:spPr>
                <a:xfrm>
                  <a:off x="3385898" y="2607777"/>
                  <a:ext cx="39489" cy="36197"/>
                </a:xfrm>
                <a:custGeom>
                  <a:avLst/>
                  <a:gdLst>
                    <a:gd name="connsiteX0" fmla="*/ 19744 w 39489"/>
                    <a:gd name="connsiteY0" fmla="*/ 0 h 36197"/>
                    <a:gd name="connsiteX1" fmla="*/ 0 w 39489"/>
                    <a:gd name="connsiteY1" fmla="*/ 36197 h 36197"/>
                    <a:gd name="connsiteX2" fmla="*/ 39489 w 39489"/>
                    <a:gd name="connsiteY2" fmla="*/ 36197 h 36197"/>
                    <a:gd name="connsiteX3" fmla="*/ 19744 w 39489"/>
                    <a:gd name="connsiteY3" fmla="*/ 0 h 36197"/>
                  </a:gdLst>
                  <a:ahLst/>
                  <a:cxnLst>
                    <a:cxn ang="0">
                      <a:pos x="connsiteX0" y="connsiteY0"/>
                    </a:cxn>
                    <a:cxn ang="0">
                      <a:pos x="connsiteX1" y="connsiteY1"/>
                    </a:cxn>
                    <a:cxn ang="0">
                      <a:pos x="connsiteX2" y="connsiteY2"/>
                    </a:cxn>
                    <a:cxn ang="0">
                      <a:pos x="connsiteX3" y="connsiteY3"/>
                    </a:cxn>
                  </a:cxnLst>
                  <a:rect l="l" t="t" r="r" b="b"/>
                  <a:pathLst>
                    <a:path w="39489" h="36197">
                      <a:moveTo>
                        <a:pt x="19744" y="0"/>
                      </a:moveTo>
                      <a:lnTo>
                        <a:pt x="0" y="36197"/>
                      </a:lnTo>
                      <a:lnTo>
                        <a:pt x="39489" y="36197"/>
                      </a:lnTo>
                      <a:lnTo>
                        <a:pt x="19744" y="0"/>
                      </a:lnTo>
                      <a:close/>
                    </a:path>
                  </a:pathLst>
                </a:custGeom>
                <a:solidFill>
                  <a:srgbClr val="2D5967"/>
                </a:solidFill>
                <a:ln w="6417" cap="flat">
                  <a:noFill/>
                  <a:prstDash val="solid"/>
                  <a:miter/>
                </a:ln>
              </p:spPr>
              <p:txBody>
                <a:bodyPr rtlCol="0" anchor="ctr"/>
                <a:lstStyle/>
                <a:p>
                  <a:endParaRPr lang="en-US" sz="1400"/>
                </a:p>
              </p:txBody>
            </p:sp>
          </p:grpSp>
        </p:grpSp>
        <p:sp>
          <p:nvSpPr>
            <p:cNvPr id="136" name="TextBox 65">
              <a:extLst>
                <a:ext uri="{FF2B5EF4-FFF2-40B4-BE49-F238E27FC236}">
                  <a16:creationId xmlns:a16="http://schemas.microsoft.com/office/drawing/2014/main" id="{4762A56E-6274-447B-A9AB-DEB16525A75F}"/>
                </a:ext>
              </a:extLst>
            </p:cNvPr>
            <p:cNvSpPr txBox="1"/>
            <p:nvPr/>
          </p:nvSpPr>
          <p:spPr>
            <a:xfrm>
              <a:off x="2662406" y="2978529"/>
              <a:ext cx="1194699" cy="299768"/>
            </a:xfrm>
            <a:prstGeom prst="rect">
              <a:avLst/>
            </a:prstGeom>
            <a:noFill/>
          </p:spPr>
          <p:txBody>
            <a:bodyPr wrap="none" rtlCol="0">
              <a:spAutoFit/>
            </a:bodyPr>
            <a:lstStyle/>
            <a:p>
              <a:pPr algn="l"/>
              <a:r>
                <a:rPr lang="en-US" sz="1400" dirty="0">
                  <a:latin typeface="Oracle Sans"/>
                  <a:cs typeface="Oracle Sans"/>
                  <a:sym typeface="Oracle Sans"/>
                  <a:rtl val="0"/>
                </a:rPr>
                <a:t>Data Catalog</a:t>
              </a:r>
            </a:p>
          </p:txBody>
        </p:sp>
      </p:grpSp>
      <p:sp>
        <p:nvSpPr>
          <p:cNvPr id="254" name="Rectangle 46">
            <a:extLst>
              <a:ext uri="{FF2B5EF4-FFF2-40B4-BE49-F238E27FC236}">
                <a16:creationId xmlns:a16="http://schemas.microsoft.com/office/drawing/2014/main" id="{EEF683EA-EC50-4E3C-8387-AE740300FBFD}"/>
              </a:ext>
            </a:extLst>
          </p:cNvPr>
          <p:cNvSpPr/>
          <p:nvPr/>
        </p:nvSpPr>
        <p:spPr>
          <a:xfrm>
            <a:off x="14045856" y="2501067"/>
            <a:ext cx="3374494" cy="2171620"/>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b="1"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連携機能</a:t>
            </a:r>
            <a:endParaRPr lang="en-US" altLang="ja-JP" b="1"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5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蓄積されたデータを参照し利用する機能</a:t>
            </a:r>
            <a:endParaRPr lang="en-US" altLang="ja-JP" sz="155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550" b="1" dirty="0">
              <a:solidFill>
                <a:srgbClr val="161513"/>
              </a:solidFill>
              <a:latin typeface="Oracle Sans" panose="020B0503020204020204" pitchFamily="34" charset="0"/>
              <a:ea typeface="Calibri" charset="0"/>
              <a:cs typeface="Oracle Sans" panose="020B0503020204020204" pitchFamily="34" charset="0"/>
            </a:endParaRPr>
          </a:p>
          <a:p>
            <a:r>
              <a:rPr lang="ja-JP" altLang="en-US" sz="15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例</a:t>
            </a:r>
            <a:endParaRPr lang="en-US" altLang="ja-JP" sz="155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5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・データ管理</a:t>
            </a:r>
            <a:r>
              <a:rPr lang="en-US" altLang="ja-JP" sz="15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5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統計処理機能</a:t>
            </a:r>
            <a:endParaRPr lang="en-US" altLang="ja-JP" sz="155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5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・データ管理</a:t>
            </a:r>
            <a:r>
              <a:rPr lang="en-US" altLang="ja-JP" sz="15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5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統計情報公開機能</a:t>
            </a:r>
            <a:endParaRPr lang="en-US" altLang="ja-JP" sz="155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5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・データ管理</a:t>
            </a:r>
            <a:r>
              <a:rPr lang="en-US" altLang="ja-JP" sz="15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5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分析用ダッシュボード機能</a:t>
            </a:r>
            <a:endParaRPr lang="en-US" sz="155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cxnSp>
        <p:nvCxnSpPr>
          <p:cNvPr id="334" name="Straight Arrow Connector 43">
            <a:extLst>
              <a:ext uri="{FF2B5EF4-FFF2-40B4-BE49-F238E27FC236}">
                <a16:creationId xmlns:a16="http://schemas.microsoft.com/office/drawing/2014/main" id="{2A8C8212-D903-4895-BDED-9788F2096257}"/>
              </a:ext>
            </a:extLst>
          </p:cNvPr>
          <p:cNvCxnSpPr>
            <a:cxnSpLocks/>
          </p:cNvCxnSpPr>
          <p:nvPr/>
        </p:nvCxnSpPr>
        <p:spPr bwMode="auto">
          <a:xfrm flipV="1">
            <a:off x="9325636" y="3659938"/>
            <a:ext cx="1990992" cy="797"/>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193" name="Graphic 2">
            <a:extLst>
              <a:ext uri="{FF2B5EF4-FFF2-40B4-BE49-F238E27FC236}">
                <a16:creationId xmlns:a16="http://schemas.microsoft.com/office/drawing/2014/main" id="{AEFDA589-8E45-451C-8C41-687332AFE9D8}"/>
              </a:ext>
            </a:extLst>
          </p:cNvPr>
          <p:cNvGrpSpPr>
            <a:grpSpLocks noChangeAspect="1"/>
          </p:cNvGrpSpPr>
          <p:nvPr/>
        </p:nvGrpSpPr>
        <p:grpSpPr>
          <a:xfrm>
            <a:off x="8280906" y="3283326"/>
            <a:ext cx="1144865" cy="1370896"/>
            <a:chOff x="6194955" y="5346922"/>
            <a:chExt cx="909644" cy="1089235"/>
          </a:xfrm>
        </p:grpSpPr>
        <p:grpSp>
          <p:nvGrpSpPr>
            <p:cNvPr id="194" name="Graphic 2">
              <a:extLst>
                <a:ext uri="{FF2B5EF4-FFF2-40B4-BE49-F238E27FC236}">
                  <a16:creationId xmlns:a16="http://schemas.microsoft.com/office/drawing/2014/main" id="{A0C37567-1F5C-4FA2-A722-236BDF632587}"/>
                </a:ext>
              </a:extLst>
            </p:cNvPr>
            <p:cNvGrpSpPr/>
            <p:nvPr/>
          </p:nvGrpSpPr>
          <p:grpSpPr>
            <a:xfrm>
              <a:off x="6387966" y="5346922"/>
              <a:ext cx="513347" cy="454802"/>
              <a:chOff x="6387966" y="5346922"/>
              <a:chExt cx="513347" cy="454802"/>
            </a:xfrm>
          </p:grpSpPr>
          <p:sp>
            <p:nvSpPr>
              <p:cNvPr id="199" name="Freeform: Shape 2574">
                <a:extLst>
                  <a:ext uri="{FF2B5EF4-FFF2-40B4-BE49-F238E27FC236}">
                    <a16:creationId xmlns:a16="http://schemas.microsoft.com/office/drawing/2014/main" id="{1149C5A3-1DF2-4F10-81DF-EFAA9A6638E2}"/>
                  </a:ext>
                </a:extLst>
              </p:cNvPr>
              <p:cNvSpPr/>
              <p:nvPr/>
            </p:nvSpPr>
            <p:spPr>
              <a:xfrm>
                <a:off x="6394075" y="5512535"/>
                <a:ext cx="501142" cy="283669"/>
              </a:xfrm>
              <a:custGeom>
                <a:avLst/>
                <a:gdLst>
                  <a:gd name="connsiteX0" fmla="*/ 495046 w 501142"/>
                  <a:gd name="connsiteY0" fmla="*/ 283073 h 283669"/>
                  <a:gd name="connsiteX1" fmla="*/ 470598 w 501142"/>
                  <a:gd name="connsiteY1" fmla="*/ 274397 h 283669"/>
                  <a:gd name="connsiteX2" fmla="*/ 462769 w 501142"/>
                  <a:gd name="connsiteY2" fmla="*/ 271092 h 283669"/>
                  <a:gd name="connsiteX3" fmla="*/ 455069 w 501142"/>
                  <a:gd name="connsiteY3" fmla="*/ 274397 h 283669"/>
                  <a:gd name="connsiteX4" fmla="*/ 430172 w 501142"/>
                  <a:gd name="connsiteY4" fmla="*/ 283323 h 283669"/>
                  <a:gd name="connsiteX5" fmla="*/ 405275 w 501142"/>
                  <a:gd name="connsiteY5" fmla="*/ 274397 h 283669"/>
                  <a:gd name="connsiteX6" fmla="*/ 397575 w 501142"/>
                  <a:gd name="connsiteY6" fmla="*/ 271092 h 283669"/>
                  <a:gd name="connsiteX7" fmla="*/ 389874 w 501142"/>
                  <a:gd name="connsiteY7" fmla="*/ 274397 h 283669"/>
                  <a:gd name="connsiteX8" fmla="*/ 365426 w 501142"/>
                  <a:gd name="connsiteY8" fmla="*/ 283316 h 283669"/>
                  <a:gd name="connsiteX9" fmla="*/ 341042 w 501142"/>
                  <a:gd name="connsiteY9" fmla="*/ 274397 h 283669"/>
                  <a:gd name="connsiteX10" fmla="*/ 333214 w 501142"/>
                  <a:gd name="connsiteY10" fmla="*/ 271092 h 283669"/>
                  <a:gd name="connsiteX11" fmla="*/ 325514 w 501142"/>
                  <a:gd name="connsiteY11" fmla="*/ 274397 h 283669"/>
                  <a:gd name="connsiteX12" fmla="*/ 300231 w 501142"/>
                  <a:gd name="connsiteY12" fmla="*/ 283670 h 283669"/>
                  <a:gd name="connsiteX13" fmla="*/ 275013 w 501142"/>
                  <a:gd name="connsiteY13" fmla="*/ 274397 h 283669"/>
                  <a:gd name="connsiteX14" fmla="*/ 267184 w 501142"/>
                  <a:gd name="connsiteY14" fmla="*/ 271092 h 283669"/>
                  <a:gd name="connsiteX15" fmla="*/ 259484 w 501142"/>
                  <a:gd name="connsiteY15" fmla="*/ 274397 h 283669"/>
                  <a:gd name="connsiteX16" fmla="*/ 234587 w 501142"/>
                  <a:gd name="connsiteY16" fmla="*/ 283323 h 283669"/>
                  <a:gd name="connsiteX17" fmla="*/ 209754 w 501142"/>
                  <a:gd name="connsiteY17" fmla="*/ 274397 h 283669"/>
                  <a:gd name="connsiteX18" fmla="*/ 202053 w 501142"/>
                  <a:gd name="connsiteY18" fmla="*/ 271092 h 283669"/>
                  <a:gd name="connsiteX19" fmla="*/ 194353 w 501142"/>
                  <a:gd name="connsiteY19" fmla="*/ 274397 h 283669"/>
                  <a:gd name="connsiteX20" fmla="*/ 169905 w 501142"/>
                  <a:gd name="connsiteY20" fmla="*/ 283316 h 283669"/>
                  <a:gd name="connsiteX21" fmla="*/ 145457 w 501142"/>
                  <a:gd name="connsiteY21" fmla="*/ 274397 h 283669"/>
                  <a:gd name="connsiteX22" fmla="*/ 137628 w 501142"/>
                  <a:gd name="connsiteY22" fmla="*/ 271092 h 283669"/>
                  <a:gd name="connsiteX23" fmla="*/ 129928 w 501142"/>
                  <a:gd name="connsiteY23" fmla="*/ 274397 h 283669"/>
                  <a:gd name="connsiteX24" fmla="*/ 105480 w 501142"/>
                  <a:gd name="connsiteY24" fmla="*/ 283316 h 283669"/>
                  <a:gd name="connsiteX25" fmla="*/ 79428 w 501142"/>
                  <a:gd name="connsiteY25" fmla="*/ 274397 h 283669"/>
                  <a:gd name="connsiteX26" fmla="*/ 71599 w 501142"/>
                  <a:gd name="connsiteY26" fmla="*/ 271092 h 283669"/>
                  <a:gd name="connsiteX27" fmla="*/ 63578 w 501142"/>
                  <a:gd name="connsiteY27" fmla="*/ 274397 h 283669"/>
                  <a:gd name="connsiteX28" fmla="*/ 39130 w 501142"/>
                  <a:gd name="connsiteY28" fmla="*/ 283316 h 283669"/>
                  <a:gd name="connsiteX29" fmla="*/ 14669 w 501142"/>
                  <a:gd name="connsiteY29" fmla="*/ 274397 h 283669"/>
                  <a:gd name="connsiteX30" fmla="*/ 6969 w 501142"/>
                  <a:gd name="connsiteY30" fmla="*/ 271092 h 283669"/>
                  <a:gd name="connsiteX31" fmla="*/ 0 w 501142"/>
                  <a:gd name="connsiteY31" fmla="*/ 271092 h 283669"/>
                  <a:gd name="connsiteX32" fmla="*/ 0 w 501142"/>
                  <a:gd name="connsiteY32" fmla="*/ 209985 h 283669"/>
                  <a:gd name="connsiteX33" fmla="*/ 6115 w 501142"/>
                  <a:gd name="connsiteY33" fmla="*/ 209985 h 283669"/>
                  <a:gd name="connsiteX34" fmla="*/ 30531 w 501142"/>
                  <a:gd name="connsiteY34" fmla="*/ 218904 h 283669"/>
                  <a:gd name="connsiteX35" fmla="*/ 34125 w 501142"/>
                  <a:gd name="connsiteY35" fmla="*/ 221413 h 283669"/>
                  <a:gd name="connsiteX36" fmla="*/ 38360 w 501142"/>
                  <a:gd name="connsiteY36" fmla="*/ 222202 h 283669"/>
                  <a:gd name="connsiteX37" fmla="*/ 42595 w 501142"/>
                  <a:gd name="connsiteY37" fmla="*/ 221432 h 283669"/>
                  <a:gd name="connsiteX38" fmla="*/ 46060 w 501142"/>
                  <a:gd name="connsiteY38" fmla="*/ 219026 h 283669"/>
                  <a:gd name="connsiteX39" fmla="*/ 70508 w 501142"/>
                  <a:gd name="connsiteY39" fmla="*/ 209985 h 283669"/>
                  <a:gd name="connsiteX40" fmla="*/ 94956 w 501142"/>
                  <a:gd name="connsiteY40" fmla="*/ 218904 h 283669"/>
                  <a:gd name="connsiteX41" fmla="*/ 102785 w 501142"/>
                  <a:gd name="connsiteY41" fmla="*/ 222202 h 283669"/>
                  <a:gd name="connsiteX42" fmla="*/ 110485 w 501142"/>
                  <a:gd name="connsiteY42" fmla="*/ 219026 h 283669"/>
                  <a:gd name="connsiteX43" fmla="*/ 115041 w 501142"/>
                  <a:gd name="connsiteY43" fmla="*/ 215850 h 283669"/>
                  <a:gd name="connsiteX44" fmla="*/ 115041 w 501142"/>
                  <a:gd name="connsiteY44" fmla="*/ 189451 h 283669"/>
                  <a:gd name="connsiteX45" fmla="*/ 0 w 501142"/>
                  <a:gd name="connsiteY45" fmla="*/ 189451 h 283669"/>
                  <a:gd name="connsiteX46" fmla="*/ 0 w 501142"/>
                  <a:gd name="connsiteY46" fmla="*/ 128337 h 283669"/>
                  <a:gd name="connsiteX47" fmla="*/ 16260 w 501142"/>
                  <a:gd name="connsiteY47" fmla="*/ 128337 h 283669"/>
                  <a:gd name="connsiteX48" fmla="*/ 116132 w 501142"/>
                  <a:gd name="connsiteY48" fmla="*/ 14175 h 283669"/>
                  <a:gd name="connsiteX49" fmla="*/ 116132 w 501142"/>
                  <a:gd name="connsiteY49" fmla="*/ 0 h 283669"/>
                  <a:gd name="connsiteX50" fmla="*/ 144623 w 501142"/>
                  <a:gd name="connsiteY50" fmla="*/ 0 h 283669"/>
                  <a:gd name="connsiteX51" fmla="*/ 144623 w 501142"/>
                  <a:gd name="connsiteY51" fmla="*/ 14175 h 283669"/>
                  <a:gd name="connsiteX52" fmla="*/ 165028 w 501142"/>
                  <a:gd name="connsiteY52" fmla="*/ 82501 h 283669"/>
                  <a:gd name="connsiteX53" fmla="*/ 202824 w 501142"/>
                  <a:gd name="connsiteY53" fmla="*/ 116081 h 283669"/>
                  <a:gd name="connsiteX54" fmla="*/ 252426 w 501142"/>
                  <a:gd name="connsiteY54" fmla="*/ 126258 h 283669"/>
                  <a:gd name="connsiteX55" fmla="*/ 301451 w 501142"/>
                  <a:gd name="connsiteY55" fmla="*/ 115202 h 283669"/>
                  <a:gd name="connsiteX56" fmla="*/ 337962 w 501142"/>
                  <a:gd name="connsiteY56" fmla="*/ 80544 h 283669"/>
                  <a:gd name="connsiteX57" fmla="*/ 357726 w 501142"/>
                  <a:gd name="connsiteY57" fmla="*/ 14175 h 283669"/>
                  <a:gd name="connsiteX58" fmla="*/ 357726 w 501142"/>
                  <a:gd name="connsiteY58" fmla="*/ 0 h 283669"/>
                  <a:gd name="connsiteX59" fmla="*/ 386345 w 501142"/>
                  <a:gd name="connsiteY59" fmla="*/ 0 h 283669"/>
                  <a:gd name="connsiteX60" fmla="*/ 386345 w 501142"/>
                  <a:gd name="connsiteY60" fmla="*/ 14175 h 283669"/>
                  <a:gd name="connsiteX61" fmla="*/ 486062 w 501142"/>
                  <a:gd name="connsiteY61" fmla="*/ 128337 h 283669"/>
                  <a:gd name="connsiteX62" fmla="*/ 501143 w 501142"/>
                  <a:gd name="connsiteY62" fmla="*/ 128337 h 283669"/>
                  <a:gd name="connsiteX63" fmla="*/ 501143 w 501142"/>
                  <a:gd name="connsiteY63" fmla="*/ 189451 h 283669"/>
                  <a:gd name="connsiteX64" fmla="*/ 387115 w 501142"/>
                  <a:gd name="connsiteY64" fmla="*/ 189451 h 283669"/>
                  <a:gd name="connsiteX65" fmla="*/ 387115 w 501142"/>
                  <a:gd name="connsiteY65" fmla="*/ 211082 h 283669"/>
                  <a:gd name="connsiteX66" fmla="*/ 397254 w 501142"/>
                  <a:gd name="connsiteY66" fmla="*/ 209734 h 283669"/>
                  <a:gd name="connsiteX67" fmla="*/ 421702 w 501142"/>
                  <a:gd name="connsiteY67" fmla="*/ 218782 h 283669"/>
                  <a:gd name="connsiteX68" fmla="*/ 425167 w 501142"/>
                  <a:gd name="connsiteY68" fmla="*/ 221189 h 283669"/>
                  <a:gd name="connsiteX69" fmla="*/ 429402 w 501142"/>
                  <a:gd name="connsiteY69" fmla="*/ 221959 h 283669"/>
                  <a:gd name="connsiteX70" fmla="*/ 433573 w 501142"/>
                  <a:gd name="connsiteY70" fmla="*/ 221208 h 283669"/>
                  <a:gd name="connsiteX71" fmla="*/ 437102 w 501142"/>
                  <a:gd name="connsiteY71" fmla="*/ 218782 h 283669"/>
                  <a:gd name="connsiteX72" fmla="*/ 461935 w 501142"/>
                  <a:gd name="connsiteY72" fmla="*/ 209780 h 283669"/>
                  <a:gd name="connsiteX73" fmla="*/ 486832 w 501142"/>
                  <a:gd name="connsiteY73" fmla="*/ 218782 h 283669"/>
                  <a:gd name="connsiteX74" fmla="*/ 494662 w 501142"/>
                  <a:gd name="connsiteY74" fmla="*/ 222081 h 283669"/>
                  <a:gd name="connsiteX75" fmla="*/ 500757 w 501142"/>
                  <a:gd name="connsiteY75" fmla="*/ 222081 h 283669"/>
                  <a:gd name="connsiteX76" fmla="*/ 500757 w 501142"/>
                  <a:gd name="connsiteY76" fmla="*/ 283194 h 283669"/>
                  <a:gd name="connsiteX77" fmla="*/ 495046 w 501142"/>
                  <a:gd name="connsiteY77" fmla="*/ 283073 h 28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01142" h="283669">
                    <a:moveTo>
                      <a:pt x="495046" y="283073"/>
                    </a:moveTo>
                    <a:cubicBezTo>
                      <a:pt x="486127" y="283124"/>
                      <a:pt x="477464" y="280057"/>
                      <a:pt x="470598" y="274397"/>
                    </a:cubicBezTo>
                    <a:cubicBezTo>
                      <a:pt x="467005" y="271830"/>
                      <a:pt x="466170" y="271092"/>
                      <a:pt x="462769" y="271092"/>
                    </a:cubicBezTo>
                    <a:cubicBezTo>
                      <a:pt x="459305" y="271092"/>
                      <a:pt x="458471" y="271830"/>
                      <a:pt x="455069" y="274397"/>
                    </a:cubicBezTo>
                    <a:cubicBezTo>
                      <a:pt x="448075" y="280166"/>
                      <a:pt x="439220" y="283323"/>
                      <a:pt x="430172" y="283323"/>
                    </a:cubicBezTo>
                    <a:cubicBezTo>
                      <a:pt x="421124" y="283323"/>
                      <a:pt x="412333" y="280166"/>
                      <a:pt x="405275" y="274397"/>
                    </a:cubicBezTo>
                    <a:cubicBezTo>
                      <a:pt x="401874" y="271830"/>
                      <a:pt x="400912" y="271092"/>
                      <a:pt x="397575" y="271092"/>
                    </a:cubicBezTo>
                    <a:cubicBezTo>
                      <a:pt x="394302" y="271092"/>
                      <a:pt x="393339" y="271830"/>
                      <a:pt x="389874" y="274397"/>
                    </a:cubicBezTo>
                    <a:cubicBezTo>
                      <a:pt x="383008" y="280089"/>
                      <a:pt x="374410" y="283240"/>
                      <a:pt x="365426" y="283316"/>
                    </a:cubicBezTo>
                    <a:cubicBezTo>
                      <a:pt x="356507" y="283323"/>
                      <a:pt x="347844" y="280159"/>
                      <a:pt x="341042" y="274397"/>
                    </a:cubicBezTo>
                    <a:cubicBezTo>
                      <a:pt x="337577" y="271830"/>
                      <a:pt x="336615" y="271092"/>
                      <a:pt x="333214" y="271092"/>
                    </a:cubicBezTo>
                    <a:cubicBezTo>
                      <a:pt x="329748" y="271092"/>
                      <a:pt x="328914" y="271830"/>
                      <a:pt x="325514" y="274397"/>
                    </a:cubicBezTo>
                    <a:cubicBezTo>
                      <a:pt x="318455" y="280378"/>
                      <a:pt x="309472" y="283670"/>
                      <a:pt x="300231" y="283670"/>
                    </a:cubicBezTo>
                    <a:cubicBezTo>
                      <a:pt x="290991" y="283670"/>
                      <a:pt x="282072" y="280378"/>
                      <a:pt x="275013" y="274397"/>
                    </a:cubicBezTo>
                    <a:cubicBezTo>
                      <a:pt x="271484" y="271830"/>
                      <a:pt x="270585" y="271092"/>
                      <a:pt x="267184" y="271092"/>
                    </a:cubicBezTo>
                    <a:cubicBezTo>
                      <a:pt x="263784" y="271092"/>
                      <a:pt x="262885" y="271830"/>
                      <a:pt x="259484" y="274397"/>
                    </a:cubicBezTo>
                    <a:cubicBezTo>
                      <a:pt x="252490" y="280166"/>
                      <a:pt x="243699" y="283323"/>
                      <a:pt x="234587" y="283323"/>
                    </a:cubicBezTo>
                    <a:cubicBezTo>
                      <a:pt x="225539" y="283323"/>
                      <a:pt x="216748" y="280166"/>
                      <a:pt x="209754" y="274397"/>
                    </a:cubicBezTo>
                    <a:cubicBezTo>
                      <a:pt x="206288" y="271830"/>
                      <a:pt x="205326" y="271092"/>
                      <a:pt x="202053" y="271092"/>
                    </a:cubicBezTo>
                    <a:cubicBezTo>
                      <a:pt x="198717" y="271092"/>
                      <a:pt x="197754" y="271830"/>
                      <a:pt x="194353" y="274397"/>
                    </a:cubicBezTo>
                    <a:cubicBezTo>
                      <a:pt x="187487" y="280089"/>
                      <a:pt x="178824" y="283240"/>
                      <a:pt x="169905" y="283316"/>
                    </a:cubicBezTo>
                    <a:cubicBezTo>
                      <a:pt x="160922" y="283304"/>
                      <a:pt x="152323" y="280140"/>
                      <a:pt x="145457" y="274397"/>
                    </a:cubicBezTo>
                    <a:cubicBezTo>
                      <a:pt x="142056" y="271830"/>
                      <a:pt x="141029" y="271092"/>
                      <a:pt x="137628" y="271092"/>
                    </a:cubicBezTo>
                    <a:cubicBezTo>
                      <a:pt x="134227" y="271092"/>
                      <a:pt x="133329" y="271830"/>
                      <a:pt x="129928" y="274397"/>
                    </a:cubicBezTo>
                    <a:cubicBezTo>
                      <a:pt x="123062" y="280140"/>
                      <a:pt x="114399" y="283304"/>
                      <a:pt x="105480" y="283316"/>
                    </a:cubicBezTo>
                    <a:cubicBezTo>
                      <a:pt x="95983" y="283733"/>
                      <a:pt x="86679" y="280551"/>
                      <a:pt x="79428" y="274397"/>
                    </a:cubicBezTo>
                    <a:cubicBezTo>
                      <a:pt x="75898" y="271830"/>
                      <a:pt x="75064" y="271092"/>
                      <a:pt x="71599" y="271092"/>
                    </a:cubicBezTo>
                    <a:cubicBezTo>
                      <a:pt x="68198" y="271092"/>
                      <a:pt x="67235" y="271586"/>
                      <a:pt x="63578" y="274397"/>
                    </a:cubicBezTo>
                    <a:cubicBezTo>
                      <a:pt x="56712" y="280140"/>
                      <a:pt x="48049" y="283304"/>
                      <a:pt x="39130" y="283316"/>
                    </a:cubicBezTo>
                    <a:cubicBezTo>
                      <a:pt x="30146" y="283291"/>
                      <a:pt x="21522" y="280134"/>
                      <a:pt x="14669" y="274397"/>
                    </a:cubicBezTo>
                    <a:cubicBezTo>
                      <a:pt x="11249" y="271830"/>
                      <a:pt x="10389" y="271092"/>
                      <a:pt x="6969" y="271092"/>
                    </a:cubicBezTo>
                    <a:lnTo>
                      <a:pt x="0" y="271092"/>
                    </a:lnTo>
                    <a:lnTo>
                      <a:pt x="0" y="209985"/>
                    </a:lnTo>
                    <a:lnTo>
                      <a:pt x="6115" y="209985"/>
                    </a:lnTo>
                    <a:cubicBezTo>
                      <a:pt x="15054" y="209998"/>
                      <a:pt x="23729" y="213155"/>
                      <a:pt x="30531" y="218904"/>
                    </a:cubicBezTo>
                    <a:cubicBezTo>
                      <a:pt x="31558" y="219989"/>
                      <a:pt x="32777" y="220842"/>
                      <a:pt x="34125" y="221413"/>
                    </a:cubicBezTo>
                    <a:cubicBezTo>
                      <a:pt x="35472" y="221984"/>
                      <a:pt x="36948" y="222254"/>
                      <a:pt x="38360" y="222202"/>
                    </a:cubicBezTo>
                    <a:cubicBezTo>
                      <a:pt x="39835" y="222241"/>
                      <a:pt x="41247" y="221978"/>
                      <a:pt x="42595" y="221432"/>
                    </a:cubicBezTo>
                    <a:cubicBezTo>
                      <a:pt x="43878" y="220887"/>
                      <a:pt x="45097" y="220066"/>
                      <a:pt x="46060" y="219026"/>
                    </a:cubicBezTo>
                    <a:cubicBezTo>
                      <a:pt x="52862" y="213187"/>
                      <a:pt x="61589" y="209978"/>
                      <a:pt x="70508" y="209985"/>
                    </a:cubicBezTo>
                    <a:cubicBezTo>
                      <a:pt x="79492" y="209978"/>
                      <a:pt x="88154" y="213136"/>
                      <a:pt x="94956" y="218904"/>
                    </a:cubicBezTo>
                    <a:cubicBezTo>
                      <a:pt x="98485" y="221593"/>
                      <a:pt x="99384" y="222202"/>
                      <a:pt x="102785" y="222202"/>
                    </a:cubicBezTo>
                    <a:cubicBezTo>
                      <a:pt x="106186" y="222202"/>
                      <a:pt x="107084" y="221593"/>
                      <a:pt x="110485" y="219026"/>
                    </a:cubicBezTo>
                    <a:cubicBezTo>
                      <a:pt x="111961" y="217884"/>
                      <a:pt x="113437" y="216825"/>
                      <a:pt x="115041" y="215850"/>
                    </a:cubicBezTo>
                    <a:lnTo>
                      <a:pt x="115041" y="189451"/>
                    </a:lnTo>
                    <a:lnTo>
                      <a:pt x="0" y="189451"/>
                    </a:lnTo>
                    <a:lnTo>
                      <a:pt x="0" y="128337"/>
                    </a:lnTo>
                    <a:lnTo>
                      <a:pt x="16260" y="128337"/>
                    </a:lnTo>
                    <a:cubicBezTo>
                      <a:pt x="91684" y="128337"/>
                      <a:pt x="116132" y="43513"/>
                      <a:pt x="116132" y="14175"/>
                    </a:cubicBezTo>
                    <a:lnTo>
                      <a:pt x="116132" y="0"/>
                    </a:lnTo>
                    <a:lnTo>
                      <a:pt x="144623" y="0"/>
                    </a:lnTo>
                    <a:lnTo>
                      <a:pt x="144623" y="14175"/>
                    </a:lnTo>
                    <a:cubicBezTo>
                      <a:pt x="145072" y="38379"/>
                      <a:pt x="152130" y="61999"/>
                      <a:pt x="165028" y="82501"/>
                    </a:cubicBezTo>
                    <a:cubicBezTo>
                      <a:pt x="174461" y="96817"/>
                      <a:pt x="187487" y="108400"/>
                      <a:pt x="202824" y="116081"/>
                    </a:cubicBezTo>
                    <a:cubicBezTo>
                      <a:pt x="218159" y="123762"/>
                      <a:pt x="235293" y="127272"/>
                      <a:pt x="252426" y="126258"/>
                    </a:cubicBezTo>
                    <a:cubicBezTo>
                      <a:pt x="269430" y="127073"/>
                      <a:pt x="286435" y="123248"/>
                      <a:pt x="301451" y="115202"/>
                    </a:cubicBezTo>
                    <a:cubicBezTo>
                      <a:pt x="316530" y="107155"/>
                      <a:pt x="329171" y="95181"/>
                      <a:pt x="337962" y="80544"/>
                    </a:cubicBezTo>
                    <a:cubicBezTo>
                      <a:pt x="350090" y="60472"/>
                      <a:pt x="356891" y="37622"/>
                      <a:pt x="357726" y="14175"/>
                    </a:cubicBezTo>
                    <a:lnTo>
                      <a:pt x="357726" y="0"/>
                    </a:lnTo>
                    <a:lnTo>
                      <a:pt x="386345" y="0"/>
                    </a:lnTo>
                    <a:lnTo>
                      <a:pt x="386345" y="14175"/>
                    </a:lnTo>
                    <a:cubicBezTo>
                      <a:pt x="386345" y="43513"/>
                      <a:pt x="410793" y="128337"/>
                      <a:pt x="486062" y="128337"/>
                    </a:cubicBezTo>
                    <a:lnTo>
                      <a:pt x="501143" y="128337"/>
                    </a:lnTo>
                    <a:lnTo>
                      <a:pt x="501143" y="189451"/>
                    </a:lnTo>
                    <a:lnTo>
                      <a:pt x="387115" y="189451"/>
                    </a:lnTo>
                    <a:lnTo>
                      <a:pt x="387115" y="211082"/>
                    </a:lnTo>
                    <a:cubicBezTo>
                      <a:pt x="390388" y="210190"/>
                      <a:pt x="393788" y="209741"/>
                      <a:pt x="397254" y="209734"/>
                    </a:cubicBezTo>
                    <a:cubicBezTo>
                      <a:pt x="406173" y="209734"/>
                      <a:pt x="414900" y="212943"/>
                      <a:pt x="421702" y="218782"/>
                    </a:cubicBezTo>
                    <a:cubicBezTo>
                      <a:pt x="422664" y="219822"/>
                      <a:pt x="423884" y="220637"/>
                      <a:pt x="425167" y="221189"/>
                    </a:cubicBezTo>
                    <a:cubicBezTo>
                      <a:pt x="426515" y="221734"/>
                      <a:pt x="427926" y="221997"/>
                      <a:pt x="429402" y="221959"/>
                    </a:cubicBezTo>
                    <a:cubicBezTo>
                      <a:pt x="430814" y="222016"/>
                      <a:pt x="432226" y="221760"/>
                      <a:pt x="433573" y="221208"/>
                    </a:cubicBezTo>
                    <a:cubicBezTo>
                      <a:pt x="434920" y="220662"/>
                      <a:pt x="436076" y="219834"/>
                      <a:pt x="437102" y="218782"/>
                    </a:cubicBezTo>
                    <a:cubicBezTo>
                      <a:pt x="444097" y="212969"/>
                      <a:pt x="452888" y="209780"/>
                      <a:pt x="461935" y="209780"/>
                    </a:cubicBezTo>
                    <a:cubicBezTo>
                      <a:pt x="471047" y="209780"/>
                      <a:pt x="479838" y="212969"/>
                      <a:pt x="486832" y="218782"/>
                    </a:cubicBezTo>
                    <a:cubicBezTo>
                      <a:pt x="490362" y="221471"/>
                      <a:pt x="491196" y="222081"/>
                      <a:pt x="494662" y="222081"/>
                    </a:cubicBezTo>
                    <a:lnTo>
                      <a:pt x="500757" y="222081"/>
                    </a:lnTo>
                    <a:lnTo>
                      <a:pt x="500757" y="283194"/>
                    </a:lnTo>
                    <a:lnTo>
                      <a:pt x="495046" y="283073"/>
                    </a:lnTo>
                    <a:close/>
                  </a:path>
                </a:pathLst>
              </a:custGeom>
              <a:solidFill>
                <a:srgbClr val="FFFFFF"/>
              </a:solidFill>
              <a:ln w="6417" cap="flat">
                <a:noFill/>
                <a:prstDash val="solid"/>
                <a:miter/>
              </a:ln>
            </p:spPr>
            <p:txBody>
              <a:bodyPr rtlCol="0" anchor="ctr"/>
              <a:lstStyle/>
              <a:p>
                <a:endParaRPr lang="en-US" sz="1400"/>
              </a:p>
            </p:txBody>
          </p:sp>
          <p:sp>
            <p:nvSpPr>
              <p:cNvPr id="200" name="Freeform: Shape 2575">
                <a:extLst>
                  <a:ext uri="{FF2B5EF4-FFF2-40B4-BE49-F238E27FC236}">
                    <a16:creationId xmlns:a16="http://schemas.microsoft.com/office/drawing/2014/main" id="{B44A663A-1119-4849-A8E5-BC5BA71352E2}"/>
                  </a:ext>
                </a:extLst>
              </p:cNvPr>
              <p:cNvSpPr/>
              <p:nvPr/>
            </p:nvSpPr>
            <p:spPr>
              <a:xfrm>
                <a:off x="6387966" y="5506182"/>
                <a:ext cx="513347" cy="295542"/>
              </a:xfrm>
              <a:custGeom>
                <a:avLst/>
                <a:gdLst>
                  <a:gd name="connsiteX0" fmla="*/ 387064 w 513347"/>
                  <a:gd name="connsiteY0" fmla="*/ 12462 h 295542"/>
                  <a:gd name="connsiteX1" fmla="*/ 387064 w 513347"/>
                  <a:gd name="connsiteY1" fmla="*/ 20534 h 295542"/>
                  <a:gd name="connsiteX2" fmla="*/ 492941 w 513347"/>
                  <a:gd name="connsiteY2" fmla="*/ 140798 h 295542"/>
                  <a:gd name="connsiteX3" fmla="*/ 501155 w 513347"/>
                  <a:gd name="connsiteY3" fmla="*/ 140798 h 295542"/>
                  <a:gd name="connsiteX4" fmla="*/ 501155 w 513347"/>
                  <a:gd name="connsiteY4" fmla="*/ 189688 h 295542"/>
                  <a:gd name="connsiteX5" fmla="*/ 387064 w 513347"/>
                  <a:gd name="connsiteY5" fmla="*/ 189688 h 295542"/>
                  <a:gd name="connsiteX6" fmla="*/ 387064 w 513347"/>
                  <a:gd name="connsiteY6" fmla="*/ 226361 h 295542"/>
                  <a:gd name="connsiteX7" fmla="*/ 403363 w 513347"/>
                  <a:gd name="connsiteY7" fmla="*/ 222202 h 295542"/>
                  <a:gd name="connsiteX8" fmla="*/ 424474 w 513347"/>
                  <a:gd name="connsiteY8" fmla="*/ 230024 h 295542"/>
                  <a:gd name="connsiteX9" fmla="*/ 435896 w 513347"/>
                  <a:gd name="connsiteY9" fmla="*/ 234446 h 295542"/>
                  <a:gd name="connsiteX10" fmla="*/ 447318 w 513347"/>
                  <a:gd name="connsiteY10" fmla="*/ 230024 h 295542"/>
                  <a:gd name="connsiteX11" fmla="*/ 468494 w 513347"/>
                  <a:gd name="connsiteY11" fmla="*/ 222202 h 295542"/>
                  <a:gd name="connsiteX12" fmla="*/ 489733 w 513347"/>
                  <a:gd name="connsiteY12" fmla="*/ 230024 h 295542"/>
                  <a:gd name="connsiteX13" fmla="*/ 501155 w 513347"/>
                  <a:gd name="connsiteY13" fmla="*/ 234427 h 295542"/>
                  <a:gd name="connsiteX14" fmla="*/ 501155 w 513347"/>
                  <a:gd name="connsiteY14" fmla="*/ 283316 h 295542"/>
                  <a:gd name="connsiteX15" fmla="*/ 479980 w 513347"/>
                  <a:gd name="connsiteY15" fmla="*/ 275616 h 295542"/>
                  <a:gd name="connsiteX16" fmla="*/ 468494 w 513347"/>
                  <a:gd name="connsiteY16" fmla="*/ 271092 h 295542"/>
                  <a:gd name="connsiteX17" fmla="*/ 457136 w 513347"/>
                  <a:gd name="connsiteY17" fmla="*/ 275616 h 295542"/>
                  <a:gd name="connsiteX18" fmla="*/ 435896 w 513347"/>
                  <a:gd name="connsiteY18" fmla="*/ 283329 h 295542"/>
                  <a:gd name="connsiteX19" fmla="*/ 414721 w 513347"/>
                  <a:gd name="connsiteY19" fmla="*/ 275616 h 295542"/>
                  <a:gd name="connsiteX20" fmla="*/ 403363 w 513347"/>
                  <a:gd name="connsiteY20" fmla="*/ 271092 h 295542"/>
                  <a:gd name="connsiteX21" fmla="*/ 391876 w 513347"/>
                  <a:gd name="connsiteY21" fmla="*/ 275616 h 295542"/>
                  <a:gd name="connsiteX22" fmla="*/ 370701 w 513347"/>
                  <a:gd name="connsiteY22" fmla="*/ 283316 h 295542"/>
                  <a:gd name="connsiteX23" fmla="*/ 349589 w 513347"/>
                  <a:gd name="connsiteY23" fmla="*/ 275616 h 295542"/>
                  <a:gd name="connsiteX24" fmla="*/ 338167 w 513347"/>
                  <a:gd name="connsiteY24" fmla="*/ 271112 h 295542"/>
                  <a:gd name="connsiteX25" fmla="*/ 326682 w 513347"/>
                  <a:gd name="connsiteY25" fmla="*/ 275616 h 295542"/>
                  <a:gd name="connsiteX26" fmla="*/ 305570 w 513347"/>
                  <a:gd name="connsiteY26" fmla="*/ 283316 h 295542"/>
                  <a:gd name="connsiteX27" fmla="*/ 284266 w 513347"/>
                  <a:gd name="connsiteY27" fmla="*/ 275616 h 295542"/>
                  <a:gd name="connsiteX28" fmla="*/ 272908 w 513347"/>
                  <a:gd name="connsiteY28" fmla="*/ 271073 h 295542"/>
                  <a:gd name="connsiteX29" fmla="*/ 261551 w 513347"/>
                  <a:gd name="connsiteY29" fmla="*/ 275616 h 295542"/>
                  <a:gd name="connsiteX30" fmla="*/ 240310 w 513347"/>
                  <a:gd name="connsiteY30" fmla="*/ 283316 h 295542"/>
                  <a:gd name="connsiteX31" fmla="*/ 219135 w 513347"/>
                  <a:gd name="connsiteY31" fmla="*/ 275616 h 295542"/>
                  <a:gd name="connsiteX32" fmla="*/ 207777 w 513347"/>
                  <a:gd name="connsiteY32" fmla="*/ 271092 h 295542"/>
                  <a:gd name="connsiteX33" fmla="*/ 196291 w 513347"/>
                  <a:gd name="connsiteY33" fmla="*/ 275616 h 295542"/>
                  <a:gd name="connsiteX34" fmla="*/ 175180 w 513347"/>
                  <a:gd name="connsiteY34" fmla="*/ 283316 h 295542"/>
                  <a:gd name="connsiteX35" fmla="*/ 154004 w 513347"/>
                  <a:gd name="connsiteY35" fmla="*/ 275616 h 295542"/>
                  <a:gd name="connsiteX36" fmla="*/ 142582 w 513347"/>
                  <a:gd name="connsiteY36" fmla="*/ 271112 h 295542"/>
                  <a:gd name="connsiteX37" fmla="*/ 131160 w 513347"/>
                  <a:gd name="connsiteY37" fmla="*/ 275616 h 295542"/>
                  <a:gd name="connsiteX38" fmla="*/ 109985 w 513347"/>
                  <a:gd name="connsiteY38" fmla="*/ 283316 h 295542"/>
                  <a:gd name="connsiteX39" fmla="*/ 88873 w 513347"/>
                  <a:gd name="connsiteY39" fmla="*/ 275616 h 295542"/>
                  <a:gd name="connsiteX40" fmla="*/ 77387 w 513347"/>
                  <a:gd name="connsiteY40" fmla="*/ 271092 h 295542"/>
                  <a:gd name="connsiteX41" fmla="*/ 66029 w 513347"/>
                  <a:gd name="connsiteY41" fmla="*/ 275616 h 295542"/>
                  <a:gd name="connsiteX42" fmla="*/ 44854 w 513347"/>
                  <a:gd name="connsiteY42" fmla="*/ 283316 h 295542"/>
                  <a:gd name="connsiteX43" fmla="*/ 23588 w 513347"/>
                  <a:gd name="connsiteY43" fmla="*/ 275616 h 295542"/>
                  <a:gd name="connsiteX44" fmla="*/ 12224 w 513347"/>
                  <a:gd name="connsiteY44" fmla="*/ 271092 h 295542"/>
                  <a:gd name="connsiteX45" fmla="*/ 12224 w 513347"/>
                  <a:gd name="connsiteY45" fmla="*/ 222202 h 295542"/>
                  <a:gd name="connsiteX46" fmla="*/ 33368 w 513347"/>
                  <a:gd name="connsiteY46" fmla="*/ 230024 h 295542"/>
                  <a:gd name="connsiteX47" fmla="*/ 44789 w 513347"/>
                  <a:gd name="connsiteY47" fmla="*/ 234446 h 295542"/>
                  <a:gd name="connsiteX48" fmla="*/ 56212 w 513347"/>
                  <a:gd name="connsiteY48" fmla="*/ 230024 h 295542"/>
                  <a:gd name="connsiteX49" fmla="*/ 77387 w 513347"/>
                  <a:gd name="connsiteY49" fmla="*/ 222202 h 295542"/>
                  <a:gd name="connsiteX50" fmla="*/ 98627 w 513347"/>
                  <a:gd name="connsiteY50" fmla="*/ 230024 h 295542"/>
                  <a:gd name="connsiteX51" fmla="*/ 109985 w 513347"/>
                  <a:gd name="connsiteY51" fmla="*/ 234427 h 295542"/>
                  <a:gd name="connsiteX52" fmla="*/ 121342 w 513347"/>
                  <a:gd name="connsiteY52" fmla="*/ 230024 h 295542"/>
                  <a:gd name="connsiteX53" fmla="*/ 128337 w 513347"/>
                  <a:gd name="connsiteY53" fmla="*/ 225500 h 295542"/>
                  <a:gd name="connsiteX54" fmla="*/ 128337 w 513347"/>
                  <a:gd name="connsiteY54" fmla="*/ 189688 h 295542"/>
                  <a:gd name="connsiteX55" fmla="*/ 12224 w 513347"/>
                  <a:gd name="connsiteY55" fmla="*/ 189688 h 295542"/>
                  <a:gd name="connsiteX56" fmla="*/ 12224 w 513347"/>
                  <a:gd name="connsiteY56" fmla="*/ 140798 h 295542"/>
                  <a:gd name="connsiteX57" fmla="*/ 22369 w 513347"/>
                  <a:gd name="connsiteY57" fmla="*/ 140798 h 295542"/>
                  <a:gd name="connsiteX58" fmla="*/ 128337 w 513347"/>
                  <a:gd name="connsiteY58" fmla="*/ 20534 h 295542"/>
                  <a:gd name="connsiteX59" fmla="*/ 128337 w 513347"/>
                  <a:gd name="connsiteY59" fmla="*/ 12462 h 295542"/>
                  <a:gd name="connsiteX60" fmla="*/ 144572 w 513347"/>
                  <a:gd name="connsiteY60" fmla="*/ 12462 h 295542"/>
                  <a:gd name="connsiteX61" fmla="*/ 144572 w 513347"/>
                  <a:gd name="connsiteY61" fmla="*/ 20534 h 295542"/>
                  <a:gd name="connsiteX62" fmla="*/ 166196 w 513347"/>
                  <a:gd name="connsiteY62" fmla="*/ 92274 h 295542"/>
                  <a:gd name="connsiteX63" fmla="*/ 206237 w 513347"/>
                  <a:gd name="connsiteY63" fmla="*/ 127894 h 295542"/>
                  <a:gd name="connsiteX64" fmla="*/ 258727 w 513347"/>
                  <a:gd name="connsiteY64" fmla="*/ 138726 h 295542"/>
                  <a:gd name="connsiteX65" fmla="*/ 311217 w 513347"/>
                  <a:gd name="connsiteY65" fmla="*/ 126970 h 295542"/>
                  <a:gd name="connsiteX66" fmla="*/ 350039 w 513347"/>
                  <a:gd name="connsiteY66" fmla="*/ 89836 h 295542"/>
                  <a:gd name="connsiteX67" fmla="*/ 370701 w 513347"/>
                  <a:gd name="connsiteY67" fmla="*/ 20284 h 295542"/>
                  <a:gd name="connsiteX68" fmla="*/ 370701 w 513347"/>
                  <a:gd name="connsiteY68" fmla="*/ 12218 h 295542"/>
                  <a:gd name="connsiteX69" fmla="*/ 387064 w 513347"/>
                  <a:gd name="connsiteY69" fmla="*/ 12218 h 295542"/>
                  <a:gd name="connsiteX70" fmla="*/ 399320 w 513347"/>
                  <a:gd name="connsiteY70" fmla="*/ 0 h 295542"/>
                  <a:gd name="connsiteX71" fmla="*/ 358509 w 513347"/>
                  <a:gd name="connsiteY71" fmla="*/ 0 h 295542"/>
                  <a:gd name="connsiteX72" fmla="*/ 358509 w 513347"/>
                  <a:gd name="connsiteY72" fmla="*/ 20284 h 295542"/>
                  <a:gd name="connsiteX73" fmla="*/ 339644 w 513347"/>
                  <a:gd name="connsiteY73" fmla="*/ 83477 h 295542"/>
                  <a:gd name="connsiteX74" fmla="*/ 305185 w 513347"/>
                  <a:gd name="connsiteY74" fmla="*/ 116215 h 295542"/>
                  <a:gd name="connsiteX75" fmla="*/ 258727 w 513347"/>
                  <a:gd name="connsiteY75" fmla="*/ 126258 h 295542"/>
                  <a:gd name="connsiteX76" fmla="*/ 212013 w 513347"/>
                  <a:gd name="connsiteY76" fmla="*/ 116921 h 295542"/>
                  <a:gd name="connsiteX77" fmla="*/ 176463 w 513347"/>
                  <a:gd name="connsiteY77" fmla="*/ 85190 h 295542"/>
                  <a:gd name="connsiteX78" fmla="*/ 156828 w 513347"/>
                  <a:gd name="connsiteY78" fmla="*/ 20162 h 295542"/>
                  <a:gd name="connsiteX79" fmla="*/ 156828 w 513347"/>
                  <a:gd name="connsiteY79" fmla="*/ 244 h 295542"/>
                  <a:gd name="connsiteX80" fmla="*/ 116145 w 513347"/>
                  <a:gd name="connsiteY80" fmla="*/ 244 h 295542"/>
                  <a:gd name="connsiteX81" fmla="*/ 116145 w 513347"/>
                  <a:gd name="connsiteY81" fmla="*/ 20534 h 295542"/>
                  <a:gd name="connsiteX82" fmla="*/ 22369 w 513347"/>
                  <a:gd name="connsiteY82" fmla="*/ 128580 h 295542"/>
                  <a:gd name="connsiteX83" fmla="*/ 0 w 513347"/>
                  <a:gd name="connsiteY83" fmla="*/ 128580 h 295542"/>
                  <a:gd name="connsiteX84" fmla="*/ 0 w 513347"/>
                  <a:gd name="connsiteY84" fmla="*/ 201912 h 295542"/>
                  <a:gd name="connsiteX85" fmla="*/ 116145 w 513347"/>
                  <a:gd name="connsiteY85" fmla="*/ 201912 h 295542"/>
                  <a:gd name="connsiteX86" fmla="*/ 116145 w 513347"/>
                  <a:gd name="connsiteY86" fmla="*/ 218660 h 295542"/>
                  <a:gd name="connsiteX87" fmla="*/ 114027 w 513347"/>
                  <a:gd name="connsiteY87" fmla="*/ 220245 h 295542"/>
                  <a:gd name="connsiteX88" fmla="*/ 109985 w 513347"/>
                  <a:gd name="connsiteY88" fmla="*/ 222202 h 295542"/>
                  <a:gd name="connsiteX89" fmla="*/ 105942 w 513347"/>
                  <a:gd name="connsiteY89" fmla="*/ 220245 h 295542"/>
                  <a:gd name="connsiteX90" fmla="*/ 77387 w 513347"/>
                  <a:gd name="connsiteY90" fmla="*/ 209978 h 295542"/>
                  <a:gd name="connsiteX91" fmla="*/ 48896 w 513347"/>
                  <a:gd name="connsiteY91" fmla="*/ 220245 h 295542"/>
                  <a:gd name="connsiteX92" fmla="*/ 44854 w 513347"/>
                  <a:gd name="connsiteY92" fmla="*/ 222202 h 295542"/>
                  <a:gd name="connsiteX93" fmla="*/ 40683 w 513347"/>
                  <a:gd name="connsiteY93" fmla="*/ 220245 h 295542"/>
                  <a:gd name="connsiteX94" fmla="*/ 12224 w 513347"/>
                  <a:gd name="connsiteY94" fmla="*/ 209978 h 295542"/>
                  <a:gd name="connsiteX95" fmla="*/ 0 w 513347"/>
                  <a:gd name="connsiteY95" fmla="*/ 209978 h 295542"/>
                  <a:gd name="connsiteX96" fmla="*/ 0 w 513347"/>
                  <a:gd name="connsiteY96" fmla="*/ 283316 h 295542"/>
                  <a:gd name="connsiteX97" fmla="*/ 12224 w 513347"/>
                  <a:gd name="connsiteY97" fmla="*/ 283316 h 295542"/>
                  <a:gd name="connsiteX98" fmla="*/ 16254 w 513347"/>
                  <a:gd name="connsiteY98" fmla="*/ 285396 h 295542"/>
                  <a:gd name="connsiteX99" fmla="*/ 44854 w 513347"/>
                  <a:gd name="connsiteY99" fmla="*/ 295541 h 295542"/>
                  <a:gd name="connsiteX100" fmla="*/ 73344 w 513347"/>
                  <a:gd name="connsiteY100" fmla="*/ 285396 h 295542"/>
                  <a:gd name="connsiteX101" fmla="*/ 77387 w 513347"/>
                  <a:gd name="connsiteY101" fmla="*/ 283316 h 295542"/>
                  <a:gd name="connsiteX102" fmla="*/ 81494 w 513347"/>
                  <a:gd name="connsiteY102" fmla="*/ 285396 h 295542"/>
                  <a:gd name="connsiteX103" fmla="*/ 109985 w 513347"/>
                  <a:gd name="connsiteY103" fmla="*/ 295521 h 295542"/>
                  <a:gd name="connsiteX104" fmla="*/ 138476 w 513347"/>
                  <a:gd name="connsiteY104" fmla="*/ 285396 h 295542"/>
                  <a:gd name="connsiteX105" fmla="*/ 142518 w 513347"/>
                  <a:gd name="connsiteY105" fmla="*/ 283316 h 295542"/>
                  <a:gd name="connsiteX106" fmla="*/ 146689 w 513347"/>
                  <a:gd name="connsiteY106" fmla="*/ 285396 h 295542"/>
                  <a:gd name="connsiteX107" fmla="*/ 175180 w 513347"/>
                  <a:gd name="connsiteY107" fmla="*/ 295521 h 295542"/>
                  <a:gd name="connsiteX108" fmla="*/ 203606 w 513347"/>
                  <a:gd name="connsiteY108" fmla="*/ 285396 h 295542"/>
                  <a:gd name="connsiteX109" fmla="*/ 207777 w 513347"/>
                  <a:gd name="connsiteY109" fmla="*/ 283316 h 295542"/>
                  <a:gd name="connsiteX110" fmla="*/ 211820 w 513347"/>
                  <a:gd name="connsiteY110" fmla="*/ 285396 h 295542"/>
                  <a:gd name="connsiteX111" fmla="*/ 240375 w 513347"/>
                  <a:gd name="connsiteY111" fmla="*/ 295534 h 295542"/>
                  <a:gd name="connsiteX112" fmla="*/ 268866 w 513347"/>
                  <a:gd name="connsiteY112" fmla="*/ 285396 h 295542"/>
                  <a:gd name="connsiteX113" fmla="*/ 272908 w 513347"/>
                  <a:gd name="connsiteY113" fmla="*/ 283316 h 295542"/>
                  <a:gd name="connsiteX114" fmla="*/ 276951 w 513347"/>
                  <a:gd name="connsiteY114" fmla="*/ 285396 h 295542"/>
                  <a:gd name="connsiteX115" fmla="*/ 305506 w 513347"/>
                  <a:gd name="connsiteY115" fmla="*/ 295534 h 295542"/>
                  <a:gd name="connsiteX116" fmla="*/ 334061 w 513347"/>
                  <a:gd name="connsiteY116" fmla="*/ 285396 h 295542"/>
                  <a:gd name="connsiteX117" fmla="*/ 338103 w 513347"/>
                  <a:gd name="connsiteY117" fmla="*/ 283316 h 295542"/>
                  <a:gd name="connsiteX118" fmla="*/ 342210 w 513347"/>
                  <a:gd name="connsiteY118" fmla="*/ 285396 h 295542"/>
                  <a:gd name="connsiteX119" fmla="*/ 370701 w 513347"/>
                  <a:gd name="connsiteY119" fmla="*/ 295521 h 295542"/>
                  <a:gd name="connsiteX120" fmla="*/ 399192 w 513347"/>
                  <a:gd name="connsiteY120" fmla="*/ 285396 h 295542"/>
                  <a:gd name="connsiteX121" fmla="*/ 403363 w 513347"/>
                  <a:gd name="connsiteY121" fmla="*/ 283316 h 295542"/>
                  <a:gd name="connsiteX122" fmla="*/ 407405 w 513347"/>
                  <a:gd name="connsiteY122" fmla="*/ 285396 h 295542"/>
                  <a:gd name="connsiteX123" fmla="*/ 435896 w 513347"/>
                  <a:gd name="connsiteY123" fmla="*/ 295534 h 295542"/>
                  <a:gd name="connsiteX124" fmla="*/ 464451 w 513347"/>
                  <a:gd name="connsiteY124" fmla="*/ 285396 h 295542"/>
                  <a:gd name="connsiteX125" fmla="*/ 468494 w 513347"/>
                  <a:gd name="connsiteY125" fmla="*/ 283316 h 295542"/>
                  <a:gd name="connsiteX126" fmla="*/ 472665 w 513347"/>
                  <a:gd name="connsiteY126" fmla="*/ 285396 h 295542"/>
                  <a:gd name="connsiteX127" fmla="*/ 501155 w 513347"/>
                  <a:gd name="connsiteY127" fmla="*/ 295541 h 295542"/>
                  <a:gd name="connsiteX128" fmla="*/ 513347 w 513347"/>
                  <a:gd name="connsiteY128" fmla="*/ 295541 h 295542"/>
                  <a:gd name="connsiteX129" fmla="*/ 513347 w 513347"/>
                  <a:gd name="connsiteY129" fmla="*/ 222202 h 295542"/>
                  <a:gd name="connsiteX130" fmla="*/ 501155 w 513347"/>
                  <a:gd name="connsiteY130" fmla="*/ 222202 h 295542"/>
                  <a:gd name="connsiteX131" fmla="*/ 497113 w 513347"/>
                  <a:gd name="connsiteY131" fmla="*/ 220245 h 295542"/>
                  <a:gd name="connsiteX132" fmla="*/ 468558 w 513347"/>
                  <a:gd name="connsiteY132" fmla="*/ 209998 h 295542"/>
                  <a:gd name="connsiteX133" fmla="*/ 440003 w 513347"/>
                  <a:gd name="connsiteY133" fmla="*/ 220245 h 295542"/>
                  <a:gd name="connsiteX134" fmla="*/ 435832 w 513347"/>
                  <a:gd name="connsiteY134" fmla="*/ 222202 h 295542"/>
                  <a:gd name="connsiteX135" fmla="*/ 431854 w 513347"/>
                  <a:gd name="connsiteY135" fmla="*/ 220245 h 295542"/>
                  <a:gd name="connsiteX136" fmla="*/ 403363 w 513347"/>
                  <a:gd name="connsiteY136" fmla="*/ 209978 h 295542"/>
                  <a:gd name="connsiteX137" fmla="*/ 399320 w 513347"/>
                  <a:gd name="connsiteY137" fmla="*/ 209978 h 295542"/>
                  <a:gd name="connsiteX138" fmla="*/ 399320 w 513347"/>
                  <a:gd name="connsiteY138" fmla="*/ 201668 h 295542"/>
                  <a:gd name="connsiteX139" fmla="*/ 513347 w 513347"/>
                  <a:gd name="connsiteY139" fmla="*/ 201668 h 295542"/>
                  <a:gd name="connsiteX140" fmla="*/ 513347 w 513347"/>
                  <a:gd name="connsiteY140" fmla="*/ 128337 h 295542"/>
                  <a:gd name="connsiteX141" fmla="*/ 492941 w 513347"/>
                  <a:gd name="connsiteY141" fmla="*/ 128337 h 295542"/>
                  <a:gd name="connsiteX142" fmla="*/ 399320 w 513347"/>
                  <a:gd name="connsiteY142" fmla="*/ 20284 h 295542"/>
                  <a:gd name="connsiteX143" fmla="*/ 399320 w 513347"/>
                  <a:gd name="connsiteY143" fmla="*/ 244 h 295542"/>
                  <a:gd name="connsiteX144" fmla="*/ 399320 w 513347"/>
                  <a:gd name="connsiteY144" fmla="*/ 0 h 295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513347" h="295542">
                    <a:moveTo>
                      <a:pt x="387064" y="12462"/>
                    </a:moveTo>
                    <a:lnTo>
                      <a:pt x="387064" y="20534"/>
                    </a:lnTo>
                    <a:cubicBezTo>
                      <a:pt x="387064" y="51335"/>
                      <a:pt x="413116" y="140798"/>
                      <a:pt x="492941" y="140798"/>
                    </a:cubicBezTo>
                    <a:lnTo>
                      <a:pt x="501155" y="140798"/>
                    </a:lnTo>
                    <a:lnTo>
                      <a:pt x="501155" y="189688"/>
                    </a:lnTo>
                    <a:lnTo>
                      <a:pt x="387064" y="189688"/>
                    </a:lnTo>
                    <a:lnTo>
                      <a:pt x="387064" y="226361"/>
                    </a:lnTo>
                    <a:cubicBezTo>
                      <a:pt x="392005" y="223454"/>
                      <a:pt x="397652" y="222010"/>
                      <a:pt x="403363" y="222202"/>
                    </a:cubicBezTo>
                    <a:cubicBezTo>
                      <a:pt x="411127" y="222151"/>
                      <a:pt x="418635" y="224929"/>
                      <a:pt x="424474" y="230024"/>
                    </a:cubicBezTo>
                    <a:cubicBezTo>
                      <a:pt x="427618" y="232867"/>
                      <a:pt x="431661" y="234446"/>
                      <a:pt x="435896" y="234446"/>
                    </a:cubicBezTo>
                    <a:cubicBezTo>
                      <a:pt x="440131" y="234446"/>
                      <a:pt x="444238" y="232867"/>
                      <a:pt x="447318" y="230024"/>
                    </a:cubicBezTo>
                    <a:cubicBezTo>
                      <a:pt x="453222" y="224929"/>
                      <a:pt x="460730" y="222151"/>
                      <a:pt x="468494" y="222202"/>
                    </a:cubicBezTo>
                    <a:cubicBezTo>
                      <a:pt x="476322" y="222151"/>
                      <a:pt x="483830" y="224929"/>
                      <a:pt x="489733" y="230024"/>
                    </a:cubicBezTo>
                    <a:cubicBezTo>
                      <a:pt x="492814" y="232899"/>
                      <a:pt x="496920" y="234478"/>
                      <a:pt x="501155" y="234427"/>
                    </a:cubicBezTo>
                    <a:lnTo>
                      <a:pt x="501155" y="283316"/>
                    </a:lnTo>
                    <a:cubicBezTo>
                      <a:pt x="493391" y="283426"/>
                      <a:pt x="485819" y="280686"/>
                      <a:pt x="479980" y="275616"/>
                    </a:cubicBezTo>
                    <a:cubicBezTo>
                      <a:pt x="476899" y="272658"/>
                      <a:pt x="472793" y="271028"/>
                      <a:pt x="468494" y="271092"/>
                    </a:cubicBezTo>
                    <a:cubicBezTo>
                      <a:pt x="464258" y="271034"/>
                      <a:pt x="460152" y="272665"/>
                      <a:pt x="457136" y="275616"/>
                    </a:cubicBezTo>
                    <a:cubicBezTo>
                      <a:pt x="451169" y="280602"/>
                      <a:pt x="443661" y="283329"/>
                      <a:pt x="435896" y="283329"/>
                    </a:cubicBezTo>
                    <a:cubicBezTo>
                      <a:pt x="428132" y="283329"/>
                      <a:pt x="420624" y="280602"/>
                      <a:pt x="414721" y="275616"/>
                    </a:cubicBezTo>
                    <a:cubicBezTo>
                      <a:pt x="411641" y="272665"/>
                      <a:pt x="407598" y="271034"/>
                      <a:pt x="403363" y="271092"/>
                    </a:cubicBezTo>
                    <a:cubicBezTo>
                      <a:pt x="399063" y="271028"/>
                      <a:pt x="394957" y="272658"/>
                      <a:pt x="391876" y="275616"/>
                    </a:cubicBezTo>
                    <a:cubicBezTo>
                      <a:pt x="385909" y="280589"/>
                      <a:pt x="378465" y="283316"/>
                      <a:pt x="370701" y="283316"/>
                    </a:cubicBezTo>
                    <a:cubicBezTo>
                      <a:pt x="363000" y="283316"/>
                      <a:pt x="355493" y="280589"/>
                      <a:pt x="349589" y="275616"/>
                    </a:cubicBezTo>
                    <a:cubicBezTo>
                      <a:pt x="346445" y="272722"/>
                      <a:pt x="342403" y="271112"/>
                      <a:pt x="338167" y="271112"/>
                    </a:cubicBezTo>
                    <a:cubicBezTo>
                      <a:pt x="333868" y="271112"/>
                      <a:pt x="329826" y="272722"/>
                      <a:pt x="326682" y="275616"/>
                    </a:cubicBezTo>
                    <a:cubicBezTo>
                      <a:pt x="320842" y="280666"/>
                      <a:pt x="313334" y="283400"/>
                      <a:pt x="305570" y="283316"/>
                    </a:cubicBezTo>
                    <a:cubicBezTo>
                      <a:pt x="297806" y="283400"/>
                      <a:pt x="290234" y="280666"/>
                      <a:pt x="284266" y="275616"/>
                    </a:cubicBezTo>
                    <a:cubicBezTo>
                      <a:pt x="281250" y="272703"/>
                      <a:pt x="277143" y="271073"/>
                      <a:pt x="272908" y="271073"/>
                    </a:cubicBezTo>
                    <a:cubicBezTo>
                      <a:pt x="268673" y="271073"/>
                      <a:pt x="264631" y="272703"/>
                      <a:pt x="261551" y="275616"/>
                    </a:cubicBezTo>
                    <a:cubicBezTo>
                      <a:pt x="255647" y="280666"/>
                      <a:pt x="248075" y="283400"/>
                      <a:pt x="240310" y="283316"/>
                    </a:cubicBezTo>
                    <a:cubicBezTo>
                      <a:pt x="232546" y="283400"/>
                      <a:pt x="225038" y="280666"/>
                      <a:pt x="219135" y="275616"/>
                    </a:cubicBezTo>
                    <a:cubicBezTo>
                      <a:pt x="216120" y="272665"/>
                      <a:pt x="212013" y="271034"/>
                      <a:pt x="207777" y="271092"/>
                    </a:cubicBezTo>
                    <a:cubicBezTo>
                      <a:pt x="203478" y="271028"/>
                      <a:pt x="199371" y="272658"/>
                      <a:pt x="196291" y="275616"/>
                    </a:cubicBezTo>
                    <a:cubicBezTo>
                      <a:pt x="190388" y="280589"/>
                      <a:pt x="182880" y="283316"/>
                      <a:pt x="175180" y="283316"/>
                    </a:cubicBezTo>
                    <a:cubicBezTo>
                      <a:pt x="167416" y="283316"/>
                      <a:pt x="159908" y="280589"/>
                      <a:pt x="154004" y="275616"/>
                    </a:cubicBezTo>
                    <a:cubicBezTo>
                      <a:pt x="150924" y="272722"/>
                      <a:pt x="146817" y="271112"/>
                      <a:pt x="142582" y="271112"/>
                    </a:cubicBezTo>
                    <a:cubicBezTo>
                      <a:pt x="138347" y="271112"/>
                      <a:pt x="134240" y="272722"/>
                      <a:pt x="131160" y="275616"/>
                    </a:cubicBezTo>
                    <a:cubicBezTo>
                      <a:pt x="125257" y="280589"/>
                      <a:pt x="117749" y="283316"/>
                      <a:pt x="109985" y="283316"/>
                    </a:cubicBezTo>
                    <a:cubicBezTo>
                      <a:pt x="102284" y="283316"/>
                      <a:pt x="94777" y="280589"/>
                      <a:pt x="88873" y="275616"/>
                    </a:cubicBezTo>
                    <a:cubicBezTo>
                      <a:pt x="85793" y="272658"/>
                      <a:pt x="81622" y="271028"/>
                      <a:pt x="77387" y="271092"/>
                    </a:cubicBezTo>
                    <a:cubicBezTo>
                      <a:pt x="73152" y="271034"/>
                      <a:pt x="69045" y="272665"/>
                      <a:pt x="66029" y="275616"/>
                    </a:cubicBezTo>
                    <a:cubicBezTo>
                      <a:pt x="60126" y="280647"/>
                      <a:pt x="52618" y="283381"/>
                      <a:pt x="44854" y="283316"/>
                    </a:cubicBezTo>
                    <a:cubicBezTo>
                      <a:pt x="37090" y="283400"/>
                      <a:pt x="29517" y="280666"/>
                      <a:pt x="23588" y="275616"/>
                    </a:cubicBezTo>
                    <a:cubicBezTo>
                      <a:pt x="20547" y="272665"/>
                      <a:pt x="16459" y="271034"/>
                      <a:pt x="12224" y="271092"/>
                    </a:cubicBezTo>
                    <a:lnTo>
                      <a:pt x="12224" y="222202"/>
                    </a:lnTo>
                    <a:cubicBezTo>
                      <a:pt x="19995" y="222125"/>
                      <a:pt x="27516" y="224910"/>
                      <a:pt x="33368" y="230024"/>
                    </a:cubicBezTo>
                    <a:cubicBezTo>
                      <a:pt x="36512" y="232867"/>
                      <a:pt x="40554" y="234446"/>
                      <a:pt x="44789" y="234446"/>
                    </a:cubicBezTo>
                    <a:cubicBezTo>
                      <a:pt x="49025" y="234446"/>
                      <a:pt x="53067" y="232867"/>
                      <a:pt x="56212" y="230024"/>
                    </a:cubicBezTo>
                    <a:cubicBezTo>
                      <a:pt x="62115" y="224929"/>
                      <a:pt x="69623" y="222151"/>
                      <a:pt x="77387" y="222202"/>
                    </a:cubicBezTo>
                    <a:cubicBezTo>
                      <a:pt x="85152" y="222151"/>
                      <a:pt x="92723" y="224929"/>
                      <a:pt x="98627" y="230024"/>
                    </a:cubicBezTo>
                    <a:cubicBezTo>
                      <a:pt x="101707" y="232925"/>
                      <a:pt x="105814" y="234503"/>
                      <a:pt x="109985" y="234427"/>
                    </a:cubicBezTo>
                    <a:cubicBezTo>
                      <a:pt x="114220" y="234478"/>
                      <a:pt x="118262" y="232899"/>
                      <a:pt x="121342" y="230024"/>
                    </a:cubicBezTo>
                    <a:cubicBezTo>
                      <a:pt x="123524" y="228286"/>
                      <a:pt x="125834" y="226765"/>
                      <a:pt x="128337" y="225500"/>
                    </a:cubicBezTo>
                    <a:lnTo>
                      <a:pt x="128337" y="189688"/>
                    </a:lnTo>
                    <a:lnTo>
                      <a:pt x="12224" y="189688"/>
                    </a:lnTo>
                    <a:lnTo>
                      <a:pt x="12224" y="140798"/>
                    </a:lnTo>
                    <a:lnTo>
                      <a:pt x="22369" y="140798"/>
                    </a:lnTo>
                    <a:cubicBezTo>
                      <a:pt x="102284" y="140798"/>
                      <a:pt x="128337" y="51335"/>
                      <a:pt x="128337" y="20534"/>
                    </a:cubicBezTo>
                    <a:lnTo>
                      <a:pt x="128337" y="12462"/>
                    </a:lnTo>
                    <a:lnTo>
                      <a:pt x="144572" y="12462"/>
                    </a:lnTo>
                    <a:lnTo>
                      <a:pt x="144572" y="20534"/>
                    </a:lnTo>
                    <a:cubicBezTo>
                      <a:pt x="145213" y="45957"/>
                      <a:pt x="152721" y="70739"/>
                      <a:pt x="166196" y="92274"/>
                    </a:cubicBezTo>
                    <a:cubicBezTo>
                      <a:pt x="176207" y="107456"/>
                      <a:pt x="190003" y="119745"/>
                      <a:pt x="206237" y="127894"/>
                    </a:cubicBezTo>
                    <a:cubicBezTo>
                      <a:pt x="222536" y="136050"/>
                      <a:pt x="240632" y="139784"/>
                      <a:pt x="258727" y="138726"/>
                    </a:cubicBezTo>
                    <a:cubicBezTo>
                      <a:pt x="276951" y="139643"/>
                      <a:pt x="295111" y="135581"/>
                      <a:pt x="311217" y="126970"/>
                    </a:cubicBezTo>
                    <a:cubicBezTo>
                      <a:pt x="327259" y="118352"/>
                      <a:pt x="340734" y="105512"/>
                      <a:pt x="350039" y="89836"/>
                    </a:cubicBezTo>
                    <a:cubicBezTo>
                      <a:pt x="362744" y="68795"/>
                      <a:pt x="369867" y="44854"/>
                      <a:pt x="370701" y="20284"/>
                    </a:cubicBezTo>
                    <a:lnTo>
                      <a:pt x="370701" y="12218"/>
                    </a:lnTo>
                    <a:lnTo>
                      <a:pt x="387064" y="12218"/>
                    </a:lnTo>
                    <a:moveTo>
                      <a:pt x="399320" y="0"/>
                    </a:moveTo>
                    <a:lnTo>
                      <a:pt x="358509" y="0"/>
                    </a:lnTo>
                    <a:lnTo>
                      <a:pt x="358509" y="20284"/>
                    </a:lnTo>
                    <a:cubicBezTo>
                      <a:pt x="357611" y="42588"/>
                      <a:pt x="351129" y="64316"/>
                      <a:pt x="339644" y="83477"/>
                    </a:cubicBezTo>
                    <a:cubicBezTo>
                      <a:pt x="331430" y="97343"/>
                      <a:pt x="319495" y="108669"/>
                      <a:pt x="305185" y="116215"/>
                    </a:cubicBezTo>
                    <a:cubicBezTo>
                      <a:pt x="290939" y="123755"/>
                      <a:pt x="274833" y="127233"/>
                      <a:pt x="258727" y="126258"/>
                    </a:cubicBezTo>
                    <a:cubicBezTo>
                      <a:pt x="242621" y="127362"/>
                      <a:pt x="226515" y="124140"/>
                      <a:pt x="212013" y="116921"/>
                    </a:cubicBezTo>
                    <a:cubicBezTo>
                      <a:pt x="197575" y="109696"/>
                      <a:pt x="185318" y="98742"/>
                      <a:pt x="176463" y="85190"/>
                    </a:cubicBezTo>
                    <a:cubicBezTo>
                      <a:pt x="164143" y="65708"/>
                      <a:pt x="157341" y="43224"/>
                      <a:pt x="156828" y="20162"/>
                    </a:cubicBezTo>
                    <a:lnTo>
                      <a:pt x="156828" y="244"/>
                    </a:lnTo>
                    <a:lnTo>
                      <a:pt x="116145" y="244"/>
                    </a:lnTo>
                    <a:lnTo>
                      <a:pt x="116145" y="20534"/>
                    </a:lnTo>
                    <a:cubicBezTo>
                      <a:pt x="116145" y="48274"/>
                      <a:pt x="93044" y="128580"/>
                      <a:pt x="22369" y="128580"/>
                    </a:cubicBezTo>
                    <a:lnTo>
                      <a:pt x="0" y="128580"/>
                    </a:lnTo>
                    <a:lnTo>
                      <a:pt x="0" y="201912"/>
                    </a:lnTo>
                    <a:lnTo>
                      <a:pt x="116145" y="201912"/>
                    </a:lnTo>
                    <a:lnTo>
                      <a:pt x="116145" y="218660"/>
                    </a:lnTo>
                    <a:lnTo>
                      <a:pt x="114027" y="220245"/>
                    </a:lnTo>
                    <a:cubicBezTo>
                      <a:pt x="111332" y="222202"/>
                      <a:pt x="111332" y="222202"/>
                      <a:pt x="109985" y="222202"/>
                    </a:cubicBezTo>
                    <a:cubicBezTo>
                      <a:pt x="108637" y="222202"/>
                      <a:pt x="108637" y="222202"/>
                      <a:pt x="105942" y="220245"/>
                    </a:cubicBezTo>
                    <a:cubicBezTo>
                      <a:pt x="97985" y="213520"/>
                      <a:pt x="87847" y="209875"/>
                      <a:pt x="77387" y="209978"/>
                    </a:cubicBezTo>
                    <a:cubicBezTo>
                      <a:pt x="66928" y="209875"/>
                      <a:pt x="56853" y="213514"/>
                      <a:pt x="48896" y="220245"/>
                    </a:cubicBezTo>
                    <a:cubicBezTo>
                      <a:pt x="46201" y="222202"/>
                      <a:pt x="46201" y="222202"/>
                      <a:pt x="44854" y="222202"/>
                    </a:cubicBezTo>
                    <a:cubicBezTo>
                      <a:pt x="43506" y="222202"/>
                      <a:pt x="43506" y="222202"/>
                      <a:pt x="40683" y="220245"/>
                    </a:cubicBezTo>
                    <a:cubicBezTo>
                      <a:pt x="32790" y="213495"/>
                      <a:pt x="22645" y="209850"/>
                      <a:pt x="12224" y="209978"/>
                    </a:cubicBezTo>
                    <a:lnTo>
                      <a:pt x="0" y="209978"/>
                    </a:lnTo>
                    <a:lnTo>
                      <a:pt x="0" y="283316"/>
                    </a:lnTo>
                    <a:lnTo>
                      <a:pt x="12224" y="283316"/>
                    </a:lnTo>
                    <a:cubicBezTo>
                      <a:pt x="13565" y="283316"/>
                      <a:pt x="13565" y="283316"/>
                      <a:pt x="16254" y="285396"/>
                    </a:cubicBezTo>
                    <a:cubicBezTo>
                      <a:pt x="24307" y="292024"/>
                      <a:pt x="34458" y="295611"/>
                      <a:pt x="44854" y="295541"/>
                    </a:cubicBezTo>
                    <a:cubicBezTo>
                      <a:pt x="55249" y="295617"/>
                      <a:pt x="65323" y="292024"/>
                      <a:pt x="73344" y="285396"/>
                    </a:cubicBezTo>
                    <a:cubicBezTo>
                      <a:pt x="76039" y="283316"/>
                      <a:pt x="76039" y="283316"/>
                      <a:pt x="77387" y="283316"/>
                    </a:cubicBezTo>
                    <a:cubicBezTo>
                      <a:pt x="78735" y="283316"/>
                      <a:pt x="78735" y="283316"/>
                      <a:pt x="81494" y="285396"/>
                    </a:cubicBezTo>
                    <a:cubicBezTo>
                      <a:pt x="89579" y="291947"/>
                      <a:pt x="99654" y="295521"/>
                      <a:pt x="109985" y="295521"/>
                    </a:cubicBezTo>
                    <a:cubicBezTo>
                      <a:pt x="120380" y="295521"/>
                      <a:pt x="130455" y="291947"/>
                      <a:pt x="138476" y="285396"/>
                    </a:cubicBezTo>
                    <a:cubicBezTo>
                      <a:pt x="141171" y="283316"/>
                      <a:pt x="141171" y="283316"/>
                      <a:pt x="142518" y="283316"/>
                    </a:cubicBezTo>
                    <a:cubicBezTo>
                      <a:pt x="143865" y="283316"/>
                      <a:pt x="143994" y="283316"/>
                      <a:pt x="146689" y="285396"/>
                    </a:cubicBezTo>
                    <a:cubicBezTo>
                      <a:pt x="154710" y="291947"/>
                      <a:pt x="164784" y="295521"/>
                      <a:pt x="175180" y="295521"/>
                    </a:cubicBezTo>
                    <a:cubicBezTo>
                      <a:pt x="185511" y="295521"/>
                      <a:pt x="195585" y="291947"/>
                      <a:pt x="203606" y="285396"/>
                    </a:cubicBezTo>
                    <a:cubicBezTo>
                      <a:pt x="206430" y="283316"/>
                      <a:pt x="206430" y="283316"/>
                      <a:pt x="207777" y="283316"/>
                    </a:cubicBezTo>
                    <a:cubicBezTo>
                      <a:pt x="209125" y="283316"/>
                      <a:pt x="209125" y="283316"/>
                      <a:pt x="211820" y="285396"/>
                    </a:cubicBezTo>
                    <a:cubicBezTo>
                      <a:pt x="219905" y="291953"/>
                      <a:pt x="229979" y="295534"/>
                      <a:pt x="240375" y="295534"/>
                    </a:cubicBezTo>
                    <a:cubicBezTo>
                      <a:pt x="250770" y="295534"/>
                      <a:pt x="260845" y="291953"/>
                      <a:pt x="268866" y="285396"/>
                    </a:cubicBezTo>
                    <a:cubicBezTo>
                      <a:pt x="271560" y="283316"/>
                      <a:pt x="271560" y="283316"/>
                      <a:pt x="272908" y="283316"/>
                    </a:cubicBezTo>
                    <a:cubicBezTo>
                      <a:pt x="274256" y="283316"/>
                      <a:pt x="274256" y="283316"/>
                      <a:pt x="276951" y="285396"/>
                    </a:cubicBezTo>
                    <a:cubicBezTo>
                      <a:pt x="285036" y="291953"/>
                      <a:pt x="295111" y="295534"/>
                      <a:pt x="305506" y="295534"/>
                    </a:cubicBezTo>
                    <a:cubicBezTo>
                      <a:pt x="315901" y="295534"/>
                      <a:pt x="325976" y="291953"/>
                      <a:pt x="334061" y="285396"/>
                    </a:cubicBezTo>
                    <a:cubicBezTo>
                      <a:pt x="336756" y="283316"/>
                      <a:pt x="336756" y="283316"/>
                      <a:pt x="338103" y="283316"/>
                    </a:cubicBezTo>
                    <a:cubicBezTo>
                      <a:pt x="339451" y="283316"/>
                      <a:pt x="339451" y="283316"/>
                      <a:pt x="342210" y="285396"/>
                    </a:cubicBezTo>
                    <a:cubicBezTo>
                      <a:pt x="350295" y="291947"/>
                      <a:pt x="360306" y="295521"/>
                      <a:pt x="370701" y="295521"/>
                    </a:cubicBezTo>
                    <a:cubicBezTo>
                      <a:pt x="381096" y="295521"/>
                      <a:pt x="391170" y="291947"/>
                      <a:pt x="399192" y="285396"/>
                    </a:cubicBezTo>
                    <a:cubicBezTo>
                      <a:pt x="402015" y="283316"/>
                      <a:pt x="402015" y="283316"/>
                      <a:pt x="403363" y="283316"/>
                    </a:cubicBezTo>
                    <a:cubicBezTo>
                      <a:pt x="404710" y="283316"/>
                      <a:pt x="404710" y="283316"/>
                      <a:pt x="407405" y="285396"/>
                    </a:cubicBezTo>
                    <a:cubicBezTo>
                      <a:pt x="415426" y="291953"/>
                      <a:pt x="425501" y="295534"/>
                      <a:pt x="435896" y="295534"/>
                    </a:cubicBezTo>
                    <a:cubicBezTo>
                      <a:pt x="446292" y="295534"/>
                      <a:pt x="456366" y="291953"/>
                      <a:pt x="464451" y="285396"/>
                    </a:cubicBezTo>
                    <a:cubicBezTo>
                      <a:pt x="467146" y="283316"/>
                      <a:pt x="467146" y="283316"/>
                      <a:pt x="468494" y="283316"/>
                    </a:cubicBezTo>
                    <a:cubicBezTo>
                      <a:pt x="469841" y="283316"/>
                      <a:pt x="469841" y="283316"/>
                      <a:pt x="472665" y="285396"/>
                    </a:cubicBezTo>
                    <a:cubicBezTo>
                      <a:pt x="480622" y="292043"/>
                      <a:pt x="490760" y="295637"/>
                      <a:pt x="501155" y="295541"/>
                    </a:cubicBezTo>
                    <a:lnTo>
                      <a:pt x="513347" y="295541"/>
                    </a:lnTo>
                    <a:lnTo>
                      <a:pt x="513347" y="222202"/>
                    </a:lnTo>
                    <a:lnTo>
                      <a:pt x="501155" y="222202"/>
                    </a:lnTo>
                    <a:cubicBezTo>
                      <a:pt x="499808" y="222202"/>
                      <a:pt x="499808" y="222202"/>
                      <a:pt x="497113" y="220245"/>
                    </a:cubicBezTo>
                    <a:cubicBezTo>
                      <a:pt x="489027" y="213623"/>
                      <a:pt x="478953" y="209998"/>
                      <a:pt x="468558" y="209998"/>
                    </a:cubicBezTo>
                    <a:cubicBezTo>
                      <a:pt x="458163" y="209998"/>
                      <a:pt x="448024" y="213623"/>
                      <a:pt x="440003" y="220245"/>
                    </a:cubicBezTo>
                    <a:cubicBezTo>
                      <a:pt x="437308" y="222202"/>
                      <a:pt x="437308" y="222202"/>
                      <a:pt x="435832" y="222202"/>
                    </a:cubicBezTo>
                    <a:cubicBezTo>
                      <a:pt x="434420" y="222202"/>
                      <a:pt x="434484" y="222202"/>
                      <a:pt x="431854" y="220245"/>
                    </a:cubicBezTo>
                    <a:cubicBezTo>
                      <a:pt x="423897" y="213514"/>
                      <a:pt x="413758" y="209875"/>
                      <a:pt x="403363" y="209978"/>
                    </a:cubicBezTo>
                    <a:lnTo>
                      <a:pt x="399320" y="209978"/>
                    </a:lnTo>
                    <a:lnTo>
                      <a:pt x="399320" y="201668"/>
                    </a:lnTo>
                    <a:lnTo>
                      <a:pt x="513347" y="201668"/>
                    </a:lnTo>
                    <a:lnTo>
                      <a:pt x="513347" y="128337"/>
                    </a:lnTo>
                    <a:lnTo>
                      <a:pt x="492941" y="128337"/>
                    </a:lnTo>
                    <a:cubicBezTo>
                      <a:pt x="422293" y="128337"/>
                      <a:pt x="399320" y="48030"/>
                      <a:pt x="399320" y="20284"/>
                    </a:cubicBezTo>
                    <a:lnTo>
                      <a:pt x="399320" y="244"/>
                    </a:lnTo>
                    <a:lnTo>
                      <a:pt x="399320" y="0"/>
                    </a:lnTo>
                    <a:close/>
                  </a:path>
                </a:pathLst>
              </a:custGeom>
              <a:solidFill>
                <a:srgbClr val="FFFFFF"/>
              </a:solidFill>
              <a:ln w="6417" cap="flat">
                <a:noFill/>
                <a:prstDash val="solid"/>
                <a:miter/>
              </a:ln>
            </p:spPr>
            <p:txBody>
              <a:bodyPr rtlCol="0" anchor="ctr"/>
              <a:lstStyle/>
              <a:p>
                <a:endParaRPr lang="en-US" sz="1400"/>
              </a:p>
            </p:txBody>
          </p:sp>
          <p:sp>
            <p:nvSpPr>
              <p:cNvPr id="201" name="Freeform: Shape 2576">
                <a:extLst>
                  <a:ext uri="{FF2B5EF4-FFF2-40B4-BE49-F238E27FC236}">
                    <a16:creationId xmlns:a16="http://schemas.microsoft.com/office/drawing/2014/main" id="{071DEBC2-AAC2-4460-B7EE-A8BA4FFBCDE3}"/>
                  </a:ext>
                </a:extLst>
              </p:cNvPr>
              <p:cNvSpPr/>
              <p:nvPr/>
            </p:nvSpPr>
            <p:spPr>
              <a:xfrm>
                <a:off x="6537542" y="5354616"/>
                <a:ext cx="101835" cy="101693"/>
              </a:xfrm>
              <a:custGeom>
                <a:avLst/>
                <a:gdLst>
                  <a:gd name="connsiteX0" fmla="*/ 19700 w 101835"/>
                  <a:gd name="connsiteY0" fmla="*/ 91183 h 101693"/>
                  <a:gd name="connsiteX1" fmla="*/ 22523 w 101835"/>
                  <a:gd name="connsiteY1" fmla="*/ 80794 h 101693"/>
                  <a:gd name="connsiteX2" fmla="*/ 12256 w 101835"/>
                  <a:gd name="connsiteY2" fmla="*/ 84093 h 101693"/>
                  <a:gd name="connsiteX3" fmla="*/ 385 w 101835"/>
                  <a:gd name="connsiteY3" fmla="*/ 57328 h 101693"/>
                  <a:gd name="connsiteX4" fmla="*/ 9561 w 101835"/>
                  <a:gd name="connsiteY4" fmla="*/ 51951 h 101693"/>
                  <a:gd name="connsiteX5" fmla="*/ 0 w 101835"/>
                  <a:gd name="connsiteY5" fmla="*/ 46939 h 101693"/>
                  <a:gd name="connsiteX6" fmla="*/ 10524 w 101835"/>
                  <a:gd name="connsiteY6" fmla="*/ 19681 h 101693"/>
                  <a:gd name="connsiteX7" fmla="*/ 20919 w 101835"/>
                  <a:gd name="connsiteY7" fmla="*/ 22369 h 101693"/>
                  <a:gd name="connsiteX8" fmla="*/ 17775 w 101835"/>
                  <a:gd name="connsiteY8" fmla="*/ 12102 h 101693"/>
                  <a:gd name="connsiteX9" fmla="*/ 44404 w 101835"/>
                  <a:gd name="connsiteY9" fmla="*/ 244 h 101693"/>
                  <a:gd name="connsiteX10" fmla="*/ 49923 w 101835"/>
                  <a:gd name="connsiteY10" fmla="*/ 9535 h 101693"/>
                  <a:gd name="connsiteX11" fmla="*/ 54800 w 101835"/>
                  <a:gd name="connsiteY11" fmla="*/ 0 h 101693"/>
                  <a:gd name="connsiteX12" fmla="*/ 82136 w 101835"/>
                  <a:gd name="connsiteY12" fmla="*/ 10511 h 101693"/>
                  <a:gd name="connsiteX13" fmla="*/ 79377 w 101835"/>
                  <a:gd name="connsiteY13" fmla="*/ 20778 h 101693"/>
                  <a:gd name="connsiteX14" fmla="*/ 89643 w 101835"/>
                  <a:gd name="connsiteY14" fmla="*/ 17601 h 101693"/>
                  <a:gd name="connsiteX15" fmla="*/ 101579 w 101835"/>
                  <a:gd name="connsiteY15" fmla="*/ 44372 h 101693"/>
                  <a:gd name="connsiteX16" fmla="*/ 92338 w 101835"/>
                  <a:gd name="connsiteY16" fmla="*/ 49750 h 101693"/>
                  <a:gd name="connsiteX17" fmla="*/ 101836 w 101835"/>
                  <a:gd name="connsiteY17" fmla="*/ 54761 h 101693"/>
                  <a:gd name="connsiteX18" fmla="*/ 91312 w 101835"/>
                  <a:gd name="connsiteY18" fmla="*/ 82014 h 101693"/>
                  <a:gd name="connsiteX19" fmla="*/ 80917 w 101835"/>
                  <a:gd name="connsiteY19" fmla="*/ 79325 h 101693"/>
                  <a:gd name="connsiteX20" fmla="*/ 84253 w 101835"/>
                  <a:gd name="connsiteY20" fmla="*/ 89592 h 101693"/>
                  <a:gd name="connsiteX21" fmla="*/ 57495 w 101835"/>
                  <a:gd name="connsiteY21" fmla="*/ 101450 h 101693"/>
                  <a:gd name="connsiteX22" fmla="*/ 51977 w 101835"/>
                  <a:gd name="connsiteY22" fmla="*/ 92159 h 101693"/>
                  <a:gd name="connsiteX23" fmla="*/ 47100 w 101835"/>
                  <a:gd name="connsiteY23" fmla="*/ 101694 h 101693"/>
                  <a:gd name="connsiteX24" fmla="*/ 19700 w 101835"/>
                  <a:gd name="connsiteY24" fmla="*/ 91183 h 10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1835" h="101693">
                    <a:moveTo>
                      <a:pt x="19700" y="91183"/>
                    </a:moveTo>
                    <a:lnTo>
                      <a:pt x="22523" y="80794"/>
                    </a:lnTo>
                    <a:lnTo>
                      <a:pt x="12256" y="84093"/>
                    </a:lnTo>
                    <a:lnTo>
                      <a:pt x="385" y="57328"/>
                    </a:lnTo>
                    <a:lnTo>
                      <a:pt x="9561" y="51951"/>
                    </a:lnTo>
                    <a:lnTo>
                      <a:pt x="0" y="46939"/>
                    </a:lnTo>
                    <a:lnTo>
                      <a:pt x="10524" y="19681"/>
                    </a:lnTo>
                    <a:lnTo>
                      <a:pt x="20919" y="22369"/>
                    </a:lnTo>
                    <a:lnTo>
                      <a:pt x="17775" y="12102"/>
                    </a:lnTo>
                    <a:lnTo>
                      <a:pt x="44404" y="244"/>
                    </a:lnTo>
                    <a:lnTo>
                      <a:pt x="49923" y="9535"/>
                    </a:lnTo>
                    <a:lnTo>
                      <a:pt x="54800" y="0"/>
                    </a:lnTo>
                    <a:lnTo>
                      <a:pt x="82136" y="10511"/>
                    </a:lnTo>
                    <a:lnTo>
                      <a:pt x="79377" y="20778"/>
                    </a:lnTo>
                    <a:lnTo>
                      <a:pt x="89643" y="17601"/>
                    </a:lnTo>
                    <a:lnTo>
                      <a:pt x="101579" y="44372"/>
                    </a:lnTo>
                    <a:lnTo>
                      <a:pt x="92338" y="49750"/>
                    </a:lnTo>
                    <a:lnTo>
                      <a:pt x="101836" y="54761"/>
                    </a:lnTo>
                    <a:lnTo>
                      <a:pt x="91312" y="82014"/>
                    </a:lnTo>
                    <a:lnTo>
                      <a:pt x="80917" y="79325"/>
                    </a:lnTo>
                    <a:lnTo>
                      <a:pt x="84253" y="89592"/>
                    </a:lnTo>
                    <a:lnTo>
                      <a:pt x="57495" y="101450"/>
                    </a:lnTo>
                    <a:lnTo>
                      <a:pt x="51977" y="92159"/>
                    </a:lnTo>
                    <a:lnTo>
                      <a:pt x="47100" y="101694"/>
                    </a:lnTo>
                    <a:lnTo>
                      <a:pt x="19700" y="91183"/>
                    </a:lnTo>
                    <a:close/>
                  </a:path>
                </a:pathLst>
              </a:custGeom>
              <a:solidFill>
                <a:srgbClr val="FFFFFF"/>
              </a:solidFill>
              <a:ln w="6417" cap="flat">
                <a:noFill/>
                <a:prstDash val="solid"/>
                <a:miter/>
              </a:ln>
            </p:spPr>
            <p:txBody>
              <a:bodyPr rtlCol="0" anchor="ctr"/>
              <a:lstStyle/>
              <a:p>
                <a:endParaRPr lang="en-US" sz="1400"/>
              </a:p>
            </p:txBody>
          </p:sp>
          <p:sp>
            <p:nvSpPr>
              <p:cNvPr id="202" name="Freeform: Shape 2577">
                <a:extLst>
                  <a:ext uri="{FF2B5EF4-FFF2-40B4-BE49-F238E27FC236}">
                    <a16:creationId xmlns:a16="http://schemas.microsoft.com/office/drawing/2014/main" id="{DCAFE328-8314-4A4F-AE87-66FC6CD77891}"/>
                  </a:ext>
                </a:extLst>
              </p:cNvPr>
              <p:cNvSpPr/>
              <p:nvPr/>
            </p:nvSpPr>
            <p:spPr>
              <a:xfrm>
                <a:off x="6529971" y="5346922"/>
                <a:ext cx="117107" cy="117088"/>
              </a:xfrm>
              <a:custGeom>
                <a:avLst/>
                <a:gdLst>
                  <a:gd name="connsiteX0" fmla="*/ 65773 w 117107"/>
                  <a:gd name="connsiteY0" fmla="*/ 15279 h 117088"/>
                  <a:gd name="connsiteX1" fmla="*/ 82906 w 117107"/>
                  <a:gd name="connsiteY1" fmla="*/ 21875 h 117088"/>
                  <a:gd name="connsiteX2" fmla="*/ 80467 w 117107"/>
                  <a:gd name="connsiteY2" fmla="*/ 31045 h 117088"/>
                  <a:gd name="connsiteX3" fmla="*/ 85344 w 117107"/>
                  <a:gd name="connsiteY3" fmla="*/ 35691 h 117088"/>
                  <a:gd name="connsiteX4" fmla="*/ 94392 w 117107"/>
                  <a:gd name="connsiteY4" fmla="*/ 32752 h 117088"/>
                  <a:gd name="connsiteX5" fmla="*/ 101835 w 117107"/>
                  <a:gd name="connsiteY5" fmla="*/ 49500 h 117088"/>
                  <a:gd name="connsiteX6" fmla="*/ 93622 w 117107"/>
                  <a:gd name="connsiteY6" fmla="*/ 54267 h 117088"/>
                  <a:gd name="connsiteX7" fmla="*/ 93622 w 117107"/>
                  <a:gd name="connsiteY7" fmla="*/ 60986 h 117088"/>
                  <a:gd name="connsiteX8" fmla="*/ 102092 w 117107"/>
                  <a:gd name="connsiteY8" fmla="*/ 65266 h 117088"/>
                  <a:gd name="connsiteX9" fmla="*/ 95483 w 117107"/>
                  <a:gd name="connsiteY9" fmla="*/ 82380 h 117088"/>
                  <a:gd name="connsiteX10" fmla="*/ 86435 w 117107"/>
                  <a:gd name="connsiteY10" fmla="*/ 80057 h 117088"/>
                  <a:gd name="connsiteX11" fmla="*/ 81815 w 117107"/>
                  <a:gd name="connsiteY11" fmla="*/ 84824 h 117088"/>
                  <a:gd name="connsiteX12" fmla="*/ 84574 w 117107"/>
                  <a:gd name="connsiteY12" fmla="*/ 93866 h 117088"/>
                  <a:gd name="connsiteX13" fmla="*/ 67826 w 117107"/>
                  <a:gd name="connsiteY13" fmla="*/ 101322 h 117088"/>
                  <a:gd name="connsiteX14" fmla="*/ 63077 w 117107"/>
                  <a:gd name="connsiteY14" fmla="*/ 93134 h 117088"/>
                  <a:gd name="connsiteX15" fmla="*/ 58907 w 117107"/>
                  <a:gd name="connsiteY15" fmla="*/ 93134 h 117088"/>
                  <a:gd name="connsiteX16" fmla="*/ 56469 w 117107"/>
                  <a:gd name="connsiteY16" fmla="*/ 93134 h 117088"/>
                  <a:gd name="connsiteX17" fmla="*/ 52105 w 117107"/>
                  <a:gd name="connsiteY17" fmla="*/ 101566 h 117088"/>
                  <a:gd name="connsiteX18" fmla="*/ 34972 w 117107"/>
                  <a:gd name="connsiteY18" fmla="*/ 94970 h 117088"/>
                  <a:gd name="connsiteX19" fmla="*/ 37410 w 117107"/>
                  <a:gd name="connsiteY19" fmla="*/ 85800 h 117088"/>
                  <a:gd name="connsiteX20" fmla="*/ 32533 w 117107"/>
                  <a:gd name="connsiteY20" fmla="*/ 81154 h 117088"/>
                  <a:gd name="connsiteX21" fmla="*/ 23485 w 117107"/>
                  <a:gd name="connsiteY21" fmla="*/ 84086 h 117088"/>
                  <a:gd name="connsiteX22" fmla="*/ 15657 w 117107"/>
                  <a:gd name="connsiteY22" fmla="*/ 67589 h 117088"/>
                  <a:gd name="connsiteX23" fmla="*/ 23870 w 117107"/>
                  <a:gd name="connsiteY23" fmla="*/ 62821 h 117088"/>
                  <a:gd name="connsiteX24" fmla="*/ 23870 w 117107"/>
                  <a:gd name="connsiteY24" fmla="*/ 56103 h 117088"/>
                  <a:gd name="connsiteX25" fmla="*/ 15401 w 117107"/>
                  <a:gd name="connsiteY25" fmla="*/ 51823 h 117088"/>
                  <a:gd name="connsiteX26" fmla="*/ 22010 w 117107"/>
                  <a:gd name="connsiteY26" fmla="*/ 34709 h 117088"/>
                  <a:gd name="connsiteX27" fmla="*/ 31186 w 117107"/>
                  <a:gd name="connsiteY27" fmla="*/ 37032 h 117088"/>
                  <a:gd name="connsiteX28" fmla="*/ 35742 w 117107"/>
                  <a:gd name="connsiteY28" fmla="*/ 32264 h 117088"/>
                  <a:gd name="connsiteX29" fmla="*/ 32790 w 117107"/>
                  <a:gd name="connsiteY29" fmla="*/ 23223 h 117088"/>
                  <a:gd name="connsiteX30" fmla="*/ 49538 w 117107"/>
                  <a:gd name="connsiteY30" fmla="*/ 15766 h 117088"/>
                  <a:gd name="connsiteX31" fmla="*/ 54286 w 117107"/>
                  <a:gd name="connsiteY31" fmla="*/ 23954 h 117088"/>
                  <a:gd name="connsiteX32" fmla="*/ 58586 w 117107"/>
                  <a:gd name="connsiteY32" fmla="*/ 23954 h 117088"/>
                  <a:gd name="connsiteX33" fmla="*/ 60896 w 117107"/>
                  <a:gd name="connsiteY33" fmla="*/ 23954 h 117088"/>
                  <a:gd name="connsiteX34" fmla="*/ 65773 w 117107"/>
                  <a:gd name="connsiteY34" fmla="*/ 15279 h 117088"/>
                  <a:gd name="connsiteX35" fmla="*/ 59420 w 117107"/>
                  <a:gd name="connsiteY35" fmla="*/ 0 h 117088"/>
                  <a:gd name="connsiteX36" fmla="*/ 57110 w 117107"/>
                  <a:gd name="connsiteY36" fmla="*/ 4518 h 117088"/>
                  <a:gd name="connsiteX37" fmla="*/ 54543 w 117107"/>
                  <a:gd name="connsiteY37" fmla="*/ 0 h 117088"/>
                  <a:gd name="connsiteX38" fmla="*/ 44533 w 117107"/>
                  <a:gd name="connsiteY38" fmla="*/ 4396 h 117088"/>
                  <a:gd name="connsiteX39" fmla="*/ 27785 w 117107"/>
                  <a:gd name="connsiteY39" fmla="*/ 12218 h 117088"/>
                  <a:gd name="connsiteX40" fmla="*/ 17775 w 117107"/>
                  <a:gd name="connsiteY40" fmla="*/ 16742 h 117088"/>
                  <a:gd name="connsiteX41" fmla="*/ 19315 w 117107"/>
                  <a:gd name="connsiteY41" fmla="*/ 21631 h 117088"/>
                  <a:gd name="connsiteX42" fmla="*/ 14438 w 117107"/>
                  <a:gd name="connsiteY42" fmla="*/ 20290 h 117088"/>
                  <a:gd name="connsiteX43" fmla="*/ 10395 w 117107"/>
                  <a:gd name="connsiteY43" fmla="*/ 30557 h 117088"/>
                  <a:gd name="connsiteX44" fmla="*/ 3914 w 117107"/>
                  <a:gd name="connsiteY44" fmla="*/ 47665 h 117088"/>
                  <a:gd name="connsiteX45" fmla="*/ 0 w 117107"/>
                  <a:gd name="connsiteY45" fmla="*/ 57810 h 117088"/>
                  <a:gd name="connsiteX46" fmla="*/ 4556 w 117107"/>
                  <a:gd name="connsiteY46" fmla="*/ 60254 h 117088"/>
                  <a:gd name="connsiteX47" fmla="*/ 128 w 117107"/>
                  <a:gd name="connsiteY47" fmla="*/ 62821 h 117088"/>
                  <a:gd name="connsiteX48" fmla="*/ 4556 w 117107"/>
                  <a:gd name="connsiteY48" fmla="*/ 72722 h 117088"/>
                  <a:gd name="connsiteX49" fmla="*/ 11999 w 117107"/>
                  <a:gd name="connsiteY49" fmla="*/ 89592 h 117088"/>
                  <a:gd name="connsiteX50" fmla="*/ 16491 w 117107"/>
                  <a:gd name="connsiteY50" fmla="*/ 99487 h 117088"/>
                  <a:gd name="connsiteX51" fmla="*/ 21304 w 117107"/>
                  <a:gd name="connsiteY51" fmla="*/ 97780 h 117088"/>
                  <a:gd name="connsiteX52" fmla="*/ 20085 w 117107"/>
                  <a:gd name="connsiteY52" fmla="*/ 102669 h 117088"/>
                  <a:gd name="connsiteX53" fmla="*/ 30223 w 117107"/>
                  <a:gd name="connsiteY53" fmla="*/ 106577 h 117088"/>
                  <a:gd name="connsiteX54" fmla="*/ 47292 w 117107"/>
                  <a:gd name="connsiteY54" fmla="*/ 113180 h 117088"/>
                  <a:gd name="connsiteX55" fmla="*/ 57559 w 117107"/>
                  <a:gd name="connsiteY55" fmla="*/ 117088 h 117088"/>
                  <a:gd name="connsiteX56" fmla="*/ 59933 w 117107"/>
                  <a:gd name="connsiteY56" fmla="*/ 112571 h 117088"/>
                  <a:gd name="connsiteX57" fmla="*/ 62500 w 117107"/>
                  <a:gd name="connsiteY57" fmla="*/ 116966 h 117088"/>
                  <a:gd name="connsiteX58" fmla="*/ 72511 w 117107"/>
                  <a:gd name="connsiteY58" fmla="*/ 112571 h 117088"/>
                  <a:gd name="connsiteX59" fmla="*/ 89258 w 117107"/>
                  <a:gd name="connsiteY59" fmla="*/ 105115 h 117088"/>
                  <a:gd name="connsiteX60" fmla="*/ 99268 w 117107"/>
                  <a:gd name="connsiteY60" fmla="*/ 100591 h 117088"/>
                  <a:gd name="connsiteX61" fmla="*/ 97664 w 117107"/>
                  <a:gd name="connsiteY61" fmla="*/ 95701 h 117088"/>
                  <a:gd name="connsiteX62" fmla="*/ 102669 w 117107"/>
                  <a:gd name="connsiteY62" fmla="*/ 97042 h 117088"/>
                  <a:gd name="connsiteX63" fmla="*/ 106584 w 117107"/>
                  <a:gd name="connsiteY63" fmla="*/ 86775 h 117088"/>
                  <a:gd name="connsiteX64" fmla="*/ 113193 w 117107"/>
                  <a:gd name="connsiteY64" fmla="*/ 69668 h 117088"/>
                  <a:gd name="connsiteX65" fmla="*/ 117107 w 117107"/>
                  <a:gd name="connsiteY65" fmla="*/ 59523 h 117088"/>
                  <a:gd name="connsiteX66" fmla="*/ 112487 w 117107"/>
                  <a:gd name="connsiteY66" fmla="*/ 57078 h 117088"/>
                  <a:gd name="connsiteX67" fmla="*/ 116979 w 117107"/>
                  <a:gd name="connsiteY67" fmla="*/ 54511 h 117088"/>
                  <a:gd name="connsiteX68" fmla="*/ 112487 w 117107"/>
                  <a:gd name="connsiteY68" fmla="*/ 44610 h 117088"/>
                  <a:gd name="connsiteX69" fmla="*/ 105044 w 117107"/>
                  <a:gd name="connsiteY69" fmla="*/ 27740 h 117088"/>
                  <a:gd name="connsiteX70" fmla="*/ 100616 w 117107"/>
                  <a:gd name="connsiteY70" fmla="*/ 17845 h 117088"/>
                  <a:gd name="connsiteX71" fmla="*/ 95740 w 117107"/>
                  <a:gd name="connsiteY71" fmla="*/ 19308 h 117088"/>
                  <a:gd name="connsiteX72" fmla="*/ 96958 w 117107"/>
                  <a:gd name="connsiteY72" fmla="*/ 14419 h 117088"/>
                  <a:gd name="connsiteX73" fmla="*/ 86820 w 117107"/>
                  <a:gd name="connsiteY73" fmla="*/ 10511 h 117088"/>
                  <a:gd name="connsiteX74" fmla="*/ 69687 w 117107"/>
                  <a:gd name="connsiteY74" fmla="*/ 3908 h 117088"/>
                  <a:gd name="connsiteX75" fmla="*/ 59420 w 117107"/>
                  <a:gd name="connsiteY75" fmla="*/ 0 h 11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17107" h="117088">
                    <a:moveTo>
                      <a:pt x="65773" y="15279"/>
                    </a:moveTo>
                    <a:lnTo>
                      <a:pt x="82906" y="21875"/>
                    </a:lnTo>
                    <a:lnTo>
                      <a:pt x="80467" y="31045"/>
                    </a:lnTo>
                    <a:cubicBezTo>
                      <a:pt x="82264" y="32399"/>
                      <a:pt x="83868" y="33958"/>
                      <a:pt x="85344" y="35691"/>
                    </a:cubicBezTo>
                    <a:lnTo>
                      <a:pt x="94392" y="32752"/>
                    </a:lnTo>
                    <a:lnTo>
                      <a:pt x="101835" y="49500"/>
                    </a:lnTo>
                    <a:lnTo>
                      <a:pt x="93622" y="54267"/>
                    </a:lnTo>
                    <a:cubicBezTo>
                      <a:pt x="93878" y="56500"/>
                      <a:pt x="93878" y="58753"/>
                      <a:pt x="93622" y="60986"/>
                    </a:cubicBezTo>
                    <a:lnTo>
                      <a:pt x="102092" y="65266"/>
                    </a:lnTo>
                    <a:lnTo>
                      <a:pt x="95483" y="82380"/>
                    </a:lnTo>
                    <a:lnTo>
                      <a:pt x="86435" y="80057"/>
                    </a:lnTo>
                    <a:cubicBezTo>
                      <a:pt x="85023" y="81789"/>
                      <a:pt x="83483" y="83387"/>
                      <a:pt x="81815" y="84824"/>
                    </a:cubicBezTo>
                    <a:lnTo>
                      <a:pt x="84574" y="93866"/>
                    </a:lnTo>
                    <a:lnTo>
                      <a:pt x="67826" y="101322"/>
                    </a:lnTo>
                    <a:lnTo>
                      <a:pt x="63077" y="93134"/>
                    </a:lnTo>
                    <a:cubicBezTo>
                      <a:pt x="61730" y="93250"/>
                      <a:pt x="60318" y="93250"/>
                      <a:pt x="58907" y="93134"/>
                    </a:cubicBezTo>
                    <a:lnTo>
                      <a:pt x="56469" y="93134"/>
                    </a:lnTo>
                    <a:lnTo>
                      <a:pt x="52105" y="101566"/>
                    </a:lnTo>
                    <a:lnTo>
                      <a:pt x="34972" y="94970"/>
                    </a:lnTo>
                    <a:lnTo>
                      <a:pt x="37410" y="85800"/>
                    </a:lnTo>
                    <a:cubicBezTo>
                      <a:pt x="35678" y="84414"/>
                      <a:pt x="34009" y="82861"/>
                      <a:pt x="32533" y="81154"/>
                    </a:cubicBezTo>
                    <a:lnTo>
                      <a:pt x="23485" y="84086"/>
                    </a:lnTo>
                    <a:lnTo>
                      <a:pt x="15657" y="67589"/>
                    </a:lnTo>
                    <a:lnTo>
                      <a:pt x="23870" y="62821"/>
                    </a:lnTo>
                    <a:cubicBezTo>
                      <a:pt x="23614" y="60588"/>
                      <a:pt x="23614" y="58336"/>
                      <a:pt x="23870" y="56103"/>
                    </a:cubicBezTo>
                    <a:lnTo>
                      <a:pt x="15401" y="51823"/>
                    </a:lnTo>
                    <a:lnTo>
                      <a:pt x="22010" y="34709"/>
                    </a:lnTo>
                    <a:lnTo>
                      <a:pt x="31186" y="37032"/>
                    </a:lnTo>
                    <a:cubicBezTo>
                      <a:pt x="32533" y="35273"/>
                      <a:pt x="34009" y="33669"/>
                      <a:pt x="35742" y="32264"/>
                    </a:cubicBezTo>
                    <a:lnTo>
                      <a:pt x="32790" y="23223"/>
                    </a:lnTo>
                    <a:lnTo>
                      <a:pt x="49538" y="15766"/>
                    </a:lnTo>
                    <a:lnTo>
                      <a:pt x="54286" y="23954"/>
                    </a:lnTo>
                    <a:cubicBezTo>
                      <a:pt x="55699" y="23832"/>
                      <a:pt x="57174" y="23832"/>
                      <a:pt x="58586" y="23954"/>
                    </a:cubicBezTo>
                    <a:lnTo>
                      <a:pt x="60896" y="23954"/>
                    </a:lnTo>
                    <a:lnTo>
                      <a:pt x="65773" y="15279"/>
                    </a:lnTo>
                    <a:close/>
                    <a:moveTo>
                      <a:pt x="59420" y="0"/>
                    </a:moveTo>
                    <a:lnTo>
                      <a:pt x="57110" y="4518"/>
                    </a:lnTo>
                    <a:lnTo>
                      <a:pt x="54543" y="0"/>
                    </a:lnTo>
                    <a:lnTo>
                      <a:pt x="44533" y="4396"/>
                    </a:lnTo>
                    <a:lnTo>
                      <a:pt x="27785" y="12218"/>
                    </a:lnTo>
                    <a:lnTo>
                      <a:pt x="17775" y="16742"/>
                    </a:lnTo>
                    <a:lnTo>
                      <a:pt x="19315" y="21631"/>
                    </a:lnTo>
                    <a:lnTo>
                      <a:pt x="14438" y="20290"/>
                    </a:lnTo>
                    <a:lnTo>
                      <a:pt x="10395" y="30557"/>
                    </a:lnTo>
                    <a:lnTo>
                      <a:pt x="3914" y="47665"/>
                    </a:lnTo>
                    <a:lnTo>
                      <a:pt x="0" y="57810"/>
                    </a:lnTo>
                    <a:lnTo>
                      <a:pt x="4556" y="60254"/>
                    </a:lnTo>
                    <a:lnTo>
                      <a:pt x="128" y="62821"/>
                    </a:lnTo>
                    <a:lnTo>
                      <a:pt x="4556" y="72722"/>
                    </a:lnTo>
                    <a:lnTo>
                      <a:pt x="11999" y="89592"/>
                    </a:lnTo>
                    <a:lnTo>
                      <a:pt x="16491" y="99487"/>
                    </a:lnTo>
                    <a:lnTo>
                      <a:pt x="21304" y="97780"/>
                    </a:lnTo>
                    <a:lnTo>
                      <a:pt x="20085" y="102669"/>
                    </a:lnTo>
                    <a:lnTo>
                      <a:pt x="30223" y="106577"/>
                    </a:lnTo>
                    <a:lnTo>
                      <a:pt x="47292" y="113180"/>
                    </a:lnTo>
                    <a:lnTo>
                      <a:pt x="57559" y="117088"/>
                    </a:lnTo>
                    <a:lnTo>
                      <a:pt x="59933" y="112571"/>
                    </a:lnTo>
                    <a:lnTo>
                      <a:pt x="62500" y="116966"/>
                    </a:lnTo>
                    <a:lnTo>
                      <a:pt x="72511" y="112571"/>
                    </a:lnTo>
                    <a:lnTo>
                      <a:pt x="89258" y="105115"/>
                    </a:lnTo>
                    <a:lnTo>
                      <a:pt x="99268" y="100591"/>
                    </a:lnTo>
                    <a:lnTo>
                      <a:pt x="97664" y="95701"/>
                    </a:lnTo>
                    <a:lnTo>
                      <a:pt x="102669" y="97042"/>
                    </a:lnTo>
                    <a:lnTo>
                      <a:pt x="106584" y="86775"/>
                    </a:lnTo>
                    <a:lnTo>
                      <a:pt x="113193" y="69668"/>
                    </a:lnTo>
                    <a:lnTo>
                      <a:pt x="117107" y="59523"/>
                    </a:lnTo>
                    <a:lnTo>
                      <a:pt x="112487" y="57078"/>
                    </a:lnTo>
                    <a:lnTo>
                      <a:pt x="116979" y="54511"/>
                    </a:lnTo>
                    <a:lnTo>
                      <a:pt x="112487" y="44610"/>
                    </a:lnTo>
                    <a:lnTo>
                      <a:pt x="105044" y="27740"/>
                    </a:lnTo>
                    <a:lnTo>
                      <a:pt x="100616" y="17845"/>
                    </a:lnTo>
                    <a:lnTo>
                      <a:pt x="95740" y="19308"/>
                    </a:lnTo>
                    <a:lnTo>
                      <a:pt x="96958" y="14419"/>
                    </a:lnTo>
                    <a:lnTo>
                      <a:pt x="86820" y="10511"/>
                    </a:lnTo>
                    <a:lnTo>
                      <a:pt x="69687" y="3908"/>
                    </a:lnTo>
                    <a:lnTo>
                      <a:pt x="59420" y="0"/>
                    </a:lnTo>
                    <a:close/>
                  </a:path>
                </a:pathLst>
              </a:custGeom>
              <a:solidFill>
                <a:srgbClr val="FFFFFF"/>
              </a:solidFill>
              <a:ln w="6417" cap="flat">
                <a:noFill/>
                <a:prstDash val="solid"/>
                <a:miter/>
              </a:ln>
            </p:spPr>
            <p:txBody>
              <a:bodyPr rtlCol="0" anchor="ctr"/>
              <a:lstStyle/>
              <a:p>
                <a:endParaRPr lang="en-US" sz="1400"/>
              </a:p>
            </p:txBody>
          </p:sp>
          <p:sp>
            <p:nvSpPr>
              <p:cNvPr id="203" name="Freeform: Shape 2578">
                <a:extLst>
                  <a:ext uri="{FF2B5EF4-FFF2-40B4-BE49-F238E27FC236}">
                    <a16:creationId xmlns:a16="http://schemas.microsoft.com/office/drawing/2014/main" id="{8D1CFC37-995F-44B6-976E-ACC5ACD6BBD9}"/>
                  </a:ext>
                </a:extLst>
              </p:cNvPr>
              <p:cNvSpPr/>
              <p:nvPr/>
            </p:nvSpPr>
            <p:spPr>
              <a:xfrm>
                <a:off x="6557756" y="5445434"/>
                <a:ext cx="181019" cy="181018"/>
              </a:xfrm>
              <a:custGeom>
                <a:avLst/>
                <a:gdLst>
                  <a:gd name="connsiteX0" fmla="*/ 61345 w 181019"/>
                  <a:gd name="connsiteY0" fmla="*/ 181019 h 181018"/>
                  <a:gd name="connsiteX1" fmla="*/ 59612 w 181019"/>
                  <a:gd name="connsiteY1" fmla="*/ 165003 h 181018"/>
                  <a:gd name="connsiteX2" fmla="*/ 47036 w 181019"/>
                  <a:gd name="connsiteY2" fmla="*/ 175148 h 181018"/>
                  <a:gd name="connsiteX3" fmla="*/ 5839 w 181019"/>
                  <a:gd name="connsiteY3" fmla="*/ 133958 h 181018"/>
                  <a:gd name="connsiteX4" fmla="*/ 15850 w 181019"/>
                  <a:gd name="connsiteY4" fmla="*/ 121368 h 181018"/>
                  <a:gd name="connsiteX5" fmla="*/ 0 w 181019"/>
                  <a:gd name="connsiteY5" fmla="*/ 119661 h 181018"/>
                  <a:gd name="connsiteX6" fmla="*/ 0 w 181019"/>
                  <a:gd name="connsiteY6" fmla="*/ 61358 h 181018"/>
                  <a:gd name="connsiteX7" fmla="*/ 15850 w 181019"/>
                  <a:gd name="connsiteY7" fmla="*/ 59644 h 181018"/>
                  <a:gd name="connsiteX8" fmla="*/ 5839 w 181019"/>
                  <a:gd name="connsiteY8" fmla="*/ 47061 h 181018"/>
                  <a:gd name="connsiteX9" fmla="*/ 47036 w 181019"/>
                  <a:gd name="connsiteY9" fmla="*/ 5865 h 181018"/>
                  <a:gd name="connsiteX10" fmla="*/ 59612 w 181019"/>
                  <a:gd name="connsiteY10" fmla="*/ 15888 h 181018"/>
                  <a:gd name="connsiteX11" fmla="*/ 61345 w 181019"/>
                  <a:gd name="connsiteY11" fmla="*/ 0 h 181018"/>
                  <a:gd name="connsiteX12" fmla="*/ 119545 w 181019"/>
                  <a:gd name="connsiteY12" fmla="*/ 0 h 181018"/>
                  <a:gd name="connsiteX13" fmla="*/ 121342 w 181019"/>
                  <a:gd name="connsiteY13" fmla="*/ 15888 h 181018"/>
                  <a:gd name="connsiteX14" fmla="*/ 133791 w 181019"/>
                  <a:gd name="connsiteY14" fmla="*/ 5865 h 181018"/>
                  <a:gd name="connsiteX15" fmla="*/ 174987 w 181019"/>
                  <a:gd name="connsiteY15" fmla="*/ 47061 h 181018"/>
                  <a:gd name="connsiteX16" fmla="*/ 164977 w 181019"/>
                  <a:gd name="connsiteY16" fmla="*/ 59644 h 181018"/>
                  <a:gd name="connsiteX17" fmla="*/ 181019 w 181019"/>
                  <a:gd name="connsiteY17" fmla="*/ 61358 h 181018"/>
                  <a:gd name="connsiteX18" fmla="*/ 181019 w 181019"/>
                  <a:gd name="connsiteY18" fmla="*/ 119661 h 181018"/>
                  <a:gd name="connsiteX19" fmla="*/ 164977 w 181019"/>
                  <a:gd name="connsiteY19" fmla="*/ 121368 h 181018"/>
                  <a:gd name="connsiteX20" fmla="*/ 174987 w 181019"/>
                  <a:gd name="connsiteY20" fmla="*/ 133958 h 181018"/>
                  <a:gd name="connsiteX21" fmla="*/ 133791 w 181019"/>
                  <a:gd name="connsiteY21" fmla="*/ 175026 h 181018"/>
                  <a:gd name="connsiteX22" fmla="*/ 121342 w 181019"/>
                  <a:gd name="connsiteY22" fmla="*/ 165003 h 181018"/>
                  <a:gd name="connsiteX23" fmla="*/ 119545 w 181019"/>
                  <a:gd name="connsiteY23" fmla="*/ 181019 h 181018"/>
                  <a:gd name="connsiteX24" fmla="*/ 61345 w 181019"/>
                  <a:gd name="connsiteY24" fmla="*/ 181019 h 18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1019" h="181018">
                    <a:moveTo>
                      <a:pt x="61345" y="181019"/>
                    </a:moveTo>
                    <a:lnTo>
                      <a:pt x="59612" y="165003"/>
                    </a:lnTo>
                    <a:lnTo>
                      <a:pt x="47036" y="175148"/>
                    </a:lnTo>
                    <a:lnTo>
                      <a:pt x="5839" y="133958"/>
                    </a:lnTo>
                    <a:lnTo>
                      <a:pt x="15850" y="121368"/>
                    </a:lnTo>
                    <a:lnTo>
                      <a:pt x="0" y="119661"/>
                    </a:lnTo>
                    <a:lnTo>
                      <a:pt x="0" y="61358"/>
                    </a:lnTo>
                    <a:lnTo>
                      <a:pt x="15850" y="59644"/>
                    </a:lnTo>
                    <a:lnTo>
                      <a:pt x="5839" y="47061"/>
                    </a:lnTo>
                    <a:lnTo>
                      <a:pt x="47036" y="5865"/>
                    </a:lnTo>
                    <a:lnTo>
                      <a:pt x="59612" y="15888"/>
                    </a:lnTo>
                    <a:lnTo>
                      <a:pt x="61345" y="0"/>
                    </a:lnTo>
                    <a:lnTo>
                      <a:pt x="119545" y="0"/>
                    </a:lnTo>
                    <a:lnTo>
                      <a:pt x="121342" y="15888"/>
                    </a:lnTo>
                    <a:lnTo>
                      <a:pt x="133791" y="5865"/>
                    </a:lnTo>
                    <a:lnTo>
                      <a:pt x="174987" y="47061"/>
                    </a:lnTo>
                    <a:lnTo>
                      <a:pt x="164977" y="59644"/>
                    </a:lnTo>
                    <a:lnTo>
                      <a:pt x="181019" y="61358"/>
                    </a:lnTo>
                    <a:lnTo>
                      <a:pt x="181019" y="119661"/>
                    </a:lnTo>
                    <a:lnTo>
                      <a:pt x="164977" y="121368"/>
                    </a:lnTo>
                    <a:lnTo>
                      <a:pt x="174987" y="133958"/>
                    </a:lnTo>
                    <a:lnTo>
                      <a:pt x="133791" y="175026"/>
                    </a:lnTo>
                    <a:lnTo>
                      <a:pt x="121342" y="165003"/>
                    </a:lnTo>
                    <a:lnTo>
                      <a:pt x="119545" y="181019"/>
                    </a:lnTo>
                    <a:lnTo>
                      <a:pt x="61345" y="181019"/>
                    </a:lnTo>
                    <a:close/>
                  </a:path>
                </a:pathLst>
              </a:custGeom>
              <a:solidFill>
                <a:srgbClr val="FFFFFF"/>
              </a:solidFill>
              <a:ln w="6417" cap="flat">
                <a:noFill/>
                <a:prstDash val="solid"/>
                <a:miter/>
              </a:ln>
            </p:spPr>
            <p:txBody>
              <a:bodyPr rtlCol="0" anchor="ctr"/>
              <a:lstStyle/>
              <a:p>
                <a:endParaRPr lang="en-US" sz="1400"/>
              </a:p>
            </p:txBody>
          </p:sp>
          <p:sp>
            <p:nvSpPr>
              <p:cNvPr id="204" name="Freeform: Shape 2579">
                <a:extLst>
                  <a:ext uri="{FF2B5EF4-FFF2-40B4-BE49-F238E27FC236}">
                    <a16:creationId xmlns:a16="http://schemas.microsoft.com/office/drawing/2014/main" id="{C7BA606C-9CE6-4D6E-A99C-AA214A36C786}"/>
                  </a:ext>
                </a:extLst>
              </p:cNvPr>
              <p:cNvSpPr/>
              <p:nvPr/>
            </p:nvSpPr>
            <p:spPr>
              <a:xfrm>
                <a:off x="6551595" y="5439325"/>
                <a:ext cx="193275" cy="194090"/>
              </a:xfrm>
              <a:custGeom>
                <a:avLst/>
                <a:gdLst>
                  <a:gd name="connsiteX0" fmla="*/ 120316 w 193275"/>
                  <a:gd name="connsiteY0" fmla="*/ 12218 h 194090"/>
                  <a:gd name="connsiteX1" fmla="*/ 122497 w 193275"/>
                  <a:gd name="connsiteY1" fmla="*/ 32873 h 194090"/>
                  <a:gd name="connsiteX2" fmla="*/ 123332 w 193275"/>
                  <a:gd name="connsiteY2" fmla="*/ 32873 h 194090"/>
                  <a:gd name="connsiteX3" fmla="*/ 139631 w 193275"/>
                  <a:gd name="connsiteY3" fmla="*/ 19918 h 194090"/>
                  <a:gd name="connsiteX4" fmla="*/ 172998 w 193275"/>
                  <a:gd name="connsiteY4" fmla="*/ 54267 h 194090"/>
                  <a:gd name="connsiteX5" fmla="*/ 160036 w 193275"/>
                  <a:gd name="connsiteY5" fmla="*/ 70399 h 194090"/>
                  <a:gd name="connsiteX6" fmla="*/ 160036 w 193275"/>
                  <a:gd name="connsiteY6" fmla="*/ 71253 h 194090"/>
                  <a:gd name="connsiteX7" fmla="*/ 180699 w 193275"/>
                  <a:gd name="connsiteY7" fmla="*/ 73576 h 194090"/>
                  <a:gd name="connsiteX8" fmla="*/ 180699 w 193275"/>
                  <a:gd name="connsiteY8" fmla="*/ 120264 h 194090"/>
                  <a:gd name="connsiteX9" fmla="*/ 160036 w 193275"/>
                  <a:gd name="connsiteY9" fmla="*/ 122587 h 194090"/>
                  <a:gd name="connsiteX10" fmla="*/ 160036 w 193275"/>
                  <a:gd name="connsiteY10" fmla="*/ 123325 h 194090"/>
                  <a:gd name="connsiteX11" fmla="*/ 172998 w 193275"/>
                  <a:gd name="connsiteY11" fmla="*/ 139823 h 194090"/>
                  <a:gd name="connsiteX12" fmla="*/ 139631 w 193275"/>
                  <a:gd name="connsiteY12" fmla="*/ 173191 h 194090"/>
                  <a:gd name="connsiteX13" fmla="*/ 123332 w 193275"/>
                  <a:gd name="connsiteY13" fmla="*/ 160235 h 194090"/>
                  <a:gd name="connsiteX14" fmla="*/ 122497 w 193275"/>
                  <a:gd name="connsiteY14" fmla="*/ 160235 h 194090"/>
                  <a:gd name="connsiteX15" fmla="*/ 120316 w 193275"/>
                  <a:gd name="connsiteY15" fmla="*/ 180891 h 194090"/>
                  <a:gd name="connsiteX16" fmla="*/ 73024 w 193275"/>
                  <a:gd name="connsiteY16" fmla="*/ 180891 h 194090"/>
                  <a:gd name="connsiteX17" fmla="*/ 70649 w 193275"/>
                  <a:gd name="connsiteY17" fmla="*/ 160235 h 194090"/>
                  <a:gd name="connsiteX18" fmla="*/ 69815 w 193275"/>
                  <a:gd name="connsiteY18" fmla="*/ 160235 h 194090"/>
                  <a:gd name="connsiteX19" fmla="*/ 53709 w 193275"/>
                  <a:gd name="connsiteY19" fmla="*/ 173191 h 194090"/>
                  <a:gd name="connsiteX20" fmla="*/ 19699 w 193275"/>
                  <a:gd name="connsiteY20" fmla="*/ 139823 h 194090"/>
                  <a:gd name="connsiteX21" fmla="*/ 32662 w 193275"/>
                  <a:gd name="connsiteY21" fmla="*/ 123569 h 194090"/>
                  <a:gd name="connsiteX22" fmla="*/ 32662 w 193275"/>
                  <a:gd name="connsiteY22" fmla="*/ 122831 h 194090"/>
                  <a:gd name="connsiteX23" fmla="*/ 12128 w 193275"/>
                  <a:gd name="connsiteY23" fmla="*/ 120515 h 194090"/>
                  <a:gd name="connsiteX24" fmla="*/ 12128 w 193275"/>
                  <a:gd name="connsiteY24" fmla="*/ 72966 h 194090"/>
                  <a:gd name="connsiteX25" fmla="*/ 32662 w 193275"/>
                  <a:gd name="connsiteY25" fmla="*/ 70643 h 194090"/>
                  <a:gd name="connsiteX26" fmla="*/ 32662 w 193275"/>
                  <a:gd name="connsiteY26" fmla="*/ 69789 h 194090"/>
                  <a:gd name="connsiteX27" fmla="*/ 19699 w 193275"/>
                  <a:gd name="connsiteY27" fmla="*/ 54267 h 194090"/>
                  <a:gd name="connsiteX28" fmla="*/ 53196 w 193275"/>
                  <a:gd name="connsiteY28" fmla="*/ 20778 h 194090"/>
                  <a:gd name="connsiteX29" fmla="*/ 69302 w 193275"/>
                  <a:gd name="connsiteY29" fmla="*/ 33733 h 194090"/>
                  <a:gd name="connsiteX30" fmla="*/ 70200 w 193275"/>
                  <a:gd name="connsiteY30" fmla="*/ 33733 h 194090"/>
                  <a:gd name="connsiteX31" fmla="*/ 72511 w 193275"/>
                  <a:gd name="connsiteY31" fmla="*/ 13078 h 194090"/>
                  <a:gd name="connsiteX32" fmla="*/ 119803 w 193275"/>
                  <a:gd name="connsiteY32" fmla="*/ 13078 h 194090"/>
                  <a:gd name="connsiteX33" fmla="*/ 130711 w 193275"/>
                  <a:gd name="connsiteY33" fmla="*/ 853 h 194090"/>
                  <a:gd name="connsiteX34" fmla="*/ 61987 w 193275"/>
                  <a:gd name="connsiteY34" fmla="*/ 853 h 194090"/>
                  <a:gd name="connsiteX35" fmla="*/ 60896 w 193275"/>
                  <a:gd name="connsiteY35" fmla="*/ 11242 h 194090"/>
                  <a:gd name="connsiteX36" fmla="*/ 52682 w 193275"/>
                  <a:gd name="connsiteY36" fmla="*/ 4761 h 194090"/>
                  <a:gd name="connsiteX37" fmla="*/ 44982 w 193275"/>
                  <a:gd name="connsiteY37" fmla="*/ 12462 h 194090"/>
                  <a:gd name="connsiteX38" fmla="*/ 11550 w 193275"/>
                  <a:gd name="connsiteY38" fmla="*/ 45829 h 194090"/>
                  <a:gd name="connsiteX39" fmla="*/ 3850 w 193275"/>
                  <a:gd name="connsiteY39" fmla="*/ 53651 h 194090"/>
                  <a:gd name="connsiteX40" fmla="*/ 10267 w 193275"/>
                  <a:gd name="connsiteY40" fmla="*/ 61724 h 194090"/>
                  <a:gd name="connsiteX41" fmla="*/ 0 w 193275"/>
                  <a:gd name="connsiteY41" fmla="*/ 62943 h 194090"/>
                  <a:gd name="connsiteX42" fmla="*/ 0 w 193275"/>
                  <a:gd name="connsiteY42" fmla="*/ 132001 h 194090"/>
                  <a:gd name="connsiteX43" fmla="*/ 10267 w 193275"/>
                  <a:gd name="connsiteY43" fmla="*/ 133220 h 194090"/>
                  <a:gd name="connsiteX44" fmla="*/ 3850 w 193275"/>
                  <a:gd name="connsiteY44" fmla="*/ 141292 h 194090"/>
                  <a:gd name="connsiteX45" fmla="*/ 11550 w 193275"/>
                  <a:gd name="connsiteY45" fmla="*/ 149114 h 194090"/>
                  <a:gd name="connsiteX46" fmla="*/ 44982 w 193275"/>
                  <a:gd name="connsiteY46" fmla="*/ 182482 h 194090"/>
                  <a:gd name="connsiteX47" fmla="*/ 52682 w 193275"/>
                  <a:gd name="connsiteY47" fmla="*/ 190182 h 194090"/>
                  <a:gd name="connsiteX48" fmla="*/ 60896 w 193275"/>
                  <a:gd name="connsiteY48" fmla="*/ 183701 h 194090"/>
                  <a:gd name="connsiteX49" fmla="*/ 61987 w 193275"/>
                  <a:gd name="connsiteY49" fmla="*/ 194090 h 194090"/>
                  <a:gd name="connsiteX50" fmla="*/ 131160 w 193275"/>
                  <a:gd name="connsiteY50" fmla="*/ 194090 h 194090"/>
                  <a:gd name="connsiteX51" fmla="*/ 132379 w 193275"/>
                  <a:gd name="connsiteY51" fmla="*/ 183701 h 194090"/>
                  <a:gd name="connsiteX52" fmla="*/ 140465 w 193275"/>
                  <a:gd name="connsiteY52" fmla="*/ 190182 h 194090"/>
                  <a:gd name="connsiteX53" fmla="*/ 148165 w 193275"/>
                  <a:gd name="connsiteY53" fmla="*/ 182482 h 194090"/>
                  <a:gd name="connsiteX54" fmla="*/ 181661 w 193275"/>
                  <a:gd name="connsiteY54" fmla="*/ 149114 h 194090"/>
                  <a:gd name="connsiteX55" fmla="*/ 189361 w 193275"/>
                  <a:gd name="connsiteY55" fmla="*/ 141292 h 194090"/>
                  <a:gd name="connsiteX56" fmla="*/ 182880 w 193275"/>
                  <a:gd name="connsiteY56" fmla="*/ 133220 h 194090"/>
                  <a:gd name="connsiteX57" fmla="*/ 193275 w 193275"/>
                  <a:gd name="connsiteY57" fmla="*/ 132001 h 194090"/>
                  <a:gd name="connsiteX58" fmla="*/ 193275 w 193275"/>
                  <a:gd name="connsiteY58" fmla="*/ 62090 h 194090"/>
                  <a:gd name="connsiteX59" fmla="*/ 182880 w 193275"/>
                  <a:gd name="connsiteY59" fmla="*/ 60864 h 194090"/>
                  <a:gd name="connsiteX60" fmla="*/ 189361 w 193275"/>
                  <a:gd name="connsiteY60" fmla="*/ 52798 h 194090"/>
                  <a:gd name="connsiteX61" fmla="*/ 181661 w 193275"/>
                  <a:gd name="connsiteY61" fmla="*/ 44975 h 194090"/>
                  <a:gd name="connsiteX62" fmla="*/ 148165 w 193275"/>
                  <a:gd name="connsiteY62" fmla="*/ 11608 h 194090"/>
                  <a:gd name="connsiteX63" fmla="*/ 140465 w 193275"/>
                  <a:gd name="connsiteY63" fmla="*/ 3908 h 194090"/>
                  <a:gd name="connsiteX64" fmla="*/ 132379 w 193275"/>
                  <a:gd name="connsiteY64" fmla="*/ 10389 h 194090"/>
                  <a:gd name="connsiteX65" fmla="*/ 131160 w 193275"/>
                  <a:gd name="connsiteY65" fmla="*/ 0 h 194090"/>
                  <a:gd name="connsiteX66" fmla="*/ 130711 w 193275"/>
                  <a:gd name="connsiteY66" fmla="*/ 853 h 19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93275" h="194090">
                    <a:moveTo>
                      <a:pt x="120316" y="12218"/>
                    </a:moveTo>
                    <a:lnTo>
                      <a:pt x="122497" y="32873"/>
                    </a:lnTo>
                    <a:lnTo>
                      <a:pt x="123332" y="32873"/>
                    </a:lnTo>
                    <a:lnTo>
                      <a:pt x="139631" y="19918"/>
                    </a:lnTo>
                    <a:lnTo>
                      <a:pt x="172998" y="54267"/>
                    </a:lnTo>
                    <a:lnTo>
                      <a:pt x="160036" y="70399"/>
                    </a:lnTo>
                    <a:lnTo>
                      <a:pt x="160036" y="71253"/>
                    </a:lnTo>
                    <a:lnTo>
                      <a:pt x="180699" y="73576"/>
                    </a:lnTo>
                    <a:lnTo>
                      <a:pt x="180699" y="120264"/>
                    </a:lnTo>
                    <a:lnTo>
                      <a:pt x="160036" y="122587"/>
                    </a:lnTo>
                    <a:lnTo>
                      <a:pt x="160036" y="123325"/>
                    </a:lnTo>
                    <a:lnTo>
                      <a:pt x="172998" y="139823"/>
                    </a:lnTo>
                    <a:lnTo>
                      <a:pt x="139631" y="173191"/>
                    </a:lnTo>
                    <a:lnTo>
                      <a:pt x="123332" y="160235"/>
                    </a:lnTo>
                    <a:lnTo>
                      <a:pt x="122497" y="160235"/>
                    </a:lnTo>
                    <a:lnTo>
                      <a:pt x="120316" y="180891"/>
                    </a:lnTo>
                    <a:lnTo>
                      <a:pt x="73024" y="180891"/>
                    </a:lnTo>
                    <a:lnTo>
                      <a:pt x="70649" y="160235"/>
                    </a:lnTo>
                    <a:lnTo>
                      <a:pt x="69815" y="160235"/>
                    </a:lnTo>
                    <a:lnTo>
                      <a:pt x="53709" y="173191"/>
                    </a:lnTo>
                    <a:lnTo>
                      <a:pt x="19699" y="139823"/>
                    </a:lnTo>
                    <a:lnTo>
                      <a:pt x="32662" y="123569"/>
                    </a:lnTo>
                    <a:lnTo>
                      <a:pt x="32662" y="122831"/>
                    </a:lnTo>
                    <a:lnTo>
                      <a:pt x="12128" y="120515"/>
                    </a:lnTo>
                    <a:lnTo>
                      <a:pt x="12128" y="72966"/>
                    </a:lnTo>
                    <a:lnTo>
                      <a:pt x="32662" y="70643"/>
                    </a:lnTo>
                    <a:lnTo>
                      <a:pt x="32662" y="69789"/>
                    </a:lnTo>
                    <a:lnTo>
                      <a:pt x="19699" y="54267"/>
                    </a:lnTo>
                    <a:lnTo>
                      <a:pt x="53196" y="20778"/>
                    </a:lnTo>
                    <a:lnTo>
                      <a:pt x="69302" y="33733"/>
                    </a:lnTo>
                    <a:lnTo>
                      <a:pt x="70200" y="33733"/>
                    </a:lnTo>
                    <a:lnTo>
                      <a:pt x="72511" y="13078"/>
                    </a:lnTo>
                    <a:lnTo>
                      <a:pt x="119803" y="13078"/>
                    </a:lnTo>
                    <a:moveTo>
                      <a:pt x="130711" y="853"/>
                    </a:moveTo>
                    <a:lnTo>
                      <a:pt x="61987" y="853"/>
                    </a:lnTo>
                    <a:lnTo>
                      <a:pt x="60896" y="11242"/>
                    </a:lnTo>
                    <a:lnTo>
                      <a:pt x="52682" y="4761"/>
                    </a:lnTo>
                    <a:lnTo>
                      <a:pt x="44982" y="12462"/>
                    </a:lnTo>
                    <a:lnTo>
                      <a:pt x="11550" y="45829"/>
                    </a:lnTo>
                    <a:lnTo>
                      <a:pt x="3850" y="53651"/>
                    </a:lnTo>
                    <a:lnTo>
                      <a:pt x="10267" y="61724"/>
                    </a:lnTo>
                    <a:lnTo>
                      <a:pt x="0" y="62943"/>
                    </a:lnTo>
                    <a:lnTo>
                      <a:pt x="0" y="132001"/>
                    </a:lnTo>
                    <a:lnTo>
                      <a:pt x="10267" y="133220"/>
                    </a:lnTo>
                    <a:lnTo>
                      <a:pt x="3850" y="141292"/>
                    </a:lnTo>
                    <a:lnTo>
                      <a:pt x="11550" y="149114"/>
                    </a:lnTo>
                    <a:lnTo>
                      <a:pt x="44982" y="182482"/>
                    </a:lnTo>
                    <a:lnTo>
                      <a:pt x="52682" y="190182"/>
                    </a:lnTo>
                    <a:lnTo>
                      <a:pt x="60896" y="183701"/>
                    </a:lnTo>
                    <a:lnTo>
                      <a:pt x="61987" y="194090"/>
                    </a:lnTo>
                    <a:lnTo>
                      <a:pt x="131160" y="194090"/>
                    </a:lnTo>
                    <a:lnTo>
                      <a:pt x="132379" y="183701"/>
                    </a:lnTo>
                    <a:lnTo>
                      <a:pt x="140465" y="190182"/>
                    </a:lnTo>
                    <a:lnTo>
                      <a:pt x="148165" y="182482"/>
                    </a:lnTo>
                    <a:lnTo>
                      <a:pt x="181661" y="149114"/>
                    </a:lnTo>
                    <a:lnTo>
                      <a:pt x="189361" y="141292"/>
                    </a:lnTo>
                    <a:lnTo>
                      <a:pt x="182880" y="133220"/>
                    </a:lnTo>
                    <a:lnTo>
                      <a:pt x="193275" y="132001"/>
                    </a:lnTo>
                    <a:lnTo>
                      <a:pt x="193275" y="62090"/>
                    </a:lnTo>
                    <a:lnTo>
                      <a:pt x="182880" y="60864"/>
                    </a:lnTo>
                    <a:lnTo>
                      <a:pt x="189361" y="52798"/>
                    </a:lnTo>
                    <a:lnTo>
                      <a:pt x="181661" y="44975"/>
                    </a:lnTo>
                    <a:lnTo>
                      <a:pt x="148165" y="11608"/>
                    </a:lnTo>
                    <a:lnTo>
                      <a:pt x="140465" y="3908"/>
                    </a:lnTo>
                    <a:lnTo>
                      <a:pt x="132379" y="10389"/>
                    </a:lnTo>
                    <a:lnTo>
                      <a:pt x="131160" y="0"/>
                    </a:lnTo>
                    <a:lnTo>
                      <a:pt x="130711" y="853"/>
                    </a:lnTo>
                    <a:close/>
                  </a:path>
                </a:pathLst>
              </a:custGeom>
              <a:solidFill>
                <a:srgbClr val="FFFFFF"/>
              </a:solidFill>
              <a:ln w="6417" cap="flat">
                <a:noFill/>
                <a:prstDash val="solid"/>
                <a:miter/>
              </a:ln>
            </p:spPr>
            <p:txBody>
              <a:bodyPr rtlCol="0" anchor="ctr"/>
              <a:lstStyle/>
              <a:p>
                <a:endParaRPr lang="en-US" sz="1400"/>
              </a:p>
            </p:txBody>
          </p:sp>
          <p:sp>
            <p:nvSpPr>
              <p:cNvPr id="205" name="Freeform: Shape 2580">
                <a:extLst>
                  <a:ext uri="{FF2B5EF4-FFF2-40B4-BE49-F238E27FC236}">
                    <a16:creationId xmlns:a16="http://schemas.microsoft.com/office/drawing/2014/main" id="{B3D6ED3F-D52B-4C09-BB06-7A52C663F9BE}"/>
                  </a:ext>
                </a:extLst>
              </p:cNvPr>
              <p:cNvSpPr/>
              <p:nvPr/>
            </p:nvSpPr>
            <p:spPr>
              <a:xfrm>
                <a:off x="6400190" y="5679495"/>
                <a:ext cx="488930" cy="77502"/>
              </a:xfrm>
              <a:custGeom>
                <a:avLst/>
                <a:gdLst>
                  <a:gd name="connsiteX0" fmla="*/ 0 w 488930"/>
                  <a:gd name="connsiteY0" fmla="*/ 16382 h 77502"/>
                  <a:gd name="connsiteX1" fmla="*/ 116113 w 488930"/>
                  <a:gd name="connsiteY1" fmla="*/ 16382 h 77502"/>
                  <a:gd name="connsiteX2" fmla="*/ 116113 w 488930"/>
                  <a:gd name="connsiteY2" fmla="*/ 52195 h 77502"/>
                  <a:gd name="connsiteX3" fmla="*/ 109118 w 488930"/>
                  <a:gd name="connsiteY3" fmla="*/ 56712 h 77502"/>
                  <a:gd name="connsiteX4" fmla="*/ 97760 w 488930"/>
                  <a:gd name="connsiteY4" fmla="*/ 61114 h 77502"/>
                  <a:gd name="connsiteX5" fmla="*/ 86403 w 488930"/>
                  <a:gd name="connsiteY5" fmla="*/ 56712 h 77502"/>
                  <a:gd name="connsiteX6" fmla="*/ 65163 w 488930"/>
                  <a:gd name="connsiteY6" fmla="*/ 48890 h 77502"/>
                  <a:gd name="connsiteX7" fmla="*/ 43987 w 488930"/>
                  <a:gd name="connsiteY7" fmla="*/ 56712 h 77502"/>
                  <a:gd name="connsiteX8" fmla="*/ 32565 w 488930"/>
                  <a:gd name="connsiteY8" fmla="*/ 61134 h 77502"/>
                  <a:gd name="connsiteX9" fmla="*/ 21143 w 488930"/>
                  <a:gd name="connsiteY9" fmla="*/ 56712 h 77502"/>
                  <a:gd name="connsiteX10" fmla="*/ 0 w 488930"/>
                  <a:gd name="connsiteY10" fmla="*/ 48890 h 77502"/>
                  <a:gd name="connsiteX11" fmla="*/ 0 w 488930"/>
                  <a:gd name="connsiteY11" fmla="*/ 65272 h 77502"/>
                  <a:gd name="connsiteX12" fmla="*/ 6122 w 488930"/>
                  <a:gd name="connsiteY12" fmla="*/ 66337 h 77502"/>
                  <a:gd name="connsiteX13" fmla="*/ 11364 w 488930"/>
                  <a:gd name="connsiteY13" fmla="*/ 69668 h 77502"/>
                  <a:gd name="connsiteX14" fmla="*/ 32565 w 488930"/>
                  <a:gd name="connsiteY14" fmla="*/ 77503 h 77502"/>
                  <a:gd name="connsiteX15" fmla="*/ 53805 w 488930"/>
                  <a:gd name="connsiteY15" fmla="*/ 69668 h 77502"/>
                  <a:gd name="connsiteX16" fmla="*/ 59003 w 488930"/>
                  <a:gd name="connsiteY16" fmla="*/ 66337 h 77502"/>
                  <a:gd name="connsiteX17" fmla="*/ 65163 w 488930"/>
                  <a:gd name="connsiteY17" fmla="*/ 65272 h 77502"/>
                  <a:gd name="connsiteX18" fmla="*/ 76649 w 488930"/>
                  <a:gd name="connsiteY18" fmla="*/ 69668 h 77502"/>
                  <a:gd name="connsiteX19" fmla="*/ 97760 w 488930"/>
                  <a:gd name="connsiteY19" fmla="*/ 77483 h 77502"/>
                  <a:gd name="connsiteX20" fmla="*/ 118936 w 488930"/>
                  <a:gd name="connsiteY20" fmla="*/ 69668 h 77502"/>
                  <a:gd name="connsiteX21" fmla="*/ 130358 w 488930"/>
                  <a:gd name="connsiteY21" fmla="*/ 65253 h 77502"/>
                  <a:gd name="connsiteX22" fmla="*/ 141780 w 488930"/>
                  <a:gd name="connsiteY22" fmla="*/ 69668 h 77502"/>
                  <a:gd name="connsiteX23" fmla="*/ 162955 w 488930"/>
                  <a:gd name="connsiteY23" fmla="*/ 77483 h 77502"/>
                  <a:gd name="connsiteX24" fmla="*/ 184067 w 488930"/>
                  <a:gd name="connsiteY24" fmla="*/ 69668 h 77502"/>
                  <a:gd name="connsiteX25" fmla="*/ 195553 w 488930"/>
                  <a:gd name="connsiteY25" fmla="*/ 65272 h 77502"/>
                  <a:gd name="connsiteX26" fmla="*/ 201713 w 488930"/>
                  <a:gd name="connsiteY26" fmla="*/ 66337 h 77502"/>
                  <a:gd name="connsiteX27" fmla="*/ 206911 w 488930"/>
                  <a:gd name="connsiteY27" fmla="*/ 69668 h 77502"/>
                  <a:gd name="connsiteX28" fmla="*/ 228086 w 488930"/>
                  <a:gd name="connsiteY28" fmla="*/ 77490 h 77502"/>
                  <a:gd name="connsiteX29" fmla="*/ 249326 w 488930"/>
                  <a:gd name="connsiteY29" fmla="*/ 69668 h 77502"/>
                  <a:gd name="connsiteX30" fmla="*/ 260684 w 488930"/>
                  <a:gd name="connsiteY30" fmla="*/ 65266 h 77502"/>
                  <a:gd name="connsiteX31" fmla="*/ 272042 w 488930"/>
                  <a:gd name="connsiteY31" fmla="*/ 69668 h 77502"/>
                  <a:gd name="connsiteX32" fmla="*/ 293346 w 488930"/>
                  <a:gd name="connsiteY32" fmla="*/ 77490 h 77502"/>
                  <a:gd name="connsiteX33" fmla="*/ 314457 w 488930"/>
                  <a:gd name="connsiteY33" fmla="*/ 69668 h 77502"/>
                  <a:gd name="connsiteX34" fmla="*/ 325943 w 488930"/>
                  <a:gd name="connsiteY34" fmla="*/ 65253 h 77502"/>
                  <a:gd name="connsiteX35" fmla="*/ 337365 w 488930"/>
                  <a:gd name="connsiteY35" fmla="*/ 69668 h 77502"/>
                  <a:gd name="connsiteX36" fmla="*/ 358477 w 488930"/>
                  <a:gd name="connsiteY36" fmla="*/ 77483 h 77502"/>
                  <a:gd name="connsiteX37" fmla="*/ 379652 w 488930"/>
                  <a:gd name="connsiteY37" fmla="*/ 69668 h 77502"/>
                  <a:gd name="connsiteX38" fmla="*/ 391138 w 488930"/>
                  <a:gd name="connsiteY38" fmla="*/ 65272 h 77502"/>
                  <a:gd name="connsiteX39" fmla="*/ 397235 w 488930"/>
                  <a:gd name="connsiteY39" fmla="*/ 66337 h 77502"/>
                  <a:gd name="connsiteX40" fmla="*/ 402496 w 488930"/>
                  <a:gd name="connsiteY40" fmla="*/ 69668 h 77502"/>
                  <a:gd name="connsiteX41" fmla="*/ 423672 w 488930"/>
                  <a:gd name="connsiteY41" fmla="*/ 77503 h 77502"/>
                  <a:gd name="connsiteX42" fmla="*/ 444912 w 488930"/>
                  <a:gd name="connsiteY42" fmla="*/ 69668 h 77502"/>
                  <a:gd name="connsiteX43" fmla="*/ 450174 w 488930"/>
                  <a:gd name="connsiteY43" fmla="*/ 66337 h 77502"/>
                  <a:gd name="connsiteX44" fmla="*/ 456269 w 488930"/>
                  <a:gd name="connsiteY44" fmla="*/ 65272 h 77502"/>
                  <a:gd name="connsiteX45" fmla="*/ 467756 w 488930"/>
                  <a:gd name="connsiteY45" fmla="*/ 69668 h 77502"/>
                  <a:gd name="connsiteX46" fmla="*/ 488931 w 488930"/>
                  <a:gd name="connsiteY46" fmla="*/ 77490 h 77502"/>
                  <a:gd name="connsiteX47" fmla="*/ 488931 w 488930"/>
                  <a:gd name="connsiteY47" fmla="*/ 61114 h 77502"/>
                  <a:gd name="connsiteX48" fmla="*/ 477509 w 488930"/>
                  <a:gd name="connsiteY48" fmla="*/ 56712 h 77502"/>
                  <a:gd name="connsiteX49" fmla="*/ 456269 w 488930"/>
                  <a:gd name="connsiteY49" fmla="*/ 48890 h 77502"/>
                  <a:gd name="connsiteX50" fmla="*/ 435094 w 488930"/>
                  <a:gd name="connsiteY50" fmla="*/ 56712 h 77502"/>
                  <a:gd name="connsiteX51" fmla="*/ 423672 w 488930"/>
                  <a:gd name="connsiteY51" fmla="*/ 61134 h 77502"/>
                  <a:gd name="connsiteX52" fmla="*/ 412250 w 488930"/>
                  <a:gd name="connsiteY52" fmla="*/ 56712 h 77502"/>
                  <a:gd name="connsiteX53" fmla="*/ 391138 w 488930"/>
                  <a:gd name="connsiteY53" fmla="*/ 48890 h 77502"/>
                  <a:gd name="connsiteX54" fmla="*/ 374839 w 488930"/>
                  <a:gd name="connsiteY54" fmla="*/ 53292 h 77502"/>
                  <a:gd name="connsiteX55" fmla="*/ 374839 w 488930"/>
                  <a:gd name="connsiteY55" fmla="*/ 16626 h 77502"/>
                  <a:gd name="connsiteX56" fmla="*/ 488931 w 488930"/>
                  <a:gd name="connsiteY56" fmla="*/ 16626 h 77502"/>
                  <a:gd name="connsiteX57" fmla="*/ 488931 w 488930"/>
                  <a:gd name="connsiteY57" fmla="*/ 0 h 77502"/>
                  <a:gd name="connsiteX58" fmla="*/ 0 w 488930"/>
                  <a:gd name="connsiteY58" fmla="*/ 0 h 77502"/>
                  <a:gd name="connsiteX59" fmla="*/ 0 w 488930"/>
                  <a:gd name="connsiteY59" fmla="*/ 16382 h 77502"/>
                  <a:gd name="connsiteX60" fmla="*/ 358477 w 488930"/>
                  <a:gd name="connsiteY60" fmla="*/ 61114 h 77502"/>
                  <a:gd name="connsiteX61" fmla="*/ 347119 w 488930"/>
                  <a:gd name="connsiteY61" fmla="*/ 56712 h 77502"/>
                  <a:gd name="connsiteX62" fmla="*/ 325943 w 488930"/>
                  <a:gd name="connsiteY62" fmla="*/ 48884 h 77502"/>
                  <a:gd name="connsiteX63" fmla="*/ 304704 w 488930"/>
                  <a:gd name="connsiteY63" fmla="*/ 56712 h 77502"/>
                  <a:gd name="connsiteX64" fmla="*/ 293346 w 488930"/>
                  <a:gd name="connsiteY64" fmla="*/ 61114 h 77502"/>
                  <a:gd name="connsiteX65" fmla="*/ 281859 w 488930"/>
                  <a:gd name="connsiteY65" fmla="*/ 56712 h 77502"/>
                  <a:gd name="connsiteX66" fmla="*/ 260684 w 488930"/>
                  <a:gd name="connsiteY66" fmla="*/ 48896 h 77502"/>
                  <a:gd name="connsiteX67" fmla="*/ 239573 w 488930"/>
                  <a:gd name="connsiteY67" fmla="*/ 56712 h 77502"/>
                  <a:gd name="connsiteX68" fmla="*/ 228150 w 488930"/>
                  <a:gd name="connsiteY68" fmla="*/ 61134 h 77502"/>
                  <a:gd name="connsiteX69" fmla="*/ 216729 w 488930"/>
                  <a:gd name="connsiteY69" fmla="*/ 56712 h 77502"/>
                  <a:gd name="connsiteX70" fmla="*/ 195553 w 488930"/>
                  <a:gd name="connsiteY70" fmla="*/ 48890 h 77502"/>
                  <a:gd name="connsiteX71" fmla="*/ 174313 w 488930"/>
                  <a:gd name="connsiteY71" fmla="*/ 56712 h 77502"/>
                  <a:gd name="connsiteX72" fmla="*/ 162955 w 488930"/>
                  <a:gd name="connsiteY72" fmla="*/ 61114 h 77502"/>
                  <a:gd name="connsiteX73" fmla="*/ 151534 w 488930"/>
                  <a:gd name="connsiteY73" fmla="*/ 56712 h 77502"/>
                  <a:gd name="connsiteX74" fmla="*/ 132347 w 488930"/>
                  <a:gd name="connsiteY74" fmla="*/ 49012 h 77502"/>
                  <a:gd name="connsiteX75" fmla="*/ 132347 w 488930"/>
                  <a:gd name="connsiteY75" fmla="*/ 16382 h 77502"/>
                  <a:gd name="connsiteX76" fmla="*/ 358477 w 488930"/>
                  <a:gd name="connsiteY76" fmla="*/ 16382 h 77502"/>
                  <a:gd name="connsiteX77" fmla="*/ 358477 w 488930"/>
                  <a:gd name="connsiteY77" fmla="*/ 61114 h 7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88930" h="77502">
                    <a:moveTo>
                      <a:pt x="0" y="16382"/>
                    </a:moveTo>
                    <a:lnTo>
                      <a:pt x="116113" y="16382"/>
                    </a:lnTo>
                    <a:lnTo>
                      <a:pt x="116113" y="52195"/>
                    </a:lnTo>
                    <a:cubicBezTo>
                      <a:pt x="113610" y="53459"/>
                      <a:pt x="111300" y="54973"/>
                      <a:pt x="109118" y="56712"/>
                    </a:cubicBezTo>
                    <a:cubicBezTo>
                      <a:pt x="106038" y="59587"/>
                      <a:pt x="101995" y="61166"/>
                      <a:pt x="97760" y="61114"/>
                    </a:cubicBezTo>
                    <a:cubicBezTo>
                      <a:pt x="93589" y="61191"/>
                      <a:pt x="89483" y="59613"/>
                      <a:pt x="86403" y="56712"/>
                    </a:cubicBezTo>
                    <a:cubicBezTo>
                      <a:pt x="80499" y="51624"/>
                      <a:pt x="72927" y="48845"/>
                      <a:pt x="65163" y="48890"/>
                    </a:cubicBezTo>
                    <a:cubicBezTo>
                      <a:pt x="57398" y="48839"/>
                      <a:pt x="49891" y="51617"/>
                      <a:pt x="43987" y="56712"/>
                    </a:cubicBezTo>
                    <a:cubicBezTo>
                      <a:pt x="40843" y="59555"/>
                      <a:pt x="36800" y="61134"/>
                      <a:pt x="32565" y="61134"/>
                    </a:cubicBezTo>
                    <a:cubicBezTo>
                      <a:pt x="28330" y="61134"/>
                      <a:pt x="24288" y="59555"/>
                      <a:pt x="21143" y="56712"/>
                    </a:cubicBezTo>
                    <a:cubicBezTo>
                      <a:pt x="15291" y="51598"/>
                      <a:pt x="7771" y="48820"/>
                      <a:pt x="0" y="48890"/>
                    </a:cubicBezTo>
                    <a:lnTo>
                      <a:pt x="0" y="65272"/>
                    </a:lnTo>
                    <a:cubicBezTo>
                      <a:pt x="2092" y="65221"/>
                      <a:pt x="4171" y="65580"/>
                      <a:pt x="6122" y="66337"/>
                    </a:cubicBezTo>
                    <a:cubicBezTo>
                      <a:pt x="8072" y="67094"/>
                      <a:pt x="9856" y="68224"/>
                      <a:pt x="11364" y="69668"/>
                    </a:cubicBezTo>
                    <a:cubicBezTo>
                      <a:pt x="17293" y="74724"/>
                      <a:pt x="24801" y="77503"/>
                      <a:pt x="32565" y="77503"/>
                    </a:cubicBezTo>
                    <a:cubicBezTo>
                      <a:pt x="40330" y="77503"/>
                      <a:pt x="47837" y="74724"/>
                      <a:pt x="53805" y="69668"/>
                    </a:cubicBezTo>
                    <a:cubicBezTo>
                      <a:pt x="55281" y="68224"/>
                      <a:pt x="57078" y="67094"/>
                      <a:pt x="59003" y="66337"/>
                    </a:cubicBezTo>
                    <a:cubicBezTo>
                      <a:pt x="60992" y="65580"/>
                      <a:pt x="63045" y="65221"/>
                      <a:pt x="65163" y="65272"/>
                    </a:cubicBezTo>
                    <a:cubicBezTo>
                      <a:pt x="69398" y="65163"/>
                      <a:pt x="73505" y="66742"/>
                      <a:pt x="76649" y="69668"/>
                    </a:cubicBezTo>
                    <a:cubicBezTo>
                      <a:pt x="82553" y="74711"/>
                      <a:pt x="89996" y="77483"/>
                      <a:pt x="97760" y="77483"/>
                    </a:cubicBezTo>
                    <a:cubicBezTo>
                      <a:pt x="105525" y="77483"/>
                      <a:pt x="113033" y="74711"/>
                      <a:pt x="118936" y="69668"/>
                    </a:cubicBezTo>
                    <a:cubicBezTo>
                      <a:pt x="122080" y="66825"/>
                      <a:pt x="126123" y="65253"/>
                      <a:pt x="130358" y="65253"/>
                    </a:cubicBezTo>
                    <a:cubicBezTo>
                      <a:pt x="134593" y="65253"/>
                      <a:pt x="138636" y="66825"/>
                      <a:pt x="141780" y="69668"/>
                    </a:cubicBezTo>
                    <a:cubicBezTo>
                      <a:pt x="147683" y="74711"/>
                      <a:pt x="155191" y="77483"/>
                      <a:pt x="162955" y="77483"/>
                    </a:cubicBezTo>
                    <a:cubicBezTo>
                      <a:pt x="170656" y="77483"/>
                      <a:pt x="178164" y="74711"/>
                      <a:pt x="184067" y="69668"/>
                    </a:cubicBezTo>
                    <a:cubicBezTo>
                      <a:pt x="187147" y="66742"/>
                      <a:pt x="191318" y="65163"/>
                      <a:pt x="195553" y="65272"/>
                    </a:cubicBezTo>
                    <a:cubicBezTo>
                      <a:pt x="197670" y="65221"/>
                      <a:pt x="199724" y="65580"/>
                      <a:pt x="201713" y="66337"/>
                    </a:cubicBezTo>
                    <a:cubicBezTo>
                      <a:pt x="203638" y="67094"/>
                      <a:pt x="205435" y="68224"/>
                      <a:pt x="206911" y="69668"/>
                    </a:cubicBezTo>
                    <a:cubicBezTo>
                      <a:pt x="212814" y="74763"/>
                      <a:pt x="220322" y="77548"/>
                      <a:pt x="228086" y="77490"/>
                    </a:cubicBezTo>
                    <a:cubicBezTo>
                      <a:pt x="235851" y="77541"/>
                      <a:pt x="243423" y="74763"/>
                      <a:pt x="249326" y="69668"/>
                    </a:cubicBezTo>
                    <a:cubicBezTo>
                      <a:pt x="252470" y="66838"/>
                      <a:pt x="256513" y="65266"/>
                      <a:pt x="260684" y="65266"/>
                    </a:cubicBezTo>
                    <a:cubicBezTo>
                      <a:pt x="264919" y="65266"/>
                      <a:pt x="268961" y="66838"/>
                      <a:pt x="272042" y="69668"/>
                    </a:cubicBezTo>
                    <a:cubicBezTo>
                      <a:pt x="278009" y="74763"/>
                      <a:pt x="285517" y="77541"/>
                      <a:pt x="293346" y="77490"/>
                    </a:cubicBezTo>
                    <a:cubicBezTo>
                      <a:pt x="301110" y="77548"/>
                      <a:pt x="308618" y="74763"/>
                      <a:pt x="314457" y="69668"/>
                    </a:cubicBezTo>
                    <a:cubicBezTo>
                      <a:pt x="317602" y="66825"/>
                      <a:pt x="321708" y="65253"/>
                      <a:pt x="325943" y="65253"/>
                    </a:cubicBezTo>
                    <a:cubicBezTo>
                      <a:pt x="330114" y="65253"/>
                      <a:pt x="334221" y="66825"/>
                      <a:pt x="337365" y="69668"/>
                    </a:cubicBezTo>
                    <a:cubicBezTo>
                      <a:pt x="343205" y="74711"/>
                      <a:pt x="350713" y="77483"/>
                      <a:pt x="358477" y="77483"/>
                    </a:cubicBezTo>
                    <a:cubicBezTo>
                      <a:pt x="366241" y="77483"/>
                      <a:pt x="373749" y="74711"/>
                      <a:pt x="379652" y="69668"/>
                    </a:cubicBezTo>
                    <a:cubicBezTo>
                      <a:pt x="382733" y="66742"/>
                      <a:pt x="386839" y="65163"/>
                      <a:pt x="391138" y="65272"/>
                    </a:cubicBezTo>
                    <a:cubicBezTo>
                      <a:pt x="393192" y="65221"/>
                      <a:pt x="395309" y="65580"/>
                      <a:pt x="397235" y="66337"/>
                    </a:cubicBezTo>
                    <a:cubicBezTo>
                      <a:pt x="399224" y="67094"/>
                      <a:pt x="400956" y="68224"/>
                      <a:pt x="402496" y="69668"/>
                    </a:cubicBezTo>
                    <a:cubicBezTo>
                      <a:pt x="408400" y="74724"/>
                      <a:pt x="415907" y="77503"/>
                      <a:pt x="423672" y="77503"/>
                    </a:cubicBezTo>
                    <a:cubicBezTo>
                      <a:pt x="431501" y="77503"/>
                      <a:pt x="439008" y="74724"/>
                      <a:pt x="444912" y="69668"/>
                    </a:cubicBezTo>
                    <a:cubicBezTo>
                      <a:pt x="446387" y="68224"/>
                      <a:pt x="448184" y="67094"/>
                      <a:pt x="450174" y="66337"/>
                    </a:cubicBezTo>
                    <a:cubicBezTo>
                      <a:pt x="452098" y="65580"/>
                      <a:pt x="454152" y="65221"/>
                      <a:pt x="456269" y="65272"/>
                    </a:cubicBezTo>
                    <a:cubicBezTo>
                      <a:pt x="460505" y="65163"/>
                      <a:pt x="464675" y="66742"/>
                      <a:pt x="467756" y="69668"/>
                    </a:cubicBezTo>
                    <a:cubicBezTo>
                      <a:pt x="473595" y="74782"/>
                      <a:pt x="481103" y="77567"/>
                      <a:pt x="488931" y="77490"/>
                    </a:cubicBezTo>
                    <a:lnTo>
                      <a:pt x="488931" y="61114"/>
                    </a:lnTo>
                    <a:cubicBezTo>
                      <a:pt x="484696" y="61166"/>
                      <a:pt x="480590" y="59587"/>
                      <a:pt x="477509" y="56712"/>
                    </a:cubicBezTo>
                    <a:cubicBezTo>
                      <a:pt x="471606" y="51624"/>
                      <a:pt x="464098" y="48845"/>
                      <a:pt x="456269" y="48890"/>
                    </a:cubicBezTo>
                    <a:cubicBezTo>
                      <a:pt x="448505" y="48839"/>
                      <a:pt x="440997" y="51617"/>
                      <a:pt x="435094" y="56712"/>
                    </a:cubicBezTo>
                    <a:cubicBezTo>
                      <a:pt x="432014" y="59555"/>
                      <a:pt x="427907" y="61134"/>
                      <a:pt x="423672" y="61134"/>
                    </a:cubicBezTo>
                    <a:cubicBezTo>
                      <a:pt x="419437" y="61134"/>
                      <a:pt x="415394" y="59555"/>
                      <a:pt x="412250" y="56712"/>
                    </a:cubicBezTo>
                    <a:cubicBezTo>
                      <a:pt x="406410" y="51617"/>
                      <a:pt x="398902" y="48839"/>
                      <a:pt x="391138" y="48890"/>
                    </a:cubicBezTo>
                    <a:cubicBezTo>
                      <a:pt x="385363" y="48775"/>
                      <a:pt x="379780" y="50302"/>
                      <a:pt x="374839" y="53292"/>
                    </a:cubicBezTo>
                    <a:lnTo>
                      <a:pt x="374839" y="16626"/>
                    </a:lnTo>
                    <a:lnTo>
                      <a:pt x="488931" y="16626"/>
                    </a:lnTo>
                    <a:lnTo>
                      <a:pt x="488931" y="0"/>
                    </a:lnTo>
                    <a:lnTo>
                      <a:pt x="0" y="0"/>
                    </a:lnTo>
                    <a:lnTo>
                      <a:pt x="0" y="16382"/>
                    </a:lnTo>
                    <a:close/>
                    <a:moveTo>
                      <a:pt x="358477" y="61114"/>
                    </a:moveTo>
                    <a:cubicBezTo>
                      <a:pt x="354242" y="61166"/>
                      <a:pt x="350199" y="59587"/>
                      <a:pt x="347119" y="56712"/>
                    </a:cubicBezTo>
                    <a:cubicBezTo>
                      <a:pt x="341215" y="51662"/>
                      <a:pt x="333708" y="48884"/>
                      <a:pt x="325943" y="48884"/>
                    </a:cubicBezTo>
                    <a:cubicBezTo>
                      <a:pt x="318115" y="48884"/>
                      <a:pt x="310607" y="51662"/>
                      <a:pt x="304704" y="56712"/>
                    </a:cubicBezTo>
                    <a:cubicBezTo>
                      <a:pt x="301624" y="59587"/>
                      <a:pt x="297581" y="61166"/>
                      <a:pt x="293346" y="61114"/>
                    </a:cubicBezTo>
                    <a:cubicBezTo>
                      <a:pt x="289110" y="61159"/>
                      <a:pt x="285004" y="59587"/>
                      <a:pt x="281859" y="56712"/>
                    </a:cubicBezTo>
                    <a:cubicBezTo>
                      <a:pt x="275956" y="51668"/>
                      <a:pt x="268448" y="48896"/>
                      <a:pt x="260684" y="48896"/>
                    </a:cubicBezTo>
                    <a:cubicBezTo>
                      <a:pt x="252919" y="48896"/>
                      <a:pt x="245476" y="51668"/>
                      <a:pt x="239573" y="56712"/>
                    </a:cubicBezTo>
                    <a:cubicBezTo>
                      <a:pt x="236428" y="59555"/>
                      <a:pt x="232386" y="61134"/>
                      <a:pt x="228150" y="61134"/>
                    </a:cubicBezTo>
                    <a:cubicBezTo>
                      <a:pt x="223916" y="61134"/>
                      <a:pt x="219809" y="59555"/>
                      <a:pt x="216729" y="56712"/>
                    </a:cubicBezTo>
                    <a:cubicBezTo>
                      <a:pt x="210825" y="51617"/>
                      <a:pt x="203317" y="48839"/>
                      <a:pt x="195553" y="48890"/>
                    </a:cubicBezTo>
                    <a:cubicBezTo>
                      <a:pt x="187789" y="48845"/>
                      <a:pt x="180217" y="51624"/>
                      <a:pt x="174313" y="56712"/>
                    </a:cubicBezTo>
                    <a:cubicBezTo>
                      <a:pt x="171233" y="59613"/>
                      <a:pt x="167127" y="61191"/>
                      <a:pt x="162955" y="61114"/>
                    </a:cubicBezTo>
                    <a:cubicBezTo>
                      <a:pt x="158721" y="61166"/>
                      <a:pt x="154614" y="59587"/>
                      <a:pt x="151534" y="56712"/>
                    </a:cubicBezTo>
                    <a:cubicBezTo>
                      <a:pt x="146143" y="52169"/>
                      <a:pt x="139406" y="49468"/>
                      <a:pt x="132347" y="49012"/>
                    </a:cubicBezTo>
                    <a:lnTo>
                      <a:pt x="132347" y="16382"/>
                    </a:lnTo>
                    <a:lnTo>
                      <a:pt x="358477" y="16382"/>
                    </a:lnTo>
                    <a:lnTo>
                      <a:pt x="358477" y="61114"/>
                    </a:lnTo>
                    <a:close/>
                  </a:path>
                </a:pathLst>
              </a:custGeom>
              <a:solidFill>
                <a:srgbClr val="2C5967"/>
              </a:solidFill>
              <a:ln w="6417" cap="flat">
                <a:noFill/>
                <a:prstDash val="solid"/>
                <a:miter/>
              </a:ln>
            </p:spPr>
            <p:txBody>
              <a:bodyPr rtlCol="0" anchor="ctr"/>
              <a:lstStyle/>
              <a:p>
                <a:endParaRPr lang="en-US" sz="1400"/>
              </a:p>
            </p:txBody>
          </p:sp>
          <p:sp>
            <p:nvSpPr>
              <p:cNvPr id="206" name="Freeform: Shape 2581">
                <a:extLst>
                  <a:ext uri="{FF2B5EF4-FFF2-40B4-BE49-F238E27FC236}">
                    <a16:creationId xmlns:a16="http://schemas.microsoft.com/office/drawing/2014/main" id="{26EB3306-6001-4388-869F-9BE98E8BFCC0}"/>
                  </a:ext>
                </a:extLst>
              </p:cNvPr>
              <p:cNvSpPr/>
              <p:nvPr/>
            </p:nvSpPr>
            <p:spPr>
              <a:xfrm>
                <a:off x="6400190" y="5518644"/>
                <a:ext cx="488930" cy="144840"/>
              </a:xfrm>
              <a:custGeom>
                <a:avLst/>
                <a:gdLst>
                  <a:gd name="connsiteX0" fmla="*/ 480717 w 488930"/>
                  <a:gd name="connsiteY0" fmla="*/ 128337 h 144840"/>
                  <a:gd name="connsiteX1" fmla="*/ 374839 w 488930"/>
                  <a:gd name="connsiteY1" fmla="*/ 8072 h 144840"/>
                  <a:gd name="connsiteX2" fmla="*/ 374839 w 488930"/>
                  <a:gd name="connsiteY2" fmla="*/ 0 h 144840"/>
                  <a:gd name="connsiteX3" fmla="*/ 358477 w 488930"/>
                  <a:gd name="connsiteY3" fmla="*/ 0 h 144840"/>
                  <a:gd name="connsiteX4" fmla="*/ 358477 w 488930"/>
                  <a:gd name="connsiteY4" fmla="*/ 8072 h 144840"/>
                  <a:gd name="connsiteX5" fmla="*/ 337815 w 488930"/>
                  <a:gd name="connsiteY5" fmla="*/ 77618 h 144840"/>
                  <a:gd name="connsiteX6" fmla="*/ 298993 w 488930"/>
                  <a:gd name="connsiteY6" fmla="*/ 114752 h 144840"/>
                  <a:gd name="connsiteX7" fmla="*/ 246502 w 488930"/>
                  <a:gd name="connsiteY7" fmla="*/ 126508 h 144840"/>
                  <a:gd name="connsiteX8" fmla="*/ 194013 w 488930"/>
                  <a:gd name="connsiteY8" fmla="*/ 115676 h 144840"/>
                  <a:gd name="connsiteX9" fmla="*/ 153972 w 488930"/>
                  <a:gd name="connsiteY9" fmla="*/ 80063 h 144840"/>
                  <a:gd name="connsiteX10" fmla="*/ 132347 w 488930"/>
                  <a:gd name="connsiteY10" fmla="*/ 8316 h 144840"/>
                  <a:gd name="connsiteX11" fmla="*/ 132347 w 488930"/>
                  <a:gd name="connsiteY11" fmla="*/ 244 h 144840"/>
                  <a:gd name="connsiteX12" fmla="*/ 116113 w 488930"/>
                  <a:gd name="connsiteY12" fmla="*/ 244 h 144840"/>
                  <a:gd name="connsiteX13" fmla="*/ 116113 w 488930"/>
                  <a:gd name="connsiteY13" fmla="*/ 8316 h 144840"/>
                  <a:gd name="connsiteX14" fmla="*/ 10145 w 488930"/>
                  <a:gd name="connsiteY14" fmla="*/ 128580 h 144840"/>
                  <a:gd name="connsiteX15" fmla="*/ 0 w 488930"/>
                  <a:gd name="connsiteY15" fmla="*/ 128580 h 144840"/>
                  <a:gd name="connsiteX16" fmla="*/ 0 w 488930"/>
                  <a:gd name="connsiteY16" fmla="*/ 144841 h 144840"/>
                  <a:gd name="connsiteX17" fmla="*/ 488931 w 488930"/>
                  <a:gd name="connsiteY17" fmla="*/ 144841 h 144840"/>
                  <a:gd name="connsiteX18" fmla="*/ 488931 w 488930"/>
                  <a:gd name="connsiteY18" fmla="*/ 128337 h 144840"/>
                  <a:gd name="connsiteX19" fmla="*/ 480717 w 488930"/>
                  <a:gd name="connsiteY19" fmla="*/ 128337 h 144840"/>
                  <a:gd name="connsiteX20" fmla="*/ 116113 w 488930"/>
                  <a:gd name="connsiteY20" fmla="*/ 128337 h 144840"/>
                  <a:gd name="connsiteX21" fmla="*/ 68179 w 488930"/>
                  <a:gd name="connsiteY21" fmla="*/ 128337 h 144840"/>
                  <a:gd name="connsiteX22" fmla="*/ 106231 w 488930"/>
                  <a:gd name="connsiteY22" fmla="*/ 89714 h 144840"/>
                  <a:gd name="connsiteX23" fmla="*/ 116113 w 488930"/>
                  <a:gd name="connsiteY23" fmla="*/ 71747 h 144840"/>
                  <a:gd name="connsiteX24" fmla="*/ 116113 w 488930"/>
                  <a:gd name="connsiteY24" fmla="*/ 128337 h 144840"/>
                  <a:gd name="connsiteX25" fmla="*/ 132347 w 488930"/>
                  <a:gd name="connsiteY25" fmla="*/ 128337 h 144840"/>
                  <a:gd name="connsiteX26" fmla="*/ 132347 w 488930"/>
                  <a:gd name="connsiteY26" fmla="*/ 74807 h 144840"/>
                  <a:gd name="connsiteX27" fmla="*/ 140304 w 488930"/>
                  <a:gd name="connsiteY27" fmla="*/ 88738 h 144840"/>
                  <a:gd name="connsiteX28" fmla="*/ 183361 w 488930"/>
                  <a:gd name="connsiteY28" fmla="*/ 128337 h 144840"/>
                  <a:gd name="connsiteX29" fmla="*/ 132347 w 488930"/>
                  <a:gd name="connsiteY29" fmla="*/ 128337 h 144840"/>
                  <a:gd name="connsiteX30" fmla="*/ 358477 w 488930"/>
                  <a:gd name="connsiteY30" fmla="*/ 128337 h 144840"/>
                  <a:gd name="connsiteX31" fmla="*/ 307655 w 488930"/>
                  <a:gd name="connsiteY31" fmla="*/ 128337 h 144840"/>
                  <a:gd name="connsiteX32" fmla="*/ 351739 w 488930"/>
                  <a:gd name="connsiteY32" fmla="*/ 86294 h 144840"/>
                  <a:gd name="connsiteX33" fmla="*/ 358477 w 488930"/>
                  <a:gd name="connsiteY33" fmla="*/ 74069 h 144840"/>
                  <a:gd name="connsiteX34" fmla="*/ 358477 w 488930"/>
                  <a:gd name="connsiteY34" fmla="*/ 128337 h 144840"/>
                  <a:gd name="connsiteX35" fmla="*/ 374839 w 488930"/>
                  <a:gd name="connsiteY35" fmla="*/ 128337 h 144840"/>
                  <a:gd name="connsiteX36" fmla="*/ 374839 w 488930"/>
                  <a:gd name="connsiteY36" fmla="*/ 71747 h 144840"/>
                  <a:gd name="connsiteX37" fmla="*/ 384786 w 488930"/>
                  <a:gd name="connsiteY37" fmla="*/ 89714 h 144840"/>
                  <a:gd name="connsiteX38" fmla="*/ 422645 w 488930"/>
                  <a:gd name="connsiteY38" fmla="*/ 128337 h 144840"/>
                  <a:gd name="connsiteX39" fmla="*/ 374839 w 488930"/>
                  <a:gd name="connsiteY39" fmla="*/ 128337 h 14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88930" h="144840">
                    <a:moveTo>
                      <a:pt x="480717" y="128337"/>
                    </a:moveTo>
                    <a:cubicBezTo>
                      <a:pt x="400892" y="128337"/>
                      <a:pt x="374839" y="38873"/>
                      <a:pt x="374839" y="8072"/>
                    </a:cubicBezTo>
                    <a:lnTo>
                      <a:pt x="374839" y="0"/>
                    </a:lnTo>
                    <a:lnTo>
                      <a:pt x="358477" y="0"/>
                    </a:lnTo>
                    <a:lnTo>
                      <a:pt x="358477" y="8072"/>
                    </a:lnTo>
                    <a:cubicBezTo>
                      <a:pt x="357643" y="32636"/>
                      <a:pt x="350520" y="56577"/>
                      <a:pt x="337815" y="77618"/>
                    </a:cubicBezTo>
                    <a:cubicBezTo>
                      <a:pt x="328510" y="93294"/>
                      <a:pt x="315035" y="106134"/>
                      <a:pt x="298993" y="114752"/>
                    </a:cubicBezTo>
                    <a:cubicBezTo>
                      <a:pt x="282886" y="123364"/>
                      <a:pt x="264727" y="127432"/>
                      <a:pt x="246502" y="126508"/>
                    </a:cubicBezTo>
                    <a:cubicBezTo>
                      <a:pt x="228407" y="127567"/>
                      <a:pt x="210312" y="123832"/>
                      <a:pt x="194013" y="115676"/>
                    </a:cubicBezTo>
                    <a:cubicBezTo>
                      <a:pt x="177778" y="107527"/>
                      <a:pt x="163982" y="95239"/>
                      <a:pt x="153972" y="80063"/>
                    </a:cubicBezTo>
                    <a:cubicBezTo>
                      <a:pt x="140496" y="58522"/>
                      <a:pt x="132989" y="33740"/>
                      <a:pt x="132347" y="8316"/>
                    </a:cubicBezTo>
                    <a:lnTo>
                      <a:pt x="132347" y="244"/>
                    </a:lnTo>
                    <a:lnTo>
                      <a:pt x="116113" y="244"/>
                    </a:lnTo>
                    <a:lnTo>
                      <a:pt x="116113" y="8316"/>
                    </a:lnTo>
                    <a:cubicBezTo>
                      <a:pt x="116113" y="39117"/>
                      <a:pt x="90060" y="128580"/>
                      <a:pt x="10145" y="128580"/>
                    </a:cubicBezTo>
                    <a:lnTo>
                      <a:pt x="0" y="128580"/>
                    </a:lnTo>
                    <a:lnTo>
                      <a:pt x="0" y="144841"/>
                    </a:lnTo>
                    <a:lnTo>
                      <a:pt x="488931" y="144841"/>
                    </a:lnTo>
                    <a:lnTo>
                      <a:pt x="488931" y="128337"/>
                    </a:lnTo>
                    <a:lnTo>
                      <a:pt x="480717" y="128337"/>
                    </a:lnTo>
                    <a:close/>
                    <a:moveTo>
                      <a:pt x="116113" y="128337"/>
                    </a:moveTo>
                    <a:lnTo>
                      <a:pt x="68179" y="128337"/>
                    </a:lnTo>
                    <a:cubicBezTo>
                      <a:pt x="83515" y="118333"/>
                      <a:pt x="96477" y="105159"/>
                      <a:pt x="106231" y="89714"/>
                    </a:cubicBezTo>
                    <a:cubicBezTo>
                      <a:pt x="109824" y="83900"/>
                      <a:pt x="113097" y="77900"/>
                      <a:pt x="116113" y="71747"/>
                    </a:cubicBezTo>
                    <a:lnTo>
                      <a:pt x="116113" y="128337"/>
                    </a:lnTo>
                    <a:close/>
                    <a:moveTo>
                      <a:pt x="132347" y="128337"/>
                    </a:moveTo>
                    <a:lnTo>
                      <a:pt x="132347" y="74807"/>
                    </a:lnTo>
                    <a:cubicBezTo>
                      <a:pt x="134785" y="79447"/>
                      <a:pt x="137352" y="84214"/>
                      <a:pt x="140304" y="88738"/>
                    </a:cubicBezTo>
                    <a:cubicBezTo>
                      <a:pt x="151084" y="105377"/>
                      <a:pt x="165843" y="119000"/>
                      <a:pt x="183361" y="128337"/>
                    </a:cubicBezTo>
                    <a:lnTo>
                      <a:pt x="132347" y="128337"/>
                    </a:lnTo>
                    <a:close/>
                    <a:moveTo>
                      <a:pt x="358477" y="128337"/>
                    </a:moveTo>
                    <a:lnTo>
                      <a:pt x="307655" y="128337"/>
                    </a:lnTo>
                    <a:cubicBezTo>
                      <a:pt x="325751" y="118416"/>
                      <a:pt x="340959" y="103920"/>
                      <a:pt x="351739" y="86294"/>
                    </a:cubicBezTo>
                    <a:cubicBezTo>
                      <a:pt x="354177" y="82136"/>
                      <a:pt x="356551" y="77984"/>
                      <a:pt x="358477" y="74069"/>
                    </a:cubicBezTo>
                    <a:lnTo>
                      <a:pt x="358477" y="128337"/>
                    </a:lnTo>
                    <a:close/>
                    <a:moveTo>
                      <a:pt x="374839" y="128337"/>
                    </a:moveTo>
                    <a:lnTo>
                      <a:pt x="374839" y="71747"/>
                    </a:lnTo>
                    <a:cubicBezTo>
                      <a:pt x="377792" y="77951"/>
                      <a:pt x="381064" y="83951"/>
                      <a:pt x="384786" y="89714"/>
                    </a:cubicBezTo>
                    <a:cubicBezTo>
                      <a:pt x="394475" y="105159"/>
                      <a:pt x="407373" y="118333"/>
                      <a:pt x="422645" y="128337"/>
                    </a:cubicBezTo>
                    <a:lnTo>
                      <a:pt x="374839" y="128337"/>
                    </a:lnTo>
                    <a:close/>
                  </a:path>
                </a:pathLst>
              </a:custGeom>
              <a:solidFill>
                <a:srgbClr val="2C5967"/>
              </a:solidFill>
              <a:ln w="6417" cap="flat">
                <a:noFill/>
                <a:prstDash val="solid"/>
                <a:miter/>
              </a:ln>
            </p:spPr>
            <p:txBody>
              <a:bodyPr rtlCol="0" anchor="ctr"/>
              <a:lstStyle/>
              <a:p>
                <a:endParaRPr lang="en-US" sz="1400"/>
              </a:p>
            </p:txBody>
          </p:sp>
          <p:sp>
            <p:nvSpPr>
              <p:cNvPr id="207" name="Freeform: Shape 2582">
                <a:extLst>
                  <a:ext uri="{FF2B5EF4-FFF2-40B4-BE49-F238E27FC236}">
                    <a16:creationId xmlns:a16="http://schemas.microsoft.com/office/drawing/2014/main" id="{DF62E2C1-873A-45C8-8D97-932F0AE04F03}"/>
                  </a:ext>
                </a:extLst>
              </p:cNvPr>
              <p:cNvSpPr/>
              <p:nvPr/>
            </p:nvSpPr>
            <p:spPr>
              <a:xfrm>
                <a:off x="6400190" y="5761008"/>
                <a:ext cx="488930" cy="28509"/>
              </a:xfrm>
              <a:custGeom>
                <a:avLst/>
                <a:gdLst>
                  <a:gd name="connsiteX0" fmla="*/ 456269 w 488930"/>
                  <a:gd name="connsiteY0" fmla="*/ 13 h 28509"/>
                  <a:gd name="connsiteX1" fmla="*/ 435094 w 488930"/>
                  <a:gd name="connsiteY1" fmla="*/ 7713 h 28509"/>
                  <a:gd name="connsiteX2" fmla="*/ 423672 w 488930"/>
                  <a:gd name="connsiteY2" fmla="*/ 12218 h 28509"/>
                  <a:gd name="connsiteX3" fmla="*/ 412250 w 488930"/>
                  <a:gd name="connsiteY3" fmla="*/ 7713 h 28509"/>
                  <a:gd name="connsiteX4" fmla="*/ 391138 w 488930"/>
                  <a:gd name="connsiteY4" fmla="*/ 13 h 28509"/>
                  <a:gd name="connsiteX5" fmla="*/ 369835 w 488930"/>
                  <a:gd name="connsiteY5" fmla="*/ 7713 h 28509"/>
                  <a:gd name="connsiteX6" fmla="*/ 358477 w 488930"/>
                  <a:gd name="connsiteY6" fmla="*/ 12256 h 28509"/>
                  <a:gd name="connsiteX7" fmla="*/ 347119 w 488930"/>
                  <a:gd name="connsiteY7" fmla="*/ 7713 h 28509"/>
                  <a:gd name="connsiteX8" fmla="*/ 325943 w 488930"/>
                  <a:gd name="connsiteY8" fmla="*/ 0 h 28509"/>
                  <a:gd name="connsiteX9" fmla="*/ 304704 w 488930"/>
                  <a:gd name="connsiteY9" fmla="*/ 7713 h 28509"/>
                  <a:gd name="connsiteX10" fmla="*/ 293346 w 488930"/>
                  <a:gd name="connsiteY10" fmla="*/ 12237 h 28509"/>
                  <a:gd name="connsiteX11" fmla="*/ 281859 w 488930"/>
                  <a:gd name="connsiteY11" fmla="*/ 7713 h 28509"/>
                  <a:gd name="connsiteX12" fmla="*/ 260684 w 488930"/>
                  <a:gd name="connsiteY12" fmla="*/ 13 h 28509"/>
                  <a:gd name="connsiteX13" fmla="*/ 239573 w 488930"/>
                  <a:gd name="connsiteY13" fmla="*/ 7713 h 28509"/>
                  <a:gd name="connsiteX14" fmla="*/ 228150 w 488930"/>
                  <a:gd name="connsiteY14" fmla="*/ 12218 h 28509"/>
                  <a:gd name="connsiteX15" fmla="*/ 216729 w 488930"/>
                  <a:gd name="connsiteY15" fmla="*/ 7713 h 28509"/>
                  <a:gd name="connsiteX16" fmla="*/ 195553 w 488930"/>
                  <a:gd name="connsiteY16" fmla="*/ 13 h 28509"/>
                  <a:gd name="connsiteX17" fmla="*/ 174313 w 488930"/>
                  <a:gd name="connsiteY17" fmla="*/ 7713 h 28509"/>
                  <a:gd name="connsiteX18" fmla="*/ 169052 w 488930"/>
                  <a:gd name="connsiteY18" fmla="*/ 11121 h 28509"/>
                  <a:gd name="connsiteX19" fmla="*/ 162955 w 488930"/>
                  <a:gd name="connsiteY19" fmla="*/ 12237 h 28509"/>
                  <a:gd name="connsiteX20" fmla="*/ 151534 w 488930"/>
                  <a:gd name="connsiteY20" fmla="*/ 7713 h 28509"/>
                  <a:gd name="connsiteX21" fmla="*/ 130358 w 488930"/>
                  <a:gd name="connsiteY21" fmla="*/ 0 h 28509"/>
                  <a:gd name="connsiteX22" fmla="*/ 109118 w 488930"/>
                  <a:gd name="connsiteY22" fmla="*/ 7713 h 28509"/>
                  <a:gd name="connsiteX23" fmla="*/ 97760 w 488930"/>
                  <a:gd name="connsiteY23" fmla="*/ 12237 h 28509"/>
                  <a:gd name="connsiteX24" fmla="*/ 91664 w 488930"/>
                  <a:gd name="connsiteY24" fmla="*/ 11121 h 28509"/>
                  <a:gd name="connsiteX25" fmla="*/ 86403 w 488930"/>
                  <a:gd name="connsiteY25" fmla="*/ 7713 h 28509"/>
                  <a:gd name="connsiteX26" fmla="*/ 65163 w 488930"/>
                  <a:gd name="connsiteY26" fmla="*/ 13 h 28509"/>
                  <a:gd name="connsiteX27" fmla="*/ 43987 w 488930"/>
                  <a:gd name="connsiteY27" fmla="*/ 7713 h 28509"/>
                  <a:gd name="connsiteX28" fmla="*/ 32565 w 488930"/>
                  <a:gd name="connsiteY28" fmla="*/ 12218 h 28509"/>
                  <a:gd name="connsiteX29" fmla="*/ 21143 w 488930"/>
                  <a:gd name="connsiteY29" fmla="*/ 7713 h 28509"/>
                  <a:gd name="connsiteX30" fmla="*/ 0 w 488930"/>
                  <a:gd name="connsiteY30" fmla="*/ 13 h 28509"/>
                  <a:gd name="connsiteX31" fmla="*/ 0 w 488930"/>
                  <a:gd name="connsiteY31" fmla="*/ 16273 h 28509"/>
                  <a:gd name="connsiteX32" fmla="*/ 11364 w 488930"/>
                  <a:gd name="connsiteY32" fmla="*/ 20791 h 28509"/>
                  <a:gd name="connsiteX33" fmla="*/ 32629 w 488930"/>
                  <a:gd name="connsiteY33" fmla="*/ 28491 h 28509"/>
                  <a:gd name="connsiteX34" fmla="*/ 53805 w 488930"/>
                  <a:gd name="connsiteY34" fmla="*/ 20791 h 28509"/>
                  <a:gd name="connsiteX35" fmla="*/ 65163 w 488930"/>
                  <a:gd name="connsiteY35" fmla="*/ 16273 h 28509"/>
                  <a:gd name="connsiteX36" fmla="*/ 76649 w 488930"/>
                  <a:gd name="connsiteY36" fmla="*/ 20791 h 28509"/>
                  <a:gd name="connsiteX37" fmla="*/ 97760 w 488930"/>
                  <a:gd name="connsiteY37" fmla="*/ 28497 h 28509"/>
                  <a:gd name="connsiteX38" fmla="*/ 118936 w 488930"/>
                  <a:gd name="connsiteY38" fmla="*/ 20791 h 28509"/>
                  <a:gd name="connsiteX39" fmla="*/ 130358 w 488930"/>
                  <a:gd name="connsiteY39" fmla="*/ 16286 h 28509"/>
                  <a:gd name="connsiteX40" fmla="*/ 141780 w 488930"/>
                  <a:gd name="connsiteY40" fmla="*/ 20791 h 28509"/>
                  <a:gd name="connsiteX41" fmla="*/ 162955 w 488930"/>
                  <a:gd name="connsiteY41" fmla="*/ 28497 h 28509"/>
                  <a:gd name="connsiteX42" fmla="*/ 184067 w 488930"/>
                  <a:gd name="connsiteY42" fmla="*/ 20791 h 28509"/>
                  <a:gd name="connsiteX43" fmla="*/ 195553 w 488930"/>
                  <a:gd name="connsiteY43" fmla="*/ 16273 h 28509"/>
                  <a:gd name="connsiteX44" fmla="*/ 206911 w 488930"/>
                  <a:gd name="connsiteY44" fmla="*/ 20791 h 28509"/>
                  <a:gd name="connsiteX45" fmla="*/ 228086 w 488930"/>
                  <a:gd name="connsiteY45" fmla="*/ 28491 h 28509"/>
                  <a:gd name="connsiteX46" fmla="*/ 249326 w 488930"/>
                  <a:gd name="connsiteY46" fmla="*/ 20791 h 28509"/>
                  <a:gd name="connsiteX47" fmla="*/ 260684 w 488930"/>
                  <a:gd name="connsiteY47" fmla="*/ 16254 h 28509"/>
                  <a:gd name="connsiteX48" fmla="*/ 272042 w 488930"/>
                  <a:gd name="connsiteY48" fmla="*/ 20791 h 28509"/>
                  <a:gd name="connsiteX49" fmla="*/ 293346 w 488930"/>
                  <a:gd name="connsiteY49" fmla="*/ 28491 h 28509"/>
                  <a:gd name="connsiteX50" fmla="*/ 314457 w 488930"/>
                  <a:gd name="connsiteY50" fmla="*/ 20791 h 28509"/>
                  <a:gd name="connsiteX51" fmla="*/ 325943 w 488930"/>
                  <a:gd name="connsiteY51" fmla="*/ 16286 h 28509"/>
                  <a:gd name="connsiteX52" fmla="*/ 337365 w 488930"/>
                  <a:gd name="connsiteY52" fmla="*/ 20791 h 28509"/>
                  <a:gd name="connsiteX53" fmla="*/ 358477 w 488930"/>
                  <a:gd name="connsiteY53" fmla="*/ 28497 h 28509"/>
                  <a:gd name="connsiteX54" fmla="*/ 379652 w 488930"/>
                  <a:gd name="connsiteY54" fmla="*/ 20791 h 28509"/>
                  <a:gd name="connsiteX55" fmla="*/ 391138 w 488930"/>
                  <a:gd name="connsiteY55" fmla="*/ 16273 h 28509"/>
                  <a:gd name="connsiteX56" fmla="*/ 402496 w 488930"/>
                  <a:gd name="connsiteY56" fmla="*/ 20791 h 28509"/>
                  <a:gd name="connsiteX57" fmla="*/ 423672 w 488930"/>
                  <a:gd name="connsiteY57" fmla="*/ 28510 h 28509"/>
                  <a:gd name="connsiteX58" fmla="*/ 444912 w 488930"/>
                  <a:gd name="connsiteY58" fmla="*/ 20791 h 28509"/>
                  <a:gd name="connsiteX59" fmla="*/ 456269 w 488930"/>
                  <a:gd name="connsiteY59" fmla="*/ 16273 h 28509"/>
                  <a:gd name="connsiteX60" fmla="*/ 467756 w 488930"/>
                  <a:gd name="connsiteY60" fmla="*/ 20791 h 28509"/>
                  <a:gd name="connsiteX61" fmla="*/ 488931 w 488930"/>
                  <a:gd name="connsiteY61" fmla="*/ 28491 h 28509"/>
                  <a:gd name="connsiteX62" fmla="*/ 488931 w 488930"/>
                  <a:gd name="connsiteY62" fmla="*/ 12237 h 28509"/>
                  <a:gd name="connsiteX63" fmla="*/ 477509 w 488930"/>
                  <a:gd name="connsiteY63" fmla="*/ 7713 h 28509"/>
                  <a:gd name="connsiteX64" fmla="*/ 456269 w 488930"/>
                  <a:gd name="connsiteY64" fmla="*/ 13 h 2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88930" h="28509">
                    <a:moveTo>
                      <a:pt x="456269" y="13"/>
                    </a:moveTo>
                    <a:cubicBezTo>
                      <a:pt x="448505" y="-6"/>
                      <a:pt x="441062" y="2721"/>
                      <a:pt x="435094" y="7713"/>
                    </a:cubicBezTo>
                    <a:cubicBezTo>
                      <a:pt x="432014" y="10613"/>
                      <a:pt x="427907" y="12218"/>
                      <a:pt x="423672" y="12218"/>
                    </a:cubicBezTo>
                    <a:cubicBezTo>
                      <a:pt x="419437" y="12218"/>
                      <a:pt x="415394" y="10613"/>
                      <a:pt x="412250" y="7713"/>
                    </a:cubicBezTo>
                    <a:cubicBezTo>
                      <a:pt x="406346" y="2721"/>
                      <a:pt x="398839" y="-6"/>
                      <a:pt x="391138" y="13"/>
                    </a:cubicBezTo>
                    <a:cubicBezTo>
                      <a:pt x="383374" y="-6"/>
                      <a:pt x="375802" y="2721"/>
                      <a:pt x="369835" y="7713"/>
                    </a:cubicBezTo>
                    <a:cubicBezTo>
                      <a:pt x="366755" y="10626"/>
                      <a:pt x="362712" y="12256"/>
                      <a:pt x="358477" y="12256"/>
                    </a:cubicBezTo>
                    <a:cubicBezTo>
                      <a:pt x="354242" y="12256"/>
                      <a:pt x="350199" y="10626"/>
                      <a:pt x="347119" y="7713"/>
                    </a:cubicBezTo>
                    <a:cubicBezTo>
                      <a:pt x="341151" y="2734"/>
                      <a:pt x="333644" y="0"/>
                      <a:pt x="325943" y="0"/>
                    </a:cubicBezTo>
                    <a:cubicBezTo>
                      <a:pt x="318179" y="0"/>
                      <a:pt x="310671" y="2734"/>
                      <a:pt x="304704" y="7713"/>
                    </a:cubicBezTo>
                    <a:cubicBezTo>
                      <a:pt x="301688" y="10665"/>
                      <a:pt x="297581" y="12295"/>
                      <a:pt x="293346" y="12237"/>
                    </a:cubicBezTo>
                    <a:cubicBezTo>
                      <a:pt x="289046" y="12301"/>
                      <a:pt x="284940" y="10678"/>
                      <a:pt x="281859" y="7713"/>
                    </a:cubicBezTo>
                    <a:cubicBezTo>
                      <a:pt x="275956" y="2740"/>
                      <a:pt x="268448" y="13"/>
                      <a:pt x="260684" y="13"/>
                    </a:cubicBezTo>
                    <a:cubicBezTo>
                      <a:pt x="252984" y="13"/>
                      <a:pt x="245476" y="2740"/>
                      <a:pt x="239573" y="7713"/>
                    </a:cubicBezTo>
                    <a:cubicBezTo>
                      <a:pt x="236428" y="10613"/>
                      <a:pt x="232386" y="12218"/>
                      <a:pt x="228150" y="12218"/>
                    </a:cubicBezTo>
                    <a:cubicBezTo>
                      <a:pt x="223916" y="12218"/>
                      <a:pt x="219809" y="10613"/>
                      <a:pt x="216729" y="7713"/>
                    </a:cubicBezTo>
                    <a:cubicBezTo>
                      <a:pt x="210761" y="2721"/>
                      <a:pt x="203317" y="-6"/>
                      <a:pt x="195553" y="13"/>
                    </a:cubicBezTo>
                    <a:cubicBezTo>
                      <a:pt x="187789" y="-6"/>
                      <a:pt x="180281" y="2721"/>
                      <a:pt x="174313" y="7713"/>
                    </a:cubicBezTo>
                    <a:cubicBezTo>
                      <a:pt x="172773" y="9189"/>
                      <a:pt x="171041" y="10344"/>
                      <a:pt x="169052" y="11121"/>
                    </a:cubicBezTo>
                    <a:cubicBezTo>
                      <a:pt x="167127" y="11897"/>
                      <a:pt x="165009" y="12282"/>
                      <a:pt x="162955" y="12237"/>
                    </a:cubicBezTo>
                    <a:cubicBezTo>
                      <a:pt x="158656" y="12295"/>
                      <a:pt x="154614" y="10665"/>
                      <a:pt x="151534" y="7713"/>
                    </a:cubicBezTo>
                    <a:cubicBezTo>
                      <a:pt x="145630" y="2734"/>
                      <a:pt x="138122" y="0"/>
                      <a:pt x="130358" y="0"/>
                    </a:cubicBezTo>
                    <a:cubicBezTo>
                      <a:pt x="122594" y="0"/>
                      <a:pt x="115086" y="2734"/>
                      <a:pt x="109118" y="7713"/>
                    </a:cubicBezTo>
                    <a:cubicBezTo>
                      <a:pt x="106102" y="10665"/>
                      <a:pt x="101995" y="12295"/>
                      <a:pt x="97760" y="12237"/>
                    </a:cubicBezTo>
                    <a:cubicBezTo>
                      <a:pt x="95707" y="12282"/>
                      <a:pt x="93589" y="11897"/>
                      <a:pt x="91664" y="11121"/>
                    </a:cubicBezTo>
                    <a:cubicBezTo>
                      <a:pt x="89675" y="10344"/>
                      <a:pt x="87878" y="9189"/>
                      <a:pt x="86403" y="7713"/>
                    </a:cubicBezTo>
                    <a:cubicBezTo>
                      <a:pt x="80435" y="2721"/>
                      <a:pt x="72927" y="-6"/>
                      <a:pt x="65163" y="13"/>
                    </a:cubicBezTo>
                    <a:cubicBezTo>
                      <a:pt x="57398" y="-6"/>
                      <a:pt x="49891" y="2721"/>
                      <a:pt x="43987" y="7713"/>
                    </a:cubicBezTo>
                    <a:cubicBezTo>
                      <a:pt x="40907" y="10613"/>
                      <a:pt x="36800" y="12218"/>
                      <a:pt x="32565" y="12218"/>
                    </a:cubicBezTo>
                    <a:cubicBezTo>
                      <a:pt x="28330" y="12218"/>
                      <a:pt x="24223" y="10613"/>
                      <a:pt x="21143" y="7713"/>
                    </a:cubicBezTo>
                    <a:cubicBezTo>
                      <a:pt x="15246" y="2695"/>
                      <a:pt x="7745" y="-38"/>
                      <a:pt x="0" y="13"/>
                    </a:cubicBezTo>
                    <a:lnTo>
                      <a:pt x="0" y="16273"/>
                    </a:lnTo>
                    <a:cubicBezTo>
                      <a:pt x="4235" y="16216"/>
                      <a:pt x="8323" y="17839"/>
                      <a:pt x="11364" y="20791"/>
                    </a:cubicBezTo>
                    <a:cubicBezTo>
                      <a:pt x="17293" y="25841"/>
                      <a:pt x="24865" y="28574"/>
                      <a:pt x="32629" y="28491"/>
                    </a:cubicBezTo>
                    <a:cubicBezTo>
                      <a:pt x="40394" y="28555"/>
                      <a:pt x="47902" y="25821"/>
                      <a:pt x="53805" y="20791"/>
                    </a:cubicBezTo>
                    <a:cubicBezTo>
                      <a:pt x="56821" y="17839"/>
                      <a:pt x="60928" y="16216"/>
                      <a:pt x="65163" y="16273"/>
                    </a:cubicBezTo>
                    <a:cubicBezTo>
                      <a:pt x="69398" y="16209"/>
                      <a:pt x="73569" y="17832"/>
                      <a:pt x="76649" y="20791"/>
                    </a:cubicBezTo>
                    <a:cubicBezTo>
                      <a:pt x="82553" y="25770"/>
                      <a:pt x="90060" y="28497"/>
                      <a:pt x="97760" y="28497"/>
                    </a:cubicBezTo>
                    <a:cubicBezTo>
                      <a:pt x="105525" y="28497"/>
                      <a:pt x="113033" y="25770"/>
                      <a:pt x="118936" y="20791"/>
                    </a:cubicBezTo>
                    <a:cubicBezTo>
                      <a:pt x="122016" y="17897"/>
                      <a:pt x="126123" y="16286"/>
                      <a:pt x="130358" y="16286"/>
                    </a:cubicBezTo>
                    <a:cubicBezTo>
                      <a:pt x="134593" y="16286"/>
                      <a:pt x="138700" y="17897"/>
                      <a:pt x="141780" y="20791"/>
                    </a:cubicBezTo>
                    <a:cubicBezTo>
                      <a:pt x="147683" y="25770"/>
                      <a:pt x="155191" y="28497"/>
                      <a:pt x="162955" y="28497"/>
                    </a:cubicBezTo>
                    <a:cubicBezTo>
                      <a:pt x="170656" y="28497"/>
                      <a:pt x="178164" y="25770"/>
                      <a:pt x="184067" y="20791"/>
                    </a:cubicBezTo>
                    <a:cubicBezTo>
                      <a:pt x="187147" y="17832"/>
                      <a:pt x="191254" y="16209"/>
                      <a:pt x="195553" y="16273"/>
                    </a:cubicBezTo>
                    <a:cubicBezTo>
                      <a:pt x="199788" y="16216"/>
                      <a:pt x="203895" y="17839"/>
                      <a:pt x="206911" y="20791"/>
                    </a:cubicBezTo>
                    <a:cubicBezTo>
                      <a:pt x="212814" y="25841"/>
                      <a:pt x="220322" y="28581"/>
                      <a:pt x="228086" y="28491"/>
                    </a:cubicBezTo>
                    <a:cubicBezTo>
                      <a:pt x="235851" y="28574"/>
                      <a:pt x="243423" y="25841"/>
                      <a:pt x="249326" y="20791"/>
                    </a:cubicBezTo>
                    <a:cubicBezTo>
                      <a:pt x="252406" y="17877"/>
                      <a:pt x="256449" y="16254"/>
                      <a:pt x="260684" y="16254"/>
                    </a:cubicBezTo>
                    <a:cubicBezTo>
                      <a:pt x="264919" y="16254"/>
                      <a:pt x="269026" y="17877"/>
                      <a:pt x="272042" y="20791"/>
                    </a:cubicBezTo>
                    <a:cubicBezTo>
                      <a:pt x="278009" y="25841"/>
                      <a:pt x="285582" y="28574"/>
                      <a:pt x="293346" y="28491"/>
                    </a:cubicBezTo>
                    <a:cubicBezTo>
                      <a:pt x="301110" y="28581"/>
                      <a:pt x="308618" y="25841"/>
                      <a:pt x="314457" y="20791"/>
                    </a:cubicBezTo>
                    <a:cubicBezTo>
                      <a:pt x="317602" y="17897"/>
                      <a:pt x="321644" y="16286"/>
                      <a:pt x="325943" y="16286"/>
                    </a:cubicBezTo>
                    <a:cubicBezTo>
                      <a:pt x="330178" y="16286"/>
                      <a:pt x="334221" y="17897"/>
                      <a:pt x="337365" y="20791"/>
                    </a:cubicBezTo>
                    <a:cubicBezTo>
                      <a:pt x="343269" y="25770"/>
                      <a:pt x="350776" y="28497"/>
                      <a:pt x="358477" y="28497"/>
                    </a:cubicBezTo>
                    <a:cubicBezTo>
                      <a:pt x="366241" y="28497"/>
                      <a:pt x="373685" y="25770"/>
                      <a:pt x="379652" y="20791"/>
                    </a:cubicBezTo>
                    <a:cubicBezTo>
                      <a:pt x="382733" y="17832"/>
                      <a:pt x="386839" y="16209"/>
                      <a:pt x="391138" y="16273"/>
                    </a:cubicBezTo>
                    <a:cubicBezTo>
                      <a:pt x="395374" y="16216"/>
                      <a:pt x="399416" y="17839"/>
                      <a:pt x="402496" y="20791"/>
                    </a:cubicBezTo>
                    <a:cubicBezTo>
                      <a:pt x="408400" y="25777"/>
                      <a:pt x="415907" y="28510"/>
                      <a:pt x="423672" y="28510"/>
                    </a:cubicBezTo>
                    <a:cubicBezTo>
                      <a:pt x="431436" y="28510"/>
                      <a:pt x="438944" y="25777"/>
                      <a:pt x="444912" y="20791"/>
                    </a:cubicBezTo>
                    <a:cubicBezTo>
                      <a:pt x="447927" y="17839"/>
                      <a:pt x="452034" y="16216"/>
                      <a:pt x="456269" y="16273"/>
                    </a:cubicBezTo>
                    <a:cubicBezTo>
                      <a:pt x="460569" y="16209"/>
                      <a:pt x="464675" y="17832"/>
                      <a:pt x="467756" y="20791"/>
                    </a:cubicBezTo>
                    <a:cubicBezTo>
                      <a:pt x="473595" y="25860"/>
                      <a:pt x="481167" y="28600"/>
                      <a:pt x="488931" y="28491"/>
                    </a:cubicBezTo>
                    <a:lnTo>
                      <a:pt x="488931" y="12237"/>
                    </a:lnTo>
                    <a:cubicBezTo>
                      <a:pt x="484632" y="12295"/>
                      <a:pt x="480590" y="10665"/>
                      <a:pt x="477509" y="7713"/>
                    </a:cubicBezTo>
                    <a:cubicBezTo>
                      <a:pt x="471542" y="2721"/>
                      <a:pt x="464034" y="-6"/>
                      <a:pt x="456269" y="13"/>
                    </a:cubicBezTo>
                    <a:close/>
                  </a:path>
                </a:pathLst>
              </a:custGeom>
              <a:solidFill>
                <a:srgbClr val="2C5967"/>
              </a:solidFill>
              <a:ln w="6417" cap="flat">
                <a:noFill/>
                <a:prstDash val="solid"/>
                <a:miter/>
              </a:ln>
            </p:spPr>
            <p:txBody>
              <a:bodyPr rtlCol="0" anchor="ctr"/>
              <a:lstStyle/>
              <a:p>
                <a:endParaRPr lang="en-US" sz="1400"/>
              </a:p>
            </p:txBody>
          </p:sp>
          <p:sp>
            <p:nvSpPr>
              <p:cNvPr id="208" name="Freeform: Shape 2583">
                <a:extLst>
                  <a:ext uri="{FF2B5EF4-FFF2-40B4-BE49-F238E27FC236}">
                    <a16:creationId xmlns:a16="http://schemas.microsoft.com/office/drawing/2014/main" id="{715AE577-901C-4F29-ADDC-B3CD390B9169}"/>
                  </a:ext>
                </a:extLst>
              </p:cNvPr>
              <p:cNvSpPr/>
              <p:nvPr/>
            </p:nvSpPr>
            <p:spPr>
              <a:xfrm>
                <a:off x="6545243" y="5362201"/>
                <a:ext cx="86434" cy="86531"/>
              </a:xfrm>
              <a:custGeom>
                <a:avLst/>
                <a:gdLst>
                  <a:gd name="connsiteX0" fmla="*/ 8598 w 86434"/>
                  <a:gd name="connsiteY0" fmla="*/ 47542 h 86531"/>
                  <a:gd name="connsiteX1" fmla="*/ 385 w 86434"/>
                  <a:gd name="connsiteY1" fmla="*/ 52310 h 86531"/>
                  <a:gd name="connsiteX2" fmla="*/ 7828 w 86434"/>
                  <a:gd name="connsiteY2" fmla="*/ 69052 h 86531"/>
                  <a:gd name="connsiteX3" fmla="*/ 16876 w 86434"/>
                  <a:gd name="connsiteY3" fmla="*/ 66119 h 86531"/>
                  <a:gd name="connsiteX4" fmla="*/ 21817 w 86434"/>
                  <a:gd name="connsiteY4" fmla="*/ 70765 h 86531"/>
                  <a:gd name="connsiteX5" fmla="*/ 19315 w 86434"/>
                  <a:gd name="connsiteY5" fmla="*/ 79934 h 86531"/>
                  <a:gd name="connsiteX6" fmla="*/ 36447 w 86434"/>
                  <a:gd name="connsiteY6" fmla="*/ 86531 h 86531"/>
                  <a:gd name="connsiteX7" fmla="*/ 40875 w 86434"/>
                  <a:gd name="connsiteY7" fmla="*/ 78099 h 86531"/>
                  <a:gd name="connsiteX8" fmla="*/ 43314 w 86434"/>
                  <a:gd name="connsiteY8" fmla="*/ 78099 h 86531"/>
                  <a:gd name="connsiteX9" fmla="*/ 47485 w 86434"/>
                  <a:gd name="connsiteY9" fmla="*/ 78099 h 86531"/>
                  <a:gd name="connsiteX10" fmla="*/ 52233 w 86434"/>
                  <a:gd name="connsiteY10" fmla="*/ 86287 h 86531"/>
                  <a:gd name="connsiteX11" fmla="*/ 68981 w 86434"/>
                  <a:gd name="connsiteY11" fmla="*/ 78831 h 86531"/>
                  <a:gd name="connsiteX12" fmla="*/ 66157 w 86434"/>
                  <a:gd name="connsiteY12" fmla="*/ 69789 h 86531"/>
                  <a:gd name="connsiteX13" fmla="*/ 70778 w 86434"/>
                  <a:gd name="connsiteY13" fmla="*/ 65022 h 86531"/>
                  <a:gd name="connsiteX14" fmla="*/ 79825 w 86434"/>
                  <a:gd name="connsiteY14" fmla="*/ 67345 h 86531"/>
                  <a:gd name="connsiteX15" fmla="*/ 86435 w 86434"/>
                  <a:gd name="connsiteY15" fmla="*/ 50231 h 86531"/>
                  <a:gd name="connsiteX16" fmla="*/ 78029 w 86434"/>
                  <a:gd name="connsiteY16" fmla="*/ 45829 h 86531"/>
                  <a:gd name="connsiteX17" fmla="*/ 78029 w 86434"/>
                  <a:gd name="connsiteY17" fmla="*/ 39110 h 86531"/>
                  <a:gd name="connsiteX18" fmla="*/ 86178 w 86434"/>
                  <a:gd name="connsiteY18" fmla="*/ 34343 h 86531"/>
                  <a:gd name="connsiteX19" fmla="*/ 78606 w 86434"/>
                  <a:gd name="connsiteY19" fmla="*/ 17473 h 86531"/>
                  <a:gd name="connsiteX20" fmla="*/ 69558 w 86434"/>
                  <a:gd name="connsiteY20" fmla="*/ 20406 h 86531"/>
                  <a:gd name="connsiteX21" fmla="*/ 64681 w 86434"/>
                  <a:gd name="connsiteY21" fmla="*/ 15766 h 86531"/>
                  <a:gd name="connsiteX22" fmla="*/ 67120 w 86434"/>
                  <a:gd name="connsiteY22" fmla="*/ 6596 h 86531"/>
                  <a:gd name="connsiteX23" fmla="*/ 50501 w 86434"/>
                  <a:gd name="connsiteY23" fmla="*/ 0 h 86531"/>
                  <a:gd name="connsiteX24" fmla="*/ 46137 w 86434"/>
                  <a:gd name="connsiteY24" fmla="*/ 8432 h 86531"/>
                  <a:gd name="connsiteX25" fmla="*/ 43763 w 86434"/>
                  <a:gd name="connsiteY25" fmla="*/ 8432 h 86531"/>
                  <a:gd name="connsiteX26" fmla="*/ 39528 w 86434"/>
                  <a:gd name="connsiteY26" fmla="*/ 8432 h 86531"/>
                  <a:gd name="connsiteX27" fmla="*/ 34715 w 86434"/>
                  <a:gd name="connsiteY27" fmla="*/ 244 h 86531"/>
                  <a:gd name="connsiteX28" fmla="*/ 17518 w 86434"/>
                  <a:gd name="connsiteY28" fmla="*/ 7944 h 86531"/>
                  <a:gd name="connsiteX29" fmla="*/ 20341 w 86434"/>
                  <a:gd name="connsiteY29" fmla="*/ 16985 h 86531"/>
                  <a:gd name="connsiteX30" fmla="*/ 15785 w 86434"/>
                  <a:gd name="connsiteY30" fmla="*/ 21753 h 86531"/>
                  <a:gd name="connsiteX31" fmla="*/ 6609 w 86434"/>
                  <a:gd name="connsiteY31" fmla="*/ 19430 h 86531"/>
                  <a:gd name="connsiteX32" fmla="*/ 0 w 86434"/>
                  <a:gd name="connsiteY32" fmla="*/ 36544 h 86531"/>
                  <a:gd name="connsiteX33" fmla="*/ 8470 w 86434"/>
                  <a:gd name="connsiteY33" fmla="*/ 40817 h 86531"/>
                  <a:gd name="connsiteX34" fmla="*/ 8598 w 86434"/>
                  <a:gd name="connsiteY34" fmla="*/ 47542 h 86531"/>
                  <a:gd name="connsiteX35" fmla="*/ 35741 w 86434"/>
                  <a:gd name="connsiteY35" fmla="*/ 26277 h 86531"/>
                  <a:gd name="connsiteX36" fmla="*/ 43314 w 86434"/>
                  <a:gd name="connsiteY36" fmla="*/ 24685 h 86531"/>
                  <a:gd name="connsiteX37" fmla="*/ 54864 w 86434"/>
                  <a:gd name="connsiteY37" fmla="*/ 28972 h 86531"/>
                  <a:gd name="connsiteX38" fmla="*/ 61217 w 86434"/>
                  <a:gd name="connsiteY38" fmla="*/ 39573 h 86531"/>
                  <a:gd name="connsiteX39" fmla="*/ 59484 w 86434"/>
                  <a:gd name="connsiteY39" fmla="*/ 51796 h 86531"/>
                  <a:gd name="connsiteX40" fmla="*/ 50501 w 86434"/>
                  <a:gd name="connsiteY40" fmla="*/ 60254 h 86531"/>
                  <a:gd name="connsiteX41" fmla="*/ 36320 w 86434"/>
                  <a:gd name="connsiteY41" fmla="*/ 60588 h 86531"/>
                  <a:gd name="connsiteX42" fmla="*/ 26052 w 86434"/>
                  <a:gd name="connsiteY42" fmla="*/ 50840 h 86531"/>
                  <a:gd name="connsiteX43" fmla="*/ 24448 w 86434"/>
                  <a:gd name="connsiteY43" fmla="*/ 43718 h 86531"/>
                  <a:gd name="connsiteX44" fmla="*/ 25732 w 86434"/>
                  <a:gd name="connsiteY44" fmla="*/ 36524 h 86531"/>
                  <a:gd name="connsiteX45" fmla="*/ 29710 w 86434"/>
                  <a:gd name="connsiteY45" fmla="*/ 30390 h 86531"/>
                  <a:gd name="connsiteX46" fmla="*/ 35741 w 86434"/>
                  <a:gd name="connsiteY46" fmla="*/ 26277 h 8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6434" h="86531">
                    <a:moveTo>
                      <a:pt x="8598" y="47542"/>
                    </a:moveTo>
                    <a:lnTo>
                      <a:pt x="385" y="52310"/>
                    </a:lnTo>
                    <a:lnTo>
                      <a:pt x="7828" y="69052"/>
                    </a:lnTo>
                    <a:lnTo>
                      <a:pt x="16876" y="66119"/>
                    </a:lnTo>
                    <a:cubicBezTo>
                      <a:pt x="18352" y="67826"/>
                      <a:pt x="20021" y="69379"/>
                      <a:pt x="21817" y="70765"/>
                    </a:cubicBezTo>
                    <a:lnTo>
                      <a:pt x="19315" y="79934"/>
                    </a:lnTo>
                    <a:lnTo>
                      <a:pt x="36447" y="86531"/>
                    </a:lnTo>
                    <a:lnTo>
                      <a:pt x="40875" y="78099"/>
                    </a:lnTo>
                    <a:lnTo>
                      <a:pt x="43314" y="78099"/>
                    </a:lnTo>
                    <a:cubicBezTo>
                      <a:pt x="44661" y="78215"/>
                      <a:pt x="46072" y="78215"/>
                      <a:pt x="47485" y="78099"/>
                    </a:cubicBezTo>
                    <a:lnTo>
                      <a:pt x="52233" y="86287"/>
                    </a:lnTo>
                    <a:lnTo>
                      <a:pt x="68981" y="78831"/>
                    </a:lnTo>
                    <a:lnTo>
                      <a:pt x="66157" y="69789"/>
                    </a:lnTo>
                    <a:cubicBezTo>
                      <a:pt x="67826" y="68352"/>
                      <a:pt x="69430" y="66754"/>
                      <a:pt x="70778" y="65022"/>
                    </a:cubicBezTo>
                    <a:lnTo>
                      <a:pt x="79825" y="67345"/>
                    </a:lnTo>
                    <a:lnTo>
                      <a:pt x="86435" y="50231"/>
                    </a:lnTo>
                    <a:lnTo>
                      <a:pt x="78029" y="45829"/>
                    </a:lnTo>
                    <a:cubicBezTo>
                      <a:pt x="78221" y="43596"/>
                      <a:pt x="78221" y="41344"/>
                      <a:pt x="78029" y="39110"/>
                    </a:cubicBezTo>
                    <a:lnTo>
                      <a:pt x="86178" y="34343"/>
                    </a:lnTo>
                    <a:lnTo>
                      <a:pt x="78606" y="17473"/>
                    </a:lnTo>
                    <a:lnTo>
                      <a:pt x="69558" y="20406"/>
                    </a:lnTo>
                    <a:cubicBezTo>
                      <a:pt x="68147" y="18679"/>
                      <a:pt x="66478" y="17120"/>
                      <a:pt x="64681" y="15766"/>
                    </a:cubicBezTo>
                    <a:lnTo>
                      <a:pt x="67120" y="6596"/>
                    </a:lnTo>
                    <a:lnTo>
                      <a:pt x="50501" y="0"/>
                    </a:lnTo>
                    <a:lnTo>
                      <a:pt x="46137" y="8432"/>
                    </a:lnTo>
                    <a:lnTo>
                      <a:pt x="43763" y="8432"/>
                    </a:lnTo>
                    <a:cubicBezTo>
                      <a:pt x="42351" y="8303"/>
                      <a:pt x="40939" y="8303"/>
                      <a:pt x="39528" y="8432"/>
                    </a:cubicBezTo>
                    <a:lnTo>
                      <a:pt x="34715" y="244"/>
                    </a:lnTo>
                    <a:lnTo>
                      <a:pt x="17518" y="7944"/>
                    </a:lnTo>
                    <a:lnTo>
                      <a:pt x="20341" y="16985"/>
                    </a:lnTo>
                    <a:cubicBezTo>
                      <a:pt x="18609" y="18390"/>
                      <a:pt x="17133" y="19988"/>
                      <a:pt x="15785" y="21753"/>
                    </a:cubicBezTo>
                    <a:lnTo>
                      <a:pt x="6609" y="19430"/>
                    </a:lnTo>
                    <a:lnTo>
                      <a:pt x="0" y="36544"/>
                    </a:lnTo>
                    <a:lnTo>
                      <a:pt x="8470" y="40817"/>
                    </a:lnTo>
                    <a:cubicBezTo>
                      <a:pt x="8278" y="43057"/>
                      <a:pt x="8278" y="45315"/>
                      <a:pt x="8598" y="47542"/>
                    </a:cubicBezTo>
                    <a:close/>
                    <a:moveTo>
                      <a:pt x="35741" y="26277"/>
                    </a:moveTo>
                    <a:cubicBezTo>
                      <a:pt x="38116" y="25211"/>
                      <a:pt x="40683" y="24673"/>
                      <a:pt x="43314" y="24685"/>
                    </a:cubicBezTo>
                    <a:cubicBezTo>
                      <a:pt x="47549" y="24756"/>
                      <a:pt x="51592" y="26271"/>
                      <a:pt x="54864" y="28972"/>
                    </a:cubicBezTo>
                    <a:cubicBezTo>
                      <a:pt x="58136" y="31680"/>
                      <a:pt x="60383" y="35421"/>
                      <a:pt x="61217" y="39573"/>
                    </a:cubicBezTo>
                    <a:cubicBezTo>
                      <a:pt x="62051" y="43718"/>
                      <a:pt x="61473" y="48036"/>
                      <a:pt x="59484" y="51796"/>
                    </a:cubicBezTo>
                    <a:cubicBezTo>
                      <a:pt x="57559" y="55557"/>
                      <a:pt x="54350" y="58541"/>
                      <a:pt x="50501" y="60254"/>
                    </a:cubicBezTo>
                    <a:cubicBezTo>
                      <a:pt x="46009" y="62231"/>
                      <a:pt x="40939" y="62352"/>
                      <a:pt x="36320" y="60588"/>
                    </a:cubicBezTo>
                    <a:cubicBezTo>
                      <a:pt x="31763" y="58823"/>
                      <a:pt x="28042" y="55319"/>
                      <a:pt x="26052" y="50840"/>
                    </a:cubicBezTo>
                    <a:cubicBezTo>
                      <a:pt x="25025" y="48601"/>
                      <a:pt x="24512" y="46175"/>
                      <a:pt x="24448" y="43718"/>
                    </a:cubicBezTo>
                    <a:cubicBezTo>
                      <a:pt x="24384" y="41260"/>
                      <a:pt x="24833" y="38815"/>
                      <a:pt x="25732" y="36524"/>
                    </a:cubicBezTo>
                    <a:cubicBezTo>
                      <a:pt x="26630" y="34240"/>
                      <a:pt x="27977" y="32155"/>
                      <a:pt x="29710" y="30390"/>
                    </a:cubicBezTo>
                    <a:cubicBezTo>
                      <a:pt x="31378" y="28632"/>
                      <a:pt x="33431" y="27233"/>
                      <a:pt x="35741" y="26277"/>
                    </a:cubicBezTo>
                    <a:close/>
                  </a:path>
                </a:pathLst>
              </a:custGeom>
              <a:solidFill>
                <a:srgbClr val="2C5967"/>
              </a:solidFill>
              <a:ln w="6417" cap="flat">
                <a:noFill/>
                <a:prstDash val="solid"/>
                <a:miter/>
              </a:ln>
            </p:spPr>
            <p:txBody>
              <a:bodyPr rtlCol="0" anchor="ctr"/>
              <a:lstStyle/>
              <a:p>
                <a:endParaRPr lang="en-US" sz="1400"/>
              </a:p>
            </p:txBody>
          </p:sp>
          <p:sp>
            <p:nvSpPr>
              <p:cNvPr id="209" name="Freeform: Shape 2584">
                <a:extLst>
                  <a:ext uri="{FF2B5EF4-FFF2-40B4-BE49-F238E27FC236}">
                    <a16:creationId xmlns:a16="http://schemas.microsoft.com/office/drawing/2014/main" id="{652EBEC7-F572-4FBF-BC9E-D1B411CDB694}"/>
                  </a:ext>
                </a:extLst>
              </p:cNvPr>
              <p:cNvSpPr/>
              <p:nvPr/>
            </p:nvSpPr>
            <p:spPr>
              <a:xfrm>
                <a:off x="6606650" y="5494324"/>
                <a:ext cx="83318" cy="83360"/>
              </a:xfrm>
              <a:custGeom>
                <a:avLst/>
                <a:gdLst>
                  <a:gd name="connsiteX0" fmla="*/ 1 w 83318"/>
                  <a:gd name="connsiteY0" fmla="*/ 41562 h 83360"/>
                  <a:gd name="connsiteX1" fmla="*/ 6932 w 83318"/>
                  <a:gd name="connsiteY1" fmla="*/ 64759 h 83360"/>
                  <a:gd name="connsiteX2" fmla="*/ 25669 w 83318"/>
                  <a:gd name="connsiteY2" fmla="*/ 80166 h 83360"/>
                  <a:gd name="connsiteX3" fmla="*/ 49732 w 83318"/>
                  <a:gd name="connsiteY3" fmla="*/ 82566 h 83360"/>
                  <a:gd name="connsiteX4" fmla="*/ 71100 w 83318"/>
                  <a:gd name="connsiteY4" fmla="*/ 71150 h 83360"/>
                  <a:gd name="connsiteX5" fmla="*/ 82522 w 83318"/>
                  <a:gd name="connsiteY5" fmla="*/ 49782 h 83360"/>
                  <a:gd name="connsiteX6" fmla="*/ 80148 w 83318"/>
                  <a:gd name="connsiteY6" fmla="*/ 25674 h 83360"/>
                  <a:gd name="connsiteX7" fmla="*/ 64748 w 83318"/>
                  <a:gd name="connsiteY7" fmla="*/ 6975 h 83360"/>
                  <a:gd name="connsiteX8" fmla="*/ 41519 w 83318"/>
                  <a:gd name="connsiteY8" fmla="*/ 0 h 83360"/>
                  <a:gd name="connsiteX9" fmla="*/ 12193 w 83318"/>
                  <a:gd name="connsiteY9" fmla="*/ 12211 h 83360"/>
                  <a:gd name="connsiteX10" fmla="*/ 1 w 83318"/>
                  <a:gd name="connsiteY10" fmla="*/ 41562 h 83360"/>
                  <a:gd name="connsiteX11" fmla="*/ 41519 w 83318"/>
                  <a:gd name="connsiteY11" fmla="*/ 16260 h 83360"/>
                  <a:gd name="connsiteX12" fmla="*/ 55700 w 83318"/>
                  <a:gd name="connsiteY12" fmla="*/ 20489 h 83360"/>
                  <a:gd name="connsiteX13" fmla="*/ 65132 w 83318"/>
                  <a:gd name="connsiteY13" fmla="*/ 31898 h 83360"/>
                  <a:gd name="connsiteX14" fmla="*/ 66608 w 83318"/>
                  <a:gd name="connsiteY14" fmla="*/ 46612 h 83360"/>
                  <a:gd name="connsiteX15" fmla="*/ 59614 w 83318"/>
                  <a:gd name="connsiteY15" fmla="*/ 59657 h 83360"/>
                  <a:gd name="connsiteX16" fmla="*/ 46588 w 83318"/>
                  <a:gd name="connsiteY16" fmla="*/ 66620 h 83360"/>
                  <a:gd name="connsiteX17" fmla="*/ 31894 w 83318"/>
                  <a:gd name="connsiteY17" fmla="*/ 65144 h 83360"/>
                  <a:gd name="connsiteX18" fmla="*/ 20471 w 83318"/>
                  <a:gd name="connsiteY18" fmla="*/ 55730 h 83360"/>
                  <a:gd name="connsiteX19" fmla="*/ 16236 w 83318"/>
                  <a:gd name="connsiteY19" fmla="*/ 41562 h 83360"/>
                  <a:gd name="connsiteX20" fmla="*/ 23616 w 83318"/>
                  <a:gd name="connsiteY20" fmla="*/ 23672 h 83360"/>
                  <a:gd name="connsiteX21" fmla="*/ 41519 w 83318"/>
                  <a:gd name="connsiteY21" fmla="*/ 16260 h 8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3318" h="83360">
                    <a:moveTo>
                      <a:pt x="1" y="41562"/>
                    </a:moveTo>
                    <a:cubicBezTo>
                      <a:pt x="-63" y="49814"/>
                      <a:pt x="2375" y="57886"/>
                      <a:pt x="6932" y="64759"/>
                    </a:cubicBezTo>
                    <a:cubicBezTo>
                      <a:pt x="11488" y="71631"/>
                      <a:pt x="18033" y="76996"/>
                      <a:pt x="25669" y="80166"/>
                    </a:cubicBezTo>
                    <a:cubicBezTo>
                      <a:pt x="33241" y="83336"/>
                      <a:pt x="41646" y="84170"/>
                      <a:pt x="49732" y="82566"/>
                    </a:cubicBezTo>
                    <a:cubicBezTo>
                      <a:pt x="57881" y="80961"/>
                      <a:pt x="65261" y="76989"/>
                      <a:pt x="71100" y="71150"/>
                    </a:cubicBezTo>
                    <a:cubicBezTo>
                      <a:pt x="76939" y="65317"/>
                      <a:pt x="80918" y="57880"/>
                      <a:pt x="82522" y="49782"/>
                    </a:cubicBezTo>
                    <a:cubicBezTo>
                      <a:pt x="84126" y="41684"/>
                      <a:pt x="83293" y="33297"/>
                      <a:pt x="80148" y="25674"/>
                    </a:cubicBezTo>
                    <a:cubicBezTo>
                      <a:pt x="76939" y="18057"/>
                      <a:pt x="71613" y="11544"/>
                      <a:pt x="64748" y="6975"/>
                    </a:cubicBezTo>
                    <a:cubicBezTo>
                      <a:pt x="57881" y="2406"/>
                      <a:pt x="49796" y="-19"/>
                      <a:pt x="41519" y="0"/>
                    </a:cubicBezTo>
                    <a:cubicBezTo>
                      <a:pt x="30545" y="32"/>
                      <a:pt x="19958" y="4421"/>
                      <a:pt x="12193" y="12211"/>
                    </a:cubicBezTo>
                    <a:cubicBezTo>
                      <a:pt x="4365" y="19995"/>
                      <a:pt x="1" y="30551"/>
                      <a:pt x="1" y="41562"/>
                    </a:cubicBezTo>
                    <a:close/>
                    <a:moveTo>
                      <a:pt x="41519" y="16260"/>
                    </a:moveTo>
                    <a:cubicBezTo>
                      <a:pt x="46588" y="16235"/>
                      <a:pt x="51529" y="17711"/>
                      <a:pt x="55700" y="20489"/>
                    </a:cubicBezTo>
                    <a:cubicBezTo>
                      <a:pt x="59871" y="23274"/>
                      <a:pt x="63208" y="27246"/>
                      <a:pt x="65132" y="31898"/>
                    </a:cubicBezTo>
                    <a:cubicBezTo>
                      <a:pt x="67058" y="36544"/>
                      <a:pt x="67571" y="41671"/>
                      <a:pt x="66608" y="46612"/>
                    </a:cubicBezTo>
                    <a:cubicBezTo>
                      <a:pt x="65646" y="51553"/>
                      <a:pt x="63208" y="56096"/>
                      <a:pt x="59614" y="59657"/>
                    </a:cubicBezTo>
                    <a:cubicBezTo>
                      <a:pt x="56084" y="63219"/>
                      <a:pt x="51529" y="65645"/>
                      <a:pt x="46588" y="66620"/>
                    </a:cubicBezTo>
                    <a:cubicBezTo>
                      <a:pt x="41646" y="67602"/>
                      <a:pt x="36513" y="67082"/>
                      <a:pt x="31894" y="65144"/>
                    </a:cubicBezTo>
                    <a:cubicBezTo>
                      <a:pt x="27209" y="63206"/>
                      <a:pt x="23230" y="59927"/>
                      <a:pt x="20471" y="55730"/>
                    </a:cubicBezTo>
                    <a:cubicBezTo>
                      <a:pt x="17712" y="51528"/>
                      <a:pt x="16236" y="46599"/>
                      <a:pt x="16236" y="41562"/>
                    </a:cubicBezTo>
                    <a:cubicBezTo>
                      <a:pt x="16236" y="34850"/>
                      <a:pt x="18867" y="28414"/>
                      <a:pt x="23616" y="23672"/>
                    </a:cubicBezTo>
                    <a:cubicBezTo>
                      <a:pt x="28364" y="18924"/>
                      <a:pt x="34845" y="16260"/>
                      <a:pt x="41519" y="16260"/>
                    </a:cubicBezTo>
                    <a:close/>
                  </a:path>
                </a:pathLst>
              </a:custGeom>
              <a:solidFill>
                <a:srgbClr val="2C5967"/>
              </a:solidFill>
              <a:ln w="6417" cap="flat">
                <a:noFill/>
                <a:prstDash val="solid"/>
                <a:miter/>
              </a:ln>
            </p:spPr>
            <p:txBody>
              <a:bodyPr rtlCol="0" anchor="ctr"/>
              <a:lstStyle/>
              <a:p>
                <a:endParaRPr lang="en-US" sz="1400"/>
              </a:p>
            </p:txBody>
          </p:sp>
          <p:sp>
            <p:nvSpPr>
              <p:cNvPr id="210" name="Freeform: Shape 2585">
                <a:extLst>
                  <a:ext uri="{FF2B5EF4-FFF2-40B4-BE49-F238E27FC236}">
                    <a16:creationId xmlns:a16="http://schemas.microsoft.com/office/drawing/2014/main" id="{1AA903F9-68EE-4229-A053-F1817C54C5E7}"/>
                  </a:ext>
                </a:extLst>
              </p:cNvPr>
              <p:cNvSpPr/>
              <p:nvPr/>
            </p:nvSpPr>
            <p:spPr>
              <a:xfrm>
                <a:off x="6563723" y="5451177"/>
                <a:ext cx="168570" cy="169038"/>
              </a:xfrm>
              <a:custGeom>
                <a:avLst/>
                <a:gdLst>
                  <a:gd name="connsiteX0" fmla="*/ 58522 w 168570"/>
                  <a:gd name="connsiteY0" fmla="*/ 21022 h 169038"/>
                  <a:gd name="connsiteX1" fmla="*/ 57687 w 168570"/>
                  <a:gd name="connsiteY1" fmla="*/ 21022 h 169038"/>
                  <a:gd name="connsiteX2" fmla="*/ 41581 w 168570"/>
                  <a:gd name="connsiteY2" fmla="*/ 8310 h 169038"/>
                  <a:gd name="connsiteX3" fmla="*/ 7571 w 168570"/>
                  <a:gd name="connsiteY3" fmla="*/ 42409 h 169038"/>
                  <a:gd name="connsiteX4" fmla="*/ 20534 w 168570"/>
                  <a:gd name="connsiteY4" fmla="*/ 58547 h 169038"/>
                  <a:gd name="connsiteX5" fmla="*/ 20534 w 168570"/>
                  <a:gd name="connsiteY5" fmla="*/ 59401 h 169038"/>
                  <a:gd name="connsiteX6" fmla="*/ 0 w 168570"/>
                  <a:gd name="connsiteY6" fmla="*/ 61724 h 169038"/>
                  <a:gd name="connsiteX7" fmla="*/ 0 w 168570"/>
                  <a:gd name="connsiteY7" fmla="*/ 108413 h 169038"/>
                  <a:gd name="connsiteX8" fmla="*/ 20534 w 168570"/>
                  <a:gd name="connsiteY8" fmla="*/ 110736 h 169038"/>
                  <a:gd name="connsiteX9" fmla="*/ 20534 w 168570"/>
                  <a:gd name="connsiteY9" fmla="*/ 111467 h 169038"/>
                  <a:gd name="connsiteX10" fmla="*/ 7571 w 168570"/>
                  <a:gd name="connsiteY10" fmla="*/ 127971 h 169038"/>
                  <a:gd name="connsiteX11" fmla="*/ 41068 w 168570"/>
                  <a:gd name="connsiteY11" fmla="*/ 161339 h 169038"/>
                  <a:gd name="connsiteX12" fmla="*/ 57174 w 168570"/>
                  <a:gd name="connsiteY12" fmla="*/ 148383 h 169038"/>
                  <a:gd name="connsiteX13" fmla="*/ 58072 w 168570"/>
                  <a:gd name="connsiteY13" fmla="*/ 148383 h 169038"/>
                  <a:gd name="connsiteX14" fmla="*/ 60383 w 168570"/>
                  <a:gd name="connsiteY14" fmla="*/ 169039 h 169038"/>
                  <a:gd name="connsiteX15" fmla="*/ 107675 w 168570"/>
                  <a:gd name="connsiteY15" fmla="*/ 169039 h 169038"/>
                  <a:gd name="connsiteX16" fmla="*/ 109856 w 168570"/>
                  <a:gd name="connsiteY16" fmla="*/ 148383 h 169038"/>
                  <a:gd name="connsiteX17" fmla="*/ 110755 w 168570"/>
                  <a:gd name="connsiteY17" fmla="*/ 148383 h 169038"/>
                  <a:gd name="connsiteX18" fmla="*/ 126990 w 168570"/>
                  <a:gd name="connsiteY18" fmla="*/ 161339 h 169038"/>
                  <a:gd name="connsiteX19" fmla="*/ 160870 w 168570"/>
                  <a:gd name="connsiteY19" fmla="*/ 127971 h 169038"/>
                  <a:gd name="connsiteX20" fmla="*/ 147908 w 168570"/>
                  <a:gd name="connsiteY20" fmla="*/ 111711 h 169038"/>
                  <a:gd name="connsiteX21" fmla="*/ 147908 w 168570"/>
                  <a:gd name="connsiteY21" fmla="*/ 110980 h 169038"/>
                  <a:gd name="connsiteX22" fmla="*/ 168571 w 168570"/>
                  <a:gd name="connsiteY22" fmla="*/ 108656 h 169038"/>
                  <a:gd name="connsiteX23" fmla="*/ 168571 w 168570"/>
                  <a:gd name="connsiteY23" fmla="*/ 61114 h 169038"/>
                  <a:gd name="connsiteX24" fmla="*/ 147908 w 168570"/>
                  <a:gd name="connsiteY24" fmla="*/ 58791 h 169038"/>
                  <a:gd name="connsiteX25" fmla="*/ 147908 w 168570"/>
                  <a:gd name="connsiteY25" fmla="*/ 57931 h 169038"/>
                  <a:gd name="connsiteX26" fmla="*/ 160870 w 168570"/>
                  <a:gd name="connsiteY26" fmla="*/ 42409 h 169038"/>
                  <a:gd name="connsiteX27" fmla="*/ 127503 w 168570"/>
                  <a:gd name="connsiteY27" fmla="*/ 8432 h 169038"/>
                  <a:gd name="connsiteX28" fmla="*/ 111204 w 168570"/>
                  <a:gd name="connsiteY28" fmla="*/ 20656 h 169038"/>
                  <a:gd name="connsiteX29" fmla="*/ 110369 w 168570"/>
                  <a:gd name="connsiteY29" fmla="*/ 20656 h 169038"/>
                  <a:gd name="connsiteX30" fmla="*/ 108188 w 168570"/>
                  <a:gd name="connsiteY30" fmla="*/ 0 h 169038"/>
                  <a:gd name="connsiteX31" fmla="*/ 60896 w 168570"/>
                  <a:gd name="connsiteY31" fmla="*/ 0 h 169038"/>
                  <a:gd name="connsiteX32" fmla="*/ 58522 w 168570"/>
                  <a:gd name="connsiteY32" fmla="*/ 21022 h 169038"/>
                  <a:gd name="connsiteX33" fmla="*/ 73601 w 168570"/>
                  <a:gd name="connsiteY33" fmla="*/ 33246 h 169038"/>
                  <a:gd name="connsiteX34" fmla="*/ 75398 w 168570"/>
                  <a:gd name="connsiteY34" fmla="*/ 16742 h 169038"/>
                  <a:gd name="connsiteX35" fmla="*/ 93108 w 168570"/>
                  <a:gd name="connsiteY35" fmla="*/ 16742 h 169038"/>
                  <a:gd name="connsiteX36" fmla="*/ 94969 w 168570"/>
                  <a:gd name="connsiteY36" fmla="*/ 33246 h 169038"/>
                  <a:gd name="connsiteX37" fmla="*/ 99974 w 168570"/>
                  <a:gd name="connsiteY37" fmla="*/ 34831 h 169038"/>
                  <a:gd name="connsiteX38" fmla="*/ 108316 w 168570"/>
                  <a:gd name="connsiteY38" fmla="*/ 38257 h 169038"/>
                  <a:gd name="connsiteX39" fmla="*/ 112936 w 168570"/>
                  <a:gd name="connsiteY39" fmla="*/ 40702 h 169038"/>
                  <a:gd name="connsiteX40" fmla="*/ 126283 w 168570"/>
                  <a:gd name="connsiteY40" fmla="*/ 30191 h 169038"/>
                  <a:gd name="connsiteX41" fmla="*/ 138475 w 168570"/>
                  <a:gd name="connsiteY41" fmla="*/ 43025 h 169038"/>
                  <a:gd name="connsiteX42" fmla="*/ 128208 w 168570"/>
                  <a:gd name="connsiteY42" fmla="*/ 55243 h 169038"/>
                  <a:gd name="connsiteX43" fmla="*/ 130647 w 168570"/>
                  <a:gd name="connsiteY43" fmla="*/ 60010 h 169038"/>
                  <a:gd name="connsiteX44" fmla="*/ 134112 w 168570"/>
                  <a:gd name="connsiteY44" fmla="*/ 68198 h 169038"/>
                  <a:gd name="connsiteX45" fmla="*/ 135652 w 168570"/>
                  <a:gd name="connsiteY45" fmla="*/ 73210 h 169038"/>
                  <a:gd name="connsiteX46" fmla="*/ 152079 w 168570"/>
                  <a:gd name="connsiteY46" fmla="*/ 75045 h 169038"/>
                  <a:gd name="connsiteX47" fmla="*/ 152079 w 168570"/>
                  <a:gd name="connsiteY47" fmla="*/ 93256 h 169038"/>
                  <a:gd name="connsiteX48" fmla="*/ 135652 w 168570"/>
                  <a:gd name="connsiteY48" fmla="*/ 94969 h 169038"/>
                  <a:gd name="connsiteX49" fmla="*/ 134112 w 168570"/>
                  <a:gd name="connsiteY49" fmla="*/ 100103 h 169038"/>
                  <a:gd name="connsiteX50" fmla="*/ 130647 w 168570"/>
                  <a:gd name="connsiteY50" fmla="*/ 108291 h 169038"/>
                  <a:gd name="connsiteX51" fmla="*/ 128208 w 168570"/>
                  <a:gd name="connsiteY51" fmla="*/ 112937 h 169038"/>
                  <a:gd name="connsiteX52" fmla="*/ 138475 w 168570"/>
                  <a:gd name="connsiteY52" fmla="*/ 125892 h 169038"/>
                  <a:gd name="connsiteX53" fmla="*/ 126283 w 168570"/>
                  <a:gd name="connsiteY53" fmla="*/ 138726 h 169038"/>
                  <a:gd name="connsiteX54" fmla="*/ 113322 w 168570"/>
                  <a:gd name="connsiteY54" fmla="*/ 128337 h 169038"/>
                  <a:gd name="connsiteX55" fmla="*/ 108637 w 168570"/>
                  <a:gd name="connsiteY55" fmla="*/ 130782 h 169038"/>
                  <a:gd name="connsiteX56" fmla="*/ 100360 w 168570"/>
                  <a:gd name="connsiteY56" fmla="*/ 134202 h 169038"/>
                  <a:gd name="connsiteX57" fmla="*/ 95354 w 168570"/>
                  <a:gd name="connsiteY57" fmla="*/ 135793 h 169038"/>
                  <a:gd name="connsiteX58" fmla="*/ 93108 w 168570"/>
                  <a:gd name="connsiteY58" fmla="*/ 152413 h 169038"/>
                  <a:gd name="connsiteX59" fmla="*/ 75398 w 168570"/>
                  <a:gd name="connsiteY59" fmla="*/ 152413 h 169038"/>
                  <a:gd name="connsiteX60" fmla="*/ 73601 w 168570"/>
                  <a:gd name="connsiteY60" fmla="*/ 135915 h 169038"/>
                  <a:gd name="connsiteX61" fmla="*/ 68724 w 168570"/>
                  <a:gd name="connsiteY61" fmla="*/ 134812 h 169038"/>
                  <a:gd name="connsiteX62" fmla="*/ 60510 w 168570"/>
                  <a:gd name="connsiteY62" fmla="*/ 131391 h 169038"/>
                  <a:gd name="connsiteX63" fmla="*/ 55762 w 168570"/>
                  <a:gd name="connsiteY63" fmla="*/ 128947 h 169038"/>
                  <a:gd name="connsiteX64" fmla="*/ 42928 w 168570"/>
                  <a:gd name="connsiteY64" fmla="*/ 139335 h 169038"/>
                  <a:gd name="connsiteX65" fmla="*/ 30095 w 168570"/>
                  <a:gd name="connsiteY65" fmla="*/ 126502 h 169038"/>
                  <a:gd name="connsiteX66" fmla="*/ 40362 w 168570"/>
                  <a:gd name="connsiteY66" fmla="*/ 113546 h 169038"/>
                  <a:gd name="connsiteX67" fmla="*/ 37924 w 168570"/>
                  <a:gd name="connsiteY67" fmla="*/ 108900 h 169038"/>
                  <a:gd name="connsiteX68" fmla="*/ 34458 w 168570"/>
                  <a:gd name="connsiteY68" fmla="*/ 100712 h 169038"/>
                  <a:gd name="connsiteX69" fmla="*/ 32854 w 168570"/>
                  <a:gd name="connsiteY69" fmla="*/ 95579 h 169038"/>
                  <a:gd name="connsiteX70" fmla="*/ 16491 w 168570"/>
                  <a:gd name="connsiteY70" fmla="*/ 93866 h 169038"/>
                  <a:gd name="connsiteX71" fmla="*/ 16491 w 168570"/>
                  <a:gd name="connsiteY71" fmla="*/ 75655 h 169038"/>
                  <a:gd name="connsiteX72" fmla="*/ 32854 w 168570"/>
                  <a:gd name="connsiteY72" fmla="*/ 73826 h 169038"/>
                  <a:gd name="connsiteX73" fmla="*/ 34458 w 168570"/>
                  <a:gd name="connsiteY73" fmla="*/ 68814 h 169038"/>
                  <a:gd name="connsiteX74" fmla="*/ 37924 w 168570"/>
                  <a:gd name="connsiteY74" fmla="*/ 60620 h 169038"/>
                  <a:gd name="connsiteX75" fmla="*/ 40362 w 168570"/>
                  <a:gd name="connsiteY75" fmla="*/ 55859 h 169038"/>
                  <a:gd name="connsiteX76" fmla="*/ 30095 w 168570"/>
                  <a:gd name="connsiteY76" fmla="*/ 43634 h 169038"/>
                  <a:gd name="connsiteX77" fmla="*/ 42801 w 168570"/>
                  <a:gd name="connsiteY77" fmla="*/ 30191 h 169038"/>
                  <a:gd name="connsiteX78" fmla="*/ 55634 w 168570"/>
                  <a:gd name="connsiteY78" fmla="*/ 40580 h 169038"/>
                  <a:gd name="connsiteX79" fmla="*/ 60383 w 168570"/>
                  <a:gd name="connsiteY79" fmla="*/ 38135 h 169038"/>
                  <a:gd name="connsiteX80" fmla="*/ 68596 w 168570"/>
                  <a:gd name="connsiteY80" fmla="*/ 34709 h 169038"/>
                  <a:gd name="connsiteX81" fmla="*/ 73601 w 168570"/>
                  <a:gd name="connsiteY81" fmla="*/ 33246 h 16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68570" h="169038">
                    <a:moveTo>
                      <a:pt x="58522" y="21022"/>
                    </a:moveTo>
                    <a:lnTo>
                      <a:pt x="57687" y="21022"/>
                    </a:lnTo>
                    <a:lnTo>
                      <a:pt x="41581" y="8310"/>
                    </a:lnTo>
                    <a:lnTo>
                      <a:pt x="7571" y="42409"/>
                    </a:lnTo>
                    <a:lnTo>
                      <a:pt x="20534" y="58547"/>
                    </a:lnTo>
                    <a:lnTo>
                      <a:pt x="20534" y="59401"/>
                    </a:lnTo>
                    <a:lnTo>
                      <a:pt x="0" y="61724"/>
                    </a:lnTo>
                    <a:lnTo>
                      <a:pt x="0" y="108413"/>
                    </a:lnTo>
                    <a:lnTo>
                      <a:pt x="20534" y="110736"/>
                    </a:lnTo>
                    <a:lnTo>
                      <a:pt x="20534" y="111467"/>
                    </a:lnTo>
                    <a:lnTo>
                      <a:pt x="7571" y="127971"/>
                    </a:lnTo>
                    <a:lnTo>
                      <a:pt x="41068" y="161339"/>
                    </a:lnTo>
                    <a:lnTo>
                      <a:pt x="57174" y="148383"/>
                    </a:lnTo>
                    <a:lnTo>
                      <a:pt x="58072" y="148383"/>
                    </a:lnTo>
                    <a:lnTo>
                      <a:pt x="60383" y="169039"/>
                    </a:lnTo>
                    <a:lnTo>
                      <a:pt x="107675" y="169039"/>
                    </a:lnTo>
                    <a:lnTo>
                      <a:pt x="109856" y="148383"/>
                    </a:lnTo>
                    <a:lnTo>
                      <a:pt x="110755" y="148383"/>
                    </a:lnTo>
                    <a:lnTo>
                      <a:pt x="126990" y="161339"/>
                    </a:lnTo>
                    <a:lnTo>
                      <a:pt x="160870" y="127971"/>
                    </a:lnTo>
                    <a:lnTo>
                      <a:pt x="147908" y="111711"/>
                    </a:lnTo>
                    <a:lnTo>
                      <a:pt x="147908" y="110980"/>
                    </a:lnTo>
                    <a:lnTo>
                      <a:pt x="168571" y="108656"/>
                    </a:lnTo>
                    <a:lnTo>
                      <a:pt x="168571" y="61114"/>
                    </a:lnTo>
                    <a:lnTo>
                      <a:pt x="147908" y="58791"/>
                    </a:lnTo>
                    <a:lnTo>
                      <a:pt x="147908" y="57931"/>
                    </a:lnTo>
                    <a:lnTo>
                      <a:pt x="160870" y="42409"/>
                    </a:lnTo>
                    <a:lnTo>
                      <a:pt x="127503" y="8432"/>
                    </a:lnTo>
                    <a:lnTo>
                      <a:pt x="111204" y="20656"/>
                    </a:lnTo>
                    <a:lnTo>
                      <a:pt x="110369" y="20656"/>
                    </a:lnTo>
                    <a:lnTo>
                      <a:pt x="108188" y="0"/>
                    </a:lnTo>
                    <a:lnTo>
                      <a:pt x="60896" y="0"/>
                    </a:lnTo>
                    <a:lnTo>
                      <a:pt x="58522" y="21022"/>
                    </a:lnTo>
                    <a:close/>
                    <a:moveTo>
                      <a:pt x="73601" y="33246"/>
                    </a:moveTo>
                    <a:lnTo>
                      <a:pt x="75398" y="16742"/>
                    </a:lnTo>
                    <a:lnTo>
                      <a:pt x="93108" y="16742"/>
                    </a:lnTo>
                    <a:lnTo>
                      <a:pt x="94969" y="33246"/>
                    </a:lnTo>
                    <a:lnTo>
                      <a:pt x="99974" y="34831"/>
                    </a:lnTo>
                    <a:cubicBezTo>
                      <a:pt x="102862" y="35665"/>
                      <a:pt x="105685" y="36813"/>
                      <a:pt x="108316" y="38257"/>
                    </a:cubicBezTo>
                    <a:lnTo>
                      <a:pt x="112936" y="40702"/>
                    </a:lnTo>
                    <a:lnTo>
                      <a:pt x="126283" y="30191"/>
                    </a:lnTo>
                    <a:lnTo>
                      <a:pt x="138475" y="43025"/>
                    </a:lnTo>
                    <a:lnTo>
                      <a:pt x="128208" y="55243"/>
                    </a:lnTo>
                    <a:lnTo>
                      <a:pt x="130647" y="60010"/>
                    </a:lnTo>
                    <a:cubicBezTo>
                      <a:pt x="132058" y="62628"/>
                      <a:pt x="133214" y="65375"/>
                      <a:pt x="134112" y="68198"/>
                    </a:cubicBezTo>
                    <a:lnTo>
                      <a:pt x="135652" y="73210"/>
                    </a:lnTo>
                    <a:lnTo>
                      <a:pt x="152079" y="75045"/>
                    </a:lnTo>
                    <a:lnTo>
                      <a:pt x="152079" y="93256"/>
                    </a:lnTo>
                    <a:lnTo>
                      <a:pt x="135652" y="94969"/>
                    </a:lnTo>
                    <a:lnTo>
                      <a:pt x="134112" y="100103"/>
                    </a:lnTo>
                    <a:cubicBezTo>
                      <a:pt x="133149" y="102920"/>
                      <a:pt x="132058" y="105660"/>
                      <a:pt x="130647" y="108291"/>
                    </a:cubicBezTo>
                    <a:lnTo>
                      <a:pt x="128208" y="112937"/>
                    </a:lnTo>
                    <a:lnTo>
                      <a:pt x="138475" y="125892"/>
                    </a:lnTo>
                    <a:lnTo>
                      <a:pt x="126283" y="138726"/>
                    </a:lnTo>
                    <a:lnTo>
                      <a:pt x="113322" y="128337"/>
                    </a:lnTo>
                    <a:lnTo>
                      <a:pt x="108637" y="130782"/>
                    </a:lnTo>
                    <a:cubicBezTo>
                      <a:pt x="106006" y="132174"/>
                      <a:pt x="103247" y="133316"/>
                      <a:pt x="100360" y="134202"/>
                    </a:cubicBezTo>
                    <a:lnTo>
                      <a:pt x="95354" y="135793"/>
                    </a:lnTo>
                    <a:lnTo>
                      <a:pt x="93108" y="152413"/>
                    </a:lnTo>
                    <a:lnTo>
                      <a:pt x="75398" y="152413"/>
                    </a:lnTo>
                    <a:lnTo>
                      <a:pt x="73601" y="135915"/>
                    </a:lnTo>
                    <a:lnTo>
                      <a:pt x="68724" y="134812"/>
                    </a:lnTo>
                    <a:cubicBezTo>
                      <a:pt x="65837" y="133926"/>
                      <a:pt x="63142" y="132777"/>
                      <a:pt x="60510" y="131391"/>
                    </a:cubicBezTo>
                    <a:lnTo>
                      <a:pt x="55762" y="128947"/>
                    </a:lnTo>
                    <a:lnTo>
                      <a:pt x="42928" y="139335"/>
                    </a:lnTo>
                    <a:lnTo>
                      <a:pt x="30095" y="126502"/>
                    </a:lnTo>
                    <a:lnTo>
                      <a:pt x="40362" y="113546"/>
                    </a:lnTo>
                    <a:lnTo>
                      <a:pt x="37924" y="108900"/>
                    </a:lnTo>
                    <a:cubicBezTo>
                      <a:pt x="36576" y="106250"/>
                      <a:pt x="35421" y="103517"/>
                      <a:pt x="34458" y="100712"/>
                    </a:cubicBezTo>
                    <a:lnTo>
                      <a:pt x="32854" y="95579"/>
                    </a:lnTo>
                    <a:lnTo>
                      <a:pt x="16491" y="93866"/>
                    </a:lnTo>
                    <a:lnTo>
                      <a:pt x="16491" y="75655"/>
                    </a:lnTo>
                    <a:lnTo>
                      <a:pt x="32854" y="73826"/>
                    </a:lnTo>
                    <a:lnTo>
                      <a:pt x="34458" y="68814"/>
                    </a:lnTo>
                    <a:cubicBezTo>
                      <a:pt x="35421" y="66004"/>
                      <a:pt x="36576" y="63264"/>
                      <a:pt x="37924" y="60620"/>
                    </a:cubicBezTo>
                    <a:lnTo>
                      <a:pt x="40362" y="55859"/>
                    </a:lnTo>
                    <a:lnTo>
                      <a:pt x="30095" y="43634"/>
                    </a:lnTo>
                    <a:lnTo>
                      <a:pt x="42801" y="30191"/>
                    </a:lnTo>
                    <a:lnTo>
                      <a:pt x="55634" y="40580"/>
                    </a:lnTo>
                    <a:lnTo>
                      <a:pt x="60383" y="38135"/>
                    </a:lnTo>
                    <a:cubicBezTo>
                      <a:pt x="62949" y="36692"/>
                      <a:pt x="65708" y="35543"/>
                      <a:pt x="68596" y="34709"/>
                    </a:cubicBezTo>
                    <a:lnTo>
                      <a:pt x="73601" y="33246"/>
                    </a:lnTo>
                    <a:close/>
                  </a:path>
                </a:pathLst>
              </a:custGeom>
              <a:solidFill>
                <a:srgbClr val="2C5967"/>
              </a:solidFill>
              <a:ln w="6417" cap="flat">
                <a:noFill/>
                <a:prstDash val="solid"/>
                <a:miter/>
              </a:ln>
            </p:spPr>
            <p:txBody>
              <a:bodyPr rtlCol="0" anchor="ctr"/>
              <a:lstStyle/>
              <a:p>
                <a:endParaRPr lang="en-US" sz="1400"/>
              </a:p>
            </p:txBody>
          </p:sp>
        </p:grpSp>
        <p:grpSp>
          <p:nvGrpSpPr>
            <p:cNvPr id="195" name="Graphic 2">
              <a:extLst>
                <a:ext uri="{FF2B5EF4-FFF2-40B4-BE49-F238E27FC236}">
                  <a16:creationId xmlns:a16="http://schemas.microsoft.com/office/drawing/2014/main" id="{95F043CB-3E09-49B9-B0E4-E3642D45C2F2}"/>
                </a:ext>
              </a:extLst>
            </p:cNvPr>
            <p:cNvGrpSpPr/>
            <p:nvPr/>
          </p:nvGrpSpPr>
          <p:grpSpPr>
            <a:xfrm>
              <a:off x="6194955" y="5813580"/>
              <a:ext cx="909644" cy="622577"/>
              <a:chOff x="6194955" y="5813580"/>
              <a:chExt cx="909644" cy="622577"/>
            </a:xfrm>
            <a:solidFill>
              <a:srgbClr val="000000"/>
            </a:solidFill>
          </p:grpSpPr>
          <p:sp>
            <p:nvSpPr>
              <p:cNvPr id="196" name="TextBox 2587">
                <a:extLst>
                  <a:ext uri="{FF2B5EF4-FFF2-40B4-BE49-F238E27FC236}">
                    <a16:creationId xmlns:a16="http://schemas.microsoft.com/office/drawing/2014/main" id="{85DBC764-CD27-4100-92A9-66F01D2B39A0}"/>
                  </a:ext>
                </a:extLst>
              </p:cNvPr>
              <p:cNvSpPr txBox="1"/>
              <p:nvPr/>
            </p:nvSpPr>
            <p:spPr>
              <a:xfrm>
                <a:off x="6194955" y="5813580"/>
                <a:ext cx="909644" cy="244542"/>
              </a:xfrm>
              <a:prstGeom prst="rect">
                <a:avLst/>
              </a:prstGeom>
              <a:noFill/>
            </p:spPr>
            <p:txBody>
              <a:bodyPr wrap="none" rtlCol="0">
                <a:spAutoFit/>
              </a:bodyPr>
              <a:lstStyle/>
              <a:p>
                <a:pPr algn="l"/>
                <a:r>
                  <a:rPr lang="en-US" sz="1400" dirty="0">
                    <a:latin typeface="Oracle Sans"/>
                    <a:cs typeface="Oracle Sans"/>
                    <a:sym typeface="Oracle Sans"/>
                    <a:rtl val="0"/>
                  </a:rPr>
                  <a:t>GoldenGate</a:t>
                </a:r>
              </a:p>
            </p:txBody>
          </p:sp>
          <p:sp>
            <p:nvSpPr>
              <p:cNvPr id="197" name="TextBox 2588">
                <a:extLst>
                  <a:ext uri="{FF2B5EF4-FFF2-40B4-BE49-F238E27FC236}">
                    <a16:creationId xmlns:a16="http://schemas.microsoft.com/office/drawing/2014/main" id="{B9FFFCBD-7544-424D-A5AD-FCF47A4D3394}"/>
                  </a:ext>
                </a:extLst>
              </p:cNvPr>
              <p:cNvSpPr txBox="1"/>
              <p:nvPr/>
            </p:nvSpPr>
            <p:spPr>
              <a:xfrm>
                <a:off x="6355415" y="6012919"/>
                <a:ext cx="610335" cy="244542"/>
              </a:xfrm>
              <a:prstGeom prst="rect">
                <a:avLst/>
              </a:prstGeom>
              <a:noFill/>
            </p:spPr>
            <p:txBody>
              <a:bodyPr wrap="none" rtlCol="0">
                <a:spAutoFit/>
              </a:bodyPr>
              <a:lstStyle/>
              <a:p>
                <a:pPr algn="l"/>
                <a:r>
                  <a:rPr lang="en-US" sz="1400" dirty="0">
                    <a:latin typeface="Oracle Sans"/>
                    <a:cs typeface="Oracle Sans"/>
                    <a:sym typeface="Oracle Sans"/>
                    <a:rtl val="0"/>
                  </a:rPr>
                  <a:t>Stream</a:t>
                </a:r>
              </a:p>
            </p:txBody>
          </p:sp>
          <p:sp>
            <p:nvSpPr>
              <p:cNvPr id="198" name="TextBox 2589">
                <a:extLst>
                  <a:ext uri="{FF2B5EF4-FFF2-40B4-BE49-F238E27FC236}">
                    <a16:creationId xmlns:a16="http://schemas.microsoft.com/office/drawing/2014/main" id="{C04C9C1C-13E7-4371-8F7A-134D083D4BDB}"/>
                  </a:ext>
                </a:extLst>
              </p:cNvPr>
              <p:cNvSpPr txBox="1"/>
              <p:nvPr/>
            </p:nvSpPr>
            <p:spPr>
              <a:xfrm>
                <a:off x="6284110" y="6191615"/>
                <a:ext cx="731333" cy="244542"/>
              </a:xfrm>
              <a:prstGeom prst="rect">
                <a:avLst/>
              </a:prstGeom>
              <a:noFill/>
            </p:spPr>
            <p:txBody>
              <a:bodyPr wrap="none" rtlCol="0">
                <a:spAutoFit/>
              </a:bodyPr>
              <a:lstStyle/>
              <a:p>
                <a:pPr algn="l"/>
                <a:r>
                  <a:rPr lang="en-US" sz="1400" dirty="0">
                    <a:latin typeface="Oracle Sans"/>
                    <a:cs typeface="Oracle Sans"/>
                    <a:sym typeface="Oracle Sans"/>
                    <a:rtl val="0"/>
                  </a:rPr>
                  <a:t>Analytics</a:t>
                </a:r>
              </a:p>
            </p:txBody>
          </p:sp>
        </p:grpSp>
      </p:grpSp>
      <p:cxnSp>
        <p:nvCxnSpPr>
          <p:cNvPr id="234" name="Straight Arrow Connector 42">
            <a:extLst>
              <a:ext uri="{FF2B5EF4-FFF2-40B4-BE49-F238E27FC236}">
                <a16:creationId xmlns:a16="http://schemas.microsoft.com/office/drawing/2014/main" id="{8D16AAB8-76D9-4211-9266-ED971BCE2B1E}"/>
              </a:ext>
            </a:extLst>
          </p:cNvPr>
          <p:cNvCxnSpPr>
            <a:cxnSpLocks/>
          </p:cNvCxnSpPr>
          <p:nvPr/>
        </p:nvCxnSpPr>
        <p:spPr bwMode="auto">
          <a:xfrm>
            <a:off x="10955972" y="8262588"/>
            <a:ext cx="4557347" cy="0"/>
          </a:xfrm>
          <a:prstGeom prst="straightConnector1">
            <a:avLst/>
          </a:prstGeom>
          <a:solidFill>
            <a:srgbClr val="00B8FF"/>
          </a:solidFill>
          <a:ln w="12700" cap="flat" cmpd="sng" algn="ctr">
            <a:solidFill>
              <a:srgbClr val="312D2A"/>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35" name="Straight Arrow Connector 43">
            <a:extLst>
              <a:ext uri="{FF2B5EF4-FFF2-40B4-BE49-F238E27FC236}">
                <a16:creationId xmlns:a16="http://schemas.microsoft.com/office/drawing/2014/main" id="{38191C1B-5931-4E08-A08A-71DAF56056D3}"/>
              </a:ext>
            </a:extLst>
          </p:cNvPr>
          <p:cNvCxnSpPr>
            <a:cxnSpLocks/>
          </p:cNvCxnSpPr>
          <p:nvPr/>
        </p:nvCxnSpPr>
        <p:spPr bwMode="auto">
          <a:xfrm flipV="1">
            <a:off x="15505044" y="4743608"/>
            <a:ext cx="0" cy="355219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37" name="Straight Arrow Connector 43">
            <a:extLst>
              <a:ext uri="{FF2B5EF4-FFF2-40B4-BE49-F238E27FC236}">
                <a16:creationId xmlns:a16="http://schemas.microsoft.com/office/drawing/2014/main" id="{CD99B96C-64A9-4A13-9B8F-4A58AF9E8A1A}"/>
              </a:ext>
            </a:extLst>
          </p:cNvPr>
          <p:cNvCxnSpPr>
            <a:cxnSpLocks/>
          </p:cNvCxnSpPr>
          <p:nvPr/>
        </p:nvCxnSpPr>
        <p:spPr bwMode="auto">
          <a:xfrm flipV="1">
            <a:off x="1907260" y="3681741"/>
            <a:ext cx="3513020" cy="13203"/>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45" name="Straight Arrow Connector 44">
            <a:extLst>
              <a:ext uri="{FF2B5EF4-FFF2-40B4-BE49-F238E27FC236}">
                <a16:creationId xmlns:a16="http://schemas.microsoft.com/office/drawing/2014/main" id="{0D7EBB64-7185-4CD4-875A-1E408D45E250}"/>
              </a:ext>
            </a:extLst>
          </p:cNvPr>
          <p:cNvCxnSpPr>
            <a:cxnSpLocks/>
          </p:cNvCxnSpPr>
          <p:nvPr/>
        </p:nvCxnSpPr>
        <p:spPr bwMode="auto">
          <a:xfrm>
            <a:off x="7843422" y="8267665"/>
            <a:ext cx="1716707" cy="0"/>
          </a:xfrm>
          <a:prstGeom prst="straightConnector1">
            <a:avLst/>
          </a:prstGeom>
          <a:solidFill>
            <a:srgbClr val="00B8FF"/>
          </a:solidFill>
          <a:ln w="12700" cap="flat" cmpd="sng" algn="ctr">
            <a:solidFill>
              <a:srgbClr val="312D2A"/>
            </a:solidFill>
            <a:prstDash val="solid"/>
            <a:round/>
            <a:headEnd type="arrow" w="med" len="sm"/>
            <a:tailEnd type="arrow"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49" name="グループ化 48">
            <a:extLst>
              <a:ext uri="{FF2B5EF4-FFF2-40B4-BE49-F238E27FC236}">
                <a16:creationId xmlns:a16="http://schemas.microsoft.com/office/drawing/2014/main" id="{FE78A338-A751-4D36-AFDA-DDD3A1A91092}"/>
              </a:ext>
            </a:extLst>
          </p:cNvPr>
          <p:cNvGrpSpPr/>
          <p:nvPr/>
        </p:nvGrpSpPr>
        <p:grpSpPr>
          <a:xfrm>
            <a:off x="4859771" y="7607700"/>
            <a:ext cx="3736139" cy="1418288"/>
            <a:chOff x="3285876" y="5338507"/>
            <a:chExt cx="2530593" cy="960647"/>
          </a:xfrm>
        </p:grpSpPr>
        <p:grpSp>
          <p:nvGrpSpPr>
            <p:cNvPr id="190" name="Graphic 3">
              <a:extLst>
                <a:ext uri="{FF2B5EF4-FFF2-40B4-BE49-F238E27FC236}">
                  <a16:creationId xmlns:a16="http://schemas.microsoft.com/office/drawing/2014/main" id="{FF174B80-C0A2-4C24-B1DB-AFCC503F4FB5}"/>
                </a:ext>
              </a:extLst>
            </p:cNvPr>
            <p:cNvGrpSpPr>
              <a:grpSpLocks noChangeAspect="1"/>
            </p:cNvGrpSpPr>
            <p:nvPr/>
          </p:nvGrpSpPr>
          <p:grpSpPr>
            <a:xfrm>
              <a:off x="4551064" y="5618079"/>
              <a:ext cx="937227" cy="599244"/>
              <a:chOff x="648058" y="3801176"/>
              <a:chExt cx="1572534" cy="1005439"/>
            </a:xfrm>
          </p:grpSpPr>
          <p:grpSp>
            <p:nvGrpSpPr>
              <p:cNvPr id="221" name="Graphic 3">
                <a:extLst>
                  <a:ext uri="{FF2B5EF4-FFF2-40B4-BE49-F238E27FC236}">
                    <a16:creationId xmlns:a16="http://schemas.microsoft.com/office/drawing/2014/main" id="{5D39F207-7EF2-43A1-8FE2-848446F755D6}"/>
                  </a:ext>
                </a:extLst>
              </p:cNvPr>
              <p:cNvGrpSpPr/>
              <p:nvPr/>
            </p:nvGrpSpPr>
            <p:grpSpPr>
              <a:xfrm>
                <a:off x="1167865" y="3801176"/>
                <a:ext cx="513347" cy="513347"/>
                <a:chOff x="1167865" y="3801176"/>
                <a:chExt cx="513347" cy="513347"/>
              </a:xfrm>
            </p:grpSpPr>
            <p:grpSp>
              <p:nvGrpSpPr>
                <p:cNvPr id="223" name="Graphic 3">
                  <a:extLst>
                    <a:ext uri="{FF2B5EF4-FFF2-40B4-BE49-F238E27FC236}">
                      <a16:creationId xmlns:a16="http://schemas.microsoft.com/office/drawing/2014/main" id="{7DD2F64C-D5D3-431D-A588-5AF9978FE5D1}"/>
                    </a:ext>
                  </a:extLst>
                </p:cNvPr>
                <p:cNvGrpSpPr/>
                <p:nvPr/>
              </p:nvGrpSpPr>
              <p:grpSpPr>
                <a:xfrm>
                  <a:off x="1167865" y="3801176"/>
                  <a:ext cx="513347" cy="513347"/>
                  <a:chOff x="1167865" y="3801176"/>
                  <a:chExt cx="513347" cy="513347"/>
                </a:xfrm>
                <a:solidFill>
                  <a:srgbClr val="FFFFFF"/>
                </a:solidFill>
              </p:grpSpPr>
              <p:sp>
                <p:nvSpPr>
                  <p:cNvPr id="242" name="Freeform: Shape 567">
                    <a:extLst>
                      <a:ext uri="{FF2B5EF4-FFF2-40B4-BE49-F238E27FC236}">
                        <a16:creationId xmlns:a16="http://schemas.microsoft.com/office/drawing/2014/main" id="{0C545265-90DA-4F20-B98D-1783FBAA81F9}"/>
                      </a:ext>
                    </a:extLst>
                  </p:cNvPr>
                  <p:cNvSpPr/>
                  <p:nvPr/>
                </p:nvSpPr>
                <p:spPr>
                  <a:xfrm>
                    <a:off x="1173973" y="3807284"/>
                    <a:ext cx="501155" cy="502348"/>
                  </a:xfrm>
                  <a:custGeom>
                    <a:avLst/>
                    <a:gdLst>
                      <a:gd name="connsiteX0" fmla="*/ 26829 w 501155"/>
                      <a:gd name="connsiteY0" fmla="*/ 501123 h 502348"/>
                      <a:gd name="connsiteX1" fmla="*/ 0 w 501155"/>
                      <a:gd name="connsiteY1" fmla="*/ 474237 h 502348"/>
                      <a:gd name="connsiteX2" fmla="*/ 0 w 501155"/>
                      <a:gd name="connsiteY2" fmla="*/ 26893 h 502348"/>
                      <a:gd name="connsiteX3" fmla="*/ 26829 w 501155"/>
                      <a:gd name="connsiteY3" fmla="*/ 0 h 502348"/>
                      <a:gd name="connsiteX4" fmla="*/ 474333 w 501155"/>
                      <a:gd name="connsiteY4" fmla="*/ 0 h 502348"/>
                      <a:gd name="connsiteX5" fmla="*/ 501155 w 501155"/>
                      <a:gd name="connsiteY5" fmla="*/ 26893 h 502348"/>
                      <a:gd name="connsiteX6" fmla="*/ 501155 w 501155"/>
                      <a:gd name="connsiteY6" fmla="*/ 475456 h 502348"/>
                      <a:gd name="connsiteX7" fmla="*/ 474333 w 501155"/>
                      <a:gd name="connsiteY7" fmla="*/ 502349 h 502348"/>
                      <a:gd name="connsiteX8" fmla="*/ 26829 w 501155"/>
                      <a:gd name="connsiteY8" fmla="*/ 501123 h 5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155" h="502348">
                        <a:moveTo>
                          <a:pt x="26829" y="501123"/>
                        </a:moveTo>
                        <a:cubicBezTo>
                          <a:pt x="12198" y="501123"/>
                          <a:pt x="0" y="488906"/>
                          <a:pt x="0" y="474237"/>
                        </a:cubicBezTo>
                        <a:lnTo>
                          <a:pt x="0" y="26893"/>
                        </a:lnTo>
                        <a:cubicBezTo>
                          <a:pt x="0" y="12224"/>
                          <a:pt x="12198" y="0"/>
                          <a:pt x="26829" y="0"/>
                        </a:cubicBezTo>
                        <a:lnTo>
                          <a:pt x="474333" y="0"/>
                        </a:lnTo>
                        <a:cubicBezTo>
                          <a:pt x="488963" y="0"/>
                          <a:pt x="501155" y="12224"/>
                          <a:pt x="501155" y="26893"/>
                        </a:cubicBezTo>
                        <a:lnTo>
                          <a:pt x="501155" y="475456"/>
                        </a:lnTo>
                        <a:cubicBezTo>
                          <a:pt x="501155" y="490125"/>
                          <a:pt x="488963" y="502349"/>
                          <a:pt x="474333" y="502349"/>
                        </a:cubicBezTo>
                        <a:lnTo>
                          <a:pt x="26829" y="501123"/>
                        </a:lnTo>
                        <a:close/>
                      </a:path>
                    </a:pathLst>
                  </a:custGeom>
                  <a:solidFill>
                    <a:srgbClr val="FFFFFF"/>
                  </a:solidFill>
                  <a:ln w="6417" cap="flat">
                    <a:noFill/>
                    <a:prstDash val="solid"/>
                    <a:miter/>
                  </a:ln>
                </p:spPr>
                <p:txBody>
                  <a:bodyPr rtlCol="0" anchor="ctr"/>
                  <a:lstStyle/>
                  <a:p>
                    <a:endParaRPr lang="en-US" sz="1400"/>
                  </a:p>
                </p:txBody>
              </p:sp>
              <p:sp>
                <p:nvSpPr>
                  <p:cNvPr id="243" name="Freeform: Shape 568">
                    <a:extLst>
                      <a:ext uri="{FF2B5EF4-FFF2-40B4-BE49-F238E27FC236}">
                        <a16:creationId xmlns:a16="http://schemas.microsoft.com/office/drawing/2014/main" id="{4D1AEB3B-D7F5-4B7F-90B5-0EA651CF13A1}"/>
                      </a:ext>
                    </a:extLst>
                  </p:cNvPr>
                  <p:cNvSpPr/>
                  <p:nvPr/>
                </p:nvSpPr>
                <p:spPr>
                  <a:xfrm>
                    <a:off x="1167865" y="3801176"/>
                    <a:ext cx="513347" cy="513347"/>
                  </a:xfrm>
                  <a:custGeom>
                    <a:avLst/>
                    <a:gdLst>
                      <a:gd name="connsiteX0" fmla="*/ 479203 w 513347"/>
                      <a:gd name="connsiteY0" fmla="*/ 12224 h 513347"/>
                      <a:gd name="connsiteX1" fmla="*/ 499936 w 513347"/>
                      <a:gd name="connsiteY1" fmla="*/ 33002 h 513347"/>
                      <a:gd name="connsiteX2" fmla="*/ 499936 w 513347"/>
                      <a:gd name="connsiteY2" fmla="*/ 481571 h 513347"/>
                      <a:gd name="connsiteX3" fmla="*/ 479203 w 513347"/>
                      <a:gd name="connsiteY3" fmla="*/ 502349 h 513347"/>
                      <a:gd name="connsiteX4" fmla="*/ 32925 w 513347"/>
                      <a:gd name="connsiteY4" fmla="*/ 502349 h 513347"/>
                      <a:gd name="connsiteX5" fmla="*/ 12192 w 513347"/>
                      <a:gd name="connsiteY5" fmla="*/ 480345 h 513347"/>
                      <a:gd name="connsiteX6" fmla="*/ 12192 w 513347"/>
                      <a:gd name="connsiteY6" fmla="*/ 33002 h 513347"/>
                      <a:gd name="connsiteX7" fmla="*/ 32925 w 513347"/>
                      <a:gd name="connsiteY7" fmla="*/ 12224 h 513347"/>
                      <a:gd name="connsiteX8" fmla="*/ 479203 w 513347"/>
                      <a:gd name="connsiteY8" fmla="*/ 12224 h 513347"/>
                      <a:gd name="connsiteX9" fmla="*/ 479203 w 513347"/>
                      <a:gd name="connsiteY9" fmla="*/ 0 h 513347"/>
                      <a:gd name="connsiteX10" fmla="*/ 32925 w 513347"/>
                      <a:gd name="connsiteY10" fmla="*/ 0 h 513347"/>
                      <a:gd name="connsiteX11" fmla="*/ 0 w 513347"/>
                      <a:gd name="connsiteY11" fmla="*/ 33002 h 513347"/>
                      <a:gd name="connsiteX12" fmla="*/ 0 w 513347"/>
                      <a:gd name="connsiteY12" fmla="*/ 481571 h 513347"/>
                      <a:gd name="connsiteX13" fmla="*/ 32925 w 513347"/>
                      <a:gd name="connsiteY13" fmla="*/ 513347 h 513347"/>
                      <a:gd name="connsiteX14" fmla="*/ 480422 w 513347"/>
                      <a:gd name="connsiteY14" fmla="*/ 513347 h 513347"/>
                      <a:gd name="connsiteX15" fmla="*/ 513347 w 513347"/>
                      <a:gd name="connsiteY15" fmla="*/ 480345 h 513347"/>
                      <a:gd name="connsiteX16" fmla="*/ 513347 w 513347"/>
                      <a:gd name="connsiteY16" fmla="*/ 33002 h 513347"/>
                      <a:gd name="connsiteX17" fmla="*/ 479203 w 513347"/>
                      <a:gd name="connsiteY17" fmla="*/ 0 h 5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3347" h="513347">
                        <a:moveTo>
                          <a:pt x="479203" y="12224"/>
                        </a:moveTo>
                        <a:cubicBezTo>
                          <a:pt x="490183" y="12224"/>
                          <a:pt x="499936" y="22003"/>
                          <a:pt x="499936" y="33002"/>
                        </a:cubicBezTo>
                        <a:lnTo>
                          <a:pt x="499936" y="481571"/>
                        </a:lnTo>
                        <a:cubicBezTo>
                          <a:pt x="499936" y="492570"/>
                          <a:pt x="490183" y="502349"/>
                          <a:pt x="479203" y="502349"/>
                        </a:cubicBezTo>
                        <a:lnTo>
                          <a:pt x="32925" y="502349"/>
                        </a:lnTo>
                        <a:cubicBezTo>
                          <a:pt x="21946" y="501123"/>
                          <a:pt x="12192" y="491344"/>
                          <a:pt x="12192" y="480345"/>
                        </a:cubicBezTo>
                        <a:lnTo>
                          <a:pt x="12192" y="33002"/>
                        </a:lnTo>
                        <a:cubicBezTo>
                          <a:pt x="12192" y="22003"/>
                          <a:pt x="21946" y="12224"/>
                          <a:pt x="32925" y="12224"/>
                        </a:cubicBezTo>
                        <a:lnTo>
                          <a:pt x="479203" y="12224"/>
                        </a:lnTo>
                        <a:close/>
                        <a:moveTo>
                          <a:pt x="479203" y="0"/>
                        </a:moveTo>
                        <a:lnTo>
                          <a:pt x="32925" y="0"/>
                        </a:lnTo>
                        <a:cubicBezTo>
                          <a:pt x="14630" y="0"/>
                          <a:pt x="0" y="14669"/>
                          <a:pt x="0" y="33002"/>
                        </a:cubicBezTo>
                        <a:lnTo>
                          <a:pt x="0" y="481571"/>
                        </a:lnTo>
                        <a:cubicBezTo>
                          <a:pt x="0" y="498678"/>
                          <a:pt x="14630" y="513347"/>
                          <a:pt x="32925" y="513347"/>
                        </a:cubicBezTo>
                        <a:lnTo>
                          <a:pt x="480422" y="513347"/>
                        </a:lnTo>
                        <a:cubicBezTo>
                          <a:pt x="498717" y="513347"/>
                          <a:pt x="513347" y="498678"/>
                          <a:pt x="513347" y="480345"/>
                        </a:cubicBezTo>
                        <a:lnTo>
                          <a:pt x="513347" y="33002"/>
                        </a:lnTo>
                        <a:cubicBezTo>
                          <a:pt x="512128" y="14669"/>
                          <a:pt x="497498" y="0"/>
                          <a:pt x="479203" y="0"/>
                        </a:cubicBezTo>
                        <a:close/>
                      </a:path>
                    </a:pathLst>
                  </a:custGeom>
                  <a:solidFill>
                    <a:srgbClr val="FFFFFF"/>
                  </a:solidFill>
                  <a:ln w="6417" cap="flat">
                    <a:noFill/>
                    <a:prstDash val="solid"/>
                    <a:miter/>
                  </a:ln>
                </p:spPr>
                <p:txBody>
                  <a:bodyPr rtlCol="0" anchor="ctr"/>
                  <a:lstStyle/>
                  <a:p>
                    <a:endParaRPr lang="en-US" sz="1400"/>
                  </a:p>
                </p:txBody>
              </p:sp>
            </p:grpSp>
            <p:grpSp>
              <p:nvGrpSpPr>
                <p:cNvPr id="224" name="Graphic 3">
                  <a:extLst>
                    <a:ext uri="{FF2B5EF4-FFF2-40B4-BE49-F238E27FC236}">
                      <a16:creationId xmlns:a16="http://schemas.microsoft.com/office/drawing/2014/main" id="{0A2E7FB6-F916-4203-9094-242CA20670EE}"/>
                    </a:ext>
                  </a:extLst>
                </p:cNvPr>
                <p:cNvGrpSpPr/>
                <p:nvPr/>
              </p:nvGrpSpPr>
              <p:grpSpPr>
                <a:xfrm>
                  <a:off x="1250777" y="3920959"/>
                  <a:ext cx="342640" cy="331231"/>
                  <a:chOff x="1250777" y="3920959"/>
                  <a:chExt cx="342640" cy="331231"/>
                </a:xfrm>
                <a:solidFill>
                  <a:srgbClr val="2D5967"/>
                </a:solidFill>
              </p:grpSpPr>
              <p:sp>
                <p:nvSpPr>
                  <p:cNvPr id="227" name="Freeform: Shape 570">
                    <a:extLst>
                      <a:ext uri="{FF2B5EF4-FFF2-40B4-BE49-F238E27FC236}">
                        <a16:creationId xmlns:a16="http://schemas.microsoft.com/office/drawing/2014/main" id="{2EA593B3-F1C2-46A6-841E-715534ECC8EF}"/>
                      </a:ext>
                    </a:extLst>
                  </p:cNvPr>
                  <p:cNvSpPr/>
                  <p:nvPr/>
                </p:nvSpPr>
                <p:spPr>
                  <a:xfrm>
                    <a:off x="1417826" y="3925849"/>
                    <a:ext cx="175590" cy="151559"/>
                  </a:xfrm>
                  <a:custGeom>
                    <a:avLst/>
                    <a:gdLst>
                      <a:gd name="connsiteX0" fmla="*/ 120720 w 175590"/>
                      <a:gd name="connsiteY0" fmla="*/ 17114 h 151559"/>
                      <a:gd name="connsiteX1" fmla="*/ 153639 w 175590"/>
                      <a:gd name="connsiteY1" fmla="*/ 74557 h 151559"/>
                      <a:gd name="connsiteX2" fmla="*/ 120720 w 175590"/>
                      <a:gd name="connsiteY2" fmla="*/ 132007 h 151559"/>
                      <a:gd name="connsiteX3" fmla="*/ 54870 w 175590"/>
                      <a:gd name="connsiteY3" fmla="*/ 132007 h 151559"/>
                      <a:gd name="connsiteX4" fmla="*/ 21952 w 175590"/>
                      <a:gd name="connsiteY4" fmla="*/ 74557 h 151559"/>
                      <a:gd name="connsiteX5" fmla="*/ 54870 w 175590"/>
                      <a:gd name="connsiteY5" fmla="*/ 17114 h 151559"/>
                      <a:gd name="connsiteX6" fmla="*/ 120720 w 175590"/>
                      <a:gd name="connsiteY6" fmla="*/ 17114 h 151559"/>
                      <a:gd name="connsiteX7" fmla="*/ 120720 w 175590"/>
                      <a:gd name="connsiteY7" fmla="*/ 17114 h 151559"/>
                      <a:gd name="connsiteX8" fmla="*/ 131693 w 175590"/>
                      <a:gd name="connsiteY8" fmla="*/ 0 h 151559"/>
                      <a:gd name="connsiteX9" fmla="*/ 43898 w 175590"/>
                      <a:gd name="connsiteY9" fmla="*/ 0 h 151559"/>
                      <a:gd name="connsiteX10" fmla="*/ 0 w 175590"/>
                      <a:gd name="connsiteY10" fmla="*/ 75783 h 151559"/>
                      <a:gd name="connsiteX11" fmla="*/ 43898 w 175590"/>
                      <a:gd name="connsiteY11" fmla="*/ 151560 h 151559"/>
                      <a:gd name="connsiteX12" fmla="*/ 131693 w 175590"/>
                      <a:gd name="connsiteY12" fmla="*/ 151560 h 151559"/>
                      <a:gd name="connsiteX13" fmla="*/ 175590 w 175590"/>
                      <a:gd name="connsiteY13" fmla="*/ 75783 h 151559"/>
                      <a:gd name="connsiteX14" fmla="*/ 131693 w 175590"/>
                      <a:gd name="connsiteY14" fmla="*/ 0 h 15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590" h="151559">
                        <a:moveTo>
                          <a:pt x="120720" y="17114"/>
                        </a:moveTo>
                        <a:lnTo>
                          <a:pt x="153639" y="74557"/>
                        </a:lnTo>
                        <a:lnTo>
                          <a:pt x="120720" y="132007"/>
                        </a:lnTo>
                        <a:lnTo>
                          <a:pt x="54870" y="132007"/>
                        </a:lnTo>
                        <a:lnTo>
                          <a:pt x="21952" y="74557"/>
                        </a:lnTo>
                        <a:lnTo>
                          <a:pt x="54870" y="17114"/>
                        </a:lnTo>
                        <a:lnTo>
                          <a:pt x="120720" y="17114"/>
                        </a:lnTo>
                        <a:lnTo>
                          <a:pt x="120720" y="17114"/>
                        </a:lnTo>
                        <a:close/>
                        <a:moveTo>
                          <a:pt x="131693" y="0"/>
                        </a:moveTo>
                        <a:lnTo>
                          <a:pt x="43898" y="0"/>
                        </a:lnTo>
                        <a:lnTo>
                          <a:pt x="0" y="75783"/>
                        </a:lnTo>
                        <a:lnTo>
                          <a:pt x="43898" y="151560"/>
                        </a:lnTo>
                        <a:lnTo>
                          <a:pt x="131693" y="151560"/>
                        </a:lnTo>
                        <a:lnTo>
                          <a:pt x="175590" y="75783"/>
                        </a:lnTo>
                        <a:lnTo>
                          <a:pt x="131693" y="0"/>
                        </a:lnTo>
                        <a:close/>
                      </a:path>
                    </a:pathLst>
                  </a:custGeom>
                  <a:solidFill>
                    <a:srgbClr val="2D5967"/>
                  </a:solidFill>
                  <a:ln w="6417" cap="flat">
                    <a:noFill/>
                    <a:prstDash val="solid"/>
                    <a:miter/>
                  </a:ln>
                </p:spPr>
                <p:txBody>
                  <a:bodyPr rtlCol="0" anchor="ctr"/>
                  <a:lstStyle/>
                  <a:p>
                    <a:endParaRPr lang="en-US" sz="1400"/>
                  </a:p>
                </p:txBody>
              </p:sp>
              <p:sp>
                <p:nvSpPr>
                  <p:cNvPr id="228" name="Freeform: Shape 571">
                    <a:extLst>
                      <a:ext uri="{FF2B5EF4-FFF2-40B4-BE49-F238E27FC236}">
                        <a16:creationId xmlns:a16="http://schemas.microsoft.com/office/drawing/2014/main" id="{FBC03D61-712A-41F7-983D-12FDDF18C38F}"/>
                      </a:ext>
                    </a:extLst>
                  </p:cNvPr>
                  <p:cNvSpPr/>
                  <p:nvPr/>
                </p:nvSpPr>
                <p:spPr>
                  <a:xfrm>
                    <a:off x="1344655" y="4100631"/>
                    <a:ext cx="151200" cy="151559"/>
                  </a:xfrm>
                  <a:custGeom>
                    <a:avLst/>
                    <a:gdLst>
                      <a:gd name="connsiteX0" fmla="*/ 75603 w 151200"/>
                      <a:gd name="connsiteY0" fmla="*/ 17107 h 151559"/>
                      <a:gd name="connsiteX1" fmla="*/ 132912 w 151200"/>
                      <a:gd name="connsiteY1" fmla="*/ 74557 h 151559"/>
                      <a:gd name="connsiteX2" fmla="*/ 75603 w 151200"/>
                      <a:gd name="connsiteY2" fmla="*/ 132001 h 151559"/>
                      <a:gd name="connsiteX3" fmla="*/ 18294 w 151200"/>
                      <a:gd name="connsiteY3" fmla="*/ 74557 h 151559"/>
                      <a:gd name="connsiteX4" fmla="*/ 75603 w 151200"/>
                      <a:gd name="connsiteY4" fmla="*/ 17107 h 151559"/>
                      <a:gd name="connsiteX5" fmla="*/ 75603 w 151200"/>
                      <a:gd name="connsiteY5" fmla="*/ 0 h 151559"/>
                      <a:gd name="connsiteX6" fmla="*/ 0 w 151200"/>
                      <a:gd name="connsiteY6" fmla="*/ 75777 h 151559"/>
                      <a:gd name="connsiteX7" fmla="*/ 75603 w 151200"/>
                      <a:gd name="connsiteY7" fmla="*/ 151560 h 151559"/>
                      <a:gd name="connsiteX8" fmla="*/ 151200 w 151200"/>
                      <a:gd name="connsiteY8" fmla="*/ 75777 h 151559"/>
                      <a:gd name="connsiteX9" fmla="*/ 75603 w 151200"/>
                      <a:gd name="connsiteY9" fmla="*/ 0 h 15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00" h="151559">
                        <a:moveTo>
                          <a:pt x="75603" y="17107"/>
                        </a:moveTo>
                        <a:cubicBezTo>
                          <a:pt x="107302" y="17107"/>
                          <a:pt x="132912" y="42775"/>
                          <a:pt x="132912" y="74557"/>
                        </a:cubicBezTo>
                        <a:cubicBezTo>
                          <a:pt x="132912" y="106334"/>
                          <a:pt x="107302" y="132001"/>
                          <a:pt x="75603" y="132001"/>
                        </a:cubicBezTo>
                        <a:cubicBezTo>
                          <a:pt x="43898" y="132001"/>
                          <a:pt x="18294" y="106334"/>
                          <a:pt x="18294" y="74557"/>
                        </a:cubicBezTo>
                        <a:cubicBezTo>
                          <a:pt x="18294" y="42775"/>
                          <a:pt x="43898" y="17107"/>
                          <a:pt x="75603" y="17107"/>
                        </a:cubicBezTo>
                        <a:close/>
                        <a:moveTo>
                          <a:pt x="75603" y="0"/>
                        </a:moveTo>
                        <a:cubicBezTo>
                          <a:pt x="34144" y="0"/>
                          <a:pt x="0" y="34221"/>
                          <a:pt x="0" y="75777"/>
                        </a:cubicBezTo>
                        <a:cubicBezTo>
                          <a:pt x="0" y="117332"/>
                          <a:pt x="34144" y="151560"/>
                          <a:pt x="75603" y="151560"/>
                        </a:cubicBezTo>
                        <a:cubicBezTo>
                          <a:pt x="117056" y="151560"/>
                          <a:pt x="151200" y="117332"/>
                          <a:pt x="151200" y="75777"/>
                        </a:cubicBezTo>
                        <a:cubicBezTo>
                          <a:pt x="151200" y="32995"/>
                          <a:pt x="117056" y="0"/>
                          <a:pt x="75603" y="0"/>
                        </a:cubicBezTo>
                        <a:close/>
                      </a:path>
                    </a:pathLst>
                  </a:custGeom>
                  <a:solidFill>
                    <a:srgbClr val="2D5967"/>
                  </a:solidFill>
                  <a:ln w="6417" cap="flat">
                    <a:noFill/>
                    <a:prstDash val="solid"/>
                    <a:miter/>
                  </a:ln>
                </p:spPr>
                <p:txBody>
                  <a:bodyPr rtlCol="0" anchor="ctr"/>
                  <a:lstStyle/>
                  <a:p>
                    <a:endParaRPr lang="en-US" sz="1400"/>
                  </a:p>
                </p:txBody>
              </p:sp>
              <p:sp>
                <p:nvSpPr>
                  <p:cNvPr id="241" name="Freeform: Shape 572">
                    <a:extLst>
                      <a:ext uri="{FF2B5EF4-FFF2-40B4-BE49-F238E27FC236}">
                        <a16:creationId xmlns:a16="http://schemas.microsoft.com/office/drawing/2014/main" id="{9F3B0762-8279-4771-B364-5446179E9844}"/>
                      </a:ext>
                    </a:extLst>
                  </p:cNvPr>
                  <p:cNvSpPr/>
                  <p:nvPr/>
                </p:nvSpPr>
                <p:spPr>
                  <a:xfrm>
                    <a:off x="1250777" y="3920959"/>
                    <a:ext cx="167049" cy="151565"/>
                  </a:xfrm>
                  <a:custGeom>
                    <a:avLst/>
                    <a:gdLst>
                      <a:gd name="connsiteX0" fmla="*/ 82912 w 167049"/>
                      <a:gd name="connsiteY0" fmla="*/ 36672 h 151565"/>
                      <a:gd name="connsiteX1" fmla="*/ 136563 w 167049"/>
                      <a:gd name="connsiteY1" fmla="*/ 133226 h 151565"/>
                      <a:gd name="connsiteX2" fmla="*/ 30480 w 167049"/>
                      <a:gd name="connsiteY2" fmla="*/ 133226 h 151565"/>
                      <a:gd name="connsiteX3" fmla="*/ 82912 w 167049"/>
                      <a:gd name="connsiteY3" fmla="*/ 36672 h 151565"/>
                      <a:gd name="connsiteX4" fmla="*/ 82912 w 167049"/>
                      <a:gd name="connsiteY4" fmla="*/ 0 h 151565"/>
                      <a:gd name="connsiteX5" fmla="*/ 0 w 167049"/>
                      <a:gd name="connsiteY5" fmla="*/ 151566 h 151565"/>
                      <a:gd name="connsiteX6" fmla="*/ 167050 w 167049"/>
                      <a:gd name="connsiteY6" fmla="*/ 151566 h 151565"/>
                      <a:gd name="connsiteX7" fmla="*/ 82912 w 167049"/>
                      <a:gd name="connsiteY7" fmla="*/ 0 h 15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049" h="151565">
                        <a:moveTo>
                          <a:pt x="82912" y="36672"/>
                        </a:moveTo>
                        <a:lnTo>
                          <a:pt x="136563" y="133226"/>
                        </a:lnTo>
                        <a:lnTo>
                          <a:pt x="30480" y="133226"/>
                        </a:lnTo>
                        <a:lnTo>
                          <a:pt x="82912" y="36672"/>
                        </a:lnTo>
                        <a:close/>
                        <a:moveTo>
                          <a:pt x="82912" y="0"/>
                        </a:moveTo>
                        <a:lnTo>
                          <a:pt x="0" y="151566"/>
                        </a:lnTo>
                        <a:lnTo>
                          <a:pt x="167050" y="151566"/>
                        </a:lnTo>
                        <a:lnTo>
                          <a:pt x="82912" y="0"/>
                        </a:lnTo>
                        <a:close/>
                      </a:path>
                    </a:pathLst>
                  </a:custGeom>
                  <a:solidFill>
                    <a:srgbClr val="2D5967"/>
                  </a:solidFill>
                  <a:ln w="6417" cap="flat">
                    <a:noFill/>
                    <a:prstDash val="solid"/>
                    <a:miter/>
                  </a:ln>
                </p:spPr>
                <p:txBody>
                  <a:bodyPr rtlCol="0" anchor="ctr"/>
                  <a:lstStyle/>
                  <a:p>
                    <a:endParaRPr lang="en-US" sz="1400"/>
                  </a:p>
                </p:txBody>
              </p:sp>
            </p:grpSp>
            <p:sp>
              <p:nvSpPr>
                <p:cNvPr id="225" name="Freeform: Shape 573">
                  <a:extLst>
                    <a:ext uri="{FF2B5EF4-FFF2-40B4-BE49-F238E27FC236}">
                      <a16:creationId xmlns:a16="http://schemas.microsoft.com/office/drawing/2014/main" id="{C8803903-6E2C-4A1E-9B2F-EC1A5EEB2188}"/>
                    </a:ext>
                  </a:extLst>
                </p:cNvPr>
                <p:cNvSpPr/>
                <p:nvPr/>
              </p:nvSpPr>
              <p:spPr>
                <a:xfrm>
                  <a:off x="1180063" y="3862296"/>
                  <a:ext cx="487737" cy="440009"/>
                </a:xfrm>
                <a:custGeom>
                  <a:avLst/>
                  <a:gdLst>
                    <a:gd name="connsiteX0" fmla="*/ 467011 w 487737"/>
                    <a:gd name="connsiteY0" fmla="*/ 440009 h 440009"/>
                    <a:gd name="connsiteX1" fmla="*/ 20726 w 487737"/>
                    <a:gd name="connsiteY1" fmla="*/ 440009 h 440009"/>
                    <a:gd name="connsiteX2" fmla="*/ 0 w 487737"/>
                    <a:gd name="connsiteY2" fmla="*/ 419232 h 440009"/>
                    <a:gd name="connsiteX3" fmla="*/ 0 w 487737"/>
                    <a:gd name="connsiteY3" fmla="*/ 0 h 440009"/>
                    <a:gd name="connsiteX4" fmla="*/ 487738 w 487737"/>
                    <a:gd name="connsiteY4" fmla="*/ 0 h 440009"/>
                    <a:gd name="connsiteX5" fmla="*/ 487738 w 487737"/>
                    <a:gd name="connsiteY5" fmla="*/ 419232 h 440009"/>
                    <a:gd name="connsiteX6" fmla="*/ 467011 w 487737"/>
                    <a:gd name="connsiteY6" fmla="*/ 440009 h 440009"/>
                    <a:gd name="connsiteX7" fmla="*/ 18288 w 487737"/>
                    <a:gd name="connsiteY7" fmla="*/ 18333 h 440009"/>
                    <a:gd name="connsiteX8" fmla="*/ 18288 w 487737"/>
                    <a:gd name="connsiteY8" fmla="*/ 420457 h 440009"/>
                    <a:gd name="connsiteX9" fmla="*/ 20726 w 487737"/>
                    <a:gd name="connsiteY9" fmla="*/ 422902 h 440009"/>
                    <a:gd name="connsiteX10" fmla="*/ 468231 w 487737"/>
                    <a:gd name="connsiteY10" fmla="*/ 422902 h 440009"/>
                    <a:gd name="connsiteX11" fmla="*/ 470669 w 487737"/>
                    <a:gd name="connsiteY11" fmla="*/ 420457 h 440009"/>
                    <a:gd name="connsiteX12" fmla="*/ 470669 w 487737"/>
                    <a:gd name="connsiteY12" fmla="*/ 18333 h 440009"/>
                    <a:gd name="connsiteX13" fmla="*/ 18288 w 487737"/>
                    <a:gd name="connsiteY13" fmla="*/ 18333 h 440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7737" h="440009">
                      <a:moveTo>
                        <a:pt x="467011" y="440009"/>
                      </a:moveTo>
                      <a:lnTo>
                        <a:pt x="20726" y="440009"/>
                      </a:lnTo>
                      <a:cubicBezTo>
                        <a:pt x="9754" y="440009"/>
                        <a:pt x="0" y="430236"/>
                        <a:pt x="0" y="419232"/>
                      </a:cubicBezTo>
                      <a:lnTo>
                        <a:pt x="0" y="0"/>
                      </a:lnTo>
                      <a:lnTo>
                        <a:pt x="487738" y="0"/>
                      </a:lnTo>
                      <a:lnTo>
                        <a:pt x="487738" y="419232"/>
                      </a:lnTo>
                      <a:cubicBezTo>
                        <a:pt x="487738" y="430236"/>
                        <a:pt x="477984" y="440009"/>
                        <a:pt x="467011" y="440009"/>
                      </a:cubicBezTo>
                      <a:close/>
                      <a:moveTo>
                        <a:pt x="18288" y="18333"/>
                      </a:moveTo>
                      <a:lnTo>
                        <a:pt x="18288" y="420457"/>
                      </a:lnTo>
                      <a:cubicBezTo>
                        <a:pt x="18288" y="421676"/>
                        <a:pt x="19507" y="422902"/>
                        <a:pt x="20726" y="422902"/>
                      </a:cubicBezTo>
                      <a:lnTo>
                        <a:pt x="468231" y="422902"/>
                      </a:lnTo>
                      <a:cubicBezTo>
                        <a:pt x="469450" y="422902"/>
                        <a:pt x="470669" y="421676"/>
                        <a:pt x="470669" y="420457"/>
                      </a:cubicBezTo>
                      <a:lnTo>
                        <a:pt x="470669" y="18333"/>
                      </a:lnTo>
                      <a:lnTo>
                        <a:pt x="18288" y="18333"/>
                      </a:lnTo>
                      <a:close/>
                    </a:path>
                  </a:pathLst>
                </a:custGeom>
                <a:solidFill>
                  <a:srgbClr val="2D5967"/>
                </a:solidFill>
                <a:ln w="6417" cap="flat">
                  <a:noFill/>
                  <a:prstDash val="solid"/>
                  <a:miter/>
                </a:ln>
              </p:spPr>
              <p:txBody>
                <a:bodyPr rtlCol="0" anchor="ctr"/>
                <a:lstStyle/>
                <a:p>
                  <a:endParaRPr lang="en-US" sz="1400"/>
                </a:p>
              </p:txBody>
            </p:sp>
            <p:sp>
              <p:nvSpPr>
                <p:cNvPr id="226" name="Freeform: Shape 574">
                  <a:extLst>
                    <a:ext uri="{FF2B5EF4-FFF2-40B4-BE49-F238E27FC236}">
                      <a16:creationId xmlns:a16="http://schemas.microsoft.com/office/drawing/2014/main" id="{6649F190-66FD-467D-8DBE-34F9E06E5EE0}"/>
                    </a:ext>
                  </a:extLst>
                </p:cNvPr>
                <p:cNvSpPr/>
                <p:nvPr/>
              </p:nvSpPr>
              <p:spPr>
                <a:xfrm>
                  <a:off x="1180063" y="3813400"/>
                  <a:ext cx="487737" cy="35446"/>
                </a:xfrm>
                <a:custGeom>
                  <a:avLst/>
                  <a:gdLst>
                    <a:gd name="connsiteX0" fmla="*/ 487738 w 487737"/>
                    <a:gd name="connsiteY0" fmla="*/ 35447 h 35446"/>
                    <a:gd name="connsiteX1" fmla="*/ 0 w 487737"/>
                    <a:gd name="connsiteY1" fmla="*/ 35447 h 35446"/>
                    <a:gd name="connsiteX2" fmla="*/ 0 w 487737"/>
                    <a:gd name="connsiteY2" fmla="*/ 20778 h 35446"/>
                    <a:gd name="connsiteX3" fmla="*/ 20726 w 487737"/>
                    <a:gd name="connsiteY3" fmla="*/ 0 h 35446"/>
                    <a:gd name="connsiteX4" fmla="*/ 468231 w 487737"/>
                    <a:gd name="connsiteY4" fmla="*/ 0 h 35446"/>
                    <a:gd name="connsiteX5" fmla="*/ 487738 w 487737"/>
                    <a:gd name="connsiteY5" fmla="*/ 20778 h 35446"/>
                    <a:gd name="connsiteX6" fmla="*/ 487738 w 487737"/>
                    <a:gd name="connsiteY6" fmla="*/ 35447 h 3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37" h="35446">
                      <a:moveTo>
                        <a:pt x="487738" y="35447"/>
                      </a:moveTo>
                      <a:lnTo>
                        <a:pt x="0" y="35447"/>
                      </a:lnTo>
                      <a:lnTo>
                        <a:pt x="0" y="20778"/>
                      </a:lnTo>
                      <a:cubicBezTo>
                        <a:pt x="0" y="9779"/>
                        <a:pt x="9754" y="0"/>
                        <a:pt x="20726" y="0"/>
                      </a:cubicBezTo>
                      <a:lnTo>
                        <a:pt x="468231" y="0"/>
                      </a:lnTo>
                      <a:cubicBezTo>
                        <a:pt x="477984" y="0"/>
                        <a:pt x="487738" y="9779"/>
                        <a:pt x="487738" y="20778"/>
                      </a:cubicBezTo>
                      <a:lnTo>
                        <a:pt x="487738" y="35447"/>
                      </a:lnTo>
                      <a:close/>
                    </a:path>
                  </a:pathLst>
                </a:custGeom>
                <a:solidFill>
                  <a:srgbClr val="2D5967"/>
                </a:solidFill>
                <a:ln w="6417" cap="flat">
                  <a:noFill/>
                  <a:prstDash val="solid"/>
                  <a:miter/>
                </a:ln>
              </p:spPr>
              <p:txBody>
                <a:bodyPr rtlCol="0" anchor="ctr"/>
                <a:lstStyle/>
                <a:p>
                  <a:endParaRPr lang="en-US" sz="1400"/>
                </a:p>
              </p:txBody>
            </p:sp>
          </p:grpSp>
          <p:sp>
            <p:nvSpPr>
              <p:cNvPr id="222" name="TextBox 575">
                <a:extLst>
                  <a:ext uri="{FF2B5EF4-FFF2-40B4-BE49-F238E27FC236}">
                    <a16:creationId xmlns:a16="http://schemas.microsoft.com/office/drawing/2014/main" id="{289936BB-DBA6-46E9-A06C-E8070D021626}"/>
                  </a:ext>
                </a:extLst>
              </p:cNvPr>
              <p:cNvSpPr txBox="1"/>
              <p:nvPr/>
            </p:nvSpPr>
            <p:spPr>
              <a:xfrm>
                <a:off x="648058" y="4456841"/>
                <a:ext cx="1572534" cy="349774"/>
              </a:xfrm>
              <a:prstGeom prst="rect">
                <a:avLst/>
              </a:prstGeom>
              <a:noFill/>
            </p:spPr>
            <p:txBody>
              <a:bodyPr wrap="none" rtlCol="0">
                <a:spAutoFit/>
              </a:bodyPr>
              <a:lstStyle/>
              <a:p>
                <a:pPr algn="l"/>
                <a:r>
                  <a:rPr lang="en-US" sz="1400" dirty="0">
                    <a:latin typeface="Oracle Sans"/>
                    <a:cs typeface="Oracle Sans"/>
                    <a:sym typeface="Oracle Sans"/>
                    <a:rtl val="0"/>
                  </a:rPr>
                  <a:t>Object Storage</a:t>
                </a:r>
              </a:p>
            </p:txBody>
          </p:sp>
        </p:grpSp>
        <p:sp>
          <p:nvSpPr>
            <p:cNvPr id="247" name="Rectangle 46">
              <a:extLst>
                <a:ext uri="{FF2B5EF4-FFF2-40B4-BE49-F238E27FC236}">
                  <a16:creationId xmlns:a16="http://schemas.microsoft.com/office/drawing/2014/main" id="{73653BB9-27D8-4272-BCC2-511E54767685}"/>
                </a:ext>
              </a:extLst>
            </p:cNvPr>
            <p:cNvSpPr/>
            <p:nvPr/>
          </p:nvSpPr>
          <p:spPr>
            <a:xfrm>
              <a:off x="3285876" y="5338507"/>
              <a:ext cx="2530593" cy="960647"/>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pPr algn="ctr"/>
              <a:r>
                <a:rPr lang="ja-JP" altLang="en-US" sz="1400" dirty="0">
                  <a:solidFill>
                    <a:srgbClr val="161513"/>
                  </a:solidFill>
                  <a:latin typeface="Oracle Sans" panose="020B0503020204020204" pitchFamily="34" charset="0"/>
                  <a:ea typeface="Meiryo UI" panose="020B0604030504040204" pitchFamily="50" charset="-128"/>
                  <a:cs typeface="Oracle Sans" panose="020B0503020204020204" pitchFamily="34" charset="0"/>
                </a:rPr>
                <a:t>データ保存（分析前）</a:t>
              </a:r>
              <a:endParaRPr lang="en-US" sz="14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grpSp>
          <p:nvGrpSpPr>
            <p:cNvPr id="256" name="Graphic 2">
              <a:extLst>
                <a:ext uri="{FF2B5EF4-FFF2-40B4-BE49-F238E27FC236}">
                  <a16:creationId xmlns:a16="http://schemas.microsoft.com/office/drawing/2014/main" id="{7E061798-0144-4F16-9CA4-EA2C2B118F97}"/>
                </a:ext>
              </a:extLst>
            </p:cNvPr>
            <p:cNvGrpSpPr>
              <a:grpSpLocks noChangeAspect="1"/>
            </p:cNvGrpSpPr>
            <p:nvPr/>
          </p:nvGrpSpPr>
          <p:grpSpPr>
            <a:xfrm>
              <a:off x="3698660" y="5618492"/>
              <a:ext cx="385294" cy="626079"/>
              <a:chOff x="1081237" y="749622"/>
              <a:chExt cx="513352" cy="834167"/>
            </a:xfrm>
          </p:grpSpPr>
          <p:grpSp>
            <p:nvGrpSpPr>
              <p:cNvPr id="257" name="Graphic 2">
                <a:extLst>
                  <a:ext uri="{FF2B5EF4-FFF2-40B4-BE49-F238E27FC236}">
                    <a16:creationId xmlns:a16="http://schemas.microsoft.com/office/drawing/2014/main" id="{89B74118-0354-4B6C-AC54-9024D1E5ABAB}"/>
                  </a:ext>
                </a:extLst>
              </p:cNvPr>
              <p:cNvGrpSpPr/>
              <p:nvPr/>
            </p:nvGrpSpPr>
            <p:grpSpPr>
              <a:xfrm>
                <a:off x="1081237" y="749622"/>
                <a:ext cx="513352" cy="484277"/>
                <a:chOff x="1081237" y="749622"/>
                <a:chExt cx="513352" cy="484277"/>
              </a:xfrm>
            </p:grpSpPr>
            <p:sp>
              <p:nvSpPr>
                <p:cNvPr id="259" name="Freeform: Shape 32">
                  <a:extLst>
                    <a:ext uri="{FF2B5EF4-FFF2-40B4-BE49-F238E27FC236}">
                      <a16:creationId xmlns:a16="http://schemas.microsoft.com/office/drawing/2014/main" id="{8490EEB0-D08D-4B63-B87D-03FBBA6161CF}"/>
                    </a:ext>
                  </a:extLst>
                </p:cNvPr>
                <p:cNvSpPr>
                  <a:spLocks noChangeAspect="1"/>
                </p:cNvSpPr>
                <p:nvPr/>
              </p:nvSpPr>
              <p:spPr>
                <a:xfrm>
                  <a:off x="1087808" y="754955"/>
                  <a:ext cx="504000" cy="476350"/>
                </a:xfrm>
                <a:custGeom>
                  <a:avLst/>
                  <a:gdLst>
                    <a:gd name="connsiteX0" fmla="*/ 250103 w 501130"/>
                    <a:gd name="connsiteY0" fmla="*/ 473638 h 473637"/>
                    <a:gd name="connsiteX1" fmla="*/ 228876 w 501130"/>
                    <a:gd name="connsiteY1" fmla="*/ 473638 h 473637"/>
                    <a:gd name="connsiteX2" fmla="*/ 159080 w 501130"/>
                    <a:gd name="connsiteY2" fmla="*/ 465565 h 473637"/>
                    <a:gd name="connsiteX3" fmla="*/ 138431 w 501130"/>
                    <a:gd name="connsiteY3" fmla="*/ 459912 h 473637"/>
                    <a:gd name="connsiteX4" fmla="*/ 121246 w 501130"/>
                    <a:gd name="connsiteY4" fmla="*/ 452295 h 473637"/>
                    <a:gd name="connsiteX5" fmla="*/ 109080 w 501130"/>
                    <a:gd name="connsiteY5" fmla="*/ 442253 h 473637"/>
                    <a:gd name="connsiteX6" fmla="*/ 103824 w 501130"/>
                    <a:gd name="connsiteY6" fmla="*/ 427379 h 473637"/>
                    <a:gd name="connsiteX7" fmla="*/ 103824 w 501130"/>
                    <a:gd name="connsiteY7" fmla="*/ 256302 h 473637"/>
                    <a:gd name="connsiteX8" fmla="*/ 0 w 501130"/>
                    <a:gd name="connsiteY8" fmla="*/ 256302 h 473637"/>
                    <a:gd name="connsiteX9" fmla="*/ 1271 w 501130"/>
                    <a:gd name="connsiteY9" fmla="*/ 238768 h 473637"/>
                    <a:gd name="connsiteX10" fmla="*/ 20810 w 501130"/>
                    <a:gd name="connsiteY10" fmla="*/ 181136 h 473637"/>
                    <a:gd name="connsiteX11" fmla="*/ 65984 w 501130"/>
                    <a:gd name="connsiteY11" fmla="*/ 140367 h 473637"/>
                    <a:gd name="connsiteX12" fmla="*/ 76123 w 501130"/>
                    <a:gd name="connsiteY12" fmla="*/ 131815 h 473637"/>
                    <a:gd name="connsiteX13" fmla="*/ 81558 w 501130"/>
                    <a:gd name="connsiteY13" fmla="*/ 119718 h 473637"/>
                    <a:gd name="connsiteX14" fmla="*/ 100109 w 501130"/>
                    <a:gd name="connsiteY14" fmla="*/ 79740 h 473637"/>
                    <a:gd name="connsiteX15" fmla="*/ 135087 w 501130"/>
                    <a:gd name="connsiteY15" fmla="*/ 52925 h 473637"/>
                    <a:gd name="connsiteX16" fmla="*/ 172350 w 501130"/>
                    <a:gd name="connsiteY16" fmla="*/ 45081 h 473637"/>
                    <a:gd name="connsiteX17" fmla="*/ 181000 w 501130"/>
                    <a:gd name="connsiteY17" fmla="*/ 45081 h 473637"/>
                    <a:gd name="connsiteX18" fmla="*/ 183881 w 501130"/>
                    <a:gd name="connsiteY18" fmla="*/ 45081 h 473637"/>
                    <a:gd name="connsiteX19" fmla="*/ 195245 w 501130"/>
                    <a:gd name="connsiteY19" fmla="*/ 42807 h 473637"/>
                    <a:gd name="connsiteX20" fmla="*/ 204761 w 501130"/>
                    <a:gd name="connsiteY20" fmla="*/ 36198 h 473637"/>
                    <a:gd name="connsiteX21" fmla="*/ 250058 w 501130"/>
                    <a:gd name="connsiteY21" fmla="*/ 6486 h 473637"/>
                    <a:gd name="connsiteX22" fmla="*/ 303959 w 501130"/>
                    <a:gd name="connsiteY22" fmla="*/ 1145 h 473637"/>
                    <a:gd name="connsiteX23" fmla="*/ 354197 w 501130"/>
                    <a:gd name="connsiteY23" fmla="*/ 21391 h 473637"/>
                    <a:gd name="connsiteX24" fmla="*/ 389335 w 501130"/>
                    <a:gd name="connsiteY24" fmla="*/ 62615 h 473637"/>
                    <a:gd name="connsiteX25" fmla="*/ 397863 w 501130"/>
                    <a:gd name="connsiteY25" fmla="*/ 73078 h 473637"/>
                    <a:gd name="connsiteX26" fmla="*/ 410100 w 501130"/>
                    <a:gd name="connsiteY26" fmla="*/ 78765 h 473637"/>
                    <a:gd name="connsiteX27" fmla="*/ 457976 w 501130"/>
                    <a:gd name="connsiteY27" fmla="*/ 101824 h 473637"/>
                    <a:gd name="connsiteX28" fmla="*/ 490568 w 501130"/>
                    <a:gd name="connsiteY28" fmla="*/ 143788 h 473637"/>
                    <a:gd name="connsiteX29" fmla="*/ 501072 w 501130"/>
                    <a:gd name="connsiteY29" fmla="*/ 195875 h 473637"/>
                    <a:gd name="connsiteX30" fmla="*/ 487276 w 501130"/>
                    <a:gd name="connsiteY30" fmla="*/ 247189 h 473637"/>
                    <a:gd name="connsiteX31" fmla="*/ 482662 w 501130"/>
                    <a:gd name="connsiteY31" fmla="*/ 255726 h 473637"/>
                    <a:gd name="connsiteX32" fmla="*/ 396375 w 501130"/>
                    <a:gd name="connsiteY32" fmla="*/ 255726 h 473637"/>
                    <a:gd name="connsiteX33" fmla="*/ 396375 w 501130"/>
                    <a:gd name="connsiteY33" fmla="*/ 426455 h 473637"/>
                    <a:gd name="connsiteX34" fmla="*/ 393481 w 501130"/>
                    <a:gd name="connsiteY34" fmla="*/ 438114 h 473637"/>
                    <a:gd name="connsiteX35" fmla="*/ 385646 w 501130"/>
                    <a:gd name="connsiteY35" fmla="*/ 447220 h 473637"/>
                    <a:gd name="connsiteX36" fmla="*/ 378728 w 501130"/>
                    <a:gd name="connsiteY36" fmla="*/ 451949 h 473637"/>
                    <a:gd name="connsiteX37" fmla="*/ 282514 w 501130"/>
                    <a:gd name="connsiteY37" fmla="*/ 472598 h 473637"/>
                    <a:gd name="connsiteX38" fmla="*/ 250103 w 501130"/>
                    <a:gd name="connsiteY38" fmla="*/ 473638 h 47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01130" h="473637">
                      <a:moveTo>
                        <a:pt x="250103" y="473638"/>
                      </a:moveTo>
                      <a:lnTo>
                        <a:pt x="228876" y="473638"/>
                      </a:lnTo>
                      <a:cubicBezTo>
                        <a:pt x="205429" y="472823"/>
                        <a:pt x="182091" y="470128"/>
                        <a:pt x="159080" y="465565"/>
                      </a:cubicBezTo>
                      <a:cubicBezTo>
                        <a:pt x="152086" y="464115"/>
                        <a:pt x="145187" y="462229"/>
                        <a:pt x="138431" y="459912"/>
                      </a:cubicBezTo>
                      <a:cubicBezTo>
                        <a:pt x="132431" y="458038"/>
                        <a:pt x="126662" y="455484"/>
                        <a:pt x="121246" y="452295"/>
                      </a:cubicBezTo>
                      <a:cubicBezTo>
                        <a:pt x="116357" y="450114"/>
                        <a:pt x="112147" y="446642"/>
                        <a:pt x="109080" y="442253"/>
                      </a:cubicBezTo>
                      <a:cubicBezTo>
                        <a:pt x="106013" y="437864"/>
                        <a:pt x="104197" y="432724"/>
                        <a:pt x="103824" y="427379"/>
                      </a:cubicBezTo>
                      <a:lnTo>
                        <a:pt x="103824" y="256302"/>
                      </a:lnTo>
                      <a:lnTo>
                        <a:pt x="0" y="256302"/>
                      </a:lnTo>
                      <a:lnTo>
                        <a:pt x="1271" y="238768"/>
                      </a:lnTo>
                      <a:cubicBezTo>
                        <a:pt x="2753" y="218204"/>
                        <a:pt x="9478" y="198362"/>
                        <a:pt x="20810" y="181136"/>
                      </a:cubicBezTo>
                      <a:cubicBezTo>
                        <a:pt x="32136" y="163910"/>
                        <a:pt x="47690" y="149873"/>
                        <a:pt x="65984" y="140367"/>
                      </a:cubicBezTo>
                      <a:cubicBezTo>
                        <a:pt x="69963" y="138311"/>
                        <a:pt x="73428" y="135389"/>
                        <a:pt x="76123" y="131815"/>
                      </a:cubicBezTo>
                      <a:cubicBezTo>
                        <a:pt x="78818" y="128241"/>
                        <a:pt x="80679" y="124107"/>
                        <a:pt x="81558" y="119718"/>
                      </a:cubicBezTo>
                      <a:cubicBezTo>
                        <a:pt x="84426" y="105090"/>
                        <a:pt x="90792" y="91372"/>
                        <a:pt x="100109" y="79740"/>
                      </a:cubicBezTo>
                      <a:cubicBezTo>
                        <a:pt x="109433" y="68109"/>
                        <a:pt x="121432" y="58908"/>
                        <a:pt x="135087" y="52925"/>
                      </a:cubicBezTo>
                      <a:cubicBezTo>
                        <a:pt x="146843" y="47802"/>
                        <a:pt x="159523" y="45133"/>
                        <a:pt x="172350" y="45081"/>
                      </a:cubicBezTo>
                      <a:cubicBezTo>
                        <a:pt x="175231" y="44908"/>
                        <a:pt x="178119" y="44908"/>
                        <a:pt x="181000" y="45081"/>
                      </a:cubicBezTo>
                      <a:lnTo>
                        <a:pt x="183881" y="45081"/>
                      </a:lnTo>
                      <a:cubicBezTo>
                        <a:pt x="187789" y="45109"/>
                        <a:pt x="191652" y="44336"/>
                        <a:pt x="195245" y="42807"/>
                      </a:cubicBezTo>
                      <a:cubicBezTo>
                        <a:pt x="198839" y="41279"/>
                        <a:pt x="202079" y="39029"/>
                        <a:pt x="204761" y="36198"/>
                      </a:cubicBezTo>
                      <a:cubicBezTo>
                        <a:pt x="217242" y="22784"/>
                        <a:pt x="232784" y="12590"/>
                        <a:pt x="250058" y="6486"/>
                      </a:cubicBezTo>
                      <a:cubicBezTo>
                        <a:pt x="267332" y="382"/>
                        <a:pt x="285825" y="-1451"/>
                        <a:pt x="303959" y="1145"/>
                      </a:cubicBezTo>
                      <a:cubicBezTo>
                        <a:pt x="322093" y="3741"/>
                        <a:pt x="339329" y="10688"/>
                        <a:pt x="354197" y="21391"/>
                      </a:cubicBezTo>
                      <a:cubicBezTo>
                        <a:pt x="369065" y="32096"/>
                        <a:pt x="381122" y="46239"/>
                        <a:pt x="389335" y="62615"/>
                      </a:cubicBezTo>
                      <a:cubicBezTo>
                        <a:pt x="391350" y="66703"/>
                        <a:pt x="394264" y="70280"/>
                        <a:pt x="397863" y="73078"/>
                      </a:cubicBezTo>
                      <a:cubicBezTo>
                        <a:pt x="401463" y="75876"/>
                        <a:pt x="405647" y="77820"/>
                        <a:pt x="410100" y="78765"/>
                      </a:cubicBezTo>
                      <a:cubicBezTo>
                        <a:pt x="427625" y="82650"/>
                        <a:pt x="444013" y="90543"/>
                        <a:pt x="457976" y="101824"/>
                      </a:cubicBezTo>
                      <a:cubicBezTo>
                        <a:pt x="471933" y="113106"/>
                        <a:pt x="483092" y="127469"/>
                        <a:pt x="490568" y="143788"/>
                      </a:cubicBezTo>
                      <a:cubicBezTo>
                        <a:pt x="498050" y="160106"/>
                        <a:pt x="501643" y="177934"/>
                        <a:pt x="501072" y="195875"/>
                      </a:cubicBezTo>
                      <a:cubicBezTo>
                        <a:pt x="500501" y="213816"/>
                        <a:pt x="495778" y="231380"/>
                        <a:pt x="487276" y="247189"/>
                      </a:cubicBezTo>
                      <a:lnTo>
                        <a:pt x="482662" y="255726"/>
                      </a:lnTo>
                      <a:lnTo>
                        <a:pt x="396375" y="255726"/>
                      </a:lnTo>
                      <a:lnTo>
                        <a:pt x="396375" y="426455"/>
                      </a:lnTo>
                      <a:cubicBezTo>
                        <a:pt x="396336" y="430517"/>
                        <a:pt x="395342" y="434508"/>
                        <a:pt x="393481" y="438114"/>
                      </a:cubicBezTo>
                      <a:cubicBezTo>
                        <a:pt x="391620" y="441720"/>
                        <a:pt x="388931" y="444839"/>
                        <a:pt x="385646" y="447220"/>
                      </a:cubicBezTo>
                      <a:cubicBezTo>
                        <a:pt x="383445" y="448946"/>
                        <a:pt x="381128" y="450524"/>
                        <a:pt x="378728" y="451949"/>
                      </a:cubicBezTo>
                      <a:cubicBezTo>
                        <a:pt x="354267" y="466374"/>
                        <a:pt x="308008" y="471103"/>
                        <a:pt x="282514" y="472598"/>
                      </a:cubicBezTo>
                      <a:cubicBezTo>
                        <a:pt x="271901" y="473291"/>
                        <a:pt x="260601" y="473638"/>
                        <a:pt x="250103" y="473638"/>
                      </a:cubicBezTo>
                      <a:close/>
                    </a:path>
                  </a:pathLst>
                </a:custGeom>
                <a:solidFill>
                  <a:srgbClr val="FFFFFF"/>
                </a:solidFill>
                <a:ln w="6417" cap="flat">
                  <a:noFill/>
                  <a:prstDash val="solid"/>
                  <a:miter/>
                </a:ln>
              </p:spPr>
              <p:txBody>
                <a:bodyPr rtlCol="0" anchor="ctr"/>
                <a:lstStyle/>
                <a:p>
                  <a:endParaRPr lang="en-US" sz="1400"/>
                </a:p>
              </p:txBody>
            </p:sp>
            <p:sp>
              <p:nvSpPr>
                <p:cNvPr id="260" name="Freeform: Shape 34">
                  <a:extLst>
                    <a:ext uri="{FF2B5EF4-FFF2-40B4-BE49-F238E27FC236}">
                      <a16:creationId xmlns:a16="http://schemas.microsoft.com/office/drawing/2014/main" id="{2F180AB3-5FC2-42B6-8F77-401799414543}"/>
                    </a:ext>
                  </a:extLst>
                </p:cNvPr>
                <p:cNvSpPr/>
                <p:nvPr/>
              </p:nvSpPr>
              <p:spPr>
                <a:xfrm>
                  <a:off x="1081237" y="749622"/>
                  <a:ext cx="513352" cy="484277"/>
                </a:xfrm>
                <a:custGeom>
                  <a:avLst/>
                  <a:gdLst>
                    <a:gd name="connsiteX0" fmla="*/ 294167 w 513352"/>
                    <a:gd name="connsiteY0" fmla="*/ 11538 h 484277"/>
                    <a:gd name="connsiteX1" fmla="*/ 350931 w 513352"/>
                    <a:gd name="connsiteY1" fmla="*/ 27541 h 484277"/>
                    <a:gd name="connsiteX2" fmla="*/ 390606 w 513352"/>
                    <a:gd name="connsiteY2" fmla="*/ 71179 h 484277"/>
                    <a:gd name="connsiteX3" fmla="*/ 400796 w 513352"/>
                    <a:gd name="connsiteY3" fmla="*/ 83532 h 484277"/>
                    <a:gd name="connsiteX4" fmla="*/ 415292 w 513352"/>
                    <a:gd name="connsiteY4" fmla="*/ 90328 h 484277"/>
                    <a:gd name="connsiteX5" fmla="*/ 449898 w 513352"/>
                    <a:gd name="connsiteY5" fmla="*/ 104633 h 484277"/>
                    <a:gd name="connsiteX6" fmla="*/ 497941 w 513352"/>
                    <a:gd name="connsiteY6" fmla="*/ 169857 h 484277"/>
                    <a:gd name="connsiteX7" fmla="*/ 488662 w 513352"/>
                    <a:gd name="connsiteY7" fmla="*/ 250331 h 484277"/>
                    <a:gd name="connsiteX8" fmla="*/ 485659 w 513352"/>
                    <a:gd name="connsiteY8" fmla="*/ 255868 h 484277"/>
                    <a:gd name="connsiteX9" fmla="*/ 397183 w 513352"/>
                    <a:gd name="connsiteY9" fmla="*/ 255868 h 484277"/>
                    <a:gd name="connsiteX10" fmla="*/ 397183 w 513352"/>
                    <a:gd name="connsiteY10" fmla="*/ 432365 h 484277"/>
                    <a:gd name="connsiteX11" fmla="*/ 394771 w 513352"/>
                    <a:gd name="connsiteY11" fmla="*/ 441176 h 484277"/>
                    <a:gd name="connsiteX12" fmla="*/ 388758 w 513352"/>
                    <a:gd name="connsiteY12" fmla="*/ 448054 h 484277"/>
                    <a:gd name="connsiteX13" fmla="*/ 382643 w 513352"/>
                    <a:gd name="connsiteY13" fmla="*/ 452322 h 484277"/>
                    <a:gd name="connsiteX14" fmla="*/ 288976 w 513352"/>
                    <a:gd name="connsiteY14" fmla="*/ 472284 h 484277"/>
                    <a:gd name="connsiteX15" fmla="*/ 256674 w 513352"/>
                    <a:gd name="connsiteY15" fmla="*/ 473202 h 484277"/>
                    <a:gd name="connsiteX16" fmla="*/ 235678 w 513352"/>
                    <a:gd name="connsiteY16" fmla="*/ 473202 h 484277"/>
                    <a:gd name="connsiteX17" fmla="*/ 166466 w 513352"/>
                    <a:gd name="connsiteY17" fmla="*/ 465245 h 484277"/>
                    <a:gd name="connsiteX18" fmla="*/ 146503 w 513352"/>
                    <a:gd name="connsiteY18" fmla="*/ 459823 h 484277"/>
                    <a:gd name="connsiteX19" fmla="*/ 130358 w 513352"/>
                    <a:gd name="connsiteY19" fmla="*/ 452668 h 484277"/>
                    <a:gd name="connsiteX20" fmla="*/ 120341 w 513352"/>
                    <a:gd name="connsiteY20" fmla="*/ 444692 h 484277"/>
                    <a:gd name="connsiteX21" fmla="*/ 115818 w 513352"/>
                    <a:gd name="connsiteY21" fmla="*/ 432712 h 484277"/>
                    <a:gd name="connsiteX22" fmla="*/ 115818 w 513352"/>
                    <a:gd name="connsiteY22" fmla="*/ 255868 h 484277"/>
                    <a:gd name="connsiteX23" fmla="*/ 11999 w 513352"/>
                    <a:gd name="connsiteY23" fmla="*/ 255868 h 484277"/>
                    <a:gd name="connsiteX24" fmla="*/ 12808 w 513352"/>
                    <a:gd name="connsiteY24" fmla="*/ 244333 h 484277"/>
                    <a:gd name="connsiteX25" fmla="*/ 31462 w 513352"/>
                    <a:gd name="connsiteY25" fmla="*/ 189510 h 484277"/>
                    <a:gd name="connsiteX26" fmla="*/ 74410 w 513352"/>
                    <a:gd name="connsiteY26" fmla="*/ 150661 h 484277"/>
                    <a:gd name="connsiteX27" fmla="*/ 86711 w 513352"/>
                    <a:gd name="connsiteY27" fmla="*/ 140602 h 484277"/>
                    <a:gd name="connsiteX28" fmla="*/ 93442 w 513352"/>
                    <a:gd name="connsiteY28" fmla="*/ 126205 h 484277"/>
                    <a:gd name="connsiteX29" fmla="*/ 123479 w 513352"/>
                    <a:gd name="connsiteY29" fmla="*/ 75959 h 484277"/>
                    <a:gd name="connsiteX30" fmla="*/ 178574 w 513352"/>
                    <a:gd name="connsiteY30" fmla="*/ 56182 h 484277"/>
                    <a:gd name="connsiteX31" fmla="*/ 186653 w 513352"/>
                    <a:gd name="connsiteY31" fmla="*/ 56182 h 484277"/>
                    <a:gd name="connsiteX32" fmla="*/ 190112 w 513352"/>
                    <a:gd name="connsiteY32" fmla="*/ 56182 h 484277"/>
                    <a:gd name="connsiteX33" fmla="*/ 203677 w 513352"/>
                    <a:gd name="connsiteY33" fmla="*/ 53778 h 484277"/>
                    <a:gd name="connsiteX34" fmla="*/ 215144 w 513352"/>
                    <a:gd name="connsiteY34" fmla="*/ 46146 h 484277"/>
                    <a:gd name="connsiteX35" fmla="*/ 251059 w 513352"/>
                    <a:gd name="connsiteY35" fmla="*/ 20636 h 484277"/>
                    <a:gd name="connsiteX36" fmla="*/ 294167 w 513352"/>
                    <a:gd name="connsiteY36" fmla="*/ 11538 h 484277"/>
                    <a:gd name="connsiteX37" fmla="*/ 294167 w 513352"/>
                    <a:gd name="connsiteY37" fmla="*/ 2 h 484277"/>
                    <a:gd name="connsiteX38" fmla="*/ 246464 w 513352"/>
                    <a:gd name="connsiteY38" fmla="*/ 9979 h 484277"/>
                    <a:gd name="connsiteX39" fmla="*/ 206725 w 513352"/>
                    <a:gd name="connsiteY39" fmla="*/ 38186 h 484277"/>
                    <a:gd name="connsiteX40" fmla="*/ 199134 w 513352"/>
                    <a:gd name="connsiteY40" fmla="*/ 43395 h 484277"/>
                    <a:gd name="connsiteX41" fmla="*/ 190112 w 513352"/>
                    <a:gd name="connsiteY41" fmla="*/ 45222 h 484277"/>
                    <a:gd name="connsiteX42" fmla="*/ 187802 w 513352"/>
                    <a:gd name="connsiteY42" fmla="*/ 45222 h 484277"/>
                    <a:gd name="connsiteX43" fmla="*/ 178574 w 513352"/>
                    <a:gd name="connsiteY43" fmla="*/ 45222 h 484277"/>
                    <a:gd name="connsiteX44" fmla="*/ 139008 w 513352"/>
                    <a:gd name="connsiteY44" fmla="*/ 53528 h 484277"/>
                    <a:gd name="connsiteX45" fmla="*/ 101829 w 513352"/>
                    <a:gd name="connsiteY45" fmla="*/ 82061 h 484277"/>
                    <a:gd name="connsiteX46" fmla="*/ 82136 w 513352"/>
                    <a:gd name="connsiteY46" fmla="*/ 124590 h 484277"/>
                    <a:gd name="connsiteX47" fmla="*/ 77458 w 513352"/>
                    <a:gd name="connsiteY47" fmla="*/ 134040 h 484277"/>
                    <a:gd name="connsiteX48" fmla="*/ 69218 w 513352"/>
                    <a:gd name="connsiteY48" fmla="*/ 140625 h 484277"/>
                    <a:gd name="connsiteX49" fmla="*/ 22138 w 513352"/>
                    <a:gd name="connsiteY49" fmla="*/ 183397 h 484277"/>
                    <a:gd name="connsiteX50" fmla="*/ 1733 w 513352"/>
                    <a:gd name="connsiteY50" fmla="*/ 243640 h 484277"/>
                    <a:gd name="connsiteX51" fmla="*/ 924 w 513352"/>
                    <a:gd name="connsiteY51" fmla="*/ 255176 h 484277"/>
                    <a:gd name="connsiteX52" fmla="*/ 0 w 513352"/>
                    <a:gd name="connsiteY52" fmla="*/ 267404 h 484277"/>
                    <a:gd name="connsiteX53" fmla="*/ 104633 w 513352"/>
                    <a:gd name="connsiteY53" fmla="*/ 267404 h 484277"/>
                    <a:gd name="connsiteX54" fmla="*/ 104633 w 513352"/>
                    <a:gd name="connsiteY54" fmla="*/ 432365 h 484277"/>
                    <a:gd name="connsiteX55" fmla="*/ 110575 w 513352"/>
                    <a:gd name="connsiteY55" fmla="*/ 450166 h 484277"/>
                    <a:gd name="connsiteX56" fmla="*/ 124936 w 513352"/>
                    <a:gd name="connsiteY56" fmla="*/ 462242 h 484277"/>
                    <a:gd name="connsiteX57" fmla="*/ 143044 w 513352"/>
                    <a:gd name="connsiteY57" fmla="*/ 470436 h 484277"/>
                    <a:gd name="connsiteX58" fmla="*/ 164387 w 513352"/>
                    <a:gd name="connsiteY58" fmla="*/ 476205 h 484277"/>
                    <a:gd name="connsiteX59" fmla="*/ 235216 w 513352"/>
                    <a:gd name="connsiteY59" fmla="*/ 484278 h 484277"/>
                    <a:gd name="connsiteX60" fmla="*/ 256674 w 513352"/>
                    <a:gd name="connsiteY60" fmla="*/ 484278 h 484277"/>
                    <a:gd name="connsiteX61" fmla="*/ 289785 w 513352"/>
                    <a:gd name="connsiteY61" fmla="*/ 483238 h 484277"/>
                    <a:gd name="connsiteX62" fmla="*/ 388411 w 513352"/>
                    <a:gd name="connsiteY62" fmla="*/ 461787 h 484277"/>
                    <a:gd name="connsiteX63" fmla="*/ 396144 w 513352"/>
                    <a:gd name="connsiteY63" fmla="*/ 456480 h 484277"/>
                    <a:gd name="connsiteX64" fmla="*/ 405262 w 513352"/>
                    <a:gd name="connsiteY64" fmla="*/ 445642 h 484277"/>
                    <a:gd name="connsiteX65" fmla="*/ 408714 w 513352"/>
                    <a:gd name="connsiteY65" fmla="*/ 431903 h 484277"/>
                    <a:gd name="connsiteX66" fmla="*/ 408714 w 513352"/>
                    <a:gd name="connsiteY66" fmla="*/ 267404 h 484277"/>
                    <a:gd name="connsiteX67" fmla="*/ 492583 w 513352"/>
                    <a:gd name="connsiteY67" fmla="*/ 267404 h 484277"/>
                    <a:gd name="connsiteX68" fmla="*/ 495810 w 513352"/>
                    <a:gd name="connsiteY68" fmla="*/ 261290 h 484277"/>
                    <a:gd name="connsiteX69" fmla="*/ 498813 w 513352"/>
                    <a:gd name="connsiteY69" fmla="*/ 255753 h 484277"/>
                    <a:gd name="connsiteX70" fmla="*/ 513290 w 513352"/>
                    <a:gd name="connsiteY70" fmla="*/ 201956 h 484277"/>
                    <a:gd name="connsiteX71" fmla="*/ 502323 w 513352"/>
                    <a:gd name="connsiteY71" fmla="*/ 147336 h 484277"/>
                    <a:gd name="connsiteX72" fmla="*/ 468205 w 513352"/>
                    <a:gd name="connsiteY72" fmla="*/ 103294 h 484277"/>
                    <a:gd name="connsiteX73" fmla="*/ 418064 w 513352"/>
                    <a:gd name="connsiteY73" fmla="*/ 79023 h 484277"/>
                    <a:gd name="connsiteX74" fmla="*/ 408156 w 513352"/>
                    <a:gd name="connsiteY74" fmla="*/ 74425 h 484277"/>
                    <a:gd name="connsiteX75" fmla="*/ 401219 w 513352"/>
                    <a:gd name="connsiteY75" fmla="*/ 65987 h 484277"/>
                    <a:gd name="connsiteX76" fmla="*/ 357136 w 513352"/>
                    <a:gd name="connsiteY76" fmla="*/ 17671 h 484277"/>
                    <a:gd name="connsiteX77" fmla="*/ 294167 w 513352"/>
                    <a:gd name="connsiteY77" fmla="*/ 2 h 48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13352" h="484277">
                      <a:moveTo>
                        <a:pt x="294167" y="11538"/>
                      </a:moveTo>
                      <a:cubicBezTo>
                        <a:pt x="314213" y="11452"/>
                        <a:pt x="333881" y="16997"/>
                        <a:pt x="350931" y="27541"/>
                      </a:cubicBezTo>
                      <a:cubicBezTo>
                        <a:pt x="367980" y="38085"/>
                        <a:pt x="381725" y="53205"/>
                        <a:pt x="390606" y="71179"/>
                      </a:cubicBezTo>
                      <a:cubicBezTo>
                        <a:pt x="393044" y="76001"/>
                        <a:pt x="396522" y="80220"/>
                        <a:pt x="400796" y="83532"/>
                      </a:cubicBezTo>
                      <a:cubicBezTo>
                        <a:pt x="405063" y="86844"/>
                        <a:pt x="410017" y="89166"/>
                        <a:pt x="415292" y="90328"/>
                      </a:cubicBezTo>
                      <a:cubicBezTo>
                        <a:pt x="427541" y="93147"/>
                        <a:pt x="439233" y="97981"/>
                        <a:pt x="449898" y="104633"/>
                      </a:cubicBezTo>
                      <a:cubicBezTo>
                        <a:pt x="473582" y="119518"/>
                        <a:pt x="490747" y="142823"/>
                        <a:pt x="497941" y="169857"/>
                      </a:cubicBezTo>
                      <a:cubicBezTo>
                        <a:pt x="505134" y="196890"/>
                        <a:pt x="501816" y="225644"/>
                        <a:pt x="488662" y="250331"/>
                      </a:cubicBezTo>
                      <a:lnTo>
                        <a:pt x="485659" y="255868"/>
                      </a:lnTo>
                      <a:lnTo>
                        <a:pt x="397183" y="255868"/>
                      </a:lnTo>
                      <a:lnTo>
                        <a:pt x="397183" y="432365"/>
                      </a:lnTo>
                      <a:cubicBezTo>
                        <a:pt x="397055" y="435452"/>
                        <a:pt x="396227" y="438461"/>
                        <a:pt x="394771" y="441176"/>
                      </a:cubicBezTo>
                      <a:cubicBezTo>
                        <a:pt x="393314" y="443896"/>
                        <a:pt x="391254" y="446245"/>
                        <a:pt x="388758" y="448054"/>
                      </a:cubicBezTo>
                      <a:cubicBezTo>
                        <a:pt x="386833" y="449633"/>
                        <a:pt x="384792" y="451064"/>
                        <a:pt x="382643" y="452322"/>
                      </a:cubicBezTo>
                      <a:cubicBezTo>
                        <a:pt x="362109" y="463859"/>
                        <a:pt x="323582" y="470090"/>
                        <a:pt x="288976" y="472284"/>
                      </a:cubicBezTo>
                      <a:cubicBezTo>
                        <a:pt x="277439" y="472971"/>
                        <a:pt x="266479" y="473202"/>
                        <a:pt x="256674" y="473202"/>
                      </a:cubicBezTo>
                      <a:lnTo>
                        <a:pt x="235678" y="473202"/>
                      </a:lnTo>
                      <a:cubicBezTo>
                        <a:pt x="212430" y="472445"/>
                        <a:pt x="189278" y="469782"/>
                        <a:pt x="166466" y="465245"/>
                      </a:cubicBezTo>
                      <a:cubicBezTo>
                        <a:pt x="159709" y="463840"/>
                        <a:pt x="153042" y="462030"/>
                        <a:pt x="146503" y="459823"/>
                      </a:cubicBezTo>
                      <a:cubicBezTo>
                        <a:pt x="140907" y="457962"/>
                        <a:pt x="135498" y="455569"/>
                        <a:pt x="130358" y="452668"/>
                      </a:cubicBezTo>
                      <a:cubicBezTo>
                        <a:pt x="126360" y="450961"/>
                        <a:pt x="122895" y="448208"/>
                        <a:pt x="120341" y="444692"/>
                      </a:cubicBezTo>
                      <a:cubicBezTo>
                        <a:pt x="117781" y="441182"/>
                        <a:pt x="116222" y="437043"/>
                        <a:pt x="115818" y="432712"/>
                      </a:cubicBezTo>
                      <a:lnTo>
                        <a:pt x="115818" y="255868"/>
                      </a:lnTo>
                      <a:lnTo>
                        <a:pt x="11999" y="255868"/>
                      </a:lnTo>
                      <a:lnTo>
                        <a:pt x="12808" y="244333"/>
                      </a:lnTo>
                      <a:cubicBezTo>
                        <a:pt x="14258" y="224769"/>
                        <a:pt x="20682" y="205900"/>
                        <a:pt x="31462" y="189510"/>
                      </a:cubicBezTo>
                      <a:cubicBezTo>
                        <a:pt x="42242" y="173119"/>
                        <a:pt x="57020" y="159748"/>
                        <a:pt x="74410" y="150661"/>
                      </a:cubicBezTo>
                      <a:cubicBezTo>
                        <a:pt x="79209" y="148273"/>
                        <a:pt x="83412" y="144835"/>
                        <a:pt x="86711" y="140602"/>
                      </a:cubicBezTo>
                      <a:cubicBezTo>
                        <a:pt x="90003" y="136368"/>
                        <a:pt x="92306" y="131447"/>
                        <a:pt x="93442" y="126205"/>
                      </a:cubicBezTo>
                      <a:cubicBezTo>
                        <a:pt x="97337" y="106485"/>
                        <a:pt x="107957" y="88728"/>
                        <a:pt x="123479" y="75959"/>
                      </a:cubicBezTo>
                      <a:cubicBezTo>
                        <a:pt x="139002" y="63190"/>
                        <a:pt x="158477" y="56201"/>
                        <a:pt x="178574" y="56182"/>
                      </a:cubicBezTo>
                      <a:cubicBezTo>
                        <a:pt x="181231" y="56182"/>
                        <a:pt x="183997" y="56182"/>
                        <a:pt x="186653" y="56182"/>
                      </a:cubicBezTo>
                      <a:lnTo>
                        <a:pt x="190112" y="56182"/>
                      </a:lnTo>
                      <a:cubicBezTo>
                        <a:pt x="194751" y="56324"/>
                        <a:pt x="199371" y="55505"/>
                        <a:pt x="203677" y="53778"/>
                      </a:cubicBezTo>
                      <a:cubicBezTo>
                        <a:pt x="207983" y="52051"/>
                        <a:pt x="211891" y="49452"/>
                        <a:pt x="215144" y="46146"/>
                      </a:cubicBezTo>
                      <a:cubicBezTo>
                        <a:pt x="225244" y="35272"/>
                        <a:pt x="237468" y="26589"/>
                        <a:pt x="251059" y="20636"/>
                      </a:cubicBezTo>
                      <a:cubicBezTo>
                        <a:pt x="264656" y="14683"/>
                        <a:pt x="279325" y="11586"/>
                        <a:pt x="294167" y="11538"/>
                      </a:cubicBezTo>
                      <a:close/>
                      <a:moveTo>
                        <a:pt x="294167" y="2"/>
                      </a:moveTo>
                      <a:cubicBezTo>
                        <a:pt x="277747" y="13"/>
                        <a:pt x="261512" y="3410"/>
                        <a:pt x="246464" y="9979"/>
                      </a:cubicBezTo>
                      <a:cubicBezTo>
                        <a:pt x="231417" y="16549"/>
                        <a:pt x="217890" y="26152"/>
                        <a:pt x="206725" y="38186"/>
                      </a:cubicBezTo>
                      <a:cubicBezTo>
                        <a:pt x="204569" y="40414"/>
                        <a:pt x="201989" y="42186"/>
                        <a:pt x="199134" y="43395"/>
                      </a:cubicBezTo>
                      <a:cubicBezTo>
                        <a:pt x="196278" y="44604"/>
                        <a:pt x="193211" y="45226"/>
                        <a:pt x="190112" y="45222"/>
                      </a:cubicBezTo>
                      <a:lnTo>
                        <a:pt x="187802" y="45222"/>
                      </a:lnTo>
                      <a:cubicBezTo>
                        <a:pt x="184728" y="45050"/>
                        <a:pt x="181648" y="45050"/>
                        <a:pt x="178574" y="45222"/>
                      </a:cubicBezTo>
                      <a:cubicBezTo>
                        <a:pt x="164958" y="45249"/>
                        <a:pt x="151489" y="48077"/>
                        <a:pt x="139008" y="53528"/>
                      </a:cubicBezTo>
                      <a:cubicBezTo>
                        <a:pt x="124493" y="59894"/>
                        <a:pt x="111730" y="69685"/>
                        <a:pt x="101829" y="82061"/>
                      </a:cubicBezTo>
                      <a:cubicBezTo>
                        <a:pt x="91921" y="94437"/>
                        <a:pt x="85164" y="109030"/>
                        <a:pt x="82136" y="124590"/>
                      </a:cubicBezTo>
                      <a:cubicBezTo>
                        <a:pt x="81282" y="128044"/>
                        <a:pt x="79684" y="131270"/>
                        <a:pt x="77458" y="134040"/>
                      </a:cubicBezTo>
                      <a:cubicBezTo>
                        <a:pt x="75225" y="136811"/>
                        <a:pt x="72408" y="139058"/>
                        <a:pt x="69218" y="140625"/>
                      </a:cubicBezTo>
                      <a:cubicBezTo>
                        <a:pt x="50148" y="150654"/>
                        <a:pt x="33945" y="165374"/>
                        <a:pt x="22138" y="183397"/>
                      </a:cubicBezTo>
                      <a:cubicBezTo>
                        <a:pt x="10331" y="201420"/>
                        <a:pt x="3311" y="222152"/>
                        <a:pt x="1733" y="243640"/>
                      </a:cubicBezTo>
                      <a:lnTo>
                        <a:pt x="924" y="255176"/>
                      </a:lnTo>
                      <a:lnTo>
                        <a:pt x="0" y="267404"/>
                      </a:lnTo>
                      <a:lnTo>
                        <a:pt x="104633" y="267404"/>
                      </a:lnTo>
                      <a:lnTo>
                        <a:pt x="104633" y="432365"/>
                      </a:lnTo>
                      <a:cubicBezTo>
                        <a:pt x="104935" y="438737"/>
                        <a:pt x="106994" y="444891"/>
                        <a:pt x="110575" y="450166"/>
                      </a:cubicBezTo>
                      <a:cubicBezTo>
                        <a:pt x="114156" y="455440"/>
                        <a:pt x="119129" y="459618"/>
                        <a:pt x="124936" y="462242"/>
                      </a:cubicBezTo>
                      <a:cubicBezTo>
                        <a:pt x="130679" y="465579"/>
                        <a:pt x="136749" y="468325"/>
                        <a:pt x="143044" y="470436"/>
                      </a:cubicBezTo>
                      <a:cubicBezTo>
                        <a:pt x="149391" y="472509"/>
                        <a:pt x="156545" y="474473"/>
                        <a:pt x="164387" y="476205"/>
                      </a:cubicBezTo>
                      <a:cubicBezTo>
                        <a:pt x="187738" y="480819"/>
                        <a:pt x="211429" y="483520"/>
                        <a:pt x="235216" y="484278"/>
                      </a:cubicBezTo>
                      <a:cubicBezTo>
                        <a:pt x="242486" y="484278"/>
                        <a:pt x="249750" y="484278"/>
                        <a:pt x="256674" y="484278"/>
                      </a:cubicBezTo>
                      <a:cubicBezTo>
                        <a:pt x="267287" y="484278"/>
                        <a:pt x="278709" y="484278"/>
                        <a:pt x="289785" y="483238"/>
                      </a:cubicBezTo>
                      <a:cubicBezTo>
                        <a:pt x="321388" y="481396"/>
                        <a:pt x="364303" y="476090"/>
                        <a:pt x="388411" y="461787"/>
                      </a:cubicBezTo>
                      <a:cubicBezTo>
                        <a:pt x="391132" y="460234"/>
                        <a:pt x="393718" y="458456"/>
                        <a:pt x="396144" y="456480"/>
                      </a:cubicBezTo>
                      <a:cubicBezTo>
                        <a:pt x="399968" y="453605"/>
                        <a:pt x="403087" y="449902"/>
                        <a:pt x="405262" y="445642"/>
                      </a:cubicBezTo>
                      <a:cubicBezTo>
                        <a:pt x="407444" y="441387"/>
                        <a:pt x="408624" y="436690"/>
                        <a:pt x="408714" y="431903"/>
                      </a:cubicBezTo>
                      <a:lnTo>
                        <a:pt x="408714" y="267404"/>
                      </a:lnTo>
                      <a:lnTo>
                        <a:pt x="492583" y="267404"/>
                      </a:lnTo>
                      <a:lnTo>
                        <a:pt x="495810" y="261290"/>
                      </a:lnTo>
                      <a:lnTo>
                        <a:pt x="498813" y="255753"/>
                      </a:lnTo>
                      <a:cubicBezTo>
                        <a:pt x="507726" y="239178"/>
                        <a:pt x="512680" y="220765"/>
                        <a:pt x="513290" y="201956"/>
                      </a:cubicBezTo>
                      <a:cubicBezTo>
                        <a:pt x="513893" y="183147"/>
                        <a:pt x="510145" y="164452"/>
                        <a:pt x="502323" y="147336"/>
                      </a:cubicBezTo>
                      <a:cubicBezTo>
                        <a:pt x="494501" y="130219"/>
                        <a:pt x="482822" y="115145"/>
                        <a:pt x="468205" y="103294"/>
                      </a:cubicBezTo>
                      <a:cubicBezTo>
                        <a:pt x="453587" y="91442"/>
                        <a:pt x="436422" y="83135"/>
                        <a:pt x="418064" y="79023"/>
                      </a:cubicBezTo>
                      <a:cubicBezTo>
                        <a:pt x="414457" y="78252"/>
                        <a:pt x="411069" y="76681"/>
                        <a:pt x="408156" y="74425"/>
                      </a:cubicBezTo>
                      <a:cubicBezTo>
                        <a:pt x="405236" y="72168"/>
                        <a:pt x="402869" y="69284"/>
                        <a:pt x="401219" y="65987"/>
                      </a:cubicBezTo>
                      <a:cubicBezTo>
                        <a:pt x="391331" y="46075"/>
                        <a:pt x="376059" y="29336"/>
                        <a:pt x="357136" y="17671"/>
                      </a:cubicBezTo>
                      <a:cubicBezTo>
                        <a:pt x="338213" y="6007"/>
                        <a:pt x="316395" y="-115"/>
                        <a:pt x="294167" y="2"/>
                      </a:cubicBezTo>
                      <a:close/>
                    </a:path>
                  </a:pathLst>
                </a:custGeom>
                <a:solidFill>
                  <a:srgbClr val="FFFFFF"/>
                </a:solidFill>
                <a:ln w="6417" cap="flat">
                  <a:noFill/>
                  <a:prstDash val="solid"/>
                  <a:miter/>
                </a:ln>
              </p:spPr>
              <p:txBody>
                <a:bodyPr rtlCol="0" anchor="ctr"/>
                <a:lstStyle/>
                <a:p>
                  <a:endParaRPr lang="en-US" sz="1400"/>
                </a:p>
              </p:txBody>
            </p:sp>
          </p:grpSp>
          <p:sp>
            <p:nvSpPr>
              <p:cNvPr id="258" name="TextBox 38">
                <a:extLst>
                  <a:ext uri="{FF2B5EF4-FFF2-40B4-BE49-F238E27FC236}">
                    <a16:creationId xmlns:a16="http://schemas.microsoft.com/office/drawing/2014/main" id="{E1DD92F3-25F1-44D2-97E6-42B1769CFC63}"/>
                  </a:ext>
                </a:extLst>
              </p:cNvPr>
              <p:cNvSpPr txBox="1"/>
              <p:nvPr/>
            </p:nvSpPr>
            <p:spPr>
              <a:xfrm>
                <a:off x="1102447" y="1306036"/>
                <a:ext cx="492142" cy="277753"/>
              </a:xfrm>
              <a:prstGeom prst="rect">
                <a:avLst/>
              </a:prstGeom>
              <a:noFill/>
            </p:spPr>
            <p:txBody>
              <a:bodyPr wrap="none" rtlCol="0">
                <a:spAutoFit/>
              </a:bodyPr>
              <a:lstStyle/>
              <a:p>
                <a:pPr algn="l"/>
                <a:r>
                  <a:rPr lang="en-US" sz="1400" dirty="0">
                    <a:latin typeface="Oracle Sans"/>
                    <a:cs typeface="Oracle Sans"/>
                    <a:sym typeface="Oracle Sans"/>
                    <a:rtl val="0"/>
                  </a:rPr>
                  <a:t>ADB</a:t>
                </a:r>
              </a:p>
            </p:txBody>
          </p:sp>
        </p:grpSp>
      </p:grpSp>
      <p:grpSp>
        <p:nvGrpSpPr>
          <p:cNvPr id="51" name="グループ化 50">
            <a:extLst>
              <a:ext uri="{FF2B5EF4-FFF2-40B4-BE49-F238E27FC236}">
                <a16:creationId xmlns:a16="http://schemas.microsoft.com/office/drawing/2014/main" id="{FBFB5FC3-E8C5-4510-B8D6-562D6CDC44A0}"/>
              </a:ext>
            </a:extLst>
          </p:cNvPr>
          <p:cNvGrpSpPr/>
          <p:nvPr/>
        </p:nvGrpSpPr>
        <p:grpSpPr>
          <a:xfrm>
            <a:off x="11506923" y="3109129"/>
            <a:ext cx="2056151" cy="2912396"/>
            <a:chOff x="7835730" y="2684742"/>
            <a:chExt cx="1392689" cy="1972648"/>
          </a:xfrm>
        </p:grpSpPr>
        <p:grpSp>
          <p:nvGrpSpPr>
            <p:cNvPr id="176" name="Graphic 3">
              <a:extLst>
                <a:ext uri="{FF2B5EF4-FFF2-40B4-BE49-F238E27FC236}">
                  <a16:creationId xmlns:a16="http://schemas.microsoft.com/office/drawing/2014/main" id="{A2230C73-D76A-4716-8FD7-881CABE1BC01}"/>
                </a:ext>
              </a:extLst>
            </p:cNvPr>
            <p:cNvGrpSpPr>
              <a:grpSpLocks noChangeAspect="1"/>
            </p:cNvGrpSpPr>
            <p:nvPr/>
          </p:nvGrpSpPr>
          <p:grpSpPr>
            <a:xfrm>
              <a:off x="8027020" y="3026207"/>
              <a:ext cx="937227" cy="546513"/>
              <a:chOff x="631556" y="3801176"/>
              <a:chExt cx="1572533" cy="916964"/>
            </a:xfrm>
          </p:grpSpPr>
          <p:grpSp>
            <p:nvGrpSpPr>
              <p:cNvPr id="177" name="Graphic 3">
                <a:extLst>
                  <a:ext uri="{FF2B5EF4-FFF2-40B4-BE49-F238E27FC236}">
                    <a16:creationId xmlns:a16="http://schemas.microsoft.com/office/drawing/2014/main" id="{1DA7B811-CB27-4C3B-919A-8E3D29F6F920}"/>
                  </a:ext>
                </a:extLst>
              </p:cNvPr>
              <p:cNvGrpSpPr/>
              <p:nvPr/>
            </p:nvGrpSpPr>
            <p:grpSpPr>
              <a:xfrm>
                <a:off x="1167865" y="3801176"/>
                <a:ext cx="513347" cy="513347"/>
                <a:chOff x="1167865" y="3801176"/>
                <a:chExt cx="513347" cy="513347"/>
              </a:xfrm>
            </p:grpSpPr>
            <p:grpSp>
              <p:nvGrpSpPr>
                <p:cNvPr id="179" name="Graphic 3">
                  <a:extLst>
                    <a:ext uri="{FF2B5EF4-FFF2-40B4-BE49-F238E27FC236}">
                      <a16:creationId xmlns:a16="http://schemas.microsoft.com/office/drawing/2014/main" id="{A1C3C44C-B565-4B39-8981-EE0EE9C5FC43}"/>
                    </a:ext>
                  </a:extLst>
                </p:cNvPr>
                <p:cNvGrpSpPr/>
                <p:nvPr/>
              </p:nvGrpSpPr>
              <p:grpSpPr>
                <a:xfrm>
                  <a:off x="1167865" y="3801176"/>
                  <a:ext cx="513347" cy="513347"/>
                  <a:chOff x="1167865" y="3801176"/>
                  <a:chExt cx="513347" cy="513347"/>
                </a:xfrm>
                <a:solidFill>
                  <a:srgbClr val="FFFFFF"/>
                </a:solidFill>
              </p:grpSpPr>
              <p:sp>
                <p:nvSpPr>
                  <p:cNvPr id="186" name="Freeform: Shape 567">
                    <a:extLst>
                      <a:ext uri="{FF2B5EF4-FFF2-40B4-BE49-F238E27FC236}">
                        <a16:creationId xmlns:a16="http://schemas.microsoft.com/office/drawing/2014/main" id="{31EAB292-621E-40F6-9590-CA02DBA155F0}"/>
                      </a:ext>
                    </a:extLst>
                  </p:cNvPr>
                  <p:cNvSpPr/>
                  <p:nvPr/>
                </p:nvSpPr>
                <p:spPr>
                  <a:xfrm>
                    <a:off x="1173974" y="3807285"/>
                    <a:ext cx="501156" cy="502349"/>
                  </a:xfrm>
                  <a:custGeom>
                    <a:avLst/>
                    <a:gdLst>
                      <a:gd name="connsiteX0" fmla="*/ 26829 w 501155"/>
                      <a:gd name="connsiteY0" fmla="*/ 501123 h 502348"/>
                      <a:gd name="connsiteX1" fmla="*/ 0 w 501155"/>
                      <a:gd name="connsiteY1" fmla="*/ 474237 h 502348"/>
                      <a:gd name="connsiteX2" fmla="*/ 0 w 501155"/>
                      <a:gd name="connsiteY2" fmla="*/ 26893 h 502348"/>
                      <a:gd name="connsiteX3" fmla="*/ 26829 w 501155"/>
                      <a:gd name="connsiteY3" fmla="*/ 0 h 502348"/>
                      <a:gd name="connsiteX4" fmla="*/ 474333 w 501155"/>
                      <a:gd name="connsiteY4" fmla="*/ 0 h 502348"/>
                      <a:gd name="connsiteX5" fmla="*/ 501155 w 501155"/>
                      <a:gd name="connsiteY5" fmla="*/ 26893 h 502348"/>
                      <a:gd name="connsiteX6" fmla="*/ 501155 w 501155"/>
                      <a:gd name="connsiteY6" fmla="*/ 475456 h 502348"/>
                      <a:gd name="connsiteX7" fmla="*/ 474333 w 501155"/>
                      <a:gd name="connsiteY7" fmla="*/ 502349 h 502348"/>
                      <a:gd name="connsiteX8" fmla="*/ 26829 w 501155"/>
                      <a:gd name="connsiteY8" fmla="*/ 501123 h 5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155" h="502348">
                        <a:moveTo>
                          <a:pt x="26829" y="501123"/>
                        </a:moveTo>
                        <a:cubicBezTo>
                          <a:pt x="12198" y="501123"/>
                          <a:pt x="0" y="488906"/>
                          <a:pt x="0" y="474237"/>
                        </a:cubicBezTo>
                        <a:lnTo>
                          <a:pt x="0" y="26893"/>
                        </a:lnTo>
                        <a:cubicBezTo>
                          <a:pt x="0" y="12224"/>
                          <a:pt x="12198" y="0"/>
                          <a:pt x="26829" y="0"/>
                        </a:cubicBezTo>
                        <a:lnTo>
                          <a:pt x="474333" y="0"/>
                        </a:lnTo>
                        <a:cubicBezTo>
                          <a:pt x="488963" y="0"/>
                          <a:pt x="501155" y="12224"/>
                          <a:pt x="501155" y="26893"/>
                        </a:cubicBezTo>
                        <a:lnTo>
                          <a:pt x="501155" y="475456"/>
                        </a:lnTo>
                        <a:cubicBezTo>
                          <a:pt x="501155" y="490125"/>
                          <a:pt x="488963" y="502349"/>
                          <a:pt x="474333" y="502349"/>
                        </a:cubicBezTo>
                        <a:lnTo>
                          <a:pt x="26829" y="501123"/>
                        </a:lnTo>
                        <a:close/>
                      </a:path>
                    </a:pathLst>
                  </a:custGeom>
                  <a:solidFill>
                    <a:srgbClr val="FFFFFF"/>
                  </a:solidFill>
                  <a:ln w="6417" cap="flat">
                    <a:noFill/>
                    <a:prstDash val="solid"/>
                    <a:miter/>
                  </a:ln>
                </p:spPr>
                <p:txBody>
                  <a:bodyPr rtlCol="0" anchor="ctr"/>
                  <a:lstStyle/>
                  <a:p>
                    <a:endParaRPr lang="en-US" sz="1400" dirty="0"/>
                  </a:p>
                </p:txBody>
              </p:sp>
              <p:sp>
                <p:nvSpPr>
                  <p:cNvPr id="187" name="Freeform: Shape 568">
                    <a:extLst>
                      <a:ext uri="{FF2B5EF4-FFF2-40B4-BE49-F238E27FC236}">
                        <a16:creationId xmlns:a16="http://schemas.microsoft.com/office/drawing/2014/main" id="{4540E735-AD27-4B9A-9411-E6FA9087B663}"/>
                      </a:ext>
                    </a:extLst>
                  </p:cNvPr>
                  <p:cNvSpPr/>
                  <p:nvPr/>
                </p:nvSpPr>
                <p:spPr>
                  <a:xfrm>
                    <a:off x="1167865" y="3801176"/>
                    <a:ext cx="513347" cy="513347"/>
                  </a:xfrm>
                  <a:custGeom>
                    <a:avLst/>
                    <a:gdLst>
                      <a:gd name="connsiteX0" fmla="*/ 479203 w 513347"/>
                      <a:gd name="connsiteY0" fmla="*/ 12224 h 513347"/>
                      <a:gd name="connsiteX1" fmla="*/ 499936 w 513347"/>
                      <a:gd name="connsiteY1" fmla="*/ 33002 h 513347"/>
                      <a:gd name="connsiteX2" fmla="*/ 499936 w 513347"/>
                      <a:gd name="connsiteY2" fmla="*/ 481571 h 513347"/>
                      <a:gd name="connsiteX3" fmla="*/ 479203 w 513347"/>
                      <a:gd name="connsiteY3" fmla="*/ 502349 h 513347"/>
                      <a:gd name="connsiteX4" fmla="*/ 32925 w 513347"/>
                      <a:gd name="connsiteY4" fmla="*/ 502349 h 513347"/>
                      <a:gd name="connsiteX5" fmla="*/ 12192 w 513347"/>
                      <a:gd name="connsiteY5" fmla="*/ 480345 h 513347"/>
                      <a:gd name="connsiteX6" fmla="*/ 12192 w 513347"/>
                      <a:gd name="connsiteY6" fmla="*/ 33002 h 513347"/>
                      <a:gd name="connsiteX7" fmla="*/ 32925 w 513347"/>
                      <a:gd name="connsiteY7" fmla="*/ 12224 h 513347"/>
                      <a:gd name="connsiteX8" fmla="*/ 479203 w 513347"/>
                      <a:gd name="connsiteY8" fmla="*/ 12224 h 513347"/>
                      <a:gd name="connsiteX9" fmla="*/ 479203 w 513347"/>
                      <a:gd name="connsiteY9" fmla="*/ 0 h 513347"/>
                      <a:gd name="connsiteX10" fmla="*/ 32925 w 513347"/>
                      <a:gd name="connsiteY10" fmla="*/ 0 h 513347"/>
                      <a:gd name="connsiteX11" fmla="*/ 0 w 513347"/>
                      <a:gd name="connsiteY11" fmla="*/ 33002 h 513347"/>
                      <a:gd name="connsiteX12" fmla="*/ 0 w 513347"/>
                      <a:gd name="connsiteY12" fmla="*/ 481571 h 513347"/>
                      <a:gd name="connsiteX13" fmla="*/ 32925 w 513347"/>
                      <a:gd name="connsiteY13" fmla="*/ 513347 h 513347"/>
                      <a:gd name="connsiteX14" fmla="*/ 480422 w 513347"/>
                      <a:gd name="connsiteY14" fmla="*/ 513347 h 513347"/>
                      <a:gd name="connsiteX15" fmla="*/ 513347 w 513347"/>
                      <a:gd name="connsiteY15" fmla="*/ 480345 h 513347"/>
                      <a:gd name="connsiteX16" fmla="*/ 513347 w 513347"/>
                      <a:gd name="connsiteY16" fmla="*/ 33002 h 513347"/>
                      <a:gd name="connsiteX17" fmla="*/ 479203 w 513347"/>
                      <a:gd name="connsiteY17" fmla="*/ 0 h 5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3347" h="513347">
                        <a:moveTo>
                          <a:pt x="479203" y="12224"/>
                        </a:moveTo>
                        <a:cubicBezTo>
                          <a:pt x="490183" y="12224"/>
                          <a:pt x="499936" y="22003"/>
                          <a:pt x="499936" y="33002"/>
                        </a:cubicBezTo>
                        <a:lnTo>
                          <a:pt x="499936" y="481571"/>
                        </a:lnTo>
                        <a:cubicBezTo>
                          <a:pt x="499936" y="492570"/>
                          <a:pt x="490183" y="502349"/>
                          <a:pt x="479203" y="502349"/>
                        </a:cubicBezTo>
                        <a:lnTo>
                          <a:pt x="32925" y="502349"/>
                        </a:lnTo>
                        <a:cubicBezTo>
                          <a:pt x="21946" y="501123"/>
                          <a:pt x="12192" y="491344"/>
                          <a:pt x="12192" y="480345"/>
                        </a:cubicBezTo>
                        <a:lnTo>
                          <a:pt x="12192" y="33002"/>
                        </a:lnTo>
                        <a:cubicBezTo>
                          <a:pt x="12192" y="22003"/>
                          <a:pt x="21946" y="12224"/>
                          <a:pt x="32925" y="12224"/>
                        </a:cubicBezTo>
                        <a:lnTo>
                          <a:pt x="479203" y="12224"/>
                        </a:lnTo>
                        <a:close/>
                        <a:moveTo>
                          <a:pt x="479203" y="0"/>
                        </a:moveTo>
                        <a:lnTo>
                          <a:pt x="32925" y="0"/>
                        </a:lnTo>
                        <a:cubicBezTo>
                          <a:pt x="14630" y="0"/>
                          <a:pt x="0" y="14669"/>
                          <a:pt x="0" y="33002"/>
                        </a:cubicBezTo>
                        <a:lnTo>
                          <a:pt x="0" y="481571"/>
                        </a:lnTo>
                        <a:cubicBezTo>
                          <a:pt x="0" y="498678"/>
                          <a:pt x="14630" y="513347"/>
                          <a:pt x="32925" y="513347"/>
                        </a:cubicBezTo>
                        <a:lnTo>
                          <a:pt x="480422" y="513347"/>
                        </a:lnTo>
                        <a:cubicBezTo>
                          <a:pt x="498717" y="513347"/>
                          <a:pt x="513347" y="498678"/>
                          <a:pt x="513347" y="480345"/>
                        </a:cubicBezTo>
                        <a:lnTo>
                          <a:pt x="513347" y="33002"/>
                        </a:lnTo>
                        <a:cubicBezTo>
                          <a:pt x="512128" y="14669"/>
                          <a:pt x="497498" y="0"/>
                          <a:pt x="479203" y="0"/>
                        </a:cubicBezTo>
                        <a:close/>
                      </a:path>
                    </a:pathLst>
                  </a:custGeom>
                  <a:solidFill>
                    <a:srgbClr val="FFFFFF"/>
                  </a:solidFill>
                  <a:ln w="6417" cap="flat">
                    <a:noFill/>
                    <a:prstDash val="solid"/>
                    <a:miter/>
                  </a:ln>
                </p:spPr>
                <p:txBody>
                  <a:bodyPr rtlCol="0" anchor="ctr"/>
                  <a:lstStyle/>
                  <a:p>
                    <a:endParaRPr lang="en-US" sz="1400"/>
                  </a:p>
                </p:txBody>
              </p:sp>
            </p:grpSp>
            <p:grpSp>
              <p:nvGrpSpPr>
                <p:cNvPr id="180" name="Graphic 3">
                  <a:extLst>
                    <a:ext uri="{FF2B5EF4-FFF2-40B4-BE49-F238E27FC236}">
                      <a16:creationId xmlns:a16="http://schemas.microsoft.com/office/drawing/2014/main" id="{2D5C5BC5-02FB-40DD-8590-BF25B39AA847}"/>
                    </a:ext>
                  </a:extLst>
                </p:cNvPr>
                <p:cNvGrpSpPr/>
                <p:nvPr/>
              </p:nvGrpSpPr>
              <p:grpSpPr>
                <a:xfrm>
                  <a:off x="1250777" y="3920959"/>
                  <a:ext cx="342640" cy="331231"/>
                  <a:chOff x="1250777" y="3920959"/>
                  <a:chExt cx="342640" cy="331231"/>
                </a:xfrm>
                <a:solidFill>
                  <a:srgbClr val="2D5967"/>
                </a:solidFill>
              </p:grpSpPr>
              <p:sp>
                <p:nvSpPr>
                  <p:cNvPr id="183" name="Freeform: Shape 570">
                    <a:extLst>
                      <a:ext uri="{FF2B5EF4-FFF2-40B4-BE49-F238E27FC236}">
                        <a16:creationId xmlns:a16="http://schemas.microsoft.com/office/drawing/2014/main" id="{02C5987B-E1CE-4275-A6AE-403621C99FB2}"/>
                      </a:ext>
                    </a:extLst>
                  </p:cNvPr>
                  <p:cNvSpPr/>
                  <p:nvPr/>
                </p:nvSpPr>
                <p:spPr>
                  <a:xfrm>
                    <a:off x="1417826" y="3925849"/>
                    <a:ext cx="175590" cy="151559"/>
                  </a:xfrm>
                  <a:custGeom>
                    <a:avLst/>
                    <a:gdLst>
                      <a:gd name="connsiteX0" fmla="*/ 120720 w 175590"/>
                      <a:gd name="connsiteY0" fmla="*/ 17114 h 151559"/>
                      <a:gd name="connsiteX1" fmla="*/ 153639 w 175590"/>
                      <a:gd name="connsiteY1" fmla="*/ 74557 h 151559"/>
                      <a:gd name="connsiteX2" fmla="*/ 120720 w 175590"/>
                      <a:gd name="connsiteY2" fmla="*/ 132007 h 151559"/>
                      <a:gd name="connsiteX3" fmla="*/ 54870 w 175590"/>
                      <a:gd name="connsiteY3" fmla="*/ 132007 h 151559"/>
                      <a:gd name="connsiteX4" fmla="*/ 21952 w 175590"/>
                      <a:gd name="connsiteY4" fmla="*/ 74557 h 151559"/>
                      <a:gd name="connsiteX5" fmla="*/ 54870 w 175590"/>
                      <a:gd name="connsiteY5" fmla="*/ 17114 h 151559"/>
                      <a:gd name="connsiteX6" fmla="*/ 120720 w 175590"/>
                      <a:gd name="connsiteY6" fmla="*/ 17114 h 151559"/>
                      <a:gd name="connsiteX7" fmla="*/ 120720 w 175590"/>
                      <a:gd name="connsiteY7" fmla="*/ 17114 h 151559"/>
                      <a:gd name="connsiteX8" fmla="*/ 131693 w 175590"/>
                      <a:gd name="connsiteY8" fmla="*/ 0 h 151559"/>
                      <a:gd name="connsiteX9" fmla="*/ 43898 w 175590"/>
                      <a:gd name="connsiteY9" fmla="*/ 0 h 151559"/>
                      <a:gd name="connsiteX10" fmla="*/ 0 w 175590"/>
                      <a:gd name="connsiteY10" fmla="*/ 75783 h 151559"/>
                      <a:gd name="connsiteX11" fmla="*/ 43898 w 175590"/>
                      <a:gd name="connsiteY11" fmla="*/ 151560 h 151559"/>
                      <a:gd name="connsiteX12" fmla="*/ 131693 w 175590"/>
                      <a:gd name="connsiteY12" fmla="*/ 151560 h 151559"/>
                      <a:gd name="connsiteX13" fmla="*/ 175590 w 175590"/>
                      <a:gd name="connsiteY13" fmla="*/ 75783 h 151559"/>
                      <a:gd name="connsiteX14" fmla="*/ 131693 w 175590"/>
                      <a:gd name="connsiteY14" fmla="*/ 0 h 15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590" h="151559">
                        <a:moveTo>
                          <a:pt x="120720" y="17114"/>
                        </a:moveTo>
                        <a:lnTo>
                          <a:pt x="153639" y="74557"/>
                        </a:lnTo>
                        <a:lnTo>
                          <a:pt x="120720" y="132007"/>
                        </a:lnTo>
                        <a:lnTo>
                          <a:pt x="54870" y="132007"/>
                        </a:lnTo>
                        <a:lnTo>
                          <a:pt x="21952" y="74557"/>
                        </a:lnTo>
                        <a:lnTo>
                          <a:pt x="54870" y="17114"/>
                        </a:lnTo>
                        <a:lnTo>
                          <a:pt x="120720" y="17114"/>
                        </a:lnTo>
                        <a:lnTo>
                          <a:pt x="120720" y="17114"/>
                        </a:lnTo>
                        <a:close/>
                        <a:moveTo>
                          <a:pt x="131693" y="0"/>
                        </a:moveTo>
                        <a:lnTo>
                          <a:pt x="43898" y="0"/>
                        </a:lnTo>
                        <a:lnTo>
                          <a:pt x="0" y="75783"/>
                        </a:lnTo>
                        <a:lnTo>
                          <a:pt x="43898" y="151560"/>
                        </a:lnTo>
                        <a:lnTo>
                          <a:pt x="131693" y="151560"/>
                        </a:lnTo>
                        <a:lnTo>
                          <a:pt x="175590" y="75783"/>
                        </a:lnTo>
                        <a:lnTo>
                          <a:pt x="131693" y="0"/>
                        </a:lnTo>
                        <a:close/>
                      </a:path>
                    </a:pathLst>
                  </a:custGeom>
                  <a:solidFill>
                    <a:srgbClr val="2D5967"/>
                  </a:solidFill>
                  <a:ln w="6417" cap="flat">
                    <a:noFill/>
                    <a:prstDash val="solid"/>
                    <a:miter/>
                  </a:ln>
                </p:spPr>
                <p:txBody>
                  <a:bodyPr rtlCol="0" anchor="ctr"/>
                  <a:lstStyle/>
                  <a:p>
                    <a:endParaRPr lang="en-US" sz="1400"/>
                  </a:p>
                </p:txBody>
              </p:sp>
              <p:sp>
                <p:nvSpPr>
                  <p:cNvPr id="184" name="Freeform: Shape 571">
                    <a:extLst>
                      <a:ext uri="{FF2B5EF4-FFF2-40B4-BE49-F238E27FC236}">
                        <a16:creationId xmlns:a16="http://schemas.microsoft.com/office/drawing/2014/main" id="{02C2687D-17CF-4FA7-9C16-1E1A110F3F48}"/>
                      </a:ext>
                    </a:extLst>
                  </p:cNvPr>
                  <p:cNvSpPr/>
                  <p:nvPr/>
                </p:nvSpPr>
                <p:spPr>
                  <a:xfrm>
                    <a:off x="1344655" y="4100631"/>
                    <a:ext cx="151200" cy="151559"/>
                  </a:xfrm>
                  <a:custGeom>
                    <a:avLst/>
                    <a:gdLst>
                      <a:gd name="connsiteX0" fmla="*/ 75603 w 151200"/>
                      <a:gd name="connsiteY0" fmla="*/ 17107 h 151559"/>
                      <a:gd name="connsiteX1" fmla="*/ 132912 w 151200"/>
                      <a:gd name="connsiteY1" fmla="*/ 74557 h 151559"/>
                      <a:gd name="connsiteX2" fmla="*/ 75603 w 151200"/>
                      <a:gd name="connsiteY2" fmla="*/ 132001 h 151559"/>
                      <a:gd name="connsiteX3" fmla="*/ 18294 w 151200"/>
                      <a:gd name="connsiteY3" fmla="*/ 74557 h 151559"/>
                      <a:gd name="connsiteX4" fmla="*/ 75603 w 151200"/>
                      <a:gd name="connsiteY4" fmla="*/ 17107 h 151559"/>
                      <a:gd name="connsiteX5" fmla="*/ 75603 w 151200"/>
                      <a:gd name="connsiteY5" fmla="*/ 0 h 151559"/>
                      <a:gd name="connsiteX6" fmla="*/ 0 w 151200"/>
                      <a:gd name="connsiteY6" fmla="*/ 75777 h 151559"/>
                      <a:gd name="connsiteX7" fmla="*/ 75603 w 151200"/>
                      <a:gd name="connsiteY7" fmla="*/ 151560 h 151559"/>
                      <a:gd name="connsiteX8" fmla="*/ 151200 w 151200"/>
                      <a:gd name="connsiteY8" fmla="*/ 75777 h 151559"/>
                      <a:gd name="connsiteX9" fmla="*/ 75603 w 151200"/>
                      <a:gd name="connsiteY9" fmla="*/ 0 h 15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00" h="151559">
                        <a:moveTo>
                          <a:pt x="75603" y="17107"/>
                        </a:moveTo>
                        <a:cubicBezTo>
                          <a:pt x="107302" y="17107"/>
                          <a:pt x="132912" y="42775"/>
                          <a:pt x="132912" y="74557"/>
                        </a:cubicBezTo>
                        <a:cubicBezTo>
                          <a:pt x="132912" y="106334"/>
                          <a:pt x="107302" y="132001"/>
                          <a:pt x="75603" y="132001"/>
                        </a:cubicBezTo>
                        <a:cubicBezTo>
                          <a:pt x="43898" y="132001"/>
                          <a:pt x="18294" y="106334"/>
                          <a:pt x="18294" y="74557"/>
                        </a:cubicBezTo>
                        <a:cubicBezTo>
                          <a:pt x="18294" y="42775"/>
                          <a:pt x="43898" y="17107"/>
                          <a:pt x="75603" y="17107"/>
                        </a:cubicBezTo>
                        <a:close/>
                        <a:moveTo>
                          <a:pt x="75603" y="0"/>
                        </a:moveTo>
                        <a:cubicBezTo>
                          <a:pt x="34144" y="0"/>
                          <a:pt x="0" y="34221"/>
                          <a:pt x="0" y="75777"/>
                        </a:cubicBezTo>
                        <a:cubicBezTo>
                          <a:pt x="0" y="117332"/>
                          <a:pt x="34144" y="151560"/>
                          <a:pt x="75603" y="151560"/>
                        </a:cubicBezTo>
                        <a:cubicBezTo>
                          <a:pt x="117056" y="151560"/>
                          <a:pt x="151200" y="117332"/>
                          <a:pt x="151200" y="75777"/>
                        </a:cubicBezTo>
                        <a:cubicBezTo>
                          <a:pt x="151200" y="32995"/>
                          <a:pt x="117056" y="0"/>
                          <a:pt x="75603" y="0"/>
                        </a:cubicBezTo>
                        <a:close/>
                      </a:path>
                    </a:pathLst>
                  </a:custGeom>
                  <a:solidFill>
                    <a:srgbClr val="2D5967"/>
                  </a:solidFill>
                  <a:ln w="6417" cap="flat">
                    <a:noFill/>
                    <a:prstDash val="solid"/>
                    <a:miter/>
                  </a:ln>
                </p:spPr>
                <p:txBody>
                  <a:bodyPr rtlCol="0" anchor="ctr"/>
                  <a:lstStyle/>
                  <a:p>
                    <a:endParaRPr lang="en-US" sz="1400"/>
                  </a:p>
                </p:txBody>
              </p:sp>
              <p:sp>
                <p:nvSpPr>
                  <p:cNvPr id="185" name="Freeform: Shape 572">
                    <a:extLst>
                      <a:ext uri="{FF2B5EF4-FFF2-40B4-BE49-F238E27FC236}">
                        <a16:creationId xmlns:a16="http://schemas.microsoft.com/office/drawing/2014/main" id="{88BABC68-A296-45BA-AE7B-47283961087B}"/>
                      </a:ext>
                    </a:extLst>
                  </p:cNvPr>
                  <p:cNvSpPr/>
                  <p:nvPr/>
                </p:nvSpPr>
                <p:spPr>
                  <a:xfrm>
                    <a:off x="1250777" y="3920959"/>
                    <a:ext cx="167049" cy="151565"/>
                  </a:xfrm>
                  <a:custGeom>
                    <a:avLst/>
                    <a:gdLst>
                      <a:gd name="connsiteX0" fmla="*/ 82912 w 167049"/>
                      <a:gd name="connsiteY0" fmla="*/ 36672 h 151565"/>
                      <a:gd name="connsiteX1" fmla="*/ 136563 w 167049"/>
                      <a:gd name="connsiteY1" fmla="*/ 133226 h 151565"/>
                      <a:gd name="connsiteX2" fmla="*/ 30480 w 167049"/>
                      <a:gd name="connsiteY2" fmla="*/ 133226 h 151565"/>
                      <a:gd name="connsiteX3" fmla="*/ 82912 w 167049"/>
                      <a:gd name="connsiteY3" fmla="*/ 36672 h 151565"/>
                      <a:gd name="connsiteX4" fmla="*/ 82912 w 167049"/>
                      <a:gd name="connsiteY4" fmla="*/ 0 h 151565"/>
                      <a:gd name="connsiteX5" fmla="*/ 0 w 167049"/>
                      <a:gd name="connsiteY5" fmla="*/ 151566 h 151565"/>
                      <a:gd name="connsiteX6" fmla="*/ 167050 w 167049"/>
                      <a:gd name="connsiteY6" fmla="*/ 151566 h 151565"/>
                      <a:gd name="connsiteX7" fmla="*/ 82912 w 167049"/>
                      <a:gd name="connsiteY7" fmla="*/ 0 h 15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049" h="151565">
                        <a:moveTo>
                          <a:pt x="82912" y="36672"/>
                        </a:moveTo>
                        <a:lnTo>
                          <a:pt x="136563" y="133226"/>
                        </a:lnTo>
                        <a:lnTo>
                          <a:pt x="30480" y="133226"/>
                        </a:lnTo>
                        <a:lnTo>
                          <a:pt x="82912" y="36672"/>
                        </a:lnTo>
                        <a:close/>
                        <a:moveTo>
                          <a:pt x="82912" y="0"/>
                        </a:moveTo>
                        <a:lnTo>
                          <a:pt x="0" y="151566"/>
                        </a:lnTo>
                        <a:lnTo>
                          <a:pt x="167050" y="151566"/>
                        </a:lnTo>
                        <a:lnTo>
                          <a:pt x="82912" y="0"/>
                        </a:lnTo>
                        <a:close/>
                      </a:path>
                    </a:pathLst>
                  </a:custGeom>
                  <a:solidFill>
                    <a:srgbClr val="2D5967"/>
                  </a:solidFill>
                  <a:ln w="6417" cap="flat">
                    <a:noFill/>
                    <a:prstDash val="solid"/>
                    <a:miter/>
                  </a:ln>
                </p:spPr>
                <p:txBody>
                  <a:bodyPr rtlCol="0" anchor="ctr"/>
                  <a:lstStyle/>
                  <a:p>
                    <a:endParaRPr lang="en-US" sz="1400"/>
                  </a:p>
                </p:txBody>
              </p:sp>
            </p:grpSp>
            <p:sp>
              <p:nvSpPr>
                <p:cNvPr id="181" name="Freeform: Shape 573">
                  <a:extLst>
                    <a:ext uri="{FF2B5EF4-FFF2-40B4-BE49-F238E27FC236}">
                      <a16:creationId xmlns:a16="http://schemas.microsoft.com/office/drawing/2014/main" id="{9F3CAB44-1C50-468B-AC2A-6F0A16424904}"/>
                    </a:ext>
                  </a:extLst>
                </p:cNvPr>
                <p:cNvSpPr/>
                <p:nvPr/>
              </p:nvSpPr>
              <p:spPr>
                <a:xfrm>
                  <a:off x="1180063" y="3862296"/>
                  <a:ext cx="487737" cy="440009"/>
                </a:xfrm>
                <a:custGeom>
                  <a:avLst/>
                  <a:gdLst>
                    <a:gd name="connsiteX0" fmla="*/ 467011 w 487737"/>
                    <a:gd name="connsiteY0" fmla="*/ 440009 h 440009"/>
                    <a:gd name="connsiteX1" fmla="*/ 20726 w 487737"/>
                    <a:gd name="connsiteY1" fmla="*/ 440009 h 440009"/>
                    <a:gd name="connsiteX2" fmla="*/ 0 w 487737"/>
                    <a:gd name="connsiteY2" fmla="*/ 419232 h 440009"/>
                    <a:gd name="connsiteX3" fmla="*/ 0 w 487737"/>
                    <a:gd name="connsiteY3" fmla="*/ 0 h 440009"/>
                    <a:gd name="connsiteX4" fmla="*/ 487738 w 487737"/>
                    <a:gd name="connsiteY4" fmla="*/ 0 h 440009"/>
                    <a:gd name="connsiteX5" fmla="*/ 487738 w 487737"/>
                    <a:gd name="connsiteY5" fmla="*/ 419232 h 440009"/>
                    <a:gd name="connsiteX6" fmla="*/ 467011 w 487737"/>
                    <a:gd name="connsiteY6" fmla="*/ 440009 h 440009"/>
                    <a:gd name="connsiteX7" fmla="*/ 18288 w 487737"/>
                    <a:gd name="connsiteY7" fmla="*/ 18333 h 440009"/>
                    <a:gd name="connsiteX8" fmla="*/ 18288 w 487737"/>
                    <a:gd name="connsiteY8" fmla="*/ 420457 h 440009"/>
                    <a:gd name="connsiteX9" fmla="*/ 20726 w 487737"/>
                    <a:gd name="connsiteY9" fmla="*/ 422902 h 440009"/>
                    <a:gd name="connsiteX10" fmla="*/ 468231 w 487737"/>
                    <a:gd name="connsiteY10" fmla="*/ 422902 h 440009"/>
                    <a:gd name="connsiteX11" fmla="*/ 470669 w 487737"/>
                    <a:gd name="connsiteY11" fmla="*/ 420457 h 440009"/>
                    <a:gd name="connsiteX12" fmla="*/ 470669 w 487737"/>
                    <a:gd name="connsiteY12" fmla="*/ 18333 h 440009"/>
                    <a:gd name="connsiteX13" fmla="*/ 18288 w 487737"/>
                    <a:gd name="connsiteY13" fmla="*/ 18333 h 440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7737" h="440009">
                      <a:moveTo>
                        <a:pt x="467011" y="440009"/>
                      </a:moveTo>
                      <a:lnTo>
                        <a:pt x="20726" y="440009"/>
                      </a:lnTo>
                      <a:cubicBezTo>
                        <a:pt x="9754" y="440009"/>
                        <a:pt x="0" y="430236"/>
                        <a:pt x="0" y="419232"/>
                      </a:cubicBezTo>
                      <a:lnTo>
                        <a:pt x="0" y="0"/>
                      </a:lnTo>
                      <a:lnTo>
                        <a:pt x="487738" y="0"/>
                      </a:lnTo>
                      <a:lnTo>
                        <a:pt x="487738" y="419232"/>
                      </a:lnTo>
                      <a:cubicBezTo>
                        <a:pt x="487738" y="430236"/>
                        <a:pt x="477984" y="440009"/>
                        <a:pt x="467011" y="440009"/>
                      </a:cubicBezTo>
                      <a:close/>
                      <a:moveTo>
                        <a:pt x="18288" y="18333"/>
                      </a:moveTo>
                      <a:lnTo>
                        <a:pt x="18288" y="420457"/>
                      </a:lnTo>
                      <a:cubicBezTo>
                        <a:pt x="18288" y="421676"/>
                        <a:pt x="19507" y="422902"/>
                        <a:pt x="20726" y="422902"/>
                      </a:cubicBezTo>
                      <a:lnTo>
                        <a:pt x="468231" y="422902"/>
                      </a:lnTo>
                      <a:cubicBezTo>
                        <a:pt x="469450" y="422902"/>
                        <a:pt x="470669" y="421676"/>
                        <a:pt x="470669" y="420457"/>
                      </a:cubicBezTo>
                      <a:lnTo>
                        <a:pt x="470669" y="18333"/>
                      </a:lnTo>
                      <a:lnTo>
                        <a:pt x="18288" y="18333"/>
                      </a:lnTo>
                      <a:close/>
                    </a:path>
                  </a:pathLst>
                </a:custGeom>
                <a:solidFill>
                  <a:srgbClr val="2D5967"/>
                </a:solidFill>
                <a:ln w="6417" cap="flat">
                  <a:noFill/>
                  <a:prstDash val="solid"/>
                  <a:miter/>
                </a:ln>
              </p:spPr>
              <p:txBody>
                <a:bodyPr rtlCol="0" anchor="ctr"/>
                <a:lstStyle/>
                <a:p>
                  <a:endParaRPr lang="en-US" sz="1400"/>
                </a:p>
              </p:txBody>
            </p:sp>
            <p:sp>
              <p:nvSpPr>
                <p:cNvPr id="182" name="Freeform: Shape 574">
                  <a:extLst>
                    <a:ext uri="{FF2B5EF4-FFF2-40B4-BE49-F238E27FC236}">
                      <a16:creationId xmlns:a16="http://schemas.microsoft.com/office/drawing/2014/main" id="{207D0765-DB27-4A06-9011-4DE105382417}"/>
                    </a:ext>
                  </a:extLst>
                </p:cNvPr>
                <p:cNvSpPr/>
                <p:nvPr/>
              </p:nvSpPr>
              <p:spPr>
                <a:xfrm>
                  <a:off x="1180063" y="3813400"/>
                  <a:ext cx="487737" cy="35446"/>
                </a:xfrm>
                <a:custGeom>
                  <a:avLst/>
                  <a:gdLst>
                    <a:gd name="connsiteX0" fmla="*/ 487738 w 487737"/>
                    <a:gd name="connsiteY0" fmla="*/ 35447 h 35446"/>
                    <a:gd name="connsiteX1" fmla="*/ 0 w 487737"/>
                    <a:gd name="connsiteY1" fmla="*/ 35447 h 35446"/>
                    <a:gd name="connsiteX2" fmla="*/ 0 w 487737"/>
                    <a:gd name="connsiteY2" fmla="*/ 20778 h 35446"/>
                    <a:gd name="connsiteX3" fmla="*/ 20726 w 487737"/>
                    <a:gd name="connsiteY3" fmla="*/ 0 h 35446"/>
                    <a:gd name="connsiteX4" fmla="*/ 468231 w 487737"/>
                    <a:gd name="connsiteY4" fmla="*/ 0 h 35446"/>
                    <a:gd name="connsiteX5" fmla="*/ 487738 w 487737"/>
                    <a:gd name="connsiteY5" fmla="*/ 20778 h 35446"/>
                    <a:gd name="connsiteX6" fmla="*/ 487738 w 487737"/>
                    <a:gd name="connsiteY6" fmla="*/ 35447 h 3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37" h="35446">
                      <a:moveTo>
                        <a:pt x="487738" y="35447"/>
                      </a:moveTo>
                      <a:lnTo>
                        <a:pt x="0" y="35447"/>
                      </a:lnTo>
                      <a:lnTo>
                        <a:pt x="0" y="20778"/>
                      </a:lnTo>
                      <a:cubicBezTo>
                        <a:pt x="0" y="9779"/>
                        <a:pt x="9754" y="0"/>
                        <a:pt x="20726" y="0"/>
                      </a:cubicBezTo>
                      <a:lnTo>
                        <a:pt x="468231" y="0"/>
                      </a:lnTo>
                      <a:cubicBezTo>
                        <a:pt x="477984" y="0"/>
                        <a:pt x="487738" y="9779"/>
                        <a:pt x="487738" y="20778"/>
                      </a:cubicBezTo>
                      <a:lnTo>
                        <a:pt x="487738" y="35447"/>
                      </a:lnTo>
                      <a:close/>
                    </a:path>
                  </a:pathLst>
                </a:custGeom>
                <a:solidFill>
                  <a:srgbClr val="2D5967"/>
                </a:solidFill>
                <a:ln w="6417" cap="flat">
                  <a:noFill/>
                  <a:prstDash val="solid"/>
                  <a:miter/>
                </a:ln>
              </p:spPr>
              <p:txBody>
                <a:bodyPr rtlCol="0" anchor="ctr"/>
                <a:lstStyle/>
                <a:p>
                  <a:endParaRPr lang="en-US" sz="1400"/>
                </a:p>
              </p:txBody>
            </p:sp>
          </p:grpSp>
          <p:sp>
            <p:nvSpPr>
              <p:cNvPr id="178" name="TextBox 575">
                <a:extLst>
                  <a:ext uri="{FF2B5EF4-FFF2-40B4-BE49-F238E27FC236}">
                    <a16:creationId xmlns:a16="http://schemas.microsoft.com/office/drawing/2014/main" id="{0F27EB5C-669A-4538-9A3D-7247A65EC1F9}"/>
                  </a:ext>
                </a:extLst>
              </p:cNvPr>
              <p:cNvSpPr txBox="1"/>
              <p:nvPr/>
            </p:nvSpPr>
            <p:spPr>
              <a:xfrm>
                <a:off x="631556" y="4368366"/>
                <a:ext cx="1572533" cy="349774"/>
              </a:xfrm>
              <a:prstGeom prst="rect">
                <a:avLst/>
              </a:prstGeom>
              <a:noFill/>
            </p:spPr>
            <p:txBody>
              <a:bodyPr wrap="none" rtlCol="0">
                <a:spAutoFit/>
              </a:bodyPr>
              <a:lstStyle/>
              <a:p>
                <a:pPr algn="l"/>
                <a:r>
                  <a:rPr lang="en-US" sz="1400" dirty="0">
                    <a:latin typeface="Oracle Sans"/>
                    <a:cs typeface="Oracle Sans"/>
                    <a:sym typeface="Oracle Sans"/>
                    <a:rtl val="0"/>
                  </a:rPr>
                  <a:t>Object Storage</a:t>
                </a:r>
              </a:p>
            </p:txBody>
          </p:sp>
        </p:grpSp>
        <p:grpSp>
          <p:nvGrpSpPr>
            <p:cNvPr id="248" name="Graphic 2">
              <a:extLst>
                <a:ext uri="{FF2B5EF4-FFF2-40B4-BE49-F238E27FC236}">
                  <a16:creationId xmlns:a16="http://schemas.microsoft.com/office/drawing/2014/main" id="{01555469-BB75-460D-8263-33CA697DD5FB}"/>
                </a:ext>
              </a:extLst>
            </p:cNvPr>
            <p:cNvGrpSpPr>
              <a:grpSpLocks noChangeAspect="1"/>
            </p:cNvGrpSpPr>
            <p:nvPr/>
          </p:nvGrpSpPr>
          <p:grpSpPr>
            <a:xfrm>
              <a:off x="8321439" y="3936041"/>
              <a:ext cx="393533" cy="621145"/>
              <a:chOff x="1081237" y="749622"/>
              <a:chExt cx="524329" cy="827592"/>
            </a:xfrm>
          </p:grpSpPr>
          <p:grpSp>
            <p:nvGrpSpPr>
              <p:cNvPr id="249" name="Graphic 2">
                <a:extLst>
                  <a:ext uri="{FF2B5EF4-FFF2-40B4-BE49-F238E27FC236}">
                    <a16:creationId xmlns:a16="http://schemas.microsoft.com/office/drawing/2014/main" id="{3C0E8BD8-B52E-4AFB-B528-FC05B0D7B392}"/>
                  </a:ext>
                </a:extLst>
              </p:cNvPr>
              <p:cNvGrpSpPr/>
              <p:nvPr/>
            </p:nvGrpSpPr>
            <p:grpSpPr>
              <a:xfrm>
                <a:off x="1081237" y="749622"/>
                <a:ext cx="513352" cy="484277"/>
                <a:chOff x="1081237" y="749622"/>
                <a:chExt cx="513352" cy="484277"/>
              </a:xfrm>
            </p:grpSpPr>
            <p:sp>
              <p:nvSpPr>
                <p:cNvPr id="252" name="Freeform: Shape 34">
                  <a:extLst>
                    <a:ext uri="{FF2B5EF4-FFF2-40B4-BE49-F238E27FC236}">
                      <a16:creationId xmlns:a16="http://schemas.microsoft.com/office/drawing/2014/main" id="{45E5CC8E-4BD1-4C95-8300-F25BF2D40EC7}"/>
                    </a:ext>
                  </a:extLst>
                </p:cNvPr>
                <p:cNvSpPr/>
                <p:nvPr/>
              </p:nvSpPr>
              <p:spPr>
                <a:xfrm>
                  <a:off x="1081237" y="749622"/>
                  <a:ext cx="513352" cy="484277"/>
                </a:xfrm>
                <a:custGeom>
                  <a:avLst/>
                  <a:gdLst>
                    <a:gd name="connsiteX0" fmla="*/ 294167 w 513352"/>
                    <a:gd name="connsiteY0" fmla="*/ 11538 h 484277"/>
                    <a:gd name="connsiteX1" fmla="*/ 350931 w 513352"/>
                    <a:gd name="connsiteY1" fmla="*/ 27541 h 484277"/>
                    <a:gd name="connsiteX2" fmla="*/ 390606 w 513352"/>
                    <a:gd name="connsiteY2" fmla="*/ 71179 h 484277"/>
                    <a:gd name="connsiteX3" fmla="*/ 400796 w 513352"/>
                    <a:gd name="connsiteY3" fmla="*/ 83532 h 484277"/>
                    <a:gd name="connsiteX4" fmla="*/ 415292 w 513352"/>
                    <a:gd name="connsiteY4" fmla="*/ 90328 h 484277"/>
                    <a:gd name="connsiteX5" fmla="*/ 449898 w 513352"/>
                    <a:gd name="connsiteY5" fmla="*/ 104633 h 484277"/>
                    <a:gd name="connsiteX6" fmla="*/ 497941 w 513352"/>
                    <a:gd name="connsiteY6" fmla="*/ 169857 h 484277"/>
                    <a:gd name="connsiteX7" fmla="*/ 488662 w 513352"/>
                    <a:gd name="connsiteY7" fmla="*/ 250331 h 484277"/>
                    <a:gd name="connsiteX8" fmla="*/ 485659 w 513352"/>
                    <a:gd name="connsiteY8" fmla="*/ 255868 h 484277"/>
                    <a:gd name="connsiteX9" fmla="*/ 397183 w 513352"/>
                    <a:gd name="connsiteY9" fmla="*/ 255868 h 484277"/>
                    <a:gd name="connsiteX10" fmla="*/ 397183 w 513352"/>
                    <a:gd name="connsiteY10" fmla="*/ 432365 h 484277"/>
                    <a:gd name="connsiteX11" fmla="*/ 394771 w 513352"/>
                    <a:gd name="connsiteY11" fmla="*/ 441176 h 484277"/>
                    <a:gd name="connsiteX12" fmla="*/ 388758 w 513352"/>
                    <a:gd name="connsiteY12" fmla="*/ 448054 h 484277"/>
                    <a:gd name="connsiteX13" fmla="*/ 382643 w 513352"/>
                    <a:gd name="connsiteY13" fmla="*/ 452322 h 484277"/>
                    <a:gd name="connsiteX14" fmla="*/ 288976 w 513352"/>
                    <a:gd name="connsiteY14" fmla="*/ 472284 h 484277"/>
                    <a:gd name="connsiteX15" fmla="*/ 256674 w 513352"/>
                    <a:gd name="connsiteY15" fmla="*/ 473202 h 484277"/>
                    <a:gd name="connsiteX16" fmla="*/ 235678 w 513352"/>
                    <a:gd name="connsiteY16" fmla="*/ 473202 h 484277"/>
                    <a:gd name="connsiteX17" fmla="*/ 166466 w 513352"/>
                    <a:gd name="connsiteY17" fmla="*/ 465245 h 484277"/>
                    <a:gd name="connsiteX18" fmla="*/ 146503 w 513352"/>
                    <a:gd name="connsiteY18" fmla="*/ 459823 h 484277"/>
                    <a:gd name="connsiteX19" fmla="*/ 130358 w 513352"/>
                    <a:gd name="connsiteY19" fmla="*/ 452668 h 484277"/>
                    <a:gd name="connsiteX20" fmla="*/ 120341 w 513352"/>
                    <a:gd name="connsiteY20" fmla="*/ 444692 h 484277"/>
                    <a:gd name="connsiteX21" fmla="*/ 115818 w 513352"/>
                    <a:gd name="connsiteY21" fmla="*/ 432712 h 484277"/>
                    <a:gd name="connsiteX22" fmla="*/ 115818 w 513352"/>
                    <a:gd name="connsiteY22" fmla="*/ 255868 h 484277"/>
                    <a:gd name="connsiteX23" fmla="*/ 11999 w 513352"/>
                    <a:gd name="connsiteY23" fmla="*/ 255868 h 484277"/>
                    <a:gd name="connsiteX24" fmla="*/ 12808 w 513352"/>
                    <a:gd name="connsiteY24" fmla="*/ 244333 h 484277"/>
                    <a:gd name="connsiteX25" fmla="*/ 31462 w 513352"/>
                    <a:gd name="connsiteY25" fmla="*/ 189510 h 484277"/>
                    <a:gd name="connsiteX26" fmla="*/ 74410 w 513352"/>
                    <a:gd name="connsiteY26" fmla="*/ 150661 h 484277"/>
                    <a:gd name="connsiteX27" fmla="*/ 86711 w 513352"/>
                    <a:gd name="connsiteY27" fmla="*/ 140602 h 484277"/>
                    <a:gd name="connsiteX28" fmla="*/ 93442 w 513352"/>
                    <a:gd name="connsiteY28" fmla="*/ 126205 h 484277"/>
                    <a:gd name="connsiteX29" fmla="*/ 123479 w 513352"/>
                    <a:gd name="connsiteY29" fmla="*/ 75959 h 484277"/>
                    <a:gd name="connsiteX30" fmla="*/ 178574 w 513352"/>
                    <a:gd name="connsiteY30" fmla="*/ 56182 h 484277"/>
                    <a:gd name="connsiteX31" fmla="*/ 186653 w 513352"/>
                    <a:gd name="connsiteY31" fmla="*/ 56182 h 484277"/>
                    <a:gd name="connsiteX32" fmla="*/ 190112 w 513352"/>
                    <a:gd name="connsiteY32" fmla="*/ 56182 h 484277"/>
                    <a:gd name="connsiteX33" fmla="*/ 203677 w 513352"/>
                    <a:gd name="connsiteY33" fmla="*/ 53778 h 484277"/>
                    <a:gd name="connsiteX34" fmla="*/ 215144 w 513352"/>
                    <a:gd name="connsiteY34" fmla="*/ 46146 h 484277"/>
                    <a:gd name="connsiteX35" fmla="*/ 251059 w 513352"/>
                    <a:gd name="connsiteY35" fmla="*/ 20636 h 484277"/>
                    <a:gd name="connsiteX36" fmla="*/ 294167 w 513352"/>
                    <a:gd name="connsiteY36" fmla="*/ 11538 h 484277"/>
                    <a:gd name="connsiteX37" fmla="*/ 294167 w 513352"/>
                    <a:gd name="connsiteY37" fmla="*/ 2 h 484277"/>
                    <a:gd name="connsiteX38" fmla="*/ 246464 w 513352"/>
                    <a:gd name="connsiteY38" fmla="*/ 9979 h 484277"/>
                    <a:gd name="connsiteX39" fmla="*/ 206725 w 513352"/>
                    <a:gd name="connsiteY39" fmla="*/ 38186 h 484277"/>
                    <a:gd name="connsiteX40" fmla="*/ 199134 w 513352"/>
                    <a:gd name="connsiteY40" fmla="*/ 43395 h 484277"/>
                    <a:gd name="connsiteX41" fmla="*/ 190112 w 513352"/>
                    <a:gd name="connsiteY41" fmla="*/ 45222 h 484277"/>
                    <a:gd name="connsiteX42" fmla="*/ 187802 w 513352"/>
                    <a:gd name="connsiteY42" fmla="*/ 45222 h 484277"/>
                    <a:gd name="connsiteX43" fmla="*/ 178574 w 513352"/>
                    <a:gd name="connsiteY43" fmla="*/ 45222 h 484277"/>
                    <a:gd name="connsiteX44" fmla="*/ 139008 w 513352"/>
                    <a:gd name="connsiteY44" fmla="*/ 53528 h 484277"/>
                    <a:gd name="connsiteX45" fmla="*/ 101829 w 513352"/>
                    <a:gd name="connsiteY45" fmla="*/ 82061 h 484277"/>
                    <a:gd name="connsiteX46" fmla="*/ 82136 w 513352"/>
                    <a:gd name="connsiteY46" fmla="*/ 124590 h 484277"/>
                    <a:gd name="connsiteX47" fmla="*/ 77458 w 513352"/>
                    <a:gd name="connsiteY47" fmla="*/ 134040 h 484277"/>
                    <a:gd name="connsiteX48" fmla="*/ 69218 w 513352"/>
                    <a:gd name="connsiteY48" fmla="*/ 140625 h 484277"/>
                    <a:gd name="connsiteX49" fmla="*/ 22138 w 513352"/>
                    <a:gd name="connsiteY49" fmla="*/ 183397 h 484277"/>
                    <a:gd name="connsiteX50" fmla="*/ 1733 w 513352"/>
                    <a:gd name="connsiteY50" fmla="*/ 243640 h 484277"/>
                    <a:gd name="connsiteX51" fmla="*/ 924 w 513352"/>
                    <a:gd name="connsiteY51" fmla="*/ 255176 h 484277"/>
                    <a:gd name="connsiteX52" fmla="*/ 0 w 513352"/>
                    <a:gd name="connsiteY52" fmla="*/ 267404 h 484277"/>
                    <a:gd name="connsiteX53" fmla="*/ 104633 w 513352"/>
                    <a:gd name="connsiteY53" fmla="*/ 267404 h 484277"/>
                    <a:gd name="connsiteX54" fmla="*/ 104633 w 513352"/>
                    <a:gd name="connsiteY54" fmla="*/ 432365 h 484277"/>
                    <a:gd name="connsiteX55" fmla="*/ 110575 w 513352"/>
                    <a:gd name="connsiteY55" fmla="*/ 450166 h 484277"/>
                    <a:gd name="connsiteX56" fmla="*/ 124936 w 513352"/>
                    <a:gd name="connsiteY56" fmla="*/ 462242 h 484277"/>
                    <a:gd name="connsiteX57" fmla="*/ 143044 w 513352"/>
                    <a:gd name="connsiteY57" fmla="*/ 470436 h 484277"/>
                    <a:gd name="connsiteX58" fmla="*/ 164387 w 513352"/>
                    <a:gd name="connsiteY58" fmla="*/ 476205 h 484277"/>
                    <a:gd name="connsiteX59" fmla="*/ 235216 w 513352"/>
                    <a:gd name="connsiteY59" fmla="*/ 484278 h 484277"/>
                    <a:gd name="connsiteX60" fmla="*/ 256674 w 513352"/>
                    <a:gd name="connsiteY60" fmla="*/ 484278 h 484277"/>
                    <a:gd name="connsiteX61" fmla="*/ 289785 w 513352"/>
                    <a:gd name="connsiteY61" fmla="*/ 483238 h 484277"/>
                    <a:gd name="connsiteX62" fmla="*/ 388411 w 513352"/>
                    <a:gd name="connsiteY62" fmla="*/ 461787 h 484277"/>
                    <a:gd name="connsiteX63" fmla="*/ 396144 w 513352"/>
                    <a:gd name="connsiteY63" fmla="*/ 456480 h 484277"/>
                    <a:gd name="connsiteX64" fmla="*/ 405262 w 513352"/>
                    <a:gd name="connsiteY64" fmla="*/ 445642 h 484277"/>
                    <a:gd name="connsiteX65" fmla="*/ 408714 w 513352"/>
                    <a:gd name="connsiteY65" fmla="*/ 431903 h 484277"/>
                    <a:gd name="connsiteX66" fmla="*/ 408714 w 513352"/>
                    <a:gd name="connsiteY66" fmla="*/ 267404 h 484277"/>
                    <a:gd name="connsiteX67" fmla="*/ 492583 w 513352"/>
                    <a:gd name="connsiteY67" fmla="*/ 267404 h 484277"/>
                    <a:gd name="connsiteX68" fmla="*/ 495810 w 513352"/>
                    <a:gd name="connsiteY68" fmla="*/ 261290 h 484277"/>
                    <a:gd name="connsiteX69" fmla="*/ 498813 w 513352"/>
                    <a:gd name="connsiteY69" fmla="*/ 255753 h 484277"/>
                    <a:gd name="connsiteX70" fmla="*/ 513290 w 513352"/>
                    <a:gd name="connsiteY70" fmla="*/ 201956 h 484277"/>
                    <a:gd name="connsiteX71" fmla="*/ 502323 w 513352"/>
                    <a:gd name="connsiteY71" fmla="*/ 147336 h 484277"/>
                    <a:gd name="connsiteX72" fmla="*/ 468205 w 513352"/>
                    <a:gd name="connsiteY72" fmla="*/ 103294 h 484277"/>
                    <a:gd name="connsiteX73" fmla="*/ 418064 w 513352"/>
                    <a:gd name="connsiteY73" fmla="*/ 79023 h 484277"/>
                    <a:gd name="connsiteX74" fmla="*/ 408156 w 513352"/>
                    <a:gd name="connsiteY74" fmla="*/ 74425 h 484277"/>
                    <a:gd name="connsiteX75" fmla="*/ 401219 w 513352"/>
                    <a:gd name="connsiteY75" fmla="*/ 65987 h 484277"/>
                    <a:gd name="connsiteX76" fmla="*/ 357136 w 513352"/>
                    <a:gd name="connsiteY76" fmla="*/ 17671 h 484277"/>
                    <a:gd name="connsiteX77" fmla="*/ 294167 w 513352"/>
                    <a:gd name="connsiteY77" fmla="*/ 2 h 48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13352" h="484277">
                      <a:moveTo>
                        <a:pt x="294167" y="11538"/>
                      </a:moveTo>
                      <a:cubicBezTo>
                        <a:pt x="314213" y="11452"/>
                        <a:pt x="333881" y="16997"/>
                        <a:pt x="350931" y="27541"/>
                      </a:cubicBezTo>
                      <a:cubicBezTo>
                        <a:pt x="367980" y="38085"/>
                        <a:pt x="381725" y="53205"/>
                        <a:pt x="390606" y="71179"/>
                      </a:cubicBezTo>
                      <a:cubicBezTo>
                        <a:pt x="393044" y="76001"/>
                        <a:pt x="396522" y="80220"/>
                        <a:pt x="400796" y="83532"/>
                      </a:cubicBezTo>
                      <a:cubicBezTo>
                        <a:pt x="405063" y="86844"/>
                        <a:pt x="410017" y="89166"/>
                        <a:pt x="415292" y="90328"/>
                      </a:cubicBezTo>
                      <a:cubicBezTo>
                        <a:pt x="427541" y="93147"/>
                        <a:pt x="439233" y="97981"/>
                        <a:pt x="449898" y="104633"/>
                      </a:cubicBezTo>
                      <a:cubicBezTo>
                        <a:pt x="473582" y="119518"/>
                        <a:pt x="490747" y="142823"/>
                        <a:pt x="497941" y="169857"/>
                      </a:cubicBezTo>
                      <a:cubicBezTo>
                        <a:pt x="505134" y="196890"/>
                        <a:pt x="501816" y="225644"/>
                        <a:pt x="488662" y="250331"/>
                      </a:cubicBezTo>
                      <a:lnTo>
                        <a:pt x="485659" y="255868"/>
                      </a:lnTo>
                      <a:lnTo>
                        <a:pt x="397183" y="255868"/>
                      </a:lnTo>
                      <a:lnTo>
                        <a:pt x="397183" y="432365"/>
                      </a:lnTo>
                      <a:cubicBezTo>
                        <a:pt x="397055" y="435452"/>
                        <a:pt x="396227" y="438461"/>
                        <a:pt x="394771" y="441176"/>
                      </a:cubicBezTo>
                      <a:cubicBezTo>
                        <a:pt x="393314" y="443896"/>
                        <a:pt x="391254" y="446245"/>
                        <a:pt x="388758" y="448054"/>
                      </a:cubicBezTo>
                      <a:cubicBezTo>
                        <a:pt x="386833" y="449633"/>
                        <a:pt x="384792" y="451064"/>
                        <a:pt x="382643" y="452322"/>
                      </a:cubicBezTo>
                      <a:cubicBezTo>
                        <a:pt x="362109" y="463859"/>
                        <a:pt x="323582" y="470090"/>
                        <a:pt x="288976" y="472284"/>
                      </a:cubicBezTo>
                      <a:cubicBezTo>
                        <a:pt x="277439" y="472971"/>
                        <a:pt x="266479" y="473202"/>
                        <a:pt x="256674" y="473202"/>
                      </a:cubicBezTo>
                      <a:lnTo>
                        <a:pt x="235678" y="473202"/>
                      </a:lnTo>
                      <a:cubicBezTo>
                        <a:pt x="212430" y="472445"/>
                        <a:pt x="189278" y="469782"/>
                        <a:pt x="166466" y="465245"/>
                      </a:cubicBezTo>
                      <a:cubicBezTo>
                        <a:pt x="159709" y="463840"/>
                        <a:pt x="153042" y="462030"/>
                        <a:pt x="146503" y="459823"/>
                      </a:cubicBezTo>
                      <a:cubicBezTo>
                        <a:pt x="140907" y="457962"/>
                        <a:pt x="135498" y="455569"/>
                        <a:pt x="130358" y="452668"/>
                      </a:cubicBezTo>
                      <a:cubicBezTo>
                        <a:pt x="126360" y="450961"/>
                        <a:pt x="122895" y="448208"/>
                        <a:pt x="120341" y="444692"/>
                      </a:cubicBezTo>
                      <a:cubicBezTo>
                        <a:pt x="117781" y="441182"/>
                        <a:pt x="116222" y="437043"/>
                        <a:pt x="115818" y="432712"/>
                      </a:cubicBezTo>
                      <a:lnTo>
                        <a:pt x="115818" y="255868"/>
                      </a:lnTo>
                      <a:lnTo>
                        <a:pt x="11999" y="255868"/>
                      </a:lnTo>
                      <a:lnTo>
                        <a:pt x="12808" y="244333"/>
                      </a:lnTo>
                      <a:cubicBezTo>
                        <a:pt x="14258" y="224769"/>
                        <a:pt x="20682" y="205900"/>
                        <a:pt x="31462" y="189510"/>
                      </a:cubicBezTo>
                      <a:cubicBezTo>
                        <a:pt x="42242" y="173119"/>
                        <a:pt x="57020" y="159748"/>
                        <a:pt x="74410" y="150661"/>
                      </a:cubicBezTo>
                      <a:cubicBezTo>
                        <a:pt x="79209" y="148273"/>
                        <a:pt x="83412" y="144835"/>
                        <a:pt x="86711" y="140602"/>
                      </a:cubicBezTo>
                      <a:cubicBezTo>
                        <a:pt x="90003" y="136368"/>
                        <a:pt x="92306" y="131447"/>
                        <a:pt x="93442" y="126205"/>
                      </a:cubicBezTo>
                      <a:cubicBezTo>
                        <a:pt x="97337" y="106485"/>
                        <a:pt x="107957" y="88728"/>
                        <a:pt x="123479" y="75959"/>
                      </a:cubicBezTo>
                      <a:cubicBezTo>
                        <a:pt x="139002" y="63190"/>
                        <a:pt x="158477" y="56201"/>
                        <a:pt x="178574" y="56182"/>
                      </a:cubicBezTo>
                      <a:cubicBezTo>
                        <a:pt x="181231" y="56182"/>
                        <a:pt x="183997" y="56182"/>
                        <a:pt x="186653" y="56182"/>
                      </a:cubicBezTo>
                      <a:lnTo>
                        <a:pt x="190112" y="56182"/>
                      </a:lnTo>
                      <a:cubicBezTo>
                        <a:pt x="194751" y="56324"/>
                        <a:pt x="199371" y="55505"/>
                        <a:pt x="203677" y="53778"/>
                      </a:cubicBezTo>
                      <a:cubicBezTo>
                        <a:pt x="207983" y="52051"/>
                        <a:pt x="211891" y="49452"/>
                        <a:pt x="215144" y="46146"/>
                      </a:cubicBezTo>
                      <a:cubicBezTo>
                        <a:pt x="225244" y="35272"/>
                        <a:pt x="237468" y="26589"/>
                        <a:pt x="251059" y="20636"/>
                      </a:cubicBezTo>
                      <a:cubicBezTo>
                        <a:pt x="264656" y="14683"/>
                        <a:pt x="279325" y="11586"/>
                        <a:pt x="294167" y="11538"/>
                      </a:cubicBezTo>
                      <a:close/>
                      <a:moveTo>
                        <a:pt x="294167" y="2"/>
                      </a:moveTo>
                      <a:cubicBezTo>
                        <a:pt x="277747" y="13"/>
                        <a:pt x="261512" y="3410"/>
                        <a:pt x="246464" y="9979"/>
                      </a:cubicBezTo>
                      <a:cubicBezTo>
                        <a:pt x="231417" y="16549"/>
                        <a:pt x="217890" y="26152"/>
                        <a:pt x="206725" y="38186"/>
                      </a:cubicBezTo>
                      <a:cubicBezTo>
                        <a:pt x="204569" y="40414"/>
                        <a:pt x="201989" y="42186"/>
                        <a:pt x="199134" y="43395"/>
                      </a:cubicBezTo>
                      <a:cubicBezTo>
                        <a:pt x="196278" y="44604"/>
                        <a:pt x="193211" y="45226"/>
                        <a:pt x="190112" y="45222"/>
                      </a:cubicBezTo>
                      <a:lnTo>
                        <a:pt x="187802" y="45222"/>
                      </a:lnTo>
                      <a:cubicBezTo>
                        <a:pt x="184728" y="45050"/>
                        <a:pt x="181648" y="45050"/>
                        <a:pt x="178574" y="45222"/>
                      </a:cubicBezTo>
                      <a:cubicBezTo>
                        <a:pt x="164958" y="45249"/>
                        <a:pt x="151489" y="48077"/>
                        <a:pt x="139008" y="53528"/>
                      </a:cubicBezTo>
                      <a:cubicBezTo>
                        <a:pt x="124493" y="59894"/>
                        <a:pt x="111730" y="69685"/>
                        <a:pt x="101829" y="82061"/>
                      </a:cubicBezTo>
                      <a:cubicBezTo>
                        <a:pt x="91921" y="94437"/>
                        <a:pt x="85164" y="109030"/>
                        <a:pt x="82136" y="124590"/>
                      </a:cubicBezTo>
                      <a:cubicBezTo>
                        <a:pt x="81282" y="128044"/>
                        <a:pt x="79684" y="131270"/>
                        <a:pt x="77458" y="134040"/>
                      </a:cubicBezTo>
                      <a:cubicBezTo>
                        <a:pt x="75225" y="136811"/>
                        <a:pt x="72408" y="139058"/>
                        <a:pt x="69218" y="140625"/>
                      </a:cubicBezTo>
                      <a:cubicBezTo>
                        <a:pt x="50148" y="150654"/>
                        <a:pt x="33945" y="165374"/>
                        <a:pt x="22138" y="183397"/>
                      </a:cubicBezTo>
                      <a:cubicBezTo>
                        <a:pt x="10331" y="201420"/>
                        <a:pt x="3311" y="222152"/>
                        <a:pt x="1733" y="243640"/>
                      </a:cubicBezTo>
                      <a:lnTo>
                        <a:pt x="924" y="255176"/>
                      </a:lnTo>
                      <a:lnTo>
                        <a:pt x="0" y="267404"/>
                      </a:lnTo>
                      <a:lnTo>
                        <a:pt x="104633" y="267404"/>
                      </a:lnTo>
                      <a:lnTo>
                        <a:pt x="104633" y="432365"/>
                      </a:lnTo>
                      <a:cubicBezTo>
                        <a:pt x="104935" y="438737"/>
                        <a:pt x="106994" y="444891"/>
                        <a:pt x="110575" y="450166"/>
                      </a:cubicBezTo>
                      <a:cubicBezTo>
                        <a:pt x="114156" y="455440"/>
                        <a:pt x="119129" y="459618"/>
                        <a:pt x="124936" y="462242"/>
                      </a:cubicBezTo>
                      <a:cubicBezTo>
                        <a:pt x="130679" y="465579"/>
                        <a:pt x="136749" y="468325"/>
                        <a:pt x="143044" y="470436"/>
                      </a:cubicBezTo>
                      <a:cubicBezTo>
                        <a:pt x="149391" y="472509"/>
                        <a:pt x="156545" y="474473"/>
                        <a:pt x="164387" y="476205"/>
                      </a:cubicBezTo>
                      <a:cubicBezTo>
                        <a:pt x="187738" y="480819"/>
                        <a:pt x="211429" y="483520"/>
                        <a:pt x="235216" y="484278"/>
                      </a:cubicBezTo>
                      <a:cubicBezTo>
                        <a:pt x="242486" y="484278"/>
                        <a:pt x="249750" y="484278"/>
                        <a:pt x="256674" y="484278"/>
                      </a:cubicBezTo>
                      <a:cubicBezTo>
                        <a:pt x="267287" y="484278"/>
                        <a:pt x="278709" y="484278"/>
                        <a:pt x="289785" y="483238"/>
                      </a:cubicBezTo>
                      <a:cubicBezTo>
                        <a:pt x="321388" y="481396"/>
                        <a:pt x="364303" y="476090"/>
                        <a:pt x="388411" y="461787"/>
                      </a:cubicBezTo>
                      <a:cubicBezTo>
                        <a:pt x="391132" y="460234"/>
                        <a:pt x="393718" y="458456"/>
                        <a:pt x="396144" y="456480"/>
                      </a:cubicBezTo>
                      <a:cubicBezTo>
                        <a:pt x="399968" y="453605"/>
                        <a:pt x="403087" y="449902"/>
                        <a:pt x="405262" y="445642"/>
                      </a:cubicBezTo>
                      <a:cubicBezTo>
                        <a:pt x="407444" y="441387"/>
                        <a:pt x="408624" y="436690"/>
                        <a:pt x="408714" y="431903"/>
                      </a:cubicBezTo>
                      <a:lnTo>
                        <a:pt x="408714" y="267404"/>
                      </a:lnTo>
                      <a:lnTo>
                        <a:pt x="492583" y="267404"/>
                      </a:lnTo>
                      <a:lnTo>
                        <a:pt x="495810" y="261290"/>
                      </a:lnTo>
                      <a:lnTo>
                        <a:pt x="498813" y="255753"/>
                      </a:lnTo>
                      <a:cubicBezTo>
                        <a:pt x="507726" y="239178"/>
                        <a:pt x="512680" y="220765"/>
                        <a:pt x="513290" y="201956"/>
                      </a:cubicBezTo>
                      <a:cubicBezTo>
                        <a:pt x="513893" y="183147"/>
                        <a:pt x="510145" y="164452"/>
                        <a:pt x="502323" y="147336"/>
                      </a:cubicBezTo>
                      <a:cubicBezTo>
                        <a:pt x="494501" y="130219"/>
                        <a:pt x="482822" y="115145"/>
                        <a:pt x="468205" y="103294"/>
                      </a:cubicBezTo>
                      <a:cubicBezTo>
                        <a:pt x="453587" y="91442"/>
                        <a:pt x="436422" y="83135"/>
                        <a:pt x="418064" y="79023"/>
                      </a:cubicBezTo>
                      <a:cubicBezTo>
                        <a:pt x="414457" y="78252"/>
                        <a:pt x="411069" y="76681"/>
                        <a:pt x="408156" y="74425"/>
                      </a:cubicBezTo>
                      <a:cubicBezTo>
                        <a:pt x="405236" y="72168"/>
                        <a:pt x="402869" y="69284"/>
                        <a:pt x="401219" y="65987"/>
                      </a:cubicBezTo>
                      <a:cubicBezTo>
                        <a:pt x="391331" y="46075"/>
                        <a:pt x="376059" y="29336"/>
                        <a:pt x="357136" y="17671"/>
                      </a:cubicBezTo>
                      <a:cubicBezTo>
                        <a:pt x="338213" y="6007"/>
                        <a:pt x="316395" y="-115"/>
                        <a:pt x="294167" y="2"/>
                      </a:cubicBezTo>
                      <a:close/>
                    </a:path>
                  </a:pathLst>
                </a:custGeom>
                <a:solidFill>
                  <a:srgbClr val="FFFFFF"/>
                </a:solidFill>
                <a:ln w="6417" cap="flat">
                  <a:noFill/>
                  <a:prstDash val="solid"/>
                  <a:miter/>
                </a:ln>
              </p:spPr>
              <p:txBody>
                <a:bodyPr rtlCol="0" anchor="ctr"/>
                <a:lstStyle/>
                <a:p>
                  <a:endParaRPr lang="en-US" sz="1400"/>
                </a:p>
              </p:txBody>
            </p:sp>
            <p:sp>
              <p:nvSpPr>
                <p:cNvPr id="253" name="Freeform: Shape 35">
                  <a:extLst>
                    <a:ext uri="{FF2B5EF4-FFF2-40B4-BE49-F238E27FC236}">
                      <a16:creationId xmlns:a16="http://schemas.microsoft.com/office/drawing/2014/main" id="{2B293331-D33B-4BE7-A11A-C1C508FF1A0E}"/>
                    </a:ext>
                  </a:extLst>
                </p:cNvPr>
                <p:cNvSpPr/>
                <p:nvPr/>
              </p:nvSpPr>
              <p:spPr>
                <a:xfrm>
                  <a:off x="1093686" y="761153"/>
                  <a:ext cx="489204" cy="244562"/>
                </a:xfrm>
                <a:custGeom>
                  <a:avLst/>
                  <a:gdLst>
                    <a:gd name="connsiteX0" fmla="*/ 437442 w 489204"/>
                    <a:gd name="connsiteY0" fmla="*/ 93096 h 244562"/>
                    <a:gd name="connsiteX1" fmla="*/ 402837 w 489204"/>
                    <a:gd name="connsiteY1" fmla="*/ 78791 h 244562"/>
                    <a:gd name="connsiteX2" fmla="*/ 388334 w 489204"/>
                    <a:gd name="connsiteY2" fmla="*/ 71995 h 244562"/>
                    <a:gd name="connsiteX3" fmla="*/ 378144 w 489204"/>
                    <a:gd name="connsiteY3" fmla="*/ 59642 h 244562"/>
                    <a:gd name="connsiteX4" fmla="*/ 338469 w 489204"/>
                    <a:gd name="connsiteY4" fmla="*/ 16004 h 244562"/>
                    <a:gd name="connsiteX5" fmla="*/ 281706 w 489204"/>
                    <a:gd name="connsiteY5" fmla="*/ 1 h 244562"/>
                    <a:gd name="connsiteX6" fmla="*/ 238604 w 489204"/>
                    <a:gd name="connsiteY6" fmla="*/ 9099 h 244562"/>
                    <a:gd name="connsiteX7" fmla="*/ 202689 w 489204"/>
                    <a:gd name="connsiteY7" fmla="*/ 34609 h 244562"/>
                    <a:gd name="connsiteX8" fmla="*/ 189650 w 489204"/>
                    <a:gd name="connsiteY8" fmla="*/ 43150 h 244562"/>
                    <a:gd name="connsiteX9" fmla="*/ 174192 w 489204"/>
                    <a:gd name="connsiteY9" fmla="*/ 45106 h 244562"/>
                    <a:gd name="connsiteX10" fmla="*/ 114348 w 489204"/>
                    <a:gd name="connsiteY10" fmla="*/ 61887 h 244562"/>
                    <a:gd name="connsiteX11" fmla="*/ 80981 w 489204"/>
                    <a:gd name="connsiteY11" fmla="*/ 114322 h 244562"/>
                    <a:gd name="connsiteX12" fmla="*/ 74500 w 489204"/>
                    <a:gd name="connsiteY12" fmla="*/ 128774 h 244562"/>
                    <a:gd name="connsiteX13" fmla="*/ 62410 w 489204"/>
                    <a:gd name="connsiteY13" fmla="*/ 139008 h 244562"/>
                    <a:gd name="connsiteX14" fmla="*/ 19385 w 489204"/>
                    <a:gd name="connsiteY14" fmla="*/ 178007 h 244562"/>
                    <a:gd name="connsiteX15" fmla="*/ 808 w 489204"/>
                    <a:gd name="connsiteY15" fmla="*/ 233026 h 244562"/>
                    <a:gd name="connsiteX16" fmla="*/ 0 w 489204"/>
                    <a:gd name="connsiteY16" fmla="*/ 244562 h 244562"/>
                    <a:gd name="connsiteX17" fmla="*/ 92287 w 489204"/>
                    <a:gd name="connsiteY17" fmla="*/ 244562 h 244562"/>
                    <a:gd name="connsiteX18" fmla="*/ 92287 w 489204"/>
                    <a:gd name="connsiteY18" fmla="*/ 223336 h 244562"/>
                    <a:gd name="connsiteX19" fmla="*/ 23075 w 489204"/>
                    <a:gd name="connsiteY19" fmla="*/ 223336 h 244562"/>
                    <a:gd name="connsiteX20" fmla="*/ 40035 w 489204"/>
                    <a:gd name="connsiteY20" fmla="*/ 185028 h 244562"/>
                    <a:gd name="connsiteX21" fmla="*/ 71984 w 489204"/>
                    <a:gd name="connsiteY21" fmla="*/ 157927 h 244562"/>
                    <a:gd name="connsiteX22" fmla="*/ 91119 w 489204"/>
                    <a:gd name="connsiteY22" fmla="*/ 141669 h 244562"/>
                    <a:gd name="connsiteX23" fmla="*/ 101283 w 489204"/>
                    <a:gd name="connsiteY23" fmla="*/ 118706 h 244562"/>
                    <a:gd name="connsiteX24" fmla="*/ 126489 w 489204"/>
                    <a:gd name="connsiteY24" fmla="*/ 78624 h 244562"/>
                    <a:gd name="connsiteX25" fmla="*/ 172119 w 489204"/>
                    <a:gd name="connsiteY25" fmla="*/ 65987 h 244562"/>
                    <a:gd name="connsiteX26" fmla="*/ 197215 w 489204"/>
                    <a:gd name="connsiteY26" fmla="*/ 62829 h 244562"/>
                    <a:gd name="connsiteX27" fmla="*/ 218262 w 489204"/>
                    <a:gd name="connsiteY27" fmla="*/ 48798 h 244562"/>
                    <a:gd name="connsiteX28" fmla="*/ 252920 w 489204"/>
                    <a:gd name="connsiteY28" fmla="*/ 26116 h 244562"/>
                    <a:gd name="connsiteX29" fmla="*/ 294142 w 489204"/>
                    <a:gd name="connsiteY29" fmla="*/ 22090 h 244562"/>
                    <a:gd name="connsiteX30" fmla="*/ 332540 w 489204"/>
                    <a:gd name="connsiteY30" fmla="*/ 37639 h 244562"/>
                    <a:gd name="connsiteX31" fmla="*/ 359343 w 489204"/>
                    <a:gd name="connsiteY31" fmla="*/ 69216 h 244562"/>
                    <a:gd name="connsiteX32" fmla="*/ 375424 w 489204"/>
                    <a:gd name="connsiteY32" fmla="*/ 88772 h 244562"/>
                    <a:gd name="connsiteX33" fmla="*/ 398338 w 489204"/>
                    <a:gd name="connsiteY33" fmla="*/ 99556 h 244562"/>
                    <a:gd name="connsiteX34" fmla="*/ 426598 w 489204"/>
                    <a:gd name="connsiteY34" fmla="*/ 111092 h 244562"/>
                    <a:gd name="connsiteX35" fmla="*/ 464528 w 489204"/>
                    <a:gd name="connsiteY35" fmla="*/ 160877 h 244562"/>
                    <a:gd name="connsiteX36" fmla="*/ 460511 w 489204"/>
                    <a:gd name="connsiteY36" fmla="*/ 223336 h 244562"/>
                    <a:gd name="connsiteX37" fmla="*/ 396259 w 489204"/>
                    <a:gd name="connsiteY37" fmla="*/ 223336 h 244562"/>
                    <a:gd name="connsiteX38" fmla="*/ 396259 w 489204"/>
                    <a:gd name="connsiteY38" fmla="*/ 244331 h 244562"/>
                    <a:gd name="connsiteX39" fmla="*/ 473204 w 489204"/>
                    <a:gd name="connsiteY39" fmla="*/ 244331 h 244562"/>
                    <a:gd name="connsiteX40" fmla="*/ 476200 w 489204"/>
                    <a:gd name="connsiteY40" fmla="*/ 238794 h 244562"/>
                    <a:gd name="connsiteX41" fmla="*/ 485485 w 489204"/>
                    <a:gd name="connsiteY41" fmla="*/ 158320 h 244562"/>
                    <a:gd name="connsiteX42" fmla="*/ 437442 w 489204"/>
                    <a:gd name="connsiteY42" fmla="*/ 93096 h 24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89204" h="244562">
                      <a:moveTo>
                        <a:pt x="437442" y="93096"/>
                      </a:moveTo>
                      <a:cubicBezTo>
                        <a:pt x="426778" y="86445"/>
                        <a:pt x="415080" y="81610"/>
                        <a:pt x="402837" y="78791"/>
                      </a:cubicBezTo>
                      <a:cubicBezTo>
                        <a:pt x="397555" y="77629"/>
                        <a:pt x="392602" y="75307"/>
                        <a:pt x="388334" y="71995"/>
                      </a:cubicBezTo>
                      <a:cubicBezTo>
                        <a:pt x="384067" y="68684"/>
                        <a:pt x="380583" y="64464"/>
                        <a:pt x="378144" y="59642"/>
                      </a:cubicBezTo>
                      <a:cubicBezTo>
                        <a:pt x="369270" y="41668"/>
                        <a:pt x="355525" y="26548"/>
                        <a:pt x="338469" y="16004"/>
                      </a:cubicBezTo>
                      <a:cubicBezTo>
                        <a:pt x="321420" y="5460"/>
                        <a:pt x="301752" y="-85"/>
                        <a:pt x="281706" y="1"/>
                      </a:cubicBezTo>
                      <a:cubicBezTo>
                        <a:pt x="266870" y="49"/>
                        <a:pt x="252195" y="3146"/>
                        <a:pt x="238604" y="9099"/>
                      </a:cubicBezTo>
                      <a:cubicBezTo>
                        <a:pt x="225013" y="15052"/>
                        <a:pt x="212783" y="23735"/>
                        <a:pt x="202689" y="34609"/>
                      </a:cubicBezTo>
                      <a:cubicBezTo>
                        <a:pt x="199050" y="38410"/>
                        <a:pt x="194591" y="41331"/>
                        <a:pt x="189650" y="43150"/>
                      </a:cubicBezTo>
                      <a:cubicBezTo>
                        <a:pt x="184715" y="44969"/>
                        <a:pt x="179428" y="45638"/>
                        <a:pt x="174192" y="45106"/>
                      </a:cubicBezTo>
                      <a:cubicBezTo>
                        <a:pt x="152862" y="43139"/>
                        <a:pt x="131552" y="49114"/>
                        <a:pt x="114348" y="61887"/>
                      </a:cubicBezTo>
                      <a:cubicBezTo>
                        <a:pt x="97151" y="74660"/>
                        <a:pt x="85267" y="93331"/>
                        <a:pt x="80981" y="114322"/>
                      </a:cubicBezTo>
                      <a:cubicBezTo>
                        <a:pt x="79928" y="119563"/>
                        <a:pt x="77714" y="124502"/>
                        <a:pt x="74500" y="128774"/>
                      </a:cubicBezTo>
                      <a:cubicBezTo>
                        <a:pt x="71285" y="133046"/>
                        <a:pt x="67152" y="136544"/>
                        <a:pt x="62410" y="139008"/>
                      </a:cubicBezTo>
                      <a:cubicBezTo>
                        <a:pt x="44976" y="148127"/>
                        <a:pt x="30166" y="161551"/>
                        <a:pt x="19385" y="178007"/>
                      </a:cubicBezTo>
                      <a:cubicBezTo>
                        <a:pt x="8599" y="194463"/>
                        <a:pt x="2207" y="213403"/>
                        <a:pt x="808" y="233026"/>
                      </a:cubicBezTo>
                      <a:lnTo>
                        <a:pt x="0" y="244562"/>
                      </a:lnTo>
                      <a:lnTo>
                        <a:pt x="92287" y="244562"/>
                      </a:lnTo>
                      <a:lnTo>
                        <a:pt x="92287" y="223336"/>
                      </a:lnTo>
                      <a:lnTo>
                        <a:pt x="23075" y="223336"/>
                      </a:lnTo>
                      <a:cubicBezTo>
                        <a:pt x="25764" y="209451"/>
                        <a:pt x="31564" y="196355"/>
                        <a:pt x="40035" y="185028"/>
                      </a:cubicBezTo>
                      <a:cubicBezTo>
                        <a:pt x="48505" y="173701"/>
                        <a:pt x="59426" y="164436"/>
                        <a:pt x="71984" y="157927"/>
                      </a:cubicBezTo>
                      <a:cubicBezTo>
                        <a:pt x="79505" y="154018"/>
                        <a:pt x="86050" y="148460"/>
                        <a:pt x="91119" y="141669"/>
                      </a:cubicBezTo>
                      <a:cubicBezTo>
                        <a:pt x="96195" y="134877"/>
                        <a:pt x="99673" y="127028"/>
                        <a:pt x="101283" y="118706"/>
                      </a:cubicBezTo>
                      <a:cubicBezTo>
                        <a:pt x="104396" y="102671"/>
                        <a:pt x="113386" y="88376"/>
                        <a:pt x="126489" y="78624"/>
                      </a:cubicBezTo>
                      <a:cubicBezTo>
                        <a:pt x="139592" y="68872"/>
                        <a:pt x="155865" y="64364"/>
                        <a:pt x="172119" y="65987"/>
                      </a:cubicBezTo>
                      <a:cubicBezTo>
                        <a:pt x="180615" y="66893"/>
                        <a:pt x="189207" y="65812"/>
                        <a:pt x="197215" y="62829"/>
                      </a:cubicBezTo>
                      <a:cubicBezTo>
                        <a:pt x="205223" y="59846"/>
                        <a:pt x="212423" y="55043"/>
                        <a:pt x="218262" y="48798"/>
                      </a:cubicBezTo>
                      <a:cubicBezTo>
                        <a:pt x="227811" y="38550"/>
                        <a:pt x="239701" y="30767"/>
                        <a:pt x="252920" y="26116"/>
                      </a:cubicBezTo>
                      <a:cubicBezTo>
                        <a:pt x="266132" y="21465"/>
                        <a:pt x="280281" y="20084"/>
                        <a:pt x="294142" y="22090"/>
                      </a:cubicBezTo>
                      <a:cubicBezTo>
                        <a:pt x="308008" y="24097"/>
                        <a:pt x="321182" y="29432"/>
                        <a:pt x="332540" y="37639"/>
                      </a:cubicBezTo>
                      <a:cubicBezTo>
                        <a:pt x="343891" y="45845"/>
                        <a:pt x="353087" y="56680"/>
                        <a:pt x="359343" y="69216"/>
                      </a:cubicBezTo>
                      <a:cubicBezTo>
                        <a:pt x="363193" y="76846"/>
                        <a:pt x="368686" y="83525"/>
                        <a:pt x="375424" y="88772"/>
                      </a:cubicBezTo>
                      <a:cubicBezTo>
                        <a:pt x="382168" y="94019"/>
                        <a:pt x="389996" y="97703"/>
                        <a:pt x="398338" y="99556"/>
                      </a:cubicBezTo>
                      <a:cubicBezTo>
                        <a:pt x="408361" y="101700"/>
                        <a:pt x="417935" y="105606"/>
                        <a:pt x="426598" y="111092"/>
                      </a:cubicBezTo>
                      <a:cubicBezTo>
                        <a:pt x="444828" y="122575"/>
                        <a:pt x="458297" y="140255"/>
                        <a:pt x="464528" y="160877"/>
                      </a:cubicBezTo>
                      <a:cubicBezTo>
                        <a:pt x="470759" y="181500"/>
                        <a:pt x="469334" y="203680"/>
                        <a:pt x="460511" y="223336"/>
                      </a:cubicBezTo>
                      <a:lnTo>
                        <a:pt x="396259" y="223336"/>
                      </a:lnTo>
                      <a:lnTo>
                        <a:pt x="396259" y="244331"/>
                      </a:lnTo>
                      <a:lnTo>
                        <a:pt x="473204" y="244331"/>
                      </a:lnTo>
                      <a:lnTo>
                        <a:pt x="476200" y="238794"/>
                      </a:lnTo>
                      <a:cubicBezTo>
                        <a:pt x="489361" y="214108"/>
                        <a:pt x="492679" y="185353"/>
                        <a:pt x="485485" y="158320"/>
                      </a:cubicBezTo>
                      <a:cubicBezTo>
                        <a:pt x="478292" y="131286"/>
                        <a:pt x="461127" y="107981"/>
                        <a:pt x="437442" y="93096"/>
                      </a:cubicBezTo>
                      <a:close/>
                    </a:path>
                  </a:pathLst>
                </a:custGeom>
                <a:solidFill>
                  <a:srgbClr val="2D5967"/>
                </a:solidFill>
                <a:ln w="6417" cap="flat">
                  <a:noFill/>
                  <a:prstDash val="solid"/>
                  <a:miter/>
                </a:ln>
              </p:spPr>
              <p:txBody>
                <a:bodyPr rtlCol="0" anchor="ctr"/>
                <a:lstStyle/>
                <a:p>
                  <a:endParaRPr lang="en-US" sz="1400" dirty="0"/>
                </a:p>
              </p:txBody>
            </p:sp>
          </p:grpSp>
          <p:sp>
            <p:nvSpPr>
              <p:cNvPr id="250" name="TextBox 38">
                <a:extLst>
                  <a:ext uri="{FF2B5EF4-FFF2-40B4-BE49-F238E27FC236}">
                    <a16:creationId xmlns:a16="http://schemas.microsoft.com/office/drawing/2014/main" id="{E368A107-36F0-41B1-80D5-45AA33B3FAFA}"/>
                  </a:ext>
                </a:extLst>
              </p:cNvPr>
              <p:cNvSpPr txBox="1"/>
              <p:nvPr/>
            </p:nvSpPr>
            <p:spPr>
              <a:xfrm>
                <a:off x="1113423" y="1299461"/>
                <a:ext cx="492143" cy="277753"/>
              </a:xfrm>
              <a:prstGeom prst="rect">
                <a:avLst/>
              </a:prstGeom>
              <a:noFill/>
            </p:spPr>
            <p:txBody>
              <a:bodyPr wrap="none" rtlCol="0">
                <a:spAutoFit/>
              </a:bodyPr>
              <a:lstStyle/>
              <a:p>
                <a:pPr algn="l"/>
                <a:r>
                  <a:rPr lang="en-US" sz="1400" dirty="0">
                    <a:latin typeface="Oracle Sans"/>
                    <a:cs typeface="Oracle Sans"/>
                    <a:sym typeface="Oracle Sans"/>
                    <a:rtl val="0"/>
                  </a:rPr>
                  <a:t>ADB</a:t>
                </a:r>
              </a:p>
            </p:txBody>
          </p:sp>
        </p:grpSp>
        <p:sp>
          <p:nvSpPr>
            <p:cNvPr id="263" name="Rectangle 46">
              <a:extLst>
                <a:ext uri="{FF2B5EF4-FFF2-40B4-BE49-F238E27FC236}">
                  <a16:creationId xmlns:a16="http://schemas.microsoft.com/office/drawing/2014/main" id="{2DF249EE-93DA-429B-961D-A00EAA09189B}"/>
                </a:ext>
              </a:extLst>
            </p:cNvPr>
            <p:cNvSpPr/>
            <p:nvPr/>
          </p:nvSpPr>
          <p:spPr>
            <a:xfrm>
              <a:off x="7835730" y="2684742"/>
              <a:ext cx="1392689" cy="1972648"/>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pPr algn="ctr"/>
              <a:r>
                <a:rPr lang="ja-JP" altLang="en-US" sz="14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データ保存（分析後）</a:t>
              </a:r>
              <a:endParaRPr lang="en-US" sz="14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grpSp>
      <p:cxnSp>
        <p:nvCxnSpPr>
          <p:cNvPr id="265" name="Straight Arrow Connector 42">
            <a:extLst>
              <a:ext uri="{FF2B5EF4-FFF2-40B4-BE49-F238E27FC236}">
                <a16:creationId xmlns:a16="http://schemas.microsoft.com/office/drawing/2014/main" id="{0D961A82-AC3D-4BE9-9FC4-DE9BB2AB455D}"/>
              </a:ext>
            </a:extLst>
          </p:cNvPr>
          <p:cNvCxnSpPr>
            <a:cxnSpLocks/>
          </p:cNvCxnSpPr>
          <p:nvPr/>
        </p:nvCxnSpPr>
        <p:spPr bwMode="auto">
          <a:xfrm>
            <a:off x="13709064" y="5265509"/>
            <a:ext cx="1795980" cy="0"/>
          </a:xfrm>
          <a:prstGeom prst="straightConnector1">
            <a:avLst/>
          </a:prstGeom>
          <a:solidFill>
            <a:srgbClr val="00B8FF"/>
          </a:solidFill>
          <a:ln w="12700" cap="flat" cmpd="sng" algn="ctr">
            <a:solidFill>
              <a:srgbClr val="312D2A"/>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68" name="Straight Arrow Connector 44">
            <a:extLst>
              <a:ext uri="{FF2B5EF4-FFF2-40B4-BE49-F238E27FC236}">
                <a16:creationId xmlns:a16="http://schemas.microsoft.com/office/drawing/2014/main" id="{B2569300-837D-41FA-B6D3-C53943A07E6E}"/>
              </a:ext>
            </a:extLst>
          </p:cNvPr>
          <p:cNvCxnSpPr>
            <a:cxnSpLocks/>
          </p:cNvCxnSpPr>
          <p:nvPr/>
        </p:nvCxnSpPr>
        <p:spPr bwMode="auto">
          <a:xfrm>
            <a:off x="6268600" y="3660735"/>
            <a:ext cx="1849239" cy="0"/>
          </a:xfrm>
          <a:prstGeom prst="straightConnector1">
            <a:avLst/>
          </a:prstGeom>
          <a:solidFill>
            <a:srgbClr val="00B8FF"/>
          </a:solidFill>
          <a:ln w="12700" cap="flat" cmpd="sng" algn="ctr">
            <a:solidFill>
              <a:srgbClr val="312D2A"/>
            </a:solidFill>
            <a:prstDash val="solid"/>
            <a:round/>
            <a:headEnd type="arrow" w="med" len="sm"/>
            <a:tailEnd type="arrow"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87" name="Straight Arrow Connector 18">
            <a:extLst>
              <a:ext uri="{FF2B5EF4-FFF2-40B4-BE49-F238E27FC236}">
                <a16:creationId xmlns:a16="http://schemas.microsoft.com/office/drawing/2014/main" id="{9BBD4DC5-F9F9-B701-69D9-303C13F1F5FC}"/>
              </a:ext>
            </a:extLst>
          </p:cNvPr>
          <p:cNvCxnSpPr>
            <a:cxnSpLocks/>
          </p:cNvCxnSpPr>
          <p:nvPr/>
        </p:nvCxnSpPr>
        <p:spPr bwMode="auto">
          <a:xfrm flipH="1">
            <a:off x="5704173" y="4368800"/>
            <a:ext cx="4093" cy="600511"/>
          </a:xfrm>
          <a:prstGeom prst="straightConnector1">
            <a:avLst/>
          </a:prstGeom>
          <a:solidFill>
            <a:srgbClr val="00B8FF"/>
          </a:solidFill>
          <a:ln w="12700" cap="flat" cmpd="sng" algn="ctr">
            <a:solidFill>
              <a:srgbClr val="312D2A"/>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8" name="Straight Arrow Connector 43">
            <a:extLst>
              <a:ext uri="{FF2B5EF4-FFF2-40B4-BE49-F238E27FC236}">
                <a16:creationId xmlns:a16="http://schemas.microsoft.com/office/drawing/2014/main" id="{4BFA440E-0E25-3DB3-8076-A679ACB65CF5}"/>
              </a:ext>
            </a:extLst>
          </p:cNvPr>
          <p:cNvCxnSpPr>
            <a:cxnSpLocks/>
          </p:cNvCxnSpPr>
          <p:nvPr/>
        </p:nvCxnSpPr>
        <p:spPr bwMode="auto">
          <a:xfrm>
            <a:off x="7641976" y="5961050"/>
            <a:ext cx="10755" cy="1563841"/>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39" name="Graphic 2">
            <a:extLst>
              <a:ext uri="{FF2B5EF4-FFF2-40B4-BE49-F238E27FC236}">
                <a16:creationId xmlns:a16="http://schemas.microsoft.com/office/drawing/2014/main" id="{E59F7ACD-B68E-8365-2FC8-563CC949B970}"/>
              </a:ext>
            </a:extLst>
          </p:cNvPr>
          <p:cNvGrpSpPr>
            <a:grpSpLocks noChangeAspect="1"/>
          </p:cNvGrpSpPr>
          <p:nvPr/>
        </p:nvGrpSpPr>
        <p:grpSpPr>
          <a:xfrm>
            <a:off x="7128344" y="5068377"/>
            <a:ext cx="986167" cy="743102"/>
            <a:chOff x="2452465" y="3005488"/>
            <a:chExt cx="1180080" cy="889228"/>
          </a:xfrm>
        </p:grpSpPr>
        <p:grpSp>
          <p:nvGrpSpPr>
            <p:cNvPr id="40" name="Graphic 2">
              <a:extLst>
                <a:ext uri="{FF2B5EF4-FFF2-40B4-BE49-F238E27FC236}">
                  <a16:creationId xmlns:a16="http://schemas.microsoft.com/office/drawing/2014/main" id="{2F4280E8-3245-AF59-14EE-EE3EF3DD0A8B}"/>
                </a:ext>
              </a:extLst>
            </p:cNvPr>
            <p:cNvGrpSpPr/>
            <p:nvPr/>
          </p:nvGrpSpPr>
          <p:grpSpPr>
            <a:xfrm>
              <a:off x="2818071" y="3005488"/>
              <a:ext cx="513347" cy="513347"/>
              <a:chOff x="2818071" y="3005488"/>
              <a:chExt cx="513347" cy="513347"/>
            </a:xfrm>
          </p:grpSpPr>
          <p:grpSp>
            <p:nvGrpSpPr>
              <p:cNvPr id="42" name="Graphic 2">
                <a:extLst>
                  <a:ext uri="{FF2B5EF4-FFF2-40B4-BE49-F238E27FC236}">
                    <a16:creationId xmlns:a16="http://schemas.microsoft.com/office/drawing/2014/main" id="{EE59FD0D-0257-0C64-8A46-E47F384255E6}"/>
                  </a:ext>
                </a:extLst>
              </p:cNvPr>
              <p:cNvGrpSpPr/>
              <p:nvPr/>
            </p:nvGrpSpPr>
            <p:grpSpPr>
              <a:xfrm>
                <a:off x="2818071" y="3005488"/>
                <a:ext cx="513347" cy="513347"/>
                <a:chOff x="2818071" y="3005488"/>
                <a:chExt cx="513347" cy="513347"/>
              </a:xfrm>
              <a:solidFill>
                <a:srgbClr val="FFFFFF"/>
              </a:solidFill>
            </p:grpSpPr>
            <p:sp>
              <p:nvSpPr>
                <p:cNvPr id="53" name="Freeform: Shape 717">
                  <a:extLst>
                    <a:ext uri="{FF2B5EF4-FFF2-40B4-BE49-F238E27FC236}">
                      <a16:creationId xmlns:a16="http://schemas.microsoft.com/office/drawing/2014/main" id="{1C625BA4-6270-BE6D-804A-4E17C4B43CC6}"/>
                    </a:ext>
                  </a:extLst>
                </p:cNvPr>
                <p:cNvSpPr/>
                <p:nvPr/>
              </p:nvSpPr>
              <p:spPr>
                <a:xfrm>
                  <a:off x="2824154" y="3011600"/>
                  <a:ext cx="501155" cy="502344"/>
                </a:xfrm>
                <a:custGeom>
                  <a:avLst/>
                  <a:gdLst>
                    <a:gd name="connsiteX0" fmla="*/ 26829 w 501155"/>
                    <a:gd name="connsiteY0" fmla="*/ 501126 h 502344"/>
                    <a:gd name="connsiteX1" fmla="*/ 0 w 501155"/>
                    <a:gd name="connsiteY1" fmla="*/ 474233 h 502344"/>
                    <a:gd name="connsiteX2" fmla="*/ 0 w 501155"/>
                    <a:gd name="connsiteY2" fmla="*/ 26890 h 502344"/>
                    <a:gd name="connsiteX3" fmla="*/ 26829 w 501155"/>
                    <a:gd name="connsiteY3" fmla="*/ 0 h 502344"/>
                    <a:gd name="connsiteX4" fmla="*/ 474333 w 501155"/>
                    <a:gd name="connsiteY4" fmla="*/ 0 h 502344"/>
                    <a:gd name="connsiteX5" fmla="*/ 501155 w 501155"/>
                    <a:gd name="connsiteY5" fmla="*/ 26890 h 502344"/>
                    <a:gd name="connsiteX6" fmla="*/ 501155 w 501155"/>
                    <a:gd name="connsiteY6" fmla="*/ 475458 h 502344"/>
                    <a:gd name="connsiteX7" fmla="*/ 474333 w 501155"/>
                    <a:gd name="connsiteY7" fmla="*/ 502345 h 502344"/>
                    <a:gd name="connsiteX8" fmla="*/ 26829 w 501155"/>
                    <a:gd name="connsiteY8" fmla="*/ 501126 h 5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155" h="502344">
                      <a:moveTo>
                        <a:pt x="26829" y="501126"/>
                      </a:moveTo>
                      <a:cubicBezTo>
                        <a:pt x="12198" y="501126"/>
                        <a:pt x="0" y="488902"/>
                        <a:pt x="0" y="474233"/>
                      </a:cubicBezTo>
                      <a:lnTo>
                        <a:pt x="0" y="26890"/>
                      </a:lnTo>
                      <a:cubicBezTo>
                        <a:pt x="0" y="12223"/>
                        <a:pt x="12198" y="0"/>
                        <a:pt x="26829" y="0"/>
                      </a:cubicBezTo>
                      <a:lnTo>
                        <a:pt x="474333" y="0"/>
                      </a:lnTo>
                      <a:cubicBezTo>
                        <a:pt x="488963" y="0"/>
                        <a:pt x="501155" y="12223"/>
                        <a:pt x="501155" y="26890"/>
                      </a:cubicBezTo>
                      <a:lnTo>
                        <a:pt x="501155" y="475458"/>
                      </a:lnTo>
                      <a:cubicBezTo>
                        <a:pt x="501155" y="490127"/>
                        <a:pt x="488963" y="502345"/>
                        <a:pt x="474333" y="502345"/>
                      </a:cubicBezTo>
                      <a:lnTo>
                        <a:pt x="26829" y="501126"/>
                      </a:lnTo>
                      <a:close/>
                    </a:path>
                  </a:pathLst>
                </a:custGeom>
                <a:solidFill>
                  <a:srgbClr val="FFFFFF"/>
                </a:solidFill>
                <a:ln w="6417" cap="flat">
                  <a:noFill/>
                  <a:prstDash val="solid"/>
                  <a:miter/>
                </a:ln>
              </p:spPr>
              <p:txBody>
                <a:bodyPr rtlCol="0" anchor="ctr"/>
                <a:lstStyle/>
                <a:p>
                  <a:endParaRPr lang="en-US" sz="1400"/>
                </a:p>
              </p:txBody>
            </p:sp>
            <p:sp>
              <p:nvSpPr>
                <p:cNvPr id="54" name="Freeform: Shape 718">
                  <a:extLst>
                    <a:ext uri="{FF2B5EF4-FFF2-40B4-BE49-F238E27FC236}">
                      <a16:creationId xmlns:a16="http://schemas.microsoft.com/office/drawing/2014/main" id="{E953BD68-978C-8FE2-511B-F28B978032E2}"/>
                    </a:ext>
                  </a:extLst>
                </p:cNvPr>
                <p:cNvSpPr/>
                <p:nvPr/>
              </p:nvSpPr>
              <p:spPr>
                <a:xfrm>
                  <a:off x="2818071" y="3005488"/>
                  <a:ext cx="513347" cy="513347"/>
                </a:xfrm>
                <a:custGeom>
                  <a:avLst/>
                  <a:gdLst>
                    <a:gd name="connsiteX0" fmla="*/ 479203 w 513347"/>
                    <a:gd name="connsiteY0" fmla="*/ 12223 h 513347"/>
                    <a:gd name="connsiteX1" fmla="*/ 499936 w 513347"/>
                    <a:gd name="connsiteY1" fmla="*/ 33001 h 513347"/>
                    <a:gd name="connsiteX2" fmla="*/ 499936 w 513347"/>
                    <a:gd name="connsiteY2" fmla="*/ 481571 h 513347"/>
                    <a:gd name="connsiteX3" fmla="*/ 479203 w 513347"/>
                    <a:gd name="connsiteY3" fmla="*/ 502349 h 513347"/>
                    <a:gd name="connsiteX4" fmla="*/ 32925 w 513347"/>
                    <a:gd name="connsiteY4" fmla="*/ 502349 h 513347"/>
                    <a:gd name="connsiteX5" fmla="*/ 12192 w 513347"/>
                    <a:gd name="connsiteY5" fmla="*/ 480345 h 513347"/>
                    <a:gd name="connsiteX6" fmla="*/ 12192 w 513347"/>
                    <a:gd name="connsiteY6" fmla="*/ 33001 h 513347"/>
                    <a:gd name="connsiteX7" fmla="*/ 32925 w 513347"/>
                    <a:gd name="connsiteY7" fmla="*/ 12223 h 513347"/>
                    <a:gd name="connsiteX8" fmla="*/ 479203 w 513347"/>
                    <a:gd name="connsiteY8" fmla="*/ 12223 h 513347"/>
                    <a:gd name="connsiteX9" fmla="*/ 479203 w 513347"/>
                    <a:gd name="connsiteY9" fmla="*/ 0 h 513347"/>
                    <a:gd name="connsiteX10" fmla="*/ 32925 w 513347"/>
                    <a:gd name="connsiteY10" fmla="*/ 0 h 513347"/>
                    <a:gd name="connsiteX11" fmla="*/ 0 w 513347"/>
                    <a:gd name="connsiteY11" fmla="*/ 33001 h 513347"/>
                    <a:gd name="connsiteX12" fmla="*/ 0 w 513347"/>
                    <a:gd name="connsiteY12" fmla="*/ 481571 h 513347"/>
                    <a:gd name="connsiteX13" fmla="*/ 32925 w 513347"/>
                    <a:gd name="connsiteY13" fmla="*/ 513347 h 513347"/>
                    <a:gd name="connsiteX14" fmla="*/ 480422 w 513347"/>
                    <a:gd name="connsiteY14" fmla="*/ 513347 h 513347"/>
                    <a:gd name="connsiteX15" fmla="*/ 513348 w 513347"/>
                    <a:gd name="connsiteY15" fmla="*/ 480345 h 513347"/>
                    <a:gd name="connsiteX16" fmla="*/ 513348 w 513347"/>
                    <a:gd name="connsiteY16" fmla="*/ 33001 h 513347"/>
                    <a:gd name="connsiteX17" fmla="*/ 479203 w 513347"/>
                    <a:gd name="connsiteY17" fmla="*/ 0 h 5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3347" h="513347">
                      <a:moveTo>
                        <a:pt x="479203" y="12223"/>
                      </a:moveTo>
                      <a:cubicBezTo>
                        <a:pt x="490182" y="12223"/>
                        <a:pt x="499936" y="22001"/>
                        <a:pt x="499936" y="33001"/>
                      </a:cubicBezTo>
                      <a:lnTo>
                        <a:pt x="499936" y="481571"/>
                      </a:lnTo>
                      <a:cubicBezTo>
                        <a:pt x="499936" y="492570"/>
                        <a:pt x="490182" y="502349"/>
                        <a:pt x="479203" y="502349"/>
                      </a:cubicBezTo>
                      <a:lnTo>
                        <a:pt x="32925" y="502349"/>
                      </a:lnTo>
                      <a:cubicBezTo>
                        <a:pt x="21946" y="501123"/>
                        <a:pt x="12192" y="491344"/>
                        <a:pt x="12192" y="480345"/>
                      </a:cubicBezTo>
                      <a:lnTo>
                        <a:pt x="12192" y="33001"/>
                      </a:lnTo>
                      <a:cubicBezTo>
                        <a:pt x="12192" y="22001"/>
                        <a:pt x="21946" y="12223"/>
                        <a:pt x="32925" y="12223"/>
                      </a:cubicBezTo>
                      <a:lnTo>
                        <a:pt x="479203" y="12223"/>
                      </a:lnTo>
                      <a:close/>
                      <a:moveTo>
                        <a:pt x="479203" y="0"/>
                      </a:moveTo>
                      <a:lnTo>
                        <a:pt x="32925" y="0"/>
                      </a:lnTo>
                      <a:cubicBezTo>
                        <a:pt x="14630" y="0"/>
                        <a:pt x="0" y="14667"/>
                        <a:pt x="0" y="33001"/>
                      </a:cubicBezTo>
                      <a:lnTo>
                        <a:pt x="0" y="481571"/>
                      </a:lnTo>
                      <a:cubicBezTo>
                        <a:pt x="0" y="498678"/>
                        <a:pt x="14630" y="513347"/>
                        <a:pt x="32925" y="513347"/>
                      </a:cubicBezTo>
                      <a:lnTo>
                        <a:pt x="480422" y="513347"/>
                      </a:lnTo>
                      <a:cubicBezTo>
                        <a:pt x="498717" y="513347"/>
                        <a:pt x="513348" y="498678"/>
                        <a:pt x="513348" y="480345"/>
                      </a:cubicBezTo>
                      <a:lnTo>
                        <a:pt x="513348" y="33001"/>
                      </a:lnTo>
                      <a:cubicBezTo>
                        <a:pt x="512128" y="14667"/>
                        <a:pt x="497498" y="0"/>
                        <a:pt x="479203" y="0"/>
                      </a:cubicBezTo>
                      <a:close/>
                    </a:path>
                  </a:pathLst>
                </a:custGeom>
                <a:solidFill>
                  <a:srgbClr val="FFFFFF"/>
                </a:solidFill>
                <a:ln w="6417" cap="flat">
                  <a:noFill/>
                  <a:prstDash val="solid"/>
                  <a:miter/>
                </a:ln>
              </p:spPr>
              <p:txBody>
                <a:bodyPr rtlCol="0" anchor="ctr"/>
                <a:lstStyle/>
                <a:p>
                  <a:endParaRPr lang="en-US" sz="1400"/>
                </a:p>
              </p:txBody>
            </p:sp>
          </p:grpSp>
          <p:grpSp>
            <p:nvGrpSpPr>
              <p:cNvPr id="43" name="Graphic 2">
                <a:extLst>
                  <a:ext uri="{FF2B5EF4-FFF2-40B4-BE49-F238E27FC236}">
                    <a16:creationId xmlns:a16="http://schemas.microsoft.com/office/drawing/2014/main" id="{18DF4ABC-5C54-C9D1-BE7F-EF7B069C6BEE}"/>
                  </a:ext>
                </a:extLst>
              </p:cNvPr>
              <p:cNvGrpSpPr/>
              <p:nvPr/>
            </p:nvGrpSpPr>
            <p:grpSpPr>
              <a:xfrm>
                <a:off x="2830270" y="3017714"/>
                <a:ext cx="488956" cy="488903"/>
                <a:chOff x="2830270" y="3017714"/>
                <a:chExt cx="488956" cy="488903"/>
              </a:xfrm>
              <a:solidFill>
                <a:srgbClr val="2D5967"/>
              </a:solidFill>
            </p:grpSpPr>
            <p:sp>
              <p:nvSpPr>
                <p:cNvPr id="44" name="Freeform: Shape 720">
                  <a:extLst>
                    <a:ext uri="{FF2B5EF4-FFF2-40B4-BE49-F238E27FC236}">
                      <a16:creationId xmlns:a16="http://schemas.microsoft.com/office/drawing/2014/main" id="{BB4A1852-633F-2122-175A-21E9E1CC5B4B}"/>
                    </a:ext>
                  </a:extLst>
                </p:cNvPr>
                <p:cNvSpPr/>
                <p:nvPr/>
              </p:nvSpPr>
              <p:spPr>
                <a:xfrm>
                  <a:off x="2830270" y="3017714"/>
                  <a:ext cx="488956" cy="488903"/>
                </a:xfrm>
                <a:custGeom>
                  <a:avLst/>
                  <a:gdLst>
                    <a:gd name="connsiteX0" fmla="*/ 467012 w 488956"/>
                    <a:gd name="connsiteY0" fmla="*/ 0 h 488903"/>
                    <a:gd name="connsiteX1" fmla="*/ 20726 w 488956"/>
                    <a:gd name="connsiteY1" fmla="*/ 0 h 488903"/>
                    <a:gd name="connsiteX2" fmla="*/ 0 w 488956"/>
                    <a:gd name="connsiteY2" fmla="*/ 20778 h 488903"/>
                    <a:gd name="connsiteX3" fmla="*/ 0 w 488956"/>
                    <a:gd name="connsiteY3" fmla="*/ 469345 h 488903"/>
                    <a:gd name="connsiteX4" fmla="*/ 20726 w 488956"/>
                    <a:gd name="connsiteY4" fmla="*/ 488904 h 488903"/>
                    <a:gd name="connsiteX5" fmla="*/ 468231 w 488956"/>
                    <a:gd name="connsiteY5" fmla="*/ 488904 h 488903"/>
                    <a:gd name="connsiteX6" fmla="*/ 488957 w 488956"/>
                    <a:gd name="connsiteY6" fmla="*/ 468126 h 488903"/>
                    <a:gd name="connsiteX7" fmla="*/ 488957 w 488956"/>
                    <a:gd name="connsiteY7" fmla="*/ 20778 h 488903"/>
                    <a:gd name="connsiteX8" fmla="*/ 467012 w 488956"/>
                    <a:gd name="connsiteY8" fmla="*/ 0 h 488903"/>
                    <a:gd name="connsiteX9" fmla="*/ 469450 w 488956"/>
                    <a:gd name="connsiteY9" fmla="*/ 468126 h 488903"/>
                    <a:gd name="connsiteX10" fmla="*/ 467012 w 488956"/>
                    <a:gd name="connsiteY10" fmla="*/ 470571 h 488903"/>
                    <a:gd name="connsiteX11" fmla="*/ 20726 w 488956"/>
                    <a:gd name="connsiteY11" fmla="*/ 470571 h 488903"/>
                    <a:gd name="connsiteX12" fmla="*/ 18288 w 488956"/>
                    <a:gd name="connsiteY12" fmla="*/ 468126 h 488903"/>
                    <a:gd name="connsiteX13" fmla="*/ 18288 w 488956"/>
                    <a:gd name="connsiteY13" fmla="*/ 20778 h 488903"/>
                    <a:gd name="connsiteX14" fmla="*/ 20726 w 488956"/>
                    <a:gd name="connsiteY14" fmla="*/ 18334 h 488903"/>
                    <a:gd name="connsiteX15" fmla="*/ 468231 w 488956"/>
                    <a:gd name="connsiteY15" fmla="*/ 18334 h 488903"/>
                    <a:gd name="connsiteX16" fmla="*/ 470669 w 488956"/>
                    <a:gd name="connsiteY16" fmla="*/ 20778 h 488903"/>
                    <a:gd name="connsiteX17" fmla="*/ 469450 w 488956"/>
                    <a:gd name="connsiteY17" fmla="*/ 468126 h 48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956" h="488903">
                      <a:moveTo>
                        <a:pt x="467012" y="0"/>
                      </a:moveTo>
                      <a:lnTo>
                        <a:pt x="20726" y="0"/>
                      </a:lnTo>
                      <a:cubicBezTo>
                        <a:pt x="9754" y="0"/>
                        <a:pt x="0" y="9778"/>
                        <a:pt x="0" y="20778"/>
                      </a:cubicBezTo>
                      <a:lnTo>
                        <a:pt x="0" y="469345"/>
                      </a:lnTo>
                      <a:cubicBezTo>
                        <a:pt x="0" y="479124"/>
                        <a:pt x="9754" y="488904"/>
                        <a:pt x="20726" y="488904"/>
                      </a:cubicBezTo>
                      <a:lnTo>
                        <a:pt x="468231" y="488904"/>
                      </a:lnTo>
                      <a:cubicBezTo>
                        <a:pt x="479203" y="488904"/>
                        <a:pt x="488957" y="479124"/>
                        <a:pt x="488957" y="468126"/>
                      </a:cubicBezTo>
                      <a:lnTo>
                        <a:pt x="488957" y="20778"/>
                      </a:lnTo>
                      <a:cubicBezTo>
                        <a:pt x="487738" y="9778"/>
                        <a:pt x="477984" y="0"/>
                        <a:pt x="467012" y="0"/>
                      </a:cubicBezTo>
                      <a:close/>
                      <a:moveTo>
                        <a:pt x="469450" y="468126"/>
                      </a:moveTo>
                      <a:cubicBezTo>
                        <a:pt x="469450" y="469345"/>
                        <a:pt x="468231" y="470571"/>
                        <a:pt x="467012" y="470571"/>
                      </a:cubicBezTo>
                      <a:lnTo>
                        <a:pt x="20726" y="470571"/>
                      </a:lnTo>
                      <a:cubicBezTo>
                        <a:pt x="19507" y="470571"/>
                        <a:pt x="18288" y="469345"/>
                        <a:pt x="18288" y="468126"/>
                      </a:cubicBezTo>
                      <a:lnTo>
                        <a:pt x="18288" y="20778"/>
                      </a:lnTo>
                      <a:cubicBezTo>
                        <a:pt x="18288" y="19556"/>
                        <a:pt x="19507" y="18334"/>
                        <a:pt x="20726" y="18334"/>
                      </a:cubicBezTo>
                      <a:lnTo>
                        <a:pt x="468231" y="18334"/>
                      </a:lnTo>
                      <a:cubicBezTo>
                        <a:pt x="469450" y="18334"/>
                        <a:pt x="470669" y="19556"/>
                        <a:pt x="470669" y="20778"/>
                      </a:cubicBezTo>
                      <a:lnTo>
                        <a:pt x="469450" y="468126"/>
                      </a:lnTo>
                      <a:close/>
                    </a:path>
                  </a:pathLst>
                </a:custGeom>
                <a:solidFill>
                  <a:srgbClr val="2D5967"/>
                </a:solidFill>
                <a:ln w="6417" cap="flat">
                  <a:noFill/>
                  <a:prstDash val="solid"/>
                  <a:miter/>
                </a:ln>
              </p:spPr>
              <p:txBody>
                <a:bodyPr rtlCol="0" anchor="ctr"/>
                <a:lstStyle/>
                <a:p>
                  <a:endParaRPr lang="en-US" sz="1400"/>
                </a:p>
              </p:txBody>
            </p:sp>
            <p:sp>
              <p:nvSpPr>
                <p:cNvPr id="45" name="Freeform: Shape 721">
                  <a:extLst>
                    <a:ext uri="{FF2B5EF4-FFF2-40B4-BE49-F238E27FC236}">
                      <a16:creationId xmlns:a16="http://schemas.microsoft.com/office/drawing/2014/main" id="{D86CEED3-E888-6092-90EC-DD3BCAF655E4}"/>
                    </a:ext>
                  </a:extLst>
                </p:cNvPr>
                <p:cNvSpPr/>
                <p:nvPr/>
              </p:nvSpPr>
              <p:spPr>
                <a:xfrm>
                  <a:off x="2883921" y="3341602"/>
                  <a:ext cx="137788" cy="108784"/>
                </a:xfrm>
                <a:custGeom>
                  <a:avLst/>
                  <a:gdLst>
                    <a:gd name="connsiteX0" fmla="*/ 0 w 137788"/>
                    <a:gd name="connsiteY0" fmla="*/ 108785 h 108784"/>
                    <a:gd name="connsiteX1" fmla="*/ 137789 w 137788"/>
                    <a:gd name="connsiteY1" fmla="*/ 108785 h 108784"/>
                    <a:gd name="connsiteX2" fmla="*/ 137789 w 137788"/>
                    <a:gd name="connsiteY2" fmla="*/ 0 h 108784"/>
                    <a:gd name="connsiteX3" fmla="*/ 0 w 137788"/>
                    <a:gd name="connsiteY3" fmla="*/ 0 h 108784"/>
                    <a:gd name="connsiteX4" fmla="*/ 0 w 137788"/>
                    <a:gd name="connsiteY4" fmla="*/ 108785 h 108784"/>
                    <a:gd name="connsiteX5" fmla="*/ 18288 w 137788"/>
                    <a:gd name="connsiteY5" fmla="*/ 18339 h 108784"/>
                    <a:gd name="connsiteX6" fmla="*/ 119494 w 137788"/>
                    <a:gd name="connsiteY6" fmla="*/ 18339 h 108784"/>
                    <a:gd name="connsiteX7" fmla="*/ 119494 w 137788"/>
                    <a:gd name="connsiteY7" fmla="*/ 90452 h 108784"/>
                    <a:gd name="connsiteX8" fmla="*/ 18288 w 137788"/>
                    <a:gd name="connsiteY8" fmla="*/ 90452 h 108784"/>
                    <a:gd name="connsiteX9" fmla="*/ 18288 w 137788"/>
                    <a:gd name="connsiteY9" fmla="*/ 18339 h 10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88" h="108784">
                      <a:moveTo>
                        <a:pt x="0" y="108785"/>
                      </a:moveTo>
                      <a:lnTo>
                        <a:pt x="137789" y="108785"/>
                      </a:lnTo>
                      <a:lnTo>
                        <a:pt x="137789" y="0"/>
                      </a:lnTo>
                      <a:lnTo>
                        <a:pt x="0" y="0"/>
                      </a:lnTo>
                      <a:lnTo>
                        <a:pt x="0" y="108785"/>
                      </a:lnTo>
                      <a:close/>
                      <a:moveTo>
                        <a:pt x="18288" y="18339"/>
                      </a:moveTo>
                      <a:lnTo>
                        <a:pt x="119494" y="18339"/>
                      </a:lnTo>
                      <a:lnTo>
                        <a:pt x="119494" y="90452"/>
                      </a:lnTo>
                      <a:lnTo>
                        <a:pt x="18288" y="90452"/>
                      </a:lnTo>
                      <a:lnTo>
                        <a:pt x="18288" y="18339"/>
                      </a:lnTo>
                      <a:close/>
                    </a:path>
                  </a:pathLst>
                </a:custGeom>
                <a:solidFill>
                  <a:srgbClr val="2D5967"/>
                </a:solidFill>
                <a:ln w="6417" cap="flat">
                  <a:noFill/>
                  <a:prstDash val="solid"/>
                  <a:miter/>
                </a:ln>
              </p:spPr>
              <p:txBody>
                <a:bodyPr rtlCol="0" anchor="ctr"/>
                <a:lstStyle/>
                <a:p>
                  <a:endParaRPr lang="en-US" sz="1400"/>
                </a:p>
              </p:txBody>
            </p:sp>
            <p:sp>
              <p:nvSpPr>
                <p:cNvPr id="46" name="Freeform: Shape 722">
                  <a:extLst>
                    <a:ext uri="{FF2B5EF4-FFF2-40B4-BE49-F238E27FC236}">
                      <a16:creationId xmlns:a16="http://schemas.microsoft.com/office/drawing/2014/main" id="{9321C269-F15F-B096-7173-75683CBB40AE}"/>
                    </a:ext>
                  </a:extLst>
                </p:cNvPr>
                <p:cNvSpPr/>
                <p:nvPr/>
              </p:nvSpPr>
              <p:spPr>
                <a:xfrm>
                  <a:off x="2883921" y="3071492"/>
                  <a:ext cx="379216" cy="108780"/>
                </a:xfrm>
                <a:custGeom>
                  <a:avLst/>
                  <a:gdLst>
                    <a:gd name="connsiteX0" fmla="*/ 0 w 379216"/>
                    <a:gd name="connsiteY0" fmla="*/ 108781 h 108780"/>
                    <a:gd name="connsiteX1" fmla="*/ 379216 w 379216"/>
                    <a:gd name="connsiteY1" fmla="*/ 108781 h 108780"/>
                    <a:gd name="connsiteX2" fmla="*/ 379216 w 379216"/>
                    <a:gd name="connsiteY2" fmla="*/ 0 h 108780"/>
                    <a:gd name="connsiteX3" fmla="*/ 0 w 379216"/>
                    <a:gd name="connsiteY3" fmla="*/ 0 h 108780"/>
                    <a:gd name="connsiteX4" fmla="*/ 0 w 379216"/>
                    <a:gd name="connsiteY4" fmla="*/ 108781 h 108780"/>
                    <a:gd name="connsiteX5" fmla="*/ 18288 w 379216"/>
                    <a:gd name="connsiteY5" fmla="*/ 18334 h 108780"/>
                    <a:gd name="connsiteX6" fmla="*/ 360928 w 379216"/>
                    <a:gd name="connsiteY6" fmla="*/ 18334 h 108780"/>
                    <a:gd name="connsiteX7" fmla="*/ 360928 w 379216"/>
                    <a:gd name="connsiteY7" fmla="*/ 90447 h 108780"/>
                    <a:gd name="connsiteX8" fmla="*/ 18288 w 379216"/>
                    <a:gd name="connsiteY8" fmla="*/ 90447 h 108780"/>
                    <a:gd name="connsiteX9" fmla="*/ 18288 w 379216"/>
                    <a:gd name="connsiteY9" fmla="*/ 18334 h 10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16" h="108780">
                      <a:moveTo>
                        <a:pt x="0" y="108781"/>
                      </a:moveTo>
                      <a:lnTo>
                        <a:pt x="379216" y="108781"/>
                      </a:lnTo>
                      <a:lnTo>
                        <a:pt x="379216" y="0"/>
                      </a:lnTo>
                      <a:lnTo>
                        <a:pt x="0" y="0"/>
                      </a:lnTo>
                      <a:lnTo>
                        <a:pt x="0" y="108781"/>
                      </a:lnTo>
                      <a:close/>
                      <a:moveTo>
                        <a:pt x="18288" y="18334"/>
                      </a:moveTo>
                      <a:lnTo>
                        <a:pt x="360928" y="18334"/>
                      </a:lnTo>
                      <a:lnTo>
                        <a:pt x="360928" y="90447"/>
                      </a:lnTo>
                      <a:lnTo>
                        <a:pt x="18288" y="90447"/>
                      </a:lnTo>
                      <a:lnTo>
                        <a:pt x="18288" y="18334"/>
                      </a:lnTo>
                      <a:close/>
                    </a:path>
                  </a:pathLst>
                </a:custGeom>
                <a:solidFill>
                  <a:srgbClr val="2D5967"/>
                </a:solidFill>
                <a:ln w="6417" cap="flat">
                  <a:noFill/>
                  <a:prstDash val="solid"/>
                  <a:miter/>
                </a:ln>
              </p:spPr>
              <p:txBody>
                <a:bodyPr rtlCol="0" anchor="ctr"/>
                <a:lstStyle/>
                <a:p>
                  <a:endParaRPr lang="en-US" sz="1400"/>
                </a:p>
              </p:txBody>
            </p:sp>
            <p:sp>
              <p:nvSpPr>
                <p:cNvPr id="47" name="Freeform: Shape 723">
                  <a:extLst>
                    <a:ext uri="{FF2B5EF4-FFF2-40B4-BE49-F238E27FC236}">
                      <a16:creationId xmlns:a16="http://schemas.microsoft.com/office/drawing/2014/main" id="{FE56723D-E3BB-6AA0-6357-35B1735CACD7}"/>
                    </a:ext>
                  </a:extLst>
                </p:cNvPr>
                <p:cNvSpPr/>
                <p:nvPr/>
              </p:nvSpPr>
              <p:spPr>
                <a:xfrm>
                  <a:off x="2883921" y="3208380"/>
                  <a:ext cx="256064" cy="108780"/>
                </a:xfrm>
                <a:custGeom>
                  <a:avLst/>
                  <a:gdLst>
                    <a:gd name="connsiteX0" fmla="*/ 256064 w 256064"/>
                    <a:gd name="connsiteY0" fmla="*/ 0 h 108780"/>
                    <a:gd name="connsiteX1" fmla="*/ 0 w 256064"/>
                    <a:gd name="connsiteY1" fmla="*/ 0 h 108780"/>
                    <a:gd name="connsiteX2" fmla="*/ 0 w 256064"/>
                    <a:gd name="connsiteY2" fmla="*/ 108780 h 108780"/>
                    <a:gd name="connsiteX3" fmla="*/ 254845 w 256064"/>
                    <a:gd name="connsiteY3" fmla="*/ 108780 h 108780"/>
                    <a:gd name="connsiteX4" fmla="*/ 254845 w 256064"/>
                    <a:gd name="connsiteY4" fmla="*/ 0 h 108780"/>
                    <a:gd name="connsiteX5" fmla="*/ 256064 w 256064"/>
                    <a:gd name="connsiteY5" fmla="*/ 0 h 108780"/>
                    <a:gd name="connsiteX6" fmla="*/ 237770 w 256064"/>
                    <a:gd name="connsiteY6" fmla="*/ 90447 h 108780"/>
                    <a:gd name="connsiteX7" fmla="*/ 18288 w 256064"/>
                    <a:gd name="connsiteY7" fmla="*/ 90447 h 108780"/>
                    <a:gd name="connsiteX8" fmla="*/ 18288 w 256064"/>
                    <a:gd name="connsiteY8" fmla="*/ 17111 h 108780"/>
                    <a:gd name="connsiteX9" fmla="*/ 237770 w 256064"/>
                    <a:gd name="connsiteY9" fmla="*/ 17111 h 108780"/>
                    <a:gd name="connsiteX10" fmla="*/ 237770 w 256064"/>
                    <a:gd name="connsiteY10" fmla="*/ 90447 h 10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064" h="108780">
                      <a:moveTo>
                        <a:pt x="256064" y="0"/>
                      </a:moveTo>
                      <a:lnTo>
                        <a:pt x="0" y="0"/>
                      </a:lnTo>
                      <a:lnTo>
                        <a:pt x="0" y="108780"/>
                      </a:lnTo>
                      <a:lnTo>
                        <a:pt x="254845" y="108780"/>
                      </a:lnTo>
                      <a:lnTo>
                        <a:pt x="254845" y="0"/>
                      </a:lnTo>
                      <a:lnTo>
                        <a:pt x="256064" y="0"/>
                      </a:lnTo>
                      <a:close/>
                      <a:moveTo>
                        <a:pt x="237770" y="90447"/>
                      </a:moveTo>
                      <a:lnTo>
                        <a:pt x="18288" y="90447"/>
                      </a:lnTo>
                      <a:lnTo>
                        <a:pt x="18288" y="17111"/>
                      </a:lnTo>
                      <a:lnTo>
                        <a:pt x="237770" y="17111"/>
                      </a:lnTo>
                      <a:lnTo>
                        <a:pt x="237770" y="90447"/>
                      </a:lnTo>
                      <a:close/>
                    </a:path>
                  </a:pathLst>
                </a:custGeom>
                <a:solidFill>
                  <a:srgbClr val="2D5967"/>
                </a:solidFill>
                <a:ln w="6417" cap="flat">
                  <a:noFill/>
                  <a:prstDash val="solid"/>
                  <a:miter/>
                </a:ln>
              </p:spPr>
              <p:txBody>
                <a:bodyPr rtlCol="0" anchor="ctr"/>
                <a:lstStyle/>
                <a:p>
                  <a:endParaRPr lang="en-US" sz="1400"/>
                </a:p>
              </p:txBody>
            </p:sp>
            <p:sp>
              <p:nvSpPr>
                <p:cNvPr id="48" name="Freeform: Shape 724">
                  <a:extLst>
                    <a:ext uri="{FF2B5EF4-FFF2-40B4-BE49-F238E27FC236}">
                      <a16:creationId xmlns:a16="http://schemas.microsoft.com/office/drawing/2014/main" id="{84356CB6-19EB-1F4F-DB0D-CA9E66F08353}"/>
                    </a:ext>
                  </a:extLst>
                </p:cNvPr>
                <p:cNvSpPr/>
                <p:nvPr/>
              </p:nvSpPr>
              <p:spPr>
                <a:xfrm>
                  <a:off x="3161931" y="3216946"/>
                  <a:ext cx="92671" cy="90447"/>
                </a:xfrm>
                <a:custGeom>
                  <a:avLst/>
                  <a:gdLst>
                    <a:gd name="connsiteX0" fmla="*/ 92672 w 92671"/>
                    <a:gd name="connsiteY0" fmla="*/ 0 h 90447"/>
                    <a:gd name="connsiteX1" fmla="*/ 0 w 92671"/>
                    <a:gd name="connsiteY1" fmla="*/ 0 h 90447"/>
                    <a:gd name="connsiteX2" fmla="*/ 0 w 92671"/>
                    <a:gd name="connsiteY2" fmla="*/ 90447 h 90447"/>
                    <a:gd name="connsiteX3" fmla="*/ 92672 w 92671"/>
                    <a:gd name="connsiteY3" fmla="*/ 90447 h 90447"/>
                    <a:gd name="connsiteX4" fmla="*/ 92672 w 92671"/>
                    <a:gd name="connsiteY4" fmla="*/ 0 h 90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71" h="90447">
                      <a:moveTo>
                        <a:pt x="92672" y="0"/>
                      </a:moveTo>
                      <a:lnTo>
                        <a:pt x="0" y="0"/>
                      </a:lnTo>
                      <a:lnTo>
                        <a:pt x="0" y="90447"/>
                      </a:lnTo>
                      <a:lnTo>
                        <a:pt x="92672" y="90447"/>
                      </a:lnTo>
                      <a:lnTo>
                        <a:pt x="92672" y="0"/>
                      </a:lnTo>
                      <a:close/>
                    </a:path>
                  </a:pathLst>
                </a:custGeom>
                <a:solidFill>
                  <a:srgbClr val="2D5967"/>
                </a:solidFill>
                <a:ln w="6417" cap="flat">
                  <a:noFill/>
                  <a:prstDash val="solid"/>
                  <a:miter/>
                </a:ln>
              </p:spPr>
              <p:txBody>
                <a:bodyPr rtlCol="0" anchor="ctr"/>
                <a:lstStyle/>
                <a:p>
                  <a:endParaRPr lang="en-US" sz="1400"/>
                </a:p>
              </p:txBody>
            </p:sp>
            <p:sp>
              <p:nvSpPr>
                <p:cNvPr id="50" name="Freeform: Shape 725">
                  <a:extLst>
                    <a:ext uri="{FF2B5EF4-FFF2-40B4-BE49-F238E27FC236}">
                      <a16:creationId xmlns:a16="http://schemas.microsoft.com/office/drawing/2014/main" id="{161CEC08-11CE-200D-69D5-8F071CB095E3}"/>
                    </a:ext>
                  </a:extLst>
                </p:cNvPr>
                <p:cNvSpPr/>
                <p:nvPr/>
              </p:nvSpPr>
              <p:spPr>
                <a:xfrm>
                  <a:off x="3161931" y="3350168"/>
                  <a:ext cx="92671" cy="90451"/>
                </a:xfrm>
                <a:custGeom>
                  <a:avLst/>
                  <a:gdLst>
                    <a:gd name="connsiteX0" fmla="*/ 92672 w 92671"/>
                    <a:gd name="connsiteY0" fmla="*/ 0 h 90451"/>
                    <a:gd name="connsiteX1" fmla="*/ 0 w 92671"/>
                    <a:gd name="connsiteY1" fmla="*/ 0 h 90451"/>
                    <a:gd name="connsiteX2" fmla="*/ 0 w 92671"/>
                    <a:gd name="connsiteY2" fmla="*/ 90452 h 90451"/>
                    <a:gd name="connsiteX3" fmla="*/ 92672 w 92671"/>
                    <a:gd name="connsiteY3" fmla="*/ 90452 h 90451"/>
                    <a:gd name="connsiteX4" fmla="*/ 92672 w 92671"/>
                    <a:gd name="connsiteY4" fmla="*/ 0 h 90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71" h="90451">
                      <a:moveTo>
                        <a:pt x="92672" y="0"/>
                      </a:moveTo>
                      <a:lnTo>
                        <a:pt x="0" y="0"/>
                      </a:lnTo>
                      <a:lnTo>
                        <a:pt x="0" y="90452"/>
                      </a:lnTo>
                      <a:lnTo>
                        <a:pt x="92672" y="90452"/>
                      </a:lnTo>
                      <a:lnTo>
                        <a:pt x="92672" y="0"/>
                      </a:lnTo>
                      <a:close/>
                    </a:path>
                  </a:pathLst>
                </a:custGeom>
                <a:solidFill>
                  <a:srgbClr val="2D5967"/>
                </a:solidFill>
                <a:ln w="6417" cap="flat">
                  <a:noFill/>
                  <a:prstDash val="solid"/>
                  <a:miter/>
                </a:ln>
              </p:spPr>
              <p:txBody>
                <a:bodyPr rtlCol="0" anchor="ctr"/>
                <a:lstStyle/>
                <a:p>
                  <a:endParaRPr lang="en-US" sz="1400"/>
                </a:p>
              </p:txBody>
            </p:sp>
            <p:sp>
              <p:nvSpPr>
                <p:cNvPr id="52" name="Freeform: Shape 726">
                  <a:extLst>
                    <a:ext uri="{FF2B5EF4-FFF2-40B4-BE49-F238E27FC236}">
                      <a16:creationId xmlns:a16="http://schemas.microsoft.com/office/drawing/2014/main" id="{8B06378B-645E-482C-B517-2FB4029381AB}"/>
                    </a:ext>
                  </a:extLst>
                </p:cNvPr>
                <p:cNvSpPr/>
                <p:nvPr/>
              </p:nvSpPr>
              <p:spPr>
                <a:xfrm>
                  <a:off x="3047319" y="3350168"/>
                  <a:ext cx="92671" cy="90451"/>
                </a:xfrm>
                <a:custGeom>
                  <a:avLst/>
                  <a:gdLst>
                    <a:gd name="connsiteX0" fmla="*/ 92672 w 92671"/>
                    <a:gd name="connsiteY0" fmla="*/ 0 h 90451"/>
                    <a:gd name="connsiteX1" fmla="*/ 0 w 92671"/>
                    <a:gd name="connsiteY1" fmla="*/ 0 h 90451"/>
                    <a:gd name="connsiteX2" fmla="*/ 0 w 92671"/>
                    <a:gd name="connsiteY2" fmla="*/ 90452 h 90451"/>
                    <a:gd name="connsiteX3" fmla="*/ 92672 w 92671"/>
                    <a:gd name="connsiteY3" fmla="*/ 90452 h 90451"/>
                    <a:gd name="connsiteX4" fmla="*/ 92672 w 92671"/>
                    <a:gd name="connsiteY4" fmla="*/ 0 h 90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71" h="90451">
                      <a:moveTo>
                        <a:pt x="92672" y="0"/>
                      </a:moveTo>
                      <a:lnTo>
                        <a:pt x="0" y="0"/>
                      </a:lnTo>
                      <a:lnTo>
                        <a:pt x="0" y="90452"/>
                      </a:lnTo>
                      <a:lnTo>
                        <a:pt x="92672" y="90452"/>
                      </a:lnTo>
                      <a:lnTo>
                        <a:pt x="92672" y="0"/>
                      </a:lnTo>
                      <a:close/>
                    </a:path>
                  </a:pathLst>
                </a:custGeom>
                <a:solidFill>
                  <a:srgbClr val="2D5967"/>
                </a:solidFill>
                <a:ln w="6417" cap="flat">
                  <a:noFill/>
                  <a:prstDash val="solid"/>
                  <a:miter/>
                </a:ln>
              </p:spPr>
              <p:txBody>
                <a:bodyPr rtlCol="0" anchor="ctr"/>
                <a:lstStyle/>
                <a:p>
                  <a:endParaRPr lang="en-US" sz="1400"/>
                </a:p>
              </p:txBody>
            </p:sp>
          </p:grpSp>
        </p:grpSp>
        <p:sp>
          <p:nvSpPr>
            <p:cNvPr id="41" name="TextBox 727">
              <a:extLst>
                <a:ext uri="{FF2B5EF4-FFF2-40B4-BE49-F238E27FC236}">
                  <a16:creationId xmlns:a16="http://schemas.microsoft.com/office/drawing/2014/main" id="{D272B591-2B5E-9D3F-3A92-53994C77A9AB}"/>
                </a:ext>
              </a:extLst>
            </p:cNvPr>
            <p:cNvSpPr txBox="1"/>
            <p:nvPr/>
          </p:nvSpPr>
          <p:spPr>
            <a:xfrm>
              <a:off x="2452465" y="3526417"/>
              <a:ext cx="1180080" cy="368299"/>
            </a:xfrm>
            <a:prstGeom prst="rect">
              <a:avLst/>
            </a:prstGeom>
            <a:noFill/>
          </p:spPr>
          <p:txBody>
            <a:bodyPr wrap="none" rtlCol="0">
              <a:spAutoFit/>
            </a:bodyPr>
            <a:lstStyle/>
            <a:p>
              <a:pPr algn="l"/>
              <a:r>
                <a:rPr lang="en-US" sz="1400" dirty="0">
                  <a:latin typeface="Oracle Sans"/>
                  <a:cs typeface="Oracle Sans"/>
                  <a:sym typeface="Oracle Sans"/>
                  <a:rtl val="0"/>
                </a:rPr>
                <a:t>Functions</a:t>
              </a:r>
            </a:p>
          </p:txBody>
        </p:sp>
      </p:grpSp>
      <p:pic>
        <p:nvPicPr>
          <p:cNvPr id="5" name="グラフィックス 4">
            <a:extLst>
              <a:ext uri="{FF2B5EF4-FFF2-40B4-BE49-F238E27FC236}">
                <a16:creationId xmlns:a16="http://schemas.microsoft.com/office/drawing/2014/main" id="{2FA6358C-4182-AED2-669D-44AADF8BC9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36603" y="8005630"/>
            <a:ext cx="675005" cy="590629"/>
          </a:xfrm>
          <a:prstGeom prst="rect">
            <a:avLst/>
          </a:prstGeom>
        </p:spPr>
      </p:pic>
      <p:pic>
        <p:nvPicPr>
          <p:cNvPr id="7" name="グラフィックス 6">
            <a:extLst>
              <a:ext uri="{FF2B5EF4-FFF2-40B4-BE49-F238E27FC236}">
                <a16:creationId xmlns:a16="http://schemas.microsoft.com/office/drawing/2014/main" id="{BE2B7086-177A-A734-2662-6D4466924B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197494" y="4918876"/>
            <a:ext cx="675005" cy="590629"/>
          </a:xfrm>
          <a:prstGeom prst="rect">
            <a:avLst/>
          </a:prstGeom>
        </p:spPr>
      </p:pic>
      <p:cxnSp>
        <p:nvCxnSpPr>
          <p:cNvPr id="20" name="Straight Arrow Connector 43">
            <a:extLst>
              <a:ext uri="{FF2B5EF4-FFF2-40B4-BE49-F238E27FC236}">
                <a16:creationId xmlns:a16="http://schemas.microsoft.com/office/drawing/2014/main" id="{6DA0E8F4-8BEE-024D-161A-63EC316269A9}"/>
              </a:ext>
            </a:extLst>
          </p:cNvPr>
          <p:cNvCxnSpPr>
            <a:cxnSpLocks/>
          </p:cNvCxnSpPr>
          <p:nvPr/>
        </p:nvCxnSpPr>
        <p:spPr bwMode="auto">
          <a:xfrm flipH="1">
            <a:off x="10917242" y="7844113"/>
            <a:ext cx="1563956" cy="11535"/>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3" name="Straight Arrow Connector 43">
            <a:extLst>
              <a:ext uri="{FF2B5EF4-FFF2-40B4-BE49-F238E27FC236}">
                <a16:creationId xmlns:a16="http://schemas.microsoft.com/office/drawing/2014/main" id="{6A8C970F-1A76-9900-23C6-36448C3EEA96}"/>
              </a:ext>
            </a:extLst>
          </p:cNvPr>
          <p:cNvCxnSpPr>
            <a:cxnSpLocks/>
          </p:cNvCxnSpPr>
          <p:nvPr/>
        </p:nvCxnSpPr>
        <p:spPr bwMode="auto">
          <a:xfrm flipV="1">
            <a:off x="12489089" y="6185855"/>
            <a:ext cx="19354" cy="1657266"/>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 name="Rectangle 46">
            <a:extLst>
              <a:ext uri="{FF2B5EF4-FFF2-40B4-BE49-F238E27FC236}">
                <a16:creationId xmlns:a16="http://schemas.microsoft.com/office/drawing/2014/main" id="{3105883D-19D3-A0C4-57C6-21BF6DE419A7}"/>
              </a:ext>
            </a:extLst>
          </p:cNvPr>
          <p:cNvSpPr/>
          <p:nvPr/>
        </p:nvSpPr>
        <p:spPr>
          <a:xfrm>
            <a:off x="335516" y="3258296"/>
            <a:ext cx="1500636" cy="873296"/>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b="1"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観測機器</a:t>
            </a:r>
            <a:endParaRPr lang="en-US" altLang="ja-JP" b="1"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en-US" altLang="ja-JP" sz="15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IoT</a:t>
            </a:r>
            <a:r>
              <a:rPr lang="ja-JP" altLang="en-US" sz="15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デバイスからデータを送信</a:t>
            </a:r>
            <a:endParaRPr lang="en-US" altLang="ja-JP" sz="155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grpSp>
        <p:nvGrpSpPr>
          <p:cNvPr id="16" name="Graphic 3">
            <a:extLst>
              <a:ext uri="{FF2B5EF4-FFF2-40B4-BE49-F238E27FC236}">
                <a16:creationId xmlns:a16="http://schemas.microsoft.com/office/drawing/2014/main" id="{5E7380E1-B3B1-9314-BBAB-27D2573E3ECB}"/>
              </a:ext>
            </a:extLst>
          </p:cNvPr>
          <p:cNvGrpSpPr>
            <a:grpSpLocks noChangeAspect="1"/>
          </p:cNvGrpSpPr>
          <p:nvPr/>
        </p:nvGrpSpPr>
        <p:grpSpPr>
          <a:xfrm>
            <a:off x="5025947" y="5053363"/>
            <a:ext cx="1414170" cy="785359"/>
            <a:chOff x="6053224" y="2363804"/>
            <a:chExt cx="1372398" cy="762159"/>
          </a:xfrm>
        </p:grpSpPr>
        <p:grpSp>
          <p:nvGrpSpPr>
            <p:cNvPr id="17" name="Graphic 3">
              <a:extLst>
                <a:ext uri="{FF2B5EF4-FFF2-40B4-BE49-F238E27FC236}">
                  <a16:creationId xmlns:a16="http://schemas.microsoft.com/office/drawing/2014/main" id="{86CE02C9-1DE8-672C-F4C6-190749297C49}"/>
                </a:ext>
              </a:extLst>
            </p:cNvPr>
            <p:cNvGrpSpPr/>
            <p:nvPr/>
          </p:nvGrpSpPr>
          <p:grpSpPr>
            <a:xfrm>
              <a:off x="6506411" y="2363804"/>
              <a:ext cx="454869" cy="513347"/>
              <a:chOff x="6506411" y="2363804"/>
              <a:chExt cx="454869" cy="513347"/>
            </a:xfrm>
          </p:grpSpPr>
          <p:sp>
            <p:nvSpPr>
              <p:cNvPr id="19" name="Freeform: Shape 141">
                <a:extLst>
                  <a:ext uri="{FF2B5EF4-FFF2-40B4-BE49-F238E27FC236}">
                    <a16:creationId xmlns:a16="http://schemas.microsoft.com/office/drawing/2014/main" id="{D790650B-5F4F-857D-B3F0-27AA8115CAB0}"/>
                  </a:ext>
                </a:extLst>
              </p:cNvPr>
              <p:cNvSpPr/>
              <p:nvPr/>
            </p:nvSpPr>
            <p:spPr>
              <a:xfrm>
                <a:off x="6510904" y="2368399"/>
                <a:ext cx="445439" cy="503960"/>
              </a:xfrm>
              <a:custGeom>
                <a:avLst/>
                <a:gdLst>
                  <a:gd name="connsiteX0" fmla="*/ 222609 w 445439"/>
                  <a:gd name="connsiteY0" fmla="*/ 503837 h 503960"/>
                  <a:gd name="connsiteX1" fmla="*/ 202204 w 445439"/>
                  <a:gd name="connsiteY1" fmla="*/ 496823 h 503960"/>
                  <a:gd name="connsiteX2" fmla="*/ 190717 w 445439"/>
                  <a:gd name="connsiteY2" fmla="*/ 478529 h 503960"/>
                  <a:gd name="connsiteX3" fmla="*/ 193284 w 445439"/>
                  <a:gd name="connsiteY3" fmla="*/ 457084 h 503960"/>
                  <a:gd name="connsiteX4" fmla="*/ 208748 w 445439"/>
                  <a:gd name="connsiteY4" fmla="*/ 442030 h 503960"/>
                  <a:gd name="connsiteX5" fmla="*/ 208748 w 445439"/>
                  <a:gd name="connsiteY5" fmla="*/ 410754 h 503960"/>
                  <a:gd name="connsiteX6" fmla="*/ 142784 w 445439"/>
                  <a:gd name="connsiteY6" fmla="*/ 389688 h 503960"/>
                  <a:gd name="connsiteX7" fmla="*/ 91834 w 445439"/>
                  <a:gd name="connsiteY7" fmla="*/ 342768 h 503960"/>
                  <a:gd name="connsiteX8" fmla="*/ 64562 w 445439"/>
                  <a:gd name="connsiteY8" fmla="*/ 358463 h 503960"/>
                  <a:gd name="connsiteX9" fmla="*/ 63599 w 445439"/>
                  <a:gd name="connsiteY9" fmla="*/ 369468 h 503960"/>
                  <a:gd name="connsiteX10" fmla="*/ 52114 w 445439"/>
                  <a:gd name="connsiteY10" fmla="*/ 386723 h 503960"/>
                  <a:gd name="connsiteX11" fmla="*/ 32478 w 445439"/>
                  <a:gd name="connsiteY11" fmla="*/ 393326 h 503960"/>
                  <a:gd name="connsiteX12" fmla="*/ 16243 w 445439"/>
                  <a:gd name="connsiteY12" fmla="*/ 388988 h 503960"/>
                  <a:gd name="connsiteX13" fmla="*/ 4308 w 445439"/>
                  <a:gd name="connsiteY13" fmla="*/ 377130 h 503960"/>
                  <a:gd name="connsiteX14" fmla="*/ 265 w 445439"/>
                  <a:gd name="connsiteY14" fmla="*/ 365086 h 503960"/>
                  <a:gd name="connsiteX15" fmla="*/ 1228 w 445439"/>
                  <a:gd name="connsiteY15" fmla="*/ 352406 h 503960"/>
                  <a:gd name="connsiteX16" fmla="*/ 8607 w 445439"/>
                  <a:gd name="connsiteY16" fmla="*/ 339065 h 503960"/>
                  <a:gd name="connsiteX17" fmla="*/ 21248 w 445439"/>
                  <a:gd name="connsiteY17" fmla="*/ 330608 h 503960"/>
                  <a:gd name="connsiteX18" fmla="*/ 36392 w 445439"/>
                  <a:gd name="connsiteY18" fmla="*/ 328907 h 503960"/>
                  <a:gd name="connsiteX19" fmla="*/ 50638 w 445439"/>
                  <a:gd name="connsiteY19" fmla="*/ 334362 h 503960"/>
                  <a:gd name="connsiteX20" fmla="*/ 77909 w 445439"/>
                  <a:gd name="connsiteY20" fmla="*/ 318538 h 503960"/>
                  <a:gd name="connsiteX21" fmla="*/ 63215 w 445439"/>
                  <a:gd name="connsiteY21" fmla="*/ 251785 h 503960"/>
                  <a:gd name="connsiteX22" fmla="*/ 78037 w 445439"/>
                  <a:gd name="connsiteY22" fmla="*/ 184909 h 503960"/>
                  <a:gd name="connsiteX23" fmla="*/ 50766 w 445439"/>
                  <a:gd name="connsiteY23" fmla="*/ 169333 h 503960"/>
                  <a:gd name="connsiteX24" fmla="*/ 32478 w 445439"/>
                  <a:gd name="connsiteY24" fmla="*/ 175144 h 503960"/>
                  <a:gd name="connsiteX25" fmla="*/ 16436 w 445439"/>
                  <a:gd name="connsiteY25" fmla="*/ 170817 h 503960"/>
                  <a:gd name="connsiteX26" fmla="*/ 6875 w 445439"/>
                  <a:gd name="connsiteY26" fmla="*/ 162580 h 503960"/>
                  <a:gd name="connsiteX27" fmla="*/ 1228 w 445439"/>
                  <a:gd name="connsiteY27" fmla="*/ 151286 h 503960"/>
                  <a:gd name="connsiteX28" fmla="*/ 265 w 445439"/>
                  <a:gd name="connsiteY28" fmla="*/ 138608 h 503960"/>
                  <a:gd name="connsiteX29" fmla="*/ 4308 w 445439"/>
                  <a:gd name="connsiteY29" fmla="*/ 126563 h 503960"/>
                  <a:gd name="connsiteX30" fmla="*/ 16243 w 445439"/>
                  <a:gd name="connsiteY30" fmla="*/ 114777 h 503960"/>
                  <a:gd name="connsiteX31" fmla="*/ 32478 w 445439"/>
                  <a:gd name="connsiteY31" fmla="*/ 110493 h 503960"/>
                  <a:gd name="connsiteX32" fmla="*/ 48392 w 445439"/>
                  <a:gd name="connsiteY32" fmla="*/ 114696 h 503960"/>
                  <a:gd name="connsiteX33" fmla="*/ 57953 w 445439"/>
                  <a:gd name="connsiteY33" fmla="*/ 122988 h 503960"/>
                  <a:gd name="connsiteX34" fmla="*/ 63599 w 445439"/>
                  <a:gd name="connsiteY34" fmla="*/ 134351 h 503960"/>
                  <a:gd name="connsiteX35" fmla="*/ 64562 w 445439"/>
                  <a:gd name="connsiteY35" fmla="*/ 145352 h 503960"/>
                  <a:gd name="connsiteX36" fmla="*/ 91962 w 445439"/>
                  <a:gd name="connsiteY36" fmla="*/ 160928 h 503960"/>
                  <a:gd name="connsiteX37" fmla="*/ 142912 w 445439"/>
                  <a:gd name="connsiteY37" fmla="*/ 114099 h 503960"/>
                  <a:gd name="connsiteX38" fmla="*/ 208748 w 445439"/>
                  <a:gd name="connsiteY38" fmla="*/ 93063 h 503960"/>
                  <a:gd name="connsiteX39" fmla="*/ 208748 w 445439"/>
                  <a:gd name="connsiteY39" fmla="*/ 61665 h 503960"/>
                  <a:gd name="connsiteX40" fmla="*/ 193540 w 445439"/>
                  <a:gd name="connsiteY40" fmla="*/ 46594 h 503960"/>
                  <a:gd name="connsiteX41" fmla="*/ 191038 w 445439"/>
                  <a:gd name="connsiteY41" fmla="*/ 25292 h 503960"/>
                  <a:gd name="connsiteX42" fmla="*/ 202396 w 445439"/>
                  <a:gd name="connsiteY42" fmla="*/ 7102 h 503960"/>
                  <a:gd name="connsiteX43" fmla="*/ 222609 w 445439"/>
                  <a:gd name="connsiteY43" fmla="*/ 0 h 503960"/>
                  <a:gd name="connsiteX44" fmla="*/ 242822 w 445439"/>
                  <a:gd name="connsiteY44" fmla="*/ 7102 h 503960"/>
                  <a:gd name="connsiteX45" fmla="*/ 254180 w 445439"/>
                  <a:gd name="connsiteY45" fmla="*/ 25292 h 503960"/>
                  <a:gd name="connsiteX46" fmla="*/ 251677 w 445439"/>
                  <a:gd name="connsiteY46" fmla="*/ 46594 h 503960"/>
                  <a:gd name="connsiteX47" fmla="*/ 236405 w 445439"/>
                  <a:gd name="connsiteY47" fmla="*/ 61665 h 503960"/>
                  <a:gd name="connsiteX48" fmla="*/ 236405 w 445439"/>
                  <a:gd name="connsiteY48" fmla="*/ 93063 h 503960"/>
                  <a:gd name="connsiteX49" fmla="*/ 302435 w 445439"/>
                  <a:gd name="connsiteY49" fmla="*/ 114049 h 503960"/>
                  <a:gd name="connsiteX50" fmla="*/ 353448 w 445439"/>
                  <a:gd name="connsiteY50" fmla="*/ 160928 h 503960"/>
                  <a:gd name="connsiteX51" fmla="*/ 380784 w 445439"/>
                  <a:gd name="connsiteY51" fmla="*/ 145352 h 503960"/>
                  <a:gd name="connsiteX52" fmla="*/ 381747 w 445439"/>
                  <a:gd name="connsiteY52" fmla="*/ 134351 h 503960"/>
                  <a:gd name="connsiteX53" fmla="*/ 387394 w 445439"/>
                  <a:gd name="connsiteY53" fmla="*/ 123007 h 503960"/>
                  <a:gd name="connsiteX54" fmla="*/ 396955 w 445439"/>
                  <a:gd name="connsiteY54" fmla="*/ 114696 h 503960"/>
                  <a:gd name="connsiteX55" fmla="*/ 412997 w 445439"/>
                  <a:gd name="connsiteY55" fmla="*/ 110493 h 503960"/>
                  <a:gd name="connsiteX56" fmla="*/ 429167 w 445439"/>
                  <a:gd name="connsiteY56" fmla="*/ 114829 h 503960"/>
                  <a:gd name="connsiteX57" fmla="*/ 441038 w 445439"/>
                  <a:gd name="connsiteY57" fmla="*/ 126686 h 503960"/>
                  <a:gd name="connsiteX58" fmla="*/ 445081 w 445439"/>
                  <a:gd name="connsiteY58" fmla="*/ 147795 h 503960"/>
                  <a:gd name="connsiteX59" fmla="*/ 435006 w 445439"/>
                  <a:gd name="connsiteY59" fmla="*/ 166777 h 503960"/>
                  <a:gd name="connsiteX60" fmla="*/ 415243 w 445439"/>
                  <a:gd name="connsiteY60" fmla="*/ 175204 h 503960"/>
                  <a:gd name="connsiteX61" fmla="*/ 394580 w 445439"/>
                  <a:gd name="connsiteY61" fmla="*/ 169333 h 503960"/>
                  <a:gd name="connsiteX62" fmla="*/ 367309 w 445439"/>
                  <a:gd name="connsiteY62" fmla="*/ 185033 h 503960"/>
                  <a:gd name="connsiteX63" fmla="*/ 382003 w 445439"/>
                  <a:gd name="connsiteY63" fmla="*/ 251909 h 503960"/>
                  <a:gd name="connsiteX64" fmla="*/ 367309 w 445439"/>
                  <a:gd name="connsiteY64" fmla="*/ 318782 h 503960"/>
                  <a:gd name="connsiteX65" fmla="*/ 394580 w 445439"/>
                  <a:gd name="connsiteY65" fmla="*/ 334484 h 503960"/>
                  <a:gd name="connsiteX66" fmla="*/ 413125 w 445439"/>
                  <a:gd name="connsiteY66" fmla="*/ 328670 h 503960"/>
                  <a:gd name="connsiteX67" fmla="*/ 429167 w 445439"/>
                  <a:gd name="connsiteY67" fmla="*/ 333059 h 503960"/>
                  <a:gd name="connsiteX68" fmla="*/ 440974 w 445439"/>
                  <a:gd name="connsiteY68" fmla="*/ 344885 h 503960"/>
                  <a:gd name="connsiteX69" fmla="*/ 445274 w 445439"/>
                  <a:gd name="connsiteY69" fmla="*/ 360998 h 503960"/>
                  <a:gd name="connsiteX70" fmla="*/ 441038 w 445439"/>
                  <a:gd name="connsiteY70" fmla="*/ 377130 h 503960"/>
                  <a:gd name="connsiteX71" fmla="*/ 429167 w 445439"/>
                  <a:gd name="connsiteY71" fmla="*/ 388988 h 503960"/>
                  <a:gd name="connsiteX72" fmla="*/ 412997 w 445439"/>
                  <a:gd name="connsiteY72" fmla="*/ 393326 h 503960"/>
                  <a:gd name="connsiteX73" fmla="*/ 396955 w 445439"/>
                  <a:gd name="connsiteY73" fmla="*/ 389123 h 503960"/>
                  <a:gd name="connsiteX74" fmla="*/ 384378 w 445439"/>
                  <a:gd name="connsiteY74" fmla="*/ 376219 h 503960"/>
                  <a:gd name="connsiteX75" fmla="*/ 380784 w 445439"/>
                  <a:gd name="connsiteY75" fmla="*/ 358585 h 503960"/>
                  <a:gd name="connsiteX76" fmla="*/ 353448 w 445439"/>
                  <a:gd name="connsiteY76" fmla="*/ 342890 h 503960"/>
                  <a:gd name="connsiteX77" fmla="*/ 302499 w 445439"/>
                  <a:gd name="connsiteY77" fmla="*/ 389746 h 503960"/>
                  <a:gd name="connsiteX78" fmla="*/ 236534 w 445439"/>
                  <a:gd name="connsiteY78" fmla="*/ 410754 h 503960"/>
                  <a:gd name="connsiteX79" fmla="*/ 236534 w 445439"/>
                  <a:gd name="connsiteY79" fmla="*/ 442152 h 503960"/>
                  <a:gd name="connsiteX80" fmla="*/ 251998 w 445439"/>
                  <a:gd name="connsiteY80" fmla="*/ 457206 h 503960"/>
                  <a:gd name="connsiteX81" fmla="*/ 254629 w 445439"/>
                  <a:gd name="connsiteY81" fmla="*/ 478651 h 503960"/>
                  <a:gd name="connsiteX82" fmla="*/ 243143 w 445439"/>
                  <a:gd name="connsiteY82" fmla="*/ 496952 h 503960"/>
                  <a:gd name="connsiteX83" fmla="*/ 222737 w 445439"/>
                  <a:gd name="connsiteY83" fmla="*/ 503959 h 503960"/>
                  <a:gd name="connsiteX84" fmla="*/ 222609 w 445439"/>
                  <a:gd name="connsiteY84" fmla="*/ 503837 h 503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45439" h="503960">
                    <a:moveTo>
                      <a:pt x="222609" y="503837"/>
                    </a:moveTo>
                    <a:cubicBezTo>
                      <a:pt x="215229" y="503908"/>
                      <a:pt x="207978" y="501431"/>
                      <a:pt x="202204" y="496823"/>
                    </a:cubicBezTo>
                    <a:cubicBezTo>
                      <a:pt x="196364" y="492223"/>
                      <a:pt x="192321" y="485761"/>
                      <a:pt x="190717" y="478529"/>
                    </a:cubicBezTo>
                    <a:cubicBezTo>
                      <a:pt x="189113" y="471297"/>
                      <a:pt x="190012" y="463725"/>
                      <a:pt x="193284" y="457084"/>
                    </a:cubicBezTo>
                    <a:cubicBezTo>
                      <a:pt x="196621" y="450442"/>
                      <a:pt x="202075" y="445123"/>
                      <a:pt x="208748" y="442030"/>
                    </a:cubicBezTo>
                    <a:lnTo>
                      <a:pt x="208748" y="410754"/>
                    </a:lnTo>
                    <a:cubicBezTo>
                      <a:pt x="185519" y="408617"/>
                      <a:pt x="162997" y="401431"/>
                      <a:pt x="142784" y="389688"/>
                    </a:cubicBezTo>
                    <a:cubicBezTo>
                      <a:pt x="122635" y="377945"/>
                      <a:pt x="105245" y="361929"/>
                      <a:pt x="91834" y="342768"/>
                    </a:cubicBezTo>
                    <a:lnTo>
                      <a:pt x="64562" y="358463"/>
                    </a:lnTo>
                    <a:cubicBezTo>
                      <a:pt x="64947" y="362160"/>
                      <a:pt x="64562" y="365894"/>
                      <a:pt x="63599" y="369468"/>
                    </a:cubicBezTo>
                    <a:cubicBezTo>
                      <a:pt x="61803" y="376334"/>
                      <a:pt x="57760" y="382405"/>
                      <a:pt x="52114" y="386723"/>
                    </a:cubicBezTo>
                    <a:cubicBezTo>
                      <a:pt x="46467" y="391042"/>
                      <a:pt x="39536" y="393365"/>
                      <a:pt x="32478" y="393326"/>
                    </a:cubicBezTo>
                    <a:cubicBezTo>
                      <a:pt x="26767" y="393320"/>
                      <a:pt x="21184" y="391825"/>
                      <a:pt x="16243" y="388988"/>
                    </a:cubicBezTo>
                    <a:cubicBezTo>
                      <a:pt x="11302" y="386146"/>
                      <a:pt x="7196" y="382058"/>
                      <a:pt x="4308" y="377130"/>
                    </a:cubicBezTo>
                    <a:cubicBezTo>
                      <a:pt x="2190" y="373434"/>
                      <a:pt x="779" y="369334"/>
                      <a:pt x="265" y="365086"/>
                    </a:cubicBezTo>
                    <a:cubicBezTo>
                      <a:pt x="-312" y="360838"/>
                      <a:pt x="73" y="356526"/>
                      <a:pt x="1228" y="352406"/>
                    </a:cubicBezTo>
                    <a:cubicBezTo>
                      <a:pt x="2575" y="347433"/>
                      <a:pt x="5142" y="342864"/>
                      <a:pt x="8607" y="339065"/>
                    </a:cubicBezTo>
                    <a:cubicBezTo>
                      <a:pt x="12072" y="335273"/>
                      <a:pt x="16436" y="332373"/>
                      <a:pt x="21248" y="330608"/>
                    </a:cubicBezTo>
                    <a:cubicBezTo>
                      <a:pt x="26125" y="328837"/>
                      <a:pt x="31323" y="328259"/>
                      <a:pt x="36392" y="328907"/>
                    </a:cubicBezTo>
                    <a:cubicBezTo>
                      <a:pt x="41526" y="329562"/>
                      <a:pt x="46403" y="331429"/>
                      <a:pt x="50638" y="334362"/>
                    </a:cubicBezTo>
                    <a:lnTo>
                      <a:pt x="77909" y="318538"/>
                    </a:lnTo>
                    <a:cubicBezTo>
                      <a:pt x="68156" y="297632"/>
                      <a:pt x="63150" y="274844"/>
                      <a:pt x="63215" y="251785"/>
                    </a:cubicBezTo>
                    <a:cubicBezTo>
                      <a:pt x="63150" y="228668"/>
                      <a:pt x="68220" y="205824"/>
                      <a:pt x="78037" y="184909"/>
                    </a:cubicBezTo>
                    <a:lnTo>
                      <a:pt x="50766" y="169333"/>
                    </a:lnTo>
                    <a:cubicBezTo>
                      <a:pt x="45376" y="173103"/>
                      <a:pt x="39023" y="175132"/>
                      <a:pt x="32478" y="175144"/>
                    </a:cubicBezTo>
                    <a:cubicBezTo>
                      <a:pt x="26831" y="175132"/>
                      <a:pt x="21312" y="173640"/>
                      <a:pt x="16436" y="170817"/>
                    </a:cubicBezTo>
                    <a:cubicBezTo>
                      <a:pt x="12714" y="168733"/>
                      <a:pt x="9441" y="165934"/>
                      <a:pt x="6875" y="162580"/>
                    </a:cubicBezTo>
                    <a:cubicBezTo>
                      <a:pt x="4244" y="159227"/>
                      <a:pt x="2319" y="155388"/>
                      <a:pt x="1228" y="151286"/>
                    </a:cubicBezTo>
                    <a:cubicBezTo>
                      <a:pt x="73" y="147170"/>
                      <a:pt x="-312" y="142858"/>
                      <a:pt x="265" y="138608"/>
                    </a:cubicBezTo>
                    <a:cubicBezTo>
                      <a:pt x="779" y="134358"/>
                      <a:pt x="2190" y="130261"/>
                      <a:pt x="4308" y="126563"/>
                    </a:cubicBezTo>
                    <a:cubicBezTo>
                      <a:pt x="7196" y="121659"/>
                      <a:pt x="11302" y="117596"/>
                      <a:pt x="16243" y="114777"/>
                    </a:cubicBezTo>
                    <a:cubicBezTo>
                      <a:pt x="21184" y="111958"/>
                      <a:pt x="26767" y="110481"/>
                      <a:pt x="32478" y="110493"/>
                    </a:cubicBezTo>
                    <a:cubicBezTo>
                      <a:pt x="38061" y="110449"/>
                      <a:pt x="43579" y="111899"/>
                      <a:pt x="48392" y="114696"/>
                    </a:cubicBezTo>
                    <a:cubicBezTo>
                      <a:pt x="52114" y="116794"/>
                      <a:pt x="55386" y="119613"/>
                      <a:pt x="57953" y="122988"/>
                    </a:cubicBezTo>
                    <a:cubicBezTo>
                      <a:pt x="60584" y="126364"/>
                      <a:pt x="62509" y="130227"/>
                      <a:pt x="63599" y="134351"/>
                    </a:cubicBezTo>
                    <a:cubicBezTo>
                      <a:pt x="64562" y="137926"/>
                      <a:pt x="64947" y="141656"/>
                      <a:pt x="64562" y="145352"/>
                    </a:cubicBezTo>
                    <a:lnTo>
                      <a:pt x="91962" y="160928"/>
                    </a:lnTo>
                    <a:cubicBezTo>
                      <a:pt x="105373" y="141799"/>
                      <a:pt x="122699" y="125819"/>
                      <a:pt x="142912" y="114099"/>
                    </a:cubicBezTo>
                    <a:cubicBezTo>
                      <a:pt x="163060" y="102379"/>
                      <a:pt x="185519" y="95200"/>
                      <a:pt x="208748" y="93063"/>
                    </a:cubicBezTo>
                    <a:lnTo>
                      <a:pt x="208748" y="61665"/>
                    </a:lnTo>
                    <a:cubicBezTo>
                      <a:pt x="202139" y="58520"/>
                      <a:pt x="196749" y="53205"/>
                      <a:pt x="193540" y="46594"/>
                    </a:cubicBezTo>
                    <a:cubicBezTo>
                      <a:pt x="190332" y="39983"/>
                      <a:pt x="189434" y="32470"/>
                      <a:pt x="191038" y="25292"/>
                    </a:cubicBezTo>
                    <a:cubicBezTo>
                      <a:pt x="192643" y="18114"/>
                      <a:pt x="196621" y="11699"/>
                      <a:pt x="202396" y="7102"/>
                    </a:cubicBezTo>
                    <a:cubicBezTo>
                      <a:pt x="208107" y="2504"/>
                      <a:pt x="215229" y="0"/>
                      <a:pt x="222609" y="0"/>
                    </a:cubicBezTo>
                    <a:cubicBezTo>
                      <a:pt x="229924" y="0"/>
                      <a:pt x="237047" y="2504"/>
                      <a:pt x="242822" y="7102"/>
                    </a:cubicBezTo>
                    <a:cubicBezTo>
                      <a:pt x="248533" y="11699"/>
                      <a:pt x="252576" y="18114"/>
                      <a:pt x="254180" y="25292"/>
                    </a:cubicBezTo>
                    <a:cubicBezTo>
                      <a:pt x="255784" y="32470"/>
                      <a:pt x="254886" y="39983"/>
                      <a:pt x="251677" y="46594"/>
                    </a:cubicBezTo>
                    <a:cubicBezTo>
                      <a:pt x="248469" y="53205"/>
                      <a:pt x="243079" y="58520"/>
                      <a:pt x="236405" y="61665"/>
                    </a:cubicBezTo>
                    <a:lnTo>
                      <a:pt x="236405" y="93063"/>
                    </a:lnTo>
                    <a:cubicBezTo>
                      <a:pt x="259698" y="95166"/>
                      <a:pt x="282222" y="102327"/>
                      <a:pt x="302435" y="114049"/>
                    </a:cubicBezTo>
                    <a:cubicBezTo>
                      <a:pt x="322647" y="125771"/>
                      <a:pt x="340102" y="141769"/>
                      <a:pt x="353448" y="160928"/>
                    </a:cubicBezTo>
                    <a:lnTo>
                      <a:pt x="380784" y="145352"/>
                    </a:lnTo>
                    <a:cubicBezTo>
                      <a:pt x="380463" y="141656"/>
                      <a:pt x="380784" y="137936"/>
                      <a:pt x="381747" y="134351"/>
                    </a:cubicBezTo>
                    <a:cubicBezTo>
                      <a:pt x="382837" y="130235"/>
                      <a:pt x="384763" y="126380"/>
                      <a:pt x="387394" y="123007"/>
                    </a:cubicBezTo>
                    <a:cubicBezTo>
                      <a:pt x="389961" y="119634"/>
                      <a:pt x="393232" y="116810"/>
                      <a:pt x="396955" y="114696"/>
                    </a:cubicBezTo>
                    <a:cubicBezTo>
                      <a:pt x="401832" y="111883"/>
                      <a:pt x="407350" y="110432"/>
                      <a:pt x="412997" y="110493"/>
                    </a:cubicBezTo>
                    <a:cubicBezTo>
                      <a:pt x="418644" y="110491"/>
                      <a:pt x="424226" y="111987"/>
                      <a:pt x="429167" y="114829"/>
                    </a:cubicBezTo>
                    <a:cubicBezTo>
                      <a:pt x="434108" y="117672"/>
                      <a:pt x="438150" y="121762"/>
                      <a:pt x="441038" y="126686"/>
                    </a:cubicBezTo>
                    <a:cubicBezTo>
                      <a:pt x="444760" y="133051"/>
                      <a:pt x="446171" y="140501"/>
                      <a:pt x="445081" y="147795"/>
                    </a:cubicBezTo>
                    <a:cubicBezTo>
                      <a:pt x="443990" y="155091"/>
                      <a:pt x="440397" y="161790"/>
                      <a:pt x="435006" y="166777"/>
                    </a:cubicBezTo>
                    <a:cubicBezTo>
                      <a:pt x="429552" y="171764"/>
                      <a:pt x="422622" y="174738"/>
                      <a:pt x="415243" y="175204"/>
                    </a:cubicBezTo>
                    <a:cubicBezTo>
                      <a:pt x="407863" y="175669"/>
                      <a:pt x="400612" y="173597"/>
                      <a:pt x="394580" y="169333"/>
                    </a:cubicBezTo>
                    <a:lnTo>
                      <a:pt x="367309" y="185033"/>
                    </a:lnTo>
                    <a:cubicBezTo>
                      <a:pt x="376998" y="205995"/>
                      <a:pt x="382003" y="228814"/>
                      <a:pt x="382003" y="251909"/>
                    </a:cubicBezTo>
                    <a:cubicBezTo>
                      <a:pt x="382003" y="275003"/>
                      <a:pt x="376998" y="297822"/>
                      <a:pt x="367309" y="318782"/>
                    </a:cubicBezTo>
                    <a:lnTo>
                      <a:pt x="394580" y="334484"/>
                    </a:lnTo>
                    <a:cubicBezTo>
                      <a:pt x="400035" y="330723"/>
                      <a:pt x="406516" y="328696"/>
                      <a:pt x="413125" y="328670"/>
                    </a:cubicBezTo>
                    <a:cubicBezTo>
                      <a:pt x="418772" y="328702"/>
                      <a:pt x="424291" y="330217"/>
                      <a:pt x="429167" y="333059"/>
                    </a:cubicBezTo>
                    <a:cubicBezTo>
                      <a:pt x="434044" y="335908"/>
                      <a:pt x="438150" y="339983"/>
                      <a:pt x="440974" y="344885"/>
                    </a:cubicBezTo>
                    <a:cubicBezTo>
                      <a:pt x="443797" y="349781"/>
                      <a:pt x="445274" y="355338"/>
                      <a:pt x="445274" y="360998"/>
                    </a:cubicBezTo>
                    <a:cubicBezTo>
                      <a:pt x="445274" y="366658"/>
                      <a:pt x="443797" y="372215"/>
                      <a:pt x="441038" y="377130"/>
                    </a:cubicBezTo>
                    <a:cubicBezTo>
                      <a:pt x="438150" y="382058"/>
                      <a:pt x="434108" y="386146"/>
                      <a:pt x="429167" y="388988"/>
                    </a:cubicBezTo>
                    <a:cubicBezTo>
                      <a:pt x="424226" y="391831"/>
                      <a:pt x="418644" y="393326"/>
                      <a:pt x="412997" y="393326"/>
                    </a:cubicBezTo>
                    <a:cubicBezTo>
                      <a:pt x="407350" y="393384"/>
                      <a:pt x="401832" y="391934"/>
                      <a:pt x="396955" y="389123"/>
                    </a:cubicBezTo>
                    <a:cubicBezTo>
                      <a:pt x="391628" y="386101"/>
                      <a:pt x="387265" y="381628"/>
                      <a:pt x="384378" y="376219"/>
                    </a:cubicBezTo>
                    <a:cubicBezTo>
                      <a:pt x="381554" y="370809"/>
                      <a:pt x="380271" y="364688"/>
                      <a:pt x="380784" y="358585"/>
                    </a:cubicBezTo>
                    <a:lnTo>
                      <a:pt x="353448" y="342890"/>
                    </a:lnTo>
                    <a:cubicBezTo>
                      <a:pt x="340102" y="362031"/>
                      <a:pt x="322711" y="378022"/>
                      <a:pt x="302499" y="389746"/>
                    </a:cubicBezTo>
                    <a:cubicBezTo>
                      <a:pt x="282286" y="401463"/>
                      <a:pt x="259827" y="408630"/>
                      <a:pt x="236534" y="410754"/>
                    </a:cubicBezTo>
                    <a:lnTo>
                      <a:pt x="236534" y="442152"/>
                    </a:lnTo>
                    <a:cubicBezTo>
                      <a:pt x="243271" y="445251"/>
                      <a:pt x="248726" y="450564"/>
                      <a:pt x="251998" y="457206"/>
                    </a:cubicBezTo>
                    <a:cubicBezTo>
                      <a:pt x="255335" y="463847"/>
                      <a:pt x="256233" y="471419"/>
                      <a:pt x="254629" y="478651"/>
                    </a:cubicBezTo>
                    <a:cubicBezTo>
                      <a:pt x="252960" y="485883"/>
                      <a:pt x="248918" y="492344"/>
                      <a:pt x="243143" y="496952"/>
                    </a:cubicBezTo>
                    <a:cubicBezTo>
                      <a:pt x="237304" y="501553"/>
                      <a:pt x="230117" y="504030"/>
                      <a:pt x="222737" y="503959"/>
                    </a:cubicBezTo>
                    <a:lnTo>
                      <a:pt x="222609" y="503837"/>
                    </a:lnTo>
                    <a:close/>
                  </a:path>
                </a:pathLst>
              </a:custGeom>
              <a:solidFill>
                <a:srgbClr val="FFFFFF"/>
              </a:solidFill>
              <a:ln w="6417" cap="flat">
                <a:noFill/>
                <a:prstDash val="solid"/>
                <a:miter/>
              </a:ln>
            </p:spPr>
            <p:txBody>
              <a:bodyPr rtlCol="0" anchor="ctr"/>
              <a:lstStyle/>
              <a:p>
                <a:endParaRPr lang="en-US" sz="1400"/>
              </a:p>
            </p:txBody>
          </p:sp>
          <p:sp>
            <p:nvSpPr>
              <p:cNvPr id="21" name="Freeform: Shape 142">
                <a:extLst>
                  <a:ext uri="{FF2B5EF4-FFF2-40B4-BE49-F238E27FC236}">
                    <a16:creationId xmlns:a16="http://schemas.microsoft.com/office/drawing/2014/main" id="{0EDC6FCC-834A-F410-5BB4-BFEB0DB51C7E}"/>
                  </a:ext>
                </a:extLst>
              </p:cNvPr>
              <p:cNvSpPr/>
              <p:nvPr/>
            </p:nvSpPr>
            <p:spPr>
              <a:xfrm>
                <a:off x="6506411" y="2363804"/>
                <a:ext cx="454869" cy="513347"/>
              </a:xfrm>
              <a:custGeom>
                <a:avLst/>
                <a:gdLst>
                  <a:gd name="connsiteX0" fmla="*/ 227102 w 454869"/>
                  <a:gd name="connsiteY0" fmla="*/ 9271 h 513347"/>
                  <a:gd name="connsiteX1" fmla="*/ 244748 w 454869"/>
                  <a:gd name="connsiteY1" fmla="*/ 15936 h 513347"/>
                  <a:gd name="connsiteX2" fmla="*/ 254117 w 454869"/>
                  <a:gd name="connsiteY2" fmla="*/ 32367 h 513347"/>
                  <a:gd name="connsiteX3" fmla="*/ 250780 w 454869"/>
                  <a:gd name="connsiteY3" fmla="*/ 50975 h 513347"/>
                  <a:gd name="connsiteX4" fmla="*/ 236342 w 454869"/>
                  <a:gd name="connsiteY4" fmla="*/ 63167 h 513347"/>
                  <a:gd name="connsiteX5" fmla="*/ 236342 w 454869"/>
                  <a:gd name="connsiteY5" fmla="*/ 101982 h 513347"/>
                  <a:gd name="connsiteX6" fmla="*/ 304618 w 454869"/>
                  <a:gd name="connsiteY6" fmla="*/ 122616 h 513347"/>
                  <a:gd name="connsiteX7" fmla="*/ 356337 w 454869"/>
                  <a:gd name="connsiteY7" fmla="*/ 171701 h 513347"/>
                  <a:gd name="connsiteX8" fmla="*/ 390090 w 454869"/>
                  <a:gd name="connsiteY8" fmla="*/ 152293 h 513347"/>
                  <a:gd name="connsiteX9" fmla="*/ 390090 w 454869"/>
                  <a:gd name="connsiteY9" fmla="*/ 139931 h 513347"/>
                  <a:gd name="connsiteX10" fmla="*/ 402410 w 454869"/>
                  <a:gd name="connsiteY10" fmla="*/ 123120 h 513347"/>
                  <a:gd name="connsiteX11" fmla="*/ 412677 w 454869"/>
                  <a:gd name="connsiteY11" fmla="*/ 119675 h 513347"/>
                  <a:gd name="connsiteX12" fmla="*/ 423457 w 454869"/>
                  <a:gd name="connsiteY12" fmla="*/ 120416 h 513347"/>
                  <a:gd name="connsiteX13" fmla="*/ 433082 w 454869"/>
                  <a:gd name="connsiteY13" fmla="*/ 125229 h 513347"/>
                  <a:gd name="connsiteX14" fmla="*/ 440205 w 454869"/>
                  <a:gd name="connsiteY14" fmla="*/ 133380 h 513347"/>
                  <a:gd name="connsiteX15" fmla="*/ 443606 w 454869"/>
                  <a:gd name="connsiteY15" fmla="*/ 143630 h 513347"/>
                  <a:gd name="connsiteX16" fmla="*/ 442900 w 454869"/>
                  <a:gd name="connsiteY16" fmla="*/ 154418 h 513347"/>
                  <a:gd name="connsiteX17" fmla="*/ 438087 w 454869"/>
                  <a:gd name="connsiteY17" fmla="*/ 164101 h 513347"/>
                  <a:gd name="connsiteX18" fmla="*/ 429938 w 454869"/>
                  <a:gd name="connsiteY18" fmla="*/ 171206 h 513347"/>
                  <a:gd name="connsiteX19" fmla="*/ 416270 w 454869"/>
                  <a:gd name="connsiteY19" fmla="*/ 174915 h 513347"/>
                  <a:gd name="connsiteX20" fmla="*/ 398239 w 454869"/>
                  <a:gd name="connsiteY20" fmla="*/ 168115 h 513347"/>
                  <a:gd name="connsiteX21" fmla="*/ 364486 w 454869"/>
                  <a:gd name="connsiteY21" fmla="*/ 187523 h 513347"/>
                  <a:gd name="connsiteX22" fmla="*/ 380528 w 454869"/>
                  <a:gd name="connsiteY22" fmla="*/ 256253 h 513347"/>
                  <a:gd name="connsiteX23" fmla="*/ 364486 w 454869"/>
                  <a:gd name="connsiteY23" fmla="*/ 324981 h 513347"/>
                  <a:gd name="connsiteX24" fmla="*/ 398239 w 454869"/>
                  <a:gd name="connsiteY24" fmla="*/ 344392 h 513347"/>
                  <a:gd name="connsiteX25" fmla="*/ 416334 w 454869"/>
                  <a:gd name="connsiteY25" fmla="*/ 337712 h 513347"/>
                  <a:gd name="connsiteX26" fmla="*/ 429938 w 454869"/>
                  <a:gd name="connsiteY26" fmla="*/ 341299 h 513347"/>
                  <a:gd name="connsiteX27" fmla="*/ 438087 w 454869"/>
                  <a:gd name="connsiteY27" fmla="*/ 348402 h 513347"/>
                  <a:gd name="connsiteX28" fmla="*/ 442900 w 454869"/>
                  <a:gd name="connsiteY28" fmla="*/ 358086 h 513347"/>
                  <a:gd name="connsiteX29" fmla="*/ 443606 w 454869"/>
                  <a:gd name="connsiteY29" fmla="*/ 368879 h 513347"/>
                  <a:gd name="connsiteX30" fmla="*/ 440205 w 454869"/>
                  <a:gd name="connsiteY30" fmla="*/ 379126 h 513347"/>
                  <a:gd name="connsiteX31" fmla="*/ 433082 w 454869"/>
                  <a:gd name="connsiteY31" fmla="*/ 387276 h 513347"/>
                  <a:gd name="connsiteX32" fmla="*/ 423457 w 454869"/>
                  <a:gd name="connsiteY32" fmla="*/ 392088 h 513347"/>
                  <a:gd name="connsiteX33" fmla="*/ 412677 w 454869"/>
                  <a:gd name="connsiteY33" fmla="*/ 392833 h 513347"/>
                  <a:gd name="connsiteX34" fmla="*/ 402410 w 454869"/>
                  <a:gd name="connsiteY34" fmla="*/ 389387 h 513347"/>
                  <a:gd name="connsiteX35" fmla="*/ 390090 w 454869"/>
                  <a:gd name="connsiteY35" fmla="*/ 372575 h 513347"/>
                  <a:gd name="connsiteX36" fmla="*/ 390090 w 454869"/>
                  <a:gd name="connsiteY36" fmla="*/ 360216 h 513347"/>
                  <a:gd name="connsiteX37" fmla="*/ 356337 w 454869"/>
                  <a:gd name="connsiteY37" fmla="*/ 340805 h 513347"/>
                  <a:gd name="connsiteX38" fmla="*/ 304618 w 454869"/>
                  <a:gd name="connsiteY38" fmla="*/ 389887 h 513347"/>
                  <a:gd name="connsiteX39" fmla="*/ 236342 w 454869"/>
                  <a:gd name="connsiteY39" fmla="*/ 410524 h 513347"/>
                  <a:gd name="connsiteX40" fmla="*/ 236342 w 454869"/>
                  <a:gd name="connsiteY40" fmla="*/ 449339 h 513347"/>
                  <a:gd name="connsiteX41" fmla="*/ 250972 w 454869"/>
                  <a:gd name="connsiteY41" fmla="*/ 461448 h 513347"/>
                  <a:gd name="connsiteX42" fmla="*/ 254373 w 454869"/>
                  <a:gd name="connsiteY42" fmla="*/ 480134 h 513347"/>
                  <a:gd name="connsiteX43" fmla="*/ 244941 w 454869"/>
                  <a:gd name="connsiteY43" fmla="*/ 496606 h 513347"/>
                  <a:gd name="connsiteX44" fmla="*/ 227102 w 454869"/>
                  <a:gd name="connsiteY44" fmla="*/ 503119 h 513347"/>
                  <a:gd name="connsiteX45" fmla="*/ 209263 w 454869"/>
                  <a:gd name="connsiteY45" fmla="*/ 496606 h 513347"/>
                  <a:gd name="connsiteX46" fmla="*/ 199830 w 454869"/>
                  <a:gd name="connsiteY46" fmla="*/ 480134 h 513347"/>
                  <a:gd name="connsiteX47" fmla="*/ 203231 w 454869"/>
                  <a:gd name="connsiteY47" fmla="*/ 461448 h 513347"/>
                  <a:gd name="connsiteX48" fmla="*/ 217862 w 454869"/>
                  <a:gd name="connsiteY48" fmla="*/ 449339 h 513347"/>
                  <a:gd name="connsiteX49" fmla="*/ 217862 w 454869"/>
                  <a:gd name="connsiteY49" fmla="*/ 411018 h 513347"/>
                  <a:gd name="connsiteX50" fmla="*/ 149522 w 454869"/>
                  <a:gd name="connsiteY50" fmla="*/ 390369 h 513347"/>
                  <a:gd name="connsiteX51" fmla="*/ 97674 w 454869"/>
                  <a:gd name="connsiteY51" fmla="*/ 341177 h 513347"/>
                  <a:gd name="connsiteX52" fmla="*/ 64114 w 454869"/>
                  <a:gd name="connsiteY52" fmla="*/ 360582 h 513347"/>
                  <a:gd name="connsiteX53" fmla="*/ 61996 w 454869"/>
                  <a:gd name="connsiteY53" fmla="*/ 377253 h 513347"/>
                  <a:gd name="connsiteX54" fmla="*/ 50638 w 454869"/>
                  <a:gd name="connsiteY54" fmla="*/ 389631 h 513347"/>
                  <a:gd name="connsiteX55" fmla="*/ 38639 w 454869"/>
                  <a:gd name="connsiteY55" fmla="*/ 393173 h 513347"/>
                  <a:gd name="connsiteX56" fmla="*/ 26319 w 454869"/>
                  <a:gd name="connsiteY56" fmla="*/ 391049 h 513347"/>
                  <a:gd name="connsiteX57" fmla="*/ 16180 w 454869"/>
                  <a:gd name="connsiteY57" fmla="*/ 383695 h 513347"/>
                  <a:gd name="connsiteX58" fmla="*/ 10341 w 454869"/>
                  <a:gd name="connsiteY58" fmla="*/ 372620 h 513347"/>
                  <a:gd name="connsiteX59" fmla="*/ 9956 w 454869"/>
                  <a:gd name="connsiteY59" fmla="*/ 360094 h 513347"/>
                  <a:gd name="connsiteX60" fmla="*/ 15089 w 454869"/>
                  <a:gd name="connsiteY60" fmla="*/ 348678 h 513347"/>
                  <a:gd name="connsiteX61" fmla="*/ 24779 w 454869"/>
                  <a:gd name="connsiteY61" fmla="*/ 340715 h 513347"/>
                  <a:gd name="connsiteX62" fmla="*/ 36970 w 454869"/>
                  <a:gd name="connsiteY62" fmla="*/ 337840 h 513347"/>
                  <a:gd name="connsiteX63" fmla="*/ 55002 w 454869"/>
                  <a:gd name="connsiteY63" fmla="*/ 344636 h 513347"/>
                  <a:gd name="connsiteX64" fmla="*/ 88562 w 454869"/>
                  <a:gd name="connsiteY64" fmla="*/ 325109 h 513347"/>
                  <a:gd name="connsiteX65" fmla="*/ 72456 w 454869"/>
                  <a:gd name="connsiteY65" fmla="*/ 256438 h 513347"/>
                  <a:gd name="connsiteX66" fmla="*/ 88562 w 454869"/>
                  <a:gd name="connsiteY66" fmla="*/ 187770 h 513347"/>
                  <a:gd name="connsiteX67" fmla="*/ 54874 w 454869"/>
                  <a:gd name="connsiteY67" fmla="*/ 168363 h 513347"/>
                  <a:gd name="connsiteX68" fmla="*/ 36970 w 454869"/>
                  <a:gd name="connsiteY68" fmla="*/ 175162 h 513347"/>
                  <a:gd name="connsiteX69" fmla="*/ 18554 w 454869"/>
                  <a:gd name="connsiteY69" fmla="*/ 166411 h 513347"/>
                  <a:gd name="connsiteX70" fmla="*/ 11047 w 454869"/>
                  <a:gd name="connsiteY70" fmla="*/ 147410 h 513347"/>
                  <a:gd name="connsiteX71" fmla="*/ 18554 w 454869"/>
                  <a:gd name="connsiteY71" fmla="*/ 128410 h 513347"/>
                  <a:gd name="connsiteX72" fmla="*/ 36970 w 454869"/>
                  <a:gd name="connsiteY72" fmla="*/ 119659 h 513347"/>
                  <a:gd name="connsiteX73" fmla="*/ 50638 w 454869"/>
                  <a:gd name="connsiteY73" fmla="*/ 123367 h 513347"/>
                  <a:gd name="connsiteX74" fmla="*/ 63023 w 454869"/>
                  <a:gd name="connsiteY74" fmla="*/ 140179 h 513347"/>
                  <a:gd name="connsiteX75" fmla="*/ 63023 w 454869"/>
                  <a:gd name="connsiteY75" fmla="*/ 152541 h 513347"/>
                  <a:gd name="connsiteX76" fmla="*/ 96712 w 454869"/>
                  <a:gd name="connsiteY76" fmla="*/ 171948 h 513347"/>
                  <a:gd name="connsiteX77" fmla="*/ 148495 w 454869"/>
                  <a:gd name="connsiteY77" fmla="*/ 122863 h 513347"/>
                  <a:gd name="connsiteX78" fmla="*/ 216706 w 454869"/>
                  <a:gd name="connsiteY78" fmla="*/ 102229 h 513347"/>
                  <a:gd name="connsiteX79" fmla="*/ 216706 w 454869"/>
                  <a:gd name="connsiteY79" fmla="*/ 63167 h 513347"/>
                  <a:gd name="connsiteX80" fmla="*/ 202140 w 454869"/>
                  <a:gd name="connsiteY80" fmla="*/ 50735 h 513347"/>
                  <a:gd name="connsiteX81" fmla="*/ 199060 w 454869"/>
                  <a:gd name="connsiteY81" fmla="*/ 31812 h 513347"/>
                  <a:gd name="connsiteX82" fmla="*/ 208942 w 454869"/>
                  <a:gd name="connsiteY82" fmla="*/ 15390 h 513347"/>
                  <a:gd name="connsiteX83" fmla="*/ 227102 w 454869"/>
                  <a:gd name="connsiteY83" fmla="*/ 9271 h 513347"/>
                  <a:gd name="connsiteX84" fmla="*/ 227102 w 454869"/>
                  <a:gd name="connsiteY84" fmla="*/ 0 h 513347"/>
                  <a:gd name="connsiteX85" fmla="*/ 204771 w 454869"/>
                  <a:gd name="connsiteY85" fmla="*/ 7768 h 513347"/>
                  <a:gd name="connsiteX86" fmla="*/ 191680 w 454869"/>
                  <a:gd name="connsiteY86" fmla="*/ 27455 h 513347"/>
                  <a:gd name="connsiteX87" fmla="*/ 193157 w 454869"/>
                  <a:gd name="connsiteY87" fmla="*/ 51058 h 513347"/>
                  <a:gd name="connsiteX88" fmla="*/ 208557 w 454869"/>
                  <a:gd name="connsiteY88" fmla="*/ 68977 h 513347"/>
                  <a:gd name="connsiteX89" fmla="*/ 208557 w 454869"/>
                  <a:gd name="connsiteY89" fmla="*/ 93700 h 513347"/>
                  <a:gd name="connsiteX90" fmla="*/ 145031 w 454869"/>
                  <a:gd name="connsiteY90" fmla="*/ 114820 h 513347"/>
                  <a:gd name="connsiteX91" fmla="*/ 95107 w 454869"/>
                  <a:gd name="connsiteY91" fmla="*/ 159463 h 513347"/>
                  <a:gd name="connsiteX92" fmla="*/ 73996 w 454869"/>
                  <a:gd name="connsiteY92" fmla="*/ 147225 h 513347"/>
                  <a:gd name="connsiteX93" fmla="*/ 72649 w 454869"/>
                  <a:gd name="connsiteY93" fmla="*/ 137707 h 513347"/>
                  <a:gd name="connsiteX94" fmla="*/ 66296 w 454869"/>
                  <a:gd name="connsiteY94" fmla="*/ 124760 h 513347"/>
                  <a:gd name="connsiteX95" fmla="*/ 55387 w 454869"/>
                  <a:gd name="connsiteY95" fmla="*/ 115332 h 513347"/>
                  <a:gd name="connsiteX96" fmla="*/ 36970 w 454869"/>
                  <a:gd name="connsiteY96" fmla="*/ 110388 h 513347"/>
                  <a:gd name="connsiteX97" fmla="*/ 18426 w 454869"/>
                  <a:gd name="connsiteY97" fmla="*/ 115404 h 513347"/>
                  <a:gd name="connsiteX98" fmla="*/ 4886 w 454869"/>
                  <a:gd name="connsiteY98" fmla="*/ 129054 h 513347"/>
                  <a:gd name="connsiteX99" fmla="*/ 1357 w 454869"/>
                  <a:gd name="connsiteY99" fmla="*/ 157099 h 513347"/>
                  <a:gd name="connsiteX100" fmla="*/ 18554 w 454869"/>
                  <a:gd name="connsiteY100" fmla="*/ 179488 h 513347"/>
                  <a:gd name="connsiteX101" fmla="*/ 36842 w 454869"/>
                  <a:gd name="connsiteY101" fmla="*/ 184433 h 513347"/>
                  <a:gd name="connsiteX102" fmla="*/ 55387 w 454869"/>
                  <a:gd name="connsiteY102" fmla="*/ 179365 h 513347"/>
                  <a:gd name="connsiteX103" fmla="*/ 76691 w 454869"/>
                  <a:gd name="connsiteY103" fmla="*/ 191726 h 513347"/>
                  <a:gd name="connsiteX104" fmla="*/ 63344 w 454869"/>
                  <a:gd name="connsiteY104" fmla="*/ 256624 h 513347"/>
                  <a:gd name="connsiteX105" fmla="*/ 76691 w 454869"/>
                  <a:gd name="connsiteY105" fmla="*/ 321522 h 513347"/>
                  <a:gd name="connsiteX106" fmla="*/ 55387 w 454869"/>
                  <a:gd name="connsiteY106" fmla="*/ 333759 h 513347"/>
                  <a:gd name="connsiteX107" fmla="*/ 36970 w 454869"/>
                  <a:gd name="connsiteY107" fmla="*/ 328568 h 513347"/>
                  <a:gd name="connsiteX108" fmla="*/ 14512 w 454869"/>
                  <a:gd name="connsiteY108" fmla="*/ 336191 h 513347"/>
                  <a:gd name="connsiteX109" fmla="*/ 1293 w 454869"/>
                  <a:gd name="connsiteY109" fmla="*/ 355885 h 513347"/>
                  <a:gd name="connsiteX110" fmla="*/ 4886 w 454869"/>
                  <a:gd name="connsiteY110" fmla="*/ 383945 h 513347"/>
                  <a:gd name="connsiteX111" fmla="*/ 18426 w 454869"/>
                  <a:gd name="connsiteY111" fmla="*/ 397594 h 513347"/>
                  <a:gd name="connsiteX112" fmla="*/ 36970 w 454869"/>
                  <a:gd name="connsiteY112" fmla="*/ 402612 h 513347"/>
                  <a:gd name="connsiteX113" fmla="*/ 55259 w 454869"/>
                  <a:gd name="connsiteY113" fmla="*/ 397671 h 513347"/>
                  <a:gd name="connsiteX114" fmla="*/ 66167 w 454869"/>
                  <a:gd name="connsiteY114" fmla="*/ 388238 h 513347"/>
                  <a:gd name="connsiteX115" fmla="*/ 72520 w 454869"/>
                  <a:gd name="connsiteY115" fmla="*/ 375295 h 513347"/>
                  <a:gd name="connsiteX116" fmla="*/ 73996 w 454869"/>
                  <a:gd name="connsiteY116" fmla="*/ 365651 h 513347"/>
                  <a:gd name="connsiteX117" fmla="*/ 95107 w 454869"/>
                  <a:gd name="connsiteY117" fmla="*/ 353292 h 513347"/>
                  <a:gd name="connsiteX118" fmla="*/ 145031 w 454869"/>
                  <a:gd name="connsiteY118" fmla="*/ 398172 h 513347"/>
                  <a:gd name="connsiteX119" fmla="*/ 208685 w 454869"/>
                  <a:gd name="connsiteY119" fmla="*/ 419424 h 513347"/>
                  <a:gd name="connsiteX120" fmla="*/ 208685 w 454869"/>
                  <a:gd name="connsiteY120" fmla="*/ 444148 h 513347"/>
                  <a:gd name="connsiteX121" fmla="*/ 193029 w 454869"/>
                  <a:gd name="connsiteY121" fmla="*/ 462070 h 513347"/>
                  <a:gd name="connsiteX122" fmla="*/ 191424 w 454869"/>
                  <a:gd name="connsiteY122" fmla="*/ 485864 h 513347"/>
                  <a:gd name="connsiteX123" fmla="*/ 204643 w 454869"/>
                  <a:gd name="connsiteY123" fmla="*/ 505686 h 513347"/>
                  <a:gd name="connsiteX124" fmla="*/ 227230 w 454869"/>
                  <a:gd name="connsiteY124" fmla="*/ 513347 h 513347"/>
                  <a:gd name="connsiteX125" fmla="*/ 249753 w 454869"/>
                  <a:gd name="connsiteY125" fmla="*/ 505686 h 513347"/>
                  <a:gd name="connsiteX126" fmla="*/ 262971 w 454869"/>
                  <a:gd name="connsiteY126" fmla="*/ 485864 h 513347"/>
                  <a:gd name="connsiteX127" fmla="*/ 261432 w 454869"/>
                  <a:gd name="connsiteY127" fmla="*/ 462070 h 513347"/>
                  <a:gd name="connsiteX128" fmla="*/ 245711 w 454869"/>
                  <a:gd name="connsiteY128" fmla="*/ 444148 h 513347"/>
                  <a:gd name="connsiteX129" fmla="*/ 245711 w 454869"/>
                  <a:gd name="connsiteY129" fmla="*/ 419424 h 513347"/>
                  <a:gd name="connsiteX130" fmla="*/ 309302 w 454869"/>
                  <a:gd name="connsiteY130" fmla="*/ 398191 h 513347"/>
                  <a:gd name="connsiteX131" fmla="*/ 359224 w 454869"/>
                  <a:gd name="connsiteY131" fmla="*/ 353414 h 513347"/>
                  <a:gd name="connsiteX132" fmla="*/ 380528 w 454869"/>
                  <a:gd name="connsiteY132" fmla="*/ 365773 h 513347"/>
                  <a:gd name="connsiteX133" fmla="*/ 381812 w 454869"/>
                  <a:gd name="connsiteY133" fmla="*/ 375295 h 513347"/>
                  <a:gd name="connsiteX134" fmla="*/ 399073 w 454869"/>
                  <a:gd name="connsiteY134" fmla="*/ 397671 h 513347"/>
                  <a:gd name="connsiteX135" fmla="*/ 417618 w 454869"/>
                  <a:gd name="connsiteY135" fmla="*/ 402734 h 513347"/>
                  <a:gd name="connsiteX136" fmla="*/ 436226 w 454869"/>
                  <a:gd name="connsiteY136" fmla="*/ 397819 h 513347"/>
                  <a:gd name="connsiteX137" fmla="*/ 449831 w 454869"/>
                  <a:gd name="connsiteY137" fmla="*/ 384234 h 513347"/>
                  <a:gd name="connsiteX138" fmla="*/ 454835 w 454869"/>
                  <a:gd name="connsiteY138" fmla="*/ 365651 h 513347"/>
                  <a:gd name="connsiteX139" fmla="*/ 449831 w 454869"/>
                  <a:gd name="connsiteY139" fmla="*/ 347068 h 513347"/>
                  <a:gd name="connsiteX140" fmla="*/ 436226 w 454869"/>
                  <a:gd name="connsiteY140" fmla="*/ 333483 h 513347"/>
                  <a:gd name="connsiteX141" fmla="*/ 417618 w 454869"/>
                  <a:gd name="connsiteY141" fmla="*/ 328568 h 513347"/>
                  <a:gd name="connsiteX142" fmla="*/ 399073 w 454869"/>
                  <a:gd name="connsiteY142" fmla="*/ 333637 h 513347"/>
                  <a:gd name="connsiteX143" fmla="*/ 377833 w 454869"/>
                  <a:gd name="connsiteY143" fmla="*/ 321272 h 513347"/>
                  <a:gd name="connsiteX144" fmla="*/ 391181 w 454869"/>
                  <a:gd name="connsiteY144" fmla="*/ 256253 h 513347"/>
                  <a:gd name="connsiteX145" fmla="*/ 377833 w 454869"/>
                  <a:gd name="connsiteY145" fmla="*/ 191232 h 513347"/>
                  <a:gd name="connsiteX146" fmla="*/ 399073 w 454869"/>
                  <a:gd name="connsiteY146" fmla="*/ 178870 h 513347"/>
                  <a:gd name="connsiteX147" fmla="*/ 417618 w 454869"/>
                  <a:gd name="connsiteY147" fmla="*/ 183839 h 513347"/>
                  <a:gd name="connsiteX148" fmla="*/ 436099 w 454869"/>
                  <a:gd name="connsiteY148" fmla="*/ 178870 h 513347"/>
                  <a:gd name="connsiteX149" fmla="*/ 449188 w 454869"/>
                  <a:gd name="connsiteY149" fmla="*/ 166397 h 513347"/>
                  <a:gd name="connsiteX150" fmla="*/ 454771 w 454869"/>
                  <a:gd name="connsiteY150" fmla="*/ 149231 h 513347"/>
                  <a:gd name="connsiteX151" fmla="*/ 451627 w 454869"/>
                  <a:gd name="connsiteY151" fmla="*/ 131445 h 513347"/>
                  <a:gd name="connsiteX152" fmla="*/ 440462 w 454869"/>
                  <a:gd name="connsiteY152" fmla="*/ 117259 h 513347"/>
                  <a:gd name="connsiteX153" fmla="*/ 423906 w 454869"/>
                  <a:gd name="connsiteY153" fmla="*/ 110039 h 513347"/>
                  <a:gd name="connsiteX154" fmla="*/ 405939 w 454869"/>
                  <a:gd name="connsiteY154" fmla="*/ 111497 h 513347"/>
                  <a:gd name="connsiteX155" fmla="*/ 390795 w 454869"/>
                  <a:gd name="connsiteY155" fmla="*/ 121288 h 513347"/>
                  <a:gd name="connsiteX156" fmla="*/ 382068 w 454869"/>
                  <a:gd name="connsiteY156" fmla="*/ 137089 h 513347"/>
                  <a:gd name="connsiteX157" fmla="*/ 380785 w 454869"/>
                  <a:gd name="connsiteY157" fmla="*/ 146607 h 513347"/>
                  <a:gd name="connsiteX158" fmla="*/ 359417 w 454869"/>
                  <a:gd name="connsiteY158" fmla="*/ 158968 h 513347"/>
                  <a:gd name="connsiteX159" fmla="*/ 309302 w 454869"/>
                  <a:gd name="connsiteY159" fmla="*/ 114391 h 513347"/>
                  <a:gd name="connsiteX160" fmla="*/ 245582 w 454869"/>
                  <a:gd name="connsiteY160" fmla="*/ 93452 h 513347"/>
                  <a:gd name="connsiteX161" fmla="*/ 245582 w 454869"/>
                  <a:gd name="connsiteY161" fmla="*/ 68730 h 513347"/>
                  <a:gd name="connsiteX162" fmla="*/ 260726 w 454869"/>
                  <a:gd name="connsiteY162" fmla="*/ 50819 h 513347"/>
                  <a:gd name="connsiteX163" fmla="*/ 262074 w 454869"/>
                  <a:gd name="connsiteY163" fmla="*/ 27417 h 513347"/>
                  <a:gd name="connsiteX164" fmla="*/ 249176 w 454869"/>
                  <a:gd name="connsiteY164" fmla="*/ 7874 h 513347"/>
                  <a:gd name="connsiteX165" fmla="*/ 227102 w 454869"/>
                  <a:gd name="connsiteY165" fmla="*/ 0 h 513347"/>
                  <a:gd name="connsiteX166" fmla="*/ 227102 w 454869"/>
                  <a:gd name="connsiteY166" fmla="*/ 0 h 5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454869" h="513347">
                    <a:moveTo>
                      <a:pt x="227102" y="9271"/>
                    </a:moveTo>
                    <a:cubicBezTo>
                      <a:pt x="233583" y="9360"/>
                      <a:pt x="239807" y="11718"/>
                      <a:pt x="244748" y="15936"/>
                    </a:cubicBezTo>
                    <a:cubicBezTo>
                      <a:pt x="249689" y="20154"/>
                      <a:pt x="252962" y="25967"/>
                      <a:pt x="254117" y="32367"/>
                    </a:cubicBezTo>
                    <a:cubicBezTo>
                      <a:pt x="255207" y="38766"/>
                      <a:pt x="254053" y="45350"/>
                      <a:pt x="250780" y="50975"/>
                    </a:cubicBezTo>
                    <a:cubicBezTo>
                      <a:pt x="247572" y="56600"/>
                      <a:pt x="242438" y="60914"/>
                      <a:pt x="236342" y="63167"/>
                    </a:cubicBezTo>
                    <a:lnTo>
                      <a:pt x="236342" y="101982"/>
                    </a:lnTo>
                    <a:cubicBezTo>
                      <a:pt x="260405" y="103447"/>
                      <a:pt x="283763" y="110512"/>
                      <a:pt x="304618" y="122616"/>
                    </a:cubicBezTo>
                    <a:cubicBezTo>
                      <a:pt x="325408" y="134720"/>
                      <a:pt x="343182" y="151527"/>
                      <a:pt x="356337" y="171701"/>
                    </a:cubicBezTo>
                    <a:lnTo>
                      <a:pt x="390090" y="152293"/>
                    </a:lnTo>
                    <a:cubicBezTo>
                      <a:pt x="389191" y="148221"/>
                      <a:pt x="389191" y="144003"/>
                      <a:pt x="390090" y="139931"/>
                    </a:cubicBezTo>
                    <a:cubicBezTo>
                      <a:pt x="391822" y="132918"/>
                      <a:pt x="396249" y="126878"/>
                      <a:pt x="402410" y="123120"/>
                    </a:cubicBezTo>
                    <a:cubicBezTo>
                      <a:pt x="405554" y="121310"/>
                      <a:pt x="409019" y="120140"/>
                      <a:pt x="412677" y="119675"/>
                    </a:cubicBezTo>
                    <a:cubicBezTo>
                      <a:pt x="416270" y="119211"/>
                      <a:pt x="419928" y="119463"/>
                      <a:pt x="423457" y="120416"/>
                    </a:cubicBezTo>
                    <a:cubicBezTo>
                      <a:pt x="426922" y="121369"/>
                      <a:pt x="430195" y="123004"/>
                      <a:pt x="433082" y="125229"/>
                    </a:cubicBezTo>
                    <a:cubicBezTo>
                      <a:pt x="435970" y="127453"/>
                      <a:pt x="438409" y="130223"/>
                      <a:pt x="440205" y="133380"/>
                    </a:cubicBezTo>
                    <a:cubicBezTo>
                      <a:pt x="442002" y="136538"/>
                      <a:pt x="443157" y="140021"/>
                      <a:pt x="443606" y="143630"/>
                    </a:cubicBezTo>
                    <a:cubicBezTo>
                      <a:pt x="444120" y="147240"/>
                      <a:pt x="443863" y="150906"/>
                      <a:pt x="442900" y="154418"/>
                    </a:cubicBezTo>
                    <a:cubicBezTo>
                      <a:pt x="441937" y="157931"/>
                      <a:pt x="440333" y="161221"/>
                      <a:pt x="438087" y="164101"/>
                    </a:cubicBezTo>
                    <a:cubicBezTo>
                      <a:pt x="435842" y="166982"/>
                      <a:pt x="433082" y="169396"/>
                      <a:pt x="429938" y="171206"/>
                    </a:cubicBezTo>
                    <a:cubicBezTo>
                      <a:pt x="425768" y="173621"/>
                      <a:pt x="421083" y="174899"/>
                      <a:pt x="416270" y="174915"/>
                    </a:cubicBezTo>
                    <a:cubicBezTo>
                      <a:pt x="409597" y="174862"/>
                      <a:pt x="403244" y="172453"/>
                      <a:pt x="398239" y="168115"/>
                    </a:cubicBezTo>
                    <a:lnTo>
                      <a:pt x="364486" y="187523"/>
                    </a:lnTo>
                    <a:cubicBezTo>
                      <a:pt x="375074" y="208893"/>
                      <a:pt x="380528" y="232412"/>
                      <a:pt x="380528" y="256253"/>
                    </a:cubicBezTo>
                    <a:cubicBezTo>
                      <a:pt x="380528" y="280094"/>
                      <a:pt x="375074" y="303614"/>
                      <a:pt x="364486" y="324981"/>
                    </a:cubicBezTo>
                    <a:lnTo>
                      <a:pt x="398239" y="344392"/>
                    </a:lnTo>
                    <a:cubicBezTo>
                      <a:pt x="403309" y="340073"/>
                      <a:pt x="409725" y="337706"/>
                      <a:pt x="416334" y="337712"/>
                    </a:cubicBezTo>
                    <a:cubicBezTo>
                      <a:pt x="421147" y="337706"/>
                      <a:pt x="425831" y="338938"/>
                      <a:pt x="429938" y="341299"/>
                    </a:cubicBezTo>
                    <a:cubicBezTo>
                      <a:pt x="433082" y="343109"/>
                      <a:pt x="435842" y="345521"/>
                      <a:pt x="438087" y="348402"/>
                    </a:cubicBezTo>
                    <a:cubicBezTo>
                      <a:pt x="440333" y="351284"/>
                      <a:pt x="441937" y="354576"/>
                      <a:pt x="442900" y="358086"/>
                    </a:cubicBezTo>
                    <a:cubicBezTo>
                      <a:pt x="443863" y="361602"/>
                      <a:pt x="444120" y="365266"/>
                      <a:pt x="443606" y="368879"/>
                    </a:cubicBezTo>
                    <a:cubicBezTo>
                      <a:pt x="443157" y="372485"/>
                      <a:pt x="442002" y="375969"/>
                      <a:pt x="440205" y="379126"/>
                    </a:cubicBezTo>
                    <a:cubicBezTo>
                      <a:pt x="438409" y="382283"/>
                      <a:pt x="435970" y="385056"/>
                      <a:pt x="433082" y="387276"/>
                    </a:cubicBezTo>
                    <a:cubicBezTo>
                      <a:pt x="430195" y="389502"/>
                      <a:pt x="426922" y="391139"/>
                      <a:pt x="423457" y="392088"/>
                    </a:cubicBezTo>
                    <a:cubicBezTo>
                      <a:pt x="419928" y="393044"/>
                      <a:pt x="416270" y="393295"/>
                      <a:pt x="412677" y="392833"/>
                    </a:cubicBezTo>
                    <a:cubicBezTo>
                      <a:pt x="409019" y="392364"/>
                      <a:pt x="405554" y="391196"/>
                      <a:pt x="402410" y="389387"/>
                    </a:cubicBezTo>
                    <a:cubicBezTo>
                      <a:pt x="396249" y="385627"/>
                      <a:pt x="391822" y="379588"/>
                      <a:pt x="390090" y="372575"/>
                    </a:cubicBezTo>
                    <a:cubicBezTo>
                      <a:pt x="389191" y="368500"/>
                      <a:pt x="389191" y="364284"/>
                      <a:pt x="390090" y="360216"/>
                    </a:cubicBezTo>
                    <a:lnTo>
                      <a:pt x="356337" y="340805"/>
                    </a:lnTo>
                    <a:cubicBezTo>
                      <a:pt x="343182" y="360979"/>
                      <a:pt x="325408" y="377785"/>
                      <a:pt x="304618" y="389887"/>
                    </a:cubicBezTo>
                    <a:cubicBezTo>
                      <a:pt x="283763" y="401996"/>
                      <a:pt x="260405" y="409061"/>
                      <a:pt x="236342" y="410524"/>
                    </a:cubicBezTo>
                    <a:lnTo>
                      <a:pt x="236342" y="449339"/>
                    </a:lnTo>
                    <a:cubicBezTo>
                      <a:pt x="242502" y="451528"/>
                      <a:pt x="247700" y="455814"/>
                      <a:pt x="250972" y="461448"/>
                    </a:cubicBezTo>
                    <a:cubicBezTo>
                      <a:pt x="254245" y="467082"/>
                      <a:pt x="255464" y="473704"/>
                      <a:pt x="254373" y="480134"/>
                    </a:cubicBezTo>
                    <a:cubicBezTo>
                      <a:pt x="253219" y="486570"/>
                      <a:pt x="249882" y="492403"/>
                      <a:pt x="244941" y="496606"/>
                    </a:cubicBezTo>
                    <a:cubicBezTo>
                      <a:pt x="239935" y="500815"/>
                      <a:pt x="233583" y="503119"/>
                      <a:pt x="227102" y="503119"/>
                    </a:cubicBezTo>
                    <a:cubicBezTo>
                      <a:pt x="220556" y="503119"/>
                      <a:pt x="214268" y="500815"/>
                      <a:pt x="209263" y="496606"/>
                    </a:cubicBezTo>
                    <a:cubicBezTo>
                      <a:pt x="204322" y="492403"/>
                      <a:pt x="200921" y="486570"/>
                      <a:pt x="199830" y="480134"/>
                    </a:cubicBezTo>
                    <a:cubicBezTo>
                      <a:pt x="198740" y="473704"/>
                      <a:pt x="199958" y="467082"/>
                      <a:pt x="203231" y="461448"/>
                    </a:cubicBezTo>
                    <a:cubicBezTo>
                      <a:pt x="206504" y="455814"/>
                      <a:pt x="211701" y="451528"/>
                      <a:pt x="217862" y="449339"/>
                    </a:cubicBezTo>
                    <a:lnTo>
                      <a:pt x="217862" y="411018"/>
                    </a:lnTo>
                    <a:cubicBezTo>
                      <a:pt x="193734" y="409568"/>
                      <a:pt x="170377" y="402496"/>
                      <a:pt x="149522" y="390369"/>
                    </a:cubicBezTo>
                    <a:cubicBezTo>
                      <a:pt x="128603" y="378241"/>
                      <a:pt x="110893" y="361397"/>
                      <a:pt x="97674" y="341177"/>
                    </a:cubicBezTo>
                    <a:lnTo>
                      <a:pt x="64114" y="360582"/>
                    </a:lnTo>
                    <a:cubicBezTo>
                      <a:pt x="65141" y="366222"/>
                      <a:pt x="64435" y="372049"/>
                      <a:pt x="61996" y="377253"/>
                    </a:cubicBezTo>
                    <a:cubicBezTo>
                      <a:pt x="59622" y="382457"/>
                      <a:pt x="55644" y="386782"/>
                      <a:pt x="50638" y="389631"/>
                    </a:cubicBezTo>
                    <a:cubicBezTo>
                      <a:pt x="46981" y="391716"/>
                      <a:pt x="42874" y="392929"/>
                      <a:pt x="38639" y="393173"/>
                    </a:cubicBezTo>
                    <a:cubicBezTo>
                      <a:pt x="34404" y="393417"/>
                      <a:pt x="30233" y="392692"/>
                      <a:pt x="26319" y="391049"/>
                    </a:cubicBezTo>
                    <a:cubicBezTo>
                      <a:pt x="22405" y="389406"/>
                      <a:pt x="18939" y="386891"/>
                      <a:pt x="16180" y="383695"/>
                    </a:cubicBezTo>
                    <a:cubicBezTo>
                      <a:pt x="13421" y="380500"/>
                      <a:pt x="11432" y="376707"/>
                      <a:pt x="10341" y="372620"/>
                    </a:cubicBezTo>
                    <a:cubicBezTo>
                      <a:pt x="9250" y="368526"/>
                      <a:pt x="9122" y="364239"/>
                      <a:pt x="9956" y="360094"/>
                    </a:cubicBezTo>
                    <a:cubicBezTo>
                      <a:pt x="10790" y="355942"/>
                      <a:pt x="12522" y="352034"/>
                      <a:pt x="15089" y="348678"/>
                    </a:cubicBezTo>
                    <a:cubicBezTo>
                      <a:pt x="17656" y="345322"/>
                      <a:pt x="20993" y="342595"/>
                      <a:pt x="24779" y="340715"/>
                    </a:cubicBezTo>
                    <a:cubicBezTo>
                      <a:pt x="28564" y="338835"/>
                      <a:pt x="32736" y="337853"/>
                      <a:pt x="36970" y="337840"/>
                    </a:cubicBezTo>
                    <a:cubicBezTo>
                      <a:pt x="43580" y="337892"/>
                      <a:pt x="49997" y="340298"/>
                      <a:pt x="55002" y="344636"/>
                    </a:cubicBezTo>
                    <a:lnTo>
                      <a:pt x="88562" y="325109"/>
                    </a:lnTo>
                    <a:cubicBezTo>
                      <a:pt x="77974" y="303770"/>
                      <a:pt x="72456" y="280266"/>
                      <a:pt x="72456" y="256438"/>
                    </a:cubicBezTo>
                    <a:cubicBezTo>
                      <a:pt x="72456" y="232611"/>
                      <a:pt x="77974" y="209108"/>
                      <a:pt x="88562" y="187770"/>
                    </a:cubicBezTo>
                    <a:lnTo>
                      <a:pt x="54874" y="168363"/>
                    </a:lnTo>
                    <a:cubicBezTo>
                      <a:pt x="49868" y="172672"/>
                      <a:pt x="43516" y="175080"/>
                      <a:pt x="36970" y="175162"/>
                    </a:cubicBezTo>
                    <a:cubicBezTo>
                      <a:pt x="29912" y="174691"/>
                      <a:pt x="23367" y="171563"/>
                      <a:pt x="18554" y="166411"/>
                    </a:cubicBezTo>
                    <a:cubicBezTo>
                      <a:pt x="13742" y="161258"/>
                      <a:pt x="11047" y="154466"/>
                      <a:pt x="11047" y="147410"/>
                    </a:cubicBezTo>
                    <a:cubicBezTo>
                      <a:pt x="11047" y="140354"/>
                      <a:pt x="13742" y="133563"/>
                      <a:pt x="18554" y="128410"/>
                    </a:cubicBezTo>
                    <a:cubicBezTo>
                      <a:pt x="23367" y="123257"/>
                      <a:pt x="29912" y="120129"/>
                      <a:pt x="36970" y="119659"/>
                    </a:cubicBezTo>
                    <a:cubicBezTo>
                      <a:pt x="41783" y="119691"/>
                      <a:pt x="46468" y="120969"/>
                      <a:pt x="50638" y="123367"/>
                    </a:cubicBezTo>
                    <a:cubicBezTo>
                      <a:pt x="56799" y="127125"/>
                      <a:pt x="61291" y="133166"/>
                      <a:pt x="63023" y="140179"/>
                    </a:cubicBezTo>
                    <a:cubicBezTo>
                      <a:pt x="63986" y="144243"/>
                      <a:pt x="63986" y="148476"/>
                      <a:pt x="63023" y="152541"/>
                    </a:cubicBezTo>
                    <a:lnTo>
                      <a:pt x="96712" y="171948"/>
                    </a:lnTo>
                    <a:cubicBezTo>
                      <a:pt x="109930" y="151775"/>
                      <a:pt x="127641" y="134967"/>
                      <a:pt x="148495" y="122863"/>
                    </a:cubicBezTo>
                    <a:cubicBezTo>
                      <a:pt x="169286" y="110759"/>
                      <a:pt x="192707" y="103694"/>
                      <a:pt x="216706" y="102229"/>
                    </a:cubicBezTo>
                    <a:lnTo>
                      <a:pt x="216706" y="63167"/>
                    </a:lnTo>
                    <a:cubicBezTo>
                      <a:pt x="210546" y="60884"/>
                      <a:pt x="205348" y="56478"/>
                      <a:pt x="202140" y="50735"/>
                    </a:cubicBezTo>
                    <a:cubicBezTo>
                      <a:pt x="198932" y="44993"/>
                      <a:pt x="197841" y="38286"/>
                      <a:pt x="199060" y="31812"/>
                    </a:cubicBezTo>
                    <a:cubicBezTo>
                      <a:pt x="200280" y="25338"/>
                      <a:pt x="203808" y="19518"/>
                      <a:pt x="208942" y="15390"/>
                    </a:cubicBezTo>
                    <a:cubicBezTo>
                      <a:pt x="214075" y="11261"/>
                      <a:pt x="220492" y="9093"/>
                      <a:pt x="227102" y="9271"/>
                    </a:cubicBezTo>
                    <a:close/>
                    <a:moveTo>
                      <a:pt x="227102" y="0"/>
                    </a:moveTo>
                    <a:cubicBezTo>
                      <a:pt x="219016" y="83"/>
                      <a:pt x="211188" y="2811"/>
                      <a:pt x="204771" y="7768"/>
                    </a:cubicBezTo>
                    <a:cubicBezTo>
                      <a:pt x="198418" y="12725"/>
                      <a:pt x="193799" y="19639"/>
                      <a:pt x="191680" y="27455"/>
                    </a:cubicBezTo>
                    <a:cubicBezTo>
                      <a:pt x="189627" y="35271"/>
                      <a:pt x="190140" y="43560"/>
                      <a:pt x="193157" y="51058"/>
                    </a:cubicBezTo>
                    <a:cubicBezTo>
                      <a:pt x="196237" y="58554"/>
                      <a:pt x="201627" y="64847"/>
                      <a:pt x="208557" y="68977"/>
                    </a:cubicBezTo>
                    <a:lnTo>
                      <a:pt x="208557" y="93700"/>
                    </a:lnTo>
                    <a:cubicBezTo>
                      <a:pt x="186162" y="96321"/>
                      <a:pt x="164537" y="103509"/>
                      <a:pt x="145031" y="114820"/>
                    </a:cubicBezTo>
                    <a:cubicBezTo>
                      <a:pt x="125523" y="126130"/>
                      <a:pt x="108518" y="141323"/>
                      <a:pt x="95107" y="159463"/>
                    </a:cubicBezTo>
                    <a:lnTo>
                      <a:pt x="73996" y="147225"/>
                    </a:lnTo>
                    <a:cubicBezTo>
                      <a:pt x="73996" y="144005"/>
                      <a:pt x="73547" y="140803"/>
                      <a:pt x="72649" y="137707"/>
                    </a:cubicBezTo>
                    <a:cubicBezTo>
                      <a:pt x="71429" y="133007"/>
                      <a:pt x="69247" y="128604"/>
                      <a:pt x="66296" y="124760"/>
                    </a:cubicBezTo>
                    <a:cubicBezTo>
                      <a:pt x="63280" y="120916"/>
                      <a:pt x="59558" y="117710"/>
                      <a:pt x="55387" y="115332"/>
                    </a:cubicBezTo>
                    <a:cubicBezTo>
                      <a:pt x="49740" y="112107"/>
                      <a:pt x="43387" y="110402"/>
                      <a:pt x="36970" y="110388"/>
                    </a:cubicBezTo>
                    <a:cubicBezTo>
                      <a:pt x="30426" y="110396"/>
                      <a:pt x="24073" y="112127"/>
                      <a:pt x="18426" y="115404"/>
                    </a:cubicBezTo>
                    <a:cubicBezTo>
                      <a:pt x="12779" y="118681"/>
                      <a:pt x="8095" y="123389"/>
                      <a:pt x="4886" y="129054"/>
                    </a:cubicBezTo>
                    <a:cubicBezTo>
                      <a:pt x="10" y="137569"/>
                      <a:pt x="-1209" y="147650"/>
                      <a:pt x="1357" y="157099"/>
                    </a:cubicBezTo>
                    <a:cubicBezTo>
                      <a:pt x="3924" y="166548"/>
                      <a:pt x="10084" y="174596"/>
                      <a:pt x="18554" y="179488"/>
                    </a:cubicBezTo>
                    <a:cubicBezTo>
                      <a:pt x="24137" y="182693"/>
                      <a:pt x="30426" y="184397"/>
                      <a:pt x="36842" y="184433"/>
                    </a:cubicBezTo>
                    <a:cubicBezTo>
                      <a:pt x="43323" y="184403"/>
                      <a:pt x="49740" y="182654"/>
                      <a:pt x="55387" y="179365"/>
                    </a:cubicBezTo>
                    <a:lnTo>
                      <a:pt x="76691" y="191726"/>
                    </a:lnTo>
                    <a:cubicBezTo>
                      <a:pt x="67900" y="212217"/>
                      <a:pt x="63344" y="234303"/>
                      <a:pt x="63344" y="256624"/>
                    </a:cubicBezTo>
                    <a:cubicBezTo>
                      <a:pt x="63344" y="278945"/>
                      <a:pt x="67900" y="301030"/>
                      <a:pt x="76691" y="321522"/>
                    </a:cubicBezTo>
                    <a:lnTo>
                      <a:pt x="55387" y="333759"/>
                    </a:lnTo>
                    <a:cubicBezTo>
                      <a:pt x="49804" y="330448"/>
                      <a:pt x="43452" y="328658"/>
                      <a:pt x="36970" y="328568"/>
                    </a:cubicBezTo>
                    <a:cubicBezTo>
                      <a:pt x="28821" y="328581"/>
                      <a:pt x="20928" y="331257"/>
                      <a:pt x="14512" y="336191"/>
                    </a:cubicBezTo>
                    <a:cubicBezTo>
                      <a:pt x="8095" y="341132"/>
                      <a:pt x="3411" y="348050"/>
                      <a:pt x="1293" y="355885"/>
                    </a:cubicBezTo>
                    <a:cubicBezTo>
                      <a:pt x="-1274" y="365343"/>
                      <a:pt x="10" y="375437"/>
                      <a:pt x="4886" y="383945"/>
                    </a:cubicBezTo>
                    <a:cubicBezTo>
                      <a:pt x="8095" y="389611"/>
                      <a:pt x="12779" y="394321"/>
                      <a:pt x="18426" y="397594"/>
                    </a:cubicBezTo>
                    <a:cubicBezTo>
                      <a:pt x="24073" y="400873"/>
                      <a:pt x="30426" y="402606"/>
                      <a:pt x="36970" y="402612"/>
                    </a:cubicBezTo>
                    <a:cubicBezTo>
                      <a:pt x="43387" y="402580"/>
                      <a:pt x="49676" y="400873"/>
                      <a:pt x="55259" y="397671"/>
                    </a:cubicBezTo>
                    <a:cubicBezTo>
                      <a:pt x="59494" y="395290"/>
                      <a:pt x="63151" y="392082"/>
                      <a:pt x="66167" y="388238"/>
                    </a:cubicBezTo>
                    <a:cubicBezTo>
                      <a:pt x="69119" y="384395"/>
                      <a:pt x="71300" y="379993"/>
                      <a:pt x="72520" y="375295"/>
                    </a:cubicBezTo>
                    <a:cubicBezTo>
                      <a:pt x="73483" y="372164"/>
                      <a:pt x="73932" y="368917"/>
                      <a:pt x="73996" y="365651"/>
                    </a:cubicBezTo>
                    <a:lnTo>
                      <a:pt x="95107" y="353292"/>
                    </a:lnTo>
                    <a:cubicBezTo>
                      <a:pt x="108518" y="371516"/>
                      <a:pt x="125523" y="386794"/>
                      <a:pt x="145031" y="398172"/>
                    </a:cubicBezTo>
                    <a:cubicBezTo>
                      <a:pt x="164602" y="409549"/>
                      <a:pt x="186226" y="416780"/>
                      <a:pt x="208685" y="419424"/>
                    </a:cubicBezTo>
                    <a:lnTo>
                      <a:pt x="208685" y="444148"/>
                    </a:lnTo>
                    <a:cubicBezTo>
                      <a:pt x="201627" y="448229"/>
                      <a:pt x="196108" y="454531"/>
                      <a:pt x="193029" y="462070"/>
                    </a:cubicBezTo>
                    <a:cubicBezTo>
                      <a:pt x="189884" y="469617"/>
                      <a:pt x="189306" y="477978"/>
                      <a:pt x="191424" y="485864"/>
                    </a:cubicBezTo>
                    <a:cubicBezTo>
                      <a:pt x="193542" y="493744"/>
                      <a:pt x="198226" y="500713"/>
                      <a:pt x="204643" y="505686"/>
                    </a:cubicBezTo>
                    <a:cubicBezTo>
                      <a:pt x="211124" y="510652"/>
                      <a:pt x="219081" y="513347"/>
                      <a:pt x="227230" y="513347"/>
                    </a:cubicBezTo>
                    <a:cubicBezTo>
                      <a:pt x="235380" y="513347"/>
                      <a:pt x="243272" y="510652"/>
                      <a:pt x="249753" y="505686"/>
                    </a:cubicBezTo>
                    <a:cubicBezTo>
                      <a:pt x="256234" y="500713"/>
                      <a:pt x="260854" y="493744"/>
                      <a:pt x="262971" y="485864"/>
                    </a:cubicBezTo>
                    <a:cubicBezTo>
                      <a:pt x="265090" y="477978"/>
                      <a:pt x="264576" y="469617"/>
                      <a:pt x="261432" y="462070"/>
                    </a:cubicBezTo>
                    <a:cubicBezTo>
                      <a:pt x="258287" y="454531"/>
                      <a:pt x="252769" y="448229"/>
                      <a:pt x="245711" y="444148"/>
                    </a:cubicBezTo>
                    <a:lnTo>
                      <a:pt x="245711" y="419424"/>
                    </a:lnTo>
                    <a:cubicBezTo>
                      <a:pt x="268170" y="416774"/>
                      <a:pt x="289794" y="409549"/>
                      <a:pt x="309302" y="398191"/>
                    </a:cubicBezTo>
                    <a:cubicBezTo>
                      <a:pt x="328808" y="386839"/>
                      <a:pt x="345813" y="371599"/>
                      <a:pt x="359224" y="353414"/>
                    </a:cubicBezTo>
                    <a:lnTo>
                      <a:pt x="380528" y="365773"/>
                    </a:lnTo>
                    <a:cubicBezTo>
                      <a:pt x="380528" y="368988"/>
                      <a:pt x="380977" y="372190"/>
                      <a:pt x="381812" y="375295"/>
                    </a:cubicBezTo>
                    <a:cubicBezTo>
                      <a:pt x="384378" y="384747"/>
                      <a:pt x="390603" y="392788"/>
                      <a:pt x="399073" y="397671"/>
                    </a:cubicBezTo>
                    <a:cubicBezTo>
                      <a:pt x="404720" y="400963"/>
                      <a:pt x="411073" y="402708"/>
                      <a:pt x="417618" y="402734"/>
                    </a:cubicBezTo>
                    <a:cubicBezTo>
                      <a:pt x="424163" y="402760"/>
                      <a:pt x="430580" y="401066"/>
                      <a:pt x="436226" y="397819"/>
                    </a:cubicBezTo>
                    <a:cubicBezTo>
                      <a:pt x="441873" y="394572"/>
                      <a:pt x="446558" y="389887"/>
                      <a:pt x="449831" y="384234"/>
                    </a:cubicBezTo>
                    <a:cubicBezTo>
                      <a:pt x="453103" y="378587"/>
                      <a:pt x="454835" y="372177"/>
                      <a:pt x="454835" y="365651"/>
                    </a:cubicBezTo>
                    <a:cubicBezTo>
                      <a:pt x="454835" y="359125"/>
                      <a:pt x="453103" y="352715"/>
                      <a:pt x="449831" y="347068"/>
                    </a:cubicBezTo>
                    <a:cubicBezTo>
                      <a:pt x="446558" y="341421"/>
                      <a:pt x="441873" y="336737"/>
                      <a:pt x="436226" y="333483"/>
                    </a:cubicBezTo>
                    <a:cubicBezTo>
                      <a:pt x="430580" y="330236"/>
                      <a:pt x="424163" y="328542"/>
                      <a:pt x="417618" y="328568"/>
                    </a:cubicBezTo>
                    <a:cubicBezTo>
                      <a:pt x="411073" y="328594"/>
                      <a:pt x="404720" y="330339"/>
                      <a:pt x="399073" y="333637"/>
                    </a:cubicBezTo>
                    <a:lnTo>
                      <a:pt x="377833" y="321272"/>
                    </a:lnTo>
                    <a:cubicBezTo>
                      <a:pt x="386624" y="300729"/>
                      <a:pt x="391181" y="278607"/>
                      <a:pt x="391181" y="256253"/>
                    </a:cubicBezTo>
                    <a:cubicBezTo>
                      <a:pt x="391181" y="233899"/>
                      <a:pt x="386624" y="211778"/>
                      <a:pt x="377833" y="191232"/>
                    </a:cubicBezTo>
                    <a:lnTo>
                      <a:pt x="399073" y="178870"/>
                    </a:lnTo>
                    <a:cubicBezTo>
                      <a:pt x="404720" y="182125"/>
                      <a:pt x="411073" y="183839"/>
                      <a:pt x="417618" y="183839"/>
                    </a:cubicBezTo>
                    <a:cubicBezTo>
                      <a:pt x="424099" y="183839"/>
                      <a:pt x="430516" y="182125"/>
                      <a:pt x="436099" y="178870"/>
                    </a:cubicBezTo>
                    <a:cubicBezTo>
                      <a:pt x="441424" y="175853"/>
                      <a:pt x="445916" y="171568"/>
                      <a:pt x="449188" y="166397"/>
                    </a:cubicBezTo>
                    <a:cubicBezTo>
                      <a:pt x="452397" y="161226"/>
                      <a:pt x="454322" y="155329"/>
                      <a:pt x="454771" y="149231"/>
                    </a:cubicBezTo>
                    <a:cubicBezTo>
                      <a:pt x="455221" y="143133"/>
                      <a:pt x="454129" y="137023"/>
                      <a:pt x="451627" y="131445"/>
                    </a:cubicBezTo>
                    <a:cubicBezTo>
                      <a:pt x="449124" y="125867"/>
                      <a:pt x="445274" y="120993"/>
                      <a:pt x="440462" y="117259"/>
                    </a:cubicBezTo>
                    <a:cubicBezTo>
                      <a:pt x="435649" y="113524"/>
                      <a:pt x="429938" y="111043"/>
                      <a:pt x="423906" y="110039"/>
                    </a:cubicBezTo>
                    <a:cubicBezTo>
                      <a:pt x="417874" y="109033"/>
                      <a:pt x="411714" y="109534"/>
                      <a:pt x="405939" y="111497"/>
                    </a:cubicBezTo>
                    <a:cubicBezTo>
                      <a:pt x="400164" y="113459"/>
                      <a:pt x="394966" y="116823"/>
                      <a:pt x="390795" y="121288"/>
                    </a:cubicBezTo>
                    <a:cubicBezTo>
                      <a:pt x="386624" y="125753"/>
                      <a:pt x="383608" y="131181"/>
                      <a:pt x="382068" y="137089"/>
                    </a:cubicBezTo>
                    <a:cubicBezTo>
                      <a:pt x="381170" y="140190"/>
                      <a:pt x="380785" y="143393"/>
                      <a:pt x="380785" y="146607"/>
                    </a:cubicBezTo>
                    <a:lnTo>
                      <a:pt x="359417" y="158968"/>
                    </a:lnTo>
                    <a:cubicBezTo>
                      <a:pt x="345942" y="140832"/>
                      <a:pt x="328873" y="125660"/>
                      <a:pt x="309302" y="114391"/>
                    </a:cubicBezTo>
                    <a:cubicBezTo>
                      <a:pt x="289730" y="103122"/>
                      <a:pt x="268041" y="95995"/>
                      <a:pt x="245582" y="93452"/>
                    </a:cubicBezTo>
                    <a:lnTo>
                      <a:pt x="245582" y="68730"/>
                    </a:lnTo>
                    <a:cubicBezTo>
                      <a:pt x="252449" y="64552"/>
                      <a:pt x="257774" y="58267"/>
                      <a:pt x="260726" y="50819"/>
                    </a:cubicBezTo>
                    <a:cubicBezTo>
                      <a:pt x="263678" y="43370"/>
                      <a:pt x="264191" y="35159"/>
                      <a:pt x="262074" y="27417"/>
                    </a:cubicBezTo>
                    <a:cubicBezTo>
                      <a:pt x="260020" y="19674"/>
                      <a:pt x="255464" y="12818"/>
                      <a:pt x="249176" y="7874"/>
                    </a:cubicBezTo>
                    <a:cubicBezTo>
                      <a:pt x="242823" y="2931"/>
                      <a:pt x="235123" y="169"/>
                      <a:pt x="227102" y="0"/>
                    </a:cubicBezTo>
                    <a:lnTo>
                      <a:pt x="227102" y="0"/>
                    </a:lnTo>
                    <a:close/>
                  </a:path>
                </a:pathLst>
              </a:custGeom>
              <a:solidFill>
                <a:srgbClr val="FFFFFF"/>
              </a:solidFill>
              <a:ln w="6417" cap="flat">
                <a:noFill/>
                <a:prstDash val="solid"/>
                <a:miter/>
              </a:ln>
            </p:spPr>
            <p:txBody>
              <a:bodyPr rtlCol="0" anchor="ctr"/>
              <a:lstStyle/>
              <a:p>
                <a:endParaRPr lang="en-US" sz="1400"/>
              </a:p>
            </p:txBody>
          </p:sp>
          <p:sp>
            <p:nvSpPr>
              <p:cNvPr id="22" name="Freeform: Shape 143">
                <a:extLst>
                  <a:ext uri="{FF2B5EF4-FFF2-40B4-BE49-F238E27FC236}">
                    <a16:creationId xmlns:a16="http://schemas.microsoft.com/office/drawing/2014/main" id="{0D814181-DEC6-6052-33D2-338798DB17C4}"/>
                  </a:ext>
                </a:extLst>
              </p:cNvPr>
              <p:cNvSpPr/>
              <p:nvPr/>
            </p:nvSpPr>
            <p:spPr>
              <a:xfrm>
                <a:off x="6517468" y="2373265"/>
                <a:ext cx="435694" cy="494227"/>
              </a:xfrm>
              <a:custGeom>
                <a:avLst/>
                <a:gdLst>
                  <a:gd name="connsiteX0" fmla="*/ 421891 w 435694"/>
                  <a:gd name="connsiteY0" fmla="*/ 332164 h 494227"/>
                  <a:gd name="connsiteX1" fmla="*/ 405528 w 435694"/>
                  <a:gd name="connsiteY1" fmla="*/ 328699 h 494227"/>
                  <a:gd name="connsiteX2" fmla="*/ 390128 w 435694"/>
                  <a:gd name="connsiteY2" fmla="*/ 335251 h 494227"/>
                  <a:gd name="connsiteX3" fmla="*/ 356439 w 435694"/>
                  <a:gd name="connsiteY3" fmla="*/ 315846 h 494227"/>
                  <a:gd name="connsiteX4" fmla="*/ 372481 w 435694"/>
                  <a:gd name="connsiteY4" fmla="*/ 247115 h 494227"/>
                  <a:gd name="connsiteX5" fmla="*/ 356439 w 435694"/>
                  <a:gd name="connsiteY5" fmla="*/ 178385 h 494227"/>
                  <a:gd name="connsiteX6" fmla="*/ 390128 w 435694"/>
                  <a:gd name="connsiteY6" fmla="*/ 158977 h 494227"/>
                  <a:gd name="connsiteX7" fmla="*/ 408159 w 435694"/>
                  <a:gd name="connsiteY7" fmla="*/ 165776 h 494227"/>
                  <a:gd name="connsiteX8" fmla="*/ 422726 w 435694"/>
                  <a:gd name="connsiteY8" fmla="*/ 161558 h 494227"/>
                  <a:gd name="connsiteX9" fmla="*/ 432864 w 435694"/>
                  <a:gd name="connsiteY9" fmla="*/ 150288 h 494227"/>
                  <a:gd name="connsiteX10" fmla="*/ 435559 w 435694"/>
                  <a:gd name="connsiteY10" fmla="*/ 135352 h 494227"/>
                  <a:gd name="connsiteX11" fmla="*/ 429977 w 435694"/>
                  <a:gd name="connsiteY11" fmla="*/ 121238 h 494227"/>
                  <a:gd name="connsiteX12" fmla="*/ 417849 w 435694"/>
                  <a:gd name="connsiteY12" fmla="*/ 112186 h 494227"/>
                  <a:gd name="connsiteX13" fmla="*/ 402705 w 435694"/>
                  <a:gd name="connsiteY13" fmla="*/ 110916 h 494227"/>
                  <a:gd name="connsiteX14" fmla="*/ 389230 w 435694"/>
                  <a:gd name="connsiteY14" fmla="*/ 117808 h 494227"/>
                  <a:gd name="connsiteX15" fmla="*/ 381337 w 435694"/>
                  <a:gd name="connsiteY15" fmla="*/ 130793 h 494227"/>
                  <a:gd name="connsiteX16" fmla="*/ 381337 w 435694"/>
                  <a:gd name="connsiteY16" fmla="*/ 143155 h 494227"/>
                  <a:gd name="connsiteX17" fmla="*/ 347648 w 435694"/>
                  <a:gd name="connsiteY17" fmla="*/ 162562 h 494227"/>
                  <a:gd name="connsiteX18" fmla="*/ 295929 w 435694"/>
                  <a:gd name="connsiteY18" fmla="*/ 113477 h 494227"/>
                  <a:gd name="connsiteX19" fmla="*/ 227654 w 435694"/>
                  <a:gd name="connsiteY19" fmla="*/ 92843 h 494227"/>
                  <a:gd name="connsiteX20" fmla="*/ 227654 w 435694"/>
                  <a:gd name="connsiteY20" fmla="*/ 53781 h 494227"/>
                  <a:gd name="connsiteX21" fmla="*/ 242284 w 435694"/>
                  <a:gd name="connsiteY21" fmla="*/ 41672 h 494227"/>
                  <a:gd name="connsiteX22" fmla="*/ 245621 w 435694"/>
                  <a:gd name="connsiteY22" fmla="*/ 22986 h 494227"/>
                  <a:gd name="connsiteX23" fmla="*/ 236188 w 435694"/>
                  <a:gd name="connsiteY23" fmla="*/ 6512 h 494227"/>
                  <a:gd name="connsiteX24" fmla="*/ 218414 w 435694"/>
                  <a:gd name="connsiteY24" fmla="*/ 0 h 494227"/>
                  <a:gd name="connsiteX25" fmla="*/ 200575 w 435694"/>
                  <a:gd name="connsiteY25" fmla="*/ 6512 h 494227"/>
                  <a:gd name="connsiteX26" fmla="*/ 191142 w 435694"/>
                  <a:gd name="connsiteY26" fmla="*/ 22986 h 494227"/>
                  <a:gd name="connsiteX27" fmla="*/ 194542 w 435694"/>
                  <a:gd name="connsiteY27" fmla="*/ 41672 h 494227"/>
                  <a:gd name="connsiteX28" fmla="*/ 209109 w 435694"/>
                  <a:gd name="connsiteY28" fmla="*/ 53781 h 494227"/>
                  <a:gd name="connsiteX29" fmla="*/ 209109 w 435694"/>
                  <a:gd name="connsiteY29" fmla="*/ 92596 h 494227"/>
                  <a:gd name="connsiteX30" fmla="*/ 140898 w 435694"/>
                  <a:gd name="connsiteY30" fmla="*/ 113230 h 494227"/>
                  <a:gd name="connsiteX31" fmla="*/ 89114 w 435694"/>
                  <a:gd name="connsiteY31" fmla="*/ 162315 h 494227"/>
                  <a:gd name="connsiteX32" fmla="*/ 54912 w 435694"/>
                  <a:gd name="connsiteY32" fmla="*/ 142908 h 494227"/>
                  <a:gd name="connsiteX33" fmla="*/ 54912 w 435694"/>
                  <a:gd name="connsiteY33" fmla="*/ 130546 h 494227"/>
                  <a:gd name="connsiteX34" fmla="*/ 42592 w 435694"/>
                  <a:gd name="connsiteY34" fmla="*/ 113735 h 494227"/>
                  <a:gd name="connsiteX35" fmla="*/ 28026 w 435694"/>
                  <a:gd name="connsiteY35" fmla="*/ 109932 h 494227"/>
                  <a:gd name="connsiteX36" fmla="*/ 13652 w 435694"/>
                  <a:gd name="connsiteY36" fmla="*/ 114284 h 494227"/>
                  <a:gd name="connsiteX37" fmla="*/ 3578 w 435694"/>
                  <a:gd name="connsiteY37" fmla="*/ 125513 h 494227"/>
                  <a:gd name="connsiteX38" fmla="*/ 883 w 435694"/>
                  <a:gd name="connsiteY38" fmla="*/ 140327 h 494227"/>
                  <a:gd name="connsiteX39" fmla="*/ 6272 w 435694"/>
                  <a:gd name="connsiteY39" fmla="*/ 154383 h 494227"/>
                  <a:gd name="connsiteX40" fmla="*/ 18208 w 435694"/>
                  <a:gd name="connsiteY40" fmla="*/ 163560 h 494227"/>
                  <a:gd name="connsiteX41" fmla="*/ 33159 w 435694"/>
                  <a:gd name="connsiteY41" fmla="*/ 165166 h 494227"/>
                  <a:gd name="connsiteX42" fmla="*/ 46763 w 435694"/>
                  <a:gd name="connsiteY42" fmla="*/ 158730 h 494227"/>
                  <a:gd name="connsiteX43" fmla="*/ 80579 w 435694"/>
                  <a:gd name="connsiteY43" fmla="*/ 178138 h 494227"/>
                  <a:gd name="connsiteX44" fmla="*/ 64473 w 435694"/>
                  <a:gd name="connsiteY44" fmla="*/ 246805 h 494227"/>
                  <a:gd name="connsiteX45" fmla="*/ 80579 w 435694"/>
                  <a:gd name="connsiteY45" fmla="*/ 315474 h 494227"/>
                  <a:gd name="connsiteX46" fmla="*/ 45672 w 435694"/>
                  <a:gd name="connsiteY46" fmla="*/ 335251 h 494227"/>
                  <a:gd name="connsiteX47" fmla="*/ 32133 w 435694"/>
                  <a:gd name="connsiteY47" fmla="*/ 328936 h 494227"/>
                  <a:gd name="connsiteX48" fmla="*/ 17310 w 435694"/>
                  <a:gd name="connsiteY48" fmla="*/ 330592 h 494227"/>
                  <a:gd name="connsiteX49" fmla="*/ 5438 w 435694"/>
                  <a:gd name="connsiteY49" fmla="*/ 339729 h 494227"/>
                  <a:gd name="connsiteX50" fmla="*/ 112 w 435694"/>
                  <a:gd name="connsiteY50" fmla="*/ 353686 h 494227"/>
                  <a:gd name="connsiteX51" fmla="*/ 2808 w 435694"/>
                  <a:gd name="connsiteY51" fmla="*/ 368394 h 494227"/>
                  <a:gd name="connsiteX52" fmla="*/ 12689 w 435694"/>
                  <a:gd name="connsiteY52" fmla="*/ 379565 h 494227"/>
                  <a:gd name="connsiteX53" fmla="*/ 26999 w 435694"/>
                  <a:gd name="connsiteY53" fmla="*/ 383942 h 494227"/>
                  <a:gd name="connsiteX54" fmla="*/ 41501 w 435694"/>
                  <a:gd name="connsiteY54" fmla="*/ 380245 h 494227"/>
                  <a:gd name="connsiteX55" fmla="*/ 52795 w 435694"/>
                  <a:gd name="connsiteY55" fmla="*/ 367867 h 494227"/>
                  <a:gd name="connsiteX56" fmla="*/ 54912 w 435694"/>
                  <a:gd name="connsiteY56" fmla="*/ 351196 h 494227"/>
                  <a:gd name="connsiteX57" fmla="*/ 88536 w 435694"/>
                  <a:gd name="connsiteY57" fmla="*/ 331792 h 494227"/>
                  <a:gd name="connsiteX58" fmla="*/ 140320 w 435694"/>
                  <a:gd name="connsiteY58" fmla="*/ 380983 h 494227"/>
                  <a:gd name="connsiteX59" fmla="*/ 208660 w 435694"/>
                  <a:gd name="connsiteY59" fmla="*/ 401633 h 494227"/>
                  <a:gd name="connsiteX60" fmla="*/ 208660 w 435694"/>
                  <a:gd name="connsiteY60" fmla="*/ 440448 h 494227"/>
                  <a:gd name="connsiteX61" fmla="*/ 194029 w 435694"/>
                  <a:gd name="connsiteY61" fmla="*/ 452557 h 494227"/>
                  <a:gd name="connsiteX62" fmla="*/ 190628 w 435694"/>
                  <a:gd name="connsiteY62" fmla="*/ 471243 h 494227"/>
                  <a:gd name="connsiteX63" fmla="*/ 200061 w 435694"/>
                  <a:gd name="connsiteY63" fmla="*/ 487715 h 494227"/>
                  <a:gd name="connsiteX64" fmla="*/ 217900 w 435694"/>
                  <a:gd name="connsiteY64" fmla="*/ 494228 h 494227"/>
                  <a:gd name="connsiteX65" fmla="*/ 235739 w 435694"/>
                  <a:gd name="connsiteY65" fmla="*/ 487715 h 494227"/>
                  <a:gd name="connsiteX66" fmla="*/ 245171 w 435694"/>
                  <a:gd name="connsiteY66" fmla="*/ 471243 h 494227"/>
                  <a:gd name="connsiteX67" fmla="*/ 241770 w 435694"/>
                  <a:gd name="connsiteY67" fmla="*/ 452557 h 494227"/>
                  <a:gd name="connsiteX68" fmla="*/ 227140 w 435694"/>
                  <a:gd name="connsiteY68" fmla="*/ 440448 h 494227"/>
                  <a:gd name="connsiteX69" fmla="*/ 227140 w 435694"/>
                  <a:gd name="connsiteY69" fmla="*/ 401633 h 494227"/>
                  <a:gd name="connsiteX70" fmla="*/ 295416 w 435694"/>
                  <a:gd name="connsiteY70" fmla="*/ 380996 h 494227"/>
                  <a:gd name="connsiteX71" fmla="*/ 347135 w 435694"/>
                  <a:gd name="connsiteY71" fmla="*/ 331914 h 494227"/>
                  <a:gd name="connsiteX72" fmla="*/ 380888 w 435694"/>
                  <a:gd name="connsiteY72" fmla="*/ 351325 h 494227"/>
                  <a:gd name="connsiteX73" fmla="*/ 380888 w 435694"/>
                  <a:gd name="connsiteY73" fmla="*/ 363684 h 494227"/>
                  <a:gd name="connsiteX74" fmla="*/ 393208 w 435694"/>
                  <a:gd name="connsiteY74" fmla="*/ 380496 h 494227"/>
                  <a:gd name="connsiteX75" fmla="*/ 403475 w 435694"/>
                  <a:gd name="connsiteY75" fmla="*/ 383942 h 494227"/>
                  <a:gd name="connsiteX76" fmla="*/ 414255 w 435694"/>
                  <a:gd name="connsiteY76" fmla="*/ 383197 h 494227"/>
                  <a:gd name="connsiteX77" fmla="*/ 423880 w 435694"/>
                  <a:gd name="connsiteY77" fmla="*/ 378385 h 494227"/>
                  <a:gd name="connsiteX78" fmla="*/ 431004 w 435694"/>
                  <a:gd name="connsiteY78" fmla="*/ 370235 h 494227"/>
                  <a:gd name="connsiteX79" fmla="*/ 434468 w 435694"/>
                  <a:gd name="connsiteY79" fmla="*/ 359987 h 494227"/>
                  <a:gd name="connsiteX80" fmla="*/ 433698 w 435694"/>
                  <a:gd name="connsiteY80" fmla="*/ 349194 h 494227"/>
                  <a:gd name="connsiteX81" fmla="*/ 428886 w 435694"/>
                  <a:gd name="connsiteY81" fmla="*/ 339511 h 494227"/>
                  <a:gd name="connsiteX82" fmla="*/ 420736 w 435694"/>
                  <a:gd name="connsiteY82" fmla="*/ 332408 h 494227"/>
                  <a:gd name="connsiteX83" fmla="*/ 421891 w 435694"/>
                  <a:gd name="connsiteY83" fmla="*/ 332164 h 494227"/>
                  <a:gd name="connsiteX84" fmla="*/ 104578 w 435694"/>
                  <a:gd name="connsiteY84" fmla="*/ 322519 h 494227"/>
                  <a:gd name="connsiteX85" fmla="*/ 137048 w 435694"/>
                  <a:gd name="connsiteY85" fmla="*/ 303730 h 494227"/>
                  <a:gd name="connsiteX86" fmla="*/ 160598 w 435694"/>
                  <a:gd name="connsiteY86" fmla="*/ 319305 h 494227"/>
                  <a:gd name="connsiteX87" fmla="*/ 196660 w 435694"/>
                  <a:gd name="connsiteY87" fmla="*/ 314364 h 494227"/>
                  <a:gd name="connsiteX88" fmla="*/ 228488 w 435694"/>
                  <a:gd name="connsiteY88" fmla="*/ 295819 h 494227"/>
                  <a:gd name="connsiteX89" fmla="*/ 218028 w 435694"/>
                  <a:gd name="connsiteY89" fmla="*/ 277771 h 494227"/>
                  <a:gd name="connsiteX90" fmla="*/ 192104 w 435694"/>
                  <a:gd name="connsiteY90" fmla="*/ 292976 h 494227"/>
                  <a:gd name="connsiteX91" fmla="*/ 182864 w 435694"/>
                  <a:gd name="connsiteY91" fmla="*/ 276906 h 494227"/>
                  <a:gd name="connsiteX92" fmla="*/ 208916 w 435694"/>
                  <a:gd name="connsiteY92" fmla="*/ 262566 h 494227"/>
                  <a:gd name="connsiteX93" fmla="*/ 199612 w 435694"/>
                  <a:gd name="connsiteY93" fmla="*/ 246620 h 494227"/>
                  <a:gd name="connsiteX94" fmla="*/ 173688 w 435694"/>
                  <a:gd name="connsiteY94" fmla="*/ 261701 h 494227"/>
                  <a:gd name="connsiteX95" fmla="*/ 163549 w 435694"/>
                  <a:gd name="connsiteY95" fmla="*/ 243282 h 494227"/>
                  <a:gd name="connsiteX96" fmla="*/ 189474 w 435694"/>
                  <a:gd name="connsiteY96" fmla="*/ 228202 h 494227"/>
                  <a:gd name="connsiteX97" fmla="*/ 180233 w 435694"/>
                  <a:gd name="connsiteY97" fmla="*/ 212132 h 494227"/>
                  <a:gd name="connsiteX98" fmla="*/ 148149 w 435694"/>
                  <a:gd name="connsiteY98" fmla="*/ 230921 h 494227"/>
                  <a:gd name="connsiteX99" fmla="*/ 128449 w 435694"/>
                  <a:gd name="connsiteY99" fmla="*/ 255662 h 494227"/>
                  <a:gd name="connsiteX100" fmla="*/ 127744 w 435694"/>
                  <a:gd name="connsiteY100" fmla="*/ 287289 h 494227"/>
                  <a:gd name="connsiteX101" fmla="*/ 95403 w 435694"/>
                  <a:gd name="connsiteY101" fmla="*/ 306450 h 494227"/>
                  <a:gd name="connsiteX102" fmla="*/ 81735 w 435694"/>
                  <a:gd name="connsiteY102" fmla="*/ 247115 h 494227"/>
                  <a:gd name="connsiteX103" fmla="*/ 108108 w 435694"/>
                  <a:gd name="connsiteY103" fmla="*/ 165425 h 494227"/>
                  <a:gd name="connsiteX104" fmla="*/ 178116 w 435694"/>
                  <a:gd name="connsiteY104" fmla="*/ 115859 h 494227"/>
                  <a:gd name="connsiteX105" fmla="*/ 263845 w 435694"/>
                  <a:gd name="connsiteY105" fmla="*/ 118180 h 494227"/>
                  <a:gd name="connsiteX106" fmla="*/ 331093 w 435694"/>
                  <a:gd name="connsiteY106" fmla="*/ 171463 h 494227"/>
                  <a:gd name="connsiteX107" fmla="*/ 304078 w 435694"/>
                  <a:gd name="connsiteY107" fmla="*/ 187038 h 494227"/>
                  <a:gd name="connsiteX108" fmla="*/ 303308 w 435694"/>
                  <a:gd name="connsiteY108" fmla="*/ 185678 h 494227"/>
                  <a:gd name="connsiteX109" fmla="*/ 275459 w 435694"/>
                  <a:gd name="connsiteY109" fmla="*/ 169662 h 494227"/>
                  <a:gd name="connsiteX110" fmla="*/ 243696 w 435694"/>
                  <a:gd name="connsiteY110" fmla="*/ 174924 h 494227"/>
                  <a:gd name="connsiteX111" fmla="*/ 215783 w 435694"/>
                  <a:gd name="connsiteY111" fmla="*/ 191241 h 494227"/>
                  <a:gd name="connsiteX112" fmla="*/ 225279 w 435694"/>
                  <a:gd name="connsiteY112" fmla="*/ 207187 h 494227"/>
                  <a:gd name="connsiteX113" fmla="*/ 200639 w 435694"/>
                  <a:gd name="connsiteY113" fmla="*/ 221156 h 494227"/>
                  <a:gd name="connsiteX114" fmla="*/ 211098 w 435694"/>
                  <a:gd name="connsiteY114" fmla="*/ 239079 h 494227"/>
                  <a:gd name="connsiteX115" fmla="*/ 235546 w 435694"/>
                  <a:gd name="connsiteY115" fmla="*/ 225482 h 494227"/>
                  <a:gd name="connsiteX116" fmla="*/ 244787 w 435694"/>
                  <a:gd name="connsiteY116" fmla="*/ 241429 h 494227"/>
                  <a:gd name="connsiteX117" fmla="*/ 220852 w 435694"/>
                  <a:gd name="connsiteY117" fmla="*/ 255150 h 494227"/>
                  <a:gd name="connsiteX118" fmla="*/ 230092 w 435694"/>
                  <a:gd name="connsiteY118" fmla="*/ 271096 h 494227"/>
                  <a:gd name="connsiteX119" fmla="*/ 254091 w 435694"/>
                  <a:gd name="connsiteY119" fmla="*/ 257127 h 494227"/>
                  <a:gd name="connsiteX120" fmla="*/ 264550 w 435694"/>
                  <a:gd name="connsiteY120" fmla="*/ 274928 h 494227"/>
                  <a:gd name="connsiteX121" fmla="*/ 292463 w 435694"/>
                  <a:gd name="connsiteY121" fmla="*/ 258611 h 494227"/>
                  <a:gd name="connsiteX122" fmla="*/ 312035 w 435694"/>
                  <a:gd name="connsiteY122" fmla="*/ 234238 h 494227"/>
                  <a:gd name="connsiteX123" fmla="*/ 313062 w 435694"/>
                  <a:gd name="connsiteY123" fmla="*/ 202984 h 494227"/>
                  <a:gd name="connsiteX124" fmla="*/ 340397 w 435694"/>
                  <a:gd name="connsiteY124" fmla="*/ 187285 h 494227"/>
                  <a:gd name="connsiteX125" fmla="*/ 353616 w 435694"/>
                  <a:gd name="connsiteY125" fmla="*/ 290565 h 494227"/>
                  <a:gd name="connsiteX126" fmla="*/ 290025 w 435694"/>
                  <a:gd name="connsiteY126" fmla="*/ 372956 h 494227"/>
                  <a:gd name="connsiteX127" fmla="*/ 186843 w 435694"/>
                  <a:gd name="connsiteY127" fmla="*/ 386187 h 494227"/>
                  <a:gd name="connsiteX128" fmla="*/ 104578 w 435694"/>
                  <a:gd name="connsiteY128" fmla="*/ 322519 h 494227"/>
                  <a:gd name="connsiteX129" fmla="*/ 399240 w 435694"/>
                  <a:gd name="connsiteY129" fmla="*/ 135985 h 494227"/>
                  <a:gd name="connsiteX130" fmla="*/ 400844 w 435694"/>
                  <a:gd name="connsiteY130" fmla="*/ 132682 h 494227"/>
                  <a:gd name="connsiteX131" fmla="*/ 403604 w 435694"/>
                  <a:gd name="connsiteY131" fmla="*/ 130299 h 494227"/>
                  <a:gd name="connsiteX132" fmla="*/ 407068 w 435694"/>
                  <a:gd name="connsiteY132" fmla="*/ 128873 h 494227"/>
                  <a:gd name="connsiteX133" fmla="*/ 410855 w 435694"/>
                  <a:gd name="connsiteY133" fmla="*/ 128968 h 494227"/>
                  <a:gd name="connsiteX134" fmla="*/ 414319 w 435694"/>
                  <a:gd name="connsiteY134" fmla="*/ 130568 h 494227"/>
                  <a:gd name="connsiteX135" fmla="*/ 416822 w 435694"/>
                  <a:gd name="connsiteY135" fmla="*/ 133407 h 494227"/>
                  <a:gd name="connsiteX136" fmla="*/ 417977 w 435694"/>
                  <a:gd name="connsiteY136" fmla="*/ 137011 h 494227"/>
                  <a:gd name="connsiteX137" fmla="*/ 417592 w 435694"/>
                  <a:gd name="connsiteY137" fmla="*/ 140778 h 494227"/>
                  <a:gd name="connsiteX138" fmla="*/ 415732 w 435694"/>
                  <a:gd name="connsiteY138" fmla="*/ 144081 h 494227"/>
                  <a:gd name="connsiteX139" fmla="*/ 412715 w 435694"/>
                  <a:gd name="connsiteY139" fmla="*/ 146369 h 494227"/>
                  <a:gd name="connsiteX140" fmla="*/ 405849 w 435694"/>
                  <a:gd name="connsiteY140" fmla="*/ 147170 h 494227"/>
                  <a:gd name="connsiteX141" fmla="*/ 400395 w 435694"/>
                  <a:gd name="connsiteY141" fmla="*/ 142908 h 494227"/>
                  <a:gd name="connsiteX142" fmla="*/ 399047 w 435694"/>
                  <a:gd name="connsiteY142" fmla="*/ 139380 h 494227"/>
                  <a:gd name="connsiteX143" fmla="*/ 399240 w 435694"/>
                  <a:gd name="connsiteY143" fmla="*/ 135614 h 494227"/>
                  <a:gd name="connsiteX144" fmla="*/ 399240 w 435694"/>
                  <a:gd name="connsiteY144" fmla="*/ 135985 h 494227"/>
                  <a:gd name="connsiteX145" fmla="*/ 217900 w 435694"/>
                  <a:gd name="connsiteY145" fmla="*/ 18428 h 494227"/>
                  <a:gd name="connsiteX146" fmla="*/ 223034 w 435694"/>
                  <a:gd name="connsiteY146" fmla="*/ 19999 h 494227"/>
                  <a:gd name="connsiteX147" fmla="*/ 226435 w 435694"/>
                  <a:gd name="connsiteY147" fmla="*/ 24180 h 494227"/>
                  <a:gd name="connsiteX148" fmla="*/ 226948 w 435694"/>
                  <a:gd name="connsiteY148" fmla="*/ 29553 h 494227"/>
                  <a:gd name="connsiteX149" fmla="*/ 224381 w 435694"/>
                  <a:gd name="connsiteY149" fmla="*/ 34298 h 494227"/>
                  <a:gd name="connsiteX150" fmla="*/ 219632 w 435694"/>
                  <a:gd name="connsiteY150" fmla="*/ 36806 h 494227"/>
                  <a:gd name="connsiteX151" fmla="*/ 214243 w 435694"/>
                  <a:gd name="connsiteY151" fmla="*/ 36228 h 494227"/>
                  <a:gd name="connsiteX152" fmla="*/ 210136 w 435694"/>
                  <a:gd name="connsiteY152" fmla="*/ 32759 h 494227"/>
                  <a:gd name="connsiteX153" fmla="*/ 208660 w 435694"/>
                  <a:gd name="connsiteY153" fmla="*/ 27575 h 494227"/>
                  <a:gd name="connsiteX154" fmla="*/ 211419 w 435694"/>
                  <a:gd name="connsiteY154" fmla="*/ 21099 h 494227"/>
                  <a:gd name="connsiteX155" fmla="*/ 217900 w 435694"/>
                  <a:gd name="connsiteY155" fmla="*/ 18428 h 494227"/>
                  <a:gd name="connsiteX156" fmla="*/ 35662 w 435694"/>
                  <a:gd name="connsiteY156" fmla="*/ 142042 h 494227"/>
                  <a:gd name="connsiteX157" fmla="*/ 30207 w 435694"/>
                  <a:gd name="connsiteY157" fmla="*/ 146305 h 494227"/>
                  <a:gd name="connsiteX158" fmla="*/ 23342 w 435694"/>
                  <a:gd name="connsiteY158" fmla="*/ 145503 h 494227"/>
                  <a:gd name="connsiteX159" fmla="*/ 19106 w 435694"/>
                  <a:gd name="connsiteY159" fmla="*/ 140019 h 494227"/>
                  <a:gd name="connsiteX160" fmla="*/ 19876 w 435694"/>
                  <a:gd name="connsiteY160" fmla="*/ 133142 h 494227"/>
                  <a:gd name="connsiteX161" fmla="*/ 23277 w 435694"/>
                  <a:gd name="connsiteY161" fmla="*/ 129967 h 494227"/>
                  <a:gd name="connsiteX162" fmla="*/ 27769 w 435694"/>
                  <a:gd name="connsiteY162" fmla="*/ 128816 h 494227"/>
                  <a:gd name="connsiteX163" fmla="*/ 32453 w 435694"/>
                  <a:gd name="connsiteY163" fmla="*/ 129928 h 494227"/>
                  <a:gd name="connsiteX164" fmla="*/ 36752 w 435694"/>
                  <a:gd name="connsiteY164" fmla="*/ 135614 h 494227"/>
                  <a:gd name="connsiteX165" fmla="*/ 36945 w 435694"/>
                  <a:gd name="connsiteY165" fmla="*/ 139188 h 494227"/>
                  <a:gd name="connsiteX166" fmla="*/ 35662 w 435694"/>
                  <a:gd name="connsiteY166" fmla="*/ 142537 h 494227"/>
                  <a:gd name="connsiteX167" fmla="*/ 35662 w 435694"/>
                  <a:gd name="connsiteY167" fmla="*/ 142042 h 494227"/>
                  <a:gd name="connsiteX168" fmla="*/ 36624 w 435694"/>
                  <a:gd name="connsiteY168" fmla="*/ 358120 h 494227"/>
                  <a:gd name="connsiteX169" fmla="*/ 32325 w 435694"/>
                  <a:gd name="connsiteY169" fmla="*/ 363805 h 494227"/>
                  <a:gd name="connsiteX170" fmla="*/ 25459 w 435694"/>
                  <a:gd name="connsiteY170" fmla="*/ 364518 h 494227"/>
                  <a:gd name="connsiteX171" fmla="*/ 20005 w 435694"/>
                  <a:gd name="connsiteY171" fmla="*/ 360347 h 494227"/>
                  <a:gd name="connsiteX172" fmla="*/ 19235 w 435694"/>
                  <a:gd name="connsiteY172" fmla="*/ 353468 h 494227"/>
                  <a:gd name="connsiteX173" fmla="*/ 23470 w 435694"/>
                  <a:gd name="connsiteY173" fmla="*/ 347982 h 494227"/>
                  <a:gd name="connsiteX174" fmla="*/ 30336 w 435694"/>
                  <a:gd name="connsiteY174" fmla="*/ 347179 h 494227"/>
                  <a:gd name="connsiteX175" fmla="*/ 35790 w 435694"/>
                  <a:gd name="connsiteY175" fmla="*/ 351447 h 494227"/>
                  <a:gd name="connsiteX176" fmla="*/ 36945 w 435694"/>
                  <a:gd name="connsiteY176" fmla="*/ 354937 h 494227"/>
                  <a:gd name="connsiteX177" fmla="*/ 36624 w 435694"/>
                  <a:gd name="connsiteY177" fmla="*/ 358614 h 494227"/>
                  <a:gd name="connsiteX178" fmla="*/ 36624 w 435694"/>
                  <a:gd name="connsiteY178" fmla="*/ 358120 h 494227"/>
                  <a:gd name="connsiteX179" fmla="*/ 217900 w 435694"/>
                  <a:gd name="connsiteY179" fmla="*/ 475799 h 494227"/>
                  <a:gd name="connsiteX180" fmla="*/ 212767 w 435694"/>
                  <a:gd name="connsiteY180" fmla="*/ 474233 h 494227"/>
                  <a:gd name="connsiteX181" fmla="*/ 209301 w 435694"/>
                  <a:gd name="connsiteY181" fmla="*/ 470049 h 494227"/>
                  <a:gd name="connsiteX182" fmla="*/ 208852 w 435694"/>
                  <a:gd name="connsiteY182" fmla="*/ 464678 h 494227"/>
                  <a:gd name="connsiteX183" fmla="*/ 211419 w 435694"/>
                  <a:gd name="connsiteY183" fmla="*/ 459930 h 494227"/>
                  <a:gd name="connsiteX184" fmla="*/ 216167 w 435694"/>
                  <a:gd name="connsiteY184" fmla="*/ 457421 h 494227"/>
                  <a:gd name="connsiteX185" fmla="*/ 221558 w 435694"/>
                  <a:gd name="connsiteY185" fmla="*/ 457998 h 494227"/>
                  <a:gd name="connsiteX186" fmla="*/ 225665 w 435694"/>
                  <a:gd name="connsiteY186" fmla="*/ 461470 h 494227"/>
                  <a:gd name="connsiteX187" fmla="*/ 227140 w 435694"/>
                  <a:gd name="connsiteY187" fmla="*/ 466655 h 494227"/>
                  <a:gd name="connsiteX188" fmla="*/ 224381 w 435694"/>
                  <a:gd name="connsiteY188" fmla="*/ 473129 h 494227"/>
                  <a:gd name="connsiteX189" fmla="*/ 217900 w 435694"/>
                  <a:gd name="connsiteY189" fmla="*/ 475799 h 494227"/>
                  <a:gd name="connsiteX190" fmla="*/ 416180 w 435694"/>
                  <a:gd name="connsiteY190" fmla="*/ 361457 h 494227"/>
                  <a:gd name="connsiteX191" fmla="*/ 410726 w 435694"/>
                  <a:gd name="connsiteY191" fmla="*/ 365673 h 494227"/>
                  <a:gd name="connsiteX192" fmla="*/ 403860 w 435694"/>
                  <a:gd name="connsiteY192" fmla="*/ 364922 h 494227"/>
                  <a:gd name="connsiteX193" fmla="*/ 401101 w 435694"/>
                  <a:gd name="connsiteY193" fmla="*/ 362535 h 494227"/>
                  <a:gd name="connsiteX194" fmla="*/ 399497 w 435694"/>
                  <a:gd name="connsiteY194" fmla="*/ 359230 h 494227"/>
                  <a:gd name="connsiteX195" fmla="*/ 399368 w 435694"/>
                  <a:gd name="connsiteY195" fmla="*/ 355053 h 494227"/>
                  <a:gd name="connsiteX196" fmla="*/ 401101 w 435694"/>
                  <a:gd name="connsiteY196" fmla="*/ 351248 h 494227"/>
                  <a:gd name="connsiteX197" fmla="*/ 404374 w 435694"/>
                  <a:gd name="connsiteY197" fmla="*/ 348585 h 494227"/>
                  <a:gd name="connsiteX198" fmla="*/ 408416 w 435694"/>
                  <a:gd name="connsiteY198" fmla="*/ 347616 h 494227"/>
                  <a:gd name="connsiteX199" fmla="*/ 412972 w 435694"/>
                  <a:gd name="connsiteY199" fmla="*/ 348848 h 494227"/>
                  <a:gd name="connsiteX200" fmla="*/ 417143 w 435694"/>
                  <a:gd name="connsiteY200" fmla="*/ 354495 h 494227"/>
                  <a:gd name="connsiteX201" fmla="*/ 416180 w 435694"/>
                  <a:gd name="connsiteY201" fmla="*/ 361457 h 49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435694" h="494227">
                    <a:moveTo>
                      <a:pt x="421891" y="332164"/>
                    </a:moveTo>
                    <a:cubicBezTo>
                      <a:pt x="416886" y="329353"/>
                      <a:pt x="411175" y="328141"/>
                      <a:pt x="405528" y="328699"/>
                    </a:cubicBezTo>
                    <a:cubicBezTo>
                      <a:pt x="399817" y="329251"/>
                      <a:pt x="394491" y="331535"/>
                      <a:pt x="390128" y="335251"/>
                    </a:cubicBezTo>
                    <a:lnTo>
                      <a:pt x="356439" y="315846"/>
                    </a:lnTo>
                    <a:cubicBezTo>
                      <a:pt x="366963" y="294475"/>
                      <a:pt x="372481" y="270956"/>
                      <a:pt x="372481" y="247115"/>
                    </a:cubicBezTo>
                    <a:cubicBezTo>
                      <a:pt x="372481" y="223274"/>
                      <a:pt x="366963" y="199754"/>
                      <a:pt x="356439" y="178385"/>
                    </a:cubicBezTo>
                    <a:lnTo>
                      <a:pt x="390128" y="158977"/>
                    </a:lnTo>
                    <a:cubicBezTo>
                      <a:pt x="395133" y="163314"/>
                      <a:pt x="401550" y="165724"/>
                      <a:pt x="408159" y="165776"/>
                    </a:cubicBezTo>
                    <a:cubicBezTo>
                      <a:pt x="413293" y="165755"/>
                      <a:pt x="418362" y="164294"/>
                      <a:pt x="422726" y="161558"/>
                    </a:cubicBezTo>
                    <a:cubicBezTo>
                      <a:pt x="427089" y="158821"/>
                      <a:pt x="430618" y="154917"/>
                      <a:pt x="432864" y="150288"/>
                    </a:cubicBezTo>
                    <a:cubicBezTo>
                      <a:pt x="435110" y="145657"/>
                      <a:pt x="436072" y="140485"/>
                      <a:pt x="435559" y="135352"/>
                    </a:cubicBezTo>
                    <a:cubicBezTo>
                      <a:pt x="435046" y="130219"/>
                      <a:pt x="433121" y="125331"/>
                      <a:pt x="429977" y="121238"/>
                    </a:cubicBezTo>
                    <a:cubicBezTo>
                      <a:pt x="426833" y="117145"/>
                      <a:pt x="422661" y="114010"/>
                      <a:pt x="417849" y="112186"/>
                    </a:cubicBezTo>
                    <a:cubicBezTo>
                      <a:pt x="413036" y="110362"/>
                      <a:pt x="407774" y="109922"/>
                      <a:pt x="402705" y="110916"/>
                    </a:cubicBezTo>
                    <a:cubicBezTo>
                      <a:pt x="397636" y="111909"/>
                      <a:pt x="393016" y="114296"/>
                      <a:pt x="389230" y="117808"/>
                    </a:cubicBezTo>
                    <a:cubicBezTo>
                      <a:pt x="385443" y="121320"/>
                      <a:pt x="382749" y="125818"/>
                      <a:pt x="381337" y="130793"/>
                    </a:cubicBezTo>
                    <a:cubicBezTo>
                      <a:pt x="380439" y="134865"/>
                      <a:pt x="380439" y="139083"/>
                      <a:pt x="381337" y="143155"/>
                    </a:cubicBezTo>
                    <a:lnTo>
                      <a:pt x="347648" y="162562"/>
                    </a:lnTo>
                    <a:cubicBezTo>
                      <a:pt x="334430" y="142389"/>
                      <a:pt x="316719" y="125581"/>
                      <a:pt x="295929" y="113477"/>
                    </a:cubicBezTo>
                    <a:cubicBezTo>
                      <a:pt x="275074" y="101373"/>
                      <a:pt x="251717" y="94308"/>
                      <a:pt x="227654" y="92843"/>
                    </a:cubicBezTo>
                    <a:lnTo>
                      <a:pt x="227654" y="53781"/>
                    </a:lnTo>
                    <a:cubicBezTo>
                      <a:pt x="233813" y="51596"/>
                      <a:pt x="238947" y="47307"/>
                      <a:pt x="242284" y="41672"/>
                    </a:cubicBezTo>
                    <a:cubicBezTo>
                      <a:pt x="245557" y="36038"/>
                      <a:pt x="246776" y="29419"/>
                      <a:pt x="245621" y="22986"/>
                    </a:cubicBezTo>
                    <a:cubicBezTo>
                      <a:pt x="244530" y="16553"/>
                      <a:pt x="241193" y="10718"/>
                      <a:pt x="236188" y="6512"/>
                    </a:cubicBezTo>
                    <a:cubicBezTo>
                      <a:pt x="231247" y="2307"/>
                      <a:pt x="224894" y="0"/>
                      <a:pt x="218414" y="0"/>
                    </a:cubicBezTo>
                    <a:cubicBezTo>
                      <a:pt x="211868" y="0"/>
                      <a:pt x="205580" y="2307"/>
                      <a:pt x="200575" y="6512"/>
                    </a:cubicBezTo>
                    <a:cubicBezTo>
                      <a:pt x="195569" y="10718"/>
                      <a:pt x="192232" y="16553"/>
                      <a:pt x="191142" y="22986"/>
                    </a:cubicBezTo>
                    <a:cubicBezTo>
                      <a:pt x="190051" y="29419"/>
                      <a:pt x="191206" y="36038"/>
                      <a:pt x="194542" y="41672"/>
                    </a:cubicBezTo>
                    <a:cubicBezTo>
                      <a:pt x="197815" y="47307"/>
                      <a:pt x="203013" y="51596"/>
                      <a:pt x="209109" y="53781"/>
                    </a:cubicBezTo>
                    <a:lnTo>
                      <a:pt x="209109" y="92596"/>
                    </a:lnTo>
                    <a:cubicBezTo>
                      <a:pt x="185110" y="94061"/>
                      <a:pt x="161688" y="101126"/>
                      <a:pt x="140898" y="113230"/>
                    </a:cubicBezTo>
                    <a:cubicBezTo>
                      <a:pt x="120043" y="125334"/>
                      <a:pt x="102332" y="142142"/>
                      <a:pt x="89114" y="162315"/>
                    </a:cubicBezTo>
                    <a:lnTo>
                      <a:pt x="54912" y="142908"/>
                    </a:lnTo>
                    <a:cubicBezTo>
                      <a:pt x="55875" y="138843"/>
                      <a:pt x="55875" y="134611"/>
                      <a:pt x="54912" y="130546"/>
                    </a:cubicBezTo>
                    <a:cubicBezTo>
                      <a:pt x="53180" y="123533"/>
                      <a:pt x="48752" y="117492"/>
                      <a:pt x="42592" y="113735"/>
                    </a:cubicBezTo>
                    <a:cubicBezTo>
                      <a:pt x="38164" y="111151"/>
                      <a:pt x="33159" y="109835"/>
                      <a:pt x="28026" y="109932"/>
                    </a:cubicBezTo>
                    <a:cubicBezTo>
                      <a:pt x="22892" y="110029"/>
                      <a:pt x="17951" y="111535"/>
                      <a:pt x="13652" y="114284"/>
                    </a:cubicBezTo>
                    <a:cubicBezTo>
                      <a:pt x="9289" y="117032"/>
                      <a:pt x="5823" y="120918"/>
                      <a:pt x="3578" y="125513"/>
                    </a:cubicBezTo>
                    <a:cubicBezTo>
                      <a:pt x="1331" y="130108"/>
                      <a:pt x="433" y="135234"/>
                      <a:pt x="883" y="140327"/>
                    </a:cubicBezTo>
                    <a:cubicBezTo>
                      <a:pt x="1396" y="145421"/>
                      <a:pt x="3257" y="150284"/>
                      <a:pt x="6272" y="154383"/>
                    </a:cubicBezTo>
                    <a:cubicBezTo>
                      <a:pt x="9352" y="158482"/>
                      <a:pt x="13459" y="161657"/>
                      <a:pt x="18208" y="163560"/>
                    </a:cubicBezTo>
                    <a:cubicBezTo>
                      <a:pt x="22956" y="165461"/>
                      <a:pt x="28154" y="166017"/>
                      <a:pt x="33159" y="165166"/>
                    </a:cubicBezTo>
                    <a:cubicBezTo>
                      <a:pt x="38228" y="164314"/>
                      <a:pt x="42913" y="162087"/>
                      <a:pt x="46763" y="158730"/>
                    </a:cubicBezTo>
                    <a:lnTo>
                      <a:pt x="80579" y="178138"/>
                    </a:lnTo>
                    <a:cubicBezTo>
                      <a:pt x="69992" y="199475"/>
                      <a:pt x="64473" y="222978"/>
                      <a:pt x="64473" y="246805"/>
                    </a:cubicBezTo>
                    <a:cubicBezTo>
                      <a:pt x="64473" y="270633"/>
                      <a:pt x="69992" y="294137"/>
                      <a:pt x="80579" y="315474"/>
                    </a:cubicBezTo>
                    <a:lnTo>
                      <a:pt x="45672" y="335251"/>
                    </a:lnTo>
                    <a:cubicBezTo>
                      <a:pt x="41822" y="331946"/>
                      <a:pt x="37137" y="329758"/>
                      <a:pt x="32133" y="328936"/>
                    </a:cubicBezTo>
                    <a:cubicBezTo>
                      <a:pt x="27127" y="328115"/>
                      <a:pt x="21994" y="328686"/>
                      <a:pt x="17310" y="330592"/>
                    </a:cubicBezTo>
                    <a:cubicBezTo>
                      <a:pt x="12561" y="332491"/>
                      <a:pt x="8518" y="335655"/>
                      <a:pt x="5438" y="339729"/>
                    </a:cubicBezTo>
                    <a:cubicBezTo>
                      <a:pt x="2423" y="343798"/>
                      <a:pt x="561" y="348630"/>
                      <a:pt x="112" y="353686"/>
                    </a:cubicBezTo>
                    <a:cubicBezTo>
                      <a:pt x="-337" y="358743"/>
                      <a:pt x="561" y="363831"/>
                      <a:pt x="2808" y="368394"/>
                    </a:cubicBezTo>
                    <a:cubicBezTo>
                      <a:pt x="4989" y="372962"/>
                      <a:pt x="8454" y="376825"/>
                      <a:pt x="12689" y="379565"/>
                    </a:cubicBezTo>
                    <a:cubicBezTo>
                      <a:pt x="16988" y="382312"/>
                      <a:pt x="21930" y="383826"/>
                      <a:pt x="26999" y="383942"/>
                    </a:cubicBezTo>
                    <a:cubicBezTo>
                      <a:pt x="32068" y="384063"/>
                      <a:pt x="37073" y="382786"/>
                      <a:pt x="41501" y="380245"/>
                    </a:cubicBezTo>
                    <a:cubicBezTo>
                      <a:pt x="46442" y="377396"/>
                      <a:pt x="50420" y="373071"/>
                      <a:pt x="52795" y="367867"/>
                    </a:cubicBezTo>
                    <a:cubicBezTo>
                      <a:pt x="55233" y="362663"/>
                      <a:pt x="55939" y="356837"/>
                      <a:pt x="54912" y="351196"/>
                    </a:cubicBezTo>
                    <a:lnTo>
                      <a:pt x="88536" y="331792"/>
                    </a:lnTo>
                    <a:cubicBezTo>
                      <a:pt x="101691" y="352011"/>
                      <a:pt x="119466" y="368856"/>
                      <a:pt x="140320" y="380983"/>
                    </a:cubicBezTo>
                    <a:cubicBezTo>
                      <a:pt x="161175" y="393111"/>
                      <a:pt x="184533" y="400183"/>
                      <a:pt x="208660" y="401633"/>
                    </a:cubicBezTo>
                    <a:lnTo>
                      <a:pt x="208660" y="440448"/>
                    </a:lnTo>
                    <a:cubicBezTo>
                      <a:pt x="202499" y="442636"/>
                      <a:pt x="197302" y="446923"/>
                      <a:pt x="194029" y="452557"/>
                    </a:cubicBezTo>
                    <a:cubicBezTo>
                      <a:pt x="190757" y="458191"/>
                      <a:pt x="189538" y="464813"/>
                      <a:pt x="190628" y="471243"/>
                    </a:cubicBezTo>
                    <a:cubicBezTo>
                      <a:pt x="191784" y="477679"/>
                      <a:pt x="195120" y="483512"/>
                      <a:pt x="200061" y="487715"/>
                    </a:cubicBezTo>
                    <a:cubicBezTo>
                      <a:pt x="205066" y="491924"/>
                      <a:pt x="211355" y="494228"/>
                      <a:pt x="217900" y="494228"/>
                    </a:cubicBezTo>
                    <a:cubicBezTo>
                      <a:pt x="224445" y="494228"/>
                      <a:pt x="230733" y="491924"/>
                      <a:pt x="235739" y="487715"/>
                    </a:cubicBezTo>
                    <a:cubicBezTo>
                      <a:pt x="240680" y="483512"/>
                      <a:pt x="244017" y="477679"/>
                      <a:pt x="245171" y="471243"/>
                    </a:cubicBezTo>
                    <a:cubicBezTo>
                      <a:pt x="246263" y="464813"/>
                      <a:pt x="245043" y="458191"/>
                      <a:pt x="241770" y="452557"/>
                    </a:cubicBezTo>
                    <a:cubicBezTo>
                      <a:pt x="238498" y="446923"/>
                      <a:pt x="233300" y="442636"/>
                      <a:pt x="227140" y="440448"/>
                    </a:cubicBezTo>
                    <a:lnTo>
                      <a:pt x="227140" y="401633"/>
                    </a:lnTo>
                    <a:cubicBezTo>
                      <a:pt x="251204" y="400170"/>
                      <a:pt x="274561" y="393105"/>
                      <a:pt x="295416" y="380996"/>
                    </a:cubicBezTo>
                    <a:cubicBezTo>
                      <a:pt x="316271" y="368894"/>
                      <a:pt x="333980" y="352088"/>
                      <a:pt x="347135" y="331914"/>
                    </a:cubicBezTo>
                    <a:lnTo>
                      <a:pt x="380888" y="351325"/>
                    </a:lnTo>
                    <a:cubicBezTo>
                      <a:pt x="379989" y="355393"/>
                      <a:pt x="379989" y="359609"/>
                      <a:pt x="380888" y="363684"/>
                    </a:cubicBezTo>
                    <a:cubicBezTo>
                      <a:pt x="382620" y="370697"/>
                      <a:pt x="387048" y="376735"/>
                      <a:pt x="393208" y="380496"/>
                    </a:cubicBezTo>
                    <a:cubicBezTo>
                      <a:pt x="396353" y="382305"/>
                      <a:pt x="399881" y="383473"/>
                      <a:pt x="403475" y="383942"/>
                    </a:cubicBezTo>
                    <a:cubicBezTo>
                      <a:pt x="407068" y="384404"/>
                      <a:pt x="410726" y="384153"/>
                      <a:pt x="414255" y="383197"/>
                    </a:cubicBezTo>
                    <a:cubicBezTo>
                      <a:pt x="417720" y="382247"/>
                      <a:pt x="420993" y="380611"/>
                      <a:pt x="423880" y="378385"/>
                    </a:cubicBezTo>
                    <a:cubicBezTo>
                      <a:pt x="426768" y="376164"/>
                      <a:pt x="429207" y="373392"/>
                      <a:pt x="431004" y="370235"/>
                    </a:cubicBezTo>
                    <a:cubicBezTo>
                      <a:pt x="432800" y="367078"/>
                      <a:pt x="433955" y="363594"/>
                      <a:pt x="434468" y="359987"/>
                    </a:cubicBezTo>
                    <a:cubicBezTo>
                      <a:pt x="434918" y="356375"/>
                      <a:pt x="434661" y="352711"/>
                      <a:pt x="433698" y="349194"/>
                    </a:cubicBezTo>
                    <a:cubicBezTo>
                      <a:pt x="432736" y="345684"/>
                      <a:pt x="431131" y="342392"/>
                      <a:pt x="428886" y="339511"/>
                    </a:cubicBezTo>
                    <a:cubicBezTo>
                      <a:pt x="426640" y="336630"/>
                      <a:pt x="423880" y="334217"/>
                      <a:pt x="420736" y="332408"/>
                    </a:cubicBezTo>
                    <a:lnTo>
                      <a:pt x="421891" y="332164"/>
                    </a:lnTo>
                    <a:close/>
                    <a:moveTo>
                      <a:pt x="104578" y="322519"/>
                    </a:moveTo>
                    <a:lnTo>
                      <a:pt x="137048" y="303730"/>
                    </a:lnTo>
                    <a:cubicBezTo>
                      <a:pt x="143336" y="310988"/>
                      <a:pt x="151486" y="316379"/>
                      <a:pt x="160598" y="319305"/>
                    </a:cubicBezTo>
                    <a:cubicBezTo>
                      <a:pt x="172789" y="322468"/>
                      <a:pt x="185751" y="320691"/>
                      <a:pt x="196660" y="314364"/>
                    </a:cubicBezTo>
                    <a:lnTo>
                      <a:pt x="228488" y="295819"/>
                    </a:lnTo>
                    <a:lnTo>
                      <a:pt x="218028" y="277771"/>
                    </a:lnTo>
                    <a:lnTo>
                      <a:pt x="192104" y="292976"/>
                    </a:lnTo>
                    <a:lnTo>
                      <a:pt x="182864" y="276906"/>
                    </a:lnTo>
                    <a:lnTo>
                      <a:pt x="208916" y="262566"/>
                    </a:lnTo>
                    <a:lnTo>
                      <a:pt x="199612" y="246620"/>
                    </a:lnTo>
                    <a:lnTo>
                      <a:pt x="173688" y="261701"/>
                    </a:lnTo>
                    <a:lnTo>
                      <a:pt x="163549" y="243282"/>
                    </a:lnTo>
                    <a:lnTo>
                      <a:pt x="189474" y="228202"/>
                    </a:lnTo>
                    <a:lnTo>
                      <a:pt x="180233" y="212132"/>
                    </a:lnTo>
                    <a:lnTo>
                      <a:pt x="148149" y="230921"/>
                    </a:lnTo>
                    <a:cubicBezTo>
                      <a:pt x="139037" y="236787"/>
                      <a:pt x="132107" y="245479"/>
                      <a:pt x="128449" y="255662"/>
                    </a:cubicBezTo>
                    <a:cubicBezTo>
                      <a:pt x="124791" y="265845"/>
                      <a:pt x="124535" y="276957"/>
                      <a:pt x="127744" y="287289"/>
                    </a:cubicBezTo>
                    <a:lnTo>
                      <a:pt x="95403" y="306450"/>
                    </a:lnTo>
                    <a:cubicBezTo>
                      <a:pt x="86419" y="287979"/>
                      <a:pt x="81670" y="267681"/>
                      <a:pt x="81735" y="247115"/>
                    </a:cubicBezTo>
                    <a:cubicBezTo>
                      <a:pt x="81478" y="217744"/>
                      <a:pt x="90718" y="189085"/>
                      <a:pt x="108108" y="165425"/>
                    </a:cubicBezTo>
                    <a:cubicBezTo>
                      <a:pt x="125497" y="141765"/>
                      <a:pt x="150074" y="124376"/>
                      <a:pt x="178116" y="115859"/>
                    </a:cubicBezTo>
                    <a:cubicBezTo>
                      <a:pt x="206222" y="107344"/>
                      <a:pt x="236316" y="108157"/>
                      <a:pt x="263845" y="118180"/>
                    </a:cubicBezTo>
                    <a:cubicBezTo>
                      <a:pt x="291437" y="128203"/>
                      <a:pt x="315051" y="146896"/>
                      <a:pt x="331093" y="171463"/>
                    </a:cubicBezTo>
                    <a:lnTo>
                      <a:pt x="304078" y="187038"/>
                    </a:lnTo>
                    <a:lnTo>
                      <a:pt x="303308" y="185678"/>
                    </a:lnTo>
                    <a:cubicBezTo>
                      <a:pt x="296186" y="177279"/>
                      <a:pt x="286304" y="171622"/>
                      <a:pt x="275459" y="169662"/>
                    </a:cubicBezTo>
                    <a:cubicBezTo>
                      <a:pt x="264550" y="167702"/>
                      <a:pt x="253385" y="169561"/>
                      <a:pt x="243696" y="174924"/>
                    </a:cubicBezTo>
                    <a:lnTo>
                      <a:pt x="215783" y="191241"/>
                    </a:lnTo>
                    <a:lnTo>
                      <a:pt x="225279" y="207187"/>
                    </a:lnTo>
                    <a:lnTo>
                      <a:pt x="200639" y="221156"/>
                    </a:lnTo>
                    <a:lnTo>
                      <a:pt x="211098" y="239079"/>
                    </a:lnTo>
                    <a:lnTo>
                      <a:pt x="235546" y="225482"/>
                    </a:lnTo>
                    <a:lnTo>
                      <a:pt x="244787" y="241429"/>
                    </a:lnTo>
                    <a:lnTo>
                      <a:pt x="220852" y="255150"/>
                    </a:lnTo>
                    <a:lnTo>
                      <a:pt x="230092" y="271096"/>
                    </a:lnTo>
                    <a:lnTo>
                      <a:pt x="254091" y="257127"/>
                    </a:lnTo>
                    <a:lnTo>
                      <a:pt x="264550" y="274928"/>
                    </a:lnTo>
                    <a:lnTo>
                      <a:pt x="292463" y="258611"/>
                    </a:lnTo>
                    <a:cubicBezTo>
                      <a:pt x="301447" y="252820"/>
                      <a:pt x="308313" y="244268"/>
                      <a:pt x="312035" y="234238"/>
                    </a:cubicBezTo>
                    <a:cubicBezTo>
                      <a:pt x="315757" y="224208"/>
                      <a:pt x="316142" y="213241"/>
                      <a:pt x="313062" y="202984"/>
                    </a:cubicBezTo>
                    <a:lnTo>
                      <a:pt x="340397" y="187285"/>
                    </a:lnTo>
                    <a:cubicBezTo>
                      <a:pt x="358300" y="218594"/>
                      <a:pt x="363049" y="255745"/>
                      <a:pt x="353616" y="290565"/>
                    </a:cubicBezTo>
                    <a:cubicBezTo>
                      <a:pt x="344119" y="325388"/>
                      <a:pt x="321275" y="355021"/>
                      <a:pt x="290025" y="372956"/>
                    </a:cubicBezTo>
                    <a:cubicBezTo>
                      <a:pt x="258711" y="390885"/>
                      <a:pt x="221622" y="395646"/>
                      <a:pt x="186843" y="386187"/>
                    </a:cubicBezTo>
                    <a:cubicBezTo>
                      <a:pt x="152063" y="376729"/>
                      <a:pt x="122481" y="353827"/>
                      <a:pt x="104578" y="322519"/>
                    </a:cubicBezTo>
                    <a:close/>
                    <a:moveTo>
                      <a:pt x="399240" y="135985"/>
                    </a:moveTo>
                    <a:cubicBezTo>
                      <a:pt x="399561" y="134787"/>
                      <a:pt x="400074" y="133662"/>
                      <a:pt x="400844" y="132682"/>
                    </a:cubicBezTo>
                    <a:cubicBezTo>
                      <a:pt x="401550" y="131702"/>
                      <a:pt x="402512" y="130890"/>
                      <a:pt x="403604" y="130299"/>
                    </a:cubicBezTo>
                    <a:cubicBezTo>
                      <a:pt x="404630" y="129588"/>
                      <a:pt x="405849" y="129102"/>
                      <a:pt x="407068" y="128873"/>
                    </a:cubicBezTo>
                    <a:cubicBezTo>
                      <a:pt x="408352" y="128644"/>
                      <a:pt x="409635" y="128676"/>
                      <a:pt x="410855" y="128968"/>
                    </a:cubicBezTo>
                    <a:cubicBezTo>
                      <a:pt x="412138" y="129260"/>
                      <a:pt x="413293" y="129804"/>
                      <a:pt x="414319" y="130568"/>
                    </a:cubicBezTo>
                    <a:cubicBezTo>
                      <a:pt x="415346" y="131332"/>
                      <a:pt x="416180" y="132299"/>
                      <a:pt x="416822" y="133407"/>
                    </a:cubicBezTo>
                    <a:cubicBezTo>
                      <a:pt x="417399" y="134516"/>
                      <a:pt x="417849" y="135742"/>
                      <a:pt x="417977" y="137011"/>
                    </a:cubicBezTo>
                    <a:cubicBezTo>
                      <a:pt x="418106" y="138278"/>
                      <a:pt x="417977" y="139561"/>
                      <a:pt x="417592" y="140778"/>
                    </a:cubicBezTo>
                    <a:cubicBezTo>
                      <a:pt x="417207" y="141994"/>
                      <a:pt x="416566" y="143119"/>
                      <a:pt x="415732" y="144081"/>
                    </a:cubicBezTo>
                    <a:cubicBezTo>
                      <a:pt x="414897" y="145043"/>
                      <a:pt x="413870" y="145821"/>
                      <a:pt x="412715" y="146369"/>
                    </a:cubicBezTo>
                    <a:cubicBezTo>
                      <a:pt x="410598" y="147530"/>
                      <a:pt x="408159" y="147818"/>
                      <a:pt x="405849" y="147170"/>
                    </a:cubicBezTo>
                    <a:cubicBezTo>
                      <a:pt x="403539" y="146523"/>
                      <a:pt x="401550" y="144992"/>
                      <a:pt x="400395" y="142908"/>
                    </a:cubicBezTo>
                    <a:cubicBezTo>
                      <a:pt x="399689" y="141839"/>
                      <a:pt x="399240" y="140637"/>
                      <a:pt x="399047" y="139380"/>
                    </a:cubicBezTo>
                    <a:cubicBezTo>
                      <a:pt x="398855" y="138123"/>
                      <a:pt x="398919" y="136840"/>
                      <a:pt x="399240" y="135614"/>
                    </a:cubicBezTo>
                    <a:lnTo>
                      <a:pt x="399240" y="135985"/>
                    </a:lnTo>
                    <a:close/>
                    <a:moveTo>
                      <a:pt x="217900" y="18428"/>
                    </a:moveTo>
                    <a:cubicBezTo>
                      <a:pt x="219761" y="18428"/>
                      <a:pt x="221558" y="18975"/>
                      <a:pt x="223034" y="19999"/>
                    </a:cubicBezTo>
                    <a:cubicBezTo>
                      <a:pt x="224574" y="21023"/>
                      <a:pt x="225792" y="22479"/>
                      <a:pt x="226435" y="24180"/>
                    </a:cubicBezTo>
                    <a:cubicBezTo>
                      <a:pt x="227140" y="25881"/>
                      <a:pt x="227332" y="27752"/>
                      <a:pt x="226948" y="29553"/>
                    </a:cubicBezTo>
                    <a:cubicBezTo>
                      <a:pt x="226627" y="31355"/>
                      <a:pt x="225728" y="33007"/>
                      <a:pt x="224381" y="34298"/>
                    </a:cubicBezTo>
                    <a:cubicBezTo>
                      <a:pt x="223098" y="35590"/>
                      <a:pt x="221429" y="36463"/>
                      <a:pt x="219632" y="36806"/>
                    </a:cubicBezTo>
                    <a:cubicBezTo>
                      <a:pt x="217836" y="37150"/>
                      <a:pt x="215975" y="36949"/>
                      <a:pt x="214243" y="36228"/>
                    </a:cubicBezTo>
                    <a:cubicBezTo>
                      <a:pt x="212574" y="35508"/>
                      <a:pt x="211163" y="34300"/>
                      <a:pt x="210136" y="32759"/>
                    </a:cubicBezTo>
                    <a:cubicBezTo>
                      <a:pt x="209109" y="31219"/>
                      <a:pt x="208596" y="29414"/>
                      <a:pt x="208660" y="27575"/>
                    </a:cubicBezTo>
                    <a:cubicBezTo>
                      <a:pt x="208660" y="25138"/>
                      <a:pt x="209686" y="22811"/>
                      <a:pt x="211419" y="21099"/>
                    </a:cubicBezTo>
                    <a:cubicBezTo>
                      <a:pt x="213151" y="19387"/>
                      <a:pt x="215461" y="18427"/>
                      <a:pt x="217900" y="18428"/>
                    </a:cubicBezTo>
                    <a:close/>
                    <a:moveTo>
                      <a:pt x="35662" y="142042"/>
                    </a:moveTo>
                    <a:cubicBezTo>
                      <a:pt x="34443" y="144126"/>
                      <a:pt x="32518" y="145658"/>
                      <a:pt x="30207" y="146305"/>
                    </a:cubicBezTo>
                    <a:cubicBezTo>
                      <a:pt x="27897" y="146953"/>
                      <a:pt x="25395" y="146665"/>
                      <a:pt x="23342" y="145503"/>
                    </a:cubicBezTo>
                    <a:cubicBezTo>
                      <a:pt x="21288" y="144288"/>
                      <a:pt x="19748" y="142322"/>
                      <a:pt x="19106" y="140019"/>
                    </a:cubicBezTo>
                    <a:cubicBezTo>
                      <a:pt x="18465" y="137715"/>
                      <a:pt x="18721" y="135251"/>
                      <a:pt x="19876" y="133142"/>
                    </a:cubicBezTo>
                    <a:cubicBezTo>
                      <a:pt x="20710" y="131815"/>
                      <a:pt x="21865" y="130723"/>
                      <a:pt x="23277" y="129967"/>
                    </a:cubicBezTo>
                    <a:cubicBezTo>
                      <a:pt x="24625" y="129211"/>
                      <a:pt x="26165" y="128816"/>
                      <a:pt x="27769" y="128816"/>
                    </a:cubicBezTo>
                    <a:cubicBezTo>
                      <a:pt x="29373" y="128817"/>
                      <a:pt x="30977" y="129197"/>
                      <a:pt x="32453" y="129928"/>
                    </a:cubicBezTo>
                    <a:cubicBezTo>
                      <a:pt x="34571" y="131199"/>
                      <a:pt x="36111" y="133235"/>
                      <a:pt x="36752" y="135614"/>
                    </a:cubicBezTo>
                    <a:cubicBezTo>
                      <a:pt x="37073" y="136784"/>
                      <a:pt x="37137" y="137999"/>
                      <a:pt x="36945" y="139188"/>
                    </a:cubicBezTo>
                    <a:cubicBezTo>
                      <a:pt x="36752" y="140377"/>
                      <a:pt x="36303" y="141515"/>
                      <a:pt x="35662" y="142537"/>
                    </a:cubicBezTo>
                    <a:lnTo>
                      <a:pt x="35662" y="142042"/>
                    </a:lnTo>
                    <a:close/>
                    <a:moveTo>
                      <a:pt x="36624" y="358120"/>
                    </a:moveTo>
                    <a:cubicBezTo>
                      <a:pt x="35982" y="360501"/>
                      <a:pt x="34443" y="362535"/>
                      <a:pt x="32325" y="363805"/>
                    </a:cubicBezTo>
                    <a:cubicBezTo>
                      <a:pt x="30207" y="364903"/>
                      <a:pt x="27769" y="365159"/>
                      <a:pt x="25459" y="364518"/>
                    </a:cubicBezTo>
                    <a:cubicBezTo>
                      <a:pt x="23213" y="363876"/>
                      <a:pt x="21224" y="362381"/>
                      <a:pt x="20005" y="360347"/>
                    </a:cubicBezTo>
                    <a:cubicBezTo>
                      <a:pt x="18850" y="358236"/>
                      <a:pt x="18593" y="355772"/>
                      <a:pt x="19235" y="353468"/>
                    </a:cubicBezTo>
                    <a:cubicBezTo>
                      <a:pt x="19876" y="351164"/>
                      <a:pt x="21416" y="349201"/>
                      <a:pt x="23470" y="347982"/>
                    </a:cubicBezTo>
                    <a:cubicBezTo>
                      <a:pt x="25523" y="346820"/>
                      <a:pt x="28026" y="346538"/>
                      <a:pt x="30336" y="347179"/>
                    </a:cubicBezTo>
                    <a:cubicBezTo>
                      <a:pt x="32646" y="347828"/>
                      <a:pt x="34571" y="349361"/>
                      <a:pt x="35790" y="351447"/>
                    </a:cubicBezTo>
                    <a:cubicBezTo>
                      <a:pt x="36432" y="352518"/>
                      <a:pt x="36817" y="353705"/>
                      <a:pt x="36945" y="354937"/>
                    </a:cubicBezTo>
                    <a:cubicBezTo>
                      <a:pt x="37137" y="356176"/>
                      <a:pt x="37009" y="357427"/>
                      <a:pt x="36624" y="358614"/>
                    </a:cubicBezTo>
                    <a:lnTo>
                      <a:pt x="36624" y="358120"/>
                    </a:lnTo>
                    <a:close/>
                    <a:moveTo>
                      <a:pt x="217900" y="475799"/>
                    </a:moveTo>
                    <a:cubicBezTo>
                      <a:pt x="216039" y="475799"/>
                      <a:pt x="214243" y="475253"/>
                      <a:pt x="212767" y="474233"/>
                    </a:cubicBezTo>
                    <a:cubicBezTo>
                      <a:pt x="211227" y="473206"/>
                      <a:pt x="210007" y="471750"/>
                      <a:pt x="209301" y="470049"/>
                    </a:cubicBezTo>
                    <a:cubicBezTo>
                      <a:pt x="208660" y="468349"/>
                      <a:pt x="208467" y="466475"/>
                      <a:pt x="208852" y="464678"/>
                    </a:cubicBezTo>
                    <a:cubicBezTo>
                      <a:pt x="209173" y="462875"/>
                      <a:pt x="210071" y="461220"/>
                      <a:pt x="211419" y="459930"/>
                    </a:cubicBezTo>
                    <a:cubicBezTo>
                      <a:pt x="212703" y="458640"/>
                      <a:pt x="214371" y="457767"/>
                      <a:pt x="216167" y="457421"/>
                    </a:cubicBezTo>
                    <a:cubicBezTo>
                      <a:pt x="217964" y="457081"/>
                      <a:pt x="219825" y="457280"/>
                      <a:pt x="221558" y="457998"/>
                    </a:cubicBezTo>
                    <a:cubicBezTo>
                      <a:pt x="223226" y="458723"/>
                      <a:pt x="224638" y="459930"/>
                      <a:pt x="225665" y="461470"/>
                    </a:cubicBezTo>
                    <a:cubicBezTo>
                      <a:pt x="226691" y="463010"/>
                      <a:pt x="227205" y="464813"/>
                      <a:pt x="227140" y="466655"/>
                    </a:cubicBezTo>
                    <a:cubicBezTo>
                      <a:pt x="227140" y="469093"/>
                      <a:pt x="226114" y="471416"/>
                      <a:pt x="224381" y="473129"/>
                    </a:cubicBezTo>
                    <a:cubicBezTo>
                      <a:pt x="222648" y="474842"/>
                      <a:pt x="220338" y="475799"/>
                      <a:pt x="217900" y="475799"/>
                    </a:cubicBezTo>
                    <a:close/>
                    <a:moveTo>
                      <a:pt x="416180" y="361457"/>
                    </a:moveTo>
                    <a:cubicBezTo>
                      <a:pt x="414962" y="363517"/>
                      <a:pt x="413036" y="365031"/>
                      <a:pt x="410726" y="365673"/>
                    </a:cubicBezTo>
                    <a:cubicBezTo>
                      <a:pt x="408416" y="366321"/>
                      <a:pt x="405914" y="366051"/>
                      <a:pt x="403860" y="364922"/>
                    </a:cubicBezTo>
                    <a:cubicBezTo>
                      <a:pt x="402769" y="364325"/>
                      <a:pt x="401807" y="363517"/>
                      <a:pt x="401101" y="362535"/>
                    </a:cubicBezTo>
                    <a:cubicBezTo>
                      <a:pt x="400331" y="361560"/>
                      <a:pt x="399817" y="360430"/>
                      <a:pt x="399497" y="359230"/>
                    </a:cubicBezTo>
                    <a:cubicBezTo>
                      <a:pt x="399176" y="357870"/>
                      <a:pt x="399111" y="356439"/>
                      <a:pt x="399368" y="355053"/>
                    </a:cubicBezTo>
                    <a:cubicBezTo>
                      <a:pt x="399689" y="353667"/>
                      <a:pt x="400267" y="352364"/>
                      <a:pt x="401101" y="351248"/>
                    </a:cubicBezTo>
                    <a:cubicBezTo>
                      <a:pt x="401999" y="350125"/>
                      <a:pt x="403090" y="349214"/>
                      <a:pt x="404374" y="348585"/>
                    </a:cubicBezTo>
                    <a:cubicBezTo>
                      <a:pt x="405592" y="347956"/>
                      <a:pt x="407004" y="347622"/>
                      <a:pt x="408416" y="347616"/>
                    </a:cubicBezTo>
                    <a:cubicBezTo>
                      <a:pt x="410020" y="347597"/>
                      <a:pt x="411560" y="348026"/>
                      <a:pt x="412972" y="348848"/>
                    </a:cubicBezTo>
                    <a:cubicBezTo>
                      <a:pt x="415025" y="350106"/>
                      <a:pt x="416566" y="352133"/>
                      <a:pt x="417143" y="354495"/>
                    </a:cubicBezTo>
                    <a:cubicBezTo>
                      <a:pt x="417785" y="356856"/>
                      <a:pt x="417399" y="359352"/>
                      <a:pt x="416180" y="361457"/>
                    </a:cubicBezTo>
                    <a:close/>
                  </a:path>
                </a:pathLst>
              </a:custGeom>
              <a:solidFill>
                <a:srgbClr val="2D5967"/>
              </a:solidFill>
              <a:ln w="6417" cap="flat">
                <a:noFill/>
                <a:prstDash val="solid"/>
                <a:miter/>
              </a:ln>
            </p:spPr>
            <p:txBody>
              <a:bodyPr rtlCol="0" anchor="ctr"/>
              <a:lstStyle/>
              <a:p>
                <a:endParaRPr lang="en-US" sz="1400"/>
              </a:p>
            </p:txBody>
          </p:sp>
        </p:grpSp>
        <p:sp>
          <p:nvSpPr>
            <p:cNvPr id="18" name="TextBox 146">
              <a:extLst>
                <a:ext uri="{FF2B5EF4-FFF2-40B4-BE49-F238E27FC236}">
                  <a16:creationId xmlns:a16="http://schemas.microsoft.com/office/drawing/2014/main" id="{90990FD6-F827-BB7D-0E57-A8314DC38D2E}"/>
                </a:ext>
              </a:extLst>
            </p:cNvPr>
            <p:cNvSpPr txBox="1">
              <a:spLocks noChangeAspect="1"/>
            </p:cNvSpPr>
            <p:nvPr/>
          </p:nvSpPr>
          <p:spPr>
            <a:xfrm>
              <a:off x="6053224" y="2827278"/>
              <a:ext cx="1372398" cy="298685"/>
            </a:xfrm>
            <a:prstGeom prst="rect">
              <a:avLst/>
            </a:prstGeom>
            <a:noFill/>
          </p:spPr>
          <p:txBody>
            <a:bodyPr wrap="none" rtlCol="0">
              <a:spAutoFit/>
            </a:bodyPr>
            <a:lstStyle/>
            <a:p>
              <a:pPr algn="l"/>
              <a:r>
                <a:rPr lang="en-US" sz="1400" dirty="0">
                  <a:latin typeface="Oracle Sans"/>
                  <a:cs typeface="Oracle Sans"/>
                  <a:sym typeface="Oracle Sans"/>
                  <a:rtl val="0"/>
                </a:rPr>
                <a:t>Connector Hub</a:t>
              </a:r>
            </a:p>
          </p:txBody>
        </p:sp>
      </p:grpSp>
      <p:cxnSp>
        <p:nvCxnSpPr>
          <p:cNvPr id="24" name="Straight Arrow Connector 43">
            <a:extLst>
              <a:ext uri="{FF2B5EF4-FFF2-40B4-BE49-F238E27FC236}">
                <a16:creationId xmlns:a16="http://schemas.microsoft.com/office/drawing/2014/main" id="{DC4F3294-1840-1C2A-F16B-803F062212F5}"/>
              </a:ext>
            </a:extLst>
          </p:cNvPr>
          <p:cNvCxnSpPr>
            <a:cxnSpLocks/>
          </p:cNvCxnSpPr>
          <p:nvPr/>
        </p:nvCxnSpPr>
        <p:spPr bwMode="auto">
          <a:xfrm>
            <a:off x="6323130" y="5349259"/>
            <a:ext cx="809418" cy="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3" name="OTag">
            <a:extLst>
              <a:ext uri="{FF2B5EF4-FFF2-40B4-BE49-F238E27FC236}">
                <a16:creationId xmlns:a16="http://schemas.microsoft.com/office/drawing/2014/main" id="{2AF012A3-C78C-DAA9-3C49-B527CD6DA196}"/>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048033" y="1818215"/>
            <a:ext cx="680321" cy="702571"/>
          </a:xfrm>
          <a:prstGeom prst="rect">
            <a:avLst/>
          </a:prstGeom>
        </p:spPr>
      </p:pic>
      <p:sp>
        <p:nvSpPr>
          <p:cNvPr id="15" name="円/楕円 32">
            <a:extLst>
              <a:ext uri="{FF2B5EF4-FFF2-40B4-BE49-F238E27FC236}">
                <a16:creationId xmlns:a16="http://schemas.microsoft.com/office/drawing/2014/main" id="{4F696F7E-2473-475E-7619-9208C32C1C9C}"/>
              </a:ext>
            </a:extLst>
          </p:cNvPr>
          <p:cNvSpPr/>
          <p:nvPr/>
        </p:nvSpPr>
        <p:spPr>
          <a:xfrm>
            <a:off x="899214" y="2775021"/>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1</a:t>
            </a:r>
          </a:p>
        </p:txBody>
      </p:sp>
      <p:sp>
        <p:nvSpPr>
          <p:cNvPr id="29" name="円/楕円 32">
            <a:extLst>
              <a:ext uri="{FF2B5EF4-FFF2-40B4-BE49-F238E27FC236}">
                <a16:creationId xmlns:a16="http://schemas.microsoft.com/office/drawing/2014/main" id="{D5BE1EEA-0BC0-6339-F208-B2A677612A86}"/>
              </a:ext>
            </a:extLst>
          </p:cNvPr>
          <p:cNvSpPr/>
          <p:nvPr/>
        </p:nvSpPr>
        <p:spPr>
          <a:xfrm>
            <a:off x="11789341" y="7011471"/>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5</a:t>
            </a:r>
          </a:p>
        </p:txBody>
      </p:sp>
      <p:sp>
        <p:nvSpPr>
          <p:cNvPr id="30" name="円/楕円 32">
            <a:extLst>
              <a:ext uri="{FF2B5EF4-FFF2-40B4-BE49-F238E27FC236}">
                <a16:creationId xmlns:a16="http://schemas.microsoft.com/office/drawing/2014/main" id="{9AAD15AF-A83B-EB59-7744-FBF8A3EC4101}"/>
              </a:ext>
            </a:extLst>
          </p:cNvPr>
          <p:cNvSpPr/>
          <p:nvPr/>
        </p:nvSpPr>
        <p:spPr>
          <a:xfrm>
            <a:off x="6616283" y="6332475"/>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4</a:t>
            </a:r>
          </a:p>
        </p:txBody>
      </p:sp>
      <p:sp>
        <p:nvSpPr>
          <p:cNvPr id="31" name="円/楕円 32">
            <a:extLst>
              <a:ext uri="{FF2B5EF4-FFF2-40B4-BE49-F238E27FC236}">
                <a16:creationId xmlns:a16="http://schemas.microsoft.com/office/drawing/2014/main" id="{722D54EA-018C-36EB-6209-B6554F646FFE}"/>
              </a:ext>
            </a:extLst>
          </p:cNvPr>
          <p:cNvSpPr/>
          <p:nvPr/>
        </p:nvSpPr>
        <p:spPr>
          <a:xfrm>
            <a:off x="6987695" y="3106691"/>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3</a:t>
            </a:r>
          </a:p>
        </p:txBody>
      </p:sp>
      <p:sp>
        <p:nvSpPr>
          <p:cNvPr id="229" name="円/楕円 32">
            <a:extLst>
              <a:ext uri="{FF2B5EF4-FFF2-40B4-BE49-F238E27FC236}">
                <a16:creationId xmlns:a16="http://schemas.microsoft.com/office/drawing/2014/main" id="{5789B881-4011-2BE0-7012-F7C6BF704B1B}"/>
              </a:ext>
            </a:extLst>
          </p:cNvPr>
          <p:cNvSpPr/>
          <p:nvPr/>
        </p:nvSpPr>
        <p:spPr>
          <a:xfrm>
            <a:off x="3333449" y="3161196"/>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2</a:t>
            </a:r>
          </a:p>
        </p:txBody>
      </p:sp>
      <p:sp>
        <p:nvSpPr>
          <p:cNvPr id="232" name="円/楕円 32">
            <a:extLst>
              <a:ext uri="{FF2B5EF4-FFF2-40B4-BE49-F238E27FC236}">
                <a16:creationId xmlns:a16="http://schemas.microsoft.com/office/drawing/2014/main" id="{4CF0CAAE-A8E0-FF54-04B8-FD5A7CAA48A4}"/>
              </a:ext>
            </a:extLst>
          </p:cNvPr>
          <p:cNvSpPr/>
          <p:nvPr/>
        </p:nvSpPr>
        <p:spPr>
          <a:xfrm>
            <a:off x="16089511" y="5307345"/>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6</a:t>
            </a:r>
          </a:p>
        </p:txBody>
      </p:sp>
      <p:sp>
        <p:nvSpPr>
          <p:cNvPr id="4" name="タイトル 3">
            <a:extLst>
              <a:ext uri="{FF2B5EF4-FFF2-40B4-BE49-F238E27FC236}">
                <a16:creationId xmlns:a16="http://schemas.microsoft.com/office/drawing/2014/main" id="{22AE1070-1DE0-7B99-9922-F81ECB883E56}"/>
              </a:ext>
            </a:extLst>
          </p:cNvPr>
          <p:cNvSpPr>
            <a:spLocks noGrp="1"/>
          </p:cNvSpPr>
          <p:nvPr>
            <p:ph type="title"/>
          </p:nvPr>
        </p:nvSpPr>
        <p:spPr>
          <a:xfrm>
            <a:off x="1237546" y="536844"/>
            <a:ext cx="15525572" cy="1037260"/>
          </a:xfrm>
        </p:spPr>
        <p:txBody>
          <a:bodyPr/>
          <a:lstStyle/>
          <a:p>
            <a:r>
              <a:rPr lang="ja-JP" altLang="en-US" sz="4000">
                <a:latin typeface="Meiryo UI"/>
                <a:ea typeface="Meiryo UI"/>
              </a:rPr>
              <a:t>8-1-4-7. データ管理_IoT連携機能</a:t>
            </a:r>
            <a:r>
              <a:rPr lang="ja-JP" altLang="en-US" sz="3600">
                <a:latin typeface="Meiryo UI"/>
                <a:ea typeface="Meiryo UI"/>
              </a:rPr>
              <a:t>　</a:t>
            </a:r>
            <a:endParaRPr lang="ja-JP" altLang="en-US" sz="3600"/>
          </a:p>
        </p:txBody>
      </p:sp>
    </p:spTree>
    <p:extLst>
      <p:ext uri="{BB962C8B-B14F-4D97-AF65-F5344CB8AC3E}">
        <p14:creationId xmlns:p14="http://schemas.microsoft.com/office/powerpoint/2010/main" val="34210041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CB8CE748-3C73-C993-1BE5-0869049B2AD6}"/>
              </a:ext>
            </a:extLst>
          </p:cNvPr>
          <p:cNvSpPr>
            <a:spLocks noGrp="1"/>
          </p:cNvSpPr>
          <p:nvPr>
            <p:ph type="title"/>
          </p:nvPr>
        </p:nvSpPr>
        <p:spPr/>
        <p:txBody>
          <a:bodyPr>
            <a:noAutofit/>
          </a:bodyPr>
          <a:lstStyle/>
          <a:p>
            <a:r>
              <a:rPr kumimoji="1" lang="en-US" altLang="ja-JP" sz="4000" dirty="0"/>
              <a:t>8-1-4-8.</a:t>
            </a:r>
            <a:r>
              <a:rPr kumimoji="1" lang="ja-JP" altLang="en-US" sz="4000" dirty="0"/>
              <a:t>データ管理</a:t>
            </a:r>
            <a:r>
              <a:rPr kumimoji="1" lang="en-US" altLang="ja-JP" sz="4000" dirty="0"/>
              <a:t>_</a:t>
            </a:r>
            <a:r>
              <a:rPr kumimoji="1" lang="ja-JP" altLang="en-US" sz="4000" dirty="0"/>
              <a:t>大量データ取り込み機能</a:t>
            </a:r>
            <a:br>
              <a:rPr kumimoji="1" lang="en-US" altLang="ja-JP" sz="4000" dirty="0"/>
            </a:br>
            <a:r>
              <a:rPr kumimoji="1" lang="ja-JP" altLang="en-US" sz="4000" dirty="0"/>
              <a:t>（パターン１ストリーミングデータを</a:t>
            </a:r>
            <a:r>
              <a:rPr kumimoji="1" lang="en-US" altLang="ja-JP" sz="4000" dirty="0"/>
              <a:t>Object Storage</a:t>
            </a:r>
            <a:r>
              <a:rPr kumimoji="1" lang="ja-JP" altLang="en-US" sz="4000" dirty="0"/>
              <a:t>や</a:t>
            </a:r>
            <a:r>
              <a:rPr kumimoji="1" lang="en-US" altLang="ja-JP" sz="4000" dirty="0"/>
              <a:t>Database</a:t>
            </a:r>
            <a:r>
              <a:rPr kumimoji="1" lang="ja-JP" altLang="en-US" sz="4000" dirty="0"/>
              <a:t>へ保存する場合）</a:t>
            </a:r>
          </a:p>
        </p:txBody>
      </p:sp>
      <p:sp>
        <p:nvSpPr>
          <p:cNvPr id="321" name="正方形/長方形 320">
            <a:extLst>
              <a:ext uri="{FF2B5EF4-FFF2-40B4-BE49-F238E27FC236}">
                <a16:creationId xmlns:a16="http://schemas.microsoft.com/office/drawing/2014/main" id="{83847E67-7601-EC5C-919A-9F79BAFDDB8A}"/>
              </a:ext>
            </a:extLst>
          </p:cNvPr>
          <p:cNvSpPr/>
          <p:nvPr/>
        </p:nvSpPr>
        <p:spPr>
          <a:xfrm>
            <a:off x="4906429" y="3383047"/>
            <a:ext cx="6221325" cy="4582752"/>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lang="ja-JP" altLang="en-US" sz="1200" dirty="0">
                <a:solidFill>
                  <a:schemeClr val="tx1"/>
                </a:solidFill>
                <a:latin typeface="Meiryo UI" panose="020B0604030504040204" pitchFamily="34" charset="-128"/>
                <a:ea typeface="Meiryo UI" panose="020B0604030504040204" pitchFamily="34" charset="-128"/>
              </a:rPr>
              <a:t>データ管理</a:t>
            </a:r>
            <a:r>
              <a:rPr lang="en-US" altLang="ja-JP" sz="1200" dirty="0">
                <a:solidFill>
                  <a:schemeClr val="tx1"/>
                </a:solidFill>
                <a:latin typeface="Meiryo UI" panose="020B0604030504040204" pitchFamily="34" charset="-128"/>
                <a:ea typeface="Meiryo UI" panose="020B0604030504040204" pitchFamily="34" charset="-128"/>
              </a:rPr>
              <a:t>_</a:t>
            </a:r>
            <a:r>
              <a:rPr lang="ja-JP" altLang="en-US" sz="1200" dirty="0">
                <a:solidFill>
                  <a:schemeClr val="tx1"/>
                </a:solidFill>
                <a:latin typeface="Meiryo UI" panose="020B0604030504040204" pitchFamily="34" charset="-128"/>
                <a:ea typeface="Meiryo UI" panose="020B0604030504040204" pitchFamily="34" charset="-128"/>
              </a:rPr>
              <a:t>大量データ取り込み機能</a:t>
            </a:r>
            <a:endParaRPr kumimoji="1" lang="en-US" altLang="ja-JP" sz="1200" dirty="0">
              <a:solidFill>
                <a:schemeClr val="tx1"/>
              </a:solidFill>
              <a:latin typeface="Meiryo UI" panose="020B0604030504040204" pitchFamily="34" charset="-128"/>
              <a:ea typeface="Meiryo UI" panose="020B0604030504040204" pitchFamily="34" charset="-128"/>
            </a:endParaRPr>
          </a:p>
        </p:txBody>
      </p:sp>
      <p:sp>
        <p:nvSpPr>
          <p:cNvPr id="322" name="Rectangle 46">
            <a:extLst>
              <a:ext uri="{FF2B5EF4-FFF2-40B4-BE49-F238E27FC236}">
                <a16:creationId xmlns:a16="http://schemas.microsoft.com/office/drawing/2014/main" id="{BC42C1C9-AB7D-9262-2955-95944CEFB2CA}"/>
              </a:ext>
            </a:extLst>
          </p:cNvPr>
          <p:cNvSpPr/>
          <p:nvPr/>
        </p:nvSpPr>
        <p:spPr>
          <a:xfrm>
            <a:off x="2033072" y="3392379"/>
            <a:ext cx="2378570" cy="1309096"/>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45720" rIns="45720" anchor="t"/>
          <a:lstStyle/>
          <a:p>
            <a:r>
              <a:rPr lang="ja-JP" altLang="en-US" sz="1400" b="1"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外部機能</a:t>
            </a:r>
            <a:endParaRPr lang="en-US" altLang="ja-JP" sz="1400" b="1"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例</a:t>
            </a:r>
            <a:endParaRPr lang="en-US" altLang="ja-JP"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・メッセージング</a:t>
            </a:r>
            <a:endParaRPr lang="en-US" altLang="ja-JP"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・メトリックおよびログ</a:t>
            </a:r>
            <a:endParaRPr lang="en-US" altLang="ja-JP"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a:t>
            </a:r>
            <a:r>
              <a:rPr lang="en-US"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Web</a:t>
            </a:r>
            <a:r>
              <a:rPr lang="ja-JP" altLang="en-US"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またはモバイルのアクティビティデータ</a:t>
            </a:r>
            <a:endParaRPr lang="en-US" altLang="ja-JP"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・インフラおよびアプリのイベント</a:t>
            </a:r>
            <a:endParaRPr lang="en-US"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grpSp>
        <p:nvGrpSpPr>
          <p:cNvPr id="323" name="グループ化 322">
            <a:extLst>
              <a:ext uri="{FF2B5EF4-FFF2-40B4-BE49-F238E27FC236}">
                <a16:creationId xmlns:a16="http://schemas.microsoft.com/office/drawing/2014/main" id="{BD010474-606C-5330-3D18-9045A3953D29}"/>
              </a:ext>
            </a:extLst>
          </p:cNvPr>
          <p:cNvGrpSpPr/>
          <p:nvPr/>
        </p:nvGrpSpPr>
        <p:grpSpPr>
          <a:xfrm>
            <a:off x="4572299" y="2801760"/>
            <a:ext cx="9128134" cy="5298697"/>
            <a:chOff x="2572150" y="863437"/>
            <a:chExt cx="7960207" cy="5298697"/>
          </a:xfrm>
        </p:grpSpPr>
        <p:sp>
          <p:nvSpPr>
            <p:cNvPr id="324" name="正方形/長方形 323">
              <a:extLst>
                <a:ext uri="{FF2B5EF4-FFF2-40B4-BE49-F238E27FC236}">
                  <a16:creationId xmlns:a16="http://schemas.microsoft.com/office/drawing/2014/main" id="{FD0BD806-69BE-540D-1E20-4B647C9EDDB8}"/>
                </a:ext>
              </a:extLst>
            </p:cNvPr>
            <p:cNvSpPr/>
            <p:nvPr/>
          </p:nvSpPr>
          <p:spPr>
            <a:xfrm>
              <a:off x="2576357" y="863437"/>
              <a:ext cx="7956000" cy="5298697"/>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34" charset="-128"/>
                <a:ea typeface="Meiryo UI" panose="020B0604030504040204" pitchFamily="34" charset="-128"/>
              </a:endParaRPr>
            </a:p>
          </p:txBody>
        </p:sp>
        <p:pic>
          <p:nvPicPr>
            <p:cNvPr id="325" name="OTag">
              <a:extLst>
                <a:ext uri="{FF2B5EF4-FFF2-40B4-BE49-F238E27FC236}">
                  <a16:creationId xmlns:a16="http://schemas.microsoft.com/office/drawing/2014/main" id="{A50A9356-DEA3-5DF0-10D8-FE083FFFF00D}"/>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72150" y="868102"/>
              <a:ext cx="432000" cy="426029"/>
            </a:xfrm>
            <a:prstGeom prst="rect">
              <a:avLst/>
            </a:prstGeom>
          </p:spPr>
        </p:pic>
        <p:sp>
          <p:nvSpPr>
            <p:cNvPr id="326" name="TextBox 12">
              <a:extLst>
                <a:ext uri="{FF2B5EF4-FFF2-40B4-BE49-F238E27FC236}">
                  <a16:creationId xmlns:a16="http://schemas.microsoft.com/office/drawing/2014/main" id="{C2705949-6A2A-824F-2C09-BEDC84DC13A6}"/>
                </a:ext>
              </a:extLst>
            </p:cNvPr>
            <p:cNvSpPr txBox="1">
              <a:spLocks noChangeArrowheads="1"/>
            </p:cNvSpPr>
            <p:nvPr/>
          </p:nvSpPr>
          <p:spPr bwMode="auto">
            <a:xfrm>
              <a:off x="3015389" y="961012"/>
              <a:ext cx="468397" cy="276999"/>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dirty="0">
                  <a:latin typeface="Meiryo UI" panose="020B0604030504040204" pitchFamily="34" charset="-128"/>
                  <a:ea typeface="Meiryo UI" panose="020B0604030504040204" pitchFamily="34" charset="-128"/>
                  <a:cs typeface="Amazon Ember" panose="020B0603020204020204" pitchFamily="34" charset="0"/>
                </a:rPr>
                <a:t>OCI</a:t>
              </a:r>
            </a:p>
          </p:txBody>
        </p:sp>
      </p:grpSp>
      <p:grpSp>
        <p:nvGrpSpPr>
          <p:cNvPr id="327" name="Graphic 3">
            <a:extLst>
              <a:ext uri="{FF2B5EF4-FFF2-40B4-BE49-F238E27FC236}">
                <a16:creationId xmlns:a16="http://schemas.microsoft.com/office/drawing/2014/main" id="{7FFF87F8-F3C5-F665-BB16-A4FF37693E8D}"/>
              </a:ext>
            </a:extLst>
          </p:cNvPr>
          <p:cNvGrpSpPr>
            <a:grpSpLocks noChangeAspect="1"/>
          </p:cNvGrpSpPr>
          <p:nvPr/>
        </p:nvGrpSpPr>
        <p:grpSpPr>
          <a:xfrm>
            <a:off x="5155980" y="3901719"/>
            <a:ext cx="1022844" cy="593406"/>
            <a:chOff x="4983351" y="2363804"/>
            <a:chExt cx="1690599" cy="980803"/>
          </a:xfrm>
        </p:grpSpPr>
        <p:grpSp>
          <p:nvGrpSpPr>
            <p:cNvPr id="328" name="Graphic 3">
              <a:extLst>
                <a:ext uri="{FF2B5EF4-FFF2-40B4-BE49-F238E27FC236}">
                  <a16:creationId xmlns:a16="http://schemas.microsoft.com/office/drawing/2014/main" id="{48D9FCE2-6C7E-316F-C28C-12961089B893}"/>
                </a:ext>
              </a:extLst>
            </p:cNvPr>
            <p:cNvGrpSpPr/>
            <p:nvPr/>
          </p:nvGrpSpPr>
          <p:grpSpPr>
            <a:xfrm>
              <a:off x="5547360" y="2363804"/>
              <a:ext cx="513347" cy="513347"/>
              <a:chOff x="5547360" y="2363804"/>
              <a:chExt cx="513347" cy="513347"/>
            </a:xfrm>
          </p:grpSpPr>
          <p:grpSp>
            <p:nvGrpSpPr>
              <p:cNvPr id="330" name="Graphic 3">
                <a:extLst>
                  <a:ext uri="{FF2B5EF4-FFF2-40B4-BE49-F238E27FC236}">
                    <a16:creationId xmlns:a16="http://schemas.microsoft.com/office/drawing/2014/main" id="{8E2B7036-1000-CCB8-2394-7628C50D9B67}"/>
                  </a:ext>
                </a:extLst>
              </p:cNvPr>
              <p:cNvGrpSpPr/>
              <p:nvPr/>
            </p:nvGrpSpPr>
            <p:grpSpPr>
              <a:xfrm>
                <a:off x="5547360" y="2363804"/>
                <a:ext cx="513347" cy="513347"/>
                <a:chOff x="5547360" y="2363804"/>
                <a:chExt cx="513347" cy="513347"/>
              </a:xfrm>
              <a:solidFill>
                <a:srgbClr val="FFFFFF"/>
              </a:solidFill>
            </p:grpSpPr>
            <p:sp>
              <p:nvSpPr>
                <p:cNvPr id="358" name="Freeform: Shape 107">
                  <a:extLst>
                    <a:ext uri="{FF2B5EF4-FFF2-40B4-BE49-F238E27FC236}">
                      <a16:creationId xmlns:a16="http://schemas.microsoft.com/office/drawing/2014/main" id="{A0DE0F7C-AA20-C6A7-7487-9E417EF09A72}"/>
                    </a:ext>
                  </a:extLst>
                </p:cNvPr>
                <p:cNvSpPr/>
                <p:nvPr/>
              </p:nvSpPr>
              <p:spPr>
                <a:xfrm>
                  <a:off x="5553469" y="2369915"/>
                  <a:ext cx="501155" cy="502346"/>
                </a:xfrm>
                <a:custGeom>
                  <a:avLst/>
                  <a:gdLst>
                    <a:gd name="connsiteX0" fmla="*/ 26829 w 501155"/>
                    <a:gd name="connsiteY0" fmla="*/ 501127 h 502346"/>
                    <a:gd name="connsiteX1" fmla="*/ 0 w 501155"/>
                    <a:gd name="connsiteY1" fmla="*/ 474234 h 502346"/>
                    <a:gd name="connsiteX2" fmla="*/ 0 w 501155"/>
                    <a:gd name="connsiteY2" fmla="*/ 26890 h 502346"/>
                    <a:gd name="connsiteX3" fmla="*/ 26829 w 501155"/>
                    <a:gd name="connsiteY3" fmla="*/ 0 h 502346"/>
                    <a:gd name="connsiteX4" fmla="*/ 474333 w 501155"/>
                    <a:gd name="connsiteY4" fmla="*/ 0 h 502346"/>
                    <a:gd name="connsiteX5" fmla="*/ 501155 w 501155"/>
                    <a:gd name="connsiteY5" fmla="*/ 26890 h 502346"/>
                    <a:gd name="connsiteX6" fmla="*/ 501155 w 501155"/>
                    <a:gd name="connsiteY6" fmla="*/ 475460 h 502346"/>
                    <a:gd name="connsiteX7" fmla="*/ 474333 w 501155"/>
                    <a:gd name="connsiteY7" fmla="*/ 502346 h 502346"/>
                    <a:gd name="connsiteX8" fmla="*/ 26829 w 501155"/>
                    <a:gd name="connsiteY8" fmla="*/ 501127 h 50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155" h="502346">
                      <a:moveTo>
                        <a:pt x="26829" y="501127"/>
                      </a:moveTo>
                      <a:cubicBezTo>
                        <a:pt x="12198" y="501127"/>
                        <a:pt x="0" y="488903"/>
                        <a:pt x="0" y="474234"/>
                      </a:cubicBezTo>
                      <a:lnTo>
                        <a:pt x="0" y="26890"/>
                      </a:lnTo>
                      <a:cubicBezTo>
                        <a:pt x="0" y="12223"/>
                        <a:pt x="12198" y="0"/>
                        <a:pt x="26829" y="0"/>
                      </a:cubicBezTo>
                      <a:lnTo>
                        <a:pt x="474333" y="0"/>
                      </a:lnTo>
                      <a:cubicBezTo>
                        <a:pt x="488963" y="0"/>
                        <a:pt x="501155" y="12223"/>
                        <a:pt x="501155" y="26890"/>
                      </a:cubicBezTo>
                      <a:lnTo>
                        <a:pt x="501155" y="475460"/>
                      </a:lnTo>
                      <a:cubicBezTo>
                        <a:pt x="501155" y="490122"/>
                        <a:pt x="488963" y="502346"/>
                        <a:pt x="474333" y="502346"/>
                      </a:cubicBezTo>
                      <a:lnTo>
                        <a:pt x="26829" y="501127"/>
                      </a:lnTo>
                      <a:close/>
                    </a:path>
                  </a:pathLst>
                </a:custGeom>
                <a:solidFill>
                  <a:srgbClr val="FFFFFF"/>
                </a:solidFill>
                <a:ln w="6417" cap="flat">
                  <a:noFill/>
                  <a:prstDash val="solid"/>
                  <a:miter/>
                </a:ln>
              </p:spPr>
              <p:txBody>
                <a:bodyPr rtlCol="0" anchor="ctr"/>
                <a:lstStyle/>
                <a:p>
                  <a:endParaRPr lang="en-US" sz="1600"/>
                </a:p>
              </p:txBody>
            </p:sp>
            <p:sp>
              <p:nvSpPr>
                <p:cNvPr id="359" name="Freeform: Shape 108">
                  <a:extLst>
                    <a:ext uri="{FF2B5EF4-FFF2-40B4-BE49-F238E27FC236}">
                      <a16:creationId xmlns:a16="http://schemas.microsoft.com/office/drawing/2014/main" id="{8DAC721C-4FC4-2A16-E195-1E9130E68B6C}"/>
                    </a:ext>
                  </a:extLst>
                </p:cNvPr>
                <p:cNvSpPr/>
                <p:nvPr/>
              </p:nvSpPr>
              <p:spPr>
                <a:xfrm>
                  <a:off x="5547360" y="2363804"/>
                  <a:ext cx="513347" cy="513347"/>
                </a:xfrm>
                <a:custGeom>
                  <a:avLst/>
                  <a:gdLst>
                    <a:gd name="connsiteX0" fmla="*/ 479203 w 513347"/>
                    <a:gd name="connsiteY0" fmla="*/ 12223 h 513347"/>
                    <a:gd name="connsiteX1" fmla="*/ 499936 w 513347"/>
                    <a:gd name="connsiteY1" fmla="*/ 33001 h 513347"/>
                    <a:gd name="connsiteX2" fmla="*/ 499936 w 513347"/>
                    <a:gd name="connsiteY2" fmla="*/ 481571 h 513347"/>
                    <a:gd name="connsiteX3" fmla="*/ 479203 w 513347"/>
                    <a:gd name="connsiteY3" fmla="*/ 502349 h 513347"/>
                    <a:gd name="connsiteX4" fmla="*/ 32925 w 513347"/>
                    <a:gd name="connsiteY4" fmla="*/ 502349 h 513347"/>
                    <a:gd name="connsiteX5" fmla="*/ 12192 w 513347"/>
                    <a:gd name="connsiteY5" fmla="*/ 480346 h 513347"/>
                    <a:gd name="connsiteX6" fmla="*/ 12192 w 513347"/>
                    <a:gd name="connsiteY6" fmla="*/ 33001 h 513347"/>
                    <a:gd name="connsiteX7" fmla="*/ 32925 w 513347"/>
                    <a:gd name="connsiteY7" fmla="*/ 12223 h 513347"/>
                    <a:gd name="connsiteX8" fmla="*/ 479203 w 513347"/>
                    <a:gd name="connsiteY8" fmla="*/ 12223 h 513347"/>
                    <a:gd name="connsiteX9" fmla="*/ 479203 w 513347"/>
                    <a:gd name="connsiteY9" fmla="*/ 0 h 513347"/>
                    <a:gd name="connsiteX10" fmla="*/ 32925 w 513347"/>
                    <a:gd name="connsiteY10" fmla="*/ 0 h 513347"/>
                    <a:gd name="connsiteX11" fmla="*/ 0 w 513347"/>
                    <a:gd name="connsiteY11" fmla="*/ 33001 h 513347"/>
                    <a:gd name="connsiteX12" fmla="*/ 0 w 513347"/>
                    <a:gd name="connsiteY12" fmla="*/ 481571 h 513347"/>
                    <a:gd name="connsiteX13" fmla="*/ 32925 w 513347"/>
                    <a:gd name="connsiteY13" fmla="*/ 513347 h 513347"/>
                    <a:gd name="connsiteX14" fmla="*/ 480423 w 513347"/>
                    <a:gd name="connsiteY14" fmla="*/ 513347 h 513347"/>
                    <a:gd name="connsiteX15" fmla="*/ 513347 w 513347"/>
                    <a:gd name="connsiteY15" fmla="*/ 480346 h 513347"/>
                    <a:gd name="connsiteX16" fmla="*/ 513347 w 513347"/>
                    <a:gd name="connsiteY16" fmla="*/ 33001 h 513347"/>
                    <a:gd name="connsiteX17" fmla="*/ 479203 w 513347"/>
                    <a:gd name="connsiteY17" fmla="*/ 0 h 5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3347" h="513347">
                      <a:moveTo>
                        <a:pt x="479203" y="12223"/>
                      </a:moveTo>
                      <a:cubicBezTo>
                        <a:pt x="490183" y="12223"/>
                        <a:pt x="499936" y="22001"/>
                        <a:pt x="499936" y="33001"/>
                      </a:cubicBezTo>
                      <a:lnTo>
                        <a:pt x="499936" y="481571"/>
                      </a:lnTo>
                      <a:cubicBezTo>
                        <a:pt x="499936" y="492570"/>
                        <a:pt x="490183" y="502349"/>
                        <a:pt x="479203" y="502349"/>
                      </a:cubicBezTo>
                      <a:lnTo>
                        <a:pt x="32925" y="502349"/>
                      </a:lnTo>
                      <a:cubicBezTo>
                        <a:pt x="21945" y="501123"/>
                        <a:pt x="12192" y="491344"/>
                        <a:pt x="12192" y="480346"/>
                      </a:cubicBezTo>
                      <a:lnTo>
                        <a:pt x="12192" y="33001"/>
                      </a:lnTo>
                      <a:cubicBezTo>
                        <a:pt x="12192" y="22001"/>
                        <a:pt x="21945" y="12223"/>
                        <a:pt x="32925" y="12223"/>
                      </a:cubicBezTo>
                      <a:lnTo>
                        <a:pt x="479203" y="12223"/>
                      </a:lnTo>
                      <a:close/>
                      <a:moveTo>
                        <a:pt x="479203" y="0"/>
                      </a:moveTo>
                      <a:lnTo>
                        <a:pt x="32925" y="0"/>
                      </a:lnTo>
                      <a:cubicBezTo>
                        <a:pt x="14631" y="0"/>
                        <a:pt x="0" y="14667"/>
                        <a:pt x="0" y="33001"/>
                      </a:cubicBezTo>
                      <a:lnTo>
                        <a:pt x="0" y="481571"/>
                      </a:lnTo>
                      <a:cubicBezTo>
                        <a:pt x="0" y="498679"/>
                        <a:pt x="14631" y="513347"/>
                        <a:pt x="32925" y="513347"/>
                      </a:cubicBezTo>
                      <a:lnTo>
                        <a:pt x="480423" y="513347"/>
                      </a:lnTo>
                      <a:cubicBezTo>
                        <a:pt x="498717" y="513347"/>
                        <a:pt x="513347" y="498679"/>
                        <a:pt x="513347" y="480346"/>
                      </a:cubicBezTo>
                      <a:lnTo>
                        <a:pt x="513347" y="33001"/>
                      </a:lnTo>
                      <a:cubicBezTo>
                        <a:pt x="512128" y="14667"/>
                        <a:pt x="497498" y="0"/>
                        <a:pt x="479203" y="0"/>
                      </a:cubicBezTo>
                      <a:close/>
                    </a:path>
                  </a:pathLst>
                </a:custGeom>
                <a:solidFill>
                  <a:srgbClr val="FFFFFF"/>
                </a:solidFill>
                <a:ln w="6417" cap="flat">
                  <a:noFill/>
                  <a:prstDash val="solid"/>
                  <a:miter/>
                </a:ln>
              </p:spPr>
              <p:txBody>
                <a:bodyPr rtlCol="0" anchor="ctr"/>
                <a:lstStyle/>
                <a:p>
                  <a:endParaRPr lang="en-US" sz="1600"/>
                </a:p>
              </p:txBody>
            </p:sp>
          </p:grpSp>
          <p:grpSp>
            <p:nvGrpSpPr>
              <p:cNvPr id="331" name="Graphic 3">
                <a:extLst>
                  <a:ext uri="{FF2B5EF4-FFF2-40B4-BE49-F238E27FC236}">
                    <a16:creationId xmlns:a16="http://schemas.microsoft.com/office/drawing/2014/main" id="{ECE5212B-0CC4-59AC-2503-F1441670A94C}"/>
                  </a:ext>
                </a:extLst>
              </p:cNvPr>
              <p:cNvGrpSpPr/>
              <p:nvPr/>
            </p:nvGrpSpPr>
            <p:grpSpPr>
              <a:xfrm>
                <a:off x="5559558" y="2376030"/>
                <a:ext cx="488956" cy="488903"/>
                <a:chOff x="5559558" y="2376030"/>
                <a:chExt cx="488956" cy="488903"/>
              </a:xfrm>
              <a:solidFill>
                <a:srgbClr val="2D5967"/>
              </a:solidFill>
            </p:grpSpPr>
            <p:sp>
              <p:nvSpPr>
                <p:cNvPr id="332" name="Freeform: Shape 110">
                  <a:extLst>
                    <a:ext uri="{FF2B5EF4-FFF2-40B4-BE49-F238E27FC236}">
                      <a16:creationId xmlns:a16="http://schemas.microsoft.com/office/drawing/2014/main" id="{4925EC21-79B4-92AA-3FF2-FEC5C05672DB}"/>
                    </a:ext>
                  </a:extLst>
                </p:cNvPr>
                <p:cNvSpPr/>
                <p:nvPr/>
              </p:nvSpPr>
              <p:spPr>
                <a:xfrm>
                  <a:off x="5755868" y="2455474"/>
                  <a:ext cx="81699" cy="18333"/>
                </a:xfrm>
                <a:custGeom>
                  <a:avLst/>
                  <a:gdLst>
                    <a:gd name="connsiteX0" fmla="*/ 81699 w 81699"/>
                    <a:gd name="connsiteY0" fmla="*/ 0 h 18333"/>
                    <a:gd name="connsiteX1" fmla="*/ 0 w 81699"/>
                    <a:gd name="connsiteY1" fmla="*/ 0 h 18333"/>
                    <a:gd name="connsiteX2" fmla="*/ 0 w 81699"/>
                    <a:gd name="connsiteY2" fmla="*/ 18334 h 18333"/>
                    <a:gd name="connsiteX3" fmla="*/ 81699 w 81699"/>
                    <a:gd name="connsiteY3" fmla="*/ 18334 h 18333"/>
                    <a:gd name="connsiteX4" fmla="*/ 81699 w 81699"/>
                    <a:gd name="connsiteY4" fmla="*/ 0 h 18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99" h="18333">
                      <a:moveTo>
                        <a:pt x="81699" y="0"/>
                      </a:moveTo>
                      <a:lnTo>
                        <a:pt x="0" y="0"/>
                      </a:lnTo>
                      <a:lnTo>
                        <a:pt x="0" y="18334"/>
                      </a:lnTo>
                      <a:lnTo>
                        <a:pt x="81699" y="18334"/>
                      </a:lnTo>
                      <a:lnTo>
                        <a:pt x="81699" y="0"/>
                      </a:lnTo>
                      <a:close/>
                    </a:path>
                  </a:pathLst>
                </a:custGeom>
                <a:solidFill>
                  <a:srgbClr val="2D5967"/>
                </a:solidFill>
                <a:ln w="6417" cap="flat">
                  <a:noFill/>
                  <a:prstDash val="solid"/>
                  <a:miter/>
                </a:ln>
              </p:spPr>
              <p:txBody>
                <a:bodyPr rtlCol="0" anchor="ctr"/>
                <a:lstStyle/>
                <a:p>
                  <a:endParaRPr lang="en-US" sz="1600"/>
                </a:p>
              </p:txBody>
            </p:sp>
            <p:sp>
              <p:nvSpPr>
                <p:cNvPr id="333" name="Freeform: Shape 111">
                  <a:extLst>
                    <a:ext uri="{FF2B5EF4-FFF2-40B4-BE49-F238E27FC236}">
                      <a16:creationId xmlns:a16="http://schemas.microsoft.com/office/drawing/2014/main" id="{5FDD70D7-6504-E423-A74E-F6E365A34BE8}"/>
                    </a:ext>
                  </a:extLst>
                </p:cNvPr>
                <p:cNvSpPr/>
                <p:nvPr/>
              </p:nvSpPr>
              <p:spPr>
                <a:xfrm>
                  <a:off x="5692463" y="2613152"/>
                  <a:ext cx="81699" cy="18333"/>
                </a:xfrm>
                <a:custGeom>
                  <a:avLst/>
                  <a:gdLst>
                    <a:gd name="connsiteX0" fmla="*/ 81699 w 81699"/>
                    <a:gd name="connsiteY0" fmla="*/ 0 h 18333"/>
                    <a:gd name="connsiteX1" fmla="*/ 0 w 81699"/>
                    <a:gd name="connsiteY1" fmla="*/ 0 h 18333"/>
                    <a:gd name="connsiteX2" fmla="*/ 0 w 81699"/>
                    <a:gd name="connsiteY2" fmla="*/ 18334 h 18333"/>
                    <a:gd name="connsiteX3" fmla="*/ 81699 w 81699"/>
                    <a:gd name="connsiteY3" fmla="*/ 18334 h 18333"/>
                    <a:gd name="connsiteX4" fmla="*/ 81699 w 81699"/>
                    <a:gd name="connsiteY4" fmla="*/ 0 h 18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99" h="18333">
                      <a:moveTo>
                        <a:pt x="81699" y="0"/>
                      </a:moveTo>
                      <a:lnTo>
                        <a:pt x="0" y="0"/>
                      </a:lnTo>
                      <a:lnTo>
                        <a:pt x="0" y="18334"/>
                      </a:lnTo>
                      <a:lnTo>
                        <a:pt x="81699" y="18334"/>
                      </a:lnTo>
                      <a:lnTo>
                        <a:pt x="81699" y="0"/>
                      </a:lnTo>
                      <a:close/>
                    </a:path>
                  </a:pathLst>
                </a:custGeom>
                <a:solidFill>
                  <a:srgbClr val="2D5967"/>
                </a:solidFill>
                <a:ln w="6417" cap="flat">
                  <a:noFill/>
                  <a:prstDash val="solid"/>
                  <a:miter/>
                </a:ln>
              </p:spPr>
              <p:txBody>
                <a:bodyPr rtlCol="0" anchor="ctr"/>
                <a:lstStyle/>
                <a:p>
                  <a:endParaRPr lang="en-US" sz="1600"/>
                </a:p>
              </p:txBody>
            </p:sp>
            <p:sp>
              <p:nvSpPr>
                <p:cNvPr id="334" name="Freeform: Shape 112">
                  <a:extLst>
                    <a:ext uri="{FF2B5EF4-FFF2-40B4-BE49-F238E27FC236}">
                      <a16:creationId xmlns:a16="http://schemas.microsoft.com/office/drawing/2014/main" id="{1A15F0B3-B22D-1CA6-03D7-DE3210A14F32}"/>
                    </a:ext>
                  </a:extLst>
                </p:cNvPr>
                <p:cNvSpPr/>
                <p:nvPr/>
              </p:nvSpPr>
              <p:spPr>
                <a:xfrm>
                  <a:off x="5598579" y="2613152"/>
                  <a:ext cx="18287" cy="18333"/>
                </a:xfrm>
                <a:custGeom>
                  <a:avLst/>
                  <a:gdLst>
                    <a:gd name="connsiteX0" fmla="*/ 18288 w 18287"/>
                    <a:gd name="connsiteY0" fmla="*/ 0 h 18333"/>
                    <a:gd name="connsiteX1" fmla="*/ 0 w 18287"/>
                    <a:gd name="connsiteY1" fmla="*/ 0 h 18333"/>
                    <a:gd name="connsiteX2" fmla="*/ 0 w 18287"/>
                    <a:gd name="connsiteY2" fmla="*/ 18334 h 18333"/>
                    <a:gd name="connsiteX3" fmla="*/ 18288 w 18287"/>
                    <a:gd name="connsiteY3" fmla="*/ 18334 h 18333"/>
                    <a:gd name="connsiteX4" fmla="*/ 18288 w 18287"/>
                    <a:gd name="connsiteY4" fmla="*/ 0 h 18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7" h="18333">
                      <a:moveTo>
                        <a:pt x="18288" y="0"/>
                      </a:moveTo>
                      <a:lnTo>
                        <a:pt x="0" y="0"/>
                      </a:lnTo>
                      <a:lnTo>
                        <a:pt x="0" y="18334"/>
                      </a:lnTo>
                      <a:lnTo>
                        <a:pt x="18288" y="18334"/>
                      </a:lnTo>
                      <a:lnTo>
                        <a:pt x="18288" y="0"/>
                      </a:lnTo>
                      <a:close/>
                    </a:path>
                  </a:pathLst>
                </a:custGeom>
                <a:solidFill>
                  <a:srgbClr val="2D5967"/>
                </a:solidFill>
                <a:ln w="6417" cap="flat">
                  <a:noFill/>
                  <a:prstDash val="solid"/>
                  <a:miter/>
                </a:ln>
              </p:spPr>
              <p:txBody>
                <a:bodyPr rtlCol="0" anchor="ctr"/>
                <a:lstStyle/>
                <a:p>
                  <a:endParaRPr lang="en-US" sz="1600"/>
                </a:p>
              </p:txBody>
            </p:sp>
            <p:sp>
              <p:nvSpPr>
                <p:cNvPr id="335" name="Freeform: Shape 113">
                  <a:extLst>
                    <a:ext uri="{FF2B5EF4-FFF2-40B4-BE49-F238E27FC236}">
                      <a16:creationId xmlns:a16="http://schemas.microsoft.com/office/drawing/2014/main" id="{57A75217-E7BB-EF41-CCEC-C43C7E856876}"/>
                    </a:ext>
                  </a:extLst>
                </p:cNvPr>
                <p:cNvSpPr/>
                <p:nvPr/>
              </p:nvSpPr>
              <p:spPr>
                <a:xfrm>
                  <a:off x="5598579" y="2455474"/>
                  <a:ext cx="49993" cy="18333"/>
                </a:xfrm>
                <a:custGeom>
                  <a:avLst/>
                  <a:gdLst>
                    <a:gd name="connsiteX0" fmla="*/ 49994 w 49993"/>
                    <a:gd name="connsiteY0" fmla="*/ 0 h 18333"/>
                    <a:gd name="connsiteX1" fmla="*/ 0 w 49993"/>
                    <a:gd name="connsiteY1" fmla="*/ 0 h 18333"/>
                    <a:gd name="connsiteX2" fmla="*/ 0 w 49993"/>
                    <a:gd name="connsiteY2" fmla="*/ 18334 h 18333"/>
                    <a:gd name="connsiteX3" fmla="*/ 49994 w 49993"/>
                    <a:gd name="connsiteY3" fmla="*/ 18334 h 18333"/>
                    <a:gd name="connsiteX4" fmla="*/ 49994 w 49993"/>
                    <a:gd name="connsiteY4" fmla="*/ 0 h 18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93" h="18333">
                      <a:moveTo>
                        <a:pt x="49994" y="0"/>
                      </a:moveTo>
                      <a:lnTo>
                        <a:pt x="0" y="0"/>
                      </a:lnTo>
                      <a:lnTo>
                        <a:pt x="0" y="18334"/>
                      </a:lnTo>
                      <a:lnTo>
                        <a:pt x="49994" y="18334"/>
                      </a:lnTo>
                      <a:lnTo>
                        <a:pt x="49994" y="0"/>
                      </a:lnTo>
                      <a:close/>
                    </a:path>
                  </a:pathLst>
                </a:custGeom>
                <a:solidFill>
                  <a:srgbClr val="2D5967"/>
                </a:solidFill>
                <a:ln w="6417" cap="flat">
                  <a:noFill/>
                  <a:prstDash val="solid"/>
                  <a:miter/>
                </a:ln>
              </p:spPr>
              <p:txBody>
                <a:bodyPr rtlCol="0" anchor="ctr"/>
                <a:lstStyle/>
                <a:p>
                  <a:endParaRPr lang="en-US" sz="1600"/>
                </a:p>
              </p:txBody>
            </p:sp>
            <p:sp>
              <p:nvSpPr>
                <p:cNvPr id="336" name="Freeform: Shape 114">
                  <a:extLst>
                    <a:ext uri="{FF2B5EF4-FFF2-40B4-BE49-F238E27FC236}">
                      <a16:creationId xmlns:a16="http://schemas.microsoft.com/office/drawing/2014/main" id="{E1AB7AD1-1BC2-546B-87E7-FA0E706622F2}"/>
                    </a:ext>
                  </a:extLst>
                </p:cNvPr>
                <p:cNvSpPr/>
                <p:nvPr/>
              </p:nvSpPr>
              <p:spPr>
                <a:xfrm>
                  <a:off x="5850979" y="2455474"/>
                  <a:ext cx="18288" cy="18333"/>
                </a:xfrm>
                <a:custGeom>
                  <a:avLst/>
                  <a:gdLst>
                    <a:gd name="connsiteX0" fmla="*/ 18288 w 18288"/>
                    <a:gd name="connsiteY0" fmla="*/ 0 h 18333"/>
                    <a:gd name="connsiteX1" fmla="*/ 0 w 18288"/>
                    <a:gd name="connsiteY1" fmla="*/ 0 h 18333"/>
                    <a:gd name="connsiteX2" fmla="*/ 0 w 18288"/>
                    <a:gd name="connsiteY2" fmla="*/ 18334 h 18333"/>
                    <a:gd name="connsiteX3" fmla="*/ 18288 w 18288"/>
                    <a:gd name="connsiteY3" fmla="*/ 18334 h 18333"/>
                    <a:gd name="connsiteX4" fmla="*/ 18288 w 18288"/>
                    <a:gd name="connsiteY4" fmla="*/ 0 h 18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 h="18333">
                      <a:moveTo>
                        <a:pt x="18288" y="0"/>
                      </a:moveTo>
                      <a:lnTo>
                        <a:pt x="0" y="0"/>
                      </a:lnTo>
                      <a:lnTo>
                        <a:pt x="0" y="18334"/>
                      </a:lnTo>
                      <a:lnTo>
                        <a:pt x="18288" y="18334"/>
                      </a:lnTo>
                      <a:lnTo>
                        <a:pt x="18288" y="0"/>
                      </a:lnTo>
                      <a:close/>
                    </a:path>
                  </a:pathLst>
                </a:custGeom>
                <a:solidFill>
                  <a:srgbClr val="2D5967"/>
                </a:solidFill>
                <a:ln w="6417" cap="flat">
                  <a:noFill/>
                  <a:prstDash val="solid"/>
                  <a:miter/>
                </a:ln>
              </p:spPr>
              <p:txBody>
                <a:bodyPr rtlCol="0" anchor="ctr"/>
                <a:lstStyle/>
                <a:p>
                  <a:endParaRPr lang="en-US" sz="1600"/>
                </a:p>
              </p:txBody>
            </p:sp>
            <p:sp>
              <p:nvSpPr>
                <p:cNvPr id="337" name="Freeform: Shape 115">
                  <a:extLst>
                    <a:ext uri="{FF2B5EF4-FFF2-40B4-BE49-F238E27FC236}">
                      <a16:creationId xmlns:a16="http://schemas.microsoft.com/office/drawing/2014/main" id="{110FF350-5001-E4C4-9505-CE93F3B28377}"/>
                    </a:ext>
                  </a:extLst>
                </p:cNvPr>
                <p:cNvSpPr/>
                <p:nvPr/>
              </p:nvSpPr>
              <p:spPr>
                <a:xfrm>
                  <a:off x="5692463" y="2455474"/>
                  <a:ext cx="18288" cy="18333"/>
                </a:xfrm>
                <a:custGeom>
                  <a:avLst/>
                  <a:gdLst>
                    <a:gd name="connsiteX0" fmla="*/ 18288 w 18288"/>
                    <a:gd name="connsiteY0" fmla="*/ 0 h 18333"/>
                    <a:gd name="connsiteX1" fmla="*/ 0 w 18288"/>
                    <a:gd name="connsiteY1" fmla="*/ 0 h 18333"/>
                    <a:gd name="connsiteX2" fmla="*/ 0 w 18288"/>
                    <a:gd name="connsiteY2" fmla="*/ 18334 h 18333"/>
                    <a:gd name="connsiteX3" fmla="*/ 18288 w 18288"/>
                    <a:gd name="connsiteY3" fmla="*/ 18334 h 18333"/>
                    <a:gd name="connsiteX4" fmla="*/ 18288 w 18288"/>
                    <a:gd name="connsiteY4" fmla="*/ 0 h 18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 h="18333">
                      <a:moveTo>
                        <a:pt x="18288" y="0"/>
                      </a:moveTo>
                      <a:lnTo>
                        <a:pt x="0" y="0"/>
                      </a:lnTo>
                      <a:lnTo>
                        <a:pt x="0" y="18334"/>
                      </a:lnTo>
                      <a:lnTo>
                        <a:pt x="18288" y="18334"/>
                      </a:lnTo>
                      <a:lnTo>
                        <a:pt x="18288" y="0"/>
                      </a:lnTo>
                      <a:close/>
                    </a:path>
                  </a:pathLst>
                </a:custGeom>
                <a:solidFill>
                  <a:srgbClr val="2D5967"/>
                </a:solidFill>
                <a:ln w="6417" cap="flat">
                  <a:noFill/>
                  <a:prstDash val="solid"/>
                  <a:miter/>
                </a:ln>
              </p:spPr>
              <p:txBody>
                <a:bodyPr rtlCol="0" anchor="ctr"/>
                <a:lstStyle/>
                <a:p>
                  <a:endParaRPr lang="en-US" sz="1600"/>
                </a:p>
              </p:txBody>
            </p:sp>
            <p:sp>
              <p:nvSpPr>
                <p:cNvPr id="338" name="Freeform: Shape 116">
                  <a:extLst>
                    <a:ext uri="{FF2B5EF4-FFF2-40B4-BE49-F238E27FC236}">
                      <a16:creationId xmlns:a16="http://schemas.microsoft.com/office/drawing/2014/main" id="{B906DAD0-9654-5B92-D09C-102B9B62281D}"/>
                    </a:ext>
                  </a:extLst>
                </p:cNvPr>
                <p:cNvSpPr/>
                <p:nvPr/>
              </p:nvSpPr>
              <p:spPr>
                <a:xfrm>
                  <a:off x="5660764" y="2455474"/>
                  <a:ext cx="18288" cy="18333"/>
                </a:xfrm>
                <a:custGeom>
                  <a:avLst/>
                  <a:gdLst>
                    <a:gd name="connsiteX0" fmla="*/ 18288 w 18288"/>
                    <a:gd name="connsiteY0" fmla="*/ 0 h 18333"/>
                    <a:gd name="connsiteX1" fmla="*/ 0 w 18288"/>
                    <a:gd name="connsiteY1" fmla="*/ 0 h 18333"/>
                    <a:gd name="connsiteX2" fmla="*/ 0 w 18288"/>
                    <a:gd name="connsiteY2" fmla="*/ 18334 h 18333"/>
                    <a:gd name="connsiteX3" fmla="*/ 18288 w 18288"/>
                    <a:gd name="connsiteY3" fmla="*/ 18334 h 18333"/>
                    <a:gd name="connsiteX4" fmla="*/ 18288 w 18288"/>
                    <a:gd name="connsiteY4" fmla="*/ 0 h 18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 h="18333">
                      <a:moveTo>
                        <a:pt x="18288" y="0"/>
                      </a:moveTo>
                      <a:lnTo>
                        <a:pt x="0" y="0"/>
                      </a:lnTo>
                      <a:lnTo>
                        <a:pt x="0" y="18334"/>
                      </a:lnTo>
                      <a:lnTo>
                        <a:pt x="18288" y="18334"/>
                      </a:lnTo>
                      <a:lnTo>
                        <a:pt x="18288" y="0"/>
                      </a:lnTo>
                      <a:close/>
                    </a:path>
                  </a:pathLst>
                </a:custGeom>
                <a:solidFill>
                  <a:srgbClr val="2D5967"/>
                </a:solidFill>
                <a:ln w="6417" cap="flat">
                  <a:noFill/>
                  <a:prstDash val="solid"/>
                  <a:miter/>
                </a:ln>
              </p:spPr>
              <p:txBody>
                <a:bodyPr rtlCol="0" anchor="ctr"/>
                <a:lstStyle/>
                <a:p>
                  <a:endParaRPr lang="en-US" sz="1600"/>
                </a:p>
              </p:txBody>
            </p:sp>
            <p:sp>
              <p:nvSpPr>
                <p:cNvPr id="339" name="Freeform: Shape 118">
                  <a:extLst>
                    <a:ext uri="{FF2B5EF4-FFF2-40B4-BE49-F238E27FC236}">
                      <a16:creationId xmlns:a16="http://schemas.microsoft.com/office/drawing/2014/main" id="{3CEA82C9-2290-A30E-E3AE-5F432927F0D8}"/>
                    </a:ext>
                  </a:extLst>
                </p:cNvPr>
                <p:cNvSpPr/>
                <p:nvPr/>
              </p:nvSpPr>
              <p:spPr>
                <a:xfrm>
                  <a:off x="5882678" y="2455474"/>
                  <a:ext cx="18288" cy="18333"/>
                </a:xfrm>
                <a:custGeom>
                  <a:avLst/>
                  <a:gdLst>
                    <a:gd name="connsiteX0" fmla="*/ 18288 w 18288"/>
                    <a:gd name="connsiteY0" fmla="*/ 0 h 18333"/>
                    <a:gd name="connsiteX1" fmla="*/ 0 w 18288"/>
                    <a:gd name="connsiteY1" fmla="*/ 0 h 18333"/>
                    <a:gd name="connsiteX2" fmla="*/ 0 w 18288"/>
                    <a:gd name="connsiteY2" fmla="*/ 18334 h 18333"/>
                    <a:gd name="connsiteX3" fmla="*/ 18288 w 18288"/>
                    <a:gd name="connsiteY3" fmla="*/ 18334 h 18333"/>
                    <a:gd name="connsiteX4" fmla="*/ 18288 w 18288"/>
                    <a:gd name="connsiteY4" fmla="*/ 0 h 18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 h="18333">
                      <a:moveTo>
                        <a:pt x="18288" y="0"/>
                      </a:moveTo>
                      <a:lnTo>
                        <a:pt x="0" y="0"/>
                      </a:lnTo>
                      <a:lnTo>
                        <a:pt x="0" y="18334"/>
                      </a:lnTo>
                      <a:lnTo>
                        <a:pt x="18288" y="18334"/>
                      </a:lnTo>
                      <a:lnTo>
                        <a:pt x="18288" y="0"/>
                      </a:lnTo>
                      <a:close/>
                    </a:path>
                  </a:pathLst>
                </a:custGeom>
                <a:solidFill>
                  <a:srgbClr val="2D5967"/>
                </a:solidFill>
                <a:ln w="6417" cap="flat">
                  <a:noFill/>
                  <a:prstDash val="solid"/>
                  <a:miter/>
                </a:ln>
              </p:spPr>
              <p:txBody>
                <a:bodyPr rtlCol="0" anchor="ctr"/>
                <a:lstStyle/>
                <a:p>
                  <a:endParaRPr lang="en-US" sz="1600"/>
                </a:p>
              </p:txBody>
            </p:sp>
            <p:sp>
              <p:nvSpPr>
                <p:cNvPr id="340" name="Freeform: Shape 120">
                  <a:extLst>
                    <a:ext uri="{FF2B5EF4-FFF2-40B4-BE49-F238E27FC236}">
                      <a16:creationId xmlns:a16="http://schemas.microsoft.com/office/drawing/2014/main" id="{E8313DAF-AE78-0B13-872E-1DA3EE00AF88}"/>
                    </a:ext>
                  </a:extLst>
                </p:cNvPr>
                <p:cNvSpPr/>
                <p:nvPr/>
              </p:nvSpPr>
              <p:spPr>
                <a:xfrm>
                  <a:off x="5725388" y="2455474"/>
                  <a:ext cx="17068" cy="17111"/>
                </a:xfrm>
                <a:custGeom>
                  <a:avLst/>
                  <a:gdLst>
                    <a:gd name="connsiteX0" fmla="*/ 8534 w 17068"/>
                    <a:gd name="connsiteY0" fmla="*/ 17112 h 17111"/>
                    <a:gd name="connsiteX1" fmla="*/ 17069 w 17068"/>
                    <a:gd name="connsiteY1" fmla="*/ 8556 h 17111"/>
                    <a:gd name="connsiteX2" fmla="*/ 8534 w 17068"/>
                    <a:gd name="connsiteY2" fmla="*/ 0 h 17111"/>
                    <a:gd name="connsiteX3" fmla="*/ 0 w 17068"/>
                    <a:gd name="connsiteY3" fmla="*/ 8556 h 17111"/>
                    <a:gd name="connsiteX4" fmla="*/ 8534 w 17068"/>
                    <a:gd name="connsiteY4" fmla="*/ 17112 h 17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8" h="17111">
                      <a:moveTo>
                        <a:pt x="8534" y="17112"/>
                      </a:moveTo>
                      <a:cubicBezTo>
                        <a:pt x="13251" y="17112"/>
                        <a:pt x="17069" y="13281"/>
                        <a:pt x="17069" y="8556"/>
                      </a:cubicBezTo>
                      <a:cubicBezTo>
                        <a:pt x="17069" y="3830"/>
                        <a:pt x="13251" y="0"/>
                        <a:pt x="8534" y="0"/>
                      </a:cubicBezTo>
                      <a:cubicBezTo>
                        <a:pt x="3824" y="0"/>
                        <a:pt x="0" y="3830"/>
                        <a:pt x="0" y="8556"/>
                      </a:cubicBezTo>
                      <a:cubicBezTo>
                        <a:pt x="0" y="13281"/>
                        <a:pt x="3824" y="17112"/>
                        <a:pt x="8534" y="17112"/>
                      </a:cubicBezTo>
                      <a:close/>
                    </a:path>
                  </a:pathLst>
                </a:custGeom>
                <a:solidFill>
                  <a:srgbClr val="2D5967"/>
                </a:solidFill>
                <a:ln w="6417" cap="flat">
                  <a:noFill/>
                  <a:prstDash val="solid"/>
                  <a:miter/>
                </a:ln>
              </p:spPr>
              <p:txBody>
                <a:bodyPr rtlCol="0" anchor="ctr"/>
                <a:lstStyle/>
                <a:p>
                  <a:endParaRPr lang="en-US" sz="1600"/>
                </a:p>
              </p:txBody>
            </p:sp>
            <p:sp>
              <p:nvSpPr>
                <p:cNvPr id="341" name="Freeform: Shape 121">
                  <a:extLst>
                    <a:ext uri="{FF2B5EF4-FFF2-40B4-BE49-F238E27FC236}">
                      <a16:creationId xmlns:a16="http://schemas.microsoft.com/office/drawing/2014/main" id="{B896BCDF-352E-3E6D-1FDA-B19B85C7F9FC}"/>
                    </a:ext>
                  </a:extLst>
                </p:cNvPr>
                <p:cNvSpPr/>
                <p:nvPr/>
              </p:nvSpPr>
              <p:spPr>
                <a:xfrm>
                  <a:off x="5914384" y="2455474"/>
                  <a:ext cx="17068" cy="17111"/>
                </a:xfrm>
                <a:custGeom>
                  <a:avLst/>
                  <a:gdLst>
                    <a:gd name="connsiteX0" fmla="*/ 8534 w 17068"/>
                    <a:gd name="connsiteY0" fmla="*/ 17112 h 17111"/>
                    <a:gd name="connsiteX1" fmla="*/ 17069 w 17068"/>
                    <a:gd name="connsiteY1" fmla="*/ 8556 h 17111"/>
                    <a:gd name="connsiteX2" fmla="*/ 8534 w 17068"/>
                    <a:gd name="connsiteY2" fmla="*/ 0 h 17111"/>
                    <a:gd name="connsiteX3" fmla="*/ 0 w 17068"/>
                    <a:gd name="connsiteY3" fmla="*/ 8556 h 17111"/>
                    <a:gd name="connsiteX4" fmla="*/ 8534 w 17068"/>
                    <a:gd name="connsiteY4" fmla="*/ 17112 h 17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8" h="17111">
                      <a:moveTo>
                        <a:pt x="8534" y="17112"/>
                      </a:moveTo>
                      <a:cubicBezTo>
                        <a:pt x="13244" y="17112"/>
                        <a:pt x="17069" y="13281"/>
                        <a:pt x="17069" y="8556"/>
                      </a:cubicBezTo>
                      <a:cubicBezTo>
                        <a:pt x="17069" y="3830"/>
                        <a:pt x="13244" y="0"/>
                        <a:pt x="8534" y="0"/>
                      </a:cubicBezTo>
                      <a:cubicBezTo>
                        <a:pt x="3818" y="0"/>
                        <a:pt x="0" y="3830"/>
                        <a:pt x="0" y="8556"/>
                      </a:cubicBezTo>
                      <a:cubicBezTo>
                        <a:pt x="0" y="13281"/>
                        <a:pt x="3818" y="17112"/>
                        <a:pt x="8534" y="17112"/>
                      </a:cubicBezTo>
                      <a:close/>
                    </a:path>
                  </a:pathLst>
                </a:custGeom>
                <a:solidFill>
                  <a:srgbClr val="2D5967"/>
                </a:solidFill>
                <a:ln w="6417" cap="flat">
                  <a:noFill/>
                  <a:prstDash val="solid"/>
                  <a:miter/>
                </a:ln>
              </p:spPr>
              <p:txBody>
                <a:bodyPr rtlCol="0" anchor="ctr"/>
                <a:lstStyle/>
                <a:p>
                  <a:endParaRPr lang="en-US" sz="1600"/>
                </a:p>
              </p:txBody>
            </p:sp>
            <p:sp>
              <p:nvSpPr>
                <p:cNvPr id="342" name="Freeform: Shape 122">
                  <a:extLst>
                    <a:ext uri="{FF2B5EF4-FFF2-40B4-BE49-F238E27FC236}">
                      <a16:creationId xmlns:a16="http://schemas.microsoft.com/office/drawing/2014/main" id="{54CD0EC1-42D9-99CA-E844-37EE46C89591}"/>
                    </a:ext>
                  </a:extLst>
                </p:cNvPr>
                <p:cNvSpPr/>
                <p:nvPr/>
              </p:nvSpPr>
              <p:spPr>
                <a:xfrm>
                  <a:off x="5819273" y="2614363"/>
                  <a:ext cx="17068" cy="17111"/>
                </a:xfrm>
                <a:custGeom>
                  <a:avLst/>
                  <a:gdLst>
                    <a:gd name="connsiteX0" fmla="*/ 8535 w 17068"/>
                    <a:gd name="connsiteY0" fmla="*/ 17112 h 17111"/>
                    <a:gd name="connsiteX1" fmla="*/ 17069 w 17068"/>
                    <a:gd name="connsiteY1" fmla="*/ 8556 h 17111"/>
                    <a:gd name="connsiteX2" fmla="*/ 8535 w 17068"/>
                    <a:gd name="connsiteY2" fmla="*/ 0 h 17111"/>
                    <a:gd name="connsiteX3" fmla="*/ 0 w 17068"/>
                    <a:gd name="connsiteY3" fmla="*/ 8556 h 17111"/>
                    <a:gd name="connsiteX4" fmla="*/ 8535 w 17068"/>
                    <a:gd name="connsiteY4" fmla="*/ 17112 h 17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8" h="17111">
                      <a:moveTo>
                        <a:pt x="8535" y="17112"/>
                      </a:moveTo>
                      <a:cubicBezTo>
                        <a:pt x="13251" y="17112"/>
                        <a:pt x="17069" y="13281"/>
                        <a:pt x="17069" y="8556"/>
                      </a:cubicBezTo>
                      <a:cubicBezTo>
                        <a:pt x="17069" y="3831"/>
                        <a:pt x="13251" y="0"/>
                        <a:pt x="8535" y="0"/>
                      </a:cubicBezTo>
                      <a:cubicBezTo>
                        <a:pt x="3824" y="0"/>
                        <a:pt x="0" y="3831"/>
                        <a:pt x="0" y="8556"/>
                      </a:cubicBezTo>
                      <a:cubicBezTo>
                        <a:pt x="0" y="13281"/>
                        <a:pt x="3824" y="17112"/>
                        <a:pt x="8535" y="17112"/>
                      </a:cubicBezTo>
                      <a:close/>
                    </a:path>
                  </a:pathLst>
                </a:custGeom>
                <a:solidFill>
                  <a:srgbClr val="2D5967"/>
                </a:solidFill>
                <a:ln w="6417" cap="flat">
                  <a:noFill/>
                  <a:prstDash val="solid"/>
                  <a:miter/>
                </a:ln>
              </p:spPr>
              <p:txBody>
                <a:bodyPr rtlCol="0" anchor="ctr"/>
                <a:lstStyle/>
                <a:p>
                  <a:endParaRPr lang="en-US" sz="1600"/>
                </a:p>
              </p:txBody>
            </p:sp>
            <p:sp>
              <p:nvSpPr>
                <p:cNvPr id="343" name="Freeform: Shape 123">
                  <a:extLst>
                    <a:ext uri="{FF2B5EF4-FFF2-40B4-BE49-F238E27FC236}">
                      <a16:creationId xmlns:a16="http://schemas.microsoft.com/office/drawing/2014/main" id="{08C0F581-04B3-0514-9F64-9D73E87FCBED}"/>
                    </a:ext>
                  </a:extLst>
                </p:cNvPr>
                <p:cNvSpPr/>
                <p:nvPr/>
              </p:nvSpPr>
              <p:spPr>
                <a:xfrm>
                  <a:off x="5914384" y="2773269"/>
                  <a:ext cx="17068" cy="17107"/>
                </a:xfrm>
                <a:custGeom>
                  <a:avLst/>
                  <a:gdLst>
                    <a:gd name="connsiteX0" fmla="*/ 8534 w 17068"/>
                    <a:gd name="connsiteY0" fmla="*/ 17107 h 17107"/>
                    <a:gd name="connsiteX1" fmla="*/ 17069 w 17068"/>
                    <a:gd name="connsiteY1" fmla="*/ 8554 h 17107"/>
                    <a:gd name="connsiteX2" fmla="*/ 8534 w 17068"/>
                    <a:gd name="connsiteY2" fmla="*/ 0 h 17107"/>
                    <a:gd name="connsiteX3" fmla="*/ 0 w 17068"/>
                    <a:gd name="connsiteY3" fmla="*/ 8554 h 17107"/>
                    <a:gd name="connsiteX4" fmla="*/ 8534 w 17068"/>
                    <a:gd name="connsiteY4" fmla="*/ 17107 h 17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8" h="17107">
                      <a:moveTo>
                        <a:pt x="8534" y="17107"/>
                      </a:moveTo>
                      <a:cubicBezTo>
                        <a:pt x="13244" y="17107"/>
                        <a:pt x="17069" y="13276"/>
                        <a:pt x="17069" y="8554"/>
                      </a:cubicBezTo>
                      <a:cubicBezTo>
                        <a:pt x="17069" y="3824"/>
                        <a:pt x="13244" y="0"/>
                        <a:pt x="8534" y="0"/>
                      </a:cubicBezTo>
                      <a:cubicBezTo>
                        <a:pt x="3818" y="0"/>
                        <a:pt x="0" y="3824"/>
                        <a:pt x="0" y="8554"/>
                      </a:cubicBezTo>
                      <a:cubicBezTo>
                        <a:pt x="0" y="13276"/>
                        <a:pt x="3818" y="17107"/>
                        <a:pt x="8534" y="17107"/>
                      </a:cubicBezTo>
                      <a:close/>
                    </a:path>
                  </a:pathLst>
                </a:custGeom>
                <a:solidFill>
                  <a:srgbClr val="2D5967"/>
                </a:solidFill>
                <a:ln w="6417" cap="flat">
                  <a:noFill/>
                  <a:prstDash val="solid"/>
                  <a:miter/>
                </a:ln>
              </p:spPr>
              <p:txBody>
                <a:bodyPr rtlCol="0" anchor="ctr"/>
                <a:lstStyle/>
                <a:p>
                  <a:endParaRPr lang="en-US" sz="1600"/>
                </a:p>
              </p:txBody>
            </p:sp>
            <p:sp>
              <p:nvSpPr>
                <p:cNvPr id="344" name="Freeform: Shape 124">
                  <a:extLst>
                    <a:ext uri="{FF2B5EF4-FFF2-40B4-BE49-F238E27FC236}">
                      <a16:creationId xmlns:a16="http://schemas.microsoft.com/office/drawing/2014/main" id="{1D329E44-F497-2C09-2D8A-29A6DE40B340}"/>
                    </a:ext>
                  </a:extLst>
                </p:cNvPr>
                <p:cNvSpPr/>
                <p:nvPr/>
              </p:nvSpPr>
              <p:spPr>
                <a:xfrm>
                  <a:off x="5787574" y="2613152"/>
                  <a:ext cx="18287" cy="18333"/>
                </a:xfrm>
                <a:custGeom>
                  <a:avLst/>
                  <a:gdLst>
                    <a:gd name="connsiteX0" fmla="*/ 18288 w 18287"/>
                    <a:gd name="connsiteY0" fmla="*/ 0 h 18333"/>
                    <a:gd name="connsiteX1" fmla="*/ 0 w 18287"/>
                    <a:gd name="connsiteY1" fmla="*/ 0 h 18333"/>
                    <a:gd name="connsiteX2" fmla="*/ 0 w 18287"/>
                    <a:gd name="connsiteY2" fmla="*/ 18334 h 18333"/>
                    <a:gd name="connsiteX3" fmla="*/ 18288 w 18287"/>
                    <a:gd name="connsiteY3" fmla="*/ 18334 h 18333"/>
                    <a:gd name="connsiteX4" fmla="*/ 18288 w 18287"/>
                    <a:gd name="connsiteY4" fmla="*/ 0 h 18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7" h="18333">
                      <a:moveTo>
                        <a:pt x="18288" y="0"/>
                      </a:moveTo>
                      <a:lnTo>
                        <a:pt x="0" y="0"/>
                      </a:lnTo>
                      <a:lnTo>
                        <a:pt x="0" y="18334"/>
                      </a:lnTo>
                      <a:lnTo>
                        <a:pt x="18288" y="18334"/>
                      </a:lnTo>
                      <a:lnTo>
                        <a:pt x="18288" y="0"/>
                      </a:lnTo>
                      <a:close/>
                    </a:path>
                  </a:pathLst>
                </a:custGeom>
                <a:solidFill>
                  <a:srgbClr val="2D5967"/>
                </a:solidFill>
                <a:ln w="6417" cap="flat">
                  <a:noFill/>
                  <a:prstDash val="solid"/>
                  <a:miter/>
                </a:ln>
              </p:spPr>
              <p:txBody>
                <a:bodyPr rtlCol="0" anchor="ctr"/>
                <a:lstStyle/>
                <a:p>
                  <a:endParaRPr lang="en-US" sz="1600"/>
                </a:p>
              </p:txBody>
            </p:sp>
            <p:sp>
              <p:nvSpPr>
                <p:cNvPr id="345" name="Freeform: Shape 125">
                  <a:extLst>
                    <a:ext uri="{FF2B5EF4-FFF2-40B4-BE49-F238E27FC236}">
                      <a16:creationId xmlns:a16="http://schemas.microsoft.com/office/drawing/2014/main" id="{A155346B-35DB-CFCD-7422-6E7656B76205}"/>
                    </a:ext>
                  </a:extLst>
                </p:cNvPr>
                <p:cNvSpPr/>
                <p:nvPr/>
              </p:nvSpPr>
              <p:spPr>
                <a:xfrm>
                  <a:off x="5661983" y="2614363"/>
                  <a:ext cx="17069" cy="17111"/>
                </a:xfrm>
                <a:custGeom>
                  <a:avLst/>
                  <a:gdLst>
                    <a:gd name="connsiteX0" fmla="*/ 8535 w 17069"/>
                    <a:gd name="connsiteY0" fmla="*/ 17112 h 17111"/>
                    <a:gd name="connsiteX1" fmla="*/ 17069 w 17069"/>
                    <a:gd name="connsiteY1" fmla="*/ 8556 h 17111"/>
                    <a:gd name="connsiteX2" fmla="*/ 8535 w 17069"/>
                    <a:gd name="connsiteY2" fmla="*/ 0 h 17111"/>
                    <a:gd name="connsiteX3" fmla="*/ 0 w 17069"/>
                    <a:gd name="connsiteY3" fmla="*/ 8556 h 17111"/>
                    <a:gd name="connsiteX4" fmla="*/ 8535 w 17069"/>
                    <a:gd name="connsiteY4" fmla="*/ 17112 h 17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9" h="17111">
                      <a:moveTo>
                        <a:pt x="8535" y="17112"/>
                      </a:moveTo>
                      <a:cubicBezTo>
                        <a:pt x="13251" y="17112"/>
                        <a:pt x="17069" y="13281"/>
                        <a:pt x="17069" y="8556"/>
                      </a:cubicBezTo>
                      <a:cubicBezTo>
                        <a:pt x="17069" y="3831"/>
                        <a:pt x="13251" y="0"/>
                        <a:pt x="8535" y="0"/>
                      </a:cubicBezTo>
                      <a:cubicBezTo>
                        <a:pt x="3824" y="0"/>
                        <a:pt x="0" y="3831"/>
                        <a:pt x="0" y="8556"/>
                      </a:cubicBezTo>
                      <a:cubicBezTo>
                        <a:pt x="0" y="13281"/>
                        <a:pt x="3824" y="17112"/>
                        <a:pt x="8535" y="17112"/>
                      </a:cubicBezTo>
                      <a:close/>
                    </a:path>
                  </a:pathLst>
                </a:custGeom>
                <a:solidFill>
                  <a:srgbClr val="2D5967"/>
                </a:solidFill>
                <a:ln w="6417" cap="flat">
                  <a:noFill/>
                  <a:prstDash val="solid"/>
                  <a:miter/>
                </a:ln>
              </p:spPr>
              <p:txBody>
                <a:bodyPr rtlCol="0" anchor="ctr"/>
                <a:lstStyle/>
                <a:p>
                  <a:endParaRPr lang="en-US" sz="1600"/>
                </a:p>
              </p:txBody>
            </p:sp>
            <p:sp>
              <p:nvSpPr>
                <p:cNvPr id="346" name="Freeform: Shape 126">
                  <a:extLst>
                    <a:ext uri="{FF2B5EF4-FFF2-40B4-BE49-F238E27FC236}">
                      <a16:creationId xmlns:a16="http://schemas.microsoft.com/office/drawing/2014/main" id="{715F0D89-5FD0-F77C-CF48-AA7C2FB8B0F3}"/>
                    </a:ext>
                  </a:extLst>
                </p:cNvPr>
                <p:cNvSpPr/>
                <p:nvPr/>
              </p:nvSpPr>
              <p:spPr>
                <a:xfrm>
                  <a:off x="5629059" y="2613152"/>
                  <a:ext cx="18287" cy="18333"/>
                </a:xfrm>
                <a:custGeom>
                  <a:avLst/>
                  <a:gdLst>
                    <a:gd name="connsiteX0" fmla="*/ 18288 w 18287"/>
                    <a:gd name="connsiteY0" fmla="*/ 0 h 18333"/>
                    <a:gd name="connsiteX1" fmla="*/ 0 w 18287"/>
                    <a:gd name="connsiteY1" fmla="*/ 0 h 18333"/>
                    <a:gd name="connsiteX2" fmla="*/ 0 w 18287"/>
                    <a:gd name="connsiteY2" fmla="*/ 18334 h 18333"/>
                    <a:gd name="connsiteX3" fmla="*/ 18288 w 18287"/>
                    <a:gd name="connsiteY3" fmla="*/ 18334 h 18333"/>
                    <a:gd name="connsiteX4" fmla="*/ 18288 w 18287"/>
                    <a:gd name="connsiteY4" fmla="*/ 0 h 18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7" h="18333">
                      <a:moveTo>
                        <a:pt x="18288" y="0"/>
                      </a:moveTo>
                      <a:lnTo>
                        <a:pt x="0" y="0"/>
                      </a:lnTo>
                      <a:lnTo>
                        <a:pt x="0" y="18334"/>
                      </a:lnTo>
                      <a:lnTo>
                        <a:pt x="18288" y="18334"/>
                      </a:lnTo>
                      <a:lnTo>
                        <a:pt x="18288" y="0"/>
                      </a:lnTo>
                      <a:close/>
                    </a:path>
                  </a:pathLst>
                </a:custGeom>
                <a:solidFill>
                  <a:srgbClr val="2D5967"/>
                </a:solidFill>
                <a:ln w="6417" cap="flat">
                  <a:noFill/>
                  <a:prstDash val="solid"/>
                  <a:miter/>
                </a:ln>
              </p:spPr>
              <p:txBody>
                <a:bodyPr rtlCol="0" anchor="ctr"/>
                <a:lstStyle/>
                <a:p>
                  <a:endParaRPr lang="en-US" sz="1600"/>
                </a:p>
              </p:txBody>
            </p:sp>
            <p:sp>
              <p:nvSpPr>
                <p:cNvPr id="347" name="Freeform: Shape 127">
                  <a:extLst>
                    <a:ext uri="{FF2B5EF4-FFF2-40B4-BE49-F238E27FC236}">
                      <a16:creationId xmlns:a16="http://schemas.microsoft.com/office/drawing/2014/main" id="{FD366C6C-28B7-E0A3-DFF7-DAF2AA2210BF}"/>
                    </a:ext>
                  </a:extLst>
                </p:cNvPr>
                <p:cNvSpPr/>
                <p:nvPr/>
              </p:nvSpPr>
              <p:spPr>
                <a:xfrm>
                  <a:off x="5850979" y="2613152"/>
                  <a:ext cx="81692" cy="18333"/>
                </a:xfrm>
                <a:custGeom>
                  <a:avLst/>
                  <a:gdLst>
                    <a:gd name="connsiteX0" fmla="*/ 81693 w 81692"/>
                    <a:gd name="connsiteY0" fmla="*/ 0 h 18333"/>
                    <a:gd name="connsiteX1" fmla="*/ 0 w 81692"/>
                    <a:gd name="connsiteY1" fmla="*/ 0 h 18333"/>
                    <a:gd name="connsiteX2" fmla="*/ 0 w 81692"/>
                    <a:gd name="connsiteY2" fmla="*/ 18334 h 18333"/>
                    <a:gd name="connsiteX3" fmla="*/ 81693 w 81692"/>
                    <a:gd name="connsiteY3" fmla="*/ 18334 h 18333"/>
                    <a:gd name="connsiteX4" fmla="*/ 81693 w 81692"/>
                    <a:gd name="connsiteY4" fmla="*/ 0 h 18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92" h="18333">
                      <a:moveTo>
                        <a:pt x="81693" y="0"/>
                      </a:moveTo>
                      <a:lnTo>
                        <a:pt x="0" y="0"/>
                      </a:lnTo>
                      <a:lnTo>
                        <a:pt x="0" y="18334"/>
                      </a:lnTo>
                      <a:lnTo>
                        <a:pt x="81693" y="18334"/>
                      </a:lnTo>
                      <a:lnTo>
                        <a:pt x="81693" y="0"/>
                      </a:lnTo>
                      <a:close/>
                    </a:path>
                  </a:pathLst>
                </a:custGeom>
                <a:solidFill>
                  <a:srgbClr val="2D5967"/>
                </a:solidFill>
                <a:ln w="6417" cap="flat">
                  <a:noFill/>
                  <a:prstDash val="solid"/>
                  <a:miter/>
                </a:ln>
              </p:spPr>
              <p:txBody>
                <a:bodyPr rtlCol="0" anchor="ctr"/>
                <a:lstStyle/>
                <a:p>
                  <a:endParaRPr lang="en-US" sz="1600"/>
                </a:p>
              </p:txBody>
            </p:sp>
            <p:sp>
              <p:nvSpPr>
                <p:cNvPr id="348" name="Freeform: Shape 128">
                  <a:extLst>
                    <a:ext uri="{FF2B5EF4-FFF2-40B4-BE49-F238E27FC236}">
                      <a16:creationId xmlns:a16="http://schemas.microsoft.com/office/drawing/2014/main" id="{697D2FC2-B7B2-8F23-F53D-BB81DCA3E2B8}"/>
                    </a:ext>
                  </a:extLst>
                </p:cNvPr>
                <p:cNvSpPr/>
                <p:nvPr/>
              </p:nvSpPr>
              <p:spPr>
                <a:xfrm>
                  <a:off x="5787574" y="2772043"/>
                  <a:ext cx="81692" cy="18332"/>
                </a:xfrm>
                <a:custGeom>
                  <a:avLst/>
                  <a:gdLst>
                    <a:gd name="connsiteX0" fmla="*/ 81693 w 81692"/>
                    <a:gd name="connsiteY0" fmla="*/ 0 h 18332"/>
                    <a:gd name="connsiteX1" fmla="*/ 0 w 81692"/>
                    <a:gd name="connsiteY1" fmla="*/ 0 h 18332"/>
                    <a:gd name="connsiteX2" fmla="*/ 0 w 81692"/>
                    <a:gd name="connsiteY2" fmla="*/ 18333 h 18332"/>
                    <a:gd name="connsiteX3" fmla="*/ 81693 w 81692"/>
                    <a:gd name="connsiteY3" fmla="*/ 18333 h 18332"/>
                    <a:gd name="connsiteX4" fmla="*/ 81693 w 81692"/>
                    <a:gd name="connsiteY4" fmla="*/ 0 h 1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92" h="18332">
                      <a:moveTo>
                        <a:pt x="81693" y="0"/>
                      </a:moveTo>
                      <a:lnTo>
                        <a:pt x="0" y="0"/>
                      </a:lnTo>
                      <a:lnTo>
                        <a:pt x="0" y="18333"/>
                      </a:lnTo>
                      <a:lnTo>
                        <a:pt x="81693" y="18333"/>
                      </a:lnTo>
                      <a:lnTo>
                        <a:pt x="81693" y="0"/>
                      </a:lnTo>
                      <a:close/>
                    </a:path>
                  </a:pathLst>
                </a:custGeom>
                <a:solidFill>
                  <a:srgbClr val="2D5967"/>
                </a:solidFill>
                <a:ln w="6417" cap="flat">
                  <a:noFill/>
                  <a:prstDash val="solid"/>
                  <a:miter/>
                </a:ln>
              </p:spPr>
              <p:txBody>
                <a:bodyPr rtlCol="0" anchor="ctr"/>
                <a:lstStyle/>
                <a:p>
                  <a:endParaRPr lang="en-US" sz="1600"/>
                </a:p>
              </p:txBody>
            </p:sp>
            <p:sp>
              <p:nvSpPr>
                <p:cNvPr id="349" name="Freeform: Shape 129">
                  <a:extLst>
                    <a:ext uri="{FF2B5EF4-FFF2-40B4-BE49-F238E27FC236}">
                      <a16:creationId xmlns:a16="http://schemas.microsoft.com/office/drawing/2014/main" id="{DED1DE71-8676-942D-7C3A-0F3DE88F0BAF}"/>
                    </a:ext>
                  </a:extLst>
                </p:cNvPr>
                <p:cNvSpPr/>
                <p:nvPr/>
              </p:nvSpPr>
              <p:spPr>
                <a:xfrm>
                  <a:off x="5882678" y="2772043"/>
                  <a:ext cx="18288" cy="18332"/>
                </a:xfrm>
                <a:custGeom>
                  <a:avLst/>
                  <a:gdLst>
                    <a:gd name="connsiteX0" fmla="*/ 18288 w 18288"/>
                    <a:gd name="connsiteY0" fmla="*/ 0 h 18332"/>
                    <a:gd name="connsiteX1" fmla="*/ 0 w 18288"/>
                    <a:gd name="connsiteY1" fmla="*/ 0 h 18332"/>
                    <a:gd name="connsiteX2" fmla="*/ 0 w 18288"/>
                    <a:gd name="connsiteY2" fmla="*/ 18333 h 18332"/>
                    <a:gd name="connsiteX3" fmla="*/ 18288 w 18288"/>
                    <a:gd name="connsiteY3" fmla="*/ 18333 h 18332"/>
                    <a:gd name="connsiteX4" fmla="*/ 18288 w 18288"/>
                    <a:gd name="connsiteY4" fmla="*/ 0 h 1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 h="18332">
                      <a:moveTo>
                        <a:pt x="18288" y="0"/>
                      </a:moveTo>
                      <a:lnTo>
                        <a:pt x="0" y="0"/>
                      </a:lnTo>
                      <a:lnTo>
                        <a:pt x="0" y="18333"/>
                      </a:lnTo>
                      <a:lnTo>
                        <a:pt x="18288" y="18333"/>
                      </a:lnTo>
                      <a:lnTo>
                        <a:pt x="18288" y="0"/>
                      </a:lnTo>
                      <a:close/>
                    </a:path>
                  </a:pathLst>
                </a:custGeom>
                <a:solidFill>
                  <a:srgbClr val="2D5967"/>
                </a:solidFill>
                <a:ln w="6417" cap="flat">
                  <a:noFill/>
                  <a:prstDash val="solid"/>
                  <a:miter/>
                </a:ln>
              </p:spPr>
              <p:txBody>
                <a:bodyPr rtlCol="0" anchor="ctr"/>
                <a:lstStyle/>
                <a:p>
                  <a:endParaRPr lang="en-US" sz="1600"/>
                </a:p>
              </p:txBody>
            </p:sp>
            <p:sp>
              <p:nvSpPr>
                <p:cNvPr id="350" name="Freeform: Shape 130">
                  <a:extLst>
                    <a:ext uri="{FF2B5EF4-FFF2-40B4-BE49-F238E27FC236}">
                      <a16:creationId xmlns:a16="http://schemas.microsoft.com/office/drawing/2014/main" id="{01427AF4-7A13-5365-3BC8-A971412F43F7}"/>
                    </a:ext>
                  </a:extLst>
                </p:cNvPr>
                <p:cNvSpPr/>
                <p:nvPr/>
              </p:nvSpPr>
              <p:spPr>
                <a:xfrm>
                  <a:off x="5757094" y="2773269"/>
                  <a:ext cx="17068" cy="17107"/>
                </a:xfrm>
                <a:custGeom>
                  <a:avLst/>
                  <a:gdLst>
                    <a:gd name="connsiteX0" fmla="*/ 8535 w 17068"/>
                    <a:gd name="connsiteY0" fmla="*/ 17107 h 17107"/>
                    <a:gd name="connsiteX1" fmla="*/ 17069 w 17068"/>
                    <a:gd name="connsiteY1" fmla="*/ 8554 h 17107"/>
                    <a:gd name="connsiteX2" fmla="*/ 8535 w 17068"/>
                    <a:gd name="connsiteY2" fmla="*/ 0 h 17107"/>
                    <a:gd name="connsiteX3" fmla="*/ 0 w 17068"/>
                    <a:gd name="connsiteY3" fmla="*/ 8554 h 17107"/>
                    <a:gd name="connsiteX4" fmla="*/ 8535 w 17068"/>
                    <a:gd name="connsiteY4" fmla="*/ 17107 h 17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8" h="17107">
                      <a:moveTo>
                        <a:pt x="8535" y="17107"/>
                      </a:moveTo>
                      <a:cubicBezTo>
                        <a:pt x="13245" y="17107"/>
                        <a:pt x="17069" y="13276"/>
                        <a:pt x="17069" y="8554"/>
                      </a:cubicBezTo>
                      <a:cubicBezTo>
                        <a:pt x="17069" y="3824"/>
                        <a:pt x="13245" y="0"/>
                        <a:pt x="8535" y="0"/>
                      </a:cubicBezTo>
                      <a:cubicBezTo>
                        <a:pt x="3818" y="0"/>
                        <a:pt x="0" y="3824"/>
                        <a:pt x="0" y="8554"/>
                      </a:cubicBezTo>
                      <a:cubicBezTo>
                        <a:pt x="0" y="13276"/>
                        <a:pt x="3818" y="17107"/>
                        <a:pt x="8535" y="17107"/>
                      </a:cubicBezTo>
                      <a:close/>
                    </a:path>
                  </a:pathLst>
                </a:custGeom>
                <a:solidFill>
                  <a:srgbClr val="2D5967"/>
                </a:solidFill>
                <a:ln w="6417" cap="flat">
                  <a:noFill/>
                  <a:prstDash val="solid"/>
                  <a:miter/>
                </a:ln>
              </p:spPr>
              <p:txBody>
                <a:bodyPr rtlCol="0" anchor="ctr"/>
                <a:lstStyle/>
                <a:p>
                  <a:endParaRPr lang="en-US" sz="1600"/>
                </a:p>
              </p:txBody>
            </p:sp>
            <p:sp>
              <p:nvSpPr>
                <p:cNvPr id="351" name="Freeform: Shape 131">
                  <a:extLst>
                    <a:ext uri="{FF2B5EF4-FFF2-40B4-BE49-F238E27FC236}">
                      <a16:creationId xmlns:a16="http://schemas.microsoft.com/office/drawing/2014/main" id="{6095699F-D299-FE5A-7C92-1A3ED76B7D2C}"/>
                    </a:ext>
                  </a:extLst>
                </p:cNvPr>
                <p:cNvSpPr/>
                <p:nvPr/>
              </p:nvSpPr>
              <p:spPr>
                <a:xfrm>
                  <a:off x="5598579" y="2773269"/>
                  <a:ext cx="17069" cy="17107"/>
                </a:xfrm>
                <a:custGeom>
                  <a:avLst/>
                  <a:gdLst>
                    <a:gd name="connsiteX0" fmla="*/ 8535 w 17069"/>
                    <a:gd name="connsiteY0" fmla="*/ 17107 h 17107"/>
                    <a:gd name="connsiteX1" fmla="*/ 17069 w 17069"/>
                    <a:gd name="connsiteY1" fmla="*/ 8554 h 17107"/>
                    <a:gd name="connsiteX2" fmla="*/ 8535 w 17069"/>
                    <a:gd name="connsiteY2" fmla="*/ 0 h 17107"/>
                    <a:gd name="connsiteX3" fmla="*/ 0 w 17069"/>
                    <a:gd name="connsiteY3" fmla="*/ 8554 h 17107"/>
                    <a:gd name="connsiteX4" fmla="*/ 8535 w 17069"/>
                    <a:gd name="connsiteY4" fmla="*/ 17107 h 17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9" h="17107">
                      <a:moveTo>
                        <a:pt x="8535" y="17107"/>
                      </a:moveTo>
                      <a:cubicBezTo>
                        <a:pt x="13251" y="17107"/>
                        <a:pt x="17069" y="13276"/>
                        <a:pt x="17069" y="8554"/>
                      </a:cubicBezTo>
                      <a:cubicBezTo>
                        <a:pt x="17069" y="3824"/>
                        <a:pt x="13251" y="0"/>
                        <a:pt x="8535" y="0"/>
                      </a:cubicBezTo>
                      <a:cubicBezTo>
                        <a:pt x="3824" y="0"/>
                        <a:pt x="0" y="3824"/>
                        <a:pt x="0" y="8554"/>
                      </a:cubicBezTo>
                      <a:cubicBezTo>
                        <a:pt x="0" y="13276"/>
                        <a:pt x="3824" y="17107"/>
                        <a:pt x="8535" y="17107"/>
                      </a:cubicBezTo>
                      <a:close/>
                    </a:path>
                  </a:pathLst>
                </a:custGeom>
                <a:solidFill>
                  <a:srgbClr val="2D5967"/>
                </a:solidFill>
                <a:ln w="6417" cap="flat">
                  <a:noFill/>
                  <a:prstDash val="solid"/>
                  <a:miter/>
                </a:ln>
              </p:spPr>
              <p:txBody>
                <a:bodyPr rtlCol="0" anchor="ctr"/>
                <a:lstStyle/>
                <a:p>
                  <a:endParaRPr lang="en-US" sz="1600"/>
                </a:p>
              </p:txBody>
            </p:sp>
            <p:sp>
              <p:nvSpPr>
                <p:cNvPr id="352" name="Freeform: Shape 132">
                  <a:extLst>
                    <a:ext uri="{FF2B5EF4-FFF2-40B4-BE49-F238E27FC236}">
                      <a16:creationId xmlns:a16="http://schemas.microsoft.com/office/drawing/2014/main" id="{5DAF9DD0-163E-8A37-F59F-8CD8E782D846}"/>
                    </a:ext>
                  </a:extLst>
                </p:cNvPr>
                <p:cNvSpPr/>
                <p:nvPr/>
              </p:nvSpPr>
              <p:spPr>
                <a:xfrm>
                  <a:off x="5629059" y="2772043"/>
                  <a:ext cx="81699" cy="18332"/>
                </a:xfrm>
                <a:custGeom>
                  <a:avLst/>
                  <a:gdLst>
                    <a:gd name="connsiteX0" fmla="*/ 81699 w 81699"/>
                    <a:gd name="connsiteY0" fmla="*/ 0 h 18332"/>
                    <a:gd name="connsiteX1" fmla="*/ 0 w 81699"/>
                    <a:gd name="connsiteY1" fmla="*/ 0 h 18332"/>
                    <a:gd name="connsiteX2" fmla="*/ 0 w 81699"/>
                    <a:gd name="connsiteY2" fmla="*/ 18333 h 18332"/>
                    <a:gd name="connsiteX3" fmla="*/ 81699 w 81699"/>
                    <a:gd name="connsiteY3" fmla="*/ 18333 h 18332"/>
                    <a:gd name="connsiteX4" fmla="*/ 81699 w 81699"/>
                    <a:gd name="connsiteY4" fmla="*/ 0 h 1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99" h="18332">
                      <a:moveTo>
                        <a:pt x="81699" y="0"/>
                      </a:moveTo>
                      <a:lnTo>
                        <a:pt x="0" y="0"/>
                      </a:lnTo>
                      <a:lnTo>
                        <a:pt x="0" y="18333"/>
                      </a:lnTo>
                      <a:lnTo>
                        <a:pt x="81699" y="18333"/>
                      </a:lnTo>
                      <a:lnTo>
                        <a:pt x="81699" y="0"/>
                      </a:lnTo>
                      <a:close/>
                    </a:path>
                  </a:pathLst>
                </a:custGeom>
                <a:solidFill>
                  <a:srgbClr val="2D5967"/>
                </a:solidFill>
                <a:ln w="6417" cap="flat">
                  <a:noFill/>
                  <a:prstDash val="solid"/>
                  <a:miter/>
                </a:ln>
              </p:spPr>
              <p:txBody>
                <a:bodyPr rtlCol="0" anchor="ctr"/>
                <a:lstStyle/>
                <a:p>
                  <a:endParaRPr lang="en-US" sz="1600"/>
                </a:p>
              </p:txBody>
            </p:sp>
            <p:sp>
              <p:nvSpPr>
                <p:cNvPr id="353" name="Freeform: Shape 133">
                  <a:extLst>
                    <a:ext uri="{FF2B5EF4-FFF2-40B4-BE49-F238E27FC236}">
                      <a16:creationId xmlns:a16="http://schemas.microsoft.com/office/drawing/2014/main" id="{42409ADF-F65C-ED29-C4AD-652F6E2B158E}"/>
                    </a:ext>
                  </a:extLst>
                </p:cNvPr>
                <p:cNvSpPr/>
                <p:nvPr/>
              </p:nvSpPr>
              <p:spPr>
                <a:xfrm>
                  <a:off x="5724169" y="2772043"/>
                  <a:ext cx="18287" cy="18332"/>
                </a:xfrm>
                <a:custGeom>
                  <a:avLst/>
                  <a:gdLst>
                    <a:gd name="connsiteX0" fmla="*/ 18288 w 18287"/>
                    <a:gd name="connsiteY0" fmla="*/ 0 h 18332"/>
                    <a:gd name="connsiteX1" fmla="*/ 0 w 18287"/>
                    <a:gd name="connsiteY1" fmla="*/ 0 h 18332"/>
                    <a:gd name="connsiteX2" fmla="*/ 0 w 18287"/>
                    <a:gd name="connsiteY2" fmla="*/ 18333 h 18332"/>
                    <a:gd name="connsiteX3" fmla="*/ 18288 w 18287"/>
                    <a:gd name="connsiteY3" fmla="*/ 18333 h 18332"/>
                    <a:gd name="connsiteX4" fmla="*/ 18288 w 18287"/>
                    <a:gd name="connsiteY4" fmla="*/ 0 h 1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7" h="18332">
                      <a:moveTo>
                        <a:pt x="18288" y="0"/>
                      </a:moveTo>
                      <a:lnTo>
                        <a:pt x="0" y="0"/>
                      </a:lnTo>
                      <a:lnTo>
                        <a:pt x="0" y="18333"/>
                      </a:lnTo>
                      <a:lnTo>
                        <a:pt x="18288" y="18333"/>
                      </a:lnTo>
                      <a:lnTo>
                        <a:pt x="18288" y="0"/>
                      </a:lnTo>
                      <a:close/>
                    </a:path>
                  </a:pathLst>
                </a:custGeom>
                <a:solidFill>
                  <a:srgbClr val="2D5967"/>
                </a:solidFill>
                <a:ln w="6417" cap="flat">
                  <a:noFill/>
                  <a:prstDash val="solid"/>
                  <a:miter/>
                </a:ln>
              </p:spPr>
              <p:txBody>
                <a:bodyPr rtlCol="0" anchor="ctr"/>
                <a:lstStyle/>
                <a:p>
                  <a:endParaRPr lang="en-US" sz="1600"/>
                </a:p>
              </p:txBody>
            </p:sp>
            <p:sp>
              <p:nvSpPr>
                <p:cNvPr id="354" name="Freeform: Shape 134">
                  <a:extLst>
                    <a:ext uri="{FF2B5EF4-FFF2-40B4-BE49-F238E27FC236}">
                      <a16:creationId xmlns:a16="http://schemas.microsoft.com/office/drawing/2014/main" id="{F77AB592-2802-4B16-8E99-7C740D475EEC}"/>
                    </a:ext>
                  </a:extLst>
                </p:cNvPr>
                <p:cNvSpPr/>
                <p:nvPr/>
              </p:nvSpPr>
              <p:spPr>
                <a:xfrm>
                  <a:off x="5559558" y="2376030"/>
                  <a:ext cx="488956" cy="488903"/>
                </a:xfrm>
                <a:custGeom>
                  <a:avLst/>
                  <a:gdLst>
                    <a:gd name="connsiteX0" fmla="*/ 467011 w 488956"/>
                    <a:gd name="connsiteY0" fmla="*/ 0 h 488903"/>
                    <a:gd name="connsiteX1" fmla="*/ 20726 w 488956"/>
                    <a:gd name="connsiteY1" fmla="*/ 0 h 488903"/>
                    <a:gd name="connsiteX2" fmla="*/ 0 w 488956"/>
                    <a:gd name="connsiteY2" fmla="*/ 20778 h 488903"/>
                    <a:gd name="connsiteX3" fmla="*/ 0 w 488956"/>
                    <a:gd name="connsiteY3" fmla="*/ 469345 h 488903"/>
                    <a:gd name="connsiteX4" fmla="*/ 20726 w 488956"/>
                    <a:gd name="connsiteY4" fmla="*/ 488904 h 488903"/>
                    <a:gd name="connsiteX5" fmla="*/ 468231 w 488956"/>
                    <a:gd name="connsiteY5" fmla="*/ 488904 h 488903"/>
                    <a:gd name="connsiteX6" fmla="*/ 488957 w 488956"/>
                    <a:gd name="connsiteY6" fmla="*/ 468126 h 488903"/>
                    <a:gd name="connsiteX7" fmla="*/ 488957 w 488956"/>
                    <a:gd name="connsiteY7" fmla="*/ 20778 h 488903"/>
                    <a:gd name="connsiteX8" fmla="*/ 467011 w 488956"/>
                    <a:gd name="connsiteY8" fmla="*/ 0 h 488903"/>
                    <a:gd name="connsiteX9" fmla="*/ 469450 w 488956"/>
                    <a:gd name="connsiteY9" fmla="*/ 468126 h 488903"/>
                    <a:gd name="connsiteX10" fmla="*/ 467011 w 488956"/>
                    <a:gd name="connsiteY10" fmla="*/ 470571 h 488903"/>
                    <a:gd name="connsiteX11" fmla="*/ 20726 w 488956"/>
                    <a:gd name="connsiteY11" fmla="*/ 470571 h 488903"/>
                    <a:gd name="connsiteX12" fmla="*/ 18288 w 488956"/>
                    <a:gd name="connsiteY12" fmla="*/ 468126 h 488903"/>
                    <a:gd name="connsiteX13" fmla="*/ 18288 w 488956"/>
                    <a:gd name="connsiteY13" fmla="*/ 20778 h 488903"/>
                    <a:gd name="connsiteX14" fmla="*/ 20726 w 488956"/>
                    <a:gd name="connsiteY14" fmla="*/ 18334 h 488903"/>
                    <a:gd name="connsiteX15" fmla="*/ 468231 w 488956"/>
                    <a:gd name="connsiteY15" fmla="*/ 18334 h 488903"/>
                    <a:gd name="connsiteX16" fmla="*/ 470669 w 488956"/>
                    <a:gd name="connsiteY16" fmla="*/ 20778 h 488903"/>
                    <a:gd name="connsiteX17" fmla="*/ 469450 w 488956"/>
                    <a:gd name="connsiteY17" fmla="*/ 468126 h 48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956" h="488903">
                      <a:moveTo>
                        <a:pt x="467011" y="0"/>
                      </a:moveTo>
                      <a:lnTo>
                        <a:pt x="20726" y="0"/>
                      </a:lnTo>
                      <a:cubicBezTo>
                        <a:pt x="9754" y="0"/>
                        <a:pt x="0" y="9778"/>
                        <a:pt x="0" y="20778"/>
                      </a:cubicBezTo>
                      <a:lnTo>
                        <a:pt x="0" y="469345"/>
                      </a:lnTo>
                      <a:cubicBezTo>
                        <a:pt x="0" y="479124"/>
                        <a:pt x="9754" y="488904"/>
                        <a:pt x="20726" y="488904"/>
                      </a:cubicBezTo>
                      <a:lnTo>
                        <a:pt x="468231" y="488904"/>
                      </a:lnTo>
                      <a:cubicBezTo>
                        <a:pt x="479203" y="488904"/>
                        <a:pt x="488957" y="479124"/>
                        <a:pt x="488957" y="468126"/>
                      </a:cubicBezTo>
                      <a:lnTo>
                        <a:pt x="488957" y="20778"/>
                      </a:lnTo>
                      <a:cubicBezTo>
                        <a:pt x="487738" y="9778"/>
                        <a:pt x="477984" y="0"/>
                        <a:pt x="467011" y="0"/>
                      </a:cubicBezTo>
                      <a:close/>
                      <a:moveTo>
                        <a:pt x="469450" y="468126"/>
                      </a:moveTo>
                      <a:cubicBezTo>
                        <a:pt x="469450" y="469345"/>
                        <a:pt x="468231" y="470571"/>
                        <a:pt x="467011" y="470571"/>
                      </a:cubicBezTo>
                      <a:lnTo>
                        <a:pt x="20726" y="470571"/>
                      </a:lnTo>
                      <a:cubicBezTo>
                        <a:pt x="19507" y="470571"/>
                        <a:pt x="18288" y="469345"/>
                        <a:pt x="18288" y="468126"/>
                      </a:cubicBezTo>
                      <a:lnTo>
                        <a:pt x="18288" y="20778"/>
                      </a:lnTo>
                      <a:cubicBezTo>
                        <a:pt x="18288" y="19556"/>
                        <a:pt x="19507" y="18334"/>
                        <a:pt x="20726" y="18334"/>
                      </a:cubicBezTo>
                      <a:lnTo>
                        <a:pt x="468231" y="18334"/>
                      </a:lnTo>
                      <a:cubicBezTo>
                        <a:pt x="469450" y="18334"/>
                        <a:pt x="470669" y="19556"/>
                        <a:pt x="470669" y="20778"/>
                      </a:cubicBezTo>
                      <a:lnTo>
                        <a:pt x="469450" y="468126"/>
                      </a:lnTo>
                      <a:close/>
                    </a:path>
                  </a:pathLst>
                </a:custGeom>
                <a:solidFill>
                  <a:srgbClr val="2D5967"/>
                </a:solidFill>
                <a:ln w="6417" cap="flat">
                  <a:noFill/>
                  <a:prstDash val="solid"/>
                  <a:miter/>
                </a:ln>
              </p:spPr>
              <p:txBody>
                <a:bodyPr rtlCol="0" anchor="ctr"/>
                <a:lstStyle/>
                <a:p>
                  <a:endParaRPr lang="en-US" sz="1600"/>
                </a:p>
              </p:txBody>
            </p:sp>
            <p:sp>
              <p:nvSpPr>
                <p:cNvPr id="355" name="Freeform: Shape 135">
                  <a:extLst>
                    <a:ext uri="{FF2B5EF4-FFF2-40B4-BE49-F238E27FC236}">
                      <a16:creationId xmlns:a16="http://schemas.microsoft.com/office/drawing/2014/main" id="{A1DB7E5D-2130-AC07-3098-52A0715B7102}"/>
                    </a:ext>
                  </a:extLst>
                </p:cNvPr>
                <p:cNvSpPr/>
                <p:nvPr/>
              </p:nvSpPr>
              <p:spPr>
                <a:xfrm>
                  <a:off x="5946096" y="2571585"/>
                  <a:ext cx="64624" cy="103891"/>
                </a:xfrm>
                <a:custGeom>
                  <a:avLst/>
                  <a:gdLst>
                    <a:gd name="connsiteX0" fmla="*/ 0 w 64624"/>
                    <a:gd name="connsiteY0" fmla="*/ 12223 h 103891"/>
                    <a:gd name="connsiteX1" fmla="*/ 29267 w 64624"/>
                    <a:gd name="connsiteY1" fmla="*/ 41557 h 103891"/>
                    <a:gd name="connsiteX2" fmla="*/ 0 w 64624"/>
                    <a:gd name="connsiteY2" fmla="*/ 41557 h 103891"/>
                    <a:gd name="connsiteX3" fmla="*/ 0 w 64624"/>
                    <a:gd name="connsiteY3" fmla="*/ 59890 h 103891"/>
                    <a:gd name="connsiteX4" fmla="*/ 30487 w 64624"/>
                    <a:gd name="connsiteY4" fmla="*/ 59890 h 103891"/>
                    <a:gd name="connsiteX5" fmla="*/ 0 w 64624"/>
                    <a:gd name="connsiteY5" fmla="*/ 90447 h 103891"/>
                    <a:gd name="connsiteX6" fmla="*/ 12192 w 64624"/>
                    <a:gd name="connsiteY6" fmla="*/ 103892 h 103891"/>
                    <a:gd name="connsiteX7" fmla="*/ 64624 w 64624"/>
                    <a:gd name="connsiteY7" fmla="*/ 51335 h 103891"/>
                    <a:gd name="connsiteX8" fmla="*/ 12192 w 64624"/>
                    <a:gd name="connsiteY8" fmla="*/ 0 h 103891"/>
                    <a:gd name="connsiteX9" fmla="*/ 0 w 64624"/>
                    <a:gd name="connsiteY9" fmla="*/ 12223 h 10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624" h="103891">
                      <a:moveTo>
                        <a:pt x="0" y="12223"/>
                      </a:moveTo>
                      <a:lnTo>
                        <a:pt x="29267" y="41557"/>
                      </a:lnTo>
                      <a:lnTo>
                        <a:pt x="0" y="41557"/>
                      </a:lnTo>
                      <a:lnTo>
                        <a:pt x="0" y="59890"/>
                      </a:lnTo>
                      <a:lnTo>
                        <a:pt x="30487" y="59890"/>
                      </a:lnTo>
                      <a:lnTo>
                        <a:pt x="0" y="90447"/>
                      </a:lnTo>
                      <a:lnTo>
                        <a:pt x="12192" y="103892"/>
                      </a:lnTo>
                      <a:lnTo>
                        <a:pt x="64624" y="51335"/>
                      </a:lnTo>
                      <a:lnTo>
                        <a:pt x="12192" y="0"/>
                      </a:lnTo>
                      <a:lnTo>
                        <a:pt x="0" y="12223"/>
                      </a:lnTo>
                      <a:close/>
                    </a:path>
                  </a:pathLst>
                </a:custGeom>
                <a:solidFill>
                  <a:srgbClr val="2D5967"/>
                </a:solidFill>
                <a:ln w="6417" cap="flat">
                  <a:noFill/>
                  <a:prstDash val="solid"/>
                  <a:miter/>
                </a:ln>
              </p:spPr>
              <p:txBody>
                <a:bodyPr rtlCol="0" anchor="ctr"/>
                <a:lstStyle/>
                <a:p>
                  <a:endParaRPr lang="en-US" sz="1600"/>
                </a:p>
              </p:txBody>
            </p:sp>
            <p:sp>
              <p:nvSpPr>
                <p:cNvPr id="356" name="Freeform: Shape 136">
                  <a:extLst>
                    <a:ext uri="{FF2B5EF4-FFF2-40B4-BE49-F238E27FC236}">
                      <a16:creationId xmlns:a16="http://schemas.microsoft.com/office/drawing/2014/main" id="{C47BB64B-0A44-3E8D-5F44-F3A190D1F49C}"/>
                    </a:ext>
                  </a:extLst>
                </p:cNvPr>
                <p:cNvSpPr/>
                <p:nvPr/>
              </p:nvSpPr>
              <p:spPr>
                <a:xfrm>
                  <a:off x="5946096" y="2412694"/>
                  <a:ext cx="64624" cy="103891"/>
                </a:xfrm>
                <a:custGeom>
                  <a:avLst/>
                  <a:gdLst>
                    <a:gd name="connsiteX0" fmla="*/ 0 w 64624"/>
                    <a:gd name="connsiteY0" fmla="*/ 13445 h 103891"/>
                    <a:gd name="connsiteX1" fmla="*/ 29267 w 64624"/>
                    <a:gd name="connsiteY1" fmla="*/ 42779 h 103891"/>
                    <a:gd name="connsiteX2" fmla="*/ 0 w 64624"/>
                    <a:gd name="connsiteY2" fmla="*/ 42779 h 103891"/>
                    <a:gd name="connsiteX3" fmla="*/ 0 w 64624"/>
                    <a:gd name="connsiteY3" fmla="*/ 61113 h 103891"/>
                    <a:gd name="connsiteX4" fmla="*/ 29267 w 64624"/>
                    <a:gd name="connsiteY4" fmla="*/ 61113 h 103891"/>
                    <a:gd name="connsiteX5" fmla="*/ 0 w 64624"/>
                    <a:gd name="connsiteY5" fmla="*/ 90447 h 103891"/>
                    <a:gd name="connsiteX6" fmla="*/ 12192 w 64624"/>
                    <a:gd name="connsiteY6" fmla="*/ 103892 h 103891"/>
                    <a:gd name="connsiteX7" fmla="*/ 64624 w 64624"/>
                    <a:gd name="connsiteY7" fmla="*/ 51335 h 103891"/>
                    <a:gd name="connsiteX8" fmla="*/ 12192 w 64624"/>
                    <a:gd name="connsiteY8" fmla="*/ 0 h 103891"/>
                    <a:gd name="connsiteX9" fmla="*/ 0 w 64624"/>
                    <a:gd name="connsiteY9" fmla="*/ 13445 h 10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624" h="103891">
                      <a:moveTo>
                        <a:pt x="0" y="13445"/>
                      </a:moveTo>
                      <a:lnTo>
                        <a:pt x="29267" y="42779"/>
                      </a:lnTo>
                      <a:lnTo>
                        <a:pt x="0" y="42779"/>
                      </a:lnTo>
                      <a:lnTo>
                        <a:pt x="0" y="61113"/>
                      </a:lnTo>
                      <a:lnTo>
                        <a:pt x="29267" y="61113"/>
                      </a:lnTo>
                      <a:lnTo>
                        <a:pt x="0" y="90447"/>
                      </a:lnTo>
                      <a:lnTo>
                        <a:pt x="12192" y="103892"/>
                      </a:lnTo>
                      <a:lnTo>
                        <a:pt x="64624" y="51335"/>
                      </a:lnTo>
                      <a:lnTo>
                        <a:pt x="12192" y="0"/>
                      </a:lnTo>
                      <a:lnTo>
                        <a:pt x="0" y="13445"/>
                      </a:lnTo>
                      <a:close/>
                    </a:path>
                  </a:pathLst>
                </a:custGeom>
                <a:solidFill>
                  <a:srgbClr val="2D5967"/>
                </a:solidFill>
                <a:ln w="6417" cap="flat">
                  <a:noFill/>
                  <a:prstDash val="solid"/>
                  <a:miter/>
                </a:ln>
              </p:spPr>
              <p:txBody>
                <a:bodyPr rtlCol="0" anchor="ctr"/>
                <a:lstStyle/>
                <a:p>
                  <a:endParaRPr lang="en-US" sz="1600"/>
                </a:p>
              </p:txBody>
            </p:sp>
            <p:sp>
              <p:nvSpPr>
                <p:cNvPr id="357" name="Freeform: Shape 137">
                  <a:extLst>
                    <a:ext uri="{FF2B5EF4-FFF2-40B4-BE49-F238E27FC236}">
                      <a16:creationId xmlns:a16="http://schemas.microsoft.com/office/drawing/2014/main" id="{10F4021A-E7BC-8651-9B8C-7E24284A093E}"/>
                    </a:ext>
                  </a:extLst>
                </p:cNvPr>
                <p:cNvSpPr/>
                <p:nvPr/>
              </p:nvSpPr>
              <p:spPr>
                <a:xfrm>
                  <a:off x="5946096" y="2729262"/>
                  <a:ext cx="64624" cy="103895"/>
                </a:xfrm>
                <a:custGeom>
                  <a:avLst/>
                  <a:gdLst>
                    <a:gd name="connsiteX0" fmla="*/ 0 w 64624"/>
                    <a:gd name="connsiteY0" fmla="*/ 13443 h 103895"/>
                    <a:gd name="connsiteX1" fmla="*/ 29267 w 64624"/>
                    <a:gd name="connsiteY1" fmla="*/ 42781 h 103895"/>
                    <a:gd name="connsiteX2" fmla="*/ 0 w 64624"/>
                    <a:gd name="connsiteY2" fmla="*/ 42781 h 103895"/>
                    <a:gd name="connsiteX3" fmla="*/ 0 w 64624"/>
                    <a:gd name="connsiteY3" fmla="*/ 61114 h 103895"/>
                    <a:gd name="connsiteX4" fmla="*/ 29267 w 64624"/>
                    <a:gd name="connsiteY4" fmla="*/ 61114 h 103895"/>
                    <a:gd name="connsiteX5" fmla="*/ 0 w 64624"/>
                    <a:gd name="connsiteY5" fmla="*/ 90445 h 103895"/>
                    <a:gd name="connsiteX6" fmla="*/ 12192 w 64624"/>
                    <a:gd name="connsiteY6" fmla="*/ 103895 h 103895"/>
                    <a:gd name="connsiteX7" fmla="*/ 64624 w 64624"/>
                    <a:gd name="connsiteY7" fmla="*/ 52560 h 103895"/>
                    <a:gd name="connsiteX8" fmla="*/ 12192 w 64624"/>
                    <a:gd name="connsiteY8" fmla="*/ 0 h 103895"/>
                    <a:gd name="connsiteX9" fmla="*/ 0 w 64624"/>
                    <a:gd name="connsiteY9" fmla="*/ 13443 h 10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624" h="103895">
                      <a:moveTo>
                        <a:pt x="0" y="13443"/>
                      </a:moveTo>
                      <a:lnTo>
                        <a:pt x="29267" y="42781"/>
                      </a:lnTo>
                      <a:lnTo>
                        <a:pt x="0" y="42781"/>
                      </a:lnTo>
                      <a:lnTo>
                        <a:pt x="0" y="61114"/>
                      </a:lnTo>
                      <a:lnTo>
                        <a:pt x="29267" y="61114"/>
                      </a:lnTo>
                      <a:lnTo>
                        <a:pt x="0" y="90445"/>
                      </a:lnTo>
                      <a:lnTo>
                        <a:pt x="12192" y="103895"/>
                      </a:lnTo>
                      <a:lnTo>
                        <a:pt x="64624" y="52560"/>
                      </a:lnTo>
                      <a:lnTo>
                        <a:pt x="12192" y="0"/>
                      </a:lnTo>
                      <a:lnTo>
                        <a:pt x="0" y="13443"/>
                      </a:lnTo>
                      <a:close/>
                    </a:path>
                  </a:pathLst>
                </a:custGeom>
                <a:solidFill>
                  <a:srgbClr val="2D5967"/>
                </a:solidFill>
                <a:ln w="6417" cap="flat">
                  <a:noFill/>
                  <a:prstDash val="solid"/>
                  <a:miter/>
                </a:ln>
              </p:spPr>
              <p:txBody>
                <a:bodyPr rtlCol="0" anchor="ctr"/>
                <a:lstStyle/>
                <a:p>
                  <a:endParaRPr lang="en-US" sz="1600"/>
                </a:p>
              </p:txBody>
            </p:sp>
          </p:grpSp>
        </p:grpSp>
        <p:sp>
          <p:nvSpPr>
            <p:cNvPr id="329" name="TextBox 138">
              <a:extLst>
                <a:ext uri="{FF2B5EF4-FFF2-40B4-BE49-F238E27FC236}">
                  <a16:creationId xmlns:a16="http://schemas.microsoft.com/office/drawing/2014/main" id="{2222366B-E92F-5366-65BD-7DAFD2D258CB}"/>
                </a:ext>
              </a:extLst>
            </p:cNvPr>
            <p:cNvSpPr txBox="1"/>
            <p:nvPr/>
          </p:nvSpPr>
          <p:spPr>
            <a:xfrm>
              <a:off x="4983351" y="2835902"/>
              <a:ext cx="1690599" cy="508705"/>
            </a:xfrm>
            <a:prstGeom prst="rect">
              <a:avLst/>
            </a:prstGeom>
            <a:noFill/>
          </p:spPr>
          <p:txBody>
            <a:bodyPr wrap="none" rtlCol="0">
              <a:spAutoFit/>
            </a:bodyPr>
            <a:lstStyle/>
            <a:p>
              <a:pPr algn="l"/>
              <a:r>
                <a:rPr lang="en-US" sz="1400" spc="0" baseline="0" dirty="0">
                  <a:solidFill>
                    <a:srgbClr val="000000"/>
                  </a:solidFill>
                  <a:latin typeface="Oracle Sans"/>
                  <a:cs typeface="Oracle Sans"/>
                  <a:sym typeface="Oracle Sans"/>
                  <a:rtl val="0"/>
                </a:rPr>
                <a:t>Streaming</a:t>
              </a:r>
            </a:p>
          </p:txBody>
        </p:sp>
      </p:grpSp>
      <p:grpSp>
        <p:nvGrpSpPr>
          <p:cNvPr id="360" name="Graphic 3">
            <a:extLst>
              <a:ext uri="{FF2B5EF4-FFF2-40B4-BE49-F238E27FC236}">
                <a16:creationId xmlns:a16="http://schemas.microsoft.com/office/drawing/2014/main" id="{F0DF6424-CCAF-BE90-02EA-A89A7DD354D9}"/>
              </a:ext>
            </a:extLst>
          </p:cNvPr>
          <p:cNvGrpSpPr>
            <a:grpSpLocks noChangeAspect="1"/>
          </p:cNvGrpSpPr>
          <p:nvPr/>
        </p:nvGrpSpPr>
        <p:grpSpPr>
          <a:xfrm>
            <a:off x="8105427" y="6846180"/>
            <a:ext cx="1232004" cy="627229"/>
            <a:chOff x="2409856" y="2418013"/>
            <a:chExt cx="1771586" cy="901938"/>
          </a:xfrm>
        </p:grpSpPr>
        <p:grpSp>
          <p:nvGrpSpPr>
            <p:cNvPr id="361" name="Graphic 3">
              <a:extLst>
                <a:ext uri="{FF2B5EF4-FFF2-40B4-BE49-F238E27FC236}">
                  <a16:creationId xmlns:a16="http://schemas.microsoft.com/office/drawing/2014/main" id="{90C7A271-CC3E-4C80-67A5-C08E58B52E10}"/>
                </a:ext>
              </a:extLst>
            </p:cNvPr>
            <p:cNvGrpSpPr/>
            <p:nvPr/>
          </p:nvGrpSpPr>
          <p:grpSpPr>
            <a:xfrm>
              <a:off x="3003082" y="2418013"/>
              <a:ext cx="513347" cy="460697"/>
              <a:chOff x="3003082" y="2418013"/>
              <a:chExt cx="513347" cy="460697"/>
            </a:xfrm>
          </p:grpSpPr>
          <p:grpSp>
            <p:nvGrpSpPr>
              <p:cNvPr id="363" name="Graphic 3">
                <a:extLst>
                  <a:ext uri="{FF2B5EF4-FFF2-40B4-BE49-F238E27FC236}">
                    <a16:creationId xmlns:a16="http://schemas.microsoft.com/office/drawing/2014/main" id="{BF5C1BE9-170B-789F-8D0C-3EBD59A528C5}"/>
                  </a:ext>
                </a:extLst>
              </p:cNvPr>
              <p:cNvGrpSpPr/>
              <p:nvPr/>
            </p:nvGrpSpPr>
            <p:grpSpPr>
              <a:xfrm>
                <a:off x="3003082" y="2418013"/>
                <a:ext cx="513347" cy="460697"/>
                <a:chOff x="3003082" y="2418013"/>
                <a:chExt cx="513347" cy="460697"/>
              </a:xfrm>
              <a:solidFill>
                <a:srgbClr val="FFFFFF"/>
              </a:solidFill>
            </p:grpSpPr>
            <p:sp>
              <p:nvSpPr>
                <p:cNvPr id="381" name="Freeform: Shape 39">
                  <a:extLst>
                    <a:ext uri="{FF2B5EF4-FFF2-40B4-BE49-F238E27FC236}">
                      <a16:creationId xmlns:a16="http://schemas.microsoft.com/office/drawing/2014/main" id="{147AE7E8-C868-BEF0-680E-695BD9978870}"/>
                    </a:ext>
                  </a:extLst>
                </p:cNvPr>
                <p:cNvSpPr/>
                <p:nvPr/>
              </p:nvSpPr>
              <p:spPr>
                <a:xfrm>
                  <a:off x="3008568" y="2423498"/>
                  <a:ext cx="502374" cy="449726"/>
                </a:xfrm>
                <a:custGeom>
                  <a:avLst/>
                  <a:gdLst>
                    <a:gd name="connsiteX0" fmla="*/ 0 w 502374"/>
                    <a:gd name="connsiteY0" fmla="*/ 449726 h 449726"/>
                    <a:gd name="connsiteX1" fmla="*/ 0 w 502374"/>
                    <a:gd name="connsiteY1" fmla="*/ 61426 h 449726"/>
                    <a:gd name="connsiteX2" fmla="*/ 231443 w 502374"/>
                    <a:gd name="connsiteY2" fmla="*/ 61426 h 449726"/>
                    <a:gd name="connsiteX3" fmla="*/ 231443 w 502374"/>
                    <a:gd name="connsiteY3" fmla="*/ 0 h 449726"/>
                    <a:gd name="connsiteX4" fmla="*/ 502375 w 502374"/>
                    <a:gd name="connsiteY4" fmla="*/ 0 h 449726"/>
                    <a:gd name="connsiteX5" fmla="*/ 502375 w 502374"/>
                    <a:gd name="connsiteY5" fmla="*/ 301645 h 449726"/>
                    <a:gd name="connsiteX6" fmla="*/ 370746 w 502374"/>
                    <a:gd name="connsiteY6" fmla="*/ 301645 h 449726"/>
                    <a:gd name="connsiteX7" fmla="*/ 370746 w 502374"/>
                    <a:gd name="connsiteY7" fmla="*/ 449726 h 449726"/>
                    <a:gd name="connsiteX8" fmla="*/ 0 w 502374"/>
                    <a:gd name="connsiteY8" fmla="*/ 449726 h 449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374" h="449726">
                      <a:moveTo>
                        <a:pt x="0" y="449726"/>
                      </a:moveTo>
                      <a:lnTo>
                        <a:pt x="0" y="61426"/>
                      </a:lnTo>
                      <a:lnTo>
                        <a:pt x="231443" y="61426"/>
                      </a:lnTo>
                      <a:lnTo>
                        <a:pt x="231443" y="0"/>
                      </a:lnTo>
                      <a:lnTo>
                        <a:pt x="502375" y="0"/>
                      </a:lnTo>
                      <a:lnTo>
                        <a:pt x="502375" y="301645"/>
                      </a:lnTo>
                      <a:lnTo>
                        <a:pt x="370746" y="301645"/>
                      </a:lnTo>
                      <a:lnTo>
                        <a:pt x="370746" y="449726"/>
                      </a:lnTo>
                      <a:lnTo>
                        <a:pt x="0" y="449726"/>
                      </a:lnTo>
                      <a:close/>
                    </a:path>
                  </a:pathLst>
                </a:custGeom>
                <a:solidFill>
                  <a:srgbClr val="FFFFFF"/>
                </a:solidFill>
                <a:ln w="6417" cap="flat">
                  <a:noFill/>
                  <a:prstDash val="solid"/>
                  <a:miter/>
                </a:ln>
              </p:spPr>
              <p:txBody>
                <a:bodyPr rtlCol="0" anchor="ctr"/>
                <a:lstStyle/>
                <a:p>
                  <a:endParaRPr lang="en-US"/>
                </a:p>
              </p:txBody>
            </p:sp>
            <p:sp>
              <p:nvSpPr>
                <p:cNvPr id="382" name="Freeform: Shape 40">
                  <a:extLst>
                    <a:ext uri="{FF2B5EF4-FFF2-40B4-BE49-F238E27FC236}">
                      <a16:creationId xmlns:a16="http://schemas.microsoft.com/office/drawing/2014/main" id="{1B1627F4-1666-1BDE-4E31-4639D534BBF3}"/>
                    </a:ext>
                  </a:extLst>
                </p:cNvPr>
                <p:cNvSpPr/>
                <p:nvPr/>
              </p:nvSpPr>
              <p:spPr>
                <a:xfrm>
                  <a:off x="3003082" y="2418013"/>
                  <a:ext cx="513347" cy="460697"/>
                </a:xfrm>
                <a:custGeom>
                  <a:avLst/>
                  <a:gdLst>
                    <a:gd name="connsiteX0" fmla="*/ 502381 w 513347"/>
                    <a:gd name="connsiteY0" fmla="*/ 10969 h 460697"/>
                    <a:gd name="connsiteX1" fmla="*/ 502381 w 513347"/>
                    <a:gd name="connsiteY1" fmla="*/ 301649 h 460697"/>
                    <a:gd name="connsiteX2" fmla="*/ 370752 w 513347"/>
                    <a:gd name="connsiteY2" fmla="*/ 301649 h 460697"/>
                    <a:gd name="connsiteX3" fmla="*/ 370752 w 513347"/>
                    <a:gd name="connsiteY3" fmla="*/ 449724 h 460697"/>
                    <a:gd name="connsiteX4" fmla="*/ 10966 w 513347"/>
                    <a:gd name="connsiteY4" fmla="*/ 449724 h 460697"/>
                    <a:gd name="connsiteX5" fmla="*/ 10966 w 513347"/>
                    <a:gd name="connsiteY5" fmla="*/ 72395 h 460697"/>
                    <a:gd name="connsiteX6" fmla="*/ 242416 w 513347"/>
                    <a:gd name="connsiteY6" fmla="*/ 72395 h 460697"/>
                    <a:gd name="connsiteX7" fmla="*/ 242416 w 513347"/>
                    <a:gd name="connsiteY7" fmla="*/ 10969 h 460697"/>
                    <a:gd name="connsiteX8" fmla="*/ 502381 w 513347"/>
                    <a:gd name="connsiteY8" fmla="*/ 10969 h 460697"/>
                    <a:gd name="connsiteX9" fmla="*/ 513347 w 513347"/>
                    <a:gd name="connsiteY9" fmla="*/ 0 h 460697"/>
                    <a:gd name="connsiteX10" fmla="*/ 502381 w 513347"/>
                    <a:gd name="connsiteY10" fmla="*/ 0 h 460697"/>
                    <a:gd name="connsiteX11" fmla="*/ 242416 w 513347"/>
                    <a:gd name="connsiteY11" fmla="*/ 0 h 460697"/>
                    <a:gd name="connsiteX12" fmla="*/ 231443 w 513347"/>
                    <a:gd name="connsiteY12" fmla="*/ 0 h 460697"/>
                    <a:gd name="connsiteX13" fmla="*/ 231443 w 513347"/>
                    <a:gd name="connsiteY13" fmla="*/ 10969 h 460697"/>
                    <a:gd name="connsiteX14" fmla="*/ 231443 w 513347"/>
                    <a:gd name="connsiteY14" fmla="*/ 61426 h 460697"/>
                    <a:gd name="connsiteX15" fmla="*/ 10966 w 513347"/>
                    <a:gd name="connsiteY15" fmla="*/ 61426 h 460697"/>
                    <a:gd name="connsiteX16" fmla="*/ 0 w 513347"/>
                    <a:gd name="connsiteY16" fmla="*/ 61426 h 460697"/>
                    <a:gd name="connsiteX17" fmla="*/ 0 w 513347"/>
                    <a:gd name="connsiteY17" fmla="*/ 72395 h 460697"/>
                    <a:gd name="connsiteX18" fmla="*/ 0 w 513347"/>
                    <a:gd name="connsiteY18" fmla="*/ 449724 h 460697"/>
                    <a:gd name="connsiteX19" fmla="*/ 0 w 513347"/>
                    <a:gd name="connsiteY19" fmla="*/ 460697 h 460697"/>
                    <a:gd name="connsiteX20" fmla="*/ 10966 w 513347"/>
                    <a:gd name="connsiteY20" fmla="*/ 460697 h 460697"/>
                    <a:gd name="connsiteX21" fmla="*/ 370752 w 513347"/>
                    <a:gd name="connsiteY21" fmla="*/ 460697 h 460697"/>
                    <a:gd name="connsiteX22" fmla="*/ 381719 w 513347"/>
                    <a:gd name="connsiteY22" fmla="*/ 460697 h 460697"/>
                    <a:gd name="connsiteX23" fmla="*/ 381719 w 513347"/>
                    <a:gd name="connsiteY23" fmla="*/ 449724 h 460697"/>
                    <a:gd name="connsiteX24" fmla="*/ 381719 w 513347"/>
                    <a:gd name="connsiteY24" fmla="*/ 312616 h 460697"/>
                    <a:gd name="connsiteX25" fmla="*/ 502381 w 513347"/>
                    <a:gd name="connsiteY25" fmla="*/ 312616 h 460697"/>
                    <a:gd name="connsiteX26" fmla="*/ 513347 w 513347"/>
                    <a:gd name="connsiteY26" fmla="*/ 312616 h 460697"/>
                    <a:gd name="connsiteX27" fmla="*/ 513347 w 513347"/>
                    <a:gd name="connsiteY27" fmla="*/ 301649 h 460697"/>
                    <a:gd name="connsiteX28" fmla="*/ 513347 w 513347"/>
                    <a:gd name="connsiteY28" fmla="*/ 10969 h 460697"/>
                    <a:gd name="connsiteX29" fmla="*/ 513347 w 513347"/>
                    <a:gd name="connsiteY29" fmla="*/ 0 h 46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13347" h="460697">
                      <a:moveTo>
                        <a:pt x="502381" y="10969"/>
                      </a:moveTo>
                      <a:lnTo>
                        <a:pt x="502381" y="301649"/>
                      </a:lnTo>
                      <a:lnTo>
                        <a:pt x="370752" y="301649"/>
                      </a:lnTo>
                      <a:lnTo>
                        <a:pt x="370752" y="449724"/>
                      </a:lnTo>
                      <a:lnTo>
                        <a:pt x="10966" y="449724"/>
                      </a:lnTo>
                      <a:lnTo>
                        <a:pt x="10966" y="72395"/>
                      </a:lnTo>
                      <a:lnTo>
                        <a:pt x="242416" y="72395"/>
                      </a:lnTo>
                      <a:lnTo>
                        <a:pt x="242416" y="10969"/>
                      </a:lnTo>
                      <a:lnTo>
                        <a:pt x="502381" y="10969"/>
                      </a:lnTo>
                      <a:close/>
                      <a:moveTo>
                        <a:pt x="513347" y="0"/>
                      </a:moveTo>
                      <a:lnTo>
                        <a:pt x="502381" y="0"/>
                      </a:lnTo>
                      <a:lnTo>
                        <a:pt x="242416" y="0"/>
                      </a:lnTo>
                      <a:lnTo>
                        <a:pt x="231443" y="0"/>
                      </a:lnTo>
                      <a:lnTo>
                        <a:pt x="231443" y="10969"/>
                      </a:lnTo>
                      <a:lnTo>
                        <a:pt x="231443" y="61426"/>
                      </a:lnTo>
                      <a:lnTo>
                        <a:pt x="10966" y="61426"/>
                      </a:lnTo>
                      <a:lnTo>
                        <a:pt x="0" y="61426"/>
                      </a:lnTo>
                      <a:lnTo>
                        <a:pt x="0" y="72395"/>
                      </a:lnTo>
                      <a:lnTo>
                        <a:pt x="0" y="449724"/>
                      </a:lnTo>
                      <a:lnTo>
                        <a:pt x="0" y="460697"/>
                      </a:lnTo>
                      <a:lnTo>
                        <a:pt x="10966" y="460697"/>
                      </a:lnTo>
                      <a:lnTo>
                        <a:pt x="370752" y="460697"/>
                      </a:lnTo>
                      <a:lnTo>
                        <a:pt x="381719" y="460697"/>
                      </a:lnTo>
                      <a:lnTo>
                        <a:pt x="381719" y="449724"/>
                      </a:lnTo>
                      <a:lnTo>
                        <a:pt x="381719" y="312616"/>
                      </a:lnTo>
                      <a:lnTo>
                        <a:pt x="502381" y="312616"/>
                      </a:lnTo>
                      <a:lnTo>
                        <a:pt x="513347" y="312616"/>
                      </a:lnTo>
                      <a:lnTo>
                        <a:pt x="513347" y="301649"/>
                      </a:lnTo>
                      <a:lnTo>
                        <a:pt x="513347" y="10969"/>
                      </a:lnTo>
                      <a:lnTo>
                        <a:pt x="513347" y="0"/>
                      </a:lnTo>
                      <a:close/>
                    </a:path>
                  </a:pathLst>
                </a:custGeom>
                <a:solidFill>
                  <a:srgbClr val="FFFFFF"/>
                </a:solidFill>
                <a:ln w="6417" cap="flat">
                  <a:noFill/>
                  <a:prstDash val="solid"/>
                  <a:miter/>
                </a:ln>
              </p:spPr>
              <p:txBody>
                <a:bodyPr rtlCol="0" anchor="ctr"/>
                <a:lstStyle/>
                <a:p>
                  <a:endParaRPr lang="en-US"/>
                </a:p>
              </p:txBody>
            </p:sp>
          </p:grpSp>
          <p:grpSp>
            <p:nvGrpSpPr>
              <p:cNvPr id="364" name="Graphic 3">
                <a:extLst>
                  <a:ext uri="{FF2B5EF4-FFF2-40B4-BE49-F238E27FC236}">
                    <a16:creationId xmlns:a16="http://schemas.microsoft.com/office/drawing/2014/main" id="{50BBE9F9-F187-699C-66FD-9C08534EC368}"/>
                  </a:ext>
                </a:extLst>
              </p:cNvPr>
              <p:cNvGrpSpPr/>
              <p:nvPr/>
            </p:nvGrpSpPr>
            <p:grpSpPr>
              <a:xfrm>
                <a:off x="3014048" y="2428983"/>
                <a:ext cx="491414" cy="438761"/>
                <a:chOff x="3014048" y="2428983"/>
                <a:chExt cx="491414" cy="438761"/>
              </a:xfrm>
              <a:solidFill>
                <a:srgbClr val="2D5967"/>
              </a:solidFill>
            </p:grpSpPr>
            <p:sp>
              <p:nvSpPr>
                <p:cNvPr id="365" name="Freeform: Shape 43">
                  <a:extLst>
                    <a:ext uri="{FF2B5EF4-FFF2-40B4-BE49-F238E27FC236}">
                      <a16:creationId xmlns:a16="http://schemas.microsoft.com/office/drawing/2014/main" id="{20A6C3E0-3364-6AD8-EF31-40CDFA5E9741}"/>
                    </a:ext>
                  </a:extLst>
                </p:cNvPr>
                <p:cNvSpPr/>
                <p:nvPr/>
              </p:nvSpPr>
              <p:spPr>
                <a:xfrm>
                  <a:off x="3245497" y="2428983"/>
                  <a:ext cx="259965" cy="290679"/>
                </a:xfrm>
                <a:custGeom>
                  <a:avLst/>
                  <a:gdLst>
                    <a:gd name="connsiteX0" fmla="*/ 259966 w 259965"/>
                    <a:gd name="connsiteY0" fmla="*/ 0 h 290679"/>
                    <a:gd name="connsiteX1" fmla="*/ 0 w 259965"/>
                    <a:gd name="connsiteY1" fmla="*/ 0 h 290679"/>
                    <a:gd name="connsiteX2" fmla="*/ 0 w 259965"/>
                    <a:gd name="connsiteY2" fmla="*/ 48263 h 290679"/>
                    <a:gd name="connsiteX3" fmla="*/ 16453 w 259965"/>
                    <a:gd name="connsiteY3" fmla="*/ 48263 h 290679"/>
                    <a:gd name="connsiteX4" fmla="*/ 16453 w 259965"/>
                    <a:gd name="connsiteY4" fmla="*/ 16453 h 290679"/>
                    <a:gd name="connsiteX5" fmla="*/ 243513 w 259965"/>
                    <a:gd name="connsiteY5" fmla="*/ 16453 h 290679"/>
                    <a:gd name="connsiteX6" fmla="*/ 243513 w 259965"/>
                    <a:gd name="connsiteY6" fmla="*/ 274227 h 290679"/>
                    <a:gd name="connsiteX7" fmla="*/ 140401 w 259965"/>
                    <a:gd name="connsiteY7" fmla="*/ 274227 h 290679"/>
                    <a:gd name="connsiteX8" fmla="*/ 140401 w 259965"/>
                    <a:gd name="connsiteY8" fmla="*/ 290680 h 290679"/>
                    <a:gd name="connsiteX9" fmla="*/ 259966 w 259965"/>
                    <a:gd name="connsiteY9" fmla="*/ 290680 h 290679"/>
                    <a:gd name="connsiteX10" fmla="*/ 259966 w 259965"/>
                    <a:gd name="connsiteY10" fmla="*/ 0 h 29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965" h="290679">
                      <a:moveTo>
                        <a:pt x="259966" y="0"/>
                      </a:moveTo>
                      <a:lnTo>
                        <a:pt x="0" y="0"/>
                      </a:lnTo>
                      <a:lnTo>
                        <a:pt x="0" y="48263"/>
                      </a:lnTo>
                      <a:lnTo>
                        <a:pt x="16453" y="48263"/>
                      </a:lnTo>
                      <a:lnTo>
                        <a:pt x="16453" y="16453"/>
                      </a:lnTo>
                      <a:lnTo>
                        <a:pt x="243513" y="16453"/>
                      </a:lnTo>
                      <a:lnTo>
                        <a:pt x="243513" y="274227"/>
                      </a:lnTo>
                      <a:lnTo>
                        <a:pt x="140401" y="274227"/>
                      </a:lnTo>
                      <a:lnTo>
                        <a:pt x="140401" y="290680"/>
                      </a:lnTo>
                      <a:lnTo>
                        <a:pt x="259966" y="290680"/>
                      </a:lnTo>
                      <a:lnTo>
                        <a:pt x="259966" y="0"/>
                      </a:lnTo>
                      <a:close/>
                    </a:path>
                  </a:pathLst>
                </a:custGeom>
                <a:solidFill>
                  <a:srgbClr val="2D5967"/>
                </a:solidFill>
                <a:ln w="6417" cap="flat">
                  <a:noFill/>
                  <a:prstDash val="solid"/>
                  <a:miter/>
                </a:ln>
              </p:spPr>
              <p:txBody>
                <a:bodyPr rtlCol="0" anchor="ctr"/>
                <a:lstStyle/>
                <a:p>
                  <a:endParaRPr lang="en-US"/>
                </a:p>
              </p:txBody>
            </p:sp>
            <p:sp>
              <p:nvSpPr>
                <p:cNvPr id="366" name="Freeform: Shape 45">
                  <a:extLst>
                    <a:ext uri="{FF2B5EF4-FFF2-40B4-BE49-F238E27FC236}">
                      <a16:creationId xmlns:a16="http://schemas.microsoft.com/office/drawing/2014/main" id="{4259A11A-42D5-203D-61E9-EF0F15F5AF9F}"/>
                    </a:ext>
                  </a:extLst>
                </p:cNvPr>
                <p:cNvSpPr/>
                <p:nvPr/>
              </p:nvSpPr>
              <p:spPr>
                <a:xfrm>
                  <a:off x="3385898" y="2490409"/>
                  <a:ext cx="86652" cy="15356"/>
                </a:xfrm>
                <a:custGeom>
                  <a:avLst/>
                  <a:gdLst>
                    <a:gd name="connsiteX0" fmla="*/ 86653 w 86652"/>
                    <a:gd name="connsiteY0" fmla="*/ 0 h 15356"/>
                    <a:gd name="connsiteX1" fmla="*/ 0 w 86652"/>
                    <a:gd name="connsiteY1" fmla="*/ 0 h 15356"/>
                    <a:gd name="connsiteX2" fmla="*/ 0 w 86652"/>
                    <a:gd name="connsiteY2" fmla="*/ 7678 h 15356"/>
                    <a:gd name="connsiteX3" fmla="*/ 0 w 86652"/>
                    <a:gd name="connsiteY3" fmla="*/ 15357 h 15356"/>
                    <a:gd name="connsiteX4" fmla="*/ 86653 w 86652"/>
                    <a:gd name="connsiteY4" fmla="*/ 15357 h 15356"/>
                    <a:gd name="connsiteX5" fmla="*/ 86653 w 86652"/>
                    <a:gd name="connsiteY5" fmla="*/ 0 h 15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52" h="15356">
                      <a:moveTo>
                        <a:pt x="86653" y="0"/>
                      </a:moveTo>
                      <a:lnTo>
                        <a:pt x="0" y="0"/>
                      </a:lnTo>
                      <a:lnTo>
                        <a:pt x="0" y="7678"/>
                      </a:lnTo>
                      <a:lnTo>
                        <a:pt x="0" y="15357"/>
                      </a:lnTo>
                      <a:lnTo>
                        <a:pt x="86653" y="15357"/>
                      </a:lnTo>
                      <a:lnTo>
                        <a:pt x="86653" y="0"/>
                      </a:lnTo>
                      <a:close/>
                    </a:path>
                  </a:pathLst>
                </a:custGeom>
                <a:solidFill>
                  <a:srgbClr val="2D5967"/>
                </a:solidFill>
                <a:ln w="6417" cap="flat">
                  <a:noFill/>
                  <a:prstDash val="solid"/>
                  <a:miter/>
                </a:ln>
              </p:spPr>
              <p:txBody>
                <a:bodyPr rtlCol="0" anchor="ctr"/>
                <a:lstStyle/>
                <a:p>
                  <a:endParaRPr lang="en-US"/>
                </a:p>
              </p:txBody>
            </p:sp>
            <p:sp>
              <p:nvSpPr>
                <p:cNvPr id="367" name="Freeform: Shape 46">
                  <a:extLst>
                    <a:ext uri="{FF2B5EF4-FFF2-40B4-BE49-F238E27FC236}">
                      <a16:creationId xmlns:a16="http://schemas.microsoft.com/office/drawing/2014/main" id="{69301376-F1A2-DDEE-DB81-3266D0EDBCE3}"/>
                    </a:ext>
                  </a:extLst>
                </p:cNvPr>
                <p:cNvSpPr/>
                <p:nvPr/>
              </p:nvSpPr>
              <p:spPr>
                <a:xfrm>
                  <a:off x="3278403" y="2461889"/>
                  <a:ext cx="194154" cy="15356"/>
                </a:xfrm>
                <a:custGeom>
                  <a:avLst/>
                  <a:gdLst>
                    <a:gd name="connsiteX0" fmla="*/ 194155 w 194154"/>
                    <a:gd name="connsiteY0" fmla="*/ 0 h 15356"/>
                    <a:gd name="connsiteX1" fmla="*/ 0 w 194154"/>
                    <a:gd name="connsiteY1" fmla="*/ 0 h 15356"/>
                    <a:gd name="connsiteX2" fmla="*/ 0 w 194154"/>
                    <a:gd name="connsiteY2" fmla="*/ 15357 h 15356"/>
                    <a:gd name="connsiteX3" fmla="*/ 86653 w 194154"/>
                    <a:gd name="connsiteY3" fmla="*/ 15357 h 15356"/>
                    <a:gd name="connsiteX4" fmla="*/ 107495 w 194154"/>
                    <a:gd name="connsiteY4" fmla="*/ 15357 h 15356"/>
                    <a:gd name="connsiteX5" fmla="*/ 194155 w 194154"/>
                    <a:gd name="connsiteY5" fmla="*/ 15357 h 15356"/>
                    <a:gd name="connsiteX6" fmla="*/ 194155 w 194154"/>
                    <a:gd name="connsiteY6" fmla="*/ 0 h 15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154" h="15356">
                      <a:moveTo>
                        <a:pt x="194155" y="0"/>
                      </a:moveTo>
                      <a:lnTo>
                        <a:pt x="0" y="0"/>
                      </a:lnTo>
                      <a:lnTo>
                        <a:pt x="0" y="15357"/>
                      </a:lnTo>
                      <a:lnTo>
                        <a:pt x="86653" y="15357"/>
                      </a:lnTo>
                      <a:lnTo>
                        <a:pt x="107495" y="15357"/>
                      </a:lnTo>
                      <a:lnTo>
                        <a:pt x="194155" y="15357"/>
                      </a:lnTo>
                      <a:lnTo>
                        <a:pt x="194155" y="0"/>
                      </a:lnTo>
                      <a:close/>
                    </a:path>
                  </a:pathLst>
                </a:custGeom>
                <a:solidFill>
                  <a:srgbClr val="2D5967"/>
                </a:solidFill>
                <a:ln w="6417" cap="flat">
                  <a:noFill/>
                  <a:prstDash val="solid"/>
                  <a:miter/>
                </a:ln>
              </p:spPr>
              <p:txBody>
                <a:bodyPr rtlCol="0" anchor="ctr"/>
                <a:lstStyle/>
                <a:p>
                  <a:endParaRPr lang="en-US"/>
                </a:p>
              </p:txBody>
            </p:sp>
            <p:sp>
              <p:nvSpPr>
                <p:cNvPr id="368" name="Freeform: Shape 47">
                  <a:extLst>
                    <a:ext uri="{FF2B5EF4-FFF2-40B4-BE49-F238E27FC236}">
                      <a16:creationId xmlns:a16="http://schemas.microsoft.com/office/drawing/2014/main" id="{3C3FB6D4-3507-15E3-2C70-5EB91A83C3AB}"/>
                    </a:ext>
                  </a:extLst>
                </p:cNvPr>
                <p:cNvSpPr/>
                <p:nvPr/>
              </p:nvSpPr>
              <p:spPr>
                <a:xfrm>
                  <a:off x="3385898" y="2517833"/>
                  <a:ext cx="87750" cy="16453"/>
                </a:xfrm>
                <a:custGeom>
                  <a:avLst/>
                  <a:gdLst>
                    <a:gd name="connsiteX0" fmla="*/ 87750 w 87750"/>
                    <a:gd name="connsiteY0" fmla="*/ 0 h 16453"/>
                    <a:gd name="connsiteX1" fmla="*/ 0 w 87750"/>
                    <a:gd name="connsiteY1" fmla="*/ 0 h 16453"/>
                    <a:gd name="connsiteX2" fmla="*/ 0 w 87750"/>
                    <a:gd name="connsiteY2" fmla="*/ 16453 h 16453"/>
                    <a:gd name="connsiteX3" fmla="*/ 87750 w 87750"/>
                    <a:gd name="connsiteY3" fmla="*/ 16453 h 16453"/>
                    <a:gd name="connsiteX4" fmla="*/ 87750 w 87750"/>
                    <a:gd name="connsiteY4" fmla="*/ 0 h 16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0" h="16453">
                      <a:moveTo>
                        <a:pt x="87750" y="0"/>
                      </a:moveTo>
                      <a:lnTo>
                        <a:pt x="0" y="0"/>
                      </a:lnTo>
                      <a:lnTo>
                        <a:pt x="0" y="16453"/>
                      </a:lnTo>
                      <a:lnTo>
                        <a:pt x="87750" y="16453"/>
                      </a:lnTo>
                      <a:lnTo>
                        <a:pt x="87750" y="0"/>
                      </a:lnTo>
                      <a:close/>
                    </a:path>
                  </a:pathLst>
                </a:custGeom>
                <a:solidFill>
                  <a:srgbClr val="2D5967"/>
                </a:solidFill>
                <a:ln w="6417" cap="flat">
                  <a:noFill/>
                  <a:prstDash val="solid"/>
                  <a:miter/>
                </a:ln>
              </p:spPr>
              <p:txBody>
                <a:bodyPr rtlCol="0" anchor="ctr"/>
                <a:lstStyle/>
                <a:p>
                  <a:endParaRPr lang="en-US"/>
                </a:p>
              </p:txBody>
            </p:sp>
            <p:sp>
              <p:nvSpPr>
                <p:cNvPr id="369" name="Freeform: Shape 49">
                  <a:extLst>
                    <a:ext uri="{FF2B5EF4-FFF2-40B4-BE49-F238E27FC236}">
                      <a16:creationId xmlns:a16="http://schemas.microsoft.com/office/drawing/2014/main" id="{E8A9802C-07A6-3AC7-BE89-2AD509378CDD}"/>
                    </a:ext>
                  </a:extLst>
                </p:cNvPr>
                <p:cNvSpPr/>
                <p:nvPr/>
              </p:nvSpPr>
              <p:spPr>
                <a:xfrm>
                  <a:off x="3385898" y="2546350"/>
                  <a:ext cx="87750" cy="16453"/>
                </a:xfrm>
                <a:custGeom>
                  <a:avLst/>
                  <a:gdLst>
                    <a:gd name="connsiteX0" fmla="*/ 87750 w 87750"/>
                    <a:gd name="connsiteY0" fmla="*/ 0 h 16453"/>
                    <a:gd name="connsiteX1" fmla="*/ 0 w 87750"/>
                    <a:gd name="connsiteY1" fmla="*/ 0 h 16453"/>
                    <a:gd name="connsiteX2" fmla="*/ 0 w 87750"/>
                    <a:gd name="connsiteY2" fmla="*/ 16453 h 16453"/>
                    <a:gd name="connsiteX3" fmla="*/ 87750 w 87750"/>
                    <a:gd name="connsiteY3" fmla="*/ 16453 h 16453"/>
                    <a:gd name="connsiteX4" fmla="*/ 87750 w 87750"/>
                    <a:gd name="connsiteY4" fmla="*/ 0 h 16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0" h="16453">
                      <a:moveTo>
                        <a:pt x="87750" y="0"/>
                      </a:moveTo>
                      <a:lnTo>
                        <a:pt x="0" y="0"/>
                      </a:lnTo>
                      <a:lnTo>
                        <a:pt x="0" y="16453"/>
                      </a:lnTo>
                      <a:lnTo>
                        <a:pt x="87750" y="16453"/>
                      </a:lnTo>
                      <a:lnTo>
                        <a:pt x="87750" y="0"/>
                      </a:lnTo>
                      <a:close/>
                    </a:path>
                  </a:pathLst>
                </a:custGeom>
                <a:solidFill>
                  <a:srgbClr val="2D5967"/>
                </a:solidFill>
                <a:ln w="6417" cap="flat">
                  <a:noFill/>
                  <a:prstDash val="solid"/>
                  <a:miter/>
                </a:ln>
              </p:spPr>
              <p:txBody>
                <a:bodyPr rtlCol="0" anchor="ctr"/>
                <a:lstStyle/>
                <a:p>
                  <a:endParaRPr lang="en-US"/>
                </a:p>
              </p:txBody>
            </p:sp>
            <p:sp>
              <p:nvSpPr>
                <p:cNvPr id="370" name="Freeform: Shape 50">
                  <a:extLst>
                    <a:ext uri="{FF2B5EF4-FFF2-40B4-BE49-F238E27FC236}">
                      <a16:creationId xmlns:a16="http://schemas.microsoft.com/office/drawing/2014/main" id="{CB0101FC-EA2F-5B90-0EBF-33C075542D70}"/>
                    </a:ext>
                  </a:extLst>
                </p:cNvPr>
                <p:cNvSpPr/>
                <p:nvPr/>
              </p:nvSpPr>
              <p:spPr>
                <a:xfrm>
                  <a:off x="3385898" y="2574870"/>
                  <a:ext cx="52649" cy="16453"/>
                </a:xfrm>
                <a:custGeom>
                  <a:avLst/>
                  <a:gdLst>
                    <a:gd name="connsiteX0" fmla="*/ 52650 w 52649"/>
                    <a:gd name="connsiteY0" fmla="*/ 0 h 16453"/>
                    <a:gd name="connsiteX1" fmla="*/ 0 w 52649"/>
                    <a:gd name="connsiteY1" fmla="*/ 0 h 16453"/>
                    <a:gd name="connsiteX2" fmla="*/ 0 w 52649"/>
                    <a:gd name="connsiteY2" fmla="*/ 16453 h 16453"/>
                    <a:gd name="connsiteX3" fmla="*/ 52650 w 52649"/>
                    <a:gd name="connsiteY3" fmla="*/ 16453 h 16453"/>
                    <a:gd name="connsiteX4" fmla="*/ 52650 w 52649"/>
                    <a:gd name="connsiteY4" fmla="*/ 0 h 16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49" h="16453">
                      <a:moveTo>
                        <a:pt x="52650" y="0"/>
                      </a:moveTo>
                      <a:lnTo>
                        <a:pt x="0" y="0"/>
                      </a:lnTo>
                      <a:lnTo>
                        <a:pt x="0" y="16453"/>
                      </a:lnTo>
                      <a:lnTo>
                        <a:pt x="52650" y="16453"/>
                      </a:lnTo>
                      <a:lnTo>
                        <a:pt x="52650" y="0"/>
                      </a:lnTo>
                      <a:close/>
                    </a:path>
                  </a:pathLst>
                </a:custGeom>
                <a:solidFill>
                  <a:srgbClr val="2D5967"/>
                </a:solidFill>
                <a:ln w="6417" cap="flat">
                  <a:noFill/>
                  <a:prstDash val="solid"/>
                  <a:miter/>
                </a:ln>
              </p:spPr>
              <p:txBody>
                <a:bodyPr rtlCol="0" anchor="ctr"/>
                <a:lstStyle/>
                <a:p>
                  <a:endParaRPr lang="en-US"/>
                </a:p>
              </p:txBody>
            </p:sp>
            <p:sp>
              <p:nvSpPr>
                <p:cNvPr id="371" name="Freeform: Shape 52">
                  <a:extLst>
                    <a:ext uri="{FF2B5EF4-FFF2-40B4-BE49-F238E27FC236}">
                      <a16:creationId xmlns:a16="http://schemas.microsoft.com/office/drawing/2014/main" id="{2496E349-EFA2-67D3-4C2E-A27AAA0CCE67}"/>
                    </a:ext>
                  </a:extLst>
                </p:cNvPr>
                <p:cNvSpPr/>
                <p:nvPr/>
              </p:nvSpPr>
              <p:spPr>
                <a:xfrm>
                  <a:off x="3014048" y="2490409"/>
                  <a:ext cx="359785" cy="377334"/>
                </a:xfrm>
                <a:custGeom>
                  <a:avLst/>
                  <a:gdLst>
                    <a:gd name="connsiteX0" fmla="*/ 359786 w 359785"/>
                    <a:gd name="connsiteY0" fmla="*/ 0 h 377334"/>
                    <a:gd name="connsiteX1" fmla="*/ 300552 w 359785"/>
                    <a:gd name="connsiteY1" fmla="*/ 0 h 377334"/>
                    <a:gd name="connsiteX2" fmla="*/ 0 w 359785"/>
                    <a:gd name="connsiteY2" fmla="*/ 0 h 377334"/>
                    <a:gd name="connsiteX3" fmla="*/ 0 w 359785"/>
                    <a:gd name="connsiteY3" fmla="*/ 377335 h 377334"/>
                    <a:gd name="connsiteX4" fmla="*/ 359786 w 359785"/>
                    <a:gd name="connsiteY4" fmla="*/ 377335 h 377334"/>
                    <a:gd name="connsiteX5" fmla="*/ 359786 w 359785"/>
                    <a:gd name="connsiteY5" fmla="*/ 0 h 377334"/>
                    <a:gd name="connsiteX6" fmla="*/ 16459 w 359785"/>
                    <a:gd name="connsiteY6" fmla="*/ 360882 h 377334"/>
                    <a:gd name="connsiteX7" fmla="*/ 16459 w 359785"/>
                    <a:gd name="connsiteY7" fmla="*/ 15357 h 377334"/>
                    <a:gd name="connsiteX8" fmla="*/ 300552 w 359785"/>
                    <a:gd name="connsiteY8" fmla="*/ 15357 h 377334"/>
                    <a:gd name="connsiteX9" fmla="*/ 343333 w 359785"/>
                    <a:gd name="connsiteY9" fmla="*/ 15357 h 377334"/>
                    <a:gd name="connsiteX10" fmla="*/ 343333 w 359785"/>
                    <a:gd name="connsiteY10" fmla="*/ 360882 h 377334"/>
                    <a:gd name="connsiteX11" fmla="*/ 16459 w 359785"/>
                    <a:gd name="connsiteY11" fmla="*/ 360882 h 377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9785" h="377334">
                      <a:moveTo>
                        <a:pt x="359786" y="0"/>
                      </a:moveTo>
                      <a:lnTo>
                        <a:pt x="300552" y="0"/>
                      </a:lnTo>
                      <a:lnTo>
                        <a:pt x="0" y="0"/>
                      </a:lnTo>
                      <a:lnTo>
                        <a:pt x="0" y="377335"/>
                      </a:lnTo>
                      <a:lnTo>
                        <a:pt x="359786" y="377335"/>
                      </a:lnTo>
                      <a:lnTo>
                        <a:pt x="359786" y="0"/>
                      </a:lnTo>
                      <a:close/>
                      <a:moveTo>
                        <a:pt x="16459" y="360882"/>
                      </a:moveTo>
                      <a:lnTo>
                        <a:pt x="16459" y="15357"/>
                      </a:lnTo>
                      <a:lnTo>
                        <a:pt x="300552" y="15357"/>
                      </a:lnTo>
                      <a:lnTo>
                        <a:pt x="343333" y="15357"/>
                      </a:lnTo>
                      <a:lnTo>
                        <a:pt x="343333" y="360882"/>
                      </a:lnTo>
                      <a:lnTo>
                        <a:pt x="16459" y="360882"/>
                      </a:lnTo>
                      <a:close/>
                    </a:path>
                  </a:pathLst>
                </a:custGeom>
                <a:solidFill>
                  <a:srgbClr val="2D5967"/>
                </a:solidFill>
                <a:ln w="6417" cap="flat">
                  <a:noFill/>
                  <a:prstDash val="solid"/>
                  <a:miter/>
                </a:ln>
              </p:spPr>
              <p:txBody>
                <a:bodyPr rtlCol="0" anchor="ctr"/>
                <a:lstStyle/>
                <a:p>
                  <a:endParaRPr lang="en-US"/>
                </a:p>
              </p:txBody>
            </p:sp>
            <p:sp>
              <p:nvSpPr>
                <p:cNvPr id="372" name="Freeform: Shape 54">
                  <a:extLst>
                    <a:ext uri="{FF2B5EF4-FFF2-40B4-BE49-F238E27FC236}">
                      <a16:creationId xmlns:a16="http://schemas.microsoft.com/office/drawing/2014/main" id="{E189C2F1-520B-E12F-50D2-1609F09D44E4}"/>
                    </a:ext>
                  </a:extLst>
                </p:cNvPr>
                <p:cNvSpPr/>
                <p:nvPr/>
              </p:nvSpPr>
              <p:spPr>
                <a:xfrm>
                  <a:off x="3043668" y="2522219"/>
                  <a:ext cx="302344" cy="153565"/>
                </a:xfrm>
                <a:custGeom>
                  <a:avLst/>
                  <a:gdLst>
                    <a:gd name="connsiteX0" fmla="*/ 43878 w 302344"/>
                    <a:gd name="connsiteY0" fmla="*/ 136015 h 153565"/>
                    <a:gd name="connsiteX1" fmla="*/ 17550 w 302344"/>
                    <a:gd name="connsiteY1" fmla="*/ 136015 h 153565"/>
                    <a:gd name="connsiteX2" fmla="*/ 46073 w 302344"/>
                    <a:gd name="connsiteY2" fmla="*/ 98721 h 153565"/>
                    <a:gd name="connsiteX3" fmla="*/ 64720 w 302344"/>
                    <a:gd name="connsiteY3" fmla="*/ 73492 h 153565"/>
                    <a:gd name="connsiteX4" fmla="*/ 86653 w 302344"/>
                    <a:gd name="connsiteY4" fmla="*/ 46070 h 153565"/>
                    <a:gd name="connsiteX5" fmla="*/ 106398 w 302344"/>
                    <a:gd name="connsiteY5" fmla="*/ 42779 h 153565"/>
                    <a:gd name="connsiteX6" fmla="*/ 136018 w 302344"/>
                    <a:gd name="connsiteY6" fmla="*/ 31810 h 153565"/>
                    <a:gd name="connsiteX7" fmla="*/ 173313 w 302344"/>
                    <a:gd name="connsiteY7" fmla="*/ 15357 h 153565"/>
                    <a:gd name="connsiteX8" fmla="*/ 219379 w 302344"/>
                    <a:gd name="connsiteY8" fmla="*/ 43876 h 153565"/>
                    <a:gd name="connsiteX9" fmla="*/ 244610 w 302344"/>
                    <a:gd name="connsiteY9" fmla="*/ 63620 h 153565"/>
                    <a:gd name="connsiteX10" fmla="*/ 261063 w 302344"/>
                    <a:gd name="connsiteY10" fmla="*/ 70202 h 153565"/>
                    <a:gd name="connsiteX11" fmla="*/ 281905 w 302344"/>
                    <a:gd name="connsiteY11" fmla="*/ 136015 h 153565"/>
                    <a:gd name="connsiteX12" fmla="*/ 259966 w 302344"/>
                    <a:gd name="connsiteY12" fmla="*/ 136015 h 153565"/>
                    <a:gd name="connsiteX13" fmla="*/ 259966 w 302344"/>
                    <a:gd name="connsiteY13" fmla="*/ 152469 h 153565"/>
                    <a:gd name="connsiteX14" fmla="*/ 291774 w 302344"/>
                    <a:gd name="connsiteY14" fmla="*/ 152469 h 153565"/>
                    <a:gd name="connsiteX15" fmla="*/ 293968 w 302344"/>
                    <a:gd name="connsiteY15" fmla="*/ 148081 h 153565"/>
                    <a:gd name="connsiteX16" fmla="*/ 269834 w 302344"/>
                    <a:gd name="connsiteY16" fmla="*/ 57039 h 153565"/>
                    <a:gd name="connsiteX17" fmla="*/ 247902 w 302344"/>
                    <a:gd name="connsiteY17" fmla="*/ 48264 h 153565"/>
                    <a:gd name="connsiteX18" fmla="*/ 233637 w 302344"/>
                    <a:gd name="connsiteY18" fmla="*/ 37295 h 153565"/>
                    <a:gd name="connsiteX19" fmla="*/ 173313 w 302344"/>
                    <a:gd name="connsiteY19" fmla="*/ 0 h 153565"/>
                    <a:gd name="connsiteX20" fmla="*/ 123948 w 302344"/>
                    <a:gd name="connsiteY20" fmla="*/ 20841 h 153565"/>
                    <a:gd name="connsiteX21" fmla="*/ 108592 w 302344"/>
                    <a:gd name="connsiteY21" fmla="*/ 27422 h 153565"/>
                    <a:gd name="connsiteX22" fmla="*/ 81173 w 302344"/>
                    <a:gd name="connsiteY22" fmla="*/ 31810 h 153565"/>
                    <a:gd name="connsiteX23" fmla="*/ 49365 w 302344"/>
                    <a:gd name="connsiteY23" fmla="*/ 71298 h 153565"/>
                    <a:gd name="connsiteX24" fmla="*/ 39489 w 302344"/>
                    <a:gd name="connsiteY24" fmla="*/ 85558 h 153565"/>
                    <a:gd name="connsiteX25" fmla="*/ 1097 w 302344"/>
                    <a:gd name="connsiteY25" fmla="*/ 144790 h 153565"/>
                    <a:gd name="connsiteX26" fmla="*/ 0 w 302344"/>
                    <a:gd name="connsiteY26" fmla="*/ 153565 h 153565"/>
                    <a:gd name="connsiteX27" fmla="*/ 43878 w 302344"/>
                    <a:gd name="connsiteY27" fmla="*/ 153565 h 153565"/>
                    <a:gd name="connsiteX28" fmla="*/ 43878 w 302344"/>
                    <a:gd name="connsiteY28" fmla="*/ 136015 h 15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2344" h="153565">
                      <a:moveTo>
                        <a:pt x="43878" y="136015"/>
                      </a:moveTo>
                      <a:lnTo>
                        <a:pt x="17550" y="136015"/>
                      </a:lnTo>
                      <a:cubicBezTo>
                        <a:pt x="20842" y="120658"/>
                        <a:pt x="31808" y="106399"/>
                        <a:pt x="46073" y="98721"/>
                      </a:cubicBezTo>
                      <a:cubicBezTo>
                        <a:pt x="55942" y="93236"/>
                        <a:pt x="62526" y="84461"/>
                        <a:pt x="64720" y="73492"/>
                      </a:cubicBezTo>
                      <a:cubicBezTo>
                        <a:pt x="66915" y="61427"/>
                        <a:pt x="75687" y="50457"/>
                        <a:pt x="86653" y="46070"/>
                      </a:cubicBezTo>
                      <a:cubicBezTo>
                        <a:pt x="93237" y="43876"/>
                        <a:pt x="99820" y="42779"/>
                        <a:pt x="106398" y="42779"/>
                      </a:cubicBezTo>
                      <a:cubicBezTo>
                        <a:pt x="117370" y="43876"/>
                        <a:pt x="127239" y="39488"/>
                        <a:pt x="136018" y="31810"/>
                      </a:cubicBezTo>
                      <a:cubicBezTo>
                        <a:pt x="145887" y="21938"/>
                        <a:pt x="159054" y="15357"/>
                        <a:pt x="173313" y="15357"/>
                      </a:cubicBezTo>
                      <a:cubicBezTo>
                        <a:pt x="193057" y="15357"/>
                        <a:pt x="210607" y="26326"/>
                        <a:pt x="219379" y="43876"/>
                      </a:cubicBezTo>
                      <a:cubicBezTo>
                        <a:pt x="224865" y="53748"/>
                        <a:pt x="233637" y="61426"/>
                        <a:pt x="244610" y="63620"/>
                      </a:cubicBezTo>
                      <a:cubicBezTo>
                        <a:pt x="250096" y="64717"/>
                        <a:pt x="255576" y="66911"/>
                        <a:pt x="261063" y="70202"/>
                      </a:cubicBezTo>
                      <a:cubicBezTo>
                        <a:pt x="283002" y="84461"/>
                        <a:pt x="291774" y="111883"/>
                        <a:pt x="281905" y="136015"/>
                      </a:cubicBezTo>
                      <a:lnTo>
                        <a:pt x="259966" y="136015"/>
                      </a:lnTo>
                      <a:lnTo>
                        <a:pt x="259966" y="152469"/>
                      </a:lnTo>
                      <a:lnTo>
                        <a:pt x="291774" y="152469"/>
                      </a:lnTo>
                      <a:lnTo>
                        <a:pt x="293968" y="148081"/>
                      </a:lnTo>
                      <a:cubicBezTo>
                        <a:pt x="311518" y="116271"/>
                        <a:pt x="300552" y="75686"/>
                        <a:pt x="269834" y="57039"/>
                      </a:cubicBezTo>
                      <a:cubicBezTo>
                        <a:pt x="263257" y="52651"/>
                        <a:pt x="255576" y="49360"/>
                        <a:pt x="247902" y="48264"/>
                      </a:cubicBezTo>
                      <a:cubicBezTo>
                        <a:pt x="242416" y="47166"/>
                        <a:pt x="236929" y="42779"/>
                        <a:pt x="233637" y="37295"/>
                      </a:cubicBezTo>
                      <a:cubicBezTo>
                        <a:pt x="222671" y="14259"/>
                        <a:pt x="198537" y="0"/>
                        <a:pt x="173313" y="0"/>
                      </a:cubicBezTo>
                      <a:cubicBezTo>
                        <a:pt x="154665" y="0"/>
                        <a:pt x="137115" y="7678"/>
                        <a:pt x="123948" y="20841"/>
                      </a:cubicBezTo>
                      <a:cubicBezTo>
                        <a:pt x="119565" y="25228"/>
                        <a:pt x="114079" y="27422"/>
                        <a:pt x="108592" y="27422"/>
                      </a:cubicBezTo>
                      <a:cubicBezTo>
                        <a:pt x="98723" y="26326"/>
                        <a:pt x="89945" y="28519"/>
                        <a:pt x="81173" y="31810"/>
                      </a:cubicBezTo>
                      <a:cubicBezTo>
                        <a:pt x="64720" y="38391"/>
                        <a:pt x="53747" y="53748"/>
                        <a:pt x="49365" y="71298"/>
                      </a:cubicBezTo>
                      <a:cubicBezTo>
                        <a:pt x="48267" y="77880"/>
                        <a:pt x="43878" y="83364"/>
                        <a:pt x="39489" y="85558"/>
                      </a:cubicBezTo>
                      <a:cubicBezTo>
                        <a:pt x="17550" y="96527"/>
                        <a:pt x="2194" y="119562"/>
                        <a:pt x="1097" y="144790"/>
                      </a:cubicBezTo>
                      <a:lnTo>
                        <a:pt x="0" y="153565"/>
                      </a:lnTo>
                      <a:lnTo>
                        <a:pt x="43878" y="153565"/>
                      </a:lnTo>
                      <a:lnTo>
                        <a:pt x="43878" y="136015"/>
                      </a:lnTo>
                      <a:close/>
                    </a:path>
                  </a:pathLst>
                </a:custGeom>
                <a:solidFill>
                  <a:srgbClr val="2D5967"/>
                </a:solidFill>
                <a:ln w="6417" cap="flat">
                  <a:noFill/>
                  <a:prstDash val="solid"/>
                  <a:miter/>
                </a:ln>
              </p:spPr>
              <p:txBody>
                <a:bodyPr rtlCol="0" anchor="ctr"/>
                <a:lstStyle/>
                <a:p>
                  <a:endParaRPr lang="en-US"/>
                </a:p>
              </p:txBody>
            </p:sp>
            <p:sp>
              <p:nvSpPr>
                <p:cNvPr id="373" name="Freeform: Shape 56">
                  <a:extLst>
                    <a:ext uri="{FF2B5EF4-FFF2-40B4-BE49-F238E27FC236}">
                      <a16:creationId xmlns:a16="http://schemas.microsoft.com/office/drawing/2014/main" id="{C4836102-10FC-E176-EEAD-809936FB483E}"/>
                    </a:ext>
                  </a:extLst>
                </p:cNvPr>
                <p:cNvSpPr/>
                <p:nvPr/>
              </p:nvSpPr>
              <p:spPr>
                <a:xfrm>
                  <a:off x="3098513" y="2622038"/>
                  <a:ext cx="191959" cy="216085"/>
                </a:xfrm>
                <a:custGeom>
                  <a:avLst/>
                  <a:gdLst>
                    <a:gd name="connsiteX0" fmla="*/ 191960 w 191959"/>
                    <a:gd name="connsiteY0" fmla="*/ 18647 h 216085"/>
                    <a:gd name="connsiteX1" fmla="*/ 173313 w 191959"/>
                    <a:gd name="connsiteY1" fmla="*/ 0 h 216085"/>
                    <a:gd name="connsiteX2" fmla="*/ 18647 w 191959"/>
                    <a:gd name="connsiteY2" fmla="*/ 0 h 216085"/>
                    <a:gd name="connsiteX3" fmla="*/ 0 w 191959"/>
                    <a:gd name="connsiteY3" fmla="*/ 18647 h 216085"/>
                    <a:gd name="connsiteX4" fmla="*/ 0 w 191959"/>
                    <a:gd name="connsiteY4" fmla="*/ 197439 h 216085"/>
                    <a:gd name="connsiteX5" fmla="*/ 18647 w 191959"/>
                    <a:gd name="connsiteY5" fmla="*/ 216086 h 216085"/>
                    <a:gd name="connsiteX6" fmla="*/ 173313 w 191959"/>
                    <a:gd name="connsiteY6" fmla="*/ 216086 h 216085"/>
                    <a:gd name="connsiteX7" fmla="*/ 191960 w 191959"/>
                    <a:gd name="connsiteY7" fmla="*/ 197439 h 216085"/>
                    <a:gd name="connsiteX8" fmla="*/ 191960 w 191959"/>
                    <a:gd name="connsiteY8" fmla="*/ 18647 h 216085"/>
                    <a:gd name="connsiteX9" fmla="*/ 173313 w 191959"/>
                    <a:gd name="connsiteY9" fmla="*/ 198536 h 216085"/>
                    <a:gd name="connsiteX10" fmla="*/ 18647 w 191959"/>
                    <a:gd name="connsiteY10" fmla="*/ 198536 h 216085"/>
                    <a:gd name="connsiteX11" fmla="*/ 16453 w 191959"/>
                    <a:gd name="connsiteY11" fmla="*/ 196341 h 216085"/>
                    <a:gd name="connsiteX12" fmla="*/ 16453 w 191959"/>
                    <a:gd name="connsiteY12" fmla="*/ 18647 h 216085"/>
                    <a:gd name="connsiteX13" fmla="*/ 18647 w 191959"/>
                    <a:gd name="connsiteY13" fmla="*/ 16453 h 216085"/>
                    <a:gd name="connsiteX14" fmla="*/ 173313 w 191959"/>
                    <a:gd name="connsiteY14" fmla="*/ 16453 h 216085"/>
                    <a:gd name="connsiteX15" fmla="*/ 175507 w 191959"/>
                    <a:gd name="connsiteY15" fmla="*/ 18647 h 216085"/>
                    <a:gd name="connsiteX16" fmla="*/ 175507 w 191959"/>
                    <a:gd name="connsiteY16" fmla="*/ 197439 h 216085"/>
                    <a:gd name="connsiteX17" fmla="*/ 173313 w 191959"/>
                    <a:gd name="connsiteY17" fmla="*/ 198536 h 21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959" h="216085">
                      <a:moveTo>
                        <a:pt x="191960" y="18647"/>
                      </a:moveTo>
                      <a:cubicBezTo>
                        <a:pt x="191960" y="8775"/>
                        <a:pt x="183182" y="0"/>
                        <a:pt x="173313" y="0"/>
                      </a:cubicBezTo>
                      <a:lnTo>
                        <a:pt x="18647" y="0"/>
                      </a:lnTo>
                      <a:cubicBezTo>
                        <a:pt x="8778" y="0"/>
                        <a:pt x="0" y="8775"/>
                        <a:pt x="0" y="18647"/>
                      </a:cubicBezTo>
                      <a:lnTo>
                        <a:pt x="0" y="197439"/>
                      </a:lnTo>
                      <a:cubicBezTo>
                        <a:pt x="0" y="207314"/>
                        <a:pt x="8778" y="216086"/>
                        <a:pt x="18647" y="216086"/>
                      </a:cubicBezTo>
                      <a:lnTo>
                        <a:pt x="173313" y="216086"/>
                      </a:lnTo>
                      <a:cubicBezTo>
                        <a:pt x="183182" y="216086"/>
                        <a:pt x="191960" y="207314"/>
                        <a:pt x="191960" y="197439"/>
                      </a:cubicBezTo>
                      <a:lnTo>
                        <a:pt x="191960" y="18647"/>
                      </a:lnTo>
                      <a:close/>
                      <a:moveTo>
                        <a:pt x="173313" y="198536"/>
                      </a:moveTo>
                      <a:lnTo>
                        <a:pt x="18647" y="198536"/>
                      </a:lnTo>
                      <a:cubicBezTo>
                        <a:pt x="17550" y="198536"/>
                        <a:pt x="16453" y="197439"/>
                        <a:pt x="16453" y="196341"/>
                      </a:cubicBezTo>
                      <a:lnTo>
                        <a:pt x="16453" y="18647"/>
                      </a:lnTo>
                      <a:cubicBezTo>
                        <a:pt x="16453" y="17550"/>
                        <a:pt x="17550" y="16453"/>
                        <a:pt x="18647" y="16453"/>
                      </a:cubicBezTo>
                      <a:lnTo>
                        <a:pt x="173313" y="16453"/>
                      </a:lnTo>
                      <a:cubicBezTo>
                        <a:pt x="174410" y="16453"/>
                        <a:pt x="175507" y="17550"/>
                        <a:pt x="175507" y="18647"/>
                      </a:cubicBezTo>
                      <a:lnTo>
                        <a:pt x="175507" y="197439"/>
                      </a:lnTo>
                      <a:cubicBezTo>
                        <a:pt x="175507" y="198536"/>
                        <a:pt x="174410" y="198536"/>
                        <a:pt x="173313" y="198536"/>
                      </a:cubicBezTo>
                      <a:close/>
                    </a:path>
                  </a:pathLst>
                </a:custGeom>
                <a:solidFill>
                  <a:srgbClr val="2D5967"/>
                </a:solidFill>
                <a:ln w="6417" cap="flat">
                  <a:noFill/>
                  <a:prstDash val="solid"/>
                  <a:miter/>
                </a:ln>
              </p:spPr>
              <p:txBody>
                <a:bodyPr rtlCol="0" anchor="ctr"/>
                <a:lstStyle/>
                <a:p>
                  <a:endParaRPr lang="en-US"/>
                </a:p>
              </p:txBody>
            </p:sp>
            <p:sp>
              <p:nvSpPr>
                <p:cNvPr id="374" name="Freeform: Shape 57">
                  <a:extLst>
                    <a:ext uri="{FF2B5EF4-FFF2-40B4-BE49-F238E27FC236}">
                      <a16:creationId xmlns:a16="http://schemas.microsoft.com/office/drawing/2014/main" id="{C9E2BF8F-609B-2AF7-0C0D-AD3EEB19D896}"/>
                    </a:ext>
                  </a:extLst>
                </p:cNvPr>
                <p:cNvSpPr/>
                <p:nvPr/>
              </p:nvSpPr>
              <p:spPr>
                <a:xfrm>
                  <a:off x="3128127" y="2650555"/>
                  <a:ext cx="133823" cy="73490"/>
                </a:xfrm>
                <a:custGeom>
                  <a:avLst/>
                  <a:gdLst>
                    <a:gd name="connsiteX0" fmla="*/ 133823 w 133823"/>
                    <a:gd name="connsiteY0" fmla="*/ 52648 h 73490"/>
                    <a:gd name="connsiteX1" fmla="*/ 133823 w 133823"/>
                    <a:gd name="connsiteY1" fmla="*/ 0 h 73490"/>
                    <a:gd name="connsiteX2" fmla="*/ 0 w 133823"/>
                    <a:gd name="connsiteY2" fmla="*/ 0 h 73490"/>
                    <a:gd name="connsiteX3" fmla="*/ 0 w 133823"/>
                    <a:gd name="connsiteY3" fmla="*/ 73490 h 73490"/>
                    <a:gd name="connsiteX4" fmla="*/ 133823 w 133823"/>
                    <a:gd name="connsiteY4" fmla="*/ 73490 h 73490"/>
                    <a:gd name="connsiteX5" fmla="*/ 133823 w 133823"/>
                    <a:gd name="connsiteY5" fmla="*/ 52648 h 73490"/>
                    <a:gd name="connsiteX6" fmla="*/ 16453 w 133823"/>
                    <a:gd name="connsiteY6" fmla="*/ 16453 h 73490"/>
                    <a:gd name="connsiteX7" fmla="*/ 118468 w 133823"/>
                    <a:gd name="connsiteY7" fmla="*/ 16453 h 73490"/>
                    <a:gd name="connsiteX8" fmla="*/ 118468 w 133823"/>
                    <a:gd name="connsiteY8" fmla="*/ 57037 h 73490"/>
                    <a:gd name="connsiteX9" fmla="*/ 16453 w 133823"/>
                    <a:gd name="connsiteY9" fmla="*/ 57037 h 73490"/>
                    <a:gd name="connsiteX10" fmla="*/ 16453 w 133823"/>
                    <a:gd name="connsiteY10" fmla="*/ 16453 h 7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823" h="73490">
                      <a:moveTo>
                        <a:pt x="133823" y="52648"/>
                      </a:moveTo>
                      <a:lnTo>
                        <a:pt x="133823" y="0"/>
                      </a:lnTo>
                      <a:lnTo>
                        <a:pt x="0" y="0"/>
                      </a:lnTo>
                      <a:lnTo>
                        <a:pt x="0" y="73490"/>
                      </a:lnTo>
                      <a:lnTo>
                        <a:pt x="133823" y="73490"/>
                      </a:lnTo>
                      <a:lnTo>
                        <a:pt x="133823" y="52648"/>
                      </a:lnTo>
                      <a:close/>
                      <a:moveTo>
                        <a:pt x="16453" y="16453"/>
                      </a:moveTo>
                      <a:lnTo>
                        <a:pt x="118468" y="16453"/>
                      </a:lnTo>
                      <a:lnTo>
                        <a:pt x="118468" y="57037"/>
                      </a:lnTo>
                      <a:lnTo>
                        <a:pt x="16453" y="57037"/>
                      </a:lnTo>
                      <a:lnTo>
                        <a:pt x="16453" y="16453"/>
                      </a:lnTo>
                      <a:close/>
                    </a:path>
                  </a:pathLst>
                </a:custGeom>
                <a:solidFill>
                  <a:srgbClr val="2D5967"/>
                </a:solidFill>
                <a:ln w="6417" cap="flat">
                  <a:noFill/>
                  <a:prstDash val="solid"/>
                  <a:miter/>
                </a:ln>
              </p:spPr>
              <p:txBody>
                <a:bodyPr rtlCol="0" anchor="ctr"/>
                <a:lstStyle/>
                <a:p>
                  <a:endParaRPr lang="en-US"/>
                </a:p>
              </p:txBody>
            </p:sp>
            <p:sp>
              <p:nvSpPr>
                <p:cNvPr id="375" name="Freeform: Shape 58">
                  <a:extLst>
                    <a:ext uri="{FF2B5EF4-FFF2-40B4-BE49-F238E27FC236}">
                      <a16:creationId xmlns:a16="http://schemas.microsoft.com/office/drawing/2014/main" id="{392D87D8-4E94-D3BA-BA21-06A8FF444538}"/>
                    </a:ext>
                  </a:extLst>
                </p:cNvPr>
                <p:cNvSpPr/>
                <p:nvPr/>
              </p:nvSpPr>
              <p:spPr>
                <a:xfrm>
                  <a:off x="3218071" y="2679075"/>
                  <a:ext cx="15361" cy="15356"/>
                </a:xfrm>
                <a:custGeom>
                  <a:avLst/>
                  <a:gdLst>
                    <a:gd name="connsiteX0" fmla="*/ 7681 w 15361"/>
                    <a:gd name="connsiteY0" fmla="*/ 15357 h 15356"/>
                    <a:gd name="connsiteX1" fmla="*/ 15362 w 15361"/>
                    <a:gd name="connsiteY1" fmla="*/ 7676 h 15356"/>
                    <a:gd name="connsiteX2" fmla="*/ 7681 w 15361"/>
                    <a:gd name="connsiteY2" fmla="*/ 0 h 15356"/>
                    <a:gd name="connsiteX3" fmla="*/ 0 w 15361"/>
                    <a:gd name="connsiteY3" fmla="*/ 7676 h 15356"/>
                    <a:gd name="connsiteX4" fmla="*/ 7681 w 15361"/>
                    <a:gd name="connsiteY4" fmla="*/ 15357 h 15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1" h="15356">
                      <a:moveTo>
                        <a:pt x="7681" y="15357"/>
                      </a:moveTo>
                      <a:cubicBezTo>
                        <a:pt x="11923" y="15357"/>
                        <a:pt x="15362" y="11917"/>
                        <a:pt x="15362" y="7676"/>
                      </a:cubicBezTo>
                      <a:cubicBezTo>
                        <a:pt x="15362" y="3438"/>
                        <a:pt x="11923" y="0"/>
                        <a:pt x="7681" y="0"/>
                      </a:cubicBezTo>
                      <a:cubicBezTo>
                        <a:pt x="3439" y="0"/>
                        <a:pt x="0" y="3438"/>
                        <a:pt x="0" y="7676"/>
                      </a:cubicBezTo>
                      <a:cubicBezTo>
                        <a:pt x="0" y="11917"/>
                        <a:pt x="3439" y="15357"/>
                        <a:pt x="7681" y="15357"/>
                      </a:cubicBezTo>
                      <a:close/>
                    </a:path>
                  </a:pathLst>
                </a:custGeom>
                <a:solidFill>
                  <a:srgbClr val="2D5967"/>
                </a:solidFill>
                <a:ln w="6417" cap="flat">
                  <a:noFill/>
                  <a:prstDash val="solid"/>
                  <a:miter/>
                </a:ln>
              </p:spPr>
              <p:txBody>
                <a:bodyPr rtlCol="0" anchor="ctr"/>
                <a:lstStyle/>
                <a:p>
                  <a:endParaRPr lang="en-US"/>
                </a:p>
              </p:txBody>
            </p:sp>
            <p:sp>
              <p:nvSpPr>
                <p:cNvPr id="376" name="Freeform: Shape 59">
                  <a:extLst>
                    <a:ext uri="{FF2B5EF4-FFF2-40B4-BE49-F238E27FC236}">
                      <a16:creationId xmlns:a16="http://schemas.microsoft.com/office/drawing/2014/main" id="{9DB00FDE-66F3-4447-B805-8982B914F99A}"/>
                    </a:ext>
                  </a:extLst>
                </p:cNvPr>
                <p:cNvSpPr/>
                <p:nvPr/>
              </p:nvSpPr>
              <p:spPr>
                <a:xfrm>
                  <a:off x="3128127" y="2736115"/>
                  <a:ext cx="133823" cy="72394"/>
                </a:xfrm>
                <a:custGeom>
                  <a:avLst/>
                  <a:gdLst>
                    <a:gd name="connsiteX0" fmla="*/ 0 w 133823"/>
                    <a:gd name="connsiteY0" fmla="*/ 72395 h 72394"/>
                    <a:gd name="connsiteX1" fmla="*/ 133823 w 133823"/>
                    <a:gd name="connsiteY1" fmla="*/ 72395 h 72394"/>
                    <a:gd name="connsiteX2" fmla="*/ 133823 w 133823"/>
                    <a:gd name="connsiteY2" fmla="*/ 0 h 72394"/>
                    <a:gd name="connsiteX3" fmla="*/ 0 w 133823"/>
                    <a:gd name="connsiteY3" fmla="*/ 0 h 72394"/>
                    <a:gd name="connsiteX4" fmla="*/ 0 w 133823"/>
                    <a:gd name="connsiteY4" fmla="*/ 72395 h 72394"/>
                    <a:gd name="connsiteX5" fmla="*/ 16453 w 133823"/>
                    <a:gd name="connsiteY5" fmla="*/ 15355 h 72394"/>
                    <a:gd name="connsiteX6" fmla="*/ 118468 w 133823"/>
                    <a:gd name="connsiteY6" fmla="*/ 15355 h 72394"/>
                    <a:gd name="connsiteX7" fmla="*/ 118468 w 133823"/>
                    <a:gd name="connsiteY7" fmla="*/ 55942 h 72394"/>
                    <a:gd name="connsiteX8" fmla="*/ 16453 w 133823"/>
                    <a:gd name="connsiteY8" fmla="*/ 55942 h 72394"/>
                    <a:gd name="connsiteX9" fmla="*/ 16453 w 133823"/>
                    <a:gd name="connsiteY9" fmla="*/ 15355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823" h="72394">
                      <a:moveTo>
                        <a:pt x="0" y="72395"/>
                      </a:moveTo>
                      <a:lnTo>
                        <a:pt x="133823" y="72395"/>
                      </a:lnTo>
                      <a:lnTo>
                        <a:pt x="133823" y="0"/>
                      </a:lnTo>
                      <a:lnTo>
                        <a:pt x="0" y="0"/>
                      </a:lnTo>
                      <a:lnTo>
                        <a:pt x="0" y="72395"/>
                      </a:lnTo>
                      <a:close/>
                      <a:moveTo>
                        <a:pt x="16453" y="15355"/>
                      </a:moveTo>
                      <a:lnTo>
                        <a:pt x="118468" y="15355"/>
                      </a:lnTo>
                      <a:lnTo>
                        <a:pt x="118468" y="55942"/>
                      </a:lnTo>
                      <a:lnTo>
                        <a:pt x="16453" y="55942"/>
                      </a:lnTo>
                      <a:lnTo>
                        <a:pt x="16453" y="15355"/>
                      </a:lnTo>
                      <a:close/>
                    </a:path>
                  </a:pathLst>
                </a:custGeom>
                <a:solidFill>
                  <a:srgbClr val="2D5967"/>
                </a:solidFill>
                <a:ln w="6417" cap="flat">
                  <a:noFill/>
                  <a:prstDash val="solid"/>
                  <a:miter/>
                </a:ln>
              </p:spPr>
              <p:txBody>
                <a:bodyPr rtlCol="0" anchor="ctr"/>
                <a:lstStyle/>
                <a:p>
                  <a:endParaRPr lang="en-US"/>
                </a:p>
              </p:txBody>
            </p:sp>
            <p:sp>
              <p:nvSpPr>
                <p:cNvPr id="377" name="Freeform: Shape 60">
                  <a:extLst>
                    <a:ext uri="{FF2B5EF4-FFF2-40B4-BE49-F238E27FC236}">
                      <a16:creationId xmlns:a16="http://schemas.microsoft.com/office/drawing/2014/main" id="{8B1718D8-6C1B-FE2F-B760-F37738AFA53C}"/>
                    </a:ext>
                  </a:extLst>
                </p:cNvPr>
                <p:cNvSpPr/>
                <p:nvPr/>
              </p:nvSpPr>
              <p:spPr>
                <a:xfrm>
                  <a:off x="3218071" y="2764632"/>
                  <a:ext cx="15361" cy="15355"/>
                </a:xfrm>
                <a:custGeom>
                  <a:avLst/>
                  <a:gdLst>
                    <a:gd name="connsiteX0" fmla="*/ 7681 w 15361"/>
                    <a:gd name="connsiteY0" fmla="*/ 15356 h 15355"/>
                    <a:gd name="connsiteX1" fmla="*/ 15362 w 15361"/>
                    <a:gd name="connsiteY1" fmla="*/ 7681 h 15355"/>
                    <a:gd name="connsiteX2" fmla="*/ 7681 w 15361"/>
                    <a:gd name="connsiteY2" fmla="*/ 0 h 15355"/>
                    <a:gd name="connsiteX3" fmla="*/ 0 w 15361"/>
                    <a:gd name="connsiteY3" fmla="*/ 7681 h 15355"/>
                    <a:gd name="connsiteX4" fmla="*/ 7681 w 15361"/>
                    <a:gd name="connsiteY4" fmla="*/ 15356 h 15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1" h="15355">
                      <a:moveTo>
                        <a:pt x="7681" y="15356"/>
                      </a:moveTo>
                      <a:cubicBezTo>
                        <a:pt x="11923" y="15356"/>
                        <a:pt x="15362" y="11923"/>
                        <a:pt x="15362" y="7681"/>
                      </a:cubicBezTo>
                      <a:cubicBezTo>
                        <a:pt x="15362" y="3439"/>
                        <a:pt x="11923" y="0"/>
                        <a:pt x="7681" y="0"/>
                      </a:cubicBezTo>
                      <a:cubicBezTo>
                        <a:pt x="3439" y="0"/>
                        <a:pt x="0" y="3439"/>
                        <a:pt x="0" y="7681"/>
                      </a:cubicBezTo>
                      <a:cubicBezTo>
                        <a:pt x="0" y="11923"/>
                        <a:pt x="3439" y="15356"/>
                        <a:pt x="7681" y="15356"/>
                      </a:cubicBezTo>
                      <a:close/>
                    </a:path>
                  </a:pathLst>
                </a:custGeom>
                <a:solidFill>
                  <a:srgbClr val="2D5967"/>
                </a:solidFill>
                <a:ln w="6417" cap="flat">
                  <a:noFill/>
                  <a:prstDash val="solid"/>
                  <a:miter/>
                </a:ln>
              </p:spPr>
              <p:txBody>
                <a:bodyPr rtlCol="0" anchor="ctr"/>
                <a:lstStyle/>
                <a:p>
                  <a:endParaRPr lang="en-US"/>
                </a:p>
              </p:txBody>
            </p:sp>
            <p:sp>
              <p:nvSpPr>
                <p:cNvPr id="378" name="Freeform: Shape 62">
                  <a:extLst>
                    <a:ext uri="{FF2B5EF4-FFF2-40B4-BE49-F238E27FC236}">
                      <a16:creationId xmlns:a16="http://schemas.microsoft.com/office/drawing/2014/main" id="{D59E6982-99B3-714A-9526-E3522011758B}"/>
                    </a:ext>
                  </a:extLst>
                </p:cNvPr>
                <p:cNvSpPr/>
                <p:nvPr/>
              </p:nvSpPr>
              <p:spPr>
                <a:xfrm>
                  <a:off x="3414421" y="2656039"/>
                  <a:ext cx="39482" cy="35100"/>
                </a:xfrm>
                <a:custGeom>
                  <a:avLst/>
                  <a:gdLst>
                    <a:gd name="connsiteX0" fmla="*/ 9869 w 39482"/>
                    <a:gd name="connsiteY0" fmla="*/ 0 h 35100"/>
                    <a:gd name="connsiteX1" fmla="*/ 0 w 39482"/>
                    <a:gd name="connsiteY1" fmla="*/ 17550 h 35100"/>
                    <a:gd name="connsiteX2" fmla="*/ 9869 w 39482"/>
                    <a:gd name="connsiteY2" fmla="*/ 35100 h 35100"/>
                    <a:gd name="connsiteX3" fmla="*/ 29614 w 39482"/>
                    <a:gd name="connsiteY3" fmla="*/ 35100 h 35100"/>
                    <a:gd name="connsiteX4" fmla="*/ 39483 w 39482"/>
                    <a:gd name="connsiteY4" fmla="*/ 17550 h 35100"/>
                    <a:gd name="connsiteX5" fmla="*/ 29614 w 39482"/>
                    <a:gd name="connsiteY5" fmla="*/ 0 h 35100"/>
                    <a:gd name="connsiteX6" fmla="*/ 9869 w 39482"/>
                    <a:gd name="connsiteY6" fmla="*/ 0 h 3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82" h="35100">
                      <a:moveTo>
                        <a:pt x="9869" y="0"/>
                      </a:moveTo>
                      <a:lnTo>
                        <a:pt x="0" y="17550"/>
                      </a:lnTo>
                      <a:lnTo>
                        <a:pt x="9869" y="35100"/>
                      </a:lnTo>
                      <a:lnTo>
                        <a:pt x="29614" y="35100"/>
                      </a:lnTo>
                      <a:lnTo>
                        <a:pt x="39483" y="17550"/>
                      </a:lnTo>
                      <a:lnTo>
                        <a:pt x="29614" y="0"/>
                      </a:lnTo>
                      <a:lnTo>
                        <a:pt x="9869" y="0"/>
                      </a:lnTo>
                      <a:close/>
                    </a:path>
                  </a:pathLst>
                </a:custGeom>
                <a:solidFill>
                  <a:srgbClr val="2D5967"/>
                </a:solidFill>
                <a:ln w="6417" cap="flat">
                  <a:noFill/>
                  <a:prstDash val="solid"/>
                  <a:miter/>
                </a:ln>
              </p:spPr>
              <p:txBody>
                <a:bodyPr rtlCol="0" anchor="ctr"/>
                <a:lstStyle/>
                <a:p>
                  <a:endParaRPr lang="en-US"/>
                </a:p>
              </p:txBody>
            </p:sp>
            <p:sp>
              <p:nvSpPr>
                <p:cNvPr id="379" name="Freeform: Shape 63">
                  <a:extLst>
                    <a:ext uri="{FF2B5EF4-FFF2-40B4-BE49-F238E27FC236}">
                      <a16:creationId xmlns:a16="http://schemas.microsoft.com/office/drawing/2014/main" id="{34A8E36B-7173-A837-4EF7-EFC1A740ED46}"/>
                    </a:ext>
                  </a:extLst>
                </p:cNvPr>
                <p:cNvSpPr/>
                <p:nvPr/>
              </p:nvSpPr>
              <p:spPr>
                <a:xfrm>
                  <a:off x="3439645" y="2605584"/>
                  <a:ext cx="37294" cy="37294"/>
                </a:xfrm>
                <a:custGeom>
                  <a:avLst/>
                  <a:gdLst>
                    <a:gd name="connsiteX0" fmla="*/ 18647 w 37294"/>
                    <a:gd name="connsiteY0" fmla="*/ 0 h 37294"/>
                    <a:gd name="connsiteX1" fmla="*/ 0 w 37294"/>
                    <a:gd name="connsiteY1" fmla="*/ 18647 h 37294"/>
                    <a:gd name="connsiteX2" fmla="*/ 18647 w 37294"/>
                    <a:gd name="connsiteY2" fmla="*/ 37294 h 37294"/>
                    <a:gd name="connsiteX3" fmla="*/ 37295 w 37294"/>
                    <a:gd name="connsiteY3" fmla="*/ 18647 h 37294"/>
                    <a:gd name="connsiteX4" fmla="*/ 18647 w 37294"/>
                    <a:gd name="connsiteY4" fmla="*/ 0 h 37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94" h="37294">
                      <a:moveTo>
                        <a:pt x="18647" y="0"/>
                      </a:moveTo>
                      <a:cubicBezTo>
                        <a:pt x="8772" y="0"/>
                        <a:pt x="0" y="8775"/>
                        <a:pt x="0" y="18647"/>
                      </a:cubicBezTo>
                      <a:cubicBezTo>
                        <a:pt x="0" y="28519"/>
                        <a:pt x="8772" y="37294"/>
                        <a:pt x="18647" y="37294"/>
                      </a:cubicBezTo>
                      <a:cubicBezTo>
                        <a:pt x="28517" y="37294"/>
                        <a:pt x="37295" y="28519"/>
                        <a:pt x="37295" y="18647"/>
                      </a:cubicBezTo>
                      <a:cubicBezTo>
                        <a:pt x="37295" y="8775"/>
                        <a:pt x="28517" y="0"/>
                        <a:pt x="18647" y="0"/>
                      </a:cubicBezTo>
                      <a:close/>
                    </a:path>
                  </a:pathLst>
                </a:custGeom>
                <a:solidFill>
                  <a:srgbClr val="2D5967"/>
                </a:solidFill>
                <a:ln w="6417" cap="flat">
                  <a:noFill/>
                  <a:prstDash val="solid"/>
                  <a:miter/>
                </a:ln>
              </p:spPr>
              <p:txBody>
                <a:bodyPr rtlCol="0" anchor="ctr"/>
                <a:lstStyle/>
                <a:p>
                  <a:endParaRPr lang="en-US"/>
                </a:p>
              </p:txBody>
            </p:sp>
            <p:sp>
              <p:nvSpPr>
                <p:cNvPr id="380" name="Freeform: Shape 64">
                  <a:extLst>
                    <a:ext uri="{FF2B5EF4-FFF2-40B4-BE49-F238E27FC236}">
                      <a16:creationId xmlns:a16="http://schemas.microsoft.com/office/drawing/2014/main" id="{5E321281-57F3-DCE8-B0B1-D214064152FE}"/>
                    </a:ext>
                  </a:extLst>
                </p:cNvPr>
                <p:cNvSpPr/>
                <p:nvPr/>
              </p:nvSpPr>
              <p:spPr>
                <a:xfrm>
                  <a:off x="3385898" y="2607777"/>
                  <a:ext cx="39489" cy="36197"/>
                </a:xfrm>
                <a:custGeom>
                  <a:avLst/>
                  <a:gdLst>
                    <a:gd name="connsiteX0" fmla="*/ 19744 w 39489"/>
                    <a:gd name="connsiteY0" fmla="*/ 0 h 36197"/>
                    <a:gd name="connsiteX1" fmla="*/ 0 w 39489"/>
                    <a:gd name="connsiteY1" fmla="*/ 36197 h 36197"/>
                    <a:gd name="connsiteX2" fmla="*/ 39489 w 39489"/>
                    <a:gd name="connsiteY2" fmla="*/ 36197 h 36197"/>
                    <a:gd name="connsiteX3" fmla="*/ 19744 w 39489"/>
                    <a:gd name="connsiteY3" fmla="*/ 0 h 36197"/>
                  </a:gdLst>
                  <a:ahLst/>
                  <a:cxnLst>
                    <a:cxn ang="0">
                      <a:pos x="connsiteX0" y="connsiteY0"/>
                    </a:cxn>
                    <a:cxn ang="0">
                      <a:pos x="connsiteX1" y="connsiteY1"/>
                    </a:cxn>
                    <a:cxn ang="0">
                      <a:pos x="connsiteX2" y="connsiteY2"/>
                    </a:cxn>
                    <a:cxn ang="0">
                      <a:pos x="connsiteX3" y="connsiteY3"/>
                    </a:cxn>
                  </a:cxnLst>
                  <a:rect l="l" t="t" r="r" b="b"/>
                  <a:pathLst>
                    <a:path w="39489" h="36197">
                      <a:moveTo>
                        <a:pt x="19744" y="0"/>
                      </a:moveTo>
                      <a:lnTo>
                        <a:pt x="0" y="36197"/>
                      </a:lnTo>
                      <a:lnTo>
                        <a:pt x="39489" y="36197"/>
                      </a:lnTo>
                      <a:lnTo>
                        <a:pt x="19744" y="0"/>
                      </a:lnTo>
                      <a:close/>
                    </a:path>
                  </a:pathLst>
                </a:custGeom>
                <a:solidFill>
                  <a:srgbClr val="2D5967"/>
                </a:solidFill>
                <a:ln w="6417" cap="flat">
                  <a:noFill/>
                  <a:prstDash val="solid"/>
                  <a:miter/>
                </a:ln>
              </p:spPr>
              <p:txBody>
                <a:bodyPr rtlCol="0" anchor="ctr"/>
                <a:lstStyle/>
                <a:p>
                  <a:endParaRPr lang="en-US"/>
                </a:p>
              </p:txBody>
            </p:sp>
          </p:grpSp>
        </p:grpSp>
        <p:sp>
          <p:nvSpPr>
            <p:cNvPr id="362" name="TextBox 65">
              <a:extLst>
                <a:ext uri="{FF2B5EF4-FFF2-40B4-BE49-F238E27FC236}">
                  <a16:creationId xmlns:a16="http://schemas.microsoft.com/office/drawing/2014/main" id="{6EFBE6D2-E279-25E3-8E91-8D22A5C0428F}"/>
                </a:ext>
              </a:extLst>
            </p:cNvPr>
            <p:cNvSpPr txBox="1"/>
            <p:nvPr/>
          </p:nvSpPr>
          <p:spPr>
            <a:xfrm>
              <a:off x="2409856" y="2877376"/>
              <a:ext cx="1771586" cy="442575"/>
            </a:xfrm>
            <a:prstGeom prst="rect">
              <a:avLst/>
            </a:prstGeom>
            <a:noFill/>
          </p:spPr>
          <p:txBody>
            <a:bodyPr wrap="none" rtlCol="0">
              <a:spAutoFit/>
            </a:bodyPr>
            <a:lstStyle/>
            <a:p>
              <a:pPr algn="l"/>
              <a:r>
                <a:rPr lang="en-US" sz="1400" spc="0" baseline="0" dirty="0">
                  <a:solidFill>
                    <a:srgbClr val="000000"/>
                  </a:solidFill>
                  <a:latin typeface="Oracle Sans"/>
                  <a:cs typeface="Oracle Sans"/>
                  <a:sym typeface="Oracle Sans"/>
                  <a:rtl val="0"/>
                </a:rPr>
                <a:t>Data Catalog</a:t>
              </a:r>
            </a:p>
          </p:txBody>
        </p:sp>
      </p:grpSp>
      <p:sp>
        <p:nvSpPr>
          <p:cNvPr id="383" name="Rectangle 46">
            <a:extLst>
              <a:ext uri="{FF2B5EF4-FFF2-40B4-BE49-F238E27FC236}">
                <a16:creationId xmlns:a16="http://schemas.microsoft.com/office/drawing/2014/main" id="{37EB0192-87FB-BF32-1B9E-074770713973}"/>
              </a:ext>
            </a:extLst>
          </p:cNvPr>
          <p:cNvSpPr/>
          <p:nvPr/>
        </p:nvSpPr>
        <p:spPr>
          <a:xfrm>
            <a:off x="11302566" y="3268376"/>
            <a:ext cx="2285640" cy="1470900"/>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45720" rIns="45720" anchor="t"/>
          <a:lstStyle/>
          <a:p>
            <a:r>
              <a:rPr lang="ja-JP" altLang="en-US" sz="1400" b="1"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連携機能</a:t>
            </a:r>
            <a:endParaRPr lang="en-US" altLang="ja-JP" sz="1400" b="1"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蓄積されたデータを参照し利用する機能</a:t>
            </a:r>
            <a:endParaRPr lang="en-US" altLang="ja-JP"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050" b="1" dirty="0">
              <a:solidFill>
                <a:srgbClr val="161513"/>
              </a:solidFill>
              <a:latin typeface="Oracle Sans" panose="020B0503020204020204" pitchFamily="34" charset="0"/>
              <a:ea typeface="Calibri" charset="0"/>
              <a:cs typeface="Oracle Sans" panose="020B0503020204020204" pitchFamily="34" charset="0"/>
            </a:endParaRPr>
          </a:p>
          <a:p>
            <a:r>
              <a:rPr lang="ja-JP" altLang="en-US"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例</a:t>
            </a:r>
            <a:endParaRPr lang="en-US" altLang="ja-JP"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・データ管理</a:t>
            </a:r>
            <a:r>
              <a:rPr lang="en-US" altLang="ja-JP"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統計処理機能</a:t>
            </a:r>
            <a:endParaRPr lang="en-US" altLang="ja-JP"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・データ管理</a:t>
            </a:r>
            <a:r>
              <a:rPr lang="en-US" altLang="ja-JP"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統計情報公開機能</a:t>
            </a:r>
            <a:endParaRPr lang="en-US" altLang="ja-JP"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・データ管理</a:t>
            </a:r>
            <a:r>
              <a:rPr lang="en-US" altLang="ja-JP"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分析用ダッシュボード機能</a:t>
            </a:r>
            <a:endParaRPr lang="en-US"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grpSp>
        <p:nvGrpSpPr>
          <p:cNvPr id="385" name="Graphic 2">
            <a:extLst>
              <a:ext uri="{FF2B5EF4-FFF2-40B4-BE49-F238E27FC236}">
                <a16:creationId xmlns:a16="http://schemas.microsoft.com/office/drawing/2014/main" id="{BC706938-CEF1-E72C-E114-4E91A9BE5A3D}"/>
              </a:ext>
            </a:extLst>
          </p:cNvPr>
          <p:cNvGrpSpPr>
            <a:grpSpLocks noChangeAspect="1"/>
          </p:cNvGrpSpPr>
          <p:nvPr/>
        </p:nvGrpSpPr>
        <p:grpSpPr>
          <a:xfrm>
            <a:off x="7225848" y="3798219"/>
            <a:ext cx="1144865" cy="1009542"/>
            <a:chOff x="5993246" y="5346922"/>
            <a:chExt cx="1342989" cy="1184248"/>
          </a:xfrm>
        </p:grpSpPr>
        <p:grpSp>
          <p:nvGrpSpPr>
            <p:cNvPr id="386" name="Graphic 2">
              <a:extLst>
                <a:ext uri="{FF2B5EF4-FFF2-40B4-BE49-F238E27FC236}">
                  <a16:creationId xmlns:a16="http://schemas.microsoft.com/office/drawing/2014/main" id="{DE25AA0D-F15C-3151-82C1-11807CFEA865}"/>
                </a:ext>
              </a:extLst>
            </p:cNvPr>
            <p:cNvGrpSpPr/>
            <p:nvPr/>
          </p:nvGrpSpPr>
          <p:grpSpPr>
            <a:xfrm>
              <a:off x="6387966" y="5346922"/>
              <a:ext cx="513347" cy="454802"/>
              <a:chOff x="6387966" y="5346922"/>
              <a:chExt cx="513347" cy="454802"/>
            </a:xfrm>
          </p:grpSpPr>
          <p:sp>
            <p:nvSpPr>
              <p:cNvPr id="391" name="Freeform: Shape 2574">
                <a:extLst>
                  <a:ext uri="{FF2B5EF4-FFF2-40B4-BE49-F238E27FC236}">
                    <a16:creationId xmlns:a16="http://schemas.microsoft.com/office/drawing/2014/main" id="{ED66B052-4F0D-9C46-E313-F10E469E4B01}"/>
                  </a:ext>
                </a:extLst>
              </p:cNvPr>
              <p:cNvSpPr/>
              <p:nvPr/>
            </p:nvSpPr>
            <p:spPr>
              <a:xfrm>
                <a:off x="6394075" y="5512535"/>
                <a:ext cx="501142" cy="283669"/>
              </a:xfrm>
              <a:custGeom>
                <a:avLst/>
                <a:gdLst>
                  <a:gd name="connsiteX0" fmla="*/ 495046 w 501142"/>
                  <a:gd name="connsiteY0" fmla="*/ 283073 h 283669"/>
                  <a:gd name="connsiteX1" fmla="*/ 470598 w 501142"/>
                  <a:gd name="connsiteY1" fmla="*/ 274397 h 283669"/>
                  <a:gd name="connsiteX2" fmla="*/ 462769 w 501142"/>
                  <a:gd name="connsiteY2" fmla="*/ 271092 h 283669"/>
                  <a:gd name="connsiteX3" fmla="*/ 455069 w 501142"/>
                  <a:gd name="connsiteY3" fmla="*/ 274397 h 283669"/>
                  <a:gd name="connsiteX4" fmla="*/ 430172 w 501142"/>
                  <a:gd name="connsiteY4" fmla="*/ 283323 h 283669"/>
                  <a:gd name="connsiteX5" fmla="*/ 405275 w 501142"/>
                  <a:gd name="connsiteY5" fmla="*/ 274397 h 283669"/>
                  <a:gd name="connsiteX6" fmla="*/ 397575 w 501142"/>
                  <a:gd name="connsiteY6" fmla="*/ 271092 h 283669"/>
                  <a:gd name="connsiteX7" fmla="*/ 389874 w 501142"/>
                  <a:gd name="connsiteY7" fmla="*/ 274397 h 283669"/>
                  <a:gd name="connsiteX8" fmla="*/ 365426 w 501142"/>
                  <a:gd name="connsiteY8" fmla="*/ 283316 h 283669"/>
                  <a:gd name="connsiteX9" fmla="*/ 341042 w 501142"/>
                  <a:gd name="connsiteY9" fmla="*/ 274397 h 283669"/>
                  <a:gd name="connsiteX10" fmla="*/ 333214 w 501142"/>
                  <a:gd name="connsiteY10" fmla="*/ 271092 h 283669"/>
                  <a:gd name="connsiteX11" fmla="*/ 325514 w 501142"/>
                  <a:gd name="connsiteY11" fmla="*/ 274397 h 283669"/>
                  <a:gd name="connsiteX12" fmla="*/ 300231 w 501142"/>
                  <a:gd name="connsiteY12" fmla="*/ 283670 h 283669"/>
                  <a:gd name="connsiteX13" fmla="*/ 275013 w 501142"/>
                  <a:gd name="connsiteY13" fmla="*/ 274397 h 283669"/>
                  <a:gd name="connsiteX14" fmla="*/ 267184 w 501142"/>
                  <a:gd name="connsiteY14" fmla="*/ 271092 h 283669"/>
                  <a:gd name="connsiteX15" fmla="*/ 259484 w 501142"/>
                  <a:gd name="connsiteY15" fmla="*/ 274397 h 283669"/>
                  <a:gd name="connsiteX16" fmla="*/ 234587 w 501142"/>
                  <a:gd name="connsiteY16" fmla="*/ 283323 h 283669"/>
                  <a:gd name="connsiteX17" fmla="*/ 209754 w 501142"/>
                  <a:gd name="connsiteY17" fmla="*/ 274397 h 283669"/>
                  <a:gd name="connsiteX18" fmla="*/ 202053 w 501142"/>
                  <a:gd name="connsiteY18" fmla="*/ 271092 h 283669"/>
                  <a:gd name="connsiteX19" fmla="*/ 194353 w 501142"/>
                  <a:gd name="connsiteY19" fmla="*/ 274397 h 283669"/>
                  <a:gd name="connsiteX20" fmla="*/ 169905 w 501142"/>
                  <a:gd name="connsiteY20" fmla="*/ 283316 h 283669"/>
                  <a:gd name="connsiteX21" fmla="*/ 145457 w 501142"/>
                  <a:gd name="connsiteY21" fmla="*/ 274397 h 283669"/>
                  <a:gd name="connsiteX22" fmla="*/ 137628 w 501142"/>
                  <a:gd name="connsiteY22" fmla="*/ 271092 h 283669"/>
                  <a:gd name="connsiteX23" fmla="*/ 129928 w 501142"/>
                  <a:gd name="connsiteY23" fmla="*/ 274397 h 283669"/>
                  <a:gd name="connsiteX24" fmla="*/ 105480 w 501142"/>
                  <a:gd name="connsiteY24" fmla="*/ 283316 h 283669"/>
                  <a:gd name="connsiteX25" fmla="*/ 79428 w 501142"/>
                  <a:gd name="connsiteY25" fmla="*/ 274397 h 283669"/>
                  <a:gd name="connsiteX26" fmla="*/ 71599 w 501142"/>
                  <a:gd name="connsiteY26" fmla="*/ 271092 h 283669"/>
                  <a:gd name="connsiteX27" fmla="*/ 63578 w 501142"/>
                  <a:gd name="connsiteY27" fmla="*/ 274397 h 283669"/>
                  <a:gd name="connsiteX28" fmla="*/ 39130 w 501142"/>
                  <a:gd name="connsiteY28" fmla="*/ 283316 h 283669"/>
                  <a:gd name="connsiteX29" fmla="*/ 14669 w 501142"/>
                  <a:gd name="connsiteY29" fmla="*/ 274397 h 283669"/>
                  <a:gd name="connsiteX30" fmla="*/ 6969 w 501142"/>
                  <a:gd name="connsiteY30" fmla="*/ 271092 h 283669"/>
                  <a:gd name="connsiteX31" fmla="*/ 0 w 501142"/>
                  <a:gd name="connsiteY31" fmla="*/ 271092 h 283669"/>
                  <a:gd name="connsiteX32" fmla="*/ 0 w 501142"/>
                  <a:gd name="connsiteY32" fmla="*/ 209985 h 283669"/>
                  <a:gd name="connsiteX33" fmla="*/ 6115 w 501142"/>
                  <a:gd name="connsiteY33" fmla="*/ 209985 h 283669"/>
                  <a:gd name="connsiteX34" fmla="*/ 30531 w 501142"/>
                  <a:gd name="connsiteY34" fmla="*/ 218904 h 283669"/>
                  <a:gd name="connsiteX35" fmla="*/ 34125 w 501142"/>
                  <a:gd name="connsiteY35" fmla="*/ 221413 h 283669"/>
                  <a:gd name="connsiteX36" fmla="*/ 38360 w 501142"/>
                  <a:gd name="connsiteY36" fmla="*/ 222202 h 283669"/>
                  <a:gd name="connsiteX37" fmla="*/ 42595 w 501142"/>
                  <a:gd name="connsiteY37" fmla="*/ 221432 h 283669"/>
                  <a:gd name="connsiteX38" fmla="*/ 46060 w 501142"/>
                  <a:gd name="connsiteY38" fmla="*/ 219026 h 283669"/>
                  <a:gd name="connsiteX39" fmla="*/ 70508 w 501142"/>
                  <a:gd name="connsiteY39" fmla="*/ 209985 h 283669"/>
                  <a:gd name="connsiteX40" fmla="*/ 94956 w 501142"/>
                  <a:gd name="connsiteY40" fmla="*/ 218904 h 283669"/>
                  <a:gd name="connsiteX41" fmla="*/ 102785 w 501142"/>
                  <a:gd name="connsiteY41" fmla="*/ 222202 h 283669"/>
                  <a:gd name="connsiteX42" fmla="*/ 110485 w 501142"/>
                  <a:gd name="connsiteY42" fmla="*/ 219026 h 283669"/>
                  <a:gd name="connsiteX43" fmla="*/ 115041 w 501142"/>
                  <a:gd name="connsiteY43" fmla="*/ 215850 h 283669"/>
                  <a:gd name="connsiteX44" fmla="*/ 115041 w 501142"/>
                  <a:gd name="connsiteY44" fmla="*/ 189451 h 283669"/>
                  <a:gd name="connsiteX45" fmla="*/ 0 w 501142"/>
                  <a:gd name="connsiteY45" fmla="*/ 189451 h 283669"/>
                  <a:gd name="connsiteX46" fmla="*/ 0 w 501142"/>
                  <a:gd name="connsiteY46" fmla="*/ 128337 h 283669"/>
                  <a:gd name="connsiteX47" fmla="*/ 16260 w 501142"/>
                  <a:gd name="connsiteY47" fmla="*/ 128337 h 283669"/>
                  <a:gd name="connsiteX48" fmla="*/ 116132 w 501142"/>
                  <a:gd name="connsiteY48" fmla="*/ 14175 h 283669"/>
                  <a:gd name="connsiteX49" fmla="*/ 116132 w 501142"/>
                  <a:gd name="connsiteY49" fmla="*/ 0 h 283669"/>
                  <a:gd name="connsiteX50" fmla="*/ 144623 w 501142"/>
                  <a:gd name="connsiteY50" fmla="*/ 0 h 283669"/>
                  <a:gd name="connsiteX51" fmla="*/ 144623 w 501142"/>
                  <a:gd name="connsiteY51" fmla="*/ 14175 h 283669"/>
                  <a:gd name="connsiteX52" fmla="*/ 165028 w 501142"/>
                  <a:gd name="connsiteY52" fmla="*/ 82501 h 283669"/>
                  <a:gd name="connsiteX53" fmla="*/ 202824 w 501142"/>
                  <a:gd name="connsiteY53" fmla="*/ 116081 h 283669"/>
                  <a:gd name="connsiteX54" fmla="*/ 252426 w 501142"/>
                  <a:gd name="connsiteY54" fmla="*/ 126258 h 283669"/>
                  <a:gd name="connsiteX55" fmla="*/ 301451 w 501142"/>
                  <a:gd name="connsiteY55" fmla="*/ 115202 h 283669"/>
                  <a:gd name="connsiteX56" fmla="*/ 337962 w 501142"/>
                  <a:gd name="connsiteY56" fmla="*/ 80544 h 283669"/>
                  <a:gd name="connsiteX57" fmla="*/ 357726 w 501142"/>
                  <a:gd name="connsiteY57" fmla="*/ 14175 h 283669"/>
                  <a:gd name="connsiteX58" fmla="*/ 357726 w 501142"/>
                  <a:gd name="connsiteY58" fmla="*/ 0 h 283669"/>
                  <a:gd name="connsiteX59" fmla="*/ 386345 w 501142"/>
                  <a:gd name="connsiteY59" fmla="*/ 0 h 283669"/>
                  <a:gd name="connsiteX60" fmla="*/ 386345 w 501142"/>
                  <a:gd name="connsiteY60" fmla="*/ 14175 h 283669"/>
                  <a:gd name="connsiteX61" fmla="*/ 486062 w 501142"/>
                  <a:gd name="connsiteY61" fmla="*/ 128337 h 283669"/>
                  <a:gd name="connsiteX62" fmla="*/ 501143 w 501142"/>
                  <a:gd name="connsiteY62" fmla="*/ 128337 h 283669"/>
                  <a:gd name="connsiteX63" fmla="*/ 501143 w 501142"/>
                  <a:gd name="connsiteY63" fmla="*/ 189451 h 283669"/>
                  <a:gd name="connsiteX64" fmla="*/ 387115 w 501142"/>
                  <a:gd name="connsiteY64" fmla="*/ 189451 h 283669"/>
                  <a:gd name="connsiteX65" fmla="*/ 387115 w 501142"/>
                  <a:gd name="connsiteY65" fmla="*/ 211082 h 283669"/>
                  <a:gd name="connsiteX66" fmla="*/ 397254 w 501142"/>
                  <a:gd name="connsiteY66" fmla="*/ 209734 h 283669"/>
                  <a:gd name="connsiteX67" fmla="*/ 421702 w 501142"/>
                  <a:gd name="connsiteY67" fmla="*/ 218782 h 283669"/>
                  <a:gd name="connsiteX68" fmla="*/ 425167 w 501142"/>
                  <a:gd name="connsiteY68" fmla="*/ 221189 h 283669"/>
                  <a:gd name="connsiteX69" fmla="*/ 429402 w 501142"/>
                  <a:gd name="connsiteY69" fmla="*/ 221959 h 283669"/>
                  <a:gd name="connsiteX70" fmla="*/ 433573 w 501142"/>
                  <a:gd name="connsiteY70" fmla="*/ 221208 h 283669"/>
                  <a:gd name="connsiteX71" fmla="*/ 437102 w 501142"/>
                  <a:gd name="connsiteY71" fmla="*/ 218782 h 283669"/>
                  <a:gd name="connsiteX72" fmla="*/ 461935 w 501142"/>
                  <a:gd name="connsiteY72" fmla="*/ 209780 h 283669"/>
                  <a:gd name="connsiteX73" fmla="*/ 486832 w 501142"/>
                  <a:gd name="connsiteY73" fmla="*/ 218782 h 283669"/>
                  <a:gd name="connsiteX74" fmla="*/ 494662 w 501142"/>
                  <a:gd name="connsiteY74" fmla="*/ 222081 h 283669"/>
                  <a:gd name="connsiteX75" fmla="*/ 500757 w 501142"/>
                  <a:gd name="connsiteY75" fmla="*/ 222081 h 283669"/>
                  <a:gd name="connsiteX76" fmla="*/ 500757 w 501142"/>
                  <a:gd name="connsiteY76" fmla="*/ 283194 h 283669"/>
                  <a:gd name="connsiteX77" fmla="*/ 495046 w 501142"/>
                  <a:gd name="connsiteY77" fmla="*/ 283073 h 28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01142" h="283669">
                    <a:moveTo>
                      <a:pt x="495046" y="283073"/>
                    </a:moveTo>
                    <a:cubicBezTo>
                      <a:pt x="486127" y="283124"/>
                      <a:pt x="477464" y="280057"/>
                      <a:pt x="470598" y="274397"/>
                    </a:cubicBezTo>
                    <a:cubicBezTo>
                      <a:pt x="467005" y="271830"/>
                      <a:pt x="466170" y="271092"/>
                      <a:pt x="462769" y="271092"/>
                    </a:cubicBezTo>
                    <a:cubicBezTo>
                      <a:pt x="459305" y="271092"/>
                      <a:pt x="458471" y="271830"/>
                      <a:pt x="455069" y="274397"/>
                    </a:cubicBezTo>
                    <a:cubicBezTo>
                      <a:pt x="448075" y="280166"/>
                      <a:pt x="439220" y="283323"/>
                      <a:pt x="430172" y="283323"/>
                    </a:cubicBezTo>
                    <a:cubicBezTo>
                      <a:pt x="421124" y="283323"/>
                      <a:pt x="412333" y="280166"/>
                      <a:pt x="405275" y="274397"/>
                    </a:cubicBezTo>
                    <a:cubicBezTo>
                      <a:pt x="401874" y="271830"/>
                      <a:pt x="400912" y="271092"/>
                      <a:pt x="397575" y="271092"/>
                    </a:cubicBezTo>
                    <a:cubicBezTo>
                      <a:pt x="394302" y="271092"/>
                      <a:pt x="393339" y="271830"/>
                      <a:pt x="389874" y="274397"/>
                    </a:cubicBezTo>
                    <a:cubicBezTo>
                      <a:pt x="383008" y="280089"/>
                      <a:pt x="374410" y="283240"/>
                      <a:pt x="365426" y="283316"/>
                    </a:cubicBezTo>
                    <a:cubicBezTo>
                      <a:pt x="356507" y="283323"/>
                      <a:pt x="347844" y="280159"/>
                      <a:pt x="341042" y="274397"/>
                    </a:cubicBezTo>
                    <a:cubicBezTo>
                      <a:pt x="337577" y="271830"/>
                      <a:pt x="336615" y="271092"/>
                      <a:pt x="333214" y="271092"/>
                    </a:cubicBezTo>
                    <a:cubicBezTo>
                      <a:pt x="329748" y="271092"/>
                      <a:pt x="328914" y="271830"/>
                      <a:pt x="325514" y="274397"/>
                    </a:cubicBezTo>
                    <a:cubicBezTo>
                      <a:pt x="318455" y="280378"/>
                      <a:pt x="309472" y="283670"/>
                      <a:pt x="300231" y="283670"/>
                    </a:cubicBezTo>
                    <a:cubicBezTo>
                      <a:pt x="290991" y="283670"/>
                      <a:pt x="282072" y="280378"/>
                      <a:pt x="275013" y="274397"/>
                    </a:cubicBezTo>
                    <a:cubicBezTo>
                      <a:pt x="271484" y="271830"/>
                      <a:pt x="270585" y="271092"/>
                      <a:pt x="267184" y="271092"/>
                    </a:cubicBezTo>
                    <a:cubicBezTo>
                      <a:pt x="263784" y="271092"/>
                      <a:pt x="262885" y="271830"/>
                      <a:pt x="259484" y="274397"/>
                    </a:cubicBezTo>
                    <a:cubicBezTo>
                      <a:pt x="252490" y="280166"/>
                      <a:pt x="243699" y="283323"/>
                      <a:pt x="234587" y="283323"/>
                    </a:cubicBezTo>
                    <a:cubicBezTo>
                      <a:pt x="225539" y="283323"/>
                      <a:pt x="216748" y="280166"/>
                      <a:pt x="209754" y="274397"/>
                    </a:cubicBezTo>
                    <a:cubicBezTo>
                      <a:pt x="206288" y="271830"/>
                      <a:pt x="205326" y="271092"/>
                      <a:pt x="202053" y="271092"/>
                    </a:cubicBezTo>
                    <a:cubicBezTo>
                      <a:pt x="198717" y="271092"/>
                      <a:pt x="197754" y="271830"/>
                      <a:pt x="194353" y="274397"/>
                    </a:cubicBezTo>
                    <a:cubicBezTo>
                      <a:pt x="187487" y="280089"/>
                      <a:pt x="178824" y="283240"/>
                      <a:pt x="169905" y="283316"/>
                    </a:cubicBezTo>
                    <a:cubicBezTo>
                      <a:pt x="160922" y="283304"/>
                      <a:pt x="152323" y="280140"/>
                      <a:pt x="145457" y="274397"/>
                    </a:cubicBezTo>
                    <a:cubicBezTo>
                      <a:pt x="142056" y="271830"/>
                      <a:pt x="141029" y="271092"/>
                      <a:pt x="137628" y="271092"/>
                    </a:cubicBezTo>
                    <a:cubicBezTo>
                      <a:pt x="134227" y="271092"/>
                      <a:pt x="133329" y="271830"/>
                      <a:pt x="129928" y="274397"/>
                    </a:cubicBezTo>
                    <a:cubicBezTo>
                      <a:pt x="123062" y="280140"/>
                      <a:pt x="114399" y="283304"/>
                      <a:pt x="105480" y="283316"/>
                    </a:cubicBezTo>
                    <a:cubicBezTo>
                      <a:pt x="95983" y="283733"/>
                      <a:pt x="86679" y="280551"/>
                      <a:pt x="79428" y="274397"/>
                    </a:cubicBezTo>
                    <a:cubicBezTo>
                      <a:pt x="75898" y="271830"/>
                      <a:pt x="75064" y="271092"/>
                      <a:pt x="71599" y="271092"/>
                    </a:cubicBezTo>
                    <a:cubicBezTo>
                      <a:pt x="68198" y="271092"/>
                      <a:pt x="67235" y="271586"/>
                      <a:pt x="63578" y="274397"/>
                    </a:cubicBezTo>
                    <a:cubicBezTo>
                      <a:pt x="56712" y="280140"/>
                      <a:pt x="48049" y="283304"/>
                      <a:pt x="39130" y="283316"/>
                    </a:cubicBezTo>
                    <a:cubicBezTo>
                      <a:pt x="30146" y="283291"/>
                      <a:pt x="21522" y="280134"/>
                      <a:pt x="14669" y="274397"/>
                    </a:cubicBezTo>
                    <a:cubicBezTo>
                      <a:pt x="11249" y="271830"/>
                      <a:pt x="10389" y="271092"/>
                      <a:pt x="6969" y="271092"/>
                    </a:cubicBezTo>
                    <a:lnTo>
                      <a:pt x="0" y="271092"/>
                    </a:lnTo>
                    <a:lnTo>
                      <a:pt x="0" y="209985"/>
                    </a:lnTo>
                    <a:lnTo>
                      <a:pt x="6115" y="209985"/>
                    </a:lnTo>
                    <a:cubicBezTo>
                      <a:pt x="15054" y="209998"/>
                      <a:pt x="23729" y="213155"/>
                      <a:pt x="30531" y="218904"/>
                    </a:cubicBezTo>
                    <a:cubicBezTo>
                      <a:pt x="31558" y="219989"/>
                      <a:pt x="32777" y="220842"/>
                      <a:pt x="34125" y="221413"/>
                    </a:cubicBezTo>
                    <a:cubicBezTo>
                      <a:pt x="35472" y="221984"/>
                      <a:pt x="36948" y="222254"/>
                      <a:pt x="38360" y="222202"/>
                    </a:cubicBezTo>
                    <a:cubicBezTo>
                      <a:pt x="39835" y="222241"/>
                      <a:pt x="41247" y="221978"/>
                      <a:pt x="42595" y="221432"/>
                    </a:cubicBezTo>
                    <a:cubicBezTo>
                      <a:pt x="43878" y="220887"/>
                      <a:pt x="45097" y="220066"/>
                      <a:pt x="46060" y="219026"/>
                    </a:cubicBezTo>
                    <a:cubicBezTo>
                      <a:pt x="52862" y="213187"/>
                      <a:pt x="61589" y="209978"/>
                      <a:pt x="70508" y="209985"/>
                    </a:cubicBezTo>
                    <a:cubicBezTo>
                      <a:pt x="79492" y="209978"/>
                      <a:pt x="88154" y="213136"/>
                      <a:pt x="94956" y="218904"/>
                    </a:cubicBezTo>
                    <a:cubicBezTo>
                      <a:pt x="98485" y="221593"/>
                      <a:pt x="99384" y="222202"/>
                      <a:pt x="102785" y="222202"/>
                    </a:cubicBezTo>
                    <a:cubicBezTo>
                      <a:pt x="106186" y="222202"/>
                      <a:pt x="107084" y="221593"/>
                      <a:pt x="110485" y="219026"/>
                    </a:cubicBezTo>
                    <a:cubicBezTo>
                      <a:pt x="111961" y="217884"/>
                      <a:pt x="113437" y="216825"/>
                      <a:pt x="115041" y="215850"/>
                    </a:cubicBezTo>
                    <a:lnTo>
                      <a:pt x="115041" y="189451"/>
                    </a:lnTo>
                    <a:lnTo>
                      <a:pt x="0" y="189451"/>
                    </a:lnTo>
                    <a:lnTo>
                      <a:pt x="0" y="128337"/>
                    </a:lnTo>
                    <a:lnTo>
                      <a:pt x="16260" y="128337"/>
                    </a:lnTo>
                    <a:cubicBezTo>
                      <a:pt x="91684" y="128337"/>
                      <a:pt x="116132" y="43513"/>
                      <a:pt x="116132" y="14175"/>
                    </a:cubicBezTo>
                    <a:lnTo>
                      <a:pt x="116132" y="0"/>
                    </a:lnTo>
                    <a:lnTo>
                      <a:pt x="144623" y="0"/>
                    </a:lnTo>
                    <a:lnTo>
                      <a:pt x="144623" y="14175"/>
                    </a:lnTo>
                    <a:cubicBezTo>
                      <a:pt x="145072" y="38379"/>
                      <a:pt x="152130" y="61999"/>
                      <a:pt x="165028" y="82501"/>
                    </a:cubicBezTo>
                    <a:cubicBezTo>
                      <a:pt x="174461" y="96817"/>
                      <a:pt x="187487" y="108400"/>
                      <a:pt x="202824" y="116081"/>
                    </a:cubicBezTo>
                    <a:cubicBezTo>
                      <a:pt x="218159" y="123762"/>
                      <a:pt x="235293" y="127272"/>
                      <a:pt x="252426" y="126258"/>
                    </a:cubicBezTo>
                    <a:cubicBezTo>
                      <a:pt x="269430" y="127073"/>
                      <a:pt x="286435" y="123248"/>
                      <a:pt x="301451" y="115202"/>
                    </a:cubicBezTo>
                    <a:cubicBezTo>
                      <a:pt x="316530" y="107155"/>
                      <a:pt x="329171" y="95181"/>
                      <a:pt x="337962" y="80544"/>
                    </a:cubicBezTo>
                    <a:cubicBezTo>
                      <a:pt x="350090" y="60472"/>
                      <a:pt x="356891" y="37622"/>
                      <a:pt x="357726" y="14175"/>
                    </a:cubicBezTo>
                    <a:lnTo>
                      <a:pt x="357726" y="0"/>
                    </a:lnTo>
                    <a:lnTo>
                      <a:pt x="386345" y="0"/>
                    </a:lnTo>
                    <a:lnTo>
                      <a:pt x="386345" y="14175"/>
                    </a:lnTo>
                    <a:cubicBezTo>
                      <a:pt x="386345" y="43513"/>
                      <a:pt x="410793" y="128337"/>
                      <a:pt x="486062" y="128337"/>
                    </a:cubicBezTo>
                    <a:lnTo>
                      <a:pt x="501143" y="128337"/>
                    </a:lnTo>
                    <a:lnTo>
                      <a:pt x="501143" y="189451"/>
                    </a:lnTo>
                    <a:lnTo>
                      <a:pt x="387115" y="189451"/>
                    </a:lnTo>
                    <a:lnTo>
                      <a:pt x="387115" y="211082"/>
                    </a:lnTo>
                    <a:cubicBezTo>
                      <a:pt x="390388" y="210190"/>
                      <a:pt x="393788" y="209741"/>
                      <a:pt x="397254" y="209734"/>
                    </a:cubicBezTo>
                    <a:cubicBezTo>
                      <a:pt x="406173" y="209734"/>
                      <a:pt x="414900" y="212943"/>
                      <a:pt x="421702" y="218782"/>
                    </a:cubicBezTo>
                    <a:cubicBezTo>
                      <a:pt x="422664" y="219822"/>
                      <a:pt x="423884" y="220637"/>
                      <a:pt x="425167" y="221189"/>
                    </a:cubicBezTo>
                    <a:cubicBezTo>
                      <a:pt x="426515" y="221734"/>
                      <a:pt x="427926" y="221997"/>
                      <a:pt x="429402" y="221959"/>
                    </a:cubicBezTo>
                    <a:cubicBezTo>
                      <a:pt x="430814" y="222016"/>
                      <a:pt x="432226" y="221760"/>
                      <a:pt x="433573" y="221208"/>
                    </a:cubicBezTo>
                    <a:cubicBezTo>
                      <a:pt x="434920" y="220662"/>
                      <a:pt x="436076" y="219834"/>
                      <a:pt x="437102" y="218782"/>
                    </a:cubicBezTo>
                    <a:cubicBezTo>
                      <a:pt x="444097" y="212969"/>
                      <a:pt x="452888" y="209780"/>
                      <a:pt x="461935" y="209780"/>
                    </a:cubicBezTo>
                    <a:cubicBezTo>
                      <a:pt x="471047" y="209780"/>
                      <a:pt x="479838" y="212969"/>
                      <a:pt x="486832" y="218782"/>
                    </a:cubicBezTo>
                    <a:cubicBezTo>
                      <a:pt x="490362" y="221471"/>
                      <a:pt x="491196" y="222081"/>
                      <a:pt x="494662" y="222081"/>
                    </a:cubicBezTo>
                    <a:lnTo>
                      <a:pt x="500757" y="222081"/>
                    </a:lnTo>
                    <a:lnTo>
                      <a:pt x="500757" y="283194"/>
                    </a:lnTo>
                    <a:lnTo>
                      <a:pt x="495046" y="283073"/>
                    </a:lnTo>
                    <a:close/>
                  </a:path>
                </a:pathLst>
              </a:custGeom>
              <a:solidFill>
                <a:srgbClr val="FFFFFF"/>
              </a:solidFill>
              <a:ln w="6417" cap="flat">
                <a:noFill/>
                <a:prstDash val="solid"/>
                <a:miter/>
              </a:ln>
            </p:spPr>
            <p:txBody>
              <a:bodyPr rtlCol="0" anchor="ctr"/>
              <a:lstStyle/>
              <a:p>
                <a:endParaRPr lang="en-US" sz="1600"/>
              </a:p>
            </p:txBody>
          </p:sp>
          <p:sp>
            <p:nvSpPr>
              <p:cNvPr id="392" name="Freeform: Shape 2575">
                <a:extLst>
                  <a:ext uri="{FF2B5EF4-FFF2-40B4-BE49-F238E27FC236}">
                    <a16:creationId xmlns:a16="http://schemas.microsoft.com/office/drawing/2014/main" id="{98DF2D00-9EBE-ED9D-1BCF-75C2455200D8}"/>
                  </a:ext>
                </a:extLst>
              </p:cNvPr>
              <p:cNvSpPr/>
              <p:nvPr/>
            </p:nvSpPr>
            <p:spPr>
              <a:xfrm>
                <a:off x="6387966" y="5506182"/>
                <a:ext cx="513347" cy="295542"/>
              </a:xfrm>
              <a:custGeom>
                <a:avLst/>
                <a:gdLst>
                  <a:gd name="connsiteX0" fmla="*/ 387064 w 513347"/>
                  <a:gd name="connsiteY0" fmla="*/ 12462 h 295542"/>
                  <a:gd name="connsiteX1" fmla="*/ 387064 w 513347"/>
                  <a:gd name="connsiteY1" fmla="*/ 20534 h 295542"/>
                  <a:gd name="connsiteX2" fmla="*/ 492941 w 513347"/>
                  <a:gd name="connsiteY2" fmla="*/ 140798 h 295542"/>
                  <a:gd name="connsiteX3" fmla="*/ 501155 w 513347"/>
                  <a:gd name="connsiteY3" fmla="*/ 140798 h 295542"/>
                  <a:gd name="connsiteX4" fmla="*/ 501155 w 513347"/>
                  <a:gd name="connsiteY4" fmla="*/ 189688 h 295542"/>
                  <a:gd name="connsiteX5" fmla="*/ 387064 w 513347"/>
                  <a:gd name="connsiteY5" fmla="*/ 189688 h 295542"/>
                  <a:gd name="connsiteX6" fmla="*/ 387064 w 513347"/>
                  <a:gd name="connsiteY6" fmla="*/ 226361 h 295542"/>
                  <a:gd name="connsiteX7" fmla="*/ 403363 w 513347"/>
                  <a:gd name="connsiteY7" fmla="*/ 222202 h 295542"/>
                  <a:gd name="connsiteX8" fmla="*/ 424474 w 513347"/>
                  <a:gd name="connsiteY8" fmla="*/ 230024 h 295542"/>
                  <a:gd name="connsiteX9" fmla="*/ 435896 w 513347"/>
                  <a:gd name="connsiteY9" fmla="*/ 234446 h 295542"/>
                  <a:gd name="connsiteX10" fmla="*/ 447318 w 513347"/>
                  <a:gd name="connsiteY10" fmla="*/ 230024 h 295542"/>
                  <a:gd name="connsiteX11" fmla="*/ 468494 w 513347"/>
                  <a:gd name="connsiteY11" fmla="*/ 222202 h 295542"/>
                  <a:gd name="connsiteX12" fmla="*/ 489733 w 513347"/>
                  <a:gd name="connsiteY12" fmla="*/ 230024 h 295542"/>
                  <a:gd name="connsiteX13" fmla="*/ 501155 w 513347"/>
                  <a:gd name="connsiteY13" fmla="*/ 234427 h 295542"/>
                  <a:gd name="connsiteX14" fmla="*/ 501155 w 513347"/>
                  <a:gd name="connsiteY14" fmla="*/ 283316 h 295542"/>
                  <a:gd name="connsiteX15" fmla="*/ 479980 w 513347"/>
                  <a:gd name="connsiteY15" fmla="*/ 275616 h 295542"/>
                  <a:gd name="connsiteX16" fmla="*/ 468494 w 513347"/>
                  <a:gd name="connsiteY16" fmla="*/ 271092 h 295542"/>
                  <a:gd name="connsiteX17" fmla="*/ 457136 w 513347"/>
                  <a:gd name="connsiteY17" fmla="*/ 275616 h 295542"/>
                  <a:gd name="connsiteX18" fmla="*/ 435896 w 513347"/>
                  <a:gd name="connsiteY18" fmla="*/ 283329 h 295542"/>
                  <a:gd name="connsiteX19" fmla="*/ 414721 w 513347"/>
                  <a:gd name="connsiteY19" fmla="*/ 275616 h 295542"/>
                  <a:gd name="connsiteX20" fmla="*/ 403363 w 513347"/>
                  <a:gd name="connsiteY20" fmla="*/ 271092 h 295542"/>
                  <a:gd name="connsiteX21" fmla="*/ 391876 w 513347"/>
                  <a:gd name="connsiteY21" fmla="*/ 275616 h 295542"/>
                  <a:gd name="connsiteX22" fmla="*/ 370701 w 513347"/>
                  <a:gd name="connsiteY22" fmla="*/ 283316 h 295542"/>
                  <a:gd name="connsiteX23" fmla="*/ 349589 w 513347"/>
                  <a:gd name="connsiteY23" fmla="*/ 275616 h 295542"/>
                  <a:gd name="connsiteX24" fmla="*/ 338167 w 513347"/>
                  <a:gd name="connsiteY24" fmla="*/ 271112 h 295542"/>
                  <a:gd name="connsiteX25" fmla="*/ 326682 w 513347"/>
                  <a:gd name="connsiteY25" fmla="*/ 275616 h 295542"/>
                  <a:gd name="connsiteX26" fmla="*/ 305570 w 513347"/>
                  <a:gd name="connsiteY26" fmla="*/ 283316 h 295542"/>
                  <a:gd name="connsiteX27" fmla="*/ 284266 w 513347"/>
                  <a:gd name="connsiteY27" fmla="*/ 275616 h 295542"/>
                  <a:gd name="connsiteX28" fmla="*/ 272908 w 513347"/>
                  <a:gd name="connsiteY28" fmla="*/ 271073 h 295542"/>
                  <a:gd name="connsiteX29" fmla="*/ 261551 w 513347"/>
                  <a:gd name="connsiteY29" fmla="*/ 275616 h 295542"/>
                  <a:gd name="connsiteX30" fmla="*/ 240310 w 513347"/>
                  <a:gd name="connsiteY30" fmla="*/ 283316 h 295542"/>
                  <a:gd name="connsiteX31" fmla="*/ 219135 w 513347"/>
                  <a:gd name="connsiteY31" fmla="*/ 275616 h 295542"/>
                  <a:gd name="connsiteX32" fmla="*/ 207777 w 513347"/>
                  <a:gd name="connsiteY32" fmla="*/ 271092 h 295542"/>
                  <a:gd name="connsiteX33" fmla="*/ 196291 w 513347"/>
                  <a:gd name="connsiteY33" fmla="*/ 275616 h 295542"/>
                  <a:gd name="connsiteX34" fmla="*/ 175180 w 513347"/>
                  <a:gd name="connsiteY34" fmla="*/ 283316 h 295542"/>
                  <a:gd name="connsiteX35" fmla="*/ 154004 w 513347"/>
                  <a:gd name="connsiteY35" fmla="*/ 275616 h 295542"/>
                  <a:gd name="connsiteX36" fmla="*/ 142582 w 513347"/>
                  <a:gd name="connsiteY36" fmla="*/ 271112 h 295542"/>
                  <a:gd name="connsiteX37" fmla="*/ 131160 w 513347"/>
                  <a:gd name="connsiteY37" fmla="*/ 275616 h 295542"/>
                  <a:gd name="connsiteX38" fmla="*/ 109985 w 513347"/>
                  <a:gd name="connsiteY38" fmla="*/ 283316 h 295542"/>
                  <a:gd name="connsiteX39" fmla="*/ 88873 w 513347"/>
                  <a:gd name="connsiteY39" fmla="*/ 275616 h 295542"/>
                  <a:gd name="connsiteX40" fmla="*/ 77387 w 513347"/>
                  <a:gd name="connsiteY40" fmla="*/ 271092 h 295542"/>
                  <a:gd name="connsiteX41" fmla="*/ 66029 w 513347"/>
                  <a:gd name="connsiteY41" fmla="*/ 275616 h 295542"/>
                  <a:gd name="connsiteX42" fmla="*/ 44854 w 513347"/>
                  <a:gd name="connsiteY42" fmla="*/ 283316 h 295542"/>
                  <a:gd name="connsiteX43" fmla="*/ 23588 w 513347"/>
                  <a:gd name="connsiteY43" fmla="*/ 275616 h 295542"/>
                  <a:gd name="connsiteX44" fmla="*/ 12224 w 513347"/>
                  <a:gd name="connsiteY44" fmla="*/ 271092 h 295542"/>
                  <a:gd name="connsiteX45" fmla="*/ 12224 w 513347"/>
                  <a:gd name="connsiteY45" fmla="*/ 222202 h 295542"/>
                  <a:gd name="connsiteX46" fmla="*/ 33368 w 513347"/>
                  <a:gd name="connsiteY46" fmla="*/ 230024 h 295542"/>
                  <a:gd name="connsiteX47" fmla="*/ 44789 w 513347"/>
                  <a:gd name="connsiteY47" fmla="*/ 234446 h 295542"/>
                  <a:gd name="connsiteX48" fmla="*/ 56212 w 513347"/>
                  <a:gd name="connsiteY48" fmla="*/ 230024 h 295542"/>
                  <a:gd name="connsiteX49" fmla="*/ 77387 w 513347"/>
                  <a:gd name="connsiteY49" fmla="*/ 222202 h 295542"/>
                  <a:gd name="connsiteX50" fmla="*/ 98627 w 513347"/>
                  <a:gd name="connsiteY50" fmla="*/ 230024 h 295542"/>
                  <a:gd name="connsiteX51" fmla="*/ 109985 w 513347"/>
                  <a:gd name="connsiteY51" fmla="*/ 234427 h 295542"/>
                  <a:gd name="connsiteX52" fmla="*/ 121342 w 513347"/>
                  <a:gd name="connsiteY52" fmla="*/ 230024 h 295542"/>
                  <a:gd name="connsiteX53" fmla="*/ 128337 w 513347"/>
                  <a:gd name="connsiteY53" fmla="*/ 225500 h 295542"/>
                  <a:gd name="connsiteX54" fmla="*/ 128337 w 513347"/>
                  <a:gd name="connsiteY54" fmla="*/ 189688 h 295542"/>
                  <a:gd name="connsiteX55" fmla="*/ 12224 w 513347"/>
                  <a:gd name="connsiteY55" fmla="*/ 189688 h 295542"/>
                  <a:gd name="connsiteX56" fmla="*/ 12224 w 513347"/>
                  <a:gd name="connsiteY56" fmla="*/ 140798 h 295542"/>
                  <a:gd name="connsiteX57" fmla="*/ 22369 w 513347"/>
                  <a:gd name="connsiteY57" fmla="*/ 140798 h 295542"/>
                  <a:gd name="connsiteX58" fmla="*/ 128337 w 513347"/>
                  <a:gd name="connsiteY58" fmla="*/ 20534 h 295542"/>
                  <a:gd name="connsiteX59" fmla="*/ 128337 w 513347"/>
                  <a:gd name="connsiteY59" fmla="*/ 12462 h 295542"/>
                  <a:gd name="connsiteX60" fmla="*/ 144572 w 513347"/>
                  <a:gd name="connsiteY60" fmla="*/ 12462 h 295542"/>
                  <a:gd name="connsiteX61" fmla="*/ 144572 w 513347"/>
                  <a:gd name="connsiteY61" fmla="*/ 20534 h 295542"/>
                  <a:gd name="connsiteX62" fmla="*/ 166196 w 513347"/>
                  <a:gd name="connsiteY62" fmla="*/ 92274 h 295542"/>
                  <a:gd name="connsiteX63" fmla="*/ 206237 w 513347"/>
                  <a:gd name="connsiteY63" fmla="*/ 127894 h 295542"/>
                  <a:gd name="connsiteX64" fmla="*/ 258727 w 513347"/>
                  <a:gd name="connsiteY64" fmla="*/ 138726 h 295542"/>
                  <a:gd name="connsiteX65" fmla="*/ 311217 w 513347"/>
                  <a:gd name="connsiteY65" fmla="*/ 126970 h 295542"/>
                  <a:gd name="connsiteX66" fmla="*/ 350039 w 513347"/>
                  <a:gd name="connsiteY66" fmla="*/ 89836 h 295542"/>
                  <a:gd name="connsiteX67" fmla="*/ 370701 w 513347"/>
                  <a:gd name="connsiteY67" fmla="*/ 20284 h 295542"/>
                  <a:gd name="connsiteX68" fmla="*/ 370701 w 513347"/>
                  <a:gd name="connsiteY68" fmla="*/ 12218 h 295542"/>
                  <a:gd name="connsiteX69" fmla="*/ 387064 w 513347"/>
                  <a:gd name="connsiteY69" fmla="*/ 12218 h 295542"/>
                  <a:gd name="connsiteX70" fmla="*/ 399320 w 513347"/>
                  <a:gd name="connsiteY70" fmla="*/ 0 h 295542"/>
                  <a:gd name="connsiteX71" fmla="*/ 358509 w 513347"/>
                  <a:gd name="connsiteY71" fmla="*/ 0 h 295542"/>
                  <a:gd name="connsiteX72" fmla="*/ 358509 w 513347"/>
                  <a:gd name="connsiteY72" fmla="*/ 20284 h 295542"/>
                  <a:gd name="connsiteX73" fmla="*/ 339644 w 513347"/>
                  <a:gd name="connsiteY73" fmla="*/ 83477 h 295542"/>
                  <a:gd name="connsiteX74" fmla="*/ 305185 w 513347"/>
                  <a:gd name="connsiteY74" fmla="*/ 116215 h 295542"/>
                  <a:gd name="connsiteX75" fmla="*/ 258727 w 513347"/>
                  <a:gd name="connsiteY75" fmla="*/ 126258 h 295542"/>
                  <a:gd name="connsiteX76" fmla="*/ 212013 w 513347"/>
                  <a:gd name="connsiteY76" fmla="*/ 116921 h 295542"/>
                  <a:gd name="connsiteX77" fmla="*/ 176463 w 513347"/>
                  <a:gd name="connsiteY77" fmla="*/ 85190 h 295542"/>
                  <a:gd name="connsiteX78" fmla="*/ 156828 w 513347"/>
                  <a:gd name="connsiteY78" fmla="*/ 20162 h 295542"/>
                  <a:gd name="connsiteX79" fmla="*/ 156828 w 513347"/>
                  <a:gd name="connsiteY79" fmla="*/ 244 h 295542"/>
                  <a:gd name="connsiteX80" fmla="*/ 116145 w 513347"/>
                  <a:gd name="connsiteY80" fmla="*/ 244 h 295542"/>
                  <a:gd name="connsiteX81" fmla="*/ 116145 w 513347"/>
                  <a:gd name="connsiteY81" fmla="*/ 20534 h 295542"/>
                  <a:gd name="connsiteX82" fmla="*/ 22369 w 513347"/>
                  <a:gd name="connsiteY82" fmla="*/ 128580 h 295542"/>
                  <a:gd name="connsiteX83" fmla="*/ 0 w 513347"/>
                  <a:gd name="connsiteY83" fmla="*/ 128580 h 295542"/>
                  <a:gd name="connsiteX84" fmla="*/ 0 w 513347"/>
                  <a:gd name="connsiteY84" fmla="*/ 201912 h 295542"/>
                  <a:gd name="connsiteX85" fmla="*/ 116145 w 513347"/>
                  <a:gd name="connsiteY85" fmla="*/ 201912 h 295542"/>
                  <a:gd name="connsiteX86" fmla="*/ 116145 w 513347"/>
                  <a:gd name="connsiteY86" fmla="*/ 218660 h 295542"/>
                  <a:gd name="connsiteX87" fmla="*/ 114027 w 513347"/>
                  <a:gd name="connsiteY87" fmla="*/ 220245 h 295542"/>
                  <a:gd name="connsiteX88" fmla="*/ 109985 w 513347"/>
                  <a:gd name="connsiteY88" fmla="*/ 222202 h 295542"/>
                  <a:gd name="connsiteX89" fmla="*/ 105942 w 513347"/>
                  <a:gd name="connsiteY89" fmla="*/ 220245 h 295542"/>
                  <a:gd name="connsiteX90" fmla="*/ 77387 w 513347"/>
                  <a:gd name="connsiteY90" fmla="*/ 209978 h 295542"/>
                  <a:gd name="connsiteX91" fmla="*/ 48896 w 513347"/>
                  <a:gd name="connsiteY91" fmla="*/ 220245 h 295542"/>
                  <a:gd name="connsiteX92" fmla="*/ 44854 w 513347"/>
                  <a:gd name="connsiteY92" fmla="*/ 222202 h 295542"/>
                  <a:gd name="connsiteX93" fmla="*/ 40683 w 513347"/>
                  <a:gd name="connsiteY93" fmla="*/ 220245 h 295542"/>
                  <a:gd name="connsiteX94" fmla="*/ 12224 w 513347"/>
                  <a:gd name="connsiteY94" fmla="*/ 209978 h 295542"/>
                  <a:gd name="connsiteX95" fmla="*/ 0 w 513347"/>
                  <a:gd name="connsiteY95" fmla="*/ 209978 h 295542"/>
                  <a:gd name="connsiteX96" fmla="*/ 0 w 513347"/>
                  <a:gd name="connsiteY96" fmla="*/ 283316 h 295542"/>
                  <a:gd name="connsiteX97" fmla="*/ 12224 w 513347"/>
                  <a:gd name="connsiteY97" fmla="*/ 283316 h 295542"/>
                  <a:gd name="connsiteX98" fmla="*/ 16254 w 513347"/>
                  <a:gd name="connsiteY98" fmla="*/ 285396 h 295542"/>
                  <a:gd name="connsiteX99" fmla="*/ 44854 w 513347"/>
                  <a:gd name="connsiteY99" fmla="*/ 295541 h 295542"/>
                  <a:gd name="connsiteX100" fmla="*/ 73344 w 513347"/>
                  <a:gd name="connsiteY100" fmla="*/ 285396 h 295542"/>
                  <a:gd name="connsiteX101" fmla="*/ 77387 w 513347"/>
                  <a:gd name="connsiteY101" fmla="*/ 283316 h 295542"/>
                  <a:gd name="connsiteX102" fmla="*/ 81494 w 513347"/>
                  <a:gd name="connsiteY102" fmla="*/ 285396 h 295542"/>
                  <a:gd name="connsiteX103" fmla="*/ 109985 w 513347"/>
                  <a:gd name="connsiteY103" fmla="*/ 295521 h 295542"/>
                  <a:gd name="connsiteX104" fmla="*/ 138476 w 513347"/>
                  <a:gd name="connsiteY104" fmla="*/ 285396 h 295542"/>
                  <a:gd name="connsiteX105" fmla="*/ 142518 w 513347"/>
                  <a:gd name="connsiteY105" fmla="*/ 283316 h 295542"/>
                  <a:gd name="connsiteX106" fmla="*/ 146689 w 513347"/>
                  <a:gd name="connsiteY106" fmla="*/ 285396 h 295542"/>
                  <a:gd name="connsiteX107" fmla="*/ 175180 w 513347"/>
                  <a:gd name="connsiteY107" fmla="*/ 295521 h 295542"/>
                  <a:gd name="connsiteX108" fmla="*/ 203606 w 513347"/>
                  <a:gd name="connsiteY108" fmla="*/ 285396 h 295542"/>
                  <a:gd name="connsiteX109" fmla="*/ 207777 w 513347"/>
                  <a:gd name="connsiteY109" fmla="*/ 283316 h 295542"/>
                  <a:gd name="connsiteX110" fmla="*/ 211820 w 513347"/>
                  <a:gd name="connsiteY110" fmla="*/ 285396 h 295542"/>
                  <a:gd name="connsiteX111" fmla="*/ 240375 w 513347"/>
                  <a:gd name="connsiteY111" fmla="*/ 295534 h 295542"/>
                  <a:gd name="connsiteX112" fmla="*/ 268866 w 513347"/>
                  <a:gd name="connsiteY112" fmla="*/ 285396 h 295542"/>
                  <a:gd name="connsiteX113" fmla="*/ 272908 w 513347"/>
                  <a:gd name="connsiteY113" fmla="*/ 283316 h 295542"/>
                  <a:gd name="connsiteX114" fmla="*/ 276951 w 513347"/>
                  <a:gd name="connsiteY114" fmla="*/ 285396 h 295542"/>
                  <a:gd name="connsiteX115" fmla="*/ 305506 w 513347"/>
                  <a:gd name="connsiteY115" fmla="*/ 295534 h 295542"/>
                  <a:gd name="connsiteX116" fmla="*/ 334061 w 513347"/>
                  <a:gd name="connsiteY116" fmla="*/ 285396 h 295542"/>
                  <a:gd name="connsiteX117" fmla="*/ 338103 w 513347"/>
                  <a:gd name="connsiteY117" fmla="*/ 283316 h 295542"/>
                  <a:gd name="connsiteX118" fmla="*/ 342210 w 513347"/>
                  <a:gd name="connsiteY118" fmla="*/ 285396 h 295542"/>
                  <a:gd name="connsiteX119" fmla="*/ 370701 w 513347"/>
                  <a:gd name="connsiteY119" fmla="*/ 295521 h 295542"/>
                  <a:gd name="connsiteX120" fmla="*/ 399192 w 513347"/>
                  <a:gd name="connsiteY120" fmla="*/ 285396 h 295542"/>
                  <a:gd name="connsiteX121" fmla="*/ 403363 w 513347"/>
                  <a:gd name="connsiteY121" fmla="*/ 283316 h 295542"/>
                  <a:gd name="connsiteX122" fmla="*/ 407405 w 513347"/>
                  <a:gd name="connsiteY122" fmla="*/ 285396 h 295542"/>
                  <a:gd name="connsiteX123" fmla="*/ 435896 w 513347"/>
                  <a:gd name="connsiteY123" fmla="*/ 295534 h 295542"/>
                  <a:gd name="connsiteX124" fmla="*/ 464451 w 513347"/>
                  <a:gd name="connsiteY124" fmla="*/ 285396 h 295542"/>
                  <a:gd name="connsiteX125" fmla="*/ 468494 w 513347"/>
                  <a:gd name="connsiteY125" fmla="*/ 283316 h 295542"/>
                  <a:gd name="connsiteX126" fmla="*/ 472665 w 513347"/>
                  <a:gd name="connsiteY126" fmla="*/ 285396 h 295542"/>
                  <a:gd name="connsiteX127" fmla="*/ 501155 w 513347"/>
                  <a:gd name="connsiteY127" fmla="*/ 295541 h 295542"/>
                  <a:gd name="connsiteX128" fmla="*/ 513347 w 513347"/>
                  <a:gd name="connsiteY128" fmla="*/ 295541 h 295542"/>
                  <a:gd name="connsiteX129" fmla="*/ 513347 w 513347"/>
                  <a:gd name="connsiteY129" fmla="*/ 222202 h 295542"/>
                  <a:gd name="connsiteX130" fmla="*/ 501155 w 513347"/>
                  <a:gd name="connsiteY130" fmla="*/ 222202 h 295542"/>
                  <a:gd name="connsiteX131" fmla="*/ 497113 w 513347"/>
                  <a:gd name="connsiteY131" fmla="*/ 220245 h 295542"/>
                  <a:gd name="connsiteX132" fmla="*/ 468558 w 513347"/>
                  <a:gd name="connsiteY132" fmla="*/ 209998 h 295542"/>
                  <a:gd name="connsiteX133" fmla="*/ 440003 w 513347"/>
                  <a:gd name="connsiteY133" fmla="*/ 220245 h 295542"/>
                  <a:gd name="connsiteX134" fmla="*/ 435832 w 513347"/>
                  <a:gd name="connsiteY134" fmla="*/ 222202 h 295542"/>
                  <a:gd name="connsiteX135" fmla="*/ 431854 w 513347"/>
                  <a:gd name="connsiteY135" fmla="*/ 220245 h 295542"/>
                  <a:gd name="connsiteX136" fmla="*/ 403363 w 513347"/>
                  <a:gd name="connsiteY136" fmla="*/ 209978 h 295542"/>
                  <a:gd name="connsiteX137" fmla="*/ 399320 w 513347"/>
                  <a:gd name="connsiteY137" fmla="*/ 209978 h 295542"/>
                  <a:gd name="connsiteX138" fmla="*/ 399320 w 513347"/>
                  <a:gd name="connsiteY138" fmla="*/ 201668 h 295542"/>
                  <a:gd name="connsiteX139" fmla="*/ 513347 w 513347"/>
                  <a:gd name="connsiteY139" fmla="*/ 201668 h 295542"/>
                  <a:gd name="connsiteX140" fmla="*/ 513347 w 513347"/>
                  <a:gd name="connsiteY140" fmla="*/ 128337 h 295542"/>
                  <a:gd name="connsiteX141" fmla="*/ 492941 w 513347"/>
                  <a:gd name="connsiteY141" fmla="*/ 128337 h 295542"/>
                  <a:gd name="connsiteX142" fmla="*/ 399320 w 513347"/>
                  <a:gd name="connsiteY142" fmla="*/ 20284 h 295542"/>
                  <a:gd name="connsiteX143" fmla="*/ 399320 w 513347"/>
                  <a:gd name="connsiteY143" fmla="*/ 244 h 295542"/>
                  <a:gd name="connsiteX144" fmla="*/ 399320 w 513347"/>
                  <a:gd name="connsiteY144" fmla="*/ 0 h 295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513347" h="295542">
                    <a:moveTo>
                      <a:pt x="387064" y="12462"/>
                    </a:moveTo>
                    <a:lnTo>
                      <a:pt x="387064" y="20534"/>
                    </a:lnTo>
                    <a:cubicBezTo>
                      <a:pt x="387064" y="51335"/>
                      <a:pt x="413116" y="140798"/>
                      <a:pt x="492941" y="140798"/>
                    </a:cubicBezTo>
                    <a:lnTo>
                      <a:pt x="501155" y="140798"/>
                    </a:lnTo>
                    <a:lnTo>
                      <a:pt x="501155" y="189688"/>
                    </a:lnTo>
                    <a:lnTo>
                      <a:pt x="387064" y="189688"/>
                    </a:lnTo>
                    <a:lnTo>
                      <a:pt x="387064" y="226361"/>
                    </a:lnTo>
                    <a:cubicBezTo>
                      <a:pt x="392005" y="223454"/>
                      <a:pt x="397652" y="222010"/>
                      <a:pt x="403363" y="222202"/>
                    </a:cubicBezTo>
                    <a:cubicBezTo>
                      <a:pt x="411127" y="222151"/>
                      <a:pt x="418635" y="224929"/>
                      <a:pt x="424474" y="230024"/>
                    </a:cubicBezTo>
                    <a:cubicBezTo>
                      <a:pt x="427618" y="232867"/>
                      <a:pt x="431661" y="234446"/>
                      <a:pt x="435896" y="234446"/>
                    </a:cubicBezTo>
                    <a:cubicBezTo>
                      <a:pt x="440131" y="234446"/>
                      <a:pt x="444238" y="232867"/>
                      <a:pt x="447318" y="230024"/>
                    </a:cubicBezTo>
                    <a:cubicBezTo>
                      <a:pt x="453222" y="224929"/>
                      <a:pt x="460730" y="222151"/>
                      <a:pt x="468494" y="222202"/>
                    </a:cubicBezTo>
                    <a:cubicBezTo>
                      <a:pt x="476322" y="222151"/>
                      <a:pt x="483830" y="224929"/>
                      <a:pt x="489733" y="230024"/>
                    </a:cubicBezTo>
                    <a:cubicBezTo>
                      <a:pt x="492814" y="232899"/>
                      <a:pt x="496920" y="234478"/>
                      <a:pt x="501155" y="234427"/>
                    </a:cubicBezTo>
                    <a:lnTo>
                      <a:pt x="501155" y="283316"/>
                    </a:lnTo>
                    <a:cubicBezTo>
                      <a:pt x="493391" y="283426"/>
                      <a:pt x="485819" y="280686"/>
                      <a:pt x="479980" y="275616"/>
                    </a:cubicBezTo>
                    <a:cubicBezTo>
                      <a:pt x="476899" y="272658"/>
                      <a:pt x="472793" y="271028"/>
                      <a:pt x="468494" y="271092"/>
                    </a:cubicBezTo>
                    <a:cubicBezTo>
                      <a:pt x="464258" y="271034"/>
                      <a:pt x="460152" y="272665"/>
                      <a:pt x="457136" y="275616"/>
                    </a:cubicBezTo>
                    <a:cubicBezTo>
                      <a:pt x="451169" y="280602"/>
                      <a:pt x="443661" y="283329"/>
                      <a:pt x="435896" y="283329"/>
                    </a:cubicBezTo>
                    <a:cubicBezTo>
                      <a:pt x="428132" y="283329"/>
                      <a:pt x="420624" y="280602"/>
                      <a:pt x="414721" y="275616"/>
                    </a:cubicBezTo>
                    <a:cubicBezTo>
                      <a:pt x="411641" y="272665"/>
                      <a:pt x="407598" y="271034"/>
                      <a:pt x="403363" y="271092"/>
                    </a:cubicBezTo>
                    <a:cubicBezTo>
                      <a:pt x="399063" y="271028"/>
                      <a:pt x="394957" y="272658"/>
                      <a:pt x="391876" y="275616"/>
                    </a:cubicBezTo>
                    <a:cubicBezTo>
                      <a:pt x="385909" y="280589"/>
                      <a:pt x="378465" y="283316"/>
                      <a:pt x="370701" y="283316"/>
                    </a:cubicBezTo>
                    <a:cubicBezTo>
                      <a:pt x="363000" y="283316"/>
                      <a:pt x="355493" y="280589"/>
                      <a:pt x="349589" y="275616"/>
                    </a:cubicBezTo>
                    <a:cubicBezTo>
                      <a:pt x="346445" y="272722"/>
                      <a:pt x="342403" y="271112"/>
                      <a:pt x="338167" y="271112"/>
                    </a:cubicBezTo>
                    <a:cubicBezTo>
                      <a:pt x="333868" y="271112"/>
                      <a:pt x="329826" y="272722"/>
                      <a:pt x="326682" y="275616"/>
                    </a:cubicBezTo>
                    <a:cubicBezTo>
                      <a:pt x="320842" y="280666"/>
                      <a:pt x="313334" y="283400"/>
                      <a:pt x="305570" y="283316"/>
                    </a:cubicBezTo>
                    <a:cubicBezTo>
                      <a:pt x="297806" y="283400"/>
                      <a:pt x="290234" y="280666"/>
                      <a:pt x="284266" y="275616"/>
                    </a:cubicBezTo>
                    <a:cubicBezTo>
                      <a:pt x="281250" y="272703"/>
                      <a:pt x="277143" y="271073"/>
                      <a:pt x="272908" y="271073"/>
                    </a:cubicBezTo>
                    <a:cubicBezTo>
                      <a:pt x="268673" y="271073"/>
                      <a:pt x="264631" y="272703"/>
                      <a:pt x="261551" y="275616"/>
                    </a:cubicBezTo>
                    <a:cubicBezTo>
                      <a:pt x="255647" y="280666"/>
                      <a:pt x="248075" y="283400"/>
                      <a:pt x="240310" y="283316"/>
                    </a:cubicBezTo>
                    <a:cubicBezTo>
                      <a:pt x="232546" y="283400"/>
                      <a:pt x="225038" y="280666"/>
                      <a:pt x="219135" y="275616"/>
                    </a:cubicBezTo>
                    <a:cubicBezTo>
                      <a:pt x="216120" y="272665"/>
                      <a:pt x="212013" y="271034"/>
                      <a:pt x="207777" y="271092"/>
                    </a:cubicBezTo>
                    <a:cubicBezTo>
                      <a:pt x="203478" y="271028"/>
                      <a:pt x="199371" y="272658"/>
                      <a:pt x="196291" y="275616"/>
                    </a:cubicBezTo>
                    <a:cubicBezTo>
                      <a:pt x="190388" y="280589"/>
                      <a:pt x="182880" y="283316"/>
                      <a:pt x="175180" y="283316"/>
                    </a:cubicBezTo>
                    <a:cubicBezTo>
                      <a:pt x="167416" y="283316"/>
                      <a:pt x="159908" y="280589"/>
                      <a:pt x="154004" y="275616"/>
                    </a:cubicBezTo>
                    <a:cubicBezTo>
                      <a:pt x="150924" y="272722"/>
                      <a:pt x="146817" y="271112"/>
                      <a:pt x="142582" y="271112"/>
                    </a:cubicBezTo>
                    <a:cubicBezTo>
                      <a:pt x="138347" y="271112"/>
                      <a:pt x="134240" y="272722"/>
                      <a:pt x="131160" y="275616"/>
                    </a:cubicBezTo>
                    <a:cubicBezTo>
                      <a:pt x="125257" y="280589"/>
                      <a:pt x="117749" y="283316"/>
                      <a:pt x="109985" y="283316"/>
                    </a:cubicBezTo>
                    <a:cubicBezTo>
                      <a:pt x="102284" y="283316"/>
                      <a:pt x="94777" y="280589"/>
                      <a:pt x="88873" y="275616"/>
                    </a:cubicBezTo>
                    <a:cubicBezTo>
                      <a:pt x="85793" y="272658"/>
                      <a:pt x="81622" y="271028"/>
                      <a:pt x="77387" y="271092"/>
                    </a:cubicBezTo>
                    <a:cubicBezTo>
                      <a:pt x="73152" y="271034"/>
                      <a:pt x="69045" y="272665"/>
                      <a:pt x="66029" y="275616"/>
                    </a:cubicBezTo>
                    <a:cubicBezTo>
                      <a:pt x="60126" y="280647"/>
                      <a:pt x="52618" y="283381"/>
                      <a:pt x="44854" y="283316"/>
                    </a:cubicBezTo>
                    <a:cubicBezTo>
                      <a:pt x="37090" y="283400"/>
                      <a:pt x="29517" y="280666"/>
                      <a:pt x="23588" y="275616"/>
                    </a:cubicBezTo>
                    <a:cubicBezTo>
                      <a:pt x="20547" y="272665"/>
                      <a:pt x="16459" y="271034"/>
                      <a:pt x="12224" y="271092"/>
                    </a:cubicBezTo>
                    <a:lnTo>
                      <a:pt x="12224" y="222202"/>
                    </a:lnTo>
                    <a:cubicBezTo>
                      <a:pt x="19995" y="222125"/>
                      <a:pt x="27516" y="224910"/>
                      <a:pt x="33368" y="230024"/>
                    </a:cubicBezTo>
                    <a:cubicBezTo>
                      <a:pt x="36512" y="232867"/>
                      <a:pt x="40554" y="234446"/>
                      <a:pt x="44789" y="234446"/>
                    </a:cubicBezTo>
                    <a:cubicBezTo>
                      <a:pt x="49025" y="234446"/>
                      <a:pt x="53067" y="232867"/>
                      <a:pt x="56212" y="230024"/>
                    </a:cubicBezTo>
                    <a:cubicBezTo>
                      <a:pt x="62115" y="224929"/>
                      <a:pt x="69623" y="222151"/>
                      <a:pt x="77387" y="222202"/>
                    </a:cubicBezTo>
                    <a:cubicBezTo>
                      <a:pt x="85152" y="222151"/>
                      <a:pt x="92723" y="224929"/>
                      <a:pt x="98627" y="230024"/>
                    </a:cubicBezTo>
                    <a:cubicBezTo>
                      <a:pt x="101707" y="232925"/>
                      <a:pt x="105814" y="234503"/>
                      <a:pt x="109985" y="234427"/>
                    </a:cubicBezTo>
                    <a:cubicBezTo>
                      <a:pt x="114220" y="234478"/>
                      <a:pt x="118262" y="232899"/>
                      <a:pt x="121342" y="230024"/>
                    </a:cubicBezTo>
                    <a:cubicBezTo>
                      <a:pt x="123524" y="228286"/>
                      <a:pt x="125834" y="226765"/>
                      <a:pt x="128337" y="225500"/>
                    </a:cubicBezTo>
                    <a:lnTo>
                      <a:pt x="128337" y="189688"/>
                    </a:lnTo>
                    <a:lnTo>
                      <a:pt x="12224" y="189688"/>
                    </a:lnTo>
                    <a:lnTo>
                      <a:pt x="12224" y="140798"/>
                    </a:lnTo>
                    <a:lnTo>
                      <a:pt x="22369" y="140798"/>
                    </a:lnTo>
                    <a:cubicBezTo>
                      <a:pt x="102284" y="140798"/>
                      <a:pt x="128337" y="51335"/>
                      <a:pt x="128337" y="20534"/>
                    </a:cubicBezTo>
                    <a:lnTo>
                      <a:pt x="128337" y="12462"/>
                    </a:lnTo>
                    <a:lnTo>
                      <a:pt x="144572" y="12462"/>
                    </a:lnTo>
                    <a:lnTo>
                      <a:pt x="144572" y="20534"/>
                    </a:lnTo>
                    <a:cubicBezTo>
                      <a:pt x="145213" y="45957"/>
                      <a:pt x="152721" y="70739"/>
                      <a:pt x="166196" y="92274"/>
                    </a:cubicBezTo>
                    <a:cubicBezTo>
                      <a:pt x="176207" y="107456"/>
                      <a:pt x="190003" y="119745"/>
                      <a:pt x="206237" y="127894"/>
                    </a:cubicBezTo>
                    <a:cubicBezTo>
                      <a:pt x="222536" y="136050"/>
                      <a:pt x="240632" y="139784"/>
                      <a:pt x="258727" y="138726"/>
                    </a:cubicBezTo>
                    <a:cubicBezTo>
                      <a:pt x="276951" y="139643"/>
                      <a:pt x="295111" y="135581"/>
                      <a:pt x="311217" y="126970"/>
                    </a:cubicBezTo>
                    <a:cubicBezTo>
                      <a:pt x="327259" y="118352"/>
                      <a:pt x="340734" y="105512"/>
                      <a:pt x="350039" y="89836"/>
                    </a:cubicBezTo>
                    <a:cubicBezTo>
                      <a:pt x="362744" y="68795"/>
                      <a:pt x="369867" y="44854"/>
                      <a:pt x="370701" y="20284"/>
                    </a:cubicBezTo>
                    <a:lnTo>
                      <a:pt x="370701" y="12218"/>
                    </a:lnTo>
                    <a:lnTo>
                      <a:pt x="387064" y="12218"/>
                    </a:lnTo>
                    <a:moveTo>
                      <a:pt x="399320" y="0"/>
                    </a:moveTo>
                    <a:lnTo>
                      <a:pt x="358509" y="0"/>
                    </a:lnTo>
                    <a:lnTo>
                      <a:pt x="358509" y="20284"/>
                    </a:lnTo>
                    <a:cubicBezTo>
                      <a:pt x="357611" y="42588"/>
                      <a:pt x="351129" y="64316"/>
                      <a:pt x="339644" y="83477"/>
                    </a:cubicBezTo>
                    <a:cubicBezTo>
                      <a:pt x="331430" y="97343"/>
                      <a:pt x="319495" y="108669"/>
                      <a:pt x="305185" y="116215"/>
                    </a:cubicBezTo>
                    <a:cubicBezTo>
                      <a:pt x="290939" y="123755"/>
                      <a:pt x="274833" y="127233"/>
                      <a:pt x="258727" y="126258"/>
                    </a:cubicBezTo>
                    <a:cubicBezTo>
                      <a:pt x="242621" y="127362"/>
                      <a:pt x="226515" y="124140"/>
                      <a:pt x="212013" y="116921"/>
                    </a:cubicBezTo>
                    <a:cubicBezTo>
                      <a:pt x="197575" y="109696"/>
                      <a:pt x="185318" y="98742"/>
                      <a:pt x="176463" y="85190"/>
                    </a:cubicBezTo>
                    <a:cubicBezTo>
                      <a:pt x="164143" y="65708"/>
                      <a:pt x="157341" y="43224"/>
                      <a:pt x="156828" y="20162"/>
                    </a:cubicBezTo>
                    <a:lnTo>
                      <a:pt x="156828" y="244"/>
                    </a:lnTo>
                    <a:lnTo>
                      <a:pt x="116145" y="244"/>
                    </a:lnTo>
                    <a:lnTo>
                      <a:pt x="116145" y="20534"/>
                    </a:lnTo>
                    <a:cubicBezTo>
                      <a:pt x="116145" y="48274"/>
                      <a:pt x="93044" y="128580"/>
                      <a:pt x="22369" y="128580"/>
                    </a:cubicBezTo>
                    <a:lnTo>
                      <a:pt x="0" y="128580"/>
                    </a:lnTo>
                    <a:lnTo>
                      <a:pt x="0" y="201912"/>
                    </a:lnTo>
                    <a:lnTo>
                      <a:pt x="116145" y="201912"/>
                    </a:lnTo>
                    <a:lnTo>
                      <a:pt x="116145" y="218660"/>
                    </a:lnTo>
                    <a:lnTo>
                      <a:pt x="114027" y="220245"/>
                    </a:lnTo>
                    <a:cubicBezTo>
                      <a:pt x="111332" y="222202"/>
                      <a:pt x="111332" y="222202"/>
                      <a:pt x="109985" y="222202"/>
                    </a:cubicBezTo>
                    <a:cubicBezTo>
                      <a:pt x="108637" y="222202"/>
                      <a:pt x="108637" y="222202"/>
                      <a:pt x="105942" y="220245"/>
                    </a:cubicBezTo>
                    <a:cubicBezTo>
                      <a:pt x="97985" y="213520"/>
                      <a:pt x="87847" y="209875"/>
                      <a:pt x="77387" y="209978"/>
                    </a:cubicBezTo>
                    <a:cubicBezTo>
                      <a:pt x="66928" y="209875"/>
                      <a:pt x="56853" y="213514"/>
                      <a:pt x="48896" y="220245"/>
                    </a:cubicBezTo>
                    <a:cubicBezTo>
                      <a:pt x="46201" y="222202"/>
                      <a:pt x="46201" y="222202"/>
                      <a:pt x="44854" y="222202"/>
                    </a:cubicBezTo>
                    <a:cubicBezTo>
                      <a:pt x="43506" y="222202"/>
                      <a:pt x="43506" y="222202"/>
                      <a:pt x="40683" y="220245"/>
                    </a:cubicBezTo>
                    <a:cubicBezTo>
                      <a:pt x="32790" y="213495"/>
                      <a:pt x="22645" y="209850"/>
                      <a:pt x="12224" y="209978"/>
                    </a:cubicBezTo>
                    <a:lnTo>
                      <a:pt x="0" y="209978"/>
                    </a:lnTo>
                    <a:lnTo>
                      <a:pt x="0" y="283316"/>
                    </a:lnTo>
                    <a:lnTo>
                      <a:pt x="12224" y="283316"/>
                    </a:lnTo>
                    <a:cubicBezTo>
                      <a:pt x="13565" y="283316"/>
                      <a:pt x="13565" y="283316"/>
                      <a:pt x="16254" y="285396"/>
                    </a:cubicBezTo>
                    <a:cubicBezTo>
                      <a:pt x="24307" y="292024"/>
                      <a:pt x="34458" y="295611"/>
                      <a:pt x="44854" y="295541"/>
                    </a:cubicBezTo>
                    <a:cubicBezTo>
                      <a:pt x="55249" y="295617"/>
                      <a:pt x="65323" y="292024"/>
                      <a:pt x="73344" y="285396"/>
                    </a:cubicBezTo>
                    <a:cubicBezTo>
                      <a:pt x="76039" y="283316"/>
                      <a:pt x="76039" y="283316"/>
                      <a:pt x="77387" y="283316"/>
                    </a:cubicBezTo>
                    <a:cubicBezTo>
                      <a:pt x="78735" y="283316"/>
                      <a:pt x="78735" y="283316"/>
                      <a:pt x="81494" y="285396"/>
                    </a:cubicBezTo>
                    <a:cubicBezTo>
                      <a:pt x="89579" y="291947"/>
                      <a:pt x="99654" y="295521"/>
                      <a:pt x="109985" y="295521"/>
                    </a:cubicBezTo>
                    <a:cubicBezTo>
                      <a:pt x="120380" y="295521"/>
                      <a:pt x="130455" y="291947"/>
                      <a:pt x="138476" y="285396"/>
                    </a:cubicBezTo>
                    <a:cubicBezTo>
                      <a:pt x="141171" y="283316"/>
                      <a:pt x="141171" y="283316"/>
                      <a:pt x="142518" y="283316"/>
                    </a:cubicBezTo>
                    <a:cubicBezTo>
                      <a:pt x="143865" y="283316"/>
                      <a:pt x="143994" y="283316"/>
                      <a:pt x="146689" y="285396"/>
                    </a:cubicBezTo>
                    <a:cubicBezTo>
                      <a:pt x="154710" y="291947"/>
                      <a:pt x="164784" y="295521"/>
                      <a:pt x="175180" y="295521"/>
                    </a:cubicBezTo>
                    <a:cubicBezTo>
                      <a:pt x="185511" y="295521"/>
                      <a:pt x="195585" y="291947"/>
                      <a:pt x="203606" y="285396"/>
                    </a:cubicBezTo>
                    <a:cubicBezTo>
                      <a:pt x="206430" y="283316"/>
                      <a:pt x="206430" y="283316"/>
                      <a:pt x="207777" y="283316"/>
                    </a:cubicBezTo>
                    <a:cubicBezTo>
                      <a:pt x="209125" y="283316"/>
                      <a:pt x="209125" y="283316"/>
                      <a:pt x="211820" y="285396"/>
                    </a:cubicBezTo>
                    <a:cubicBezTo>
                      <a:pt x="219905" y="291953"/>
                      <a:pt x="229979" y="295534"/>
                      <a:pt x="240375" y="295534"/>
                    </a:cubicBezTo>
                    <a:cubicBezTo>
                      <a:pt x="250770" y="295534"/>
                      <a:pt x="260845" y="291953"/>
                      <a:pt x="268866" y="285396"/>
                    </a:cubicBezTo>
                    <a:cubicBezTo>
                      <a:pt x="271560" y="283316"/>
                      <a:pt x="271560" y="283316"/>
                      <a:pt x="272908" y="283316"/>
                    </a:cubicBezTo>
                    <a:cubicBezTo>
                      <a:pt x="274256" y="283316"/>
                      <a:pt x="274256" y="283316"/>
                      <a:pt x="276951" y="285396"/>
                    </a:cubicBezTo>
                    <a:cubicBezTo>
                      <a:pt x="285036" y="291953"/>
                      <a:pt x="295111" y="295534"/>
                      <a:pt x="305506" y="295534"/>
                    </a:cubicBezTo>
                    <a:cubicBezTo>
                      <a:pt x="315901" y="295534"/>
                      <a:pt x="325976" y="291953"/>
                      <a:pt x="334061" y="285396"/>
                    </a:cubicBezTo>
                    <a:cubicBezTo>
                      <a:pt x="336756" y="283316"/>
                      <a:pt x="336756" y="283316"/>
                      <a:pt x="338103" y="283316"/>
                    </a:cubicBezTo>
                    <a:cubicBezTo>
                      <a:pt x="339451" y="283316"/>
                      <a:pt x="339451" y="283316"/>
                      <a:pt x="342210" y="285396"/>
                    </a:cubicBezTo>
                    <a:cubicBezTo>
                      <a:pt x="350295" y="291947"/>
                      <a:pt x="360306" y="295521"/>
                      <a:pt x="370701" y="295521"/>
                    </a:cubicBezTo>
                    <a:cubicBezTo>
                      <a:pt x="381096" y="295521"/>
                      <a:pt x="391170" y="291947"/>
                      <a:pt x="399192" y="285396"/>
                    </a:cubicBezTo>
                    <a:cubicBezTo>
                      <a:pt x="402015" y="283316"/>
                      <a:pt x="402015" y="283316"/>
                      <a:pt x="403363" y="283316"/>
                    </a:cubicBezTo>
                    <a:cubicBezTo>
                      <a:pt x="404710" y="283316"/>
                      <a:pt x="404710" y="283316"/>
                      <a:pt x="407405" y="285396"/>
                    </a:cubicBezTo>
                    <a:cubicBezTo>
                      <a:pt x="415426" y="291953"/>
                      <a:pt x="425501" y="295534"/>
                      <a:pt x="435896" y="295534"/>
                    </a:cubicBezTo>
                    <a:cubicBezTo>
                      <a:pt x="446292" y="295534"/>
                      <a:pt x="456366" y="291953"/>
                      <a:pt x="464451" y="285396"/>
                    </a:cubicBezTo>
                    <a:cubicBezTo>
                      <a:pt x="467146" y="283316"/>
                      <a:pt x="467146" y="283316"/>
                      <a:pt x="468494" y="283316"/>
                    </a:cubicBezTo>
                    <a:cubicBezTo>
                      <a:pt x="469841" y="283316"/>
                      <a:pt x="469841" y="283316"/>
                      <a:pt x="472665" y="285396"/>
                    </a:cubicBezTo>
                    <a:cubicBezTo>
                      <a:pt x="480622" y="292043"/>
                      <a:pt x="490760" y="295637"/>
                      <a:pt x="501155" y="295541"/>
                    </a:cubicBezTo>
                    <a:lnTo>
                      <a:pt x="513347" y="295541"/>
                    </a:lnTo>
                    <a:lnTo>
                      <a:pt x="513347" y="222202"/>
                    </a:lnTo>
                    <a:lnTo>
                      <a:pt x="501155" y="222202"/>
                    </a:lnTo>
                    <a:cubicBezTo>
                      <a:pt x="499808" y="222202"/>
                      <a:pt x="499808" y="222202"/>
                      <a:pt x="497113" y="220245"/>
                    </a:cubicBezTo>
                    <a:cubicBezTo>
                      <a:pt x="489027" y="213623"/>
                      <a:pt x="478953" y="209998"/>
                      <a:pt x="468558" y="209998"/>
                    </a:cubicBezTo>
                    <a:cubicBezTo>
                      <a:pt x="458163" y="209998"/>
                      <a:pt x="448024" y="213623"/>
                      <a:pt x="440003" y="220245"/>
                    </a:cubicBezTo>
                    <a:cubicBezTo>
                      <a:pt x="437308" y="222202"/>
                      <a:pt x="437308" y="222202"/>
                      <a:pt x="435832" y="222202"/>
                    </a:cubicBezTo>
                    <a:cubicBezTo>
                      <a:pt x="434420" y="222202"/>
                      <a:pt x="434484" y="222202"/>
                      <a:pt x="431854" y="220245"/>
                    </a:cubicBezTo>
                    <a:cubicBezTo>
                      <a:pt x="423897" y="213514"/>
                      <a:pt x="413758" y="209875"/>
                      <a:pt x="403363" y="209978"/>
                    </a:cubicBezTo>
                    <a:lnTo>
                      <a:pt x="399320" y="209978"/>
                    </a:lnTo>
                    <a:lnTo>
                      <a:pt x="399320" y="201668"/>
                    </a:lnTo>
                    <a:lnTo>
                      <a:pt x="513347" y="201668"/>
                    </a:lnTo>
                    <a:lnTo>
                      <a:pt x="513347" y="128337"/>
                    </a:lnTo>
                    <a:lnTo>
                      <a:pt x="492941" y="128337"/>
                    </a:lnTo>
                    <a:cubicBezTo>
                      <a:pt x="422293" y="128337"/>
                      <a:pt x="399320" y="48030"/>
                      <a:pt x="399320" y="20284"/>
                    </a:cubicBezTo>
                    <a:lnTo>
                      <a:pt x="399320" y="244"/>
                    </a:lnTo>
                    <a:lnTo>
                      <a:pt x="399320" y="0"/>
                    </a:lnTo>
                    <a:close/>
                  </a:path>
                </a:pathLst>
              </a:custGeom>
              <a:solidFill>
                <a:srgbClr val="FFFFFF"/>
              </a:solidFill>
              <a:ln w="6417" cap="flat">
                <a:noFill/>
                <a:prstDash val="solid"/>
                <a:miter/>
              </a:ln>
            </p:spPr>
            <p:txBody>
              <a:bodyPr rtlCol="0" anchor="ctr"/>
              <a:lstStyle/>
              <a:p>
                <a:endParaRPr lang="en-US" sz="1600"/>
              </a:p>
            </p:txBody>
          </p:sp>
          <p:sp>
            <p:nvSpPr>
              <p:cNvPr id="393" name="Freeform: Shape 2576">
                <a:extLst>
                  <a:ext uri="{FF2B5EF4-FFF2-40B4-BE49-F238E27FC236}">
                    <a16:creationId xmlns:a16="http://schemas.microsoft.com/office/drawing/2014/main" id="{8F945459-59C0-0123-DF6F-23F76A99B302}"/>
                  </a:ext>
                </a:extLst>
              </p:cNvPr>
              <p:cNvSpPr/>
              <p:nvPr/>
            </p:nvSpPr>
            <p:spPr>
              <a:xfrm>
                <a:off x="6537542" y="5354616"/>
                <a:ext cx="101835" cy="101693"/>
              </a:xfrm>
              <a:custGeom>
                <a:avLst/>
                <a:gdLst>
                  <a:gd name="connsiteX0" fmla="*/ 19700 w 101835"/>
                  <a:gd name="connsiteY0" fmla="*/ 91183 h 101693"/>
                  <a:gd name="connsiteX1" fmla="*/ 22523 w 101835"/>
                  <a:gd name="connsiteY1" fmla="*/ 80794 h 101693"/>
                  <a:gd name="connsiteX2" fmla="*/ 12256 w 101835"/>
                  <a:gd name="connsiteY2" fmla="*/ 84093 h 101693"/>
                  <a:gd name="connsiteX3" fmla="*/ 385 w 101835"/>
                  <a:gd name="connsiteY3" fmla="*/ 57328 h 101693"/>
                  <a:gd name="connsiteX4" fmla="*/ 9561 w 101835"/>
                  <a:gd name="connsiteY4" fmla="*/ 51951 h 101693"/>
                  <a:gd name="connsiteX5" fmla="*/ 0 w 101835"/>
                  <a:gd name="connsiteY5" fmla="*/ 46939 h 101693"/>
                  <a:gd name="connsiteX6" fmla="*/ 10524 w 101835"/>
                  <a:gd name="connsiteY6" fmla="*/ 19681 h 101693"/>
                  <a:gd name="connsiteX7" fmla="*/ 20919 w 101835"/>
                  <a:gd name="connsiteY7" fmla="*/ 22369 h 101693"/>
                  <a:gd name="connsiteX8" fmla="*/ 17775 w 101835"/>
                  <a:gd name="connsiteY8" fmla="*/ 12102 h 101693"/>
                  <a:gd name="connsiteX9" fmla="*/ 44404 w 101835"/>
                  <a:gd name="connsiteY9" fmla="*/ 244 h 101693"/>
                  <a:gd name="connsiteX10" fmla="*/ 49923 w 101835"/>
                  <a:gd name="connsiteY10" fmla="*/ 9535 h 101693"/>
                  <a:gd name="connsiteX11" fmla="*/ 54800 w 101835"/>
                  <a:gd name="connsiteY11" fmla="*/ 0 h 101693"/>
                  <a:gd name="connsiteX12" fmla="*/ 82136 w 101835"/>
                  <a:gd name="connsiteY12" fmla="*/ 10511 h 101693"/>
                  <a:gd name="connsiteX13" fmla="*/ 79377 w 101835"/>
                  <a:gd name="connsiteY13" fmla="*/ 20778 h 101693"/>
                  <a:gd name="connsiteX14" fmla="*/ 89643 w 101835"/>
                  <a:gd name="connsiteY14" fmla="*/ 17601 h 101693"/>
                  <a:gd name="connsiteX15" fmla="*/ 101579 w 101835"/>
                  <a:gd name="connsiteY15" fmla="*/ 44372 h 101693"/>
                  <a:gd name="connsiteX16" fmla="*/ 92338 w 101835"/>
                  <a:gd name="connsiteY16" fmla="*/ 49750 h 101693"/>
                  <a:gd name="connsiteX17" fmla="*/ 101836 w 101835"/>
                  <a:gd name="connsiteY17" fmla="*/ 54761 h 101693"/>
                  <a:gd name="connsiteX18" fmla="*/ 91312 w 101835"/>
                  <a:gd name="connsiteY18" fmla="*/ 82014 h 101693"/>
                  <a:gd name="connsiteX19" fmla="*/ 80917 w 101835"/>
                  <a:gd name="connsiteY19" fmla="*/ 79325 h 101693"/>
                  <a:gd name="connsiteX20" fmla="*/ 84253 w 101835"/>
                  <a:gd name="connsiteY20" fmla="*/ 89592 h 101693"/>
                  <a:gd name="connsiteX21" fmla="*/ 57495 w 101835"/>
                  <a:gd name="connsiteY21" fmla="*/ 101450 h 101693"/>
                  <a:gd name="connsiteX22" fmla="*/ 51977 w 101835"/>
                  <a:gd name="connsiteY22" fmla="*/ 92159 h 101693"/>
                  <a:gd name="connsiteX23" fmla="*/ 47100 w 101835"/>
                  <a:gd name="connsiteY23" fmla="*/ 101694 h 101693"/>
                  <a:gd name="connsiteX24" fmla="*/ 19700 w 101835"/>
                  <a:gd name="connsiteY24" fmla="*/ 91183 h 10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1835" h="101693">
                    <a:moveTo>
                      <a:pt x="19700" y="91183"/>
                    </a:moveTo>
                    <a:lnTo>
                      <a:pt x="22523" y="80794"/>
                    </a:lnTo>
                    <a:lnTo>
                      <a:pt x="12256" y="84093"/>
                    </a:lnTo>
                    <a:lnTo>
                      <a:pt x="385" y="57328"/>
                    </a:lnTo>
                    <a:lnTo>
                      <a:pt x="9561" y="51951"/>
                    </a:lnTo>
                    <a:lnTo>
                      <a:pt x="0" y="46939"/>
                    </a:lnTo>
                    <a:lnTo>
                      <a:pt x="10524" y="19681"/>
                    </a:lnTo>
                    <a:lnTo>
                      <a:pt x="20919" y="22369"/>
                    </a:lnTo>
                    <a:lnTo>
                      <a:pt x="17775" y="12102"/>
                    </a:lnTo>
                    <a:lnTo>
                      <a:pt x="44404" y="244"/>
                    </a:lnTo>
                    <a:lnTo>
                      <a:pt x="49923" y="9535"/>
                    </a:lnTo>
                    <a:lnTo>
                      <a:pt x="54800" y="0"/>
                    </a:lnTo>
                    <a:lnTo>
                      <a:pt x="82136" y="10511"/>
                    </a:lnTo>
                    <a:lnTo>
                      <a:pt x="79377" y="20778"/>
                    </a:lnTo>
                    <a:lnTo>
                      <a:pt x="89643" y="17601"/>
                    </a:lnTo>
                    <a:lnTo>
                      <a:pt x="101579" y="44372"/>
                    </a:lnTo>
                    <a:lnTo>
                      <a:pt x="92338" y="49750"/>
                    </a:lnTo>
                    <a:lnTo>
                      <a:pt x="101836" y="54761"/>
                    </a:lnTo>
                    <a:lnTo>
                      <a:pt x="91312" y="82014"/>
                    </a:lnTo>
                    <a:lnTo>
                      <a:pt x="80917" y="79325"/>
                    </a:lnTo>
                    <a:lnTo>
                      <a:pt x="84253" y="89592"/>
                    </a:lnTo>
                    <a:lnTo>
                      <a:pt x="57495" y="101450"/>
                    </a:lnTo>
                    <a:lnTo>
                      <a:pt x="51977" y="92159"/>
                    </a:lnTo>
                    <a:lnTo>
                      <a:pt x="47100" y="101694"/>
                    </a:lnTo>
                    <a:lnTo>
                      <a:pt x="19700" y="91183"/>
                    </a:lnTo>
                    <a:close/>
                  </a:path>
                </a:pathLst>
              </a:custGeom>
              <a:solidFill>
                <a:srgbClr val="FFFFFF"/>
              </a:solidFill>
              <a:ln w="6417" cap="flat">
                <a:noFill/>
                <a:prstDash val="solid"/>
                <a:miter/>
              </a:ln>
            </p:spPr>
            <p:txBody>
              <a:bodyPr rtlCol="0" anchor="ctr"/>
              <a:lstStyle/>
              <a:p>
                <a:endParaRPr lang="en-US" sz="1600"/>
              </a:p>
            </p:txBody>
          </p:sp>
          <p:sp>
            <p:nvSpPr>
              <p:cNvPr id="394" name="Freeform: Shape 2577">
                <a:extLst>
                  <a:ext uri="{FF2B5EF4-FFF2-40B4-BE49-F238E27FC236}">
                    <a16:creationId xmlns:a16="http://schemas.microsoft.com/office/drawing/2014/main" id="{A7701623-30DA-1386-6F94-90ACF31B5468}"/>
                  </a:ext>
                </a:extLst>
              </p:cNvPr>
              <p:cNvSpPr/>
              <p:nvPr/>
            </p:nvSpPr>
            <p:spPr>
              <a:xfrm>
                <a:off x="6529971" y="5346922"/>
                <a:ext cx="117107" cy="117088"/>
              </a:xfrm>
              <a:custGeom>
                <a:avLst/>
                <a:gdLst>
                  <a:gd name="connsiteX0" fmla="*/ 65773 w 117107"/>
                  <a:gd name="connsiteY0" fmla="*/ 15279 h 117088"/>
                  <a:gd name="connsiteX1" fmla="*/ 82906 w 117107"/>
                  <a:gd name="connsiteY1" fmla="*/ 21875 h 117088"/>
                  <a:gd name="connsiteX2" fmla="*/ 80467 w 117107"/>
                  <a:gd name="connsiteY2" fmla="*/ 31045 h 117088"/>
                  <a:gd name="connsiteX3" fmla="*/ 85344 w 117107"/>
                  <a:gd name="connsiteY3" fmla="*/ 35691 h 117088"/>
                  <a:gd name="connsiteX4" fmla="*/ 94392 w 117107"/>
                  <a:gd name="connsiteY4" fmla="*/ 32752 h 117088"/>
                  <a:gd name="connsiteX5" fmla="*/ 101835 w 117107"/>
                  <a:gd name="connsiteY5" fmla="*/ 49500 h 117088"/>
                  <a:gd name="connsiteX6" fmla="*/ 93622 w 117107"/>
                  <a:gd name="connsiteY6" fmla="*/ 54267 h 117088"/>
                  <a:gd name="connsiteX7" fmla="*/ 93622 w 117107"/>
                  <a:gd name="connsiteY7" fmla="*/ 60986 h 117088"/>
                  <a:gd name="connsiteX8" fmla="*/ 102092 w 117107"/>
                  <a:gd name="connsiteY8" fmla="*/ 65266 h 117088"/>
                  <a:gd name="connsiteX9" fmla="*/ 95483 w 117107"/>
                  <a:gd name="connsiteY9" fmla="*/ 82380 h 117088"/>
                  <a:gd name="connsiteX10" fmla="*/ 86435 w 117107"/>
                  <a:gd name="connsiteY10" fmla="*/ 80057 h 117088"/>
                  <a:gd name="connsiteX11" fmla="*/ 81815 w 117107"/>
                  <a:gd name="connsiteY11" fmla="*/ 84824 h 117088"/>
                  <a:gd name="connsiteX12" fmla="*/ 84574 w 117107"/>
                  <a:gd name="connsiteY12" fmla="*/ 93866 h 117088"/>
                  <a:gd name="connsiteX13" fmla="*/ 67826 w 117107"/>
                  <a:gd name="connsiteY13" fmla="*/ 101322 h 117088"/>
                  <a:gd name="connsiteX14" fmla="*/ 63077 w 117107"/>
                  <a:gd name="connsiteY14" fmla="*/ 93134 h 117088"/>
                  <a:gd name="connsiteX15" fmla="*/ 58907 w 117107"/>
                  <a:gd name="connsiteY15" fmla="*/ 93134 h 117088"/>
                  <a:gd name="connsiteX16" fmla="*/ 56469 w 117107"/>
                  <a:gd name="connsiteY16" fmla="*/ 93134 h 117088"/>
                  <a:gd name="connsiteX17" fmla="*/ 52105 w 117107"/>
                  <a:gd name="connsiteY17" fmla="*/ 101566 h 117088"/>
                  <a:gd name="connsiteX18" fmla="*/ 34972 w 117107"/>
                  <a:gd name="connsiteY18" fmla="*/ 94970 h 117088"/>
                  <a:gd name="connsiteX19" fmla="*/ 37410 w 117107"/>
                  <a:gd name="connsiteY19" fmla="*/ 85800 h 117088"/>
                  <a:gd name="connsiteX20" fmla="*/ 32533 w 117107"/>
                  <a:gd name="connsiteY20" fmla="*/ 81154 h 117088"/>
                  <a:gd name="connsiteX21" fmla="*/ 23485 w 117107"/>
                  <a:gd name="connsiteY21" fmla="*/ 84086 h 117088"/>
                  <a:gd name="connsiteX22" fmla="*/ 15657 w 117107"/>
                  <a:gd name="connsiteY22" fmla="*/ 67589 h 117088"/>
                  <a:gd name="connsiteX23" fmla="*/ 23870 w 117107"/>
                  <a:gd name="connsiteY23" fmla="*/ 62821 h 117088"/>
                  <a:gd name="connsiteX24" fmla="*/ 23870 w 117107"/>
                  <a:gd name="connsiteY24" fmla="*/ 56103 h 117088"/>
                  <a:gd name="connsiteX25" fmla="*/ 15401 w 117107"/>
                  <a:gd name="connsiteY25" fmla="*/ 51823 h 117088"/>
                  <a:gd name="connsiteX26" fmla="*/ 22010 w 117107"/>
                  <a:gd name="connsiteY26" fmla="*/ 34709 h 117088"/>
                  <a:gd name="connsiteX27" fmla="*/ 31186 w 117107"/>
                  <a:gd name="connsiteY27" fmla="*/ 37032 h 117088"/>
                  <a:gd name="connsiteX28" fmla="*/ 35742 w 117107"/>
                  <a:gd name="connsiteY28" fmla="*/ 32264 h 117088"/>
                  <a:gd name="connsiteX29" fmla="*/ 32790 w 117107"/>
                  <a:gd name="connsiteY29" fmla="*/ 23223 h 117088"/>
                  <a:gd name="connsiteX30" fmla="*/ 49538 w 117107"/>
                  <a:gd name="connsiteY30" fmla="*/ 15766 h 117088"/>
                  <a:gd name="connsiteX31" fmla="*/ 54286 w 117107"/>
                  <a:gd name="connsiteY31" fmla="*/ 23954 h 117088"/>
                  <a:gd name="connsiteX32" fmla="*/ 58586 w 117107"/>
                  <a:gd name="connsiteY32" fmla="*/ 23954 h 117088"/>
                  <a:gd name="connsiteX33" fmla="*/ 60896 w 117107"/>
                  <a:gd name="connsiteY33" fmla="*/ 23954 h 117088"/>
                  <a:gd name="connsiteX34" fmla="*/ 65773 w 117107"/>
                  <a:gd name="connsiteY34" fmla="*/ 15279 h 117088"/>
                  <a:gd name="connsiteX35" fmla="*/ 59420 w 117107"/>
                  <a:gd name="connsiteY35" fmla="*/ 0 h 117088"/>
                  <a:gd name="connsiteX36" fmla="*/ 57110 w 117107"/>
                  <a:gd name="connsiteY36" fmla="*/ 4518 h 117088"/>
                  <a:gd name="connsiteX37" fmla="*/ 54543 w 117107"/>
                  <a:gd name="connsiteY37" fmla="*/ 0 h 117088"/>
                  <a:gd name="connsiteX38" fmla="*/ 44533 w 117107"/>
                  <a:gd name="connsiteY38" fmla="*/ 4396 h 117088"/>
                  <a:gd name="connsiteX39" fmla="*/ 27785 w 117107"/>
                  <a:gd name="connsiteY39" fmla="*/ 12218 h 117088"/>
                  <a:gd name="connsiteX40" fmla="*/ 17775 w 117107"/>
                  <a:gd name="connsiteY40" fmla="*/ 16742 h 117088"/>
                  <a:gd name="connsiteX41" fmla="*/ 19315 w 117107"/>
                  <a:gd name="connsiteY41" fmla="*/ 21631 h 117088"/>
                  <a:gd name="connsiteX42" fmla="*/ 14438 w 117107"/>
                  <a:gd name="connsiteY42" fmla="*/ 20290 h 117088"/>
                  <a:gd name="connsiteX43" fmla="*/ 10395 w 117107"/>
                  <a:gd name="connsiteY43" fmla="*/ 30557 h 117088"/>
                  <a:gd name="connsiteX44" fmla="*/ 3914 w 117107"/>
                  <a:gd name="connsiteY44" fmla="*/ 47665 h 117088"/>
                  <a:gd name="connsiteX45" fmla="*/ 0 w 117107"/>
                  <a:gd name="connsiteY45" fmla="*/ 57810 h 117088"/>
                  <a:gd name="connsiteX46" fmla="*/ 4556 w 117107"/>
                  <a:gd name="connsiteY46" fmla="*/ 60254 h 117088"/>
                  <a:gd name="connsiteX47" fmla="*/ 128 w 117107"/>
                  <a:gd name="connsiteY47" fmla="*/ 62821 h 117088"/>
                  <a:gd name="connsiteX48" fmla="*/ 4556 w 117107"/>
                  <a:gd name="connsiteY48" fmla="*/ 72722 h 117088"/>
                  <a:gd name="connsiteX49" fmla="*/ 11999 w 117107"/>
                  <a:gd name="connsiteY49" fmla="*/ 89592 h 117088"/>
                  <a:gd name="connsiteX50" fmla="*/ 16491 w 117107"/>
                  <a:gd name="connsiteY50" fmla="*/ 99487 h 117088"/>
                  <a:gd name="connsiteX51" fmla="*/ 21304 w 117107"/>
                  <a:gd name="connsiteY51" fmla="*/ 97780 h 117088"/>
                  <a:gd name="connsiteX52" fmla="*/ 20085 w 117107"/>
                  <a:gd name="connsiteY52" fmla="*/ 102669 h 117088"/>
                  <a:gd name="connsiteX53" fmla="*/ 30223 w 117107"/>
                  <a:gd name="connsiteY53" fmla="*/ 106577 h 117088"/>
                  <a:gd name="connsiteX54" fmla="*/ 47292 w 117107"/>
                  <a:gd name="connsiteY54" fmla="*/ 113180 h 117088"/>
                  <a:gd name="connsiteX55" fmla="*/ 57559 w 117107"/>
                  <a:gd name="connsiteY55" fmla="*/ 117088 h 117088"/>
                  <a:gd name="connsiteX56" fmla="*/ 59933 w 117107"/>
                  <a:gd name="connsiteY56" fmla="*/ 112571 h 117088"/>
                  <a:gd name="connsiteX57" fmla="*/ 62500 w 117107"/>
                  <a:gd name="connsiteY57" fmla="*/ 116966 h 117088"/>
                  <a:gd name="connsiteX58" fmla="*/ 72511 w 117107"/>
                  <a:gd name="connsiteY58" fmla="*/ 112571 h 117088"/>
                  <a:gd name="connsiteX59" fmla="*/ 89258 w 117107"/>
                  <a:gd name="connsiteY59" fmla="*/ 105115 h 117088"/>
                  <a:gd name="connsiteX60" fmla="*/ 99268 w 117107"/>
                  <a:gd name="connsiteY60" fmla="*/ 100591 h 117088"/>
                  <a:gd name="connsiteX61" fmla="*/ 97664 w 117107"/>
                  <a:gd name="connsiteY61" fmla="*/ 95701 h 117088"/>
                  <a:gd name="connsiteX62" fmla="*/ 102669 w 117107"/>
                  <a:gd name="connsiteY62" fmla="*/ 97042 h 117088"/>
                  <a:gd name="connsiteX63" fmla="*/ 106584 w 117107"/>
                  <a:gd name="connsiteY63" fmla="*/ 86775 h 117088"/>
                  <a:gd name="connsiteX64" fmla="*/ 113193 w 117107"/>
                  <a:gd name="connsiteY64" fmla="*/ 69668 h 117088"/>
                  <a:gd name="connsiteX65" fmla="*/ 117107 w 117107"/>
                  <a:gd name="connsiteY65" fmla="*/ 59523 h 117088"/>
                  <a:gd name="connsiteX66" fmla="*/ 112487 w 117107"/>
                  <a:gd name="connsiteY66" fmla="*/ 57078 h 117088"/>
                  <a:gd name="connsiteX67" fmla="*/ 116979 w 117107"/>
                  <a:gd name="connsiteY67" fmla="*/ 54511 h 117088"/>
                  <a:gd name="connsiteX68" fmla="*/ 112487 w 117107"/>
                  <a:gd name="connsiteY68" fmla="*/ 44610 h 117088"/>
                  <a:gd name="connsiteX69" fmla="*/ 105044 w 117107"/>
                  <a:gd name="connsiteY69" fmla="*/ 27740 h 117088"/>
                  <a:gd name="connsiteX70" fmla="*/ 100616 w 117107"/>
                  <a:gd name="connsiteY70" fmla="*/ 17845 h 117088"/>
                  <a:gd name="connsiteX71" fmla="*/ 95740 w 117107"/>
                  <a:gd name="connsiteY71" fmla="*/ 19308 h 117088"/>
                  <a:gd name="connsiteX72" fmla="*/ 96958 w 117107"/>
                  <a:gd name="connsiteY72" fmla="*/ 14419 h 117088"/>
                  <a:gd name="connsiteX73" fmla="*/ 86820 w 117107"/>
                  <a:gd name="connsiteY73" fmla="*/ 10511 h 117088"/>
                  <a:gd name="connsiteX74" fmla="*/ 69687 w 117107"/>
                  <a:gd name="connsiteY74" fmla="*/ 3908 h 117088"/>
                  <a:gd name="connsiteX75" fmla="*/ 59420 w 117107"/>
                  <a:gd name="connsiteY75" fmla="*/ 0 h 11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17107" h="117088">
                    <a:moveTo>
                      <a:pt x="65773" y="15279"/>
                    </a:moveTo>
                    <a:lnTo>
                      <a:pt x="82906" y="21875"/>
                    </a:lnTo>
                    <a:lnTo>
                      <a:pt x="80467" y="31045"/>
                    </a:lnTo>
                    <a:cubicBezTo>
                      <a:pt x="82264" y="32399"/>
                      <a:pt x="83868" y="33958"/>
                      <a:pt x="85344" y="35691"/>
                    </a:cubicBezTo>
                    <a:lnTo>
                      <a:pt x="94392" y="32752"/>
                    </a:lnTo>
                    <a:lnTo>
                      <a:pt x="101835" y="49500"/>
                    </a:lnTo>
                    <a:lnTo>
                      <a:pt x="93622" y="54267"/>
                    </a:lnTo>
                    <a:cubicBezTo>
                      <a:pt x="93878" y="56500"/>
                      <a:pt x="93878" y="58753"/>
                      <a:pt x="93622" y="60986"/>
                    </a:cubicBezTo>
                    <a:lnTo>
                      <a:pt x="102092" y="65266"/>
                    </a:lnTo>
                    <a:lnTo>
                      <a:pt x="95483" y="82380"/>
                    </a:lnTo>
                    <a:lnTo>
                      <a:pt x="86435" y="80057"/>
                    </a:lnTo>
                    <a:cubicBezTo>
                      <a:pt x="85023" y="81789"/>
                      <a:pt x="83483" y="83387"/>
                      <a:pt x="81815" y="84824"/>
                    </a:cubicBezTo>
                    <a:lnTo>
                      <a:pt x="84574" y="93866"/>
                    </a:lnTo>
                    <a:lnTo>
                      <a:pt x="67826" y="101322"/>
                    </a:lnTo>
                    <a:lnTo>
                      <a:pt x="63077" y="93134"/>
                    </a:lnTo>
                    <a:cubicBezTo>
                      <a:pt x="61730" y="93250"/>
                      <a:pt x="60318" y="93250"/>
                      <a:pt x="58907" y="93134"/>
                    </a:cubicBezTo>
                    <a:lnTo>
                      <a:pt x="56469" y="93134"/>
                    </a:lnTo>
                    <a:lnTo>
                      <a:pt x="52105" y="101566"/>
                    </a:lnTo>
                    <a:lnTo>
                      <a:pt x="34972" y="94970"/>
                    </a:lnTo>
                    <a:lnTo>
                      <a:pt x="37410" y="85800"/>
                    </a:lnTo>
                    <a:cubicBezTo>
                      <a:pt x="35678" y="84414"/>
                      <a:pt x="34009" y="82861"/>
                      <a:pt x="32533" y="81154"/>
                    </a:cubicBezTo>
                    <a:lnTo>
                      <a:pt x="23485" y="84086"/>
                    </a:lnTo>
                    <a:lnTo>
                      <a:pt x="15657" y="67589"/>
                    </a:lnTo>
                    <a:lnTo>
                      <a:pt x="23870" y="62821"/>
                    </a:lnTo>
                    <a:cubicBezTo>
                      <a:pt x="23614" y="60588"/>
                      <a:pt x="23614" y="58336"/>
                      <a:pt x="23870" y="56103"/>
                    </a:cubicBezTo>
                    <a:lnTo>
                      <a:pt x="15401" y="51823"/>
                    </a:lnTo>
                    <a:lnTo>
                      <a:pt x="22010" y="34709"/>
                    </a:lnTo>
                    <a:lnTo>
                      <a:pt x="31186" y="37032"/>
                    </a:lnTo>
                    <a:cubicBezTo>
                      <a:pt x="32533" y="35273"/>
                      <a:pt x="34009" y="33669"/>
                      <a:pt x="35742" y="32264"/>
                    </a:cubicBezTo>
                    <a:lnTo>
                      <a:pt x="32790" y="23223"/>
                    </a:lnTo>
                    <a:lnTo>
                      <a:pt x="49538" y="15766"/>
                    </a:lnTo>
                    <a:lnTo>
                      <a:pt x="54286" y="23954"/>
                    </a:lnTo>
                    <a:cubicBezTo>
                      <a:pt x="55699" y="23832"/>
                      <a:pt x="57174" y="23832"/>
                      <a:pt x="58586" y="23954"/>
                    </a:cubicBezTo>
                    <a:lnTo>
                      <a:pt x="60896" y="23954"/>
                    </a:lnTo>
                    <a:lnTo>
                      <a:pt x="65773" y="15279"/>
                    </a:lnTo>
                    <a:close/>
                    <a:moveTo>
                      <a:pt x="59420" y="0"/>
                    </a:moveTo>
                    <a:lnTo>
                      <a:pt x="57110" y="4518"/>
                    </a:lnTo>
                    <a:lnTo>
                      <a:pt x="54543" y="0"/>
                    </a:lnTo>
                    <a:lnTo>
                      <a:pt x="44533" y="4396"/>
                    </a:lnTo>
                    <a:lnTo>
                      <a:pt x="27785" y="12218"/>
                    </a:lnTo>
                    <a:lnTo>
                      <a:pt x="17775" y="16742"/>
                    </a:lnTo>
                    <a:lnTo>
                      <a:pt x="19315" y="21631"/>
                    </a:lnTo>
                    <a:lnTo>
                      <a:pt x="14438" y="20290"/>
                    </a:lnTo>
                    <a:lnTo>
                      <a:pt x="10395" y="30557"/>
                    </a:lnTo>
                    <a:lnTo>
                      <a:pt x="3914" y="47665"/>
                    </a:lnTo>
                    <a:lnTo>
                      <a:pt x="0" y="57810"/>
                    </a:lnTo>
                    <a:lnTo>
                      <a:pt x="4556" y="60254"/>
                    </a:lnTo>
                    <a:lnTo>
                      <a:pt x="128" y="62821"/>
                    </a:lnTo>
                    <a:lnTo>
                      <a:pt x="4556" y="72722"/>
                    </a:lnTo>
                    <a:lnTo>
                      <a:pt x="11999" y="89592"/>
                    </a:lnTo>
                    <a:lnTo>
                      <a:pt x="16491" y="99487"/>
                    </a:lnTo>
                    <a:lnTo>
                      <a:pt x="21304" y="97780"/>
                    </a:lnTo>
                    <a:lnTo>
                      <a:pt x="20085" y="102669"/>
                    </a:lnTo>
                    <a:lnTo>
                      <a:pt x="30223" y="106577"/>
                    </a:lnTo>
                    <a:lnTo>
                      <a:pt x="47292" y="113180"/>
                    </a:lnTo>
                    <a:lnTo>
                      <a:pt x="57559" y="117088"/>
                    </a:lnTo>
                    <a:lnTo>
                      <a:pt x="59933" y="112571"/>
                    </a:lnTo>
                    <a:lnTo>
                      <a:pt x="62500" y="116966"/>
                    </a:lnTo>
                    <a:lnTo>
                      <a:pt x="72511" y="112571"/>
                    </a:lnTo>
                    <a:lnTo>
                      <a:pt x="89258" y="105115"/>
                    </a:lnTo>
                    <a:lnTo>
                      <a:pt x="99268" y="100591"/>
                    </a:lnTo>
                    <a:lnTo>
                      <a:pt x="97664" y="95701"/>
                    </a:lnTo>
                    <a:lnTo>
                      <a:pt x="102669" y="97042"/>
                    </a:lnTo>
                    <a:lnTo>
                      <a:pt x="106584" y="86775"/>
                    </a:lnTo>
                    <a:lnTo>
                      <a:pt x="113193" y="69668"/>
                    </a:lnTo>
                    <a:lnTo>
                      <a:pt x="117107" y="59523"/>
                    </a:lnTo>
                    <a:lnTo>
                      <a:pt x="112487" y="57078"/>
                    </a:lnTo>
                    <a:lnTo>
                      <a:pt x="116979" y="54511"/>
                    </a:lnTo>
                    <a:lnTo>
                      <a:pt x="112487" y="44610"/>
                    </a:lnTo>
                    <a:lnTo>
                      <a:pt x="105044" y="27740"/>
                    </a:lnTo>
                    <a:lnTo>
                      <a:pt x="100616" y="17845"/>
                    </a:lnTo>
                    <a:lnTo>
                      <a:pt x="95740" y="19308"/>
                    </a:lnTo>
                    <a:lnTo>
                      <a:pt x="96958" y="14419"/>
                    </a:lnTo>
                    <a:lnTo>
                      <a:pt x="86820" y="10511"/>
                    </a:lnTo>
                    <a:lnTo>
                      <a:pt x="69687" y="3908"/>
                    </a:lnTo>
                    <a:lnTo>
                      <a:pt x="59420" y="0"/>
                    </a:lnTo>
                    <a:close/>
                  </a:path>
                </a:pathLst>
              </a:custGeom>
              <a:solidFill>
                <a:srgbClr val="FFFFFF"/>
              </a:solidFill>
              <a:ln w="6417" cap="flat">
                <a:noFill/>
                <a:prstDash val="solid"/>
                <a:miter/>
              </a:ln>
            </p:spPr>
            <p:txBody>
              <a:bodyPr rtlCol="0" anchor="ctr"/>
              <a:lstStyle/>
              <a:p>
                <a:endParaRPr lang="en-US" sz="1600"/>
              </a:p>
            </p:txBody>
          </p:sp>
          <p:sp>
            <p:nvSpPr>
              <p:cNvPr id="395" name="Freeform: Shape 2578">
                <a:extLst>
                  <a:ext uri="{FF2B5EF4-FFF2-40B4-BE49-F238E27FC236}">
                    <a16:creationId xmlns:a16="http://schemas.microsoft.com/office/drawing/2014/main" id="{6A3CCBC2-32FA-3CB0-7771-30089D8C7F87}"/>
                  </a:ext>
                </a:extLst>
              </p:cNvPr>
              <p:cNvSpPr/>
              <p:nvPr/>
            </p:nvSpPr>
            <p:spPr>
              <a:xfrm>
                <a:off x="6557756" y="5445434"/>
                <a:ext cx="181019" cy="181018"/>
              </a:xfrm>
              <a:custGeom>
                <a:avLst/>
                <a:gdLst>
                  <a:gd name="connsiteX0" fmla="*/ 61345 w 181019"/>
                  <a:gd name="connsiteY0" fmla="*/ 181019 h 181018"/>
                  <a:gd name="connsiteX1" fmla="*/ 59612 w 181019"/>
                  <a:gd name="connsiteY1" fmla="*/ 165003 h 181018"/>
                  <a:gd name="connsiteX2" fmla="*/ 47036 w 181019"/>
                  <a:gd name="connsiteY2" fmla="*/ 175148 h 181018"/>
                  <a:gd name="connsiteX3" fmla="*/ 5839 w 181019"/>
                  <a:gd name="connsiteY3" fmla="*/ 133958 h 181018"/>
                  <a:gd name="connsiteX4" fmla="*/ 15850 w 181019"/>
                  <a:gd name="connsiteY4" fmla="*/ 121368 h 181018"/>
                  <a:gd name="connsiteX5" fmla="*/ 0 w 181019"/>
                  <a:gd name="connsiteY5" fmla="*/ 119661 h 181018"/>
                  <a:gd name="connsiteX6" fmla="*/ 0 w 181019"/>
                  <a:gd name="connsiteY6" fmla="*/ 61358 h 181018"/>
                  <a:gd name="connsiteX7" fmla="*/ 15850 w 181019"/>
                  <a:gd name="connsiteY7" fmla="*/ 59644 h 181018"/>
                  <a:gd name="connsiteX8" fmla="*/ 5839 w 181019"/>
                  <a:gd name="connsiteY8" fmla="*/ 47061 h 181018"/>
                  <a:gd name="connsiteX9" fmla="*/ 47036 w 181019"/>
                  <a:gd name="connsiteY9" fmla="*/ 5865 h 181018"/>
                  <a:gd name="connsiteX10" fmla="*/ 59612 w 181019"/>
                  <a:gd name="connsiteY10" fmla="*/ 15888 h 181018"/>
                  <a:gd name="connsiteX11" fmla="*/ 61345 w 181019"/>
                  <a:gd name="connsiteY11" fmla="*/ 0 h 181018"/>
                  <a:gd name="connsiteX12" fmla="*/ 119545 w 181019"/>
                  <a:gd name="connsiteY12" fmla="*/ 0 h 181018"/>
                  <a:gd name="connsiteX13" fmla="*/ 121342 w 181019"/>
                  <a:gd name="connsiteY13" fmla="*/ 15888 h 181018"/>
                  <a:gd name="connsiteX14" fmla="*/ 133791 w 181019"/>
                  <a:gd name="connsiteY14" fmla="*/ 5865 h 181018"/>
                  <a:gd name="connsiteX15" fmla="*/ 174987 w 181019"/>
                  <a:gd name="connsiteY15" fmla="*/ 47061 h 181018"/>
                  <a:gd name="connsiteX16" fmla="*/ 164977 w 181019"/>
                  <a:gd name="connsiteY16" fmla="*/ 59644 h 181018"/>
                  <a:gd name="connsiteX17" fmla="*/ 181019 w 181019"/>
                  <a:gd name="connsiteY17" fmla="*/ 61358 h 181018"/>
                  <a:gd name="connsiteX18" fmla="*/ 181019 w 181019"/>
                  <a:gd name="connsiteY18" fmla="*/ 119661 h 181018"/>
                  <a:gd name="connsiteX19" fmla="*/ 164977 w 181019"/>
                  <a:gd name="connsiteY19" fmla="*/ 121368 h 181018"/>
                  <a:gd name="connsiteX20" fmla="*/ 174987 w 181019"/>
                  <a:gd name="connsiteY20" fmla="*/ 133958 h 181018"/>
                  <a:gd name="connsiteX21" fmla="*/ 133791 w 181019"/>
                  <a:gd name="connsiteY21" fmla="*/ 175026 h 181018"/>
                  <a:gd name="connsiteX22" fmla="*/ 121342 w 181019"/>
                  <a:gd name="connsiteY22" fmla="*/ 165003 h 181018"/>
                  <a:gd name="connsiteX23" fmla="*/ 119545 w 181019"/>
                  <a:gd name="connsiteY23" fmla="*/ 181019 h 181018"/>
                  <a:gd name="connsiteX24" fmla="*/ 61345 w 181019"/>
                  <a:gd name="connsiteY24" fmla="*/ 181019 h 18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1019" h="181018">
                    <a:moveTo>
                      <a:pt x="61345" y="181019"/>
                    </a:moveTo>
                    <a:lnTo>
                      <a:pt x="59612" y="165003"/>
                    </a:lnTo>
                    <a:lnTo>
                      <a:pt x="47036" y="175148"/>
                    </a:lnTo>
                    <a:lnTo>
                      <a:pt x="5839" y="133958"/>
                    </a:lnTo>
                    <a:lnTo>
                      <a:pt x="15850" y="121368"/>
                    </a:lnTo>
                    <a:lnTo>
                      <a:pt x="0" y="119661"/>
                    </a:lnTo>
                    <a:lnTo>
                      <a:pt x="0" y="61358"/>
                    </a:lnTo>
                    <a:lnTo>
                      <a:pt x="15850" y="59644"/>
                    </a:lnTo>
                    <a:lnTo>
                      <a:pt x="5839" y="47061"/>
                    </a:lnTo>
                    <a:lnTo>
                      <a:pt x="47036" y="5865"/>
                    </a:lnTo>
                    <a:lnTo>
                      <a:pt x="59612" y="15888"/>
                    </a:lnTo>
                    <a:lnTo>
                      <a:pt x="61345" y="0"/>
                    </a:lnTo>
                    <a:lnTo>
                      <a:pt x="119545" y="0"/>
                    </a:lnTo>
                    <a:lnTo>
                      <a:pt x="121342" y="15888"/>
                    </a:lnTo>
                    <a:lnTo>
                      <a:pt x="133791" y="5865"/>
                    </a:lnTo>
                    <a:lnTo>
                      <a:pt x="174987" y="47061"/>
                    </a:lnTo>
                    <a:lnTo>
                      <a:pt x="164977" y="59644"/>
                    </a:lnTo>
                    <a:lnTo>
                      <a:pt x="181019" y="61358"/>
                    </a:lnTo>
                    <a:lnTo>
                      <a:pt x="181019" y="119661"/>
                    </a:lnTo>
                    <a:lnTo>
                      <a:pt x="164977" y="121368"/>
                    </a:lnTo>
                    <a:lnTo>
                      <a:pt x="174987" y="133958"/>
                    </a:lnTo>
                    <a:lnTo>
                      <a:pt x="133791" y="175026"/>
                    </a:lnTo>
                    <a:lnTo>
                      <a:pt x="121342" y="165003"/>
                    </a:lnTo>
                    <a:lnTo>
                      <a:pt x="119545" y="181019"/>
                    </a:lnTo>
                    <a:lnTo>
                      <a:pt x="61345" y="181019"/>
                    </a:lnTo>
                    <a:close/>
                  </a:path>
                </a:pathLst>
              </a:custGeom>
              <a:solidFill>
                <a:srgbClr val="FFFFFF"/>
              </a:solidFill>
              <a:ln w="6417" cap="flat">
                <a:noFill/>
                <a:prstDash val="solid"/>
                <a:miter/>
              </a:ln>
            </p:spPr>
            <p:txBody>
              <a:bodyPr rtlCol="0" anchor="ctr"/>
              <a:lstStyle/>
              <a:p>
                <a:endParaRPr lang="en-US" sz="1600"/>
              </a:p>
            </p:txBody>
          </p:sp>
          <p:sp>
            <p:nvSpPr>
              <p:cNvPr id="396" name="Freeform: Shape 2579">
                <a:extLst>
                  <a:ext uri="{FF2B5EF4-FFF2-40B4-BE49-F238E27FC236}">
                    <a16:creationId xmlns:a16="http://schemas.microsoft.com/office/drawing/2014/main" id="{EB581DE1-F7C1-23A5-21A5-D3237DC74AAF}"/>
                  </a:ext>
                </a:extLst>
              </p:cNvPr>
              <p:cNvSpPr/>
              <p:nvPr/>
            </p:nvSpPr>
            <p:spPr>
              <a:xfrm>
                <a:off x="6551595" y="5439325"/>
                <a:ext cx="193275" cy="194090"/>
              </a:xfrm>
              <a:custGeom>
                <a:avLst/>
                <a:gdLst>
                  <a:gd name="connsiteX0" fmla="*/ 120316 w 193275"/>
                  <a:gd name="connsiteY0" fmla="*/ 12218 h 194090"/>
                  <a:gd name="connsiteX1" fmla="*/ 122497 w 193275"/>
                  <a:gd name="connsiteY1" fmla="*/ 32873 h 194090"/>
                  <a:gd name="connsiteX2" fmla="*/ 123332 w 193275"/>
                  <a:gd name="connsiteY2" fmla="*/ 32873 h 194090"/>
                  <a:gd name="connsiteX3" fmla="*/ 139631 w 193275"/>
                  <a:gd name="connsiteY3" fmla="*/ 19918 h 194090"/>
                  <a:gd name="connsiteX4" fmla="*/ 172998 w 193275"/>
                  <a:gd name="connsiteY4" fmla="*/ 54267 h 194090"/>
                  <a:gd name="connsiteX5" fmla="*/ 160036 w 193275"/>
                  <a:gd name="connsiteY5" fmla="*/ 70399 h 194090"/>
                  <a:gd name="connsiteX6" fmla="*/ 160036 w 193275"/>
                  <a:gd name="connsiteY6" fmla="*/ 71253 h 194090"/>
                  <a:gd name="connsiteX7" fmla="*/ 180699 w 193275"/>
                  <a:gd name="connsiteY7" fmla="*/ 73576 h 194090"/>
                  <a:gd name="connsiteX8" fmla="*/ 180699 w 193275"/>
                  <a:gd name="connsiteY8" fmla="*/ 120264 h 194090"/>
                  <a:gd name="connsiteX9" fmla="*/ 160036 w 193275"/>
                  <a:gd name="connsiteY9" fmla="*/ 122587 h 194090"/>
                  <a:gd name="connsiteX10" fmla="*/ 160036 w 193275"/>
                  <a:gd name="connsiteY10" fmla="*/ 123325 h 194090"/>
                  <a:gd name="connsiteX11" fmla="*/ 172998 w 193275"/>
                  <a:gd name="connsiteY11" fmla="*/ 139823 h 194090"/>
                  <a:gd name="connsiteX12" fmla="*/ 139631 w 193275"/>
                  <a:gd name="connsiteY12" fmla="*/ 173191 h 194090"/>
                  <a:gd name="connsiteX13" fmla="*/ 123332 w 193275"/>
                  <a:gd name="connsiteY13" fmla="*/ 160235 h 194090"/>
                  <a:gd name="connsiteX14" fmla="*/ 122497 w 193275"/>
                  <a:gd name="connsiteY14" fmla="*/ 160235 h 194090"/>
                  <a:gd name="connsiteX15" fmla="*/ 120316 w 193275"/>
                  <a:gd name="connsiteY15" fmla="*/ 180891 h 194090"/>
                  <a:gd name="connsiteX16" fmla="*/ 73024 w 193275"/>
                  <a:gd name="connsiteY16" fmla="*/ 180891 h 194090"/>
                  <a:gd name="connsiteX17" fmla="*/ 70649 w 193275"/>
                  <a:gd name="connsiteY17" fmla="*/ 160235 h 194090"/>
                  <a:gd name="connsiteX18" fmla="*/ 69815 w 193275"/>
                  <a:gd name="connsiteY18" fmla="*/ 160235 h 194090"/>
                  <a:gd name="connsiteX19" fmla="*/ 53709 w 193275"/>
                  <a:gd name="connsiteY19" fmla="*/ 173191 h 194090"/>
                  <a:gd name="connsiteX20" fmla="*/ 19699 w 193275"/>
                  <a:gd name="connsiteY20" fmla="*/ 139823 h 194090"/>
                  <a:gd name="connsiteX21" fmla="*/ 32662 w 193275"/>
                  <a:gd name="connsiteY21" fmla="*/ 123569 h 194090"/>
                  <a:gd name="connsiteX22" fmla="*/ 32662 w 193275"/>
                  <a:gd name="connsiteY22" fmla="*/ 122831 h 194090"/>
                  <a:gd name="connsiteX23" fmla="*/ 12128 w 193275"/>
                  <a:gd name="connsiteY23" fmla="*/ 120515 h 194090"/>
                  <a:gd name="connsiteX24" fmla="*/ 12128 w 193275"/>
                  <a:gd name="connsiteY24" fmla="*/ 72966 h 194090"/>
                  <a:gd name="connsiteX25" fmla="*/ 32662 w 193275"/>
                  <a:gd name="connsiteY25" fmla="*/ 70643 h 194090"/>
                  <a:gd name="connsiteX26" fmla="*/ 32662 w 193275"/>
                  <a:gd name="connsiteY26" fmla="*/ 69789 h 194090"/>
                  <a:gd name="connsiteX27" fmla="*/ 19699 w 193275"/>
                  <a:gd name="connsiteY27" fmla="*/ 54267 h 194090"/>
                  <a:gd name="connsiteX28" fmla="*/ 53196 w 193275"/>
                  <a:gd name="connsiteY28" fmla="*/ 20778 h 194090"/>
                  <a:gd name="connsiteX29" fmla="*/ 69302 w 193275"/>
                  <a:gd name="connsiteY29" fmla="*/ 33733 h 194090"/>
                  <a:gd name="connsiteX30" fmla="*/ 70200 w 193275"/>
                  <a:gd name="connsiteY30" fmla="*/ 33733 h 194090"/>
                  <a:gd name="connsiteX31" fmla="*/ 72511 w 193275"/>
                  <a:gd name="connsiteY31" fmla="*/ 13078 h 194090"/>
                  <a:gd name="connsiteX32" fmla="*/ 119803 w 193275"/>
                  <a:gd name="connsiteY32" fmla="*/ 13078 h 194090"/>
                  <a:gd name="connsiteX33" fmla="*/ 130711 w 193275"/>
                  <a:gd name="connsiteY33" fmla="*/ 853 h 194090"/>
                  <a:gd name="connsiteX34" fmla="*/ 61987 w 193275"/>
                  <a:gd name="connsiteY34" fmla="*/ 853 h 194090"/>
                  <a:gd name="connsiteX35" fmla="*/ 60896 w 193275"/>
                  <a:gd name="connsiteY35" fmla="*/ 11242 h 194090"/>
                  <a:gd name="connsiteX36" fmla="*/ 52682 w 193275"/>
                  <a:gd name="connsiteY36" fmla="*/ 4761 h 194090"/>
                  <a:gd name="connsiteX37" fmla="*/ 44982 w 193275"/>
                  <a:gd name="connsiteY37" fmla="*/ 12462 h 194090"/>
                  <a:gd name="connsiteX38" fmla="*/ 11550 w 193275"/>
                  <a:gd name="connsiteY38" fmla="*/ 45829 h 194090"/>
                  <a:gd name="connsiteX39" fmla="*/ 3850 w 193275"/>
                  <a:gd name="connsiteY39" fmla="*/ 53651 h 194090"/>
                  <a:gd name="connsiteX40" fmla="*/ 10267 w 193275"/>
                  <a:gd name="connsiteY40" fmla="*/ 61724 h 194090"/>
                  <a:gd name="connsiteX41" fmla="*/ 0 w 193275"/>
                  <a:gd name="connsiteY41" fmla="*/ 62943 h 194090"/>
                  <a:gd name="connsiteX42" fmla="*/ 0 w 193275"/>
                  <a:gd name="connsiteY42" fmla="*/ 132001 h 194090"/>
                  <a:gd name="connsiteX43" fmla="*/ 10267 w 193275"/>
                  <a:gd name="connsiteY43" fmla="*/ 133220 h 194090"/>
                  <a:gd name="connsiteX44" fmla="*/ 3850 w 193275"/>
                  <a:gd name="connsiteY44" fmla="*/ 141292 h 194090"/>
                  <a:gd name="connsiteX45" fmla="*/ 11550 w 193275"/>
                  <a:gd name="connsiteY45" fmla="*/ 149114 h 194090"/>
                  <a:gd name="connsiteX46" fmla="*/ 44982 w 193275"/>
                  <a:gd name="connsiteY46" fmla="*/ 182482 h 194090"/>
                  <a:gd name="connsiteX47" fmla="*/ 52682 w 193275"/>
                  <a:gd name="connsiteY47" fmla="*/ 190182 h 194090"/>
                  <a:gd name="connsiteX48" fmla="*/ 60896 w 193275"/>
                  <a:gd name="connsiteY48" fmla="*/ 183701 h 194090"/>
                  <a:gd name="connsiteX49" fmla="*/ 61987 w 193275"/>
                  <a:gd name="connsiteY49" fmla="*/ 194090 h 194090"/>
                  <a:gd name="connsiteX50" fmla="*/ 131160 w 193275"/>
                  <a:gd name="connsiteY50" fmla="*/ 194090 h 194090"/>
                  <a:gd name="connsiteX51" fmla="*/ 132379 w 193275"/>
                  <a:gd name="connsiteY51" fmla="*/ 183701 h 194090"/>
                  <a:gd name="connsiteX52" fmla="*/ 140465 w 193275"/>
                  <a:gd name="connsiteY52" fmla="*/ 190182 h 194090"/>
                  <a:gd name="connsiteX53" fmla="*/ 148165 w 193275"/>
                  <a:gd name="connsiteY53" fmla="*/ 182482 h 194090"/>
                  <a:gd name="connsiteX54" fmla="*/ 181661 w 193275"/>
                  <a:gd name="connsiteY54" fmla="*/ 149114 h 194090"/>
                  <a:gd name="connsiteX55" fmla="*/ 189361 w 193275"/>
                  <a:gd name="connsiteY55" fmla="*/ 141292 h 194090"/>
                  <a:gd name="connsiteX56" fmla="*/ 182880 w 193275"/>
                  <a:gd name="connsiteY56" fmla="*/ 133220 h 194090"/>
                  <a:gd name="connsiteX57" fmla="*/ 193275 w 193275"/>
                  <a:gd name="connsiteY57" fmla="*/ 132001 h 194090"/>
                  <a:gd name="connsiteX58" fmla="*/ 193275 w 193275"/>
                  <a:gd name="connsiteY58" fmla="*/ 62090 h 194090"/>
                  <a:gd name="connsiteX59" fmla="*/ 182880 w 193275"/>
                  <a:gd name="connsiteY59" fmla="*/ 60864 h 194090"/>
                  <a:gd name="connsiteX60" fmla="*/ 189361 w 193275"/>
                  <a:gd name="connsiteY60" fmla="*/ 52798 h 194090"/>
                  <a:gd name="connsiteX61" fmla="*/ 181661 w 193275"/>
                  <a:gd name="connsiteY61" fmla="*/ 44975 h 194090"/>
                  <a:gd name="connsiteX62" fmla="*/ 148165 w 193275"/>
                  <a:gd name="connsiteY62" fmla="*/ 11608 h 194090"/>
                  <a:gd name="connsiteX63" fmla="*/ 140465 w 193275"/>
                  <a:gd name="connsiteY63" fmla="*/ 3908 h 194090"/>
                  <a:gd name="connsiteX64" fmla="*/ 132379 w 193275"/>
                  <a:gd name="connsiteY64" fmla="*/ 10389 h 194090"/>
                  <a:gd name="connsiteX65" fmla="*/ 131160 w 193275"/>
                  <a:gd name="connsiteY65" fmla="*/ 0 h 194090"/>
                  <a:gd name="connsiteX66" fmla="*/ 130711 w 193275"/>
                  <a:gd name="connsiteY66" fmla="*/ 853 h 19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93275" h="194090">
                    <a:moveTo>
                      <a:pt x="120316" y="12218"/>
                    </a:moveTo>
                    <a:lnTo>
                      <a:pt x="122497" y="32873"/>
                    </a:lnTo>
                    <a:lnTo>
                      <a:pt x="123332" y="32873"/>
                    </a:lnTo>
                    <a:lnTo>
                      <a:pt x="139631" y="19918"/>
                    </a:lnTo>
                    <a:lnTo>
                      <a:pt x="172998" y="54267"/>
                    </a:lnTo>
                    <a:lnTo>
                      <a:pt x="160036" y="70399"/>
                    </a:lnTo>
                    <a:lnTo>
                      <a:pt x="160036" y="71253"/>
                    </a:lnTo>
                    <a:lnTo>
                      <a:pt x="180699" y="73576"/>
                    </a:lnTo>
                    <a:lnTo>
                      <a:pt x="180699" y="120264"/>
                    </a:lnTo>
                    <a:lnTo>
                      <a:pt x="160036" y="122587"/>
                    </a:lnTo>
                    <a:lnTo>
                      <a:pt x="160036" y="123325"/>
                    </a:lnTo>
                    <a:lnTo>
                      <a:pt x="172998" y="139823"/>
                    </a:lnTo>
                    <a:lnTo>
                      <a:pt x="139631" y="173191"/>
                    </a:lnTo>
                    <a:lnTo>
                      <a:pt x="123332" y="160235"/>
                    </a:lnTo>
                    <a:lnTo>
                      <a:pt x="122497" y="160235"/>
                    </a:lnTo>
                    <a:lnTo>
                      <a:pt x="120316" y="180891"/>
                    </a:lnTo>
                    <a:lnTo>
                      <a:pt x="73024" y="180891"/>
                    </a:lnTo>
                    <a:lnTo>
                      <a:pt x="70649" y="160235"/>
                    </a:lnTo>
                    <a:lnTo>
                      <a:pt x="69815" y="160235"/>
                    </a:lnTo>
                    <a:lnTo>
                      <a:pt x="53709" y="173191"/>
                    </a:lnTo>
                    <a:lnTo>
                      <a:pt x="19699" y="139823"/>
                    </a:lnTo>
                    <a:lnTo>
                      <a:pt x="32662" y="123569"/>
                    </a:lnTo>
                    <a:lnTo>
                      <a:pt x="32662" y="122831"/>
                    </a:lnTo>
                    <a:lnTo>
                      <a:pt x="12128" y="120515"/>
                    </a:lnTo>
                    <a:lnTo>
                      <a:pt x="12128" y="72966"/>
                    </a:lnTo>
                    <a:lnTo>
                      <a:pt x="32662" y="70643"/>
                    </a:lnTo>
                    <a:lnTo>
                      <a:pt x="32662" y="69789"/>
                    </a:lnTo>
                    <a:lnTo>
                      <a:pt x="19699" y="54267"/>
                    </a:lnTo>
                    <a:lnTo>
                      <a:pt x="53196" y="20778"/>
                    </a:lnTo>
                    <a:lnTo>
                      <a:pt x="69302" y="33733"/>
                    </a:lnTo>
                    <a:lnTo>
                      <a:pt x="70200" y="33733"/>
                    </a:lnTo>
                    <a:lnTo>
                      <a:pt x="72511" y="13078"/>
                    </a:lnTo>
                    <a:lnTo>
                      <a:pt x="119803" y="13078"/>
                    </a:lnTo>
                    <a:moveTo>
                      <a:pt x="130711" y="853"/>
                    </a:moveTo>
                    <a:lnTo>
                      <a:pt x="61987" y="853"/>
                    </a:lnTo>
                    <a:lnTo>
                      <a:pt x="60896" y="11242"/>
                    </a:lnTo>
                    <a:lnTo>
                      <a:pt x="52682" y="4761"/>
                    </a:lnTo>
                    <a:lnTo>
                      <a:pt x="44982" y="12462"/>
                    </a:lnTo>
                    <a:lnTo>
                      <a:pt x="11550" y="45829"/>
                    </a:lnTo>
                    <a:lnTo>
                      <a:pt x="3850" y="53651"/>
                    </a:lnTo>
                    <a:lnTo>
                      <a:pt x="10267" y="61724"/>
                    </a:lnTo>
                    <a:lnTo>
                      <a:pt x="0" y="62943"/>
                    </a:lnTo>
                    <a:lnTo>
                      <a:pt x="0" y="132001"/>
                    </a:lnTo>
                    <a:lnTo>
                      <a:pt x="10267" y="133220"/>
                    </a:lnTo>
                    <a:lnTo>
                      <a:pt x="3850" y="141292"/>
                    </a:lnTo>
                    <a:lnTo>
                      <a:pt x="11550" y="149114"/>
                    </a:lnTo>
                    <a:lnTo>
                      <a:pt x="44982" y="182482"/>
                    </a:lnTo>
                    <a:lnTo>
                      <a:pt x="52682" y="190182"/>
                    </a:lnTo>
                    <a:lnTo>
                      <a:pt x="60896" y="183701"/>
                    </a:lnTo>
                    <a:lnTo>
                      <a:pt x="61987" y="194090"/>
                    </a:lnTo>
                    <a:lnTo>
                      <a:pt x="131160" y="194090"/>
                    </a:lnTo>
                    <a:lnTo>
                      <a:pt x="132379" y="183701"/>
                    </a:lnTo>
                    <a:lnTo>
                      <a:pt x="140465" y="190182"/>
                    </a:lnTo>
                    <a:lnTo>
                      <a:pt x="148165" y="182482"/>
                    </a:lnTo>
                    <a:lnTo>
                      <a:pt x="181661" y="149114"/>
                    </a:lnTo>
                    <a:lnTo>
                      <a:pt x="189361" y="141292"/>
                    </a:lnTo>
                    <a:lnTo>
                      <a:pt x="182880" y="133220"/>
                    </a:lnTo>
                    <a:lnTo>
                      <a:pt x="193275" y="132001"/>
                    </a:lnTo>
                    <a:lnTo>
                      <a:pt x="193275" y="62090"/>
                    </a:lnTo>
                    <a:lnTo>
                      <a:pt x="182880" y="60864"/>
                    </a:lnTo>
                    <a:lnTo>
                      <a:pt x="189361" y="52798"/>
                    </a:lnTo>
                    <a:lnTo>
                      <a:pt x="181661" y="44975"/>
                    </a:lnTo>
                    <a:lnTo>
                      <a:pt x="148165" y="11608"/>
                    </a:lnTo>
                    <a:lnTo>
                      <a:pt x="140465" y="3908"/>
                    </a:lnTo>
                    <a:lnTo>
                      <a:pt x="132379" y="10389"/>
                    </a:lnTo>
                    <a:lnTo>
                      <a:pt x="131160" y="0"/>
                    </a:lnTo>
                    <a:lnTo>
                      <a:pt x="130711" y="853"/>
                    </a:lnTo>
                    <a:close/>
                  </a:path>
                </a:pathLst>
              </a:custGeom>
              <a:solidFill>
                <a:srgbClr val="FFFFFF"/>
              </a:solidFill>
              <a:ln w="6417" cap="flat">
                <a:noFill/>
                <a:prstDash val="solid"/>
                <a:miter/>
              </a:ln>
            </p:spPr>
            <p:txBody>
              <a:bodyPr rtlCol="0" anchor="ctr"/>
              <a:lstStyle/>
              <a:p>
                <a:endParaRPr lang="en-US" sz="1600"/>
              </a:p>
            </p:txBody>
          </p:sp>
          <p:sp>
            <p:nvSpPr>
              <p:cNvPr id="397" name="Freeform: Shape 2580">
                <a:extLst>
                  <a:ext uri="{FF2B5EF4-FFF2-40B4-BE49-F238E27FC236}">
                    <a16:creationId xmlns:a16="http://schemas.microsoft.com/office/drawing/2014/main" id="{9D6C1D5A-913F-3F25-8898-1559C3124AB5}"/>
                  </a:ext>
                </a:extLst>
              </p:cNvPr>
              <p:cNvSpPr/>
              <p:nvPr/>
            </p:nvSpPr>
            <p:spPr>
              <a:xfrm>
                <a:off x="6400190" y="5679495"/>
                <a:ext cx="488930" cy="77502"/>
              </a:xfrm>
              <a:custGeom>
                <a:avLst/>
                <a:gdLst>
                  <a:gd name="connsiteX0" fmla="*/ 0 w 488930"/>
                  <a:gd name="connsiteY0" fmla="*/ 16382 h 77502"/>
                  <a:gd name="connsiteX1" fmla="*/ 116113 w 488930"/>
                  <a:gd name="connsiteY1" fmla="*/ 16382 h 77502"/>
                  <a:gd name="connsiteX2" fmla="*/ 116113 w 488930"/>
                  <a:gd name="connsiteY2" fmla="*/ 52195 h 77502"/>
                  <a:gd name="connsiteX3" fmla="*/ 109118 w 488930"/>
                  <a:gd name="connsiteY3" fmla="*/ 56712 h 77502"/>
                  <a:gd name="connsiteX4" fmla="*/ 97760 w 488930"/>
                  <a:gd name="connsiteY4" fmla="*/ 61114 h 77502"/>
                  <a:gd name="connsiteX5" fmla="*/ 86403 w 488930"/>
                  <a:gd name="connsiteY5" fmla="*/ 56712 h 77502"/>
                  <a:gd name="connsiteX6" fmla="*/ 65163 w 488930"/>
                  <a:gd name="connsiteY6" fmla="*/ 48890 h 77502"/>
                  <a:gd name="connsiteX7" fmla="*/ 43987 w 488930"/>
                  <a:gd name="connsiteY7" fmla="*/ 56712 h 77502"/>
                  <a:gd name="connsiteX8" fmla="*/ 32565 w 488930"/>
                  <a:gd name="connsiteY8" fmla="*/ 61134 h 77502"/>
                  <a:gd name="connsiteX9" fmla="*/ 21143 w 488930"/>
                  <a:gd name="connsiteY9" fmla="*/ 56712 h 77502"/>
                  <a:gd name="connsiteX10" fmla="*/ 0 w 488930"/>
                  <a:gd name="connsiteY10" fmla="*/ 48890 h 77502"/>
                  <a:gd name="connsiteX11" fmla="*/ 0 w 488930"/>
                  <a:gd name="connsiteY11" fmla="*/ 65272 h 77502"/>
                  <a:gd name="connsiteX12" fmla="*/ 6122 w 488930"/>
                  <a:gd name="connsiteY12" fmla="*/ 66337 h 77502"/>
                  <a:gd name="connsiteX13" fmla="*/ 11364 w 488930"/>
                  <a:gd name="connsiteY13" fmla="*/ 69668 h 77502"/>
                  <a:gd name="connsiteX14" fmla="*/ 32565 w 488930"/>
                  <a:gd name="connsiteY14" fmla="*/ 77503 h 77502"/>
                  <a:gd name="connsiteX15" fmla="*/ 53805 w 488930"/>
                  <a:gd name="connsiteY15" fmla="*/ 69668 h 77502"/>
                  <a:gd name="connsiteX16" fmla="*/ 59003 w 488930"/>
                  <a:gd name="connsiteY16" fmla="*/ 66337 h 77502"/>
                  <a:gd name="connsiteX17" fmla="*/ 65163 w 488930"/>
                  <a:gd name="connsiteY17" fmla="*/ 65272 h 77502"/>
                  <a:gd name="connsiteX18" fmla="*/ 76649 w 488930"/>
                  <a:gd name="connsiteY18" fmla="*/ 69668 h 77502"/>
                  <a:gd name="connsiteX19" fmla="*/ 97760 w 488930"/>
                  <a:gd name="connsiteY19" fmla="*/ 77483 h 77502"/>
                  <a:gd name="connsiteX20" fmla="*/ 118936 w 488930"/>
                  <a:gd name="connsiteY20" fmla="*/ 69668 h 77502"/>
                  <a:gd name="connsiteX21" fmla="*/ 130358 w 488930"/>
                  <a:gd name="connsiteY21" fmla="*/ 65253 h 77502"/>
                  <a:gd name="connsiteX22" fmla="*/ 141780 w 488930"/>
                  <a:gd name="connsiteY22" fmla="*/ 69668 h 77502"/>
                  <a:gd name="connsiteX23" fmla="*/ 162955 w 488930"/>
                  <a:gd name="connsiteY23" fmla="*/ 77483 h 77502"/>
                  <a:gd name="connsiteX24" fmla="*/ 184067 w 488930"/>
                  <a:gd name="connsiteY24" fmla="*/ 69668 h 77502"/>
                  <a:gd name="connsiteX25" fmla="*/ 195553 w 488930"/>
                  <a:gd name="connsiteY25" fmla="*/ 65272 h 77502"/>
                  <a:gd name="connsiteX26" fmla="*/ 201713 w 488930"/>
                  <a:gd name="connsiteY26" fmla="*/ 66337 h 77502"/>
                  <a:gd name="connsiteX27" fmla="*/ 206911 w 488930"/>
                  <a:gd name="connsiteY27" fmla="*/ 69668 h 77502"/>
                  <a:gd name="connsiteX28" fmla="*/ 228086 w 488930"/>
                  <a:gd name="connsiteY28" fmla="*/ 77490 h 77502"/>
                  <a:gd name="connsiteX29" fmla="*/ 249326 w 488930"/>
                  <a:gd name="connsiteY29" fmla="*/ 69668 h 77502"/>
                  <a:gd name="connsiteX30" fmla="*/ 260684 w 488930"/>
                  <a:gd name="connsiteY30" fmla="*/ 65266 h 77502"/>
                  <a:gd name="connsiteX31" fmla="*/ 272042 w 488930"/>
                  <a:gd name="connsiteY31" fmla="*/ 69668 h 77502"/>
                  <a:gd name="connsiteX32" fmla="*/ 293346 w 488930"/>
                  <a:gd name="connsiteY32" fmla="*/ 77490 h 77502"/>
                  <a:gd name="connsiteX33" fmla="*/ 314457 w 488930"/>
                  <a:gd name="connsiteY33" fmla="*/ 69668 h 77502"/>
                  <a:gd name="connsiteX34" fmla="*/ 325943 w 488930"/>
                  <a:gd name="connsiteY34" fmla="*/ 65253 h 77502"/>
                  <a:gd name="connsiteX35" fmla="*/ 337365 w 488930"/>
                  <a:gd name="connsiteY35" fmla="*/ 69668 h 77502"/>
                  <a:gd name="connsiteX36" fmla="*/ 358477 w 488930"/>
                  <a:gd name="connsiteY36" fmla="*/ 77483 h 77502"/>
                  <a:gd name="connsiteX37" fmla="*/ 379652 w 488930"/>
                  <a:gd name="connsiteY37" fmla="*/ 69668 h 77502"/>
                  <a:gd name="connsiteX38" fmla="*/ 391138 w 488930"/>
                  <a:gd name="connsiteY38" fmla="*/ 65272 h 77502"/>
                  <a:gd name="connsiteX39" fmla="*/ 397235 w 488930"/>
                  <a:gd name="connsiteY39" fmla="*/ 66337 h 77502"/>
                  <a:gd name="connsiteX40" fmla="*/ 402496 w 488930"/>
                  <a:gd name="connsiteY40" fmla="*/ 69668 h 77502"/>
                  <a:gd name="connsiteX41" fmla="*/ 423672 w 488930"/>
                  <a:gd name="connsiteY41" fmla="*/ 77503 h 77502"/>
                  <a:gd name="connsiteX42" fmla="*/ 444912 w 488930"/>
                  <a:gd name="connsiteY42" fmla="*/ 69668 h 77502"/>
                  <a:gd name="connsiteX43" fmla="*/ 450174 w 488930"/>
                  <a:gd name="connsiteY43" fmla="*/ 66337 h 77502"/>
                  <a:gd name="connsiteX44" fmla="*/ 456269 w 488930"/>
                  <a:gd name="connsiteY44" fmla="*/ 65272 h 77502"/>
                  <a:gd name="connsiteX45" fmla="*/ 467756 w 488930"/>
                  <a:gd name="connsiteY45" fmla="*/ 69668 h 77502"/>
                  <a:gd name="connsiteX46" fmla="*/ 488931 w 488930"/>
                  <a:gd name="connsiteY46" fmla="*/ 77490 h 77502"/>
                  <a:gd name="connsiteX47" fmla="*/ 488931 w 488930"/>
                  <a:gd name="connsiteY47" fmla="*/ 61114 h 77502"/>
                  <a:gd name="connsiteX48" fmla="*/ 477509 w 488930"/>
                  <a:gd name="connsiteY48" fmla="*/ 56712 h 77502"/>
                  <a:gd name="connsiteX49" fmla="*/ 456269 w 488930"/>
                  <a:gd name="connsiteY49" fmla="*/ 48890 h 77502"/>
                  <a:gd name="connsiteX50" fmla="*/ 435094 w 488930"/>
                  <a:gd name="connsiteY50" fmla="*/ 56712 h 77502"/>
                  <a:gd name="connsiteX51" fmla="*/ 423672 w 488930"/>
                  <a:gd name="connsiteY51" fmla="*/ 61134 h 77502"/>
                  <a:gd name="connsiteX52" fmla="*/ 412250 w 488930"/>
                  <a:gd name="connsiteY52" fmla="*/ 56712 h 77502"/>
                  <a:gd name="connsiteX53" fmla="*/ 391138 w 488930"/>
                  <a:gd name="connsiteY53" fmla="*/ 48890 h 77502"/>
                  <a:gd name="connsiteX54" fmla="*/ 374839 w 488930"/>
                  <a:gd name="connsiteY54" fmla="*/ 53292 h 77502"/>
                  <a:gd name="connsiteX55" fmla="*/ 374839 w 488930"/>
                  <a:gd name="connsiteY55" fmla="*/ 16626 h 77502"/>
                  <a:gd name="connsiteX56" fmla="*/ 488931 w 488930"/>
                  <a:gd name="connsiteY56" fmla="*/ 16626 h 77502"/>
                  <a:gd name="connsiteX57" fmla="*/ 488931 w 488930"/>
                  <a:gd name="connsiteY57" fmla="*/ 0 h 77502"/>
                  <a:gd name="connsiteX58" fmla="*/ 0 w 488930"/>
                  <a:gd name="connsiteY58" fmla="*/ 0 h 77502"/>
                  <a:gd name="connsiteX59" fmla="*/ 0 w 488930"/>
                  <a:gd name="connsiteY59" fmla="*/ 16382 h 77502"/>
                  <a:gd name="connsiteX60" fmla="*/ 358477 w 488930"/>
                  <a:gd name="connsiteY60" fmla="*/ 61114 h 77502"/>
                  <a:gd name="connsiteX61" fmla="*/ 347119 w 488930"/>
                  <a:gd name="connsiteY61" fmla="*/ 56712 h 77502"/>
                  <a:gd name="connsiteX62" fmla="*/ 325943 w 488930"/>
                  <a:gd name="connsiteY62" fmla="*/ 48884 h 77502"/>
                  <a:gd name="connsiteX63" fmla="*/ 304704 w 488930"/>
                  <a:gd name="connsiteY63" fmla="*/ 56712 h 77502"/>
                  <a:gd name="connsiteX64" fmla="*/ 293346 w 488930"/>
                  <a:gd name="connsiteY64" fmla="*/ 61114 h 77502"/>
                  <a:gd name="connsiteX65" fmla="*/ 281859 w 488930"/>
                  <a:gd name="connsiteY65" fmla="*/ 56712 h 77502"/>
                  <a:gd name="connsiteX66" fmla="*/ 260684 w 488930"/>
                  <a:gd name="connsiteY66" fmla="*/ 48896 h 77502"/>
                  <a:gd name="connsiteX67" fmla="*/ 239573 w 488930"/>
                  <a:gd name="connsiteY67" fmla="*/ 56712 h 77502"/>
                  <a:gd name="connsiteX68" fmla="*/ 228150 w 488930"/>
                  <a:gd name="connsiteY68" fmla="*/ 61134 h 77502"/>
                  <a:gd name="connsiteX69" fmla="*/ 216729 w 488930"/>
                  <a:gd name="connsiteY69" fmla="*/ 56712 h 77502"/>
                  <a:gd name="connsiteX70" fmla="*/ 195553 w 488930"/>
                  <a:gd name="connsiteY70" fmla="*/ 48890 h 77502"/>
                  <a:gd name="connsiteX71" fmla="*/ 174313 w 488930"/>
                  <a:gd name="connsiteY71" fmla="*/ 56712 h 77502"/>
                  <a:gd name="connsiteX72" fmla="*/ 162955 w 488930"/>
                  <a:gd name="connsiteY72" fmla="*/ 61114 h 77502"/>
                  <a:gd name="connsiteX73" fmla="*/ 151534 w 488930"/>
                  <a:gd name="connsiteY73" fmla="*/ 56712 h 77502"/>
                  <a:gd name="connsiteX74" fmla="*/ 132347 w 488930"/>
                  <a:gd name="connsiteY74" fmla="*/ 49012 h 77502"/>
                  <a:gd name="connsiteX75" fmla="*/ 132347 w 488930"/>
                  <a:gd name="connsiteY75" fmla="*/ 16382 h 77502"/>
                  <a:gd name="connsiteX76" fmla="*/ 358477 w 488930"/>
                  <a:gd name="connsiteY76" fmla="*/ 16382 h 77502"/>
                  <a:gd name="connsiteX77" fmla="*/ 358477 w 488930"/>
                  <a:gd name="connsiteY77" fmla="*/ 61114 h 7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88930" h="77502">
                    <a:moveTo>
                      <a:pt x="0" y="16382"/>
                    </a:moveTo>
                    <a:lnTo>
                      <a:pt x="116113" y="16382"/>
                    </a:lnTo>
                    <a:lnTo>
                      <a:pt x="116113" y="52195"/>
                    </a:lnTo>
                    <a:cubicBezTo>
                      <a:pt x="113610" y="53459"/>
                      <a:pt x="111300" y="54973"/>
                      <a:pt x="109118" y="56712"/>
                    </a:cubicBezTo>
                    <a:cubicBezTo>
                      <a:pt x="106038" y="59587"/>
                      <a:pt x="101995" y="61166"/>
                      <a:pt x="97760" y="61114"/>
                    </a:cubicBezTo>
                    <a:cubicBezTo>
                      <a:pt x="93589" y="61191"/>
                      <a:pt x="89483" y="59613"/>
                      <a:pt x="86403" y="56712"/>
                    </a:cubicBezTo>
                    <a:cubicBezTo>
                      <a:pt x="80499" y="51624"/>
                      <a:pt x="72927" y="48845"/>
                      <a:pt x="65163" y="48890"/>
                    </a:cubicBezTo>
                    <a:cubicBezTo>
                      <a:pt x="57398" y="48839"/>
                      <a:pt x="49891" y="51617"/>
                      <a:pt x="43987" y="56712"/>
                    </a:cubicBezTo>
                    <a:cubicBezTo>
                      <a:pt x="40843" y="59555"/>
                      <a:pt x="36800" y="61134"/>
                      <a:pt x="32565" y="61134"/>
                    </a:cubicBezTo>
                    <a:cubicBezTo>
                      <a:pt x="28330" y="61134"/>
                      <a:pt x="24288" y="59555"/>
                      <a:pt x="21143" y="56712"/>
                    </a:cubicBezTo>
                    <a:cubicBezTo>
                      <a:pt x="15291" y="51598"/>
                      <a:pt x="7771" y="48820"/>
                      <a:pt x="0" y="48890"/>
                    </a:cubicBezTo>
                    <a:lnTo>
                      <a:pt x="0" y="65272"/>
                    </a:lnTo>
                    <a:cubicBezTo>
                      <a:pt x="2092" y="65221"/>
                      <a:pt x="4171" y="65580"/>
                      <a:pt x="6122" y="66337"/>
                    </a:cubicBezTo>
                    <a:cubicBezTo>
                      <a:pt x="8072" y="67094"/>
                      <a:pt x="9856" y="68224"/>
                      <a:pt x="11364" y="69668"/>
                    </a:cubicBezTo>
                    <a:cubicBezTo>
                      <a:pt x="17293" y="74724"/>
                      <a:pt x="24801" y="77503"/>
                      <a:pt x="32565" y="77503"/>
                    </a:cubicBezTo>
                    <a:cubicBezTo>
                      <a:pt x="40330" y="77503"/>
                      <a:pt x="47837" y="74724"/>
                      <a:pt x="53805" y="69668"/>
                    </a:cubicBezTo>
                    <a:cubicBezTo>
                      <a:pt x="55281" y="68224"/>
                      <a:pt x="57078" y="67094"/>
                      <a:pt x="59003" y="66337"/>
                    </a:cubicBezTo>
                    <a:cubicBezTo>
                      <a:pt x="60992" y="65580"/>
                      <a:pt x="63045" y="65221"/>
                      <a:pt x="65163" y="65272"/>
                    </a:cubicBezTo>
                    <a:cubicBezTo>
                      <a:pt x="69398" y="65163"/>
                      <a:pt x="73505" y="66742"/>
                      <a:pt x="76649" y="69668"/>
                    </a:cubicBezTo>
                    <a:cubicBezTo>
                      <a:pt x="82553" y="74711"/>
                      <a:pt x="89996" y="77483"/>
                      <a:pt x="97760" y="77483"/>
                    </a:cubicBezTo>
                    <a:cubicBezTo>
                      <a:pt x="105525" y="77483"/>
                      <a:pt x="113033" y="74711"/>
                      <a:pt x="118936" y="69668"/>
                    </a:cubicBezTo>
                    <a:cubicBezTo>
                      <a:pt x="122080" y="66825"/>
                      <a:pt x="126123" y="65253"/>
                      <a:pt x="130358" y="65253"/>
                    </a:cubicBezTo>
                    <a:cubicBezTo>
                      <a:pt x="134593" y="65253"/>
                      <a:pt x="138636" y="66825"/>
                      <a:pt x="141780" y="69668"/>
                    </a:cubicBezTo>
                    <a:cubicBezTo>
                      <a:pt x="147683" y="74711"/>
                      <a:pt x="155191" y="77483"/>
                      <a:pt x="162955" y="77483"/>
                    </a:cubicBezTo>
                    <a:cubicBezTo>
                      <a:pt x="170656" y="77483"/>
                      <a:pt x="178164" y="74711"/>
                      <a:pt x="184067" y="69668"/>
                    </a:cubicBezTo>
                    <a:cubicBezTo>
                      <a:pt x="187147" y="66742"/>
                      <a:pt x="191318" y="65163"/>
                      <a:pt x="195553" y="65272"/>
                    </a:cubicBezTo>
                    <a:cubicBezTo>
                      <a:pt x="197670" y="65221"/>
                      <a:pt x="199724" y="65580"/>
                      <a:pt x="201713" y="66337"/>
                    </a:cubicBezTo>
                    <a:cubicBezTo>
                      <a:pt x="203638" y="67094"/>
                      <a:pt x="205435" y="68224"/>
                      <a:pt x="206911" y="69668"/>
                    </a:cubicBezTo>
                    <a:cubicBezTo>
                      <a:pt x="212814" y="74763"/>
                      <a:pt x="220322" y="77548"/>
                      <a:pt x="228086" y="77490"/>
                    </a:cubicBezTo>
                    <a:cubicBezTo>
                      <a:pt x="235851" y="77541"/>
                      <a:pt x="243423" y="74763"/>
                      <a:pt x="249326" y="69668"/>
                    </a:cubicBezTo>
                    <a:cubicBezTo>
                      <a:pt x="252470" y="66838"/>
                      <a:pt x="256513" y="65266"/>
                      <a:pt x="260684" y="65266"/>
                    </a:cubicBezTo>
                    <a:cubicBezTo>
                      <a:pt x="264919" y="65266"/>
                      <a:pt x="268961" y="66838"/>
                      <a:pt x="272042" y="69668"/>
                    </a:cubicBezTo>
                    <a:cubicBezTo>
                      <a:pt x="278009" y="74763"/>
                      <a:pt x="285517" y="77541"/>
                      <a:pt x="293346" y="77490"/>
                    </a:cubicBezTo>
                    <a:cubicBezTo>
                      <a:pt x="301110" y="77548"/>
                      <a:pt x="308618" y="74763"/>
                      <a:pt x="314457" y="69668"/>
                    </a:cubicBezTo>
                    <a:cubicBezTo>
                      <a:pt x="317602" y="66825"/>
                      <a:pt x="321708" y="65253"/>
                      <a:pt x="325943" y="65253"/>
                    </a:cubicBezTo>
                    <a:cubicBezTo>
                      <a:pt x="330114" y="65253"/>
                      <a:pt x="334221" y="66825"/>
                      <a:pt x="337365" y="69668"/>
                    </a:cubicBezTo>
                    <a:cubicBezTo>
                      <a:pt x="343205" y="74711"/>
                      <a:pt x="350713" y="77483"/>
                      <a:pt x="358477" y="77483"/>
                    </a:cubicBezTo>
                    <a:cubicBezTo>
                      <a:pt x="366241" y="77483"/>
                      <a:pt x="373749" y="74711"/>
                      <a:pt x="379652" y="69668"/>
                    </a:cubicBezTo>
                    <a:cubicBezTo>
                      <a:pt x="382733" y="66742"/>
                      <a:pt x="386839" y="65163"/>
                      <a:pt x="391138" y="65272"/>
                    </a:cubicBezTo>
                    <a:cubicBezTo>
                      <a:pt x="393192" y="65221"/>
                      <a:pt x="395309" y="65580"/>
                      <a:pt x="397235" y="66337"/>
                    </a:cubicBezTo>
                    <a:cubicBezTo>
                      <a:pt x="399224" y="67094"/>
                      <a:pt x="400956" y="68224"/>
                      <a:pt x="402496" y="69668"/>
                    </a:cubicBezTo>
                    <a:cubicBezTo>
                      <a:pt x="408400" y="74724"/>
                      <a:pt x="415907" y="77503"/>
                      <a:pt x="423672" y="77503"/>
                    </a:cubicBezTo>
                    <a:cubicBezTo>
                      <a:pt x="431501" y="77503"/>
                      <a:pt x="439008" y="74724"/>
                      <a:pt x="444912" y="69668"/>
                    </a:cubicBezTo>
                    <a:cubicBezTo>
                      <a:pt x="446387" y="68224"/>
                      <a:pt x="448184" y="67094"/>
                      <a:pt x="450174" y="66337"/>
                    </a:cubicBezTo>
                    <a:cubicBezTo>
                      <a:pt x="452098" y="65580"/>
                      <a:pt x="454152" y="65221"/>
                      <a:pt x="456269" y="65272"/>
                    </a:cubicBezTo>
                    <a:cubicBezTo>
                      <a:pt x="460505" y="65163"/>
                      <a:pt x="464675" y="66742"/>
                      <a:pt x="467756" y="69668"/>
                    </a:cubicBezTo>
                    <a:cubicBezTo>
                      <a:pt x="473595" y="74782"/>
                      <a:pt x="481103" y="77567"/>
                      <a:pt x="488931" y="77490"/>
                    </a:cubicBezTo>
                    <a:lnTo>
                      <a:pt x="488931" y="61114"/>
                    </a:lnTo>
                    <a:cubicBezTo>
                      <a:pt x="484696" y="61166"/>
                      <a:pt x="480590" y="59587"/>
                      <a:pt x="477509" y="56712"/>
                    </a:cubicBezTo>
                    <a:cubicBezTo>
                      <a:pt x="471606" y="51624"/>
                      <a:pt x="464098" y="48845"/>
                      <a:pt x="456269" y="48890"/>
                    </a:cubicBezTo>
                    <a:cubicBezTo>
                      <a:pt x="448505" y="48839"/>
                      <a:pt x="440997" y="51617"/>
                      <a:pt x="435094" y="56712"/>
                    </a:cubicBezTo>
                    <a:cubicBezTo>
                      <a:pt x="432014" y="59555"/>
                      <a:pt x="427907" y="61134"/>
                      <a:pt x="423672" y="61134"/>
                    </a:cubicBezTo>
                    <a:cubicBezTo>
                      <a:pt x="419437" y="61134"/>
                      <a:pt x="415394" y="59555"/>
                      <a:pt x="412250" y="56712"/>
                    </a:cubicBezTo>
                    <a:cubicBezTo>
                      <a:pt x="406410" y="51617"/>
                      <a:pt x="398902" y="48839"/>
                      <a:pt x="391138" y="48890"/>
                    </a:cubicBezTo>
                    <a:cubicBezTo>
                      <a:pt x="385363" y="48775"/>
                      <a:pt x="379780" y="50302"/>
                      <a:pt x="374839" y="53292"/>
                    </a:cubicBezTo>
                    <a:lnTo>
                      <a:pt x="374839" y="16626"/>
                    </a:lnTo>
                    <a:lnTo>
                      <a:pt x="488931" y="16626"/>
                    </a:lnTo>
                    <a:lnTo>
                      <a:pt x="488931" y="0"/>
                    </a:lnTo>
                    <a:lnTo>
                      <a:pt x="0" y="0"/>
                    </a:lnTo>
                    <a:lnTo>
                      <a:pt x="0" y="16382"/>
                    </a:lnTo>
                    <a:close/>
                    <a:moveTo>
                      <a:pt x="358477" y="61114"/>
                    </a:moveTo>
                    <a:cubicBezTo>
                      <a:pt x="354242" y="61166"/>
                      <a:pt x="350199" y="59587"/>
                      <a:pt x="347119" y="56712"/>
                    </a:cubicBezTo>
                    <a:cubicBezTo>
                      <a:pt x="341215" y="51662"/>
                      <a:pt x="333708" y="48884"/>
                      <a:pt x="325943" y="48884"/>
                    </a:cubicBezTo>
                    <a:cubicBezTo>
                      <a:pt x="318115" y="48884"/>
                      <a:pt x="310607" y="51662"/>
                      <a:pt x="304704" y="56712"/>
                    </a:cubicBezTo>
                    <a:cubicBezTo>
                      <a:pt x="301624" y="59587"/>
                      <a:pt x="297581" y="61166"/>
                      <a:pt x="293346" y="61114"/>
                    </a:cubicBezTo>
                    <a:cubicBezTo>
                      <a:pt x="289110" y="61159"/>
                      <a:pt x="285004" y="59587"/>
                      <a:pt x="281859" y="56712"/>
                    </a:cubicBezTo>
                    <a:cubicBezTo>
                      <a:pt x="275956" y="51668"/>
                      <a:pt x="268448" y="48896"/>
                      <a:pt x="260684" y="48896"/>
                    </a:cubicBezTo>
                    <a:cubicBezTo>
                      <a:pt x="252919" y="48896"/>
                      <a:pt x="245476" y="51668"/>
                      <a:pt x="239573" y="56712"/>
                    </a:cubicBezTo>
                    <a:cubicBezTo>
                      <a:pt x="236428" y="59555"/>
                      <a:pt x="232386" y="61134"/>
                      <a:pt x="228150" y="61134"/>
                    </a:cubicBezTo>
                    <a:cubicBezTo>
                      <a:pt x="223916" y="61134"/>
                      <a:pt x="219809" y="59555"/>
                      <a:pt x="216729" y="56712"/>
                    </a:cubicBezTo>
                    <a:cubicBezTo>
                      <a:pt x="210825" y="51617"/>
                      <a:pt x="203317" y="48839"/>
                      <a:pt x="195553" y="48890"/>
                    </a:cubicBezTo>
                    <a:cubicBezTo>
                      <a:pt x="187789" y="48845"/>
                      <a:pt x="180217" y="51624"/>
                      <a:pt x="174313" y="56712"/>
                    </a:cubicBezTo>
                    <a:cubicBezTo>
                      <a:pt x="171233" y="59613"/>
                      <a:pt x="167127" y="61191"/>
                      <a:pt x="162955" y="61114"/>
                    </a:cubicBezTo>
                    <a:cubicBezTo>
                      <a:pt x="158721" y="61166"/>
                      <a:pt x="154614" y="59587"/>
                      <a:pt x="151534" y="56712"/>
                    </a:cubicBezTo>
                    <a:cubicBezTo>
                      <a:pt x="146143" y="52169"/>
                      <a:pt x="139406" y="49468"/>
                      <a:pt x="132347" y="49012"/>
                    </a:cubicBezTo>
                    <a:lnTo>
                      <a:pt x="132347" y="16382"/>
                    </a:lnTo>
                    <a:lnTo>
                      <a:pt x="358477" y="16382"/>
                    </a:lnTo>
                    <a:lnTo>
                      <a:pt x="358477" y="61114"/>
                    </a:lnTo>
                    <a:close/>
                  </a:path>
                </a:pathLst>
              </a:custGeom>
              <a:solidFill>
                <a:srgbClr val="2C5967"/>
              </a:solidFill>
              <a:ln w="6417" cap="flat">
                <a:noFill/>
                <a:prstDash val="solid"/>
                <a:miter/>
              </a:ln>
            </p:spPr>
            <p:txBody>
              <a:bodyPr rtlCol="0" anchor="ctr"/>
              <a:lstStyle/>
              <a:p>
                <a:endParaRPr lang="en-US" sz="1600"/>
              </a:p>
            </p:txBody>
          </p:sp>
          <p:sp>
            <p:nvSpPr>
              <p:cNvPr id="398" name="Freeform: Shape 2581">
                <a:extLst>
                  <a:ext uri="{FF2B5EF4-FFF2-40B4-BE49-F238E27FC236}">
                    <a16:creationId xmlns:a16="http://schemas.microsoft.com/office/drawing/2014/main" id="{9B1513D1-403D-3BB6-61FF-9F797684FDB5}"/>
                  </a:ext>
                </a:extLst>
              </p:cNvPr>
              <p:cNvSpPr/>
              <p:nvPr/>
            </p:nvSpPr>
            <p:spPr>
              <a:xfrm>
                <a:off x="6400190" y="5518644"/>
                <a:ext cx="488930" cy="144840"/>
              </a:xfrm>
              <a:custGeom>
                <a:avLst/>
                <a:gdLst>
                  <a:gd name="connsiteX0" fmla="*/ 480717 w 488930"/>
                  <a:gd name="connsiteY0" fmla="*/ 128337 h 144840"/>
                  <a:gd name="connsiteX1" fmla="*/ 374839 w 488930"/>
                  <a:gd name="connsiteY1" fmla="*/ 8072 h 144840"/>
                  <a:gd name="connsiteX2" fmla="*/ 374839 w 488930"/>
                  <a:gd name="connsiteY2" fmla="*/ 0 h 144840"/>
                  <a:gd name="connsiteX3" fmla="*/ 358477 w 488930"/>
                  <a:gd name="connsiteY3" fmla="*/ 0 h 144840"/>
                  <a:gd name="connsiteX4" fmla="*/ 358477 w 488930"/>
                  <a:gd name="connsiteY4" fmla="*/ 8072 h 144840"/>
                  <a:gd name="connsiteX5" fmla="*/ 337815 w 488930"/>
                  <a:gd name="connsiteY5" fmla="*/ 77618 h 144840"/>
                  <a:gd name="connsiteX6" fmla="*/ 298993 w 488930"/>
                  <a:gd name="connsiteY6" fmla="*/ 114752 h 144840"/>
                  <a:gd name="connsiteX7" fmla="*/ 246502 w 488930"/>
                  <a:gd name="connsiteY7" fmla="*/ 126508 h 144840"/>
                  <a:gd name="connsiteX8" fmla="*/ 194013 w 488930"/>
                  <a:gd name="connsiteY8" fmla="*/ 115676 h 144840"/>
                  <a:gd name="connsiteX9" fmla="*/ 153972 w 488930"/>
                  <a:gd name="connsiteY9" fmla="*/ 80063 h 144840"/>
                  <a:gd name="connsiteX10" fmla="*/ 132347 w 488930"/>
                  <a:gd name="connsiteY10" fmla="*/ 8316 h 144840"/>
                  <a:gd name="connsiteX11" fmla="*/ 132347 w 488930"/>
                  <a:gd name="connsiteY11" fmla="*/ 244 h 144840"/>
                  <a:gd name="connsiteX12" fmla="*/ 116113 w 488930"/>
                  <a:gd name="connsiteY12" fmla="*/ 244 h 144840"/>
                  <a:gd name="connsiteX13" fmla="*/ 116113 w 488930"/>
                  <a:gd name="connsiteY13" fmla="*/ 8316 h 144840"/>
                  <a:gd name="connsiteX14" fmla="*/ 10145 w 488930"/>
                  <a:gd name="connsiteY14" fmla="*/ 128580 h 144840"/>
                  <a:gd name="connsiteX15" fmla="*/ 0 w 488930"/>
                  <a:gd name="connsiteY15" fmla="*/ 128580 h 144840"/>
                  <a:gd name="connsiteX16" fmla="*/ 0 w 488930"/>
                  <a:gd name="connsiteY16" fmla="*/ 144841 h 144840"/>
                  <a:gd name="connsiteX17" fmla="*/ 488931 w 488930"/>
                  <a:gd name="connsiteY17" fmla="*/ 144841 h 144840"/>
                  <a:gd name="connsiteX18" fmla="*/ 488931 w 488930"/>
                  <a:gd name="connsiteY18" fmla="*/ 128337 h 144840"/>
                  <a:gd name="connsiteX19" fmla="*/ 480717 w 488930"/>
                  <a:gd name="connsiteY19" fmla="*/ 128337 h 144840"/>
                  <a:gd name="connsiteX20" fmla="*/ 116113 w 488930"/>
                  <a:gd name="connsiteY20" fmla="*/ 128337 h 144840"/>
                  <a:gd name="connsiteX21" fmla="*/ 68179 w 488930"/>
                  <a:gd name="connsiteY21" fmla="*/ 128337 h 144840"/>
                  <a:gd name="connsiteX22" fmla="*/ 106231 w 488930"/>
                  <a:gd name="connsiteY22" fmla="*/ 89714 h 144840"/>
                  <a:gd name="connsiteX23" fmla="*/ 116113 w 488930"/>
                  <a:gd name="connsiteY23" fmla="*/ 71747 h 144840"/>
                  <a:gd name="connsiteX24" fmla="*/ 116113 w 488930"/>
                  <a:gd name="connsiteY24" fmla="*/ 128337 h 144840"/>
                  <a:gd name="connsiteX25" fmla="*/ 132347 w 488930"/>
                  <a:gd name="connsiteY25" fmla="*/ 128337 h 144840"/>
                  <a:gd name="connsiteX26" fmla="*/ 132347 w 488930"/>
                  <a:gd name="connsiteY26" fmla="*/ 74807 h 144840"/>
                  <a:gd name="connsiteX27" fmla="*/ 140304 w 488930"/>
                  <a:gd name="connsiteY27" fmla="*/ 88738 h 144840"/>
                  <a:gd name="connsiteX28" fmla="*/ 183361 w 488930"/>
                  <a:gd name="connsiteY28" fmla="*/ 128337 h 144840"/>
                  <a:gd name="connsiteX29" fmla="*/ 132347 w 488930"/>
                  <a:gd name="connsiteY29" fmla="*/ 128337 h 144840"/>
                  <a:gd name="connsiteX30" fmla="*/ 358477 w 488930"/>
                  <a:gd name="connsiteY30" fmla="*/ 128337 h 144840"/>
                  <a:gd name="connsiteX31" fmla="*/ 307655 w 488930"/>
                  <a:gd name="connsiteY31" fmla="*/ 128337 h 144840"/>
                  <a:gd name="connsiteX32" fmla="*/ 351739 w 488930"/>
                  <a:gd name="connsiteY32" fmla="*/ 86294 h 144840"/>
                  <a:gd name="connsiteX33" fmla="*/ 358477 w 488930"/>
                  <a:gd name="connsiteY33" fmla="*/ 74069 h 144840"/>
                  <a:gd name="connsiteX34" fmla="*/ 358477 w 488930"/>
                  <a:gd name="connsiteY34" fmla="*/ 128337 h 144840"/>
                  <a:gd name="connsiteX35" fmla="*/ 374839 w 488930"/>
                  <a:gd name="connsiteY35" fmla="*/ 128337 h 144840"/>
                  <a:gd name="connsiteX36" fmla="*/ 374839 w 488930"/>
                  <a:gd name="connsiteY36" fmla="*/ 71747 h 144840"/>
                  <a:gd name="connsiteX37" fmla="*/ 384786 w 488930"/>
                  <a:gd name="connsiteY37" fmla="*/ 89714 h 144840"/>
                  <a:gd name="connsiteX38" fmla="*/ 422645 w 488930"/>
                  <a:gd name="connsiteY38" fmla="*/ 128337 h 144840"/>
                  <a:gd name="connsiteX39" fmla="*/ 374839 w 488930"/>
                  <a:gd name="connsiteY39" fmla="*/ 128337 h 14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88930" h="144840">
                    <a:moveTo>
                      <a:pt x="480717" y="128337"/>
                    </a:moveTo>
                    <a:cubicBezTo>
                      <a:pt x="400892" y="128337"/>
                      <a:pt x="374839" y="38873"/>
                      <a:pt x="374839" y="8072"/>
                    </a:cubicBezTo>
                    <a:lnTo>
                      <a:pt x="374839" y="0"/>
                    </a:lnTo>
                    <a:lnTo>
                      <a:pt x="358477" y="0"/>
                    </a:lnTo>
                    <a:lnTo>
                      <a:pt x="358477" y="8072"/>
                    </a:lnTo>
                    <a:cubicBezTo>
                      <a:pt x="357643" y="32636"/>
                      <a:pt x="350520" y="56577"/>
                      <a:pt x="337815" y="77618"/>
                    </a:cubicBezTo>
                    <a:cubicBezTo>
                      <a:pt x="328510" y="93294"/>
                      <a:pt x="315035" y="106134"/>
                      <a:pt x="298993" y="114752"/>
                    </a:cubicBezTo>
                    <a:cubicBezTo>
                      <a:pt x="282886" y="123364"/>
                      <a:pt x="264727" y="127432"/>
                      <a:pt x="246502" y="126508"/>
                    </a:cubicBezTo>
                    <a:cubicBezTo>
                      <a:pt x="228407" y="127567"/>
                      <a:pt x="210312" y="123832"/>
                      <a:pt x="194013" y="115676"/>
                    </a:cubicBezTo>
                    <a:cubicBezTo>
                      <a:pt x="177778" y="107527"/>
                      <a:pt x="163982" y="95239"/>
                      <a:pt x="153972" y="80063"/>
                    </a:cubicBezTo>
                    <a:cubicBezTo>
                      <a:pt x="140496" y="58522"/>
                      <a:pt x="132989" y="33740"/>
                      <a:pt x="132347" y="8316"/>
                    </a:cubicBezTo>
                    <a:lnTo>
                      <a:pt x="132347" y="244"/>
                    </a:lnTo>
                    <a:lnTo>
                      <a:pt x="116113" y="244"/>
                    </a:lnTo>
                    <a:lnTo>
                      <a:pt x="116113" y="8316"/>
                    </a:lnTo>
                    <a:cubicBezTo>
                      <a:pt x="116113" y="39117"/>
                      <a:pt x="90060" y="128580"/>
                      <a:pt x="10145" y="128580"/>
                    </a:cubicBezTo>
                    <a:lnTo>
                      <a:pt x="0" y="128580"/>
                    </a:lnTo>
                    <a:lnTo>
                      <a:pt x="0" y="144841"/>
                    </a:lnTo>
                    <a:lnTo>
                      <a:pt x="488931" y="144841"/>
                    </a:lnTo>
                    <a:lnTo>
                      <a:pt x="488931" y="128337"/>
                    </a:lnTo>
                    <a:lnTo>
                      <a:pt x="480717" y="128337"/>
                    </a:lnTo>
                    <a:close/>
                    <a:moveTo>
                      <a:pt x="116113" y="128337"/>
                    </a:moveTo>
                    <a:lnTo>
                      <a:pt x="68179" y="128337"/>
                    </a:lnTo>
                    <a:cubicBezTo>
                      <a:pt x="83515" y="118333"/>
                      <a:pt x="96477" y="105159"/>
                      <a:pt x="106231" y="89714"/>
                    </a:cubicBezTo>
                    <a:cubicBezTo>
                      <a:pt x="109824" y="83900"/>
                      <a:pt x="113097" y="77900"/>
                      <a:pt x="116113" y="71747"/>
                    </a:cubicBezTo>
                    <a:lnTo>
                      <a:pt x="116113" y="128337"/>
                    </a:lnTo>
                    <a:close/>
                    <a:moveTo>
                      <a:pt x="132347" y="128337"/>
                    </a:moveTo>
                    <a:lnTo>
                      <a:pt x="132347" y="74807"/>
                    </a:lnTo>
                    <a:cubicBezTo>
                      <a:pt x="134785" y="79447"/>
                      <a:pt x="137352" y="84214"/>
                      <a:pt x="140304" y="88738"/>
                    </a:cubicBezTo>
                    <a:cubicBezTo>
                      <a:pt x="151084" y="105377"/>
                      <a:pt x="165843" y="119000"/>
                      <a:pt x="183361" y="128337"/>
                    </a:cubicBezTo>
                    <a:lnTo>
                      <a:pt x="132347" y="128337"/>
                    </a:lnTo>
                    <a:close/>
                    <a:moveTo>
                      <a:pt x="358477" y="128337"/>
                    </a:moveTo>
                    <a:lnTo>
                      <a:pt x="307655" y="128337"/>
                    </a:lnTo>
                    <a:cubicBezTo>
                      <a:pt x="325751" y="118416"/>
                      <a:pt x="340959" y="103920"/>
                      <a:pt x="351739" y="86294"/>
                    </a:cubicBezTo>
                    <a:cubicBezTo>
                      <a:pt x="354177" y="82136"/>
                      <a:pt x="356551" y="77984"/>
                      <a:pt x="358477" y="74069"/>
                    </a:cubicBezTo>
                    <a:lnTo>
                      <a:pt x="358477" y="128337"/>
                    </a:lnTo>
                    <a:close/>
                    <a:moveTo>
                      <a:pt x="374839" y="128337"/>
                    </a:moveTo>
                    <a:lnTo>
                      <a:pt x="374839" y="71747"/>
                    </a:lnTo>
                    <a:cubicBezTo>
                      <a:pt x="377792" y="77951"/>
                      <a:pt x="381064" y="83951"/>
                      <a:pt x="384786" y="89714"/>
                    </a:cubicBezTo>
                    <a:cubicBezTo>
                      <a:pt x="394475" y="105159"/>
                      <a:pt x="407373" y="118333"/>
                      <a:pt x="422645" y="128337"/>
                    </a:cubicBezTo>
                    <a:lnTo>
                      <a:pt x="374839" y="128337"/>
                    </a:lnTo>
                    <a:close/>
                  </a:path>
                </a:pathLst>
              </a:custGeom>
              <a:solidFill>
                <a:srgbClr val="2C5967"/>
              </a:solidFill>
              <a:ln w="6417" cap="flat">
                <a:noFill/>
                <a:prstDash val="solid"/>
                <a:miter/>
              </a:ln>
            </p:spPr>
            <p:txBody>
              <a:bodyPr rtlCol="0" anchor="ctr"/>
              <a:lstStyle/>
              <a:p>
                <a:endParaRPr lang="en-US" sz="1600"/>
              </a:p>
            </p:txBody>
          </p:sp>
          <p:sp>
            <p:nvSpPr>
              <p:cNvPr id="399" name="Freeform: Shape 2582">
                <a:extLst>
                  <a:ext uri="{FF2B5EF4-FFF2-40B4-BE49-F238E27FC236}">
                    <a16:creationId xmlns:a16="http://schemas.microsoft.com/office/drawing/2014/main" id="{0084C278-0C00-6D55-7AAA-623C54CD516A}"/>
                  </a:ext>
                </a:extLst>
              </p:cNvPr>
              <p:cNvSpPr/>
              <p:nvPr/>
            </p:nvSpPr>
            <p:spPr>
              <a:xfrm>
                <a:off x="6400190" y="5761008"/>
                <a:ext cx="488930" cy="28509"/>
              </a:xfrm>
              <a:custGeom>
                <a:avLst/>
                <a:gdLst>
                  <a:gd name="connsiteX0" fmla="*/ 456269 w 488930"/>
                  <a:gd name="connsiteY0" fmla="*/ 13 h 28509"/>
                  <a:gd name="connsiteX1" fmla="*/ 435094 w 488930"/>
                  <a:gd name="connsiteY1" fmla="*/ 7713 h 28509"/>
                  <a:gd name="connsiteX2" fmla="*/ 423672 w 488930"/>
                  <a:gd name="connsiteY2" fmla="*/ 12218 h 28509"/>
                  <a:gd name="connsiteX3" fmla="*/ 412250 w 488930"/>
                  <a:gd name="connsiteY3" fmla="*/ 7713 h 28509"/>
                  <a:gd name="connsiteX4" fmla="*/ 391138 w 488930"/>
                  <a:gd name="connsiteY4" fmla="*/ 13 h 28509"/>
                  <a:gd name="connsiteX5" fmla="*/ 369835 w 488930"/>
                  <a:gd name="connsiteY5" fmla="*/ 7713 h 28509"/>
                  <a:gd name="connsiteX6" fmla="*/ 358477 w 488930"/>
                  <a:gd name="connsiteY6" fmla="*/ 12256 h 28509"/>
                  <a:gd name="connsiteX7" fmla="*/ 347119 w 488930"/>
                  <a:gd name="connsiteY7" fmla="*/ 7713 h 28509"/>
                  <a:gd name="connsiteX8" fmla="*/ 325943 w 488930"/>
                  <a:gd name="connsiteY8" fmla="*/ 0 h 28509"/>
                  <a:gd name="connsiteX9" fmla="*/ 304704 w 488930"/>
                  <a:gd name="connsiteY9" fmla="*/ 7713 h 28509"/>
                  <a:gd name="connsiteX10" fmla="*/ 293346 w 488930"/>
                  <a:gd name="connsiteY10" fmla="*/ 12237 h 28509"/>
                  <a:gd name="connsiteX11" fmla="*/ 281859 w 488930"/>
                  <a:gd name="connsiteY11" fmla="*/ 7713 h 28509"/>
                  <a:gd name="connsiteX12" fmla="*/ 260684 w 488930"/>
                  <a:gd name="connsiteY12" fmla="*/ 13 h 28509"/>
                  <a:gd name="connsiteX13" fmla="*/ 239573 w 488930"/>
                  <a:gd name="connsiteY13" fmla="*/ 7713 h 28509"/>
                  <a:gd name="connsiteX14" fmla="*/ 228150 w 488930"/>
                  <a:gd name="connsiteY14" fmla="*/ 12218 h 28509"/>
                  <a:gd name="connsiteX15" fmla="*/ 216729 w 488930"/>
                  <a:gd name="connsiteY15" fmla="*/ 7713 h 28509"/>
                  <a:gd name="connsiteX16" fmla="*/ 195553 w 488930"/>
                  <a:gd name="connsiteY16" fmla="*/ 13 h 28509"/>
                  <a:gd name="connsiteX17" fmla="*/ 174313 w 488930"/>
                  <a:gd name="connsiteY17" fmla="*/ 7713 h 28509"/>
                  <a:gd name="connsiteX18" fmla="*/ 169052 w 488930"/>
                  <a:gd name="connsiteY18" fmla="*/ 11121 h 28509"/>
                  <a:gd name="connsiteX19" fmla="*/ 162955 w 488930"/>
                  <a:gd name="connsiteY19" fmla="*/ 12237 h 28509"/>
                  <a:gd name="connsiteX20" fmla="*/ 151534 w 488930"/>
                  <a:gd name="connsiteY20" fmla="*/ 7713 h 28509"/>
                  <a:gd name="connsiteX21" fmla="*/ 130358 w 488930"/>
                  <a:gd name="connsiteY21" fmla="*/ 0 h 28509"/>
                  <a:gd name="connsiteX22" fmla="*/ 109118 w 488930"/>
                  <a:gd name="connsiteY22" fmla="*/ 7713 h 28509"/>
                  <a:gd name="connsiteX23" fmla="*/ 97760 w 488930"/>
                  <a:gd name="connsiteY23" fmla="*/ 12237 h 28509"/>
                  <a:gd name="connsiteX24" fmla="*/ 91664 w 488930"/>
                  <a:gd name="connsiteY24" fmla="*/ 11121 h 28509"/>
                  <a:gd name="connsiteX25" fmla="*/ 86403 w 488930"/>
                  <a:gd name="connsiteY25" fmla="*/ 7713 h 28509"/>
                  <a:gd name="connsiteX26" fmla="*/ 65163 w 488930"/>
                  <a:gd name="connsiteY26" fmla="*/ 13 h 28509"/>
                  <a:gd name="connsiteX27" fmla="*/ 43987 w 488930"/>
                  <a:gd name="connsiteY27" fmla="*/ 7713 h 28509"/>
                  <a:gd name="connsiteX28" fmla="*/ 32565 w 488930"/>
                  <a:gd name="connsiteY28" fmla="*/ 12218 h 28509"/>
                  <a:gd name="connsiteX29" fmla="*/ 21143 w 488930"/>
                  <a:gd name="connsiteY29" fmla="*/ 7713 h 28509"/>
                  <a:gd name="connsiteX30" fmla="*/ 0 w 488930"/>
                  <a:gd name="connsiteY30" fmla="*/ 13 h 28509"/>
                  <a:gd name="connsiteX31" fmla="*/ 0 w 488930"/>
                  <a:gd name="connsiteY31" fmla="*/ 16273 h 28509"/>
                  <a:gd name="connsiteX32" fmla="*/ 11364 w 488930"/>
                  <a:gd name="connsiteY32" fmla="*/ 20791 h 28509"/>
                  <a:gd name="connsiteX33" fmla="*/ 32629 w 488930"/>
                  <a:gd name="connsiteY33" fmla="*/ 28491 h 28509"/>
                  <a:gd name="connsiteX34" fmla="*/ 53805 w 488930"/>
                  <a:gd name="connsiteY34" fmla="*/ 20791 h 28509"/>
                  <a:gd name="connsiteX35" fmla="*/ 65163 w 488930"/>
                  <a:gd name="connsiteY35" fmla="*/ 16273 h 28509"/>
                  <a:gd name="connsiteX36" fmla="*/ 76649 w 488930"/>
                  <a:gd name="connsiteY36" fmla="*/ 20791 h 28509"/>
                  <a:gd name="connsiteX37" fmla="*/ 97760 w 488930"/>
                  <a:gd name="connsiteY37" fmla="*/ 28497 h 28509"/>
                  <a:gd name="connsiteX38" fmla="*/ 118936 w 488930"/>
                  <a:gd name="connsiteY38" fmla="*/ 20791 h 28509"/>
                  <a:gd name="connsiteX39" fmla="*/ 130358 w 488930"/>
                  <a:gd name="connsiteY39" fmla="*/ 16286 h 28509"/>
                  <a:gd name="connsiteX40" fmla="*/ 141780 w 488930"/>
                  <a:gd name="connsiteY40" fmla="*/ 20791 h 28509"/>
                  <a:gd name="connsiteX41" fmla="*/ 162955 w 488930"/>
                  <a:gd name="connsiteY41" fmla="*/ 28497 h 28509"/>
                  <a:gd name="connsiteX42" fmla="*/ 184067 w 488930"/>
                  <a:gd name="connsiteY42" fmla="*/ 20791 h 28509"/>
                  <a:gd name="connsiteX43" fmla="*/ 195553 w 488930"/>
                  <a:gd name="connsiteY43" fmla="*/ 16273 h 28509"/>
                  <a:gd name="connsiteX44" fmla="*/ 206911 w 488930"/>
                  <a:gd name="connsiteY44" fmla="*/ 20791 h 28509"/>
                  <a:gd name="connsiteX45" fmla="*/ 228086 w 488930"/>
                  <a:gd name="connsiteY45" fmla="*/ 28491 h 28509"/>
                  <a:gd name="connsiteX46" fmla="*/ 249326 w 488930"/>
                  <a:gd name="connsiteY46" fmla="*/ 20791 h 28509"/>
                  <a:gd name="connsiteX47" fmla="*/ 260684 w 488930"/>
                  <a:gd name="connsiteY47" fmla="*/ 16254 h 28509"/>
                  <a:gd name="connsiteX48" fmla="*/ 272042 w 488930"/>
                  <a:gd name="connsiteY48" fmla="*/ 20791 h 28509"/>
                  <a:gd name="connsiteX49" fmla="*/ 293346 w 488930"/>
                  <a:gd name="connsiteY49" fmla="*/ 28491 h 28509"/>
                  <a:gd name="connsiteX50" fmla="*/ 314457 w 488930"/>
                  <a:gd name="connsiteY50" fmla="*/ 20791 h 28509"/>
                  <a:gd name="connsiteX51" fmla="*/ 325943 w 488930"/>
                  <a:gd name="connsiteY51" fmla="*/ 16286 h 28509"/>
                  <a:gd name="connsiteX52" fmla="*/ 337365 w 488930"/>
                  <a:gd name="connsiteY52" fmla="*/ 20791 h 28509"/>
                  <a:gd name="connsiteX53" fmla="*/ 358477 w 488930"/>
                  <a:gd name="connsiteY53" fmla="*/ 28497 h 28509"/>
                  <a:gd name="connsiteX54" fmla="*/ 379652 w 488930"/>
                  <a:gd name="connsiteY54" fmla="*/ 20791 h 28509"/>
                  <a:gd name="connsiteX55" fmla="*/ 391138 w 488930"/>
                  <a:gd name="connsiteY55" fmla="*/ 16273 h 28509"/>
                  <a:gd name="connsiteX56" fmla="*/ 402496 w 488930"/>
                  <a:gd name="connsiteY56" fmla="*/ 20791 h 28509"/>
                  <a:gd name="connsiteX57" fmla="*/ 423672 w 488930"/>
                  <a:gd name="connsiteY57" fmla="*/ 28510 h 28509"/>
                  <a:gd name="connsiteX58" fmla="*/ 444912 w 488930"/>
                  <a:gd name="connsiteY58" fmla="*/ 20791 h 28509"/>
                  <a:gd name="connsiteX59" fmla="*/ 456269 w 488930"/>
                  <a:gd name="connsiteY59" fmla="*/ 16273 h 28509"/>
                  <a:gd name="connsiteX60" fmla="*/ 467756 w 488930"/>
                  <a:gd name="connsiteY60" fmla="*/ 20791 h 28509"/>
                  <a:gd name="connsiteX61" fmla="*/ 488931 w 488930"/>
                  <a:gd name="connsiteY61" fmla="*/ 28491 h 28509"/>
                  <a:gd name="connsiteX62" fmla="*/ 488931 w 488930"/>
                  <a:gd name="connsiteY62" fmla="*/ 12237 h 28509"/>
                  <a:gd name="connsiteX63" fmla="*/ 477509 w 488930"/>
                  <a:gd name="connsiteY63" fmla="*/ 7713 h 28509"/>
                  <a:gd name="connsiteX64" fmla="*/ 456269 w 488930"/>
                  <a:gd name="connsiteY64" fmla="*/ 13 h 2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88930" h="28509">
                    <a:moveTo>
                      <a:pt x="456269" y="13"/>
                    </a:moveTo>
                    <a:cubicBezTo>
                      <a:pt x="448505" y="-6"/>
                      <a:pt x="441062" y="2721"/>
                      <a:pt x="435094" y="7713"/>
                    </a:cubicBezTo>
                    <a:cubicBezTo>
                      <a:pt x="432014" y="10613"/>
                      <a:pt x="427907" y="12218"/>
                      <a:pt x="423672" y="12218"/>
                    </a:cubicBezTo>
                    <a:cubicBezTo>
                      <a:pt x="419437" y="12218"/>
                      <a:pt x="415394" y="10613"/>
                      <a:pt x="412250" y="7713"/>
                    </a:cubicBezTo>
                    <a:cubicBezTo>
                      <a:pt x="406346" y="2721"/>
                      <a:pt x="398839" y="-6"/>
                      <a:pt x="391138" y="13"/>
                    </a:cubicBezTo>
                    <a:cubicBezTo>
                      <a:pt x="383374" y="-6"/>
                      <a:pt x="375802" y="2721"/>
                      <a:pt x="369835" y="7713"/>
                    </a:cubicBezTo>
                    <a:cubicBezTo>
                      <a:pt x="366755" y="10626"/>
                      <a:pt x="362712" y="12256"/>
                      <a:pt x="358477" y="12256"/>
                    </a:cubicBezTo>
                    <a:cubicBezTo>
                      <a:pt x="354242" y="12256"/>
                      <a:pt x="350199" y="10626"/>
                      <a:pt x="347119" y="7713"/>
                    </a:cubicBezTo>
                    <a:cubicBezTo>
                      <a:pt x="341151" y="2734"/>
                      <a:pt x="333644" y="0"/>
                      <a:pt x="325943" y="0"/>
                    </a:cubicBezTo>
                    <a:cubicBezTo>
                      <a:pt x="318179" y="0"/>
                      <a:pt x="310671" y="2734"/>
                      <a:pt x="304704" y="7713"/>
                    </a:cubicBezTo>
                    <a:cubicBezTo>
                      <a:pt x="301688" y="10665"/>
                      <a:pt x="297581" y="12295"/>
                      <a:pt x="293346" y="12237"/>
                    </a:cubicBezTo>
                    <a:cubicBezTo>
                      <a:pt x="289046" y="12301"/>
                      <a:pt x="284940" y="10678"/>
                      <a:pt x="281859" y="7713"/>
                    </a:cubicBezTo>
                    <a:cubicBezTo>
                      <a:pt x="275956" y="2740"/>
                      <a:pt x="268448" y="13"/>
                      <a:pt x="260684" y="13"/>
                    </a:cubicBezTo>
                    <a:cubicBezTo>
                      <a:pt x="252984" y="13"/>
                      <a:pt x="245476" y="2740"/>
                      <a:pt x="239573" y="7713"/>
                    </a:cubicBezTo>
                    <a:cubicBezTo>
                      <a:pt x="236428" y="10613"/>
                      <a:pt x="232386" y="12218"/>
                      <a:pt x="228150" y="12218"/>
                    </a:cubicBezTo>
                    <a:cubicBezTo>
                      <a:pt x="223916" y="12218"/>
                      <a:pt x="219809" y="10613"/>
                      <a:pt x="216729" y="7713"/>
                    </a:cubicBezTo>
                    <a:cubicBezTo>
                      <a:pt x="210761" y="2721"/>
                      <a:pt x="203317" y="-6"/>
                      <a:pt x="195553" y="13"/>
                    </a:cubicBezTo>
                    <a:cubicBezTo>
                      <a:pt x="187789" y="-6"/>
                      <a:pt x="180281" y="2721"/>
                      <a:pt x="174313" y="7713"/>
                    </a:cubicBezTo>
                    <a:cubicBezTo>
                      <a:pt x="172773" y="9189"/>
                      <a:pt x="171041" y="10344"/>
                      <a:pt x="169052" y="11121"/>
                    </a:cubicBezTo>
                    <a:cubicBezTo>
                      <a:pt x="167127" y="11897"/>
                      <a:pt x="165009" y="12282"/>
                      <a:pt x="162955" y="12237"/>
                    </a:cubicBezTo>
                    <a:cubicBezTo>
                      <a:pt x="158656" y="12295"/>
                      <a:pt x="154614" y="10665"/>
                      <a:pt x="151534" y="7713"/>
                    </a:cubicBezTo>
                    <a:cubicBezTo>
                      <a:pt x="145630" y="2734"/>
                      <a:pt x="138122" y="0"/>
                      <a:pt x="130358" y="0"/>
                    </a:cubicBezTo>
                    <a:cubicBezTo>
                      <a:pt x="122594" y="0"/>
                      <a:pt x="115086" y="2734"/>
                      <a:pt x="109118" y="7713"/>
                    </a:cubicBezTo>
                    <a:cubicBezTo>
                      <a:pt x="106102" y="10665"/>
                      <a:pt x="101995" y="12295"/>
                      <a:pt x="97760" y="12237"/>
                    </a:cubicBezTo>
                    <a:cubicBezTo>
                      <a:pt x="95707" y="12282"/>
                      <a:pt x="93589" y="11897"/>
                      <a:pt x="91664" y="11121"/>
                    </a:cubicBezTo>
                    <a:cubicBezTo>
                      <a:pt x="89675" y="10344"/>
                      <a:pt x="87878" y="9189"/>
                      <a:pt x="86403" y="7713"/>
                    </a:cubicBezTo>
                    <a:cubicBezTo>
                      <a:pt x="80435" y="2721"/>
                      <a:pt x="72927" y="-6"/>
                      <a:pt x="65163" y="13"/>
                    </a:cubicBezTo>
                    <a:cubicBezTo>
                      <a:pt x="57398" y="-6"/>
                      <a:pt x="49891" y="2721"/>
                      <a:pt x="43987" y="7713"/>
                    </a:cubicBezTo>
                    <a:cubicBezTo>
                      <a:pt x="40907" y="10613"/>
                      <a:pt x="36800" y="12218"/>
                      <a:pt x="32565" y="12218"/>
                    </a:cubicBezTo>
                    <a:cubicBezTo>
                      <a:pt x="28330" y="12218"/>
                      <a:pt x="24223" y="10613"/>
                      <a:pt x="21143" y="7713"/>
                    </a:cubicBezTo>
                    <a:cubicBezTo>
                      <a:pt x="15246" y="2695"/>
                      <a:pt x="7745" y="-38"/>
                      <a:pt x="0" y="13"/>
                    </a:cubicBezTo>
                    <a:lnTo>
                      <a:pt x="0" y="16273"/>
                    </a:lnTo>
                    <a:cubicBezTo>
                      <a:pt x="4235" y="16216"/>
                      <a:pt x="8323" y="17839"/>
                      <a:pt x="11364" y="20791"/>
                    </a:cubicBezTo>
                    <a:cubicBezTo>
                      <a:pt x="17293" y="25841"/>
                      <a:pt x="24865" y="28574"/>
                      <a:pt x="32629" y="28491"/>
                    </a:cubicBezTo>
                    <a:cubicBezTo>
                      <a:pt x="40394" y="28555"/>
                      <a:pt x="47902" y="25821"/>
                      <a:pt x="53805" y="20791"/>
                    </a:cubicBezTo>
                    <a:cubicBezTo>
                      <a:pt x="56821" y="17839"/>
                      <a:pt x="60928" y="16216"/>
                      <a:pt x="65163" y="16273"/>
                    </a:cubicBezTo>
                    <a:cubicBezTo>
                      <a:pt x="69398" y="16209"/>
                      <a:pt x="73569" y="17832"/>
                      <a:pt x="76649" y="20791"/>
                    </a:cubicBezTo>
                    <a:cubicBezTo>
                      <a:pt x="82553" y="25770"/>
                      <a:pt x="90060" y="28497"/>
                      <a:pt x="97760" y="28497"/>
                    </a:cubicBezTo>
                    <a:cubicBezTo>
                      <a:pt x="105525" y="28497"/>
                      <a:pt x="113033" y="25770"/>
                      <a:pt x="118936" y="20791"/>
                    </a:cubicBezTo>
                    <a:cubicBezTo>
                      <a:pt x="122016" y="17897"/>
                      <a:pt x="126123" y="16286"/>
                      <a:pt x="130358" y="16286"/>
                    </a:cubicBezTo>
                    <a:cubicBezTo>
                      <a:pt x="134593" y="16286"/>
                      <a:pt x="138700" y="17897"/>
                      <a:pt x="141780" y="20791"/>
                    </a:cubicBezTo>
                    <a:cubicBezTo>
                      <a:pt x="147683" y="25770"/>
                      <a:pt x="155191" y="28497"/>
                      <a:pt x="162955" y="28497"/>
                    </a:cubicBezTo>
                    <a:cubicBezTo>
                      <a:pt x="170656" y="28497"/>
                      <a:pt x="178164" y="25770"/>
                      <a:pt x="184067" y="20791"/>
                    </a:cubicBezTo>
                    <a:cubicBezTo>
                      <a:pt x="187147" y="17832"/>
                      <a:pt x="191254" y="16209"/>
                      <a:pt x="195553" y="16273"/>
                    </a:cubicBezTo>
                    <a:cubicBezTo>
                      <a:pt x="199788" y="16216"/>
                      <a:pt x="203895" y="17839"/>
                      <a:pt x="206911" y="20791"/>
                    </a:cubicBezTo>
                    <a:cubicBezTo>
                      <a:pt x="212814" y="25841"/>
                      <a:pt x="220322" y="28581"/>
                      <a:pt x="228086" y="28491"/>
                    </a:cubicBezTo>
                    <a:cubicBezTo>
                      <a:pt x="235851" y="28574"/>
                      <a:pt x="243423" y="25841"/>
                      <a:pt x="249326" y="20791"/>
                    </a:cubicBezTo>
                    <a:cubicBezTo>
                      <a:pt x="252406" y="17877"/>
                      <a:pt x="256449" y="16254"/>
                      <a:pt x="260684" y="16254"/>
                    </a:cubicBezTo>
                    <a:cubicBezTo>
                      <a:pt x="264919" y="16254"/>
                      <a:pt x="269026" y="17877"/>
                      <a:pt x="272042" y="20791"/>
                    </a:cubicBezTo>
                    <a:cubicBezTo>
                      <a:pt x="278009" y="25841"/>
                      <a:pt x="285582" y="28574"/>
                      <a:pt x="293346" y="28491"/>
                    </a:cubicBezTo>
                    <a:cubicBezTo>
                      <a:pt x="301110" y="28581"/>
                      <a:pt x="308618" y="25841"/>
                      <a:pt x="314457" y="20791"/>
                    </a:cubicBezTo>
                    <a:cubicBezTo>
                      <a:pt x="317602" y="17897"/>
                      <a:pt x="321644" y="16286"/>
                      <a:pt x="325943" y="16286"/>
                    </a:cubicBezTo>
                    <a:cubicBezTo>
                      <a:pt x="330178" y="16286"/>
                      <a:pt x="334221" y="17897"/>
                      <a:pt x="337365" y="20791"/>
                    </a:cubicBezTo>
                    <a:cubicBezTo>
                      <a:pt x="343269" y="25770"/>
                      <a:pt x="350776" y="28497"/>
                      <a:pt x="358477" y="28497"/>
                    </a:cubicBezTo>
                    <a:cubicBezTo>
                      <a:pt x="366241" y="28497"/>
                      <a:pt x="373685" y="25770"/>
                      <a:pt x="379652" y="20791"/>
                    </a:cubicBezTo>
                    <a:cubicBezTo>
                      <a:pt x="382733" y="17832"/>
                      <a:pt x="386839" y="16209"/>
                      <a:pt x="391138" y="16273"/>
                    </a:cubicBezTo>
                    <a:cubicBezTo>
                      <a:pt x="395374" y="16216"/>
                      <a:pt x="399416" y="17839"/>
                      <a:pt x="402496" y="20791"/>
                    </a:cubicBezTo>
                    <a:cubicBezTo>
                      <a:pt x="408400" y="25777"/>
                      <a:pt x="415907" y="28510"/>
                      <a:pt x="423672" y="28510"/>
                    </a:cubicBezTo>
                    <a:cubicBezTo>
                      <a:pt x="431436" y="28510"/>
                      <a:pt x="438944" y="25777"/>
                      <a:pt x="444912" y="20791"/>
                    </a:cubicBezTo>
                    <a:cubicBezTo>
                      <a:pt x="447927" y="17839"/>
                      <a:pt x="452034" y="16216"/>
                      <a:pt x="456269" y="16273"/>
                    </a:cubicBezTo>
                    <a:cubicBezTo>
                      <a:pt x="460569" y="16209"/>
                      <a:pt x="464675" y="17832"/>
                      <a:pt x="467756" y="20791"/>
                    </a:cubicBezTo>
                    <a:cubicBezTo>
                      <a:pt x="473595" y="25860"/>
                      <a:pt x="481167" y="28600"/>
                      <a:pt x="488931" y="28491"/>
                    </a:cubicBezTo>
                    <a:lnTo>
                      <a:pt x="488931" y="12237"/>
                    </a:lnTo>
                    <a:cubicBezTo>
                      <a:pt x="484632" y="12295"/>
                      <a:pt x="480590" y="10665"/>
                      <a:pt x="477509" y="7713"/>
                    </a:cubicBezTo>
                    <a:cubicBezTo>
                      <a:pt x="471542" y="2721"/>
                      <a:pt x="464034" y="-6"/>
                      <a:pt x="456269" y="13"/>
                    </a:cubicBezTo>
                    <a:close/>
                  </a:path>
                </a:pathLst>
              </a:custGeom>
              <a:solidFill>
                <a:srgbClr val="2C5967"/>
              </a:solidFill>
              <a:ln w="6417" cap="flat">
                <a:noFill/>
                <a:prstDash val="solid"/>
                <a:miter/>
              </a:ln>
            </p:spPr>
            <p:txBody>
              <a:bodyPr rtlCol="0" anchor="ctr"/>
              <a:lstStyle/>
              <a:p>
                <a:endParaRPr lang="en-US" sz="1600"/>
              </a:p>
            </p:txBody>
          </p:sp>
          <p:sp>
            <p:nvSpPr>
              <p:cNvPr id="400" name="Freeform: Shape 2583">
                <a:extLst>
                  <a:ext uri="{FF2B5EF4-FFF2-40B4-BE49-F238E27FC236}">
                    <a16:creationId xmlns:a16="http://schemas.microsoft.com/office/drawing/2014/main" id="{42DA2BD9-DD1F-FDC4-160F-F0EAC622FCF2}"/>
                  </a:ext>
                </a:extLst>
              </p:cNvPr>
              <p:cNvSpPr/>
              <p:nvPr/>
            </p:nvSpPr>
            <p:spPr>
              <a:xfrm>
                <a:off x="6545243" y="5362201"/>
                <a:ext cx="86434" cy="86531"/>
              </a:xfrm>
              <a:custGeom>
                <a:avLst/>
                <a:gdLst>
                  <a:gd name="connsiteX0" fmla="*/ 8598 w 86434"/>
                  <a:gd name="connsiteY0" fmla="*/ 47542 h 86531"/>
                  <a:gd name="connsiteX1" fmla="*/ 385 w 86434"/>
                  <a:gd name="connsiteY1" fmla="*/ 52310 h 86531"/>
                  <a:gd name="connsiteX2" fmla="*/ 7828 w 86434"/>
                  <a:gd name="connsiteY2" fmla="*/ 69052 h 86531"/>
                  <a:gd name="connsiteX3" fmla="*/ 16876 w 86434"/>
                  <a:gd name="connsiteY3" fmla="*/ 66119 h 86531"/>
                  <a:gd name="connsiteX4" fmla="*/ 21817 w 86434"/>
                  <a:gd name="connsiteY4" fmla="*/ 70765 h 86531"/>
                  <a:gd name="connsiteX5" fmla="*/ 19315 w 86434"/>
                  <a:gd name="connsiteY5" fmla="*/ 79934 h 86531"/>
                  <a:gd name="connsiteX6" fmla="*/ 36447 w 86434"/>
                  <a:gd name="connsiteY6" fmla="*/ 86531 h 86531"/>
                  <a:gd name="connsiteX7" fmla="*/ 40875 w 86434"/>
                  <a:gd name="connsiteY7" fmla="*/ 78099 h 86531"/>
                  <a:gd name="connsiteX8" fmla="*/ 43314 w 86434"/>
                  <a:gd name="connsiteY8" fmla="*/ 78099 h 86531"/>
                  <a:gd name="connsiteX9" fmla="*/ 47485 w 86434"/>
                  <a:gd name="connsiteY9" fmla="*/ 78099 h 86531"/>
                  <a:gd name="connsiteX10" fmla="*/ 52233 w 86434"/>
                  <a:gd name="connsiteY10" fmla="*/ 86287 h 86531"/>
                  <a:gd name="connsiteX11" fmla="*/ 68981 w 86434"/>
                  <a:gd name="connsiteY11" fmla="*/ 78831 h 86531"/>
                  <a:gd name="connsiteX12" fmla="*/ 66157 w 86434"/>
                  <a:gd name="connsiteY12" fmla="*/ 69789 h 86531"/>
                  <a:gd name="connsiteX13" fmla="*/ 70778 w 86434"/>
                  <a:gd name="connsiteY13" fmla="*/ 65022 h 86531"/>
                  <a:gd name="connsiteX14" fmla="*/ 79825 w 86434"/>
                  <a:gd name="connsiteY14" fmla="*/ 67345 h 86531"/>
                  <a:gd name="connsiteX15" fmla="*/ 86435 w 86434"/>
                  <a:gd name="connsiteY15" fmla="*/ 50231 h 86531"/>
                  <a:gd name="connsiteX16" fmla="*/ 78029 w 86434"/>
                  <a:gd name="connsiteY16" fmla="*/ 45829 h 86531"/>
                  <a:gd name="connsiteX17" fmla="*/ 78029 w 86434"/>
                  <a:gd name="connsiteY17" fmla="*/ 39110 h 86531"/>
                  <a:gd name="connsiteX18" fmla="*/ 86178 w 86434"/>
                  <a:gd name="connsiteY18" fmla="*/ 34343 h 86531"/>
                  <a:gd name="connsiteX19" fmla="*/ 78606 w 86434"/>
                  <a:gd name="connsiteY19" fmla="*/ 17473 h 86531"/>
                  <a:gd name="connsiteX20" fmla="*/ 69558 w 86434"/>
                  <a:gd name="connsiteY20" fmla="*/ 20406 h 86531"/>
                  <a:gd name="connsiteX21" fmla="*/ 64681 w 86434"/>
                  <a:gd name="connsiteY21" fmla="*/ 15766 h 86531"/>
                  <a:gd name="connsiteX22" fmla="*/ 67120 w 86434"/>
                  <a:gd name="connsiteY22" fmla="*/ 6596 h 86531"/>
                  <a:gd name="connsiteX23" fmla="*/ 50501 w 86434"/>
                  <a:gd name="connsiteY23" fmla="*/ 0 h 86531"/>
                  <a:gd name="connsiteX24" fmla="*/ 46137 w 86434"/>
                  <a:gd name="connsiteY24" fmla="*/ 8432 h 86531"/>
                  <a:gd name="connsiteX25" fmla="*/ 43763 w 86434"/>
                  <a:gd name="connsiteY25" fmla="*/ 8432 h 86531"/>
                  <a:gd name="connsiteX26" fmla="*/ 39528 w 86434"/>
                  <a:gd name="connsiteY26" fmla="*/ 8432 h 86531"/>
                  <a:gd name="connsiteX27" fmla="*/ 34715 w 86434"/>
                  <a:gd name="connsiteY27" fmla="*/ 244 h 86531"/>
                  <a:gd name="connsiteX28" fmla="*/ 17518 w 86434"/>
                  <a:gd name="connsiteY28" fmla="*/ 7944 h 86531"/>
                  <a:gd name="connsiteX29" fmla="*/ 20341 w 86434"/>
                  <a:gd name="connsiteY29" fmla="*/ 16985 h 86531"/>
                  <a:gd name="connsiteX30" fmla="*/ 15785 w 86434"/>
                  <a:gd name="connsiteY30" fmla="*/ 21753 h 86531"/>
                  <a:gd name="connsiteX31" fmla="*/ 6609 w 86434"/>
                  <a:gd name="connsiteY31" fmla="*/ 19430 h 86531"/>
                  <a:gd name="connsiteX32" fmla="*/ 0 w 86434"/>
                  <a:gd name="connsiteY32" fmla="*/ 36544 h 86531"/>
                  <a:gd name="connsiteX33" fmla="*/ 8470 w 86434"/>
                  <a:gd name="connsiteY33" fmla="*/ 40817 h 86531"/>
                  <a:gd name="connsiteX34" fmla="*/ 8598 w 86434"/>
                  <a:gd name="connsiteY34" fmla="*/ 47542 h 86531"/>
                  <a:gd name="connsiteX35" fmla="*/ 35741 w 86434"/>
                  <a:gd name="connsiteY35" fmla="*/ 26277 h 86531"/>
                  <a:gd name="connsiteX36" fmla="*/ 43314 w 86434"/>
                  <a:gd name="connsiteY36" fmla="*/ 24685 h 86531"/>
                  <a:gd name="connsiteX37" fmla="*/ 54864 w 86434"/>
                  <a:gd name="connsiteY37" fmla="*/ 28972 h 86531"/>
                  <a:gd name="connsiteX38" fmla="*/ 61217 w 86434"/>
                  <a:gd name="connsiteY38" fmla="*/ 39573 h 86531"/>
                  <a:gd name="connsiteX39" fmla="*/ 59484 w 86434"/>
                  <a:gd name="connsiteY39" fmla="*/ 51796 h 86531"/>
                  <a:gd name="connsiteX40" fmla="*/ 50501 w 86434"/>
                  <a:gd name="connsiteY40" fmla="*/ 60254 h 86531"/>
                  <a:gd name="connsiteX41" fmla="*/ 36320 w 86434"/>
                  <a:gd name="connsiteY41" fmla="*/ 60588 h 86531"/>
                  <a:gd name="connsiteX42" fmla="*/ 26052 w 86434"/>
                  <a:gd name="connsiteY42" fmla="*/ 50840 h 86531"/>
                  <a:gd name="connsiteX43" fmla="*/ 24448 w 86434"/>
                  <a:gd name="connsiteY43" fmla="*/ 43718 h 86531"/>
                  <a:gd name="connsiteX44" fmla="*/ 25732 w 86434"/>
                  <a:gd name="connsiteY44" fmla="*/ 36524 h 86531"/>
                  <a:gd name="connsiteX45" fmla="*/ 29710 w 86434"/>
                  <a:gd name="connsiteY45" fmla="*/ 30390 h 86531"/>
                  <a:gd name="connsiteX46" fmla="*/ 35741 w 86434"/>
                  <a:gd name="connsiteY46" fmla="*/ 26277 h 8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6434" h="86531">
                    <a:moveTo>
                      <a:pt x="8598" y="47542"/>
                    </a:moveTo>
                    <a:lnTo>
                      <a:pt x="385" y="52310"/>
                    </a:lnTo>
                    <a:lnTo>
                      <a:pt x="7828" y="69052"/>
                    </a:lnTo>
                    <a:lnTo>
                      <a:pt x="16876" y="66119"/>
                    </a:lnTo>
                    <a:cubicBezTo>
                      <a:pt x="18352" y="67826"/>
                      <a:pt x="20021" y="69379"/>
                      <a:pt x="21817" y="70765"/>
                    </a:cubicBezTo>
                    <a:lnTo>
                      <a:pt x="19315" y="79934"/>
                    </a:lnTo>
                    <a:lnTo>
                      <a:pt x="36447" y="86531"/>
                    </a:lnTo>
                    <a:lnTo>
                      <a:pt x="40875" y="78099"/>
                    </a:lnTo>
                    <a:lnTo>
                      <a:pt x="43314" y="78099"/>
                    </a:lnTo>
                    <a:cubicBezTo>
                      <a:pt x="44661" y="78215"/>
                      <a:pt x="46072" y="78215"/>
                      <a:pt x="47485" y="78099"/>
                    </a:cubicBezTo>
                    <a:lnTo>
                      <a:pt x="52233" y="86287"/>
                    </a:lnTo>
                    <a:lnTo>
                      <a:pt x="68981" y="78831"/>
                    </a:lnTo>
                    <a:lnTo>
                      <a:pt x="66157" y="69789"/>
                    </a:lnTo>
                    <a:cubicBezTo>
                      <a:pt x="67826" y="68352"/>
                      <a:pt x="69430" y="66754"/>
                      <a:pt x="70778" y="65022"/>
                    </a:cubicBezTo>
                    <a:lnTo>
                      <a:pt x="79825" y="67345"/>
                    </a:lnTo>
                    <a:lnTo>
                      <a:pt x="86435" y="50231"/>
                    </a:lnTo>
                    <a:lnTo>
                      <a:pt x="78029" y="45829"/>
                    </a:lnTo>
                    <a:cubicBezTo>
                      <a:pt x="78221" y="43596"/>
                      <a:pt x="78221" y="41344"/>
                      <a:pt x="78029" y="39110"/>
                    </a:cubicBezTo>
                    <a:lnTo>
                      <a:pt x="86178" y="34343"/>
                    </a:lnTo>
                    <a:lnTo>
                      <a:pt x="78606" y="17473"/>
                    </a:lnTo>
                    <a:lnTo>
                      <a:pt x="69558" y="20406"/>
                    </a:lnTo>
                    <a:cubicBezTo>
                      <a:pt x="68147" y="18679"/>
                      <a:pt x="66478" y="17120"/>
                      <a:pt x="64681" y="15766"/>
                    </a:cubicBezTo>
                    <a:lnTo>
                      <a:pt x="67120" y="6596"/>
                    </a:lnTo>
                    <a:lnTo>
                      <a:pt x="50501" y="0"/>
                    </a:lnTo>
                    <a:lnTo>
                      <a:pt x="46137" y="8432"/>
                    </a:lnTo>
                    <a:lnTo>
                      <a:pt x="43763" y="8432"/>
                    </a:lnTo>
                    <a:cubicBezTo>
                      <a:pt x="42351" y="8303"/>
                      <a:pt x="40939" y="8303"/>
                      <a:pt x="39528" y="8432"/>
                    </a:cubicBezTo>
                    <a:lnTo>
                      <a:pt x="34715" y="244"/>
                    </a:lnTo>
                    <a:lnTo>
                      <a:pt x="17518" y="7944"/>
                    </a:lnTo>
                    <a:lnTo>
                      <a:pt x="20341" y="16985"/>
                    </a:lnTo>
                    <a:cubicBezTo>
                      <a:pt x="18609" y="18390"/>
                      <a:pt x="17133" y="19988"/>
                      <a:pt x="15785" y="21753"/>
                    </a:cubicBezTo>
                    <a:lnTo>
                      <a:pt x="6609" y="19430"/>
                    </a:lnTo>
                    <a:lnTo>
                      <a:pt x="0" y="36544"/>
                    </a:lnTo>
                    <a:lnTo>
                      <a:pt x="8470" y="40817"/>
                    </a:lnTo>
                    <a:cubicBezTo>
                      <a:pt x="8278" y="43057"/>
                      <a:pt x="8278" y="45315"/>
                      <a:pt x="8598" y="47542"/>
                    </a:cubicBezTo>
                    <a:close/>
                    <a:moveTo>
                      <a:pt x="35741" y="26277"/>
                    </a:moveTo>
                    <a:cubicBezTo>
                      <a:pt x="38116" y="25211"/>
                      <a:pt x="40683" y="24673"/>
                      <a:pt x="43314" y="24685"/>
                    </a:cubicBezTo>
                    <a:cubicBezTo>
                      <a:pt x="47549" y="24756"/>
                      <a:pt x="51592" y="26271"/>
                      <a:pt x="54864" y="28972"/>
                    </a:cubicBezTo>
                    <a:cubicBezTo>
                      <a:pt x="58136" y="31680"/>
                      <a:pt x="60383" y="35421"/>
                      <a:pt x="61217" y="39573"/>
                    </a:cubicBezTo>
                    <a:cubicBezTo>
                      <a:pt x="62051" y="43718"/>
                      <a:pt x="61473" y="48036"/>
                      <a:pt x="59484" y="51796"/>
                    </a:cubicBezTo>
                    <a:cubicBezTo>
                      <a:pt x="57559" y="55557"/>
                      <a:pt x="54350" y="58541"/>
                      <a:pt x="50501" y="60254"/>
                    </a:cubicBezTo>
                    <a:cubicBezTo>
                      <a:pt x="46009" y="62231"/>
                      <a:pt x="40939" y="62352"/>
                      <a:pt x="36320" y="60588"/>
                    </a:cubicBezTo>
                    <a:cubicBezTo>
                      <a:pt x="31763" y="58823"/>
                      <a:pt x="28042" y="55319"/>
                      <a:pt x="26052" y="50840"/>
                    </a:cubicBezTo>
                    <a:cubicBezTo>
                      <a:pt x="25025" y="48601"/>
                      <a:pt x="24512" y="46175"/>
                      <a:pt x="24448" y="43718"/>
                    </a:cubicBezTo>
                    <a:cubicBezTo>
                      <a:pt x="24384" y="41260"/>
                      <a:pt x="24833" y="38815"/>
                      <a:pt x="25732" y="36524"/>
                    </a:cubicBezTo>
                    <a:cubicBezTo>
                      <a:pt x="26630" y="34240"/>
                      <a:pt x="27977" y="32155"/>
                      <a:pt x="29710" y="30390"/>
                    </a:cubicBezTo>
                    <a:cubicBezTo>
                      <a:pt x="31378" y="28632"/>
                      <a:pt x="33431" y="27233"/>
                      <a:pt x="35741" y="26277"/>
                    </a:cubicBezTo>
                    <a:close/>
                  </a:path>
                </a:pathLst>
              </a:custGeom>
              <a:solidFill>
                <a:srgbClr val="2C5967"/>
              </a:solidFill>
              <a:ln w="6417" cap="flat">
                <a:noFill/>
                <a:prstDash val="solid"/>
                <a:miter/>
              </a:ln>
            </p:spPr>
            <p:txBody>
              <a:bodyPr rtlCol="0" anchor="ctr"/>
              <a:lstStyle/>
              <a:p>
                <a:endParaRPr lang="en-US" sz="1600"/>
              </a:p>
            </p:txBody>
          </p:sp>
          <p:sp>
            <p:nvSpPr>
              <p:cNvPr id="401" name="Freeform: Shape 2584">
                <a:extLst>
                  <a:ext uri="{FF2B5EF4-FFF2-40B4-BE49-F238E27FC236}">
                    <a16:creationId xmlns:a16="http://schemas.microsoft.com/office/drawing/2014/main" id="{91F81766-DA13-4ADE-0AB2-DE6FEC8A1206}"/>
                  </a:ext>
                </a:extLst>
              </p:cNvPr>
              <p:cNvSpPr/>
              <p:nvPr/>
            </p:nvSpPr>
            <p:spPr>
              <a:xfrm>
                <a:off x="6606650" y="5494324"/>
                <a:ext cx="83318" cy="83360"/>
              </a:xfrm>
              <a:custGeom>
                <a:avLst/>
                <a:gdLst>
                  <a:gd name="connsiteX0" fmla="*/ 1 w 83318"/>
                  <a:gd name="connsiteY0" fmla="*/ 41562 h 83360"/>
                  <a:gd name="connsiteX1" fmla="*/ 6932 w 83318"/>
                  <a:gd name="connsiteY1" fmla="*/ 64759 h 83360"/>
                  <a:gd name="connsiteX2" fmla="*/ 25669 w 83318"/>
                  <a:gd name="connsiteY2" fmla="*/ 80166 h 83360"/>
                  <a:gd name="connsiteX3" fmla="*/ 49732 w 83318"/>
                  <a:gd name="connsiteY3" fmla="*/ 82566 h 83360"/>
                  <a:gd name="connsiteX4" fmla="*/ 71100 w 83318"/>
                  <a:gd name="connsiteY4" fmla="*/ 71150 h 83360"/>
                  <a:gd name="connsiteX5" fmla="*/ 82522 w 83318"/>
                  <a:gd name="connsiteY5" fmla="*/ 49782 h 83360"/>
                  <a:gd name="connsiteX6" fmla="*/ 80148 w 83318"/>
                  <a:gd name="connsiteY6" fmla="*/ 25674 h 83360"/>
                  <a:gd name="connsiteX7" fmla="*/ 64748 w 83318"/>
                  <a:gd name="connsiteY7" fmla="*/ 6975 h 83360"/>
                  <a:gd name="connsiteX8" fmla="*/ 41519 w 83318"/>
                  <a:gd name="connsiteY8" fmla="*/ 0 h 83360"/>
                  <a:gd name="connsiteX9" fmla="*/ 12193 w 83318"/>
                  <a:gd name="connsiteY9" fmla="*/ 12211 h 83360"/>
                  <a:gd name="connsiteX10" fmla="*/ 1 w 83318"/>
                  <a:gd name="connsiteY10" fmla="*/ 41562 h 83360"/>
                  <a:gd name="connsiteX11" fmla="*/ 41519 w 83318"/>
                  <a:gd name="connsiteY11" fmla="*/ 16260 h 83360"/>
                  <a:gd name="connsiteX12" fmla="*/ 55700 w 83318"/>
                  <a:gd name="connsiteY12" fmla="*/ 20489 h 83360"/>
                  <a:gd name="connsiteX13" fmla="*/ 65132 w 83318"/>
                  <a:gd name="connsiteY13" fmla="*/ 31898 h 83360"/>
                  <a:gd name="connsiteX14" fmla="*/ 66608 w 83318"/>
                  <a:gd name="connsiteY14" fmla="*/ 46612 h 83360"/>
                  <a:gd name="connsiteX15" fmla="*/ 59614 w 83318"/>
                  <a:gd name="connsiteY15" fmla="*/ 59657 h 83360"/>
                  <a:gd name="connsiteX16" fmla="*/ 46588 w 83318"/>
                  <a:gd name="connsiteY16" fmla="*/ 66620 h 83360"/>
                  <a:gd name="connsiteX17" fmla="*/ 31894 w 83318"/>
                  <a:gd name="connsiteY17" fmla="*/ 65144 h 83360"/>
                  <a:gd name="connsiteX18" fmla="*/ 20471 w 83318"/>
                  <a:gd name="connsiteY18" fmla="*/ 55730 h 83360"/>
                  <a:gd name="connsiteX19" fmla="*/ 16236 w 83318"/>
                  <a:gd name="connsiteY19" fmla="*/ 41562 h 83360"/>
                  <a:gd name="connsiteX20" fmla="*/ 23616 w 83318"/>
                  <a:gd name="connsiteY20" fmla="*/ 23672 h 83360"/>
                  <a:gd name="connsiteX21" fmla="*/ 41519 w 83318"/>
                  <a:gd name="connsiteY21" fmla="*/ 16260 h 8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3318" h="83360">
                    <a:moveTo>
                      <a:pt x="1" y="41562"/>
                    </a:moveTo>
                    <a:cubicBezTo>
                      <a:pt x="-63" y="49814"/>
                      <a:pt x="2375" y="57886"/>
                      <a:pt x="6932" y="64759"/>
                    </a:cubicBezTo>
                    <a:cubicBezTo>
                      <a:pt x="11488" y="71631"/>
                      <a:pt x="18033" y="76996"/>
                      <a:pt x="25669" y="80166"/>
                    </a:cubicBezTo>
                    <a:cubicBezTo>
                      <a:pt x="33241" y="83336"/>
                      <a:pt x="41646" y="84170"/>
                      <a:pt x="49732" y="82566"/>
                    </a:cubicBezTo>
                    <a:cubicBezTo>
                      <a:pt x="57881" y="80961"/>
                      <a:pt x="65261" y="76989"/>
                      <a:pt x="71100" y="71150"/>
                    </a:cubicBezTo>
                    <a:cubicBezTo>
                      <a:pt x="76939" y="65317"/>
                      <a:pt x="80918" y="57880"/>
                      <a:pt x="82522" y="49782"/>
                    </a:cubicBezTo>
                    <a:cubicBezTo>
                      <a:pt x="84126" y="41684"/>
                      <a:pt x="83293" y="33297"/>
                      <a:pt x="80148" y="25674"/>
                    </a:cubicBezTo>
                    <a:cubicBezTo>
                      <a:pt x="76939" y="18057"/>
                      <a:pt x="71613" y="11544"/>
                      <a:pt x="64748" y="6975"/>
                    </a:cubicBezTo>
                    <a:cubicBezTo>
                      <a:pt x="57881" y="2406"/>
                      <a:pt x="49796" y="-19"/>
                      <a:pt x="41519" y="0"/>
                    </a:cubicBezTo>
                    <a:cubicBezTo>
                      <a:pt x="30545" y="32"/>
                      <a:pt x="19958" y="4421"/>
                      <a:pt x="12193" y="12211"/>
                    </a:cubicBezTo>
                    <a:cubicBezTo>
                      <a:pt x="4365" y="19995"/>
                      <a:pt x="1" y="30551"/>
                      <a:pt x="1" y="41562"/>
                    </a:cubicBezTo>
                    <a:close/>
                    <a:moveTo>
                      <a:pt x="41519" y="16260"/>
                    </a:moveTo>
                    <a:cubicBezTo>
                      <a:pt x="46588" y="16235"/>
                      <a:pt x="51529" y="17711"/>
                      <a:pt x="55700" y="20489"/>
                    </a:cubicBezTo>
                    <a:cubicBezTo>
                      <a:pt x="59871" y="23274"/>
                      <a:pt x="63208" y="27246"/>
                      <a:pt x="65132" y="31898"/>
                    </a:cubicBezTo>
                    <a:cubicBezTo>
                      <a:pt x="67058" y="36544"/>
                      <a:pt x="67571" y="41671"/>
                      <a:pt x="66608" y="46612"/>
                    </a:cubicBezTo>
                    <a:cubicBezTo>
                      <a:pt x="65646" y="51553"/>
                      <a:pt x="63208" y="56096"/>
                      <a:pt x="59614" y="59657"/>
                    </a:cubicBezTo>
                    <a:cubicBezTo>
                      <a:pt x="56084" y="63219"/>
                      <a:pt x="51529" y="65645"/>
                      <a:pt x="46588" y="66620"/>
                    </a:cubicBezTo>
                    <a:cubicBezTo>
                      <a:pt x="41646" y="67602"/>
                      <a:pt x="36513" y="67082"/>
                      <a:pt x="31894" y="65144"/>
                    </a:cubicBezTo>
                    <a:cubicBezTo>
                      <a:pt x="27209" y="63206"/>
                      <a:pt x="23230" y="59927"/>
                      <a:pt x="20471" y="55730"/>
                    </a:cubicBezTo>
                    <a:cubicBezTo>
                      <a:pt x="17712" y="51528"/>
                      <a:pt x="16236" y="46599"/>
                      <a:pt x="16236" y="41562"/>
                    </a:cubicBezTo>
                    <a:cubicBezTo>
                      <a:pt x="16236" y="34850"/>
                      <a:pt x="18867" y="28414"/>
                      <a:pt x="23616" y="23672"/>
                    </a:cubicBezTo>
                    <a:cubicBezTo>
                      <a:pt x="28364" y="18924"/>
                      <a:pt x="34845" y="16260"/>
                      <a:pt x="41519" y="16260"/>
                    </a:cubicBezTo>
                    <a:close/>
                  </a:path>
                </a:pathLst>
              </a:custGeom>
              <a:solidFill>
                <a:srgbClr val="2C5967"/>
              </a:solidFill>
              <a:ln w="6417" cap="flat">
                <a:noFill/>
                <a:prstDash val="solid"/>
                <a:miter/>
              </a:ln>
            </p:spPr>
            <p:txBody>
              <a:bodyPr rtlCol="0" anchor="ctr"/>
              <a:lstStyle/>
              <a:p>
                <a:endParaRPr lang="en-US" sz="1600"/>
              </a:p>
            </p:txBody>
          </p:sp>
          <p:sp>
            <p:nvSpPr>
              <p:cNvPr id="402" name="Freeform: Shape 2585">
                <a:extLst>
                  <a:ext uri="{FF2B5EF4-FFF2-40B4-BE49-F238E27FC236}">
                    <a16:creationId xmlns:a16="http://schemas.microsoft.com/office/drawing/2014/main" id="{F1B4A4C1-8139-F6E9-4AD3-A336513369A9}"/>
                  </a:ext>
                </a:extLst>
              </p:cNvPr>
              <p:cNvSpPr/>
              <p:nvPr/>
            </p:nvSpPr>
            <p:spPr>
              <a:xfrm>
                <a:off x="6563723" y="5451177"/>
                <a:ext cx="168570" cy="169038"/>
              </a:xfrm>
              <a:custGeom>
                <a:avLst/>
                <a:gdLst>
                  <a:gd name="connsiteX0" fmla="*/ 58522 w 168570"/>
                  <a:gd name="connsiteY0" fmla="*/ 21022 h 169038"/>
                  <a:gd name="connsiteX1" fmla="*/ 57687 w 168570"/>
                  <a:gd name="connsiteY1" fmla="*/ 21022 h 169038"/>
                  <a:gd name="connsiteX2" fmla="*/ 41581 w 168570"/>
                  <a:gd name="connsiteY2" fmla="*/ 8310 h 169038"/>
                  <a:gd name="connsiteX3" fmla="*/ 7571 w 168570"/>
                  <a:gd name="connsiteY3" fmla="*/ 42409 h 169038"/>
                  <a:gd name="connsiteX4" fmla="*/ 20534 w 168570"/>
                  <a:gd name="connsiteY4" fmla="*/ 58547 h 169038"/>
                  <a:gd name="connsiteX5" fmla="*/ 20534 w 168570"/>
                  <a:gd name="connsiteY5" fmla="*/ 59401 h 169038"/>
                  <a:gd name="connsiteX6" fmla="*/ 0 w 168570"/>
                  <a:gd name="connsiteY6" fmla="*/ 61724 h 169038"/>
                  <a:gd name="connsiteX7" fmla="*/ 0 w 168570"/>
                  <a:gd name="connsiteY7" fmla="*/ 108413 h 169038"/>
                  <a:gd name="connsiteX8" fmla="*/ 20534 w 168570"/>
                  <a:gd name="connsiteY8" fmla="*/ 110736 h 169038"/>
                  <a:gd name="connsiteX9" fmla="*/ 20534 w 168570"/>
                  <a:gd name="connsiteY9" fmla="*/ 111467 h 169038"/>
                  <a:gd name="connsiteX10" fmla="*/ 7571 w 168570"/>
                  <a:gd name="connsiteY10" fmla="*/ 127971 h 169038"/>
                  <a:gd name="connsiteX11" fmla="*/ 41068 w 168570"/>
                  <a:gd name="connsiteY11" fmla="*/ 161339 h 169038"/>
                  <a:gd name="connsiteX12" fmla="*/ 57174 w 168570"/>
                  <a:gd name="connsiteY12" fmla="*/ 148383 h 169038"/>
                  <a:gd name="connsiteX13" fmla="*/ 58072 w 168570"/>
                  <a:gd name="connsiteY13" fmla="*/ 148383 h 169038"/>
                  <a:gd name="connsiteX14" fmla="*/ 60383 w 168570"/>
                  <a:gd name="connsiteY14" fmla="*/ 169039 h 169038"/>
                  <a:gd name="connsiteX15" fmla="*/ 107675 w 168570"/>
                  <a:gd name="connsiteY15" fmla="*/ 169039 h 169038"/>
                  <a:gd name="connsiteX16" fmla="*/ 109856 w 168570"/>
                  <a:gd name="connsiteY16" fmla="*/ 148383 h 169038"/>
                  <a:gd name="connsiteX17" fmla="*/ 110755 w 168570"/>
                  <a:gd name="connsiteY17" fmla="*/ 148383 h 169038"/>
                  <a:gd name="connsiteX18" fmla="*/ 126990 w 168570"/>
                  <a:gd name="connsiteY18" fmla="*/ 161339 h 169038"/>
                  <a:gd name="connsiteX19" fmla="*/ 160870 w 168570"/>
                  <a:gd name="connsiteY19" fmla="*/ 127971 h 169038"/>
                  <a:gd name="connsiteX20" fmla="*/ 147908 w 168570"/>
                  <a:gd name="connsiteY20" fmla="*/ 111711 h 169038"/>
                  <a:gd name="connsiteX21" fmla="*/ 147908 w 168570"/>
                  <a:gd name="connsiteY21" fmla="*/ 110980 h 169038"/>
                  <a:gd name="connsiteX22" fmla="*/ 168571 w 168570"/>
                  <a:gd name="connsiteY22" fmla="*/ 108656 h 169038"/>
                  <a:gd name="connsiteX23" fmla="*/ 168571 w 168570"/>
                  <a:gd name="connsiteY23" fmla="*/ 61114 h 169038"/>
                  <a:gd name="connsiteX24" fmla="*/ 147908 w 168570"/>
                  <a:gd name="connsiteY24" fmla="*/ 58791 h 169038"/>
                  <a:gd name="connsiteX25" fmla="*/ 147908 w 168570"/>
                  <a:gd name="connsiteY25" fmla="*/ 57931 h 169038"/>
                  <a:gd name="connsiteX26" fmla="*/ 160870 w 168570"/>
                  <a:gd name="connsiteY26" fmla="*/ 42409 h 169038"/>
                  <a:gd name="connsiteX27" fmla="*/ 127503 w 168570"/>
                  <a:gd name="connsiteY27" fmla="*/ 8432 h 169038"/>
                  <a:gd name="connsiteX28" fmla="*/ 111204 w 168570"/>
                  <a:gd name="connsiteY28" fmla="*/ 20656 h 169038"/>
                  <a:gd name="connsiteX29" fmla="*/ 110369 w 168570"/>
                  <a:gd name="connsiteY29" fmla="*/ 20656 h 169038"/>
                  <a:gd name="connsiteX30" fmla="*/ 108188 w 168570"/>
                  <a:gd name="connsiteY30" fmla="*/ 0 h 169038"/>
                  <a:gd name="connsiteX31" fmla="*/ 60896 w 168570"/>
                  <a:gd name="connsiteY31" fmla="*/ 0 h 169038"/>
                  <a:gd name="connsiteX32" fmla="*/ 58522 w 168570"/>
                  <a:gd name="connsiteY32" fmla="*/ 21022 h 169038"/>
                  <a:gd name="connsiteX33" fmla="*/ 73601 w 168570"/>
                  <a:gd name="connsiteY33" fmla="*/ 33246 h 169038"/>
                  <a:gd name="connsiteX34" fmla="*/ 75398 w 168570"/>
                  <a:gd name="connsiteY34" fmla="*/ 16742 h 169038"/>
                  <a:gd name="connsiteX35" fmla="*/ 93108 w 168570"/>
                  <a:gd name="connsiteY35" fmla="*/ 16742 h 169038"/>
                  <a:gd name="connsiteX36" fmla="*/ 94969 w 168570"/>
                  <a:gd name="connsiteY36" fmla="*/ 33246 h 169038"/>
                  <a:gd name="connsiteX37" fmla="*/ 99974 w 168570"/>
                  <a:gd name="connsiteY37" fmla="*/ 34831 h 169038"/>
                  <a:gd name="connsiteX38" fmla="*/ 108316 w 168570"/>
                  <a:gd name="connsiteY38" fmla="*/ 38257 h 169038"/>
                  <a:gd name="connsiteX39" fmla="*/ 112936 w 168570"/>
                  <a:gd name="connsiteY39" fmla="*/ 40702 h 169038"/>
                  <a:gd name="connsiteX40" fmla="*/ 126283 w 168570"/>
                  <a:gd name="connsiteY40" fmla="*/ 30191 h 169038"/>
                  <a:gd name="connsiteX41" fmla="*/ 138475 w 168570"/>
                  <a:gd name="connsiteY41" fmla="*/ 43025 h 169038"/>
                  <a:gd name="connsiteX42" fmla="*/ 128208 w 168570"/>
                  <a:gd name="connsiteY42" fmla="*/ 55243 h 169038"/>
                  <a:gd name="connsiteX43" fmla="*/ 130647 w 168570"/>
                  <a:gd name="connsiteY43" fmla="*/ 60010 h 169038"/>
                  <a:gd name="connsiteX44" fmla="*/ 134112 w 168570"/>
                  <a:gd name="connsiteY44" fmla="*/ 68198 h 169038"/>
                  <a:gd name="connsiteX45" fmla="*/ 135652 w 168570"/>
                  <a:gd name="connsiteY45" fmla="*/ 73210 h 169038"/>
                  <a:gd name="connsiteX46" fmla="*/ 152079 w 168570"/>
                  <a:gd name="connsiteY46" fmla="*/ 75045 h 169038"/>
                  <a:gd name="connsiteX47" fmla="*/ 152079 w 168570"/>
                  <a:gd name="connsiteY47" fmla="*/ 93256 h 169038"/>
                  <a:gd name="connsiteX48" fmla="*/ 135652 w 168570"/>
                  <a:gd name="connsiteY48" fmla="*/ 94969 h 169038"/>
                  <a:gd name="connsiteX49" fmla="*/ 134112 w 168570"/>
                  <a:gd name="connsiteY49" fmla="*/ 100103 h 169038"/>
                  <a:gd name="connsiteX50" fmla="*/ 130647 w 168570"/>
                  <a:gd name="connsiteY50" fmla="*/ 108291 h 169038"/>
                  <a:gd name="connsiteX51" fmla="*/ 128208 w 168570"/>
                  <a:gd name="connsiteY51" fmla="*/ 112937 h 169038"/>
                  <a:gd name="connsiteX52" fmla="*/ 138475 w 168570"/>
                  <a:gd name="connsiteY52" fmla="*/ 125892 h 169038"/>
                  <a:gd name="connsiteX53" fmla="*/ 126283 w 168570"/>
                  <a:gd name="connsiteY53" fmla="*/ 138726 h 169038"/>
                  <a:gd name="connsiteX54" fmla="*/ 113322 w 168570"/>
                  <a:gd name="connsiteY54" fmla="*/ 128337 h 169038"/>
                  <a:gd name="connsiteX55" fmla="*/ 108637 w 168570"/>
                  <a:gd name="connsiteY55" fmla="*/ 130782 h 169038"/>
                  <a:gd name="connsiteX56" fmla="*/ 100360 w 168570"/>
                  <a:gd name="connsiteY56" fmla="*/ 134202 h 169038"/>
                  <a:gd name="connsiteX57" fmla="*/ 95354 w 168570"/>
                  <a:gd name="connsiteY57" fmla="*/ 135793 h 169038"/>
                  <a:gd name="connsiteX58" fmla="*/ 93108 w 168570"/>
                  <a:gd name="connsiteY58" fmla="*/ 152413 h 169038"/>
                  <a:gd name="connsiteX59" fmla="*/ 75398 w 168570"/>
                  <a:gd name="connsiteY59" fmla="*/ 152413 h 169038"/>
                  <a:gd name="connsiteX60" fmla="*/ 73601 w 168570"/>
                  <a:gd name="connsiteY60" fmla="*/ 135915 h 169038"/>
                  <a:gd name="connsiteX61" fmla="*/ 68724 w 168570"/>
                  <a:gd name="connsiteY61" fmla="*/ 134812 h 169038"/>
                  <a:gd name="connsiteX62" fmla="*/ 60510 w 168570"/>
                  <a:gd name="connsiteY62" fmla="*/ 131391 h 169038"/>
                  <a:gd name="connsiteX63" fmla="*/ 55762 w 168570"/>
                  <a:gd name="connsiteY63" fmla="*/ 128947 h 169038"/>
                  <a:gd name="connsiteX64" fmla="*/ 42928 w 168570"/>
                  <a:gd name="connsiteY64" fmla="*/ 139335 h 169038"/>
                  <a:gd name="connsiteX65" fmla="*/ 30095 w 168570"/>
                  <a:gd name="connsiteY65" fmla="*/ 126502 h 169038"/>
                  <a:gd name="connsiteX66" fmla="*/ 40362 w 168570"/>
                  <a:gd name="connsiteY66" fmla="*/ 113546 h 169038"/>
                  <a:gd name="connsiteX67" fmla="*/ 37924 w 168570"/>
                  <a:gd name="connsiteY67" fmla="*/ 108900 h 169038"/>
                  <a:gd name="connsiteX68" fmla="*/ 34458 w 168570"/>
                  <a:gd name="connsiteY68" fmla="*/ 100712 h 169038"/>
                  <a:gd name="connsiteX69" fmla="*/ 32854 w 168570"/>
                  <a:gd name="connsiteY69" fmla="*/ 95579 h 169038"/>
                  <a:gd name="connsiteX70" fmla="*/ 16491 w 168570"/>
                  <a:gd name="connsiteY70" fmla="*/ 93866 h 169038"/>
                  <a:gd name="connsiteX71" fmla="*/ 16491 w 168570"/>
                  <a:gd name="connsiteY71" fmla="*/ 75655 h 169038"/>
                  <a:gd name="connsiteX72" fmla="*/ 32854 w 168570"/>
                  <a:gd name="connsiteY72" fmla="*/ 73826 h 169038"/>
                  <a:gd name="connsiteX73" fmla="*/ 34458 w 168570"/>
                  <a:gd name="connsiteY73" fmla="*/ 68814 h 169038"/>
                  <a:gd name="connsiteX74" fmla="*/ 37924 w 168570"/>
                  <a:gd name="connsiteY74" fmla="*/ 60620 h 169038"/>
                  <a:gd name="connsiteX75" fmla="*/ 40362 w 168570"/>
                  <a:gd name="connsiteY75" fmla="*/ 55859 h 169038"/>
                  <a:gd name="connsiteX76" fmla="*/ 30095 w 168570"/>
                  <a:gd name="connsiteY76" fmla="*/ 43634 h 169038"/>
                  <a:gd name="connsiteX77" fmla="*/ 42801 w 168570"/>
                  <a:gd name="connsiteY77" fmla="*/ 30191 h 169038"/>
                  <a:gd name="connsiteX78" fmla="*/ 55634 w 168570"/>
                  <a:gd name="connsiteY78" fmla="*/ 40580 h 169038"/>
                  <a:gd name="connsiteX79" fmla="*/ 60383 w 168570"/>
                  <a:gd name="connsiteY79" fmla="*/ 38135 h 169038"/>
                  <a:gd name="connsiteX80" fmla="*/ 68596 w 168570"/>
                  <a:gd name="connsiteY80" fmla="*/ 34709 h 169038"/>
                  <a:gd name="connsiteX81" fmla="*/ 73601 w 168570"/>
                  <a:gd name="connsiteY81" fmla="*/ 33246 h 16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68570" h="169038">
                    <a:moveTo>
                      <a:pt x="58522" y="21022"/>
                    </a:moveTo>
                    <a:lnTo>
                      <a:pt x="57687" y="21022"/>
                    </a:lnTo>
                    <a:lnTo>
                      <a:pt x="41581" y="8310"/>
                    </a:lnTo>
                    <a:lnTo>
                      <a:pt x="7571" y="42409"/>
                    </a:lnTo>
                    <a:lnTo>
                      <a:pt x="20534" y="58547"/>
                    </a:lnTo>
                    <a:lnTo>
                      <a:pt x="20534" y="59401"/>
                    </a:lnTo>
                    <a:lnTo>
                      <a:pt x="0" y="61724"/>
                    </a:lnTo>
                    <a:lnTo>
                      <a:pt x="0" y="108413"/>
                    </a:lnTo>
                    <a:lnTo>
                      <a:pt x="20534" y="110736"/>
                    </a:lnTo>
                    <a:lnTo>
                      <a:pt x="20534" y="111467"/>
                    </a:lnTo>
                    <a:lnTo>
                      <a:pt x="7571" y="127971"/>
                    </a:lnTo>
                    <a:lnTo>
                      <a:pt x="41068" y="161339"/>
                    </a:lnTo>
                    <a:lnTo>
                      <a:pt x="57174" y="148383"/>
                    </a:lnTo>
                    <a:lnTo>
                      <a:pt x="58072" y="148383"/>
                    </a:lnTo>
                    <a:lnTo>
                      <a:pt x="60383" y="169039"/>
                    </a:lnTo>
                    <a:lnTo>
                      <a:pt x="107675" y="169039"/>
                    </a:lnTo>
                    <a:lnTo>
                      <a:pt x="109856" y="148383"/>
                    </a:lnTo>
                    <a:lnTo>
                      <a:pt x="110755" y="148383"/>
                    </a:lnTo>
                    <a:lnTo>
                      <a:pt x="126990" y="161339"/>
                    </a:lnTo>
                    <a:lnTo>
                      <a:pt x="160870" y="127971"/>
                    </a:lnTo>
                    <a:lnTo>
                      <a:pt x="147908" y="111711"/>
                    </a:lnTo>
                    <a:lnTo>
                      <a:pt x="147908" y="110980"/>
                    </a:lnTo>
                    <a:lnTo>
                      <a:pt x="168571" y="108656"/>
                    </a:lnTo>
                    <a:lnTo>
                      <a:pt x="168571" y="61114"/>
                    </a:lnTo>
                    <a:lnTo>
                      <a:pt x="147908" y="58791"/>
                    </a:lnTo>
                    <a:lnTo>
                      <a:pt x="147908" y="57931"/>
                    </a:lnTo>
                    <a:lnTo>
                      <a:pt x="160870" y="42409"/>
                    </a:lnTo>
                    <a:lnTo>
                      <a:pt x="127503" y="8432"/>
                    </a:lnTo>
                    <a:lnTo>
                      <a:pt x="111204" y="20656"/>
                    </a:lnTo>
                    <a:lnTo>
                      <a:pt x="110369" y="20656"/>
                    </a:lnTo>
                    <a:lnTo>
                      <a:pt x="108188" y="0"/>
                    </a:lnTo>
                    <a:lnTo>
                      <a:pt x="60896" y="0"/>
                    </a:lnTo>
                    <a:lnTo>
                      <a:pt x="58522" y="21022"/>
                    </a:lnTo>
                    <a:close/>
                    <a:moveTo>
                      <a:pt x="73601" y="33246"/>
                    </a:moveTo>
                    <a:lnTo>
                      <a:pt x="75398" y="16742"/>
                    </a:lnTo>
                    <a:lnTo>
                      <a:pt x="93108" y="16742"/>
                    </a:lnTo>
                    <a:lnTo>
                      <a:pt x="94969" y="33246"/>
                    </a:lnTo>
                    <a:lnTo>
                      <a:pt x="99974" y="34831"/>
                    </a:lnTo>
                    <a:cubicBezTo>
                      <a:pt x="102862" y="35665"/>
                      <a:pt x="105685" y="36813"/>
                      <a:pt x="108316" y="38257"/>
                    </a:cubicBezTo>
                    <a:lnTo>
                      <a:pt x="112936" y="40702"/>
                    </a:lnTo>
                    <a:lnTo>
                      <a:pt x="126283" y="30191"/>
                    </a:lnTo>
                    <a:lnTo>
                      <a:pt x="138475" y="43025"/>
                    </a:lnTo>
                    <a:lnTo>
                      <a:pt x="128208" y="55243"/>
                    </a:lnTo>
                    <a:lnTo>
                      <a:pt x="130647" y="60010"/>
                    </a:lnTo>
                    <a:cubicBezTo>
                      <a:pt x="132058" y="62628"/>
                      <a:pt x="133214" y="65375"/>
                      <a:pt x="134112" y="68198"/>
                    </a:cubicBezTo>
                    <a:lnTo>
                      <a:pt x="135652" y="73210"/>
                    </a:lnTo>
                    <a:lnTo>
                      <a:pt x="152079" y="75045"/>
                    </a:lnTo>
                    <a:lnTo>
                      <a:pt x="152079" y="93256"/>
                    </a:lnTo>
                    <a:lnTo>
                      <a:pt x="135652" y="94969"/>
                    </a:lnTo>
                    <a:lnTo>
                      <a:pt x="134112" y="100103"/>
                    </a:lnTo>
                    <a:cubicBezTo>
                      <a:pt x="133149" y="102920"/>
                      <a:pt x="132058" y="105660"/>
                      <a:pt x="130647" y="108291"/>
                    </a:cubicBezTo>
                    <a:lnTo>
                      <a:pt x="128208" y="112937"/>
                    </a:lnTo>
                    <a:lnTo>
                      <a:pt x="138475" y="125892"/>
                    </a:lnTo>
                    <a:lnTo>
                      <a:pt x="126283" y="138726"/>
                    </a:lnTo>
                    <a:lnTo>
                      <a:pt x="113322" y="128337"/>
                    </a:lnTo>
                    <a:lnTo>
                      <a:pt x="108637" y="130782"/>
                    </a:lnTo>
                    <a:cubicBezTo>
                      <a:pt x="106006" y="132174"/>
                      <a:pt x="103247" y="133316"/>
                      <a:pt x="100360" y="134202"/>
                    </a:cubicBezTo>
                    <a:lnTo>
                      <a:pt x="95354" y="135793"/>
                    </a:lnTo>
                    <a:lnTo>
                      <a:pt x="93108" y="152413"/>
                    </a:lnTo>
                    <a:lnTo>
                      <a:pt x="75398" y="152413"/>
                    </a:lnTo>
                    <a:lnTo>
                      <a:pt x="73601" y="135915"/>
                    </a:lnTo>
                    <a:lnTo>
                      <a:pt x="68724" y="134812"/>
                    </a:lnTo>
                    <a:cubicBezTo>
                      <a:pt x="65837" y="133926"/>
                      <a:pt x="63142" y="132777"/>
                      <a:pt x="60510" y="131391"/>
                    </a:cubicBezTo>
                    <a:lnTo>
                      <a:pt x="55762" y="128947"/>
                    </a:lnTo>
                    <a:lnTo>
                      <a:pt x="42928" y="139335"/>
                    </a:lnTo>
                    <a:lnTo>
                      <a:pt x="30095" y="126502"/>
                    </a:lnTo>
                    <a:lnTo>
                      <a:pt x="40362" y="113546"/>
                    </a:lnTo>
                    <a:lnTo>
                      <a:pt x="37924" y="108900"/>
                    </a:lnTo>
                    <a:cubicBezTo>
                      <a:pt x="36576" y="106250"/>
                      <a:pt x="35421" y="103517"/>
                      <a:pt x="34458" y="100712"/>
                    </a:cubicBezTo>
                    <a:lnTo>
                      <a:pt x="32854" y="95579"/>
                    </a:lnTo>
                    <a:lnTo>
                      <a:pt x="16491" y="93866"/>
                    </a:lnTo>
                    <a:lnTo>
                      <a:pt x="16491" y="75655"/>
                    </a:lnTo>
                    <a:lnTo>
                      <a:pt x="32854" y="73826"/>
                    </a:lnTo>
                    <a:lnTo>
                      <a:pt x="34458" y="68814"/>
                    </a:lnTo>
                    <a:cubicBezTo>
                      <a:pt x="35421" y="66004"/>
                      <a:pt x="36576" y="63264"/>
                      <a:pt x="37924" y="60620"/>
                    </a:cubicBezTo>
                    <a:lnTo>
                      <a:pt x="40362" y="55859"/>
                    </a:lnTo>
                    <a:lnTo>
                      <a:pt x="30095" y="43634"/>
                    </a:lnTo>
                    <a:lnTo>
                      <a:pt x="42801" y="30191"/>
                    </a:lnTo>
                    <a:lnTo>
                      <a:pt x="55634" y="40580"/>
                    </a:lnTo>
                    <a:lnTo>
                      <a:pt x="60383" y="38135"/>
                    </a:lnTo>
                    <a:cubicBezTo>
                      <a:pt x="62949" y="36692"/>
                      <a:pt x="65708" y="35543"/>
                      <a:pt x="68596" y="34709"/>
                    </a:cubicBezTo>
                    <a:lnTo>
                      <a:pt x="73601" y="33246"/>
                    </a:lnTo>
                    <a:close/>
                  </a:path>
                </a:pathLst>
              </a:custGeom>
              <a:solidFill>
                <a:srgbClr val="2C5967"/>
              </a:solidFill>
              <a:ln w="6417" cap="flat">
                <a:noFill/>
                <a:prstDash val="solid"/>
                <a:miter/>
              </a:ln>
            </p:spPr>
            <p:txBody>
              <a:bodyPr rtlCol="0" anchor="ctr"/>
              <a:lstStyle/>
              <a:p>
                <a:endParaRPr lang="en-US" sz="1600"/>
              </a:p>
            </p:txBody>
          </p:sp>
        </p:grpSp>
        <p:grpSp>
          <p:nvGrpSpPr>
            <p:cNvPr id="387" name="Graphic 2">
              <a:extLst>
                <a:ext uri="{FF2B5EF4-FFF2-40B4-BE49-F238E27FC236}">
                  <a16:creationId xmlns:a16="http://schemas.microsoft.com/office/drawing/2014/main" id="{173F1B1E-6A0D-A2C0-7C3C-D47875669E54}"/>
                </a:ext>
              </a:extLst>
            </p:cNvPr>
            <p:cNvGrpSpPr/>
            <p:nvPr/>
          </p:nvGrpSpPr>
          <p:grpSpPr>
            <a:xfrm>
              <a:off x="5993246" y="5762388"/>
              <a:ext cx="1342989" cy="768782"/>
              <a:chOff x="5993246" y="5762388"/>
              <a:chExt cx="1342989" cy="768782"/>
            </a:xfrm>
            <a:solidFill>
              <a:srgbClr val="000000"/>
            </a:solidFill>
          </p:grpSpPr>
          <p:sp>
            <p:nvSpPr>
              <p:cNvPr id="388" name="TextBox 2587">
                <a:extLst>
                  <a:ext uri="{FF2B5EF4-FFF2-40B4-BE49-F238E27FC236}">
                    <a16:creationId xmlns:a16="http://schemas.microsoft.com/office/drawing/2014/main" id="{6E6728F3-0899-96EE-69E2-B5C192F4637B}"/>
                  </a:ext>
                </a:extLst>
              </p:cNvPr>
              <p:cNvSpPr txBox="1"/>
              <p:nvPr/>
            </p:nvSpPr>
            <p:spPr>
              <a:xfrm>
                <a:off x="5993246" y="5762388"/>
                <a:ext cx="1342989" cy="361039"/>
              </a:xfrm>
              <a:prstGeom prst="rect">
                <a:avLst/>
              </a:prstGeom>
              <a:noFill/>
            </p:spPr>
            <p:txBody>
              <a:bodyPr wrap="none" rtlCol="0">
                <a:spAutoFit/>
              </a:bodyPr>
              <a:lstStyle/>
              <a:p>
                <a:pPr algn="l"/>
                <a:r>
                  <a:rPr lang="en-US" sz="1400" spc="0" baseline="0" dirty="0">
                    <a:solidFill>
                      <a:srgbClr val="000000"/>
                    </a:solidFill>
                    <a:latin typeface="Oracle Sans"/>
                    <a:cs typeface="Oracle Sans"/>
                    <a:sym typeface="Oracle Sans"/>
                    <a:rtl val="0"/>
                  </a:rPr>
                  <a:t>GoldenGate</a:t>
                </a:r>
              </a:p>
            </p:txBody>
          </p:sp>
          <p:sp>
            <p:nvSpPr>
              <p:cNvPr id="389" name="TextBox 2588">
                <a:extLst>
                  <a:ext uri="{FF2B5EF4-FFF2-40B4-BE49-F238E27FC236}">
                    <a16:creationId xmlns:a16="http://schemas.microsoft.com/office/drawing/2014/main" id="{0892F889-B8F3-E401-1732-6943D7114FAB}"/>
                  </a:ext>
                </a:extLst>
              </p:cNvPr>
              <p:cNvSpPr txBox="1"/>
              <p:nvPr/>
            </p:nvSpPr>
            <p:spPr>
              <a:xfrm>
                <a:off x="6192310" y="5972544"/>
                <a:ext cx="898987" cy="361039"/>
              </a:xfrm>
              <a:prstGeom prst="rect">
                <a:avLst/>
              </a:prstGeom>
              <a:noFill/>
            </p:spPr>
            <p:txBody>
              <a:bodyPr wrap="none" rtlCol="0">
                <a:spAutoFit/>
              </a:bodyPr>
              <a:lstStyle/>
              <a:p>
                <a:pPr algn="l"/>
                <a:r>
                  <a:rPr lang="en-US" sz="1400" spc="0" baseline="0" dirty="0">
                    <a:solidFill>
                      <a:srgbClr val="000000"/>
                    </a:solidFill>
                    <a:latin typeface="Oracle Sans"/>
                    <a:cs typeface="Oracle Sans"/>
                    <a:sym typeface="Oracle Sans"/>
                    <a:rtl val="0"/>
                  </a:rPr>
                  <a:t>Stream</a:t>
                </a:r>
              </a:p>
            </p:txBody>
          </p:sp>
          <p:sp>
            <p:nvSpPr>
              <p:cNvPr id="390" name="TextBox 2589">
                <a:extLst>
                  <a:ext uri="{FF2B5EF4-FFF2-40B4-BE49-F238E27FC236}">
                    <a16:creationId xmlns:a16="http://schemas.microsoft.com/office/drawing/2014/main" id="{A8340907-00B5-10C6-7512-B0CEABE46D5A}"/>
                  </a:ext>
                </a:extLst>
              </p:cNvPr>
              <p:cNvSpPr txBox="1"/>
              <p:nvPr/>
            </p:nvSpPr>
            <p:spPr>
              <a:xfrm>
                <a:off x="6106394" y="6170131"/>
                <a:ext cx="1086050" cy="361039"/>
              </a:xfrm>
              <a:prstGeom prst="rect">
                <a:avLst/>
              </a:prstGeom>
              <a:noFill/>
            </p:spPr>
            <p:txBody>
              <a:bodyPr wrap="none" rtlCol="0">
                <a:spAutoFit/>
              </a:bodyPr>
              <a:lstStyle/>
              <a:p>
                <a:pPr algn="l"/>
                <a:r>
                  <a:rPr lang="en-US" sz="1400" spc="0" baseline="0" dirty="0">
                    <a:solidFill>
                      <a:srgbClr val="000000"/>
                    </a:solidFill>
                    <a:latin typeface="Oracle Sans"/>
                    <a:cs typeface="Oracle Sans"/>
                    <a:sym typeface="Oracle Sans"/>
                    <a:rtl val="0"/>
                  </a:rPr>
                  <a:t>Analytics</a:t>
                </a:r>
              </a:p>
            </p:txBody>
          </p:sp>
        </p:grpSp>
      </p:grpSp>
      <p:grpSp>
        <p:nvGrpSpPr>
          <p:cNvPr id="407" name="グループ化 406">
            <a:extLst>
              <a:ext uri="{FF2B5EF4-FFF2-40B4-BE49-F238E27FC236}">
                <a16:creationId xmlns:a16="http://schemas.microsoft.com/office/drawing/2014/main" id="{896AFEA8-6499-C2A9-1936-94F9A1A1A045}"/>
              </a:ext>
            </a:extLst>
          </p:cNvPr>
          <p:cNvGrpSpPr/>
          <p:nvPr/>
        </p:nvGrpSpPr>
        <p:grpSpPr>
          <a:xfrm>
            <a:off x="5080570" y="6727244"/>
            <a:ext cx="2530593" cy="960647"/>
            <a:chOff x="3285876" y="5338507"/>
            <a:chExt cx="2530593" cy="960647"/>
          </a:xfrm>
        </p:grpSpPr>
        <p:grpSp>
          <p:nvGrpSpPr>
            <p:cNvPr id="408" name="Graphic 3">
              <a:extLst>
                <a:ext uri="{FF2B5EF4-FFF2-40B4-BE49-F238E27FC236}">
                  <a16:creationId xmlns:a16="http://schemas.microsoft.com/office/drawing/2014/main" id="{F229604D-36A0-ECF8-3EE3-4900D92F15F8}"/>
                </a:ext>
              </a:extLst>
            </p:cNvPr>
            <p:cNvGrpSpPr>
              <a:grpSpLocks noChangeAspect="1"/>
            </p:cNvGrpSpPr>
            <p:nvPr/>
          </p:nvGrpSpPr>
          <p:grpSpPr>
            <a:xfrm>
              <a:off x="4387002" y="5618080"/>
              <a:ext cx="1383712" cy="638733"/>
              <a:chOff x="372785" y="3801176"/>
              <a:chExt cx="2321671" cy="1071695"/>
            </a:xfrm>
          </p:grpSpPr>
          <p:grpSp>
            <p:nvGrpSpPr>
              <p:cNvPr id="415" name="Graphic 3">
                <a:extLst>
                  <a:ext uri="{FF2B5EF4-FFF2-40B4-BE49-F238E27FC236}">
                    <a16:creationId xmlns:a16="http://schemas.microsoft.com/office/drawing/2014/main" id="{B07E4DD6-EBEA-3CD6-F38A-4496B602D961}"/>
                  </a:ext>
                </a:extLst>
              </p:cNvPr>
              <p:cNvGrpSpPr/>
              <p:nvPr/>
            </p:nvGrpSpPr>
            <p:grpSpPr>
              <a:xfrm>
                <a:off x="1167865" y="3801176"/>
                <a:ext cx="513347" cy="513347"/>
                <a:chOff x="1167865" y="3801176"/>
                <a:chExt cx="513347" cy="513347"/>
              </a:xfrm>
            </p:grpSpPr>
            <p:grpSp>
              <p:nvGrpSpPr>
                <p:cNvPr id="417" name="Graphic 3">
                  <a:extLst>
                    <a:ext uri="{FF2B5EF4-FFF2-40B4-BE49-F238E27FC236}">
                      <a16:creationId xmlns:a16="http://schemas.microsoft.com/office/drawing/2014/main" id="{3B8A3DB6-137D-DCB3-5C37-B1A0D1A89CCC}"/>
                    </a:ext>
                  </a:extLst>
                </p:cNvPr>
                <p:cNvGrpSpPr/>
                <p:nvPr/>
              </p:nvGrpSpPr>
              <p:grpSpPr>
                <a:xfrm>
                  <a:off x="1167865" y="3801176"/>
                  <a:ext cx="513347" cy="513347"/>
                  <a:chOff x="1167865" y="3801176"/>
                  <a:chExt cx="513347" cy="513347"/>
                </a:xfrm>
                <a:solidFill>
                  <a:srgbClr val="FFFFFF"/>
                </a:solidFill>
              </p:grpSpPr>
              <p:sp>
                <p:nvSpPr>
                  <p:cNvPr id="424" name="Freeform: Shape 567">
                    <a:extLst>
                      <a:ext uri="{FF2B5EF4-FFF2-40B4-BE49-F238E27FC236}">
                        <a16:creationId xmlns:a16="http://schemas.microsoft.com/office/drawing/2014/main" id="{0C85C5A7-F2FC-6E1E-621D-B50A6B46288C}"/>
                      </a:ext>
                    </a:extLst>
                  </p:cNvPr>
                  <p:cNvSpPr/>
                  <p:nvPr/>
                </p:nvSpPr>
                <p:spPr>
                  <a:xfrm>
                    <a:off x="1173974" y="3807285"/>
                    <a:ext cx="501155" cy="502348"/>
                  </a:xfrm>
                  <a:custGeom>
                    <a:avLst/>
                    <a:gdLst>
                      <a:gd name="connsiteX0" fmla="*/ 26829 w 501155"/>
                      <a:gd name="connsiteY0" fmla="*/ 501123 h 502348"/>
                      <a:gd name="connsiteX1" fmla="*/ 0 w 501155"/>
                      <a:gd name="connsiteY1" fmla="*/ 474237 h 502348"/>
                      <a:gd name="connsiteX2" fmla="*/ 0 w 501155"/>
                      <a:gd name="connsiteY2" fmla="*/ 26893 h 502348"/>
                      <a:gd name="connsiteX3" fmla="*/ 26829 w 501155"/>
                      <a:gd name="connsiteY3" fmla="*/ 0 h 502348"/>
                      <a:gd name="connsiteX4" fmla="*/ 474333 w 501155"/>
                      <a:gd name="connsiteY4" fmla="*/ 0 h 502348"/>
                      <a:gd name="connsiteX5" fmla="*/ 501155 w 501155"/>
                      <a:gd name="connsiteY5" fmla="*/ 26893 h 502348"/>
                      <a:gd name="connsiteX6" fmla="*/ 501155 w 501155"/>
                      <a:gd name="connsiteY6" fmla="*/ 475456 h 502348"/>
                      <a:gd name="connsiteX7" fmla="*/ 474333 w 501155"/>
                      <a:gd name="connsiteY7" fmla="*/ 502349 h 502348"/>
                      <a:gd name="connsiteX8" fmla="*/ 26829 w 501155"/>
                      <a:gd name="connsiteY8" fmla="*/ 501123 h 5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155" h="502348">
                        <a:moveTo>
                          <a:pt x="26829" y="501123"/>
                        </a:moveTo>
                        <a:cubicBezTo>
                          <a:pt x="12198" y="501123"/>
                          <a:pt x="0" y="488906"/>
                          <a:pt x="0" y="474237"/>
                        </a:cubicBezTo>
                        <a:lnTo>
                          <a:pt x="0" y="26893"/>
                        </a:lnTo>
                        <a:cubicBezTo>
                          <a:pt x="0" y="12224"/>
                          <a:pt x="12198" y="0"/>
                          <a:pt x="26829" y="0"/>
                        </a:cubicBezTo>
                        <a:lnTo>
                          <a:pt x="474333" y="0"/>
                        </a:lnTo>
                        <a:cubicBezTo>
                          <a:pt x="488963" y="0"/>
                          <a:pt x="501155" y="12224"/>
                          <a:pt x="501155" y="26893"/>
                        </a:cubicBezTo>
                        <a:lnTo>
                          <a:pt x="501155" y="475456"/>
                        </a:lnTo>
                        <a:cubicBezTo>
                          <a:pt x="501155" y="490125"/>
                          <a:pt x="488963" y="502349"/>
                          <a:pt x="474333" y="502349"/>
                        </a:cubicBezTo>
                        <a:lnTo>
                          <a:pt x="26829" y="501123"/>
                        </a:lnTo>
                        <a:close/>
                      </a:path>
                    </a:pathLst>
                  </a:custGeom>
                  <a:solidFill>
                    <a:srgbClr val="FFFFFF"/>
                  </a:solidFill>
                  <a:ln w="6417" cap="flat">
                    <a:noFill/>
                    <a:prstDash val="solid"/>
                    <a:miter/>
                  </a:ln>
                </p:spPr>
                <p:txBody>
                  <a:bodyPr rtlCol="0" anchor="ctr"/>
                  <a:lstStyle/>
                  <a:p>
                    <a:endParaRPr lang="en-US" sz="1600"/>
                  </a:p>
                </p:txBody>
              </p:sp>
              <p:sp>
                <p:nvSpPr>
                  <p:cNvPr id="425" name="Freeform: Shape 568">
                    <a:extLst>
                      <a:ext uri="{FF2B5EF4-FFF2-40B4-BE49-F238E27FC236}">
                        <a16:creationId xmlns:a16="http://schemas.microsoft.com/office/drawing/2014/main" id="{83C75297-6AE4-BA74-01FE-F887077488C1}"/>
                      </a:ext>
                    </a:extLst>
                  </p:cNvPr>
                  <p:cNvSpPr/>
                  <p:nvPr/>
                </p:nvSpPr>
                <p:spPr>
                  <a:xfrm>
                    <a:off x="1167865" y="3801176"/>
                    <a:ext cx="513347" cy="513347"/>
                  </a:xfrm>
                  <a:custGeom>
                    <a:avLst/>
                    <a:gdLst>
                      <a:gd name="connsiteX0" fmla="*/ 479203 w 513347"/>
                      <a:gd name="connsiteY0" fmla="*/ 12224 h 513347"/>
                      <a:gd name="connsiteX1" fmla="*/ 499936 w 513347"/>
                      <a:gd name="connsiteY1" fmla="*/ 33002 h 513347"/>
                      <a:gd name="connsiteX2" fmla="*/ 499936 w 513347"/>
                      <a:gd name="connsiteY2" fmla="*/ 481571 h 513347"/>
                      <a:gd name="connsiteX3" fmla="*/ 479203 w 513347"/>
                      <a:gd name="connsiteY3" fmla="*/ 502349 h 513347"/>
                      <a:gd name="connsiteX4" fmla="*/ 32925 w 513347"/>
                      <a:gd name="connsiteY4" fmla="*/ 502349 h 513347"/>
                      <a:gd name="connsiteX5" fmla="*/ 12192 w 513347"/>
                      <a:gd name="connsiteY5" fmla="*/ 480345 h 513347"/>
                      <a:gd name="connsiteX6" fmla="*/ 12192 w 513347"/>
                      <a:gd name="connsiteY6" fmla="*/ 33002 h 513347"/>
                      <a:gd name="connsiteX7" fmla="*/ 32925 w 513347"/>
                      <a:gd name="connsiteY7" fmla="*/ 12224 h 513347"/>
                      <a:gd name="connsiteX8" fmla="*/ 479203 w 513347"/>
                      <a:gd name="connsiteY8" fmla="*/ 12224 h 513347"/>
                      <a:gd name="connsiteX9" fmla="*/ 479203 w 513347"/>
                      <a:gd name="connsiteY9" fmla="*/ 0 h 513347"/>
                      <a:gd name="connsiteX10" fmla="*/ 32925 w 513347"/>
                      <a:gd name="connsiteY10" fmla="*/ 0 h 513347"/>
                      <a:gd name="connsiteX11" fmla="*/ 0 w 513347"/>
                      <a:gd name="connsiteY11" fmla="*/ 33002 h 513347"/>
                      <a:gd name="connsiteX12" fmla="*/ 0 w 513347"/>
                      <a:gd name="connsiteY12" fmla="*/ 481571 h 513347"/>
                      <a:gd name="connsiteX13" fmla="*/ 32925 w 513347"/>
                      <a:gd name="connsiteY13" fmla="*/ 513347 h 513347"/>
                      <a:gd name="connsiteX14" fmla="*/ 480422 w 513347"/>
                      <a:gd name="connsiteY14" fmla="*/ 513347 h 513347"/>
                      <a:gd name="connsiteX15" fmla="*/ 513347 w 513347"/>
                      <a:gd name="connsiteY15" fmla="*/ 480345 h 513347"/>
                      <a:gd name="connsiteX16" fmla="*/ 513347 w 513347"/>
                      <a:gd name="connsiteY16" fmla="*/ 33002 h 513347"/>
                      <a:gd name="connsiteX17" fmla="*/ 479203 w 513347"/>
                      <a:gd name="connsiteY17" fmla="*/ 0 h 5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3347" h="513347">
                        <a:moveTo>
                          <a:pt x="479203" y="12224"/>
                        </a:moveTo>
                        <a:cubicBezTo>
                          <a:pt x="490183" y="12224"/>
                          <a:pt x="499936" y="22003"/>
                          <a:pt x="499936" y="33002"/>
                        </a:cubicBezTo>
                        <a:lnTo>
                          <a:pt x="499936" y="481571"/>
                        </a:lnTo>
                        <a:cubicBezTo>
                          <a:pt x="499936" y="492570"/>
                          <a:pt x="490183" y="502349"/>
                          <a:pt x="479203" y="502349"/>
                        </a:cubicBezTo>
                        <a:lnTo>
                          <a:pt x="32925" y="502349"/>
                        </a:lnTo>
                        <a:cubicBezTo>
                          <a:pt x="21946" y="501123"/>
                          <a:pt x="12192" y="491344"/>
                          <a:pt x="12192" y="480345"/>
                        </a:cubicBezTo>
                        <a:lnTo>
                          <a:pt x="12192" y="33002"/>
                        </a:lnTo>
                        <a:cubicBezTo>
                          <a:pt x="12192" y="22003"/>
                          <a:pt x="21946" y="12224"/>
                          <a:pt x="32925" y="12224"/>
                        </a:cubicBezTo>
                        <a:lnTo>
                          <a:pt x="479203" y="12224"/>
                        </a:lnTo>
                        <a:close/>
                        <a:moveTo>
                          <a:pt x="479203" y="0"/>
                        </a:moveTo>
                        <a:lnTo>
                          <a:pt x="32925" y="0"/>
                        </a:lnTo>
                        <a:cubicBezTo>
                          <a:pt x="14630" y="0"/>
                          <a:pt x="0" y="14669"/>
                          <a:pt x="0" y="33002"/>
                        </a:cubicBezTo>
                        <a:lnTo>
                          <a:pt x="0" y="481571"/>
                        </a:lnTo>
                        <a:cubicBezTo>
                          <a:pt x="0" y="498678"/>
                          <a:pt x="14630" y="513347"/>
                          <a:pt x="32925" y="513347"/>
                        </a:cubicBezTo>
                        <a:lnTo>
                          <a:pt x="480422" y="513347"/>
                        </a:lnTo>
                        <a:cubicBezTo>
                          <a:pt x="498717" y="513347"/>
                          <a:pt x="513347" y="498678"/>
                          <a:pt x="513347" y="480345"/>
                        </a:cubicBezTo>
                        <a:lnTo>
                          <a:pt x="513347" y="33002"/>
                        </a:lnTo>
                        <a:cubicBezTo>
                          <a:pt x="512128" y="14669"/>
                          <a:pt x="497498" y="0"/>
                          <a:pt x="479203" y="0"/>
                        </a:cubicBezTo>
                        <a:close/>
                      </a:path>
                    </a:pathLst>
                  </a:custGeom>
                  <a:solidFill>
                    <a:srgbClr val="FFFFFF"/>
                  </a:solidFill>
                  <a:ln w="6417" cap="flat">
                    <a:noFill/>
                    <a:prstDash val="solid"/>
                    <a:miter/>
                  </a:ln>
                </p:spPr>
                <p:txBody>
                  <a:bodyPr rtlCol="0" anchor="ctr"/>
                  <a:lstStyle/>
                  <a:p>
                    <a:endParaRPr lang="en-US" sz="1600"/>
                  </a:p>
                </p:txBody>
              </p:sp>
            </p:grpSp>
            <p:grpSp>
              <p:nvGrpSpPr>
                <p:cNvPr id="418" name="Graphic 3">
                  <a:extLst>
                    <a:ext uri="{FF2B5EF4-FFF2-40B4-BE49-F238E27FC236}">
                      <a16:creationId xmlns:a16="http://schemas.microsoft.com/office/drawing/2014/main" id="{812401F2-9575-9A50-AEF1-1937254E8460}"/>
                    </a:ext>
                  </a:extLst>
                </p:cNvPr>
                <p:cNvGrpSpPr/>
                <p:nvPr/>
              </p:nvGrpSpPr>
              <p:grpSpPr>
                <a:xfrm>
                  <a:off x="1250777" y="3920959"/>
                  <a:ext cx="342640" cy="331231"/>
                  <a:chOff x="1250777" y="3920959"/>
                  <a:chExt cx="342640" cy="331231"/>
                </a:xfrm>
                <a:solidFill>
                  <a:srgbClr val="2D5967"/>
                </a:solidFill>
              </p:grpSpPr>
              <p:sp>
                <p:nvSpPr>
                  <p:cNvPr id="421" name="Freeform: Shape 570">
                    <a:extLst>
                      <a:ext uri="{FF2B5EF4-FFF2-40B4-BE49-F238E27FC236}">
                        <a16:creationId xmlns:a16="http://schemas.microsoft.com/office/drawing/2014/main" id="{D496100C-29BB-320F-929E-AAF9165ED7D9}"/>
                      </a:ext>
                    </a:extLst>
                  </p:cNvPr>
                  <p:cNvSpPr/>
                  <p:nvPr/>
                </p:nvSpPr>
                <p:spPr>
                  <a:xfrm>
                    <a:off x="1417826" y="3925849"/>
                    <a:ext cx="175590" cy="151559"/>
                  </a:xfrm>
                  <a:custGeom>
                    <a:avLst/>
                    <a:gdLst>
                      <a:gd name="connsiteX0" fmla="*/ 120720 w 175590"/>
                      <a:gd name="connsiteY0" fmla="*/ 17114 h 151559"/>
                      <a:gd name="connsiteX1" fmla="*/ 153639 w 175590"/>
                      <a:gd name="connsiteY1" fmla="*/ 74557 h 151559"/>
                      <a:gd name="connsiteX2" fmla="*/ 120720 w 175590"/>
                      <a:gd name="connsiteY2" fmla="*/ 132007 h 151559"/>
                      <a:gd name="connsiteX3" fmla="*/ 54870 w 175590"/>
                      <a:gd name="connsiteY3" fmla="*/ 132007 h 151559"/>
                      <a:gd name="connsiteX4" fmla="*/ 21952 w 175590"/>
                      <a:gd name="connsiteY4" fmla="*/ 74557 h 151559"/>
                      <a:gd name="connsiteX5" fmla="*/ 54870 w 175590"/>
                      <a:gd name="connsiteY5" fmla="*/ 17114 h 151559"/>
                      <a:gd name="connsiteX6" fmla="*/ 120720 w 175590"/>
                      <a:gd name="connsiteY6" fmla="*/ 17114 h 151559"/>
                      <a:gd name="connsiteX7" fmla="*/ 120720 w 175590"/>
                      <a:gd name="connsiteY7" fmla="*/ 17114 h 151559"/>
                      <a:gd name="connsiteX8" fmla="*/ 131693 w 175590"/>
                      <a:gd name="connsiteY8" fmla="*/ 0 h 151559"/>
                      <a:gd name="connsiteX9" fmla="*/ 43898 w 175590"/>
                      <a:gd name="connsiteY9" fmla="*/ 0 h 151559"/>
                      <a:gd name="connsiteX10" fmla="*/ 0 w 175590"/>
                      <a:gd name="connsiteY10" fmla="*/ 75783 h 151559"/>
                      <a:gd name="connsiteX11" fmla="*/ 43898 w 175590"/>
                      <a:gd name="connsiteY11" fmla="*/ 151560 h 151559"/>
                      <a:gd name="connsiteX12" fmla="*/ 131693 w 175590"/>
                      <a:gd name="connsiteY12" fmla="*/ 151560 h 151559"/>
                      <a:gd name="connsiteX13" fmla="*/ 175590 w 175590"/>
                      <a:gd name="connsiteY13" fmla="*/ 75783 h 151559"/>
                      <a:gd name="connsiteX14" fmla="*/ 131693 w 175590"/>
                      <a:gd name="connsiteY14" fmla="*/ 0 h 15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590" h="151559">
                        <a:moveTo>
                          <a:pt x="120720" y="17114"/>
                        </a:moveTo>
                        <a:lnTo>
                          <a:pt x="153639" y="74557"/>
                        </a:lnTo>
                        <a:lnTo>
                          <a:pt x="120720" y="132007"/>
                        </a:lnTo>
                        <a:lnTo>
                          <a:pt x="54870" y="132007"/>
                        </a:lnTo>
                        <a:lnTo>
                          <a:pt x="21952" y="74557"/>
                        </a:lnTo>
                        <a:lnTo>
                          <a:pt x="54870" y="17114"/>
                        </a:lnTo>
                        <a:lnTo>
                          <a:pt x="120720" y="17114"/>
                        </a:lnTo>
                        <a:lnTo>
                          <a:pt x="120720" y="17114"/>
                        </a:lnTo>
                        <a:close/>
                        <a:moveTo>
                          <a:pt x="131693" y="0"/>
                        </a:moveTo>
                        <a:lnTo>
                          <a:pt x="43898" y="0"/>
                        </a:lnTo>
                        <a:lnTo>
                          <a:pt x="0" y="75783"/>
                        </a:lnTo>
                        <a:lnTo>
                          <a:pt x="43898" y="151560"/>
                        </a:lnTo>
                        <a:lnTo>
                          <a:pt x="131693" y="151560"/>
                        </a:lnTo>
                        <a:lnTo>
                          <a:pt x="175590" y="75783"/>
                        </a:lnTo>
                        <a:lnTo>
                          <a:pt x="131693" y="0"/>
                        </a:lnTo>
                        <a:close/>
                      </a:path>
                    </a:pathLst>
                  </a:custGeom>
                  <a:solidFill>
                    <a:srgbClr val="2D5967"/>
                  </a:solidFill>
                  <a:ln w="6417" cap="flat">
                    <a:noFill/>
                    <a:prstDash val="solid"/>
                    <a:miter/>
                  </a:ln>
                </p:spPr>
                <p:txBody>
                  <a:bodyPr rtlCol="0" anchor="ctr"/>
                  <a:lstStyle/>
                  <a:p>
                    <a:endParaRPr lang="en-US" sz="1600"/>
                  </a:p>
                </p:txBody>
              </p:sp>
              <p:sp>
                <p:nvSpPr>
                  <p:cNvPr id="422" name="Freeform: Shape 571">
                    <a:extLst>
                      <a:ext uri="{FF2B5EF4-FFF2-40B4-BE49-F238E27FC236}">
                        <a16:creationId xmlns:a16="http://schemas.microsoft.com/office/drawing/2014/main" id="{AC537B7A-956C-9048-E0BC-F58254B2A632}"/>
                      </a:ext>
                    </a:extLst>
                  </p:cNvPr>
                  <p:cNvSpPr/>
                  <p:nvPr/>
                </p:nvSpPr>
                <p:spPr>
                  <a:xfrm>
                    <a:off x="1344655" y="4100631"/>
                    <a:ext cx="151200" cy="151559"/>
                  </a:xfrm>
                  <a:custGeom>
                    <a:avLst/>
                    <a:gdLst>
                      <a:gd name="connsiteX0" fmla="*/ 75603 w 151200"/>
                      <a:gd name="connsiteY0" fmla="*/ 17107 h 151559"/>
                      <a:gd name="connsiteX1" fmla="*/ 132912 w 151200"/>
                      <a:gd name="connsiteY1" fmla="*/ 74557 h 151559"/>
                      <a:gd name="connsiteX2" fmla="*/ 75603 w 151200"/>
                      <a:gd name="connsiteY2" fmla="*/ 132001 h 151559"/>
                      <a:gd name="connsiteX3" fmla="*/ 18294 w 151200"/>
                      <a:gd name="connsiteY3" fmla="*/ 74557 h 151559"/>
                      <a:gd name="connsiteX4" fmla="*/ 75603 w 151200"/>
                      <a:gd name="connsiteY4" fmla="*/ 17107 h 151559"/>
                      <a:gd name="connsiteX5" fmla="*/ 75603 w 151200"/>
                      <a:gd name="connsiteY5" fmla="*/ 0 h 151559"/>
                      <a:gd name="connsiteX6" fmla="*/ 0 w 151200"/>
                      <a:gd name="connsiteY6" fmla="*/ 75777 h 151559"/>
                      <a:gd name="connsiteX7" fmla="*/ 75603 w 151200"/>
                      <a:gd name="connsiteY7" fmla="*/ 151560 h 151559"/>
                      <a:gd name="connsiteX8" fmla="*/ 151200 w 151200"/>
                      <a:gd name="connsiteY8" fmla="*/ 75777 h 151559"/>
                      <a:gd name="connsiteX9" fmla="*/ 75603 w 151200"/>
                      <a:gd name="connsiteY9" fmla="*/ 0 h 15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00" h="151559">
                        <a:moveTo>
                          <a:pt x="75603" y="17107"/>
                        </a:moveTo>
                        <a:cubicBezTo>
                          <a:pt x="107302" y="17107"/>
                          <a:pt x="132912" y="42775"/>
                          <a:pt x="132912" y="74557"/>
                        </a:cubicBezTo>
                        <a:cubicBezTo>
                          <a:pt x="132912" y="106334"/>
                          <a:pt x="107302" y="132001"/>
                          <a:pt x="75603" y="132001"/>
                        </a:cubicBezTo>
                        <a:cubicBezTo>
                          <a:pt x="43898" y="132001"/>
                          <a:pt x="18294" y="106334"/>
                          <a:pt x="18294" y="74557"/>
                        </a:cubicBezTo>
                        <a:cubicBezTo>
                          <a:pt x="18294" y="42775"/>
                          <a:pt x="43898" y="17107"/>
                          <a:pt x="75603" y="17107"/>
                        </a:cubicBezTo>
                        <a:close/>
                        <a:moveTo>
                          <a:pt x="75603" y="0"/>
                        </a:moveTo>
                        <a:cubicBezTo>
                          <a:pt x="34144" y="0"/>
                          <a:pt x="0" y="34221"/>
                          <a:pt x="0" y="75777"/>
                        </a:cubicBezTo>
                        <a:cubicBezTo>
                          <a:pt x="0" y="117332"/>
                          <a:pt x="34144" y="151560"/>
                          <a:pt x="75603" y="151560"/>
                        </a:cubicBezTo>
                        <a:cubicBezTo>
                          <a:pt x="117056" y="151560"/>
                          <a:pt x="151200" y="117332"/>
                          <a:pt x="151200" y="75777"/>
                        </a:cubicBezTo>
                        <a:cubicBezTo>
                          <a:pt x="151200" y="32995"/>
                          <a:pt x="117056" y="0"/>
                          <a:pt x="75603" y="0"/>
                        </a:cubicBezTo>
                        <a:close/>
                      </a:path>
                    </a:pathLst>
                  </a:custGeom>
                  <a:solidFill>
                    <a:srgbClr val="2D5967"/>
                  </a:solidFill>
                  <a:ln w="6417" cap="flat">
                    <a:noFill/>
                    <a:prstDash val="solid"/>
                    <a:miter/>
                  </a:ln>
                </p:spPr>
                <p:txBody>
                  <a:bodyPr rtlCol="0" anchor="ctr"/>
                  <a:lstStyle/>
                  <a:p>
                    <a:endParaRPr lang="en-US" sz="1600"/>
                  </a:p>
                </p:txBody>
              </p:sp>
              <p:sp>
                <p:nvSpPr>
                  <p:cNvPr id="423" name="Freeform: Shape 572">
                    <a:extLst>
                      <a:ext uri="{FF2B5EF4-FFF2-40B4-BE49-F238E27FC236}">
                        <a16:creationId xmlns:a16="http://schemas.microsoft.com/office/drawing/2014/main" id="{BA2E5022-97AA-DE68-7602-D0C1E289CC5F}"/>
                      </a:ext>
                    </a:extLst>
                  </p:cNvPr>
                  <p:cNvSpPr/>
                  <p:nvPr/>
                </p:nvSpPr>
                <p:spPr>
                  <a:xfrm>
                    <a:off x="1250777" y="3920959"/>
                    <a:ext cx="167049" cy="151565"/>
                  </a:xfrm>
                  <a:custGeom>
                    <a:avLst/>
                    <a:gdLst>
                      <a:gd name="connsiteX0" fmla="*/ 82912 w 167049"/>
                      <a:gd name="connsiteY0" fmla="*/ 36672 h 151565"/>
                      <a:gd name="connsiteX1" fmla="*/ 136563 w 167049"/>
                      <a:gd name="connsiteY1" fmla="*/ 133226 h 151565"/>
                      <a:gd name="connsiteX2" fmla="*/ 30480 w 167049"/>
                      <a:gd name="connsiteY2" fmla="*/ 133226 h 151565"/>
                      <a:gd name="connsiteX3" fmla="*/ 82912 w 167049"/>
                      <a:gd name="connsiteY3" fmla="*/ 36672 h 151565"/>
                      <a:gd name="connsiteX4" fmla="*/ 82912 w 167049"/>
                      <a:gd name="connsiteY4" fmla="*/ 0 h 151565"/>
                      <a:gd name="connsiteX5" fmla="*/ 0 w 167049"/>
                      <a:gd name="connsiteY5" fmla="*/ 151566 h 151565"/>
                      <a:gd name="connsiteX6" fmla="*/ 167050 w 167049"/>
                      <a:gd name="connsiteY6" fmla="*/ 151566 h 151565"/>
                      <a:gd name="connsiteX7" fmla="*/ 82912 w 167049"/>
                      <a:gd name="connsiteY7" fmla="*/ 0 h 15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049" h="151565">
                        <a:moveTo>
                          <a:pt x="82912" y="36672"/>
                        </a:moveTo>
                        <a:lnTo>
                          <a:pt x="136563" y="133226"/>
                        </a:lnTo>
                        <a:lnTo>
                          <a:pt x="30480" y="133226"/>
                        </a:lnTo>
                        <a:lnTo>
                          <a:pt x="82912" y="36672"/>
                        </a:lnTo>
                        <a:close/>
                        <a:moveTo>
                          <a:pt x="82912" y="0"/>
                        </a:moveTo>
                        <a:lnTo>
                          <a:pt x="0" y="151566"/>
                        </a:lnTo>
                        <a:lnTo>
                          <a:pt x="167050" y="151566"/>
                        </a:lnTo>
                        <a:lnTo>
                          <a:pt x="82912" y="0"/>
                        </a:lnTo>
                        <a:close/>
                      </a:path>
                    </a:pathLst>
                  </a:custGeom>
                  <a:solidFill>
                    <a:srgbClr val="2D5967"/>
                  </a:solidFill>
                  <a:ln w="6417" cap="flat">
                    <a:noFill/>
                    <a:prstDash val="solid"/>
                    <a:miter/>
                  </a:ln>
                </p:spPr>
                <p:txBody>
                  <a:bodyPr rtlCol="0" anchor="ctr"/>
                  <a:lstStyle/>
                  <a:p>
                    <a:endParaRPr lang="en-US" sz="1600"/>
                  </a:p>
                </p:txBody>
              </p:sp>
            </p:grpSp>
            <p:sp>
              <p:nvSpPr>
                <p:cNvPr id="419" name="Freeform: Shape 573">
                  <a:extLst>
                    <a:ext uri="{FF2B5EF4-FFF2-40B4-BE49-F238E27FC236}">
                      <a16:creationId xmlns:a16="http://schemas.microsoft.com/office/drawing/2014/main" id="{B74AC6CF-8D47-6B44-1542-7C578DF1DCD8}"/>
                    </a:ext>
                  </a:extLst>
                </p:cNvPr>
                <p:cNvSpPr/>
                <p:nvPr/>
              </p:nvSpPr>
              <p:spPr>
                <a:xfrm>
                  <a:off x="1180063" y="3862296"/>
                  <a:ext cx="487737" cy="440009"/>
                </a:xfrm>
                <a:custGeom>
                  <a:avLst/>
                  <a:gdLst>
                    <a:gd name="connsiteX0" fmla="*/ 467011 w 487737"/>
                    <a:gd name="connsiteY0" fmla="*/ 440009 h 440009"/>
                    <a:gd name="connsiteX1" fmla="*/ 20726 w 487737"/>
                    <a:gd name="connsiteY1" fmla="*/ 440009 h 440009"/>
                    <a:gd name="connsiteX2" fmla="*/ 0 w 487737"/>
                    <a:gd name="connsiteY2" fmla="*/ 419232 h 440009"/>
                    <a:gd name="connsiteX3" fmla="*/ 0 w 487737"/>
                    <a:gd name="connsiteY3" fmla="*/ 0 h 440009"/>
                    <a:gd name="connsiteX4" fmla="*/ 487738 w 487737"/>
                    <a:gd name="connsiteY4" fmla="*/ 0 h 440009"/>
                    <a:gd name="connsiteX5" fmla="*/ 487738 w 487737"/>
                    <a:gd name="connsiteY5" fmla="*/ 419232 h 440009"/>
                    <a:gd name="connsiteX6" fmla="*/ 467011 w 487737"/>
                    <a:gd name="connsiteY6" fmla="*/ 440009 h 440009"/>
                    <a:gd name="connsiteX7" fmla="*/ 18288 w 487737"/>
                    <a:gd name="connsiteY7" fmla="*/ 18333 h 440009"/>
                    <a:gd name="connsiteX8" fmla="*/ 18288 w 487737"/>
                    <a:gd name="connsiteY8" fmla="*/ 420457 h 440009"/>
                    <a:gd name="connsiteX9" fmla="*/ 20726 w 487737"/>
                    <a:gd name="connsiteY9" fmla="*/ 422902 h 440009"/>
                    <a:gd name="connsiteX10" fmla="*/ 468231 w 487737"/>
                    <a:gd name="connsiteY10" fmla="*/ 422902 h 440009"/>
                    <a:gd name="connsiteX11" fmla="*/ 470669 w 487737"/>
                    <a:gd name="connsiteY11" fmla="*/ 420457 h 440009"/>
                    <a:gd name="connsiteX12" fmla="*/ 470669 w 487737"/>
                    <a:gd name="connsiteY12" fmla="*/ 18333 h 440009"/>
                    <a:gd name="connsiteX13" fmla="*/ 18288 w 487737"/>
                    <a:gd name="connsiteY13" fmla="*/ 18333 h 440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7737" h="440009">
                      <a:moveTo>
                        <a:pt x="467011" y="440009"/>
                      </a:moveTo>
                      <a:lnTo>
                        <a:pt x="20726" y="440009"/>
                      </a:lnTo>
                      <a:cubicBezTo>
                        <a:pt x="9754" y="440009"/>
                        <a:pt x="0" y="430236"/>
                        <a:pt x="0" y="419232"/>
                      </a:cubicBezTo>
                      <a:lnTo>
                        <a:pt x="0" y="0"/>
                      </a:lnTo>
                      <a:lnTo>
                        <a:pt x="487738" y="0"/>
                      </a:lnTo>
                      <a:lnTo>
                        <a:pt x="487738" y="419232"/>
                      </a:lnTo>
                      <a:cubicBezTo>
                        <a:pt x="487738" y="430236"/>
                        <a:pt x="477984" y="440009"/>
                        <a:pt x="467011" y="440009"/>
                      </a:cubicBezTo>
                      <a:close/>
                      <a:moveTo>
                        <a:pt x="18288" y="18333"/>
                      </a:moveTo>
                      <a:lnTo>
                        <a:pt x="18288" y="420457"/>
                      </a:lnTo>
                      <a:cubicBezTo>
                        <a:pt x="18288" y="421676"/>
                        <a:pt x="19507" y="422902"/>
                        <a:pt x="20726" y="422902"/>
                      </a:cubicBezTo>
                      <a:lnTo>
                        <a:pt x="468231" y="422902"/>
                      </a:lnTo>
                      <a:cubicBezTo>
                        <a:pt x="469450" y="422902"/>
                        <a:pt x="470669" y="421676"/>
                        <a:pt x="470669" y="420457"/>
                      </a:cubicBezTo>
                      <a:lnTo>
                        <a:pt x="470669" y="18333"/>
                      </a:lnTo>
                      <a:lnTo>
                        <a:pt x="18288" y="18333"/>
                      </a:lnTo>
                      <a:close/>
                    </a:path>
                  </a:pathLst>
                </a:custGeom>
                <a:solidFill>
                  <a:srgbClr val="2D5967"/>
                </a:solidFill>
                <a:ln w="6417" cap="flat">
                  <a:noFill/>
                  <a:prstDash val="solid"/>
                  <a:miter/>
                </a:ln>
              </p:spPr>
              <p:txBody>
                <a:bodyPr rtlCol="0" anchor="ctr"/>
                <a:lstStyle/>
                <a:p>
                  <a:endParaRPr lang="en-US" sz="1600"/>
                </a:p>
              </p:txBody>
            </p:sp>
            <p:sp>
              <p:nvSpPr>
                <p:cNvPr id="420" name="Freeform: Shape 574">
                  <a:extLst>
                    <a:ext uri="{FF2B5EF4-FFF2-40B4-BE49-F238E27FC236}">
                      <a16:creationId xmlns:a16="http://schemas.microsoft.com/office/drawing/2014/main" id="{A93CD37D-2E32-71D5-4A8E-C1B5B88D0D6A}"/>
                    </a:ext>
                  </a:extLst>
                </p:cNvPr>
                <p:cNvSpPr/>
                <p:nvPr/>
              </p:nvSpPr>
              <p:spPr>
                <a:xfrm>
                  <a:off x="1180063" y="3813400"/>
                  <a:ext cx="487737" cy="35446"/>
                </a:xfrm>
                <a:custGeom>
                  <a:avLst/>
                  <a:gdLst>
                    <a:gd name="connsiteX0" fmla="*/ 487738 w 487737"/>
                    <a:gd name="connsiteY0" fmla="*/ 35447 h 35446"/>
                    <a:gd name="connsiteX1" fmla="*/ 0 w 487737"/>
                    <a:gd name="connsiteY1" fmla="*/ 35447 h 35446"/>
                    <a:gd name="connsiteX2" fmla="*/ 0 w 487737"/>
                    <a:gd name="connsiteY2" fmla="*/ 20778 h 35446"/>
                    <a:gd name="connsiteX3" fmla="*/ 20726 w 487737"/>
                    <a:gd name="connsiteY3" fmla="*/ 0 h 35446"/>
                    <a:gd name="connsiteX4" fmla="*/ 468231 w 487737"/>
                    <a:gd name="connsiteY4" fmla="*/ 0 h 35446"/>
                    <a:gd name="connsiteX5" fmla="*/ 487738 w 487737"/>
                    <a:gd name="connsiteY5" fmla="*/ 20778 h 35446"/>
                    <a:gd name="connsiteX6" fmla="*/ 487738 w 487737"/>
                    <a:gd name="connsiteY6" fmla="*/ 35447 h 3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37" h="35446">
                      <a:moveTo>
                        <a:pt x="487738" y="35447"/>
                      </a:moveTo>
                      <a:lnTo>
                        <a:pt x="0" y="35447"/>
                      </a:lnTo>
                      <a:lnTo>
                        <a:pt x="0" y="20778"/>
                      </a:lnTo>
                      <a:cubicBezTo>
                        <a:pt x="0" y="9779"/>
                        <a:pt x="9754" y="0"/>
                        <a:pt x="20726" y="0"/>
                      </a:cubicBezTo>
                      <a:lnTo>
                        <a:pt x="468231" y="0"/>
                      </a:lnTo>
                      <a:cubicBezTo>
                        <a:pt x="477984" y="0"/>
                        <a:pt x="487738" y="9779"/>
                        <a:pt x="487738" y="20778"/>
                      </a:cubicBezTo>
                      <a:lnTo>
                        <a:pt x="487738" y="35447"/>
                      </a:lnTo>
                      <a:close/>
                    </a:path>
                  </a:pathLst>
                </a:custGeom>
                <a:solidFill>
                  <a:srgbClr val="2D5967"/>
                </a:solidFill>
                <a:ln w="6417" cap="flat">
                  <a:noFill/>
                  <a:prstDash val="solid"/>
                  <a:miter/>
                </a:ln>
              </p:spPr>
              <p:txBody>
                <a:bodyPr rtlCol="0" anchor="ctr"/>
                <a:lstStyle/>
                <a:p>
                  <a:endParaRPr lang="en-US" sz="1600"/>
                </a:p>
              </p:txBody>
            </p:sp>
          </p:grpSp>
          <p:sp>
            <p:nvSpPr>
              <p:cNvPr id="416" name="TextBox 575">
                <a:extLst>
                  <a:ext uri="{FF2B5EF4-FFF2-40B4-BE49-F238E27FC236}">
                    <a16:creationId xmlns:a16="http://schemas.microsoft.com/office/drawing/2014/main" id="{5553E608-0C66-5BDD-FD35-C00A759E128A}"/>
                  </a:ext>
                </a:extLst>
              </p:cNvPr>
              <p:cNvSpPr txBox="1"/>
              <p:nvPr/>
            </p:nvSpPr>
            <p:spPr>
              <a:xfrm>
                <a:off x="372785" y="4356469"/>
                <a:ext cx="2321671" cy="516402"/>
              </a:xfrm>
              <a:prstGeom prst="rect">
                <a:avLst/>
              </a:prstGeom>
              <a:noFill/>
            </p:spPr>
            <p:txBody>
              <a:bodyPr wrap="none" rtlCol="0">
                <a:spAutoFit/>
              </a:bodyPr>
              <a:lstStyle/>
              <a:p>
                <a:pPr algn="l"/>
                <a:r>
                  <a:rPr lang="en-US" sz="1400" spc="0" baseline="0" dirty="0">
                    <a:solidFill>
                      <a:srgbClr val="000000"/>
                    </a:solidFill>
                    <a:latin typeface="Oracle Sans"/>
                    <a:cs typeface="Oracle Sans"/>
                    <a:sym typeface="Oracle Sans"/>
                    <a:rtl val="0"/>
                  </a:rPr>
                  <a:t>Object Storage</a:t>
                </a:r>
              </a:p>
            </p:txBody>
          </p:sp>
        </p:grpSp>
        <p:sp>
          <p:nvSpPr>
            <p:cNvPr id="409" name="Rectangle 46">
              <a:extLst>
                <a:ext uri="{FF2B5EF4-FFF2-40B4-BE49-F238E27FC236}">
                  <a16:creationId xmlns:a16="http://schemas.microsoft.com/office/drawing/2014/main" id="{ABB85BBE-4F9D-5DF6-1D65-714CF7B6B71F}"/>
                </a:ext>
              </a:extLst>
            </p:cNvPr>
            <p:cNvSpPr/>
            <p:nvPr/>
          </p:nvSpPr>
          <p:spPr>
            <a:xfrm>
              <a:off x="3285876" y="5338507"/>
              <a:ext cx="2530593" cy="960647"/>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45720" rIns="45720" anchor="t"/>
            <a:lstStyle/>
            <a:p>
              <a:pPr algn="ctr"/>
              <a:r>
                <a:rPr lang="ja-JP" altLang="en-US" sz="1100" dirty="0">
                  <a:solidFill>
                    <a:srgbClr val="161513"/>
                  </a:solidFill>
                  <a:latin typeface="Oracle Sans" panose="020B0503020204020204" pitchFamily="34" charset="0"/>
                  <a:ea typeface="Meiryo UI" panose="020B0604030504040204" pitchFamily="50" charset="-128"/>
                  <a:cs typeface="Oracle Sans" panose="020B0503020204020204" pitchFamily="34" charset="0"/>
                </a:rPr>
                <a:t>データ保存（分析前）</a:t>
              </a:r>
              <a:endParaRPr lang="en-US" sz="11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grpSp>
          <p:nvGrpSpPr>
            <p:cNvPr id="410" name="Graphic 2">
              <a:extLst>
                <a:ext uri="{FF2B5EF4-FFF2-40B4-BE49-F238E27FC236}">
                  <a16:creationId xmlns:a16="http://schemas.microsoft.com/office/drawing/2014/main" id="{07CAB32D-9BA9-CD79-C8A0-676D68DC1CD7}"/>
                </a:ext>
              </a:extLst>
            </p:cNvPr>
            <p:cNvGrpSpPr>
              <a:grpSpLocks noChangeAspect="1"/>
            </p:cNvGrpSpPr>
            <p:nvPr/>
          </p:nvGrpSpPr>
          <p:grpSpPr>
            <a:xfrm>
              <a:off x="3620060" y="5618492"/>
              <a:ext cx="545342" cy="660883"/>
              <a:chOff x="976511" y="749622"/>
              <a:chExt cx="726593" cy="880539"/>
            </a:xfrm>
          </p:grpSpPr>
          <p:grpSp>
            <p:nvGrpSpPr>
              <p:cNvPr id="411" name="Graphic 2">
                <a:extLst>
                  <a:ext uri="{FF2B5EF4-FFF2-40B4-BE49-F238E27FC236}">
                    <a16:creationId xmlns:a16="http://schemas.microsoft.com/office/drawing/2014/main" id="{30BB7C69-2460-6725-38A0-400BFC5CE76F}"/>
                  </a:ext>
                </a:extLst>
              </p:cNvPr>
              <p:cNvGrpSpPr/>
              <p:nvPr/>
            </p:nvGrpSpPr>
            <p:grpSpPr>
              <a:xfrm>
                <a:off x="1081237" y="749622"/>
                <a:ext cx="513352" cy="484277"/>
                <a:chOff x="1081237" y="749622"/>
                <a:chExt cx="513352" cy="484277"/>
              </a:xfrm>
            </p:grpSpPr>
            <p:sp>
              <p:nvSpPr>
                <p:cNvPr id="413" name="Freeform: Shape 32">
                  <a:extLst>
                    <a:ext uri="{FF2B5EF4-FFF2-40B4-BE49-F238E27FC236}">
                      <a16:creationId xmlns:a16="http://schemas.microsoft.com/office/drawing/2014/main" id="{C5214561-EB45-2DAB-F4DC-1A19D6F24AB5}"/>
                    </a:ext>
                  </a:extLst>
                </p:cNvPr>
                <p:cNvSpPr>
                  <a:spLocks noChangeAspect="1"/>
                </p:cNvSpPr>
                <p:nvPr/>
              </p:nvSpPr>
              <p:spPr>
                <a:xfrm>
                  <a:off x="1087808" y="754955"/>
                  <a:ext cx="504000" cy="476350"/>
                </a:xfrm>
                <a:custGeom>
                  <a:avLst/>
                  <a:gdLst>
                    <a:gd name="connsiteX0" fmla="*/ 250103 w 501130"/>
                    <a:gd name="connsiteY0" fmla="*/ 473638 h 473637"/>
                    <a:gd name="connsiteX1" fmla="*/ 228876 w 501130"/>
                    <a:gd name="connsiteY1" fmla="*/ 473638 h 473637"/>
                    <a:gd name="connsiteX2" fmla="*/ 159080 w 501130"/>
                    <a:gd name="connsiteY2" fmla="*/ 465565 h 473637"/>
                    <a:gd name="connsiteX3" fmla="*/ 138431 w 501130"/>
                    <a:gd name="connsiteY3" fmla="*/ 459912 h 473637"/>
                    <a:gd name="connsiteX4" fmla="*/ 121246 w 501130"/>
                    <a:gd name="connsiteY4" fmla="*/ 452295 h 473637"/>
                    <a:gd name="connsiteX5" fmla="*/ 109080 w 501130"/>
                    <a:gd name="connsiteY5" fmla="*/ 442253 h 473637"/>
                    <a:gd name="connsiteX6" fmla="*/ 103824 w 501130"/>
                    <a:gd name="connsiteY6" fmla="*/ 427379 h 473637"/>
                    <a:gd name="connsiteX7" fmla="*/ 103824 w 501130"/>
                    <a:gd name="connsiteY7" fmla="*/ 256302 h 473637"/>
                    <a:gd name="connsiteX8" fmla="*/ 0 w 501130"/>
                    <a:gd name="connsiteY8" fmla="*/ 256302 h 473637"/>
                    <a:gd name="connsiteX9" fmla="*/ 1271 w 501130"/>
                    <a:gd name="connsiteY9" fmla="*/ 238768 h 473637"/>
                    <a:gd name="connsiteX10" fmla="*/ 20810 w 501130"/>
                    <a:gd name="connsiteY10" fmla="*/ 181136 h 473637"/>
                    <a:gd name="connsiteX11" fmla="*/ 65984 w 501130"/>
                    <a:gd name="connsiteY11" fmla="*/ 140367 h 473637"/>
                    <a:gd name="connsiteX12" fmla="*/ 76123 w 501130"/>
                    <a:gd name="connsiteY12" fmla="*/ 131815 h 473637"/>
                    <a:gd name="connsiteX13" fmla="*/ 81558 w 501130"/>
                    <a:gd name="connsiteY13" fmla="*/ 119718 h 473637"/>
                    <a:gd name="connsiteX14" fmla="*/ 100109 w 501130"/>
                    <a:gd name="connsiteY14" fmla="*/ 79740 h 473637"/>
                    <a:gd name="connsiteX15" fmla="*/ 135087 w 501130"/>
                    <a:gd name="connsiteY15" fmla="*/ 52925 h 473637"/>
                    <a:gd name="connsiteX16" fmla="*/ 172350 w 501130"/>
                    <a:gd name="connsiteY16" fmla="*/ 45081 h 473637"/>
                    <a:gd name="connsiteX17" fmla="*/ 181000 w 501130"/>
                    <a:gd name="connsiteY17" fmla="*/ 45081 h 473637"/>
                    <a:gd name="connsiteX18" fmla="*/ 183881 w 501130"/>
                    <a:gd name="connsiteY18" fmla="*/ 45081 h 473637"/>
                    <a:gd name="connsiteX19" fmla="*/ 195245 w 501130"/>
                    <a:gd name="connsiteY19" fmla="*/ 42807 h 473637"/>
                    <a:gd name="connsiteX20" fmla="*/ 204761 w 501130"/>
                    <a:gd name="connsiteY20" fmla="*/ 36198 h 473637"/>
                    <a:gd name="connsiteX21" fmla="*/ 250058 w 501130"/>
                    <a:gd name="connsiteY21" fmla="*/ 6486 h 473637"/>
                    <a:gd name="connsiteX22" fmla="*/ 303959 w 501130"/>
                    <a:gd name="connsiteY22" fmla="*/ 1145 h 473637"/>
                    <a:gd name="connsiteX23" fmla="*/ 354197 w 501130"/>
                    <a:gd name="connsiteY23" fmla="*/ 21391 h 473637"/>
                    <a:gd name="connsiteX24" fmla="*/ 389335 w 501130"/>
                    <a:gd name="connsiteY24" fmla="*/ 62615 h 473637"/>
                    <a:gd name="connsiteX25" fmla="*/ 397863 w 501130"/>
                    <a:gd name="connsiteY25" fmla="*/ 73078 h 473637"/>
                    <a:gd name="connsiteX26" fmla="*/ 410100 w 501130"/>
                    <a:gd name="connsiteY26" fmla="*/ 78765 h 473637"/>
                    <a:gd name="connsiteX27" fmla="*/ 457976 w 501130"/>
                    <a:gd name="connsiteY27" fmla="*/ 101824 h 473637"/>
                    <a:gd name="connsiteX28" fmla="*/ 490568 w 501130"/>
                    <a:gd name="connsiteY28" fmla="*/ 143788 h 473637"/>
                    <a:gd name="connsiteX29" fmla="*/ 501072 w 501130"/>
                    <a:gd name="connsiteY29" fmla="*/ 195875 h 473637"/>
                    <a:gd name="connsiteX30" fmla="*/ 487276 w 501130"/>
                    <a:gd name="connsiteY30" fmla="*/ 247189 h 473637"/>
                    <a:gd name="connsiteX31" fmla="*/ 482662 w 501130"/>
                    <a:gd name="connsiteY31" fmla="*/ 255726 h 473637"/>
                    <a:gd name="connsiteX32" fmla="*/ 396375 w 501130"/>
                    <a:gd name="connsiteY32" fmla="*/ 255726 h 473637"/>
                    <a:gd name="connsiteX33" fmla="*/ 396375 w 501130"/>
                    <a:gd name="connsiteY33" fmla="*/ 426455 h 473637"/>
                    <a:gd name="connsiteX34" fmla="*/ 393481 w 501130"/>
                    <a:gd name="connsiteY34" fmla="*/ 438114 h 473637"/>
                    <a:gd name="connsiteX35" fmla="*/ 385646 w 501130"/>
                    <a:gd name="connsiteY35" fmla="*/ 447220 h 473637"/>
                    <a:gd name="connsiteX36" fmla="*/ 378728 w 501130"/>
                    <a:gd name="connsiteY36" fmla="*/ 451949 h 473637"/>
                    <a:gd name="connsiteX37" fmla="*/ 282514 w 501130"/>
                    <a:gd name="connsiteY37" fmla="*/ 472598 h 473637"/>
                    <a:gd name="connsiteX38" fmla="*/ 250103 w 501130"/>
                    <a:gd name="connsiteY38" fmla="*/ 473638 h 47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01130" h="473637">
                      <a:moveTo>
                        <a:pt x="250103" y="473638"/>
                      </a:moveTo>
                      <a:lnTo>
                        <a:pt x="228876" y="473638"/>
                      </a:lnTo>
                      <a:cubicBezTo>
                        <a:pt x="205429" y="472823"/>
                        <a:pt x="182091" y="470128"/>
                        <a:pt x="159080" y="465565"/>
                      </a:cubicBezTo>
                      <a:cubicBezTo>
                        <a:pt x="152086" y="464115"/>
                        <a:pt x="145187" y="462229"/>
                        <a:pt x="138431" y="459912"/>
                      </a:cubicBezTo>
                      <a:cubicBezTo>
                        <a:pt x="132431" y="458038"/>
                        <a:pt x="126662" y="455484"/>
                        <a:pt x="121246" y="452295"/>
                      </a:cubicBezTo>
                      <a:cubicBezTo>
                        <a:pt x="116357" y="450114"/>
                        <a:pt x="112147" y="446642"/>
                        <a:pt x="109080" y="442253"/>
                      </a:cubicBezTo>
                      <a:cubicBezTo>
                        <a:pt x="106013" y="437864"/>
                        <a:pt x="104197" y="432724"/>
                        <a:pt x="103824" y="427379"/>
                      </a:cubicBezTo>
                      <a:lnTo>
                        <a:pt x="103824" y="256302"/>
                      </a:lnTo>
                      <a:lnTo>
                        <a:pt x="0" y="256302"/>
                      </a:lnTo>
                      <a:lnTo>
                        <a:pt x="1271" y="238768"/>
                      </a:lnTo>
                      <a:cubicBezTo>
                        <a:pt x="2753" y="218204"/>
                        <a:pt x="9478" y="198362"/>
                        <a:pt x="20810" y="181136"/>
                      </a:cubicBezTo>
                      <a:cubicBezTo>
                        <a:pt x="32136" y="163910"/>
                        <a:pt x="47690" y="149873"/>
                        <a:pt x="65984" y="140367"/>
                      </a:cubicBezTo>
                      <a:cubicBezTo>
                        <a:pt x="69963" y="138311"/>
                        <a:pt x="73428" y="135389"/>
                        <a:pt x="76123" y="131815"/>
                      </a:cubicBezTo>
                      <a:cubicBezTo>
                        <a:pt x="78818" y="128241"/>
                        <a:pt x="80679" y="124107"/>
                        <a:pt x="81558" y="119718"/>
                      </a:cubicBezTo>
                      <a:cubicBezTo>
                        <a:pt x="84426" y="105090"/>
                        <a:pt x="90792" y="91372"/>
                        <a:pt x="100109" y="79740"/>
                      </a:cubicBezTo>
                      <a:cubicBezTo>
                        <a:pt x="109433" y="68109"/>
                        <a:pt x="121432" y="58908"/>
                        <a:pt x="135087" y="52925"/>
                      </a:cubicBezTo>
                      <a:cubicBezTo>
                        <a:pt x="146843" y="47802"/>
                        <a:pt x="159523" y="45133"/>
                        <a:pt x="172350" y="45081"/>
                      </a:cubicBezTo>
                      <a:cubicBezTo>
                        <a:pt x="175231" y="44908"/>
                        <a:pt x="178119" y="44908"/>
                        <a:pt x="181000" y="45081"/>
                      </a:cubicBezTo>
                      <a:lnTo>
                        <a:pt x="183881" y="45081"/>
                      </a:lnTo>
                      <a:cubicBezTo>
                        <a:pt x="187789" y="45109"/>
                        <a:pt x="191652" y="44336"/>
                        <a:pt x="195245" y="42807"/>
                      </a:cubicBezTo>
                      <a:cubicBezTo>
                        <a:pt x="198839" y="41279"/>
                        <a:pt x="202079" y="39029"/>
                        <a:pt x="204761" y="36198"/>
                      </a:cubicBezTo>
                      <a:cubicBezTo>
                        <a:pt x="217242" y="22784"/>
                        <a:pt x="232784" y="12590"/>
                        <a:pt x="250058" y="6486"/>
                      </a:cubicBezTo>
                      <a:cubicBezTo>
                        <a:pt x="267332" y="382"/>
                        <a:pt x="285825" y="-1451"/>
                        <a:pt x="303959" y="1145"/>
                      </a:cubicBezTo>
                      <a:cubicBezTo>
                        <a:pt x="322093" y="3741"/>
                        <a:pt x="339329" y="10688"/>
                        <a:pt x="354197" y="21391"/>
                      </a:cubicBezTo>
                      <a:cubicBezTo>
                        <a:pt x="369065" y="32096"/>
                        <a:pt x="381122" y="46239"/>
                        <a:pt x="389335" y="62615"/>
                      </a:cubicBezTo>
                      <a:cubicBezTo>
                        <a:pt x="391350" y="66703"/>
                        <a:pt x="394264" y="70280"/>
                        <a:pt x="397863" y="73078"/>
                      </a:cubicBezTo>
                      <a:cubicBezTo>
                        <a:pt x="401463" y="75876"/>
                        <a:pt x="405647" y="77820"/>
                        <a:pt x="410100" y="78765"/>
                      </a:cubicBezTo>
                      <a:cubicBezTo>
                        <a:pt x="427625" y="82650"/>
                        <a:pt x="444013" y="90543"/>
                        <a:pt x="457976" y="101824"/>
                      </a:cubicBezTo>
                      <a:cubicBezTo>
                        <a:pt x="471933" y="113106"/>
                        <a:pt x="483092" y="127469"/>
                        <a:pt x="490568" y="143788"/>
                      </a:cubicBezTo>
                      <a:cubicBezTo>
                        <a:pt x="498050" y="160106"/>
                        <a:pt x="501643" y="177934"/>
                        <a:pt x="501072" y="195875"/>
                      </a:cubicBezTo>
                      <a:cubicBezTo>
                        <a:pt x="500501" y="213816"/>
                        <a:pt x="495778" y="231380"/>
                        <a:pt x="487276" y="247189"/>
                      </a:cubicBezTo>
                      <a:lnTo>
                        <a:pt x="482662" y="255726"/>
                      </a:lnTo>
                      <a:lnTo>
                        <a:pt x="396375" y="255726"/>
                      </a:lnTo>
                      <a:lnTo>
                        <a:pt x="396375" y="426455"/>
                      </a:lnTo>
                      <a:cubicBezTo>
                        <a:pt x="396336" y="430517"/>
                        <a:pt x="395342" y="434508"/>
                        <a:pt x="393481" y="438114"/>
                      </a:cubicBezTo>
                      <a:cubicBezTo>
                        <a:pt x="391620" y="441720"/>
                        <a:pt x="388931" y="444839"/>
                        <a:pt x="385646" y="447220"/>
                      </a:cubicBezTo>
                      <a:cubicBezTo>
                        <a:pt x="383445" y="448946"/>
                        <a:pt x="381128" y="450524"/>
                        <a:pt x="378728" y="451949"/>
                      </a:cubicBezTo>
                      <a:cubicBezTo>
                        <a:pt x="354267" y="466374"/>
                        <a:pt x="308008" y="471103"/>
                        <a:pt x="282514" y="472598"/>
                      </a:cubicBezTo>
                      <a:cubicBezTo>
                        <a:pt x="271901" y="473291"/>
                        <a:pt x="260601" y="473638"/>
                        <a:pt x="250103" y="473638"/>
                      </a:cubicBezTo>
                      <a:close/>
                    </a:path>
                  </a:pathLst>
                </a:custGeom>
                <a:solidFill>
                  <a:srgbClr val="FFFFFF"/>
                </a:solidFill>
                <a:ln w="6417" cap="flat">
                  <a:noFill/>
                  <a:prstDash val="solid"/>
                  <a:miter/>
                </a:ln>
              </p:spPr>
              <p:txBody>
                <a:bodyPr rtlCol="0" anchor="ctr"/>
                <a:lstStyle/>
                <a:p>
                  <a:endParaRPr lang="en-US" sz="1600"/>
                </a:p>
              </p:txBody>
            </p:sp>
            <p:sp>
              <p:nvSpPr>
                <p:cNvPr id="414" name="Freeform: Shape 34">
                  <a:extLst>
                    <a:ext uri="{FF2B5EF4-FFF2-40B4-BE49-F238E27FC236}">
                      <a16:creationId xmlns:a16="http://schemas.microsoft.com/office/drawing/2014/main" id="{73502E8F-A9B4-725C-F9EA-438ED7AD0EE1}"/>
                    </a:ext>
                  </a:extLst>
                </p:cNvPr>
                <p:cNvSpPr/>
                <p:nvPr/>
              </p:nvSpPr>
              <p:spPr>
                <a:xfrm>
                  <a:off x="1081237" y="749622"/>
                  <a:ext cx="513352" cy="484277"/>
                </a:xfrm>
                <a:custGeom>
                  <a:avLst/>
                  <a:gdLst>
                    <a:gd name="connsiteX0" fmla="*/ 294167 w 513352"/>
                    <a:gd name="connsiteY0" fmla="*/ 11538 h 484277"/>
                    <a:gd name="connsiteX1" fmla="*/ 350931 w 513352"/>
                    <a:gd name="connsiteY1" fmla="*/ 27541 h 484277"/>
                    <a:gd name="connsiteX2" fmla="*/ 390606 w 513352"/>
                    <a:gd name="connsiteY2" fmla="*/ 71179 h 484277"/>
                    <a:gd name="connsiteX3" fmla="*/ 400796 w 513352"/>
                    <a:gd name="connsiteY3" fmla="*/ 83532 h 484277"/>
                    <a:gd name="connsiteX4" fmla="*/ 415292 w 513352"/>
                    <a:gd name="connsiteY4" fmla="*/ 90328 h 484277"/>
                    <a:gd name="connsiteX5" fmla="*/ 449898 w 513352"/>
                    <a:gd name="connsiteY5" fmla="*/ 104633 h 484277"/>
                    <a:gd name="connsiteX6" fmla="*/ 497941 w 513352"/>
                    <a:gd name="connsiteY6" fmla="*/ 169857 h 484277"/>
                    <a:gd name="connsiteX7" fmla="*/ 488662 w 513352"/>
                    <a:gd name="connsiteY7" fmla="*/ 250331 h 484277"/>
                    <a:gd name="connsiteX8" fmla="*/ 485659 w 513352"/>
                    <a:gd name="connsiteY8" fmla="*/ 255868 h 484277"/>
                    <a:gd name="connsiteX9" fmla="*/ 397183 w 513352"/>
                    <a:gd name="connsiteY9" fmla="*/ 255868 h 484277"/>
                    <a:gd name="connsiteX10" fmla="*/ 397183 w 513352"/>
                    <a:gd name="connsiteY10" fmla="*/ 432365 h 484277"/>
                    <a:gd name="connsiteX11" fmla="*/ 394771 w 513352"/>
                    <a:gd name="connsiteY11" fmla="*/ 441176 h 484277"/>
                    <a:gd name="connsiteX12" fmla="*/ 388758 w 513352"/>
                    <a:gd name="connsiteY12" fmla="*/ 448054 h 484277"/>
                    <a:gd name="connsiteX13" fmla="*/ 382643 w 513352"/>
                    <a:gd name="connsiteY13" fmla="*/ 452322 h 484277"/>
                    <a:gd name="connsiteX14" fmla="*/ 288976 w 513352"/>
                    <a:gd name="connsiteY14" fmla="*/ 472284 h 484277"/>
                    <a:gd name="connsiteX15" fmla="*/ 256674 w 513352"/>
                    <a:gd name="connsiteY15" fmla="*/ 473202 h 484277"/>
                    <a:gd name="connsiteX16" fmla="*/ 235678 w 513352"/>
                    <a:gd name="connsiteY16" fmla="*/ 473202 h 484277"/>
                    <a:gd name="connsiteX17" fmla="*/ 166466 w 513352"/>
                    <a:gd name="connsiteY17" fmla="*/ 465245 h 484277"/>
                    <a:gd name="connsiteX18" fmla="*/ 146503 w 513352"/>
                    <a:gd name="connsiteY18" fmla="*/ 459823 h 484277"/>
                    <a:gd name="connsiteX19" fmla="*/ 130358 w 513352"/>
                    <a:gd name="connsiteY19" fmla="*/ 452668 h 484277"/>
                    <a:gd name="connsiteX20" fmla="*/ 120341 w 513352"/>
                    <a:gd name="connsiteY20" fmla="*/ 444692 h 484277"/>
                    <a:gd name="connsiteX21" fmla="*/ 115818 w 513352"/>
                    <a:gd name="connsiteY21" fmla="*/ 432712 h 484277"/>
                    <a:gd name="connsiteX22" fmla="*/ 115818 w 513352"/>
                    <a:gd name="connsiteY22" fmla="*/ 255868 h 484277"/>
                    <a:gd name="connsiteX23" fmla="*/ 11999 w 513352"/>
                    <a:gd name="connsiteY23" fmla="*/ 255868 h 484277"/>
                    <a:gd name="connsiteX24" fmla="*/ 12808 w 513352"/>
                    <a:gd name="connsiteY24" fmla="*/ 244333 h 484277"/>
                    <a:gd name="connsiteX25" fmla="*/ 31462 w 513352"/>
                    <a:gd name="connsiteY25" fmla="*/ 189510 h 484277"/>
                    <a:gd name="connsiteX26" fmla="*/ 74410 w 513352"/>
                    <a:gd name="connsiteY26" fmla="*/ 150661 h 484277"/>
                    <a:gd name="connsiteX27" fmla="*/ 86711 w 513352"/>
                    <a:gd name="connsiteY27" fmla="*/ 140602 h 484277"/>
                    <a:gd name="connsiteX28" fmla="*/ 93442 w 513352"/>
                    <a:gd name="connsiteY28" fmla="*/ 126205 h 484277"/>
                    <a:gd name="connsiteX29" fmla="*/ 123479 w 513352"/>
                    <a:gd name="connsiteY29" fmla="*/ 75959 h 484277"/>
                    <a:gd name="connsiteX30" fmla="*/ 178574 w 513352"/>
                    <a:gd name="connsiteY30" fmla="*/ 56182 h 484277"/>
                    <a:gd name="connsiteX31" fmla="*/ 186653 w 513352"/>
                    <a:gd name="connsiteY31" fmla="*/ 56182 h 484277"/>
                    <a:gd name="connsiteX32" fmla="*/ 190112 w 513352"/>
                    <a:gd name="connsiteY32" fmla="*/ 56182 h 484277"/>
                    <a:gd name="connsiteX33" fmla="*/ 203677 w 513352"/>
                    <a:gd name="connsiteY33" fmla="*/ 53778 h 484277"/>
                    <a:gd name="connsiteX34" fmla="*/ 215144 w 513352"/>
                    <a:gd name="connsiteY34" fmla="*/ 46146 h 484277"/>
                    <a:gd name="connsiteX35" fmla="*/ 251059 w 513352"/>
                    <a:gd name="connsiteY35" fmla="*/ 20636 h 484277"/>
                    <a:gd name="connsiteX36" fmla="*/ 294167 w 513352"/>
                    <a:gd name="connsiteY36" fmla="*/ 11538 h 484277"/>
                    <a:gd name="connsiteX37" fmla="*/ 294167 w 513352"/>
                    <a:gd name="connsiteY37" fmla="*/ 2 h 484277"/>
                    <a:gd name="connsiteX38" fmla="*/ 246464 w 513352"/>
                    <a:gd name="connsiteY38" fmla="*/ 9979 h 484277"/>
                    <a:gd name="connsiteX39" fmla="*/ 206725 w 513352"/>
                    <a:gd name="connsiteY39" fmla="*/ 38186 h 484277"/>
                    <a:gd name="connsiteX40" fmla="*/ 199134 w 513352"/>
                    <a:gd name="connsiteY40" fmla="*/ 43395 h 484277"/>
                    <a:gd name="connsiteX41" fmla="*/ 190112 w 513352"/>
                    <a:gd name="connsiteY41" fmla="*/ 45222 h 484277"/>
                    <a:gd name="connsiteX42" fmla="*/ 187802 w 513352"/>
                    <a:gd name="connsiteY42" fmla="*/ 45222 h 484277"/>
                    <a:gd name="connsiteX43" fmla="*/ 178574 w 513352"/>
                    <a:gd name="connsiteY43" fmla="*/ 45222 h 484277"/>
                    <a:gd name="connsiteX44" fmla="*/ 139008 w 513352"/>
                    <a:gd name="connsiteY44" fmla="*/ 53528 h 484277"/>
                    <a:gd name="connsiteX45" fmla="*/ 101829 w 513352"/>
                    <a:gd name="connsiteY45" fmla="*/ 82061 h 484277"/>
                    <a:gd name="connsiteX46" fmla="*/ 82136 w 513352"/>
                    <a:gd name="connsiteY46" fmla="*/ 124590 h 484277"/>
                    <a:gd name="connsiteX47" fmla="*/ 77458 w 513352"/>
                    <a:gd name="connsiteY47" fmla="*/ 134040 h 484277"/>
                    <a:gd name="connsiteX48" fmla="*/ 69218 w 513352"/>
                    <a:gd name="connsiteY48" fmla="*/ 140625 h 484277"/>
                    <a:gd name="connsiteX49" fmla="*/ 22138 w 513352"/>
                    <a:gd name="connsiteY49" fmla="*/ 183397 h 484277"/>
                    <a:gd name="connsiteX50" fmla="*/ 1733 w 513352"/>
                    <a:gd name="connsiteY50" fmla="*/ 243640 h 484277"/>
                    <a:gd name="connsiteX51" fmla="*/ 924 w 513352"/>
                    <a:gd name="connsiteY51" fmla="*/ 255176 h 484277"/>
                    <a:gd name="connsiteX52" fmla="*/ 0 w 513352"/>
                    <a:gd name="connsiteY52" fmla="*/ 267404 h 484277"/>
                    <a:gd name="connsiteX53" fmla="*/ 104633 w 513352"/>
                    <a:gd name="connsiteY53" fmla="*/ 267404 h 484277"/>
                    <a:gd name="connsiteX54" fmla="*/ 104633 w 513352"/>
                    <a:gd name="connsiteY54" fmla="*/ 432365 h 484277"/>
                    <a:gd name="connsiteX55" fmla="*/ 110575 w 513352"/>
                    <a:gd name="connsiteY55" fmla="*/ 450166 h 484277"/>
                    <a:gd name="connsiteX56" fmla="*/ 124936 w 513352"/>
                    <a:gd name="connsiteY56" fmla="*/ 462242 h 484277"/>
                    <a:gd name="connsiteX57" fmla="*/ 143044 w 513352"/>
                    <a:gd name="connsiteY57" fmla="*/ 470436 h 484277"/>
                    <a:gd name="connsiteX58" fmla="*/ 164387 w 513352"/>
                    <a:gd name="connsiteY58" fmla="*/ 476205 h 484277"/>
                    <a:gd name="connsiteX59" fmla="*/ 235216 w 513352"/>
                    <a:gd name="connsiteY59" fmla="*/ 484278 h 484277"/>
                    <a:gd name="connsiteX60" fmla="*/ 256674 w 513352"/>
                    <a:gd name="connsiteY60" fmla="*/ 484278 h 484277"/>
                    <a:gd name="connsiteX61" fmla="*/ 289785 w 513352"/>
                    <a:gd name="connsiteY61" fmla="*/ 483238 h 484277"/>
                    <a:gd name="connsiteX62" fmla="*/ 388411 w 513352"/>
                    <a:gd name="connsiteY62" fmla="*/ 461787 h 484277"/>
                    <a:gd name="connsiteX63" fmla="*/ 396144 w 513352"/>
                    <a:gd name="connsiteY63" fmla="*/ 456480 h 484277"/>
                    <a:gd name="connsiteX64" fmla="*/ 405262 w 513352"/>
                    <a:gd name="connsiteY64" fmla="*/ 445642 h 484277"/>
                    <a:gd name="connsiteX65" fmla="*/ 408714 w 513352"/>
                    <a:gd name="connsiteY65" fmla="*/ 431903 h 484277"/>
                    <a:gd name="connsiteX66" fmla="*/ 408714 w 513352"/>
                    <a:gd name="connsiteY66" fmla="*/ 267404 h 484277"/>
                    <a:gd name="connsiteX67" fmla="*/ 492583 w 513352"/>
                    <a:gd name="connsiteY67" fmla="*/ 267404 h 484277"/>
                    <a:gd name="connsiteX68" fmla="*/ 495810 w 513352"/>
                    <a:gd name="connsiteY68" fmla="*/ 261290 h 484277"/>
                    <a:gd name="connsiteX69" fmla="*/ 498813 w 513352"/>
                    <a:gd name="connsiteY69" fmla="*/ 255753 h 484277"/>
                    <a:gd name="connsiteX70" fmla="*/ 513290 w 513352"/>
                    <a:gd name="connsiteY70" fmla="*/ 201956 h 484277"/>
                    <a:gd name="connsiteX71" fmla="*/ 502323 w 513352"/>
                    <a:gd name="connsiteY71" fmla="*/ 147336 h 484277"/>
                    <a:gd name="connsiteX72" fmla="*/ 468205 w 513352"/>
                    <a:gd name="connsiteY72" fmla="*/ 103294 h 484277"/>
                    <a:gd name="connsiteX73" fmla="*/ 418064 w 513352"/>
                    <a:gd name="connsiteY73" fmla="*/ 79023 h 484277"/>
                    <a:gd name="connsiteX74" fmla="*/ 408156 w 513352"/>
                    <a:gd name="connsiteY74" fmla="*/ 74425 h 484277"/>
                    <a:gd name="connsiteX75" fmla="*/ 401219 w 513352"/>
                    <a:gd name="connsiteY75" fmla="*/ 65987 h 484277"/>
                    <a:gd name="connsiteX76" fmla="*/ 357136 w 513352"/>
                    <a:gd name="connsiteY76" fmla="*/ 17671 h 484277"/>
                    <a:gd name="connsiteX77" fmla="*/ 294167 w 513352"/>
                    <a:gd name="connsiteY77" fmla="*/ 2 h 48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13352" h="484277">
                      <a:moveTo>
                        <a:pt x="294167" y="11538"/>
                      </a:moveTo>
                      <a:cubicBezTo>
                        <a:pt x="314213" y="11452"/>
                        <a:pt x="333881" y="16997"/>
                        <a:pt x="350931" y="27541"/>
                      </a:cubicBezTo>
                      <a:cubicBezTo>
                        <a:pt x="367980" y="38085"/>
                        <a:pt x="381725" y="53205"/>
                        <a:pt x="390606" y="71179"/>
                      </a:cubicBezTo>
                      <a:cubicBezTo>
                        <a:pt x="393044" y="76001"/>
                        <a:pt x="396522" y="80220"/>
                        <a:pt x="400796" y="83532"/>
                      </a:cubicBezTo>
                      <a:cubicBezTo>
                        <a:pt x="405063" y="86844"/>
                        <a:pt x="410017" y="89166"/>
                        <a:pt x="415292" y="90328"/>
                      </a:cubicBezTo>
                      <a:cubicBezTo>
                        <a:pt x="427541" y="93147"/>
                        <a:pt x="439233" y="97981"/>
                        <a:pt x="449898" y="104633"/>
                      </a:cubicBezTo>
                      <a:cubicBezTo>
                        <a:pt x="473582" y="119518"/>
                        <a:pt x="490747" y="142823"/>
                        <a:pt x="497941" y="169857"/>
                      </a:cubicBezTo>
                      <a:cubicBezTo>
                        <a:pt x="505134" y="196890"/>
                        <a:pt x="501816" y="225644"/>
                        <a:pt x="488662" y="250331"/>
                      </a:cubicBezTo>
                      <a:lnTo>
                        <a:pt x="485659" y="255868"/>
                      </a:lnTo>
                      <a:lnTo>
                        <a:pt x="397183" y="255868"/>
                      </a:lnTo>
                      <a:lnTo>
                        <a:pt x="397183" y="432365"/>
                      </a:lnTo>
                      <a:cubicBezTo>
                        <a:pt x="397055" y="435452"/>
                        <a:pt x="396227" y="438461"/>
                        <a:pt x="394771" y="441176"/>
                      </a:cubicBezTo>
                      <a:cubicBezTo>
                        <a:pt x="393314" y="443896"/>
                        <a:pt x="391254" y="446245"/>
                        <a:pt x="388758" y="448054"/>
                      </a:cubicBezTo>
                      <a:cubicBezTo>
                        <a:pt x="386833" y="449633"/>
                        <a:pt x="384792" y="451064"/>
                        <a:pt x="382643" y="452322"/>
                      </a:cubicBezTo>
                      <a:cubicBezTo>
                        <a:pt x="362109" y="463859"/>
                        <a:pt x="323582" y="470090"/>
                        <a:pt x="288976" y="472284"/>
                      </a:cubicBezTo>
                      <a:cubicBezTo>
                        <a:pt x="277439" y="472971"/>
                        <a:pt x="266479" y="473202"/>
                        <a:pt x="256674" y="473202"/>
                      </a:cubicBezTo>
                      <a:lnTo>
                        <a:pt x="235678" y="473202"/>
                      </a:lnTo>
                      <a:cubicBezTo>
                        <a:pt x="212430" y="472445"/>
                        <a:pt x="189278" y="469782"/>
                        <a:pt x="166466" y="465245"/>
                      </a:cubicBezTo>
                      <a:cubicBezTo>
                        <a:pt x="159709" y="463840"/>
                        <a:pt x="153042" y="462030"/>
                        <a:pt x="146503" y="459823"/>
                      </a:cubicBezTo>
                      <a:cubicBezTo>
                        <a:pt x="140907" y="457962"/>
                        <a:pt x="135498" y="455569"/>
                        <a:pt x="130358" y="452668"/>
                      </a:cubicBezTo>
                      <a:cubicBezTo>
                        <a:pt x="126360" y="450961"/>
                        <a:pt x="122895" y="448208"/>
                        <a:pt x="120341" y="444692"/>
                      </a:cubicBezTo>
                      <a:cubicBezTo>
                        <a:pt x="117781" y="441182"/>
                        <a:pt x="116222" y="437043"/>
                        <a:pt x="115818" y="432712"/>
                      </a:cubicBezTo>
                      <a:lnTo>
                        <a:pt x="115818" y="255868"/>
                      </a:lnTo>
                      <a:lnTo>
                        <a:pt x="11999" y="255868"/>
                      </a:lnTo>
                      <a:lnTo>
                        <a:pt x="12808" y="244333"/>
                      </a:lnTo>
                      <a:cubicBezTo>
                        <a:pt x="14258" y="224769"/>
                        <a:pt x="20682" y="205900"/>
                        <a:pt x="31462" y="189510"/>
                      </a:cubicBezTo>
                      <a:cubicBezTo>
                        <a:pt x="42242" y="173119"/>
                        <a:pt x="57020" y="159748"/>
                        <a:pt x="74410" y="150661"/>
                      </a:cubicBezTo>
                      <a:cubicBezTo>
                        <a:pt x="79209" y="148273"/>
                        <a:pt x="83412" y="144835"/>
                        <a:pt x="86711" y="140602"/>
                      </a:cubicBezTo>
                      <a:cubicBezTo>
                        <a:pt x="90003" y="136368"/>
                        <a:pt x="92306" y="131447"/>
                        <a:pt x="93442" y="126205"/>
                      </a:cubicBezTo>
                      <a:cubicBezTo>
                        <a:pt x="97337" y="106485"/>
                        <a:pt x="107957" y="88728"/>
                        <a:pt x="123479" y="75959"/>
                      </a:cubicBezTo>
                      <a:cubicBezTo>
                        <a:pt x="139002" y="63190"/>
                        <a:pt x="158477" y="56201"/>
                        <a:pt x="178574" y="56182"/>
                      </a:cubicBezTo>
                      <a:cubicBezTo>
                        <a:pt x="181231" y="56182"/>
                        <a:pt x="183997" y="56182"/>
                        <a:pt x="186653" y="56182"/>
                      </a:cubicBezTo>
                      <a:lnTo>
                        <a:pt x="190112" y="56182"/>
                      </a:lnTo>
                      <a:cubicBezTo>
                        <a:pt x="194751" y="56324"/>
                        <a:pt x="199371" y="55505"/>
                        <a:pt x="203677" y="53778"/>
                      </a:cubicBezTo>
                      <a:cubicBezTo>
                        <a:pt x="207983" y="52051"/>
                        <a:pt x="211891" y="49452"/>
                        <a:pt x="215144" y="46146"/>
                      </a:cubicBezTo>
                      <a:cubicBezTo>
                        <a:pt x="225244" y="35272"/>
                        <a:pt x="237468" y="26589"/>
                        <a:pt x="251059" y="20636"/>
                      </a:cubicBezTo>
                      <a:cubicBezTo>
                        <a:pt x="264656" y="14683"/>
                        <a:pt x="279325" y="11586"/>
                        <a:pt x="294167" y="11538"/>
                      </a:cubicBezTo>
                      <a:close/>
                      <a:moveTo>
                        <a:pt x="294167" y="2"/>
                      </a:moveTo>
                      <a:cubicBezTo>
                        <a:pt x="277747" y="13"/>
                        <a:pt x="261512" y="3410"/>
                        <a:pt x="246464" y="9979"/>
                      </a:cubicBezTo>
                      <a:cubicBezTo>
                        <a:pt x="231417" y="16549"/>
                        <a:pt x="217890" y="26152"/>
                        <a:pt x="206725" y="38186"/>
                      </a:cubicBezTo>
                      <a:cubicBezTo>
                        <a:pt x="204569" y="40414"/>
                        <a:pt x="201989" y="42186"/>
                        <a:pt x="199134" y="43395"/>
                      </a:cubicBezTo>
                      <a:cubicBezTo>
                        <a:pt x="196278" y="44604"/>
                        <a:pt x="193211" y="45226"/>
                        <a:pt x="190112" y="45222"/>
                      </a:cubicBezTo>
                      <a:lnTo>
                        <a:pt x="187802" y="45222"/>
                      </a:lnTo>
                      <a:cubicBezTo>
                        <a:pt x="184728" y="45050"/>
                        <a:pt x="181648" y="45050"/>
                        <a:pt x="178574" y="45222"/>
                      </a:cubicBezTo>
                      <a:cubicBezTo>
                        <a:pt x="164958" y="45249"/>
                        <a:pt x="151489" y="48077"/>
                        <a:pt x="139008" y="53528"/>
                      </a:cubicBezTo>
                      <a:cubicBezTo>
                        <a:pt x="124493" y="59894"/>
                        <a:pt x="111730" y="69685"/>
                        <a:pt x="101829" y="82061"/>
                      </a:cubicBezTo>
                      <a:cubicBezTo>
                        <a:pt x="91921" y="94437"/>
                        <a:pt x="85164" y="109030"/>
                        <a:pt x="82136" y="124590"/>
                      </a:cubicBezTo>
                      <a:cubicBezTo>
                        <a:pt x="81282" y="128044"/>
                        <a:pt x="79684" y="131270"/>
                        <a:pt x="77458" y="134040"/>
                      </a:cubicBezTo>
                      <a:cubicBezTo>
                        <a:pt x="75225" y="136811"/>
                        <a:pt x="72408" y="139058"/>
                        <a:pt x="69218" y="140625"/>
                      </a:cubicBezTo>
                      <a:cubicBezTo>
                        <a:pt x="50148" y="150654"/>
                        <a:pt x="33945" y="165374"/>
                        <a:pt x="22138" y="183397"/>
                      </a:cubicBezTo>
                      <a:cubicBezTo>
                        <a:pt x="10331" y="201420"/>
                        <a:pt x="3311" y="222152"/>
                        <a:pt x="1733" y="243640"/>
                      </a:cubicBezTo>
                      <a:lnTo>
                        <a:pt x="924" y="255176"/>
                      </a:lnTo>
                      <a:lnTo>
                        <a:pt x="0" y="267404"/>
                      </a:lnTo>
                      <a:lnTo>
                        <a:pt x="104633" y="267404"/>
                      </a:lnTo>
                      <a:lnTo>
                        <a:pt x="104633" y="432365"/>
                      </a:lnTo>
                      <a:cubicBezTo>
                        <a:pt x="104935" y="438737"/>
                        <a:pt x="106994" y="444891"/>
                        <a:pt x="110575" y="450166"/>
                      </a:cubicBezTo>
                      <a:cubicBezTo>
                        <a:pt x="114156" y="455440"/>
                        <a:pt x="119129" y="459618"/>
                        <a:pt x="124936" y="462242"/>
                      </a:cubicBezTo>
                      <a:cubicBezTo>
                        <a:pt x="130679" y="465579"/>
                        <a:pt x="136749" y="468325"/>
                        <a:pt x="143044" y="470436"/>
                      </a:cubicBezTo>
                      <a:cubicBezTo>
                        <a:pt x="149391" y="472509"/>
                        <a:pt x="156545" y="474473"/>
                        <a:pt x="164387" y="476205"/>
                      </a:cubicBezTo>
                      <a:cubicBezTo>
                        <a:pt x="187738" y="480819"/>
                        <a:pt x="211429" y="483520"/>
                        <a:pt x="235216" y="484278"/>
                      </a:cubicBezTo>
                      <a:cubicBezTo>
                        <a:pt x="242486" y="484278"/>
                        <a:pt x="249750" y="484278"/>
                        <a:pt x="256674" y="484278"/>
                      </a:cubicBezTo>
                      <a:cubicBezTo>
                        <a:pt x="267287" y="484278"/>
                        <a:pt x="278709" y="484278"/>
                        <a:pt x="289785" y="483238"/>
                      </a:cubicBezTo>
                      <a:cubicBezTo>
                        <a:pt x="321388" y="481396"/>
                        <a:pt x="364303" y="476090"/>
                        <a:pt x="388411" y="461787"/>
                      </a:cubicBezTo>
                      <a:cubicBezTo>
                        <a:pt x="391132" y="460234"/>
                        <a:pt x="393718" y="458456"/>
                        <a:pt x="396144" y="456480"/>
                      </a:cubicBezTo>
                      <a:cubicBezTo>
                        <a:pt x="399968" y="453605"/>
                        <a:pt x="403087" y="449902"/>
                        <a:pt x="405262" y="445642"/>
                      </a:cubicBezTo>
                      <a:cubicBezTo>
                        <a:pt x="407444" y="441387"/>
                        <a:pt x="408624" y="436690"/>
                        <a:pt x="408714" y="431903"/>
                      </a:cubicBezTo>
                      <a:lnTo>
                        <a:pt x="408714" y="267404"/>
                      </a:lnTo>
                      <a:lnTo>
                        <a:pt x="492583" y="267404"/>
                      </a:lnTo>
                      <a:lnTo>
                        <a:pt x="495810" y="261290"/>
                      </a:lnTo>
                      <a:lnTo>
                        <a:pt x="498813" y="255753"/>
                      </a:lnTo>
                      <a:cubicBezTo>
                        <a:pt x="507726" y="239178"/>
                        <a:pt x="512680" y="220765"/>
                        <a:pt x="513290" y="201956"/>
                      </a:cubicBezTo>
                      <a:cubicBezTo>
                        <a:pt x="513893" y="183147"/>
                        <a:pt x="510145" y="164452"/>
                        <a:pt x="502323" y="147336"/>
                      </a:cubicBezTo>
                      <a:cubicBezTo>
                        <a:pt x="494501" y="130219"/>
                        <a:pt x="482822" y="115145"/>
                        <a:pt x="468205" y="103294"/>
                      </a:cubicBezTo>
                      <a:cubicBezTo>
                        <a:pt x="453587" y="91442"/>
                        <a:pt x="436422" y="83135"/>
                        <a:pt x="418064" y="79023"/>
                      </a:cubicBezTo>
                      <a:cubicBezTo>
                        <a:pt x="414457" y="78252"/>
                        <a:pt x="411069" y="76681"/>
                        <a:pt x="408156" y="74425"/>
                      </a:cubicBezTo>
                      <a:cubicBezTo>
                        <a:pt x="405236" y="72168"/>
                        <a:pt x="402869" y="69284"/>
                        <a:pt x="401219" y="65987"/>
                      </a:cubicBezTo>
                      <a:cubicBezTo>
                        <a:pt x="391331" y="46075"/>
                        <a:pt x="376059" y="29336"/>
                        <a:pt x="357136" y="17671"/>
                      </a:cubicBezTo>
                      <a:cubicBezTo>
                        <a:pt x="338213" y="6007"/>
                        <a:pt x="316395" y="-115"/>
                        <a:pt x="294167" y="2"/>
                      </a:cubicBezTo>
                      <a:close/>
                    </a:path>
                  </a:pathLst>
                </a:custGeom>
                <a:solidFill>
                  <a:srgbClr val="FFFFFF"/>
                </a:solidFill>
                <a:ln w="6417" cap="flat">
                  <a:noFill/>
                  <a:prstDash val="solid"/>
                  <a:miter/>
                </a:ln>
              </p:spPr>
              <p:txBody>
                <a:bodyPr rtlCol="0" anchor="ctr"/>
                <a:lstStyle/>
                <a:p>
                  <a:endParaRPr lang="en-US" sz="1600"/>
                </a:p>
              </p:txBody>
            </p:sp>
          </p:grpSp>
          <p:sp>
            <p:nvSpPr>
              <p:cNvPr id="412" name="TextBox 38">
                <a:extLst>
                  <a:ext uri="{FF2B5EF4-FFF2-40B4-BE49-F238E27FC236}">
                    <a16:creationId xmlns:a16="http://schemas.microsoft.com/office/drawing/2014/main" id="{A9A8C660-A04D-DE3D-8ED8-B45072528AC0}"/>
                  </a:ext>
                </a:extLst>
              </p:cNvPr>
              <p:cNvSpPr txBox="1"/>
              <p:nvPr/>
            </p:nvSpPr>
            <p:spPr>
              <a:xfrm>
                <a:off x="976511" y="1220089"/>
                <a:ext cx="726593" cy="410072"/>
              </a:xfrm>
              <a:prstGeom prst="rect">
                <a:avLst/>
              </a:prstGeom>
              <a:noFill/>
            </p:spPr>
            <p:txBody>
              <a:bodyPr wrap="none" rtlCol="0">
                <a:spAutoFit/>
              </a:bodyPr>
              <a:lstStyle/>
              <a:p>
                <a:pPr algn="l"/>
                <a:r>
                  <a:rPr lang="en-US" sz="1400" dirty="0">
                    <a:solidFill>
                      <a:srgbClr val="000000"/>
                    </a:solidFill>
                    <a:latin typeface="Oracle Sans"/>
                    <a:cs typeface="Oracle Sans"/>
                    <a:sym typeface="Oracle Sans"/>
                    <a:rtl val="0"/>
                  </a:rPr>
                  <a:t>ADB</a:t>
                </a:r>
                <a:endParaRPr lang="en-US" sz="1400" spc="0" baseline="0" dirty="0">
                  <a:solidFill>
                    <a:srgbClr val="000000"/>
                  </a:solidFill>
                  <a:latin typeface="Oracle Sans"/>
                  <a:cs typeface="Oracle Sans"/>
                  <a:sym typeface="Oracle Sans"/>
                  <a:rtl val="0"/>
                </a:endParaRPr>
              </a:p>
            </p:txBody>
          </p:sp>
        </p:grpSp>
      </p:grpSp>
      <p:grpSp>
        <p:nvGrpSpPr>
          <p:cNvPr id="426" name="グループ化 425">
            <a:extLst>
              <a:ext uri="{FF2B5EF4-FFF2-40B4-BE49-F238E27FC236}">
                <a16:creationId xmlns:a16="http://schemas.microsoft.com/office/drawing/2014/main" id="{B589CC24-125A-9AF5-B7F2-8C5FCB26FAAF}"/>
              </a:ext>
            </a:extLst>
          </p:cNvPr>
          <p:cNvGrpSpPr/>
          <p:nvPr/>
        </p:nvGrpSpPr>
        <p:grpSpPr>
          <a:xfrm>
            <a:off x="9582874" y="3680233"/>
            <a:ext cx="1392689" cy="1972648"/>
            <a:chOff x="7835730" y="2684742"/>
            <a:chExt cx="1392689" cy="1972648"/>
          </a:xfrm>
        </p:grpSpPr>
        <p:grpSp>
          <p:nvGrpSpPr>
            <p:cNvPr id="427" name="Graphic 3">
              <a:extLst>
                <a:ext uri="{FF2B5EF4-FFF2-40B4-BE49-F238E27FC236}">
                  <a16:creationId xmlns:a16="http://schemas.microsoft.com/office/drawing/2014/main" id="{C331349A-1384-B923-7389-1B9354598846}"/>
                </a:ext>
              </a:extLst>
            </p:cNvPr>
            <p:cNvGrpSpPr>
              <a:grpSpLocks noChangeAspect="1"/>
            </p:cNvGrpSpPr>
            <p:nvPr/>
          </p:nvGrpSpPr>
          <p:grpSpPr>
            <a:xfrm>
              <a:off x="7844707" y="3026206"/>
              <a:ext cx="1383712" cy="612342"/>
              <a:chOff x="325661" y="3801176"/>
              <a:chExt cx="2321671" cy="1027415"/>
            </a:xfrm>
          </p:grpSpPr>
          <p:grpSp>
            <p:nvGrpSpPr>
              <p:cNvPr id="434" name="Graphic 3">
                <a:extLst>
                  <a:ext uri="{FF2B5EF4-FFF2-40B4-BE49-F238E27FC236}">
                    <a16:creationId xmlns:a16="http://schemas.microsoft.com/office/drawing/2014/main" id="{D4254CB9-6277-1794-5EA2-4E1ABE740904}"/>
                  </a:ext>
                </a:extLst>
              </p:cNvPr>
              <p:cNvGrpSpPr/>
              <p:nvPr/>
            </p:nvGrpSpPr>
            <p:grpSpPr>
              <a:xfrm>
                <a:off x="1167865" y="3801176"/>
                <a:ext cx="513347" cy="513347"/>
                <a:chOff x="1167865" y="3801176"/>
                <a:chExt cx="513347" cy="513347"/>
              </a:xfrm>
            </p:grpSpPr>
            <p:grpSp>
              <p:nvGrpSpPr>
                <p:cNvPr id="436" name="Graphic 3">
                  <a:extLst>
                    <a:ext uri="{FF2B5EF4-FFF2-40B4-BE49-F238E27FC236}">
                      <a16:creationId xmlns:a16="http://schemas.microsoft.com/office/drawing/2014/main" id="{D9EF3F6A-00B7-8464-13D0-F531F5C065EF}"/>
                    </a:ext>
                  </a:extLst>
                </p:cNvPr>
                <p:cNvGrpSpPr/>
                <p:nvPr/>
              </p:nvGrpSpPr>
              <p:grpSpPr>
                <a:xfrm>
                  <a:off x="1167865" y="3801176"/>
                  <a:ext cx="513347" cy="513347"/>
                  <a:chOff x="1167865" y="3801176"/>
                  <a:chExt cx="513347" cy="513347"/>
                </a:xfrm>
                <a:solidFill>
                  <a:srgbClr val="FFFFFF"/>
                </a:solidFill>
              </p:grpSpPr>
              <p:sp>
                <p:nvSpPr>
                  <p:cNvPr id="443" name="Freeform: Shape 567">
                    <a:extLst>
                      <a:ext uri="{FF2B5EF4-FFF2-40B4-BE49-F238E27FC236}">
                        <a16:creationId xmlns:a16="http://schemas.microsoft.com/office/drawing/2014/main" id="{1DA58923-80B9-FB8E-27FC-AF3C89B0F524}"/>
                      </a:ext>
                    </a:extLst>
                  </p:cNvPr>
                  <p:cNvSpPr/>
                  <p:nvPr/>
                </p:nvSpPr>
                <p:spPr>
                  <a:xfrm>
                    <a:off x="1173974" y="3807285"/>
                    <a:ext cx="501156" cy="502349"/>
                  </a:xfrm>
                  <a:custGeom>
                    <a:avLst/>
                    <a:gdLst>
                      <a:gd name="connsiteX0" fmla="*/ 26829 w 501155"/>
                      <a:gd name="connsiteY0" fmla="*/ 501123 h 502348"/>
                      <a:gd name="connsiteX1" fmla="*/ 0 w 501155"/>
                      <a:gd name="connsiteY1" fmla="*/ 474237 h 502348"/>
                      <a:gd name="connsiteX2" fmla="*/ 0 w 501155"/>
                      <a:gd name="connsiteY2" fmla="*/ 26893 h 502348"/>
                      <a:gd name="connsiteX3" fmla="*/ 26829 w 501155"/>
                      <a:gd name="connsiteY3" fmla="*/ 0 h 502348"/>
                      <a:gd name="connsiteX4" fmla="*/ 474333 w 501155"/>
                      <a:gd name="connsiteY4" fmla="*/ 0 h 502348"/>
                      <a:gd name="connsiteX5" fmla="*/ 501155 w 501155"/>
                      <a:gd name="connsiteY5" fmla="*/ 26893 h 502348"/>
                      <a:gd name="connsiteX6" fmla="*/ 501155 w 501155"/>
                      <a:gd name="connsiteY6" fmla="*/ 475456 h 502348"/>
                      <a:gd name="connsiteX7" fmla="*/ 474333 w 501155"/>
                      <a:gd name="connsiteY7" fmla="*/ 502349 h 502348"/>
                      <a:gd name="connsiteX8" fmla="*/ 26829 w 501155"/>
                      <a:gd name="connsiteY8" fmla="*/ 501123 h 5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155" h="502348">
                        <a:moveTo>
                          <a:pt x="26829" y="501123"/>
                        </a:moveTo>
                        <a:cubicBezTo>
                          <a:pt x="12198" y="501123"/>
                          <a:pt x="0" y="488906"/>
                          <a:pt x="0" y="474237"/>
                        </a:cubicBezTo>
                        <a:lnTo>
                          <a:pt x="0" y="26893"/>
                        </a:lnTo>
                        <a:cubicBezTo>
                          <a:pt x="0" y="12224"/>
                          <a:pt x="12198" y="0"/>
                          <a:pt x="26829" y="0"/>
                        </a:cubicBezTo>
                        <a:lnTo>
                          <a:pt x="474333" y="0"/>
                        </a:lnTo>
                        <a:cubicBezTo>
                          <a:pt x="488963" y="0"/>
                          <a:pt x="501155" y="12224"/>
                          <a:pt x="501155" y="26893"/>
                        </a:cubicBezTo>
                        <a:lnTo>
                          <a:pt x="501155" y="475456"/>
                        </a:lnTo>
                        <a:cubicBezTo>
                          <a:pt x="501155" y="490125"/>
                          <a:pt x="488963" y="502349"/>
                          <a:pt x="474333" y="502349"/>
                        </a:cubicBezTo>
                        <a:lnTo>
                          <a:pt x="26829" y="501123"/>
                        </a:lnTo>
                        <a:close/>
                      </a:path>
                    </a:pathLst>
                  </a:custGeom>
                  <a:solidFill>
                    <a:srgbClr val="FFFFFF"/>
                  </a:solidFill>
                  <a:ln w="6417" cap="flat">
                    <a:noFill/>
                    <a:prstDash val="solid"/>
                    <a:miter/>
                  </a:ln>
                </p:spPr>
                <p:txBody>
                  <a:bodyPr rtlCol="0" anchor="ctr"/>
                  <a:lstStyle/>
                  <a:p>
                    <a:endParaRPr lang="en-US" sz="1600" dirty="0"/>
                  </a:p>
                </p:txBody>
              </p:sp>
              <p:sp>
                <p:nvSpPr>
                  <p:cNvPr id="444" name="Freeform: Shape 568">
                    <a:extLst>
                      <a:ext uri="{FF2B5EF4-FFF2-40B4-BE49-F238E27FC236}">
                        <a16:creationId xmlns:a16="http://schemas.microsoft.com/office/drawing/2014/main" id="{4B49AAD4-434B-CC89-DA0C-B61869B4093A}"/>
                      </a:ext>
                    </a:extLst>
                  </p:cNvPr>
                  <p:cNvSpPr/>
                  <p:nvPr/>
                </p:nvSpPr>
                <p:spPr>
                  <a:xfrm>
                    <a:off x="1167865" y="3801176"/>
                    <a:ext cx="513347" cy="513347"/>
                  </a:xfrm>
                  <a:custGeom>
                    <a:avLst/>
                    <a:gdLst>
                      <a:gd name="connsiteX0" fmla="*/ 479203 w 513347"/>
                      <a:gd name="connsiteY0" fmla="*/ 12224 h 513347"/>
                      <a:gd name="connsiteX1" fmla="*/ 499936 w 513347"/>
                      <a:gd name="connsiteY1" fmla="*/ 33002 h 513347"/>
                      <a:gd name="connsiteX2" fmla="*/ 499936 w 513347"/>
                      <a:gd name="connsiteY2" fmla="*/ 481571 h 513347"/>
                      <a:gd name="connsiteX3" fmla="*/ 479203 w 513347"/>
                      <a:gd name="connsiteY3" fmla="*/ 502349 h 513347"/>
                      <a:gd name="connsiteX4" fmla="*/ 32925 w 513347"/>
                      <a:gd name="connsiteY4" fmla="*/ 502349 h 513347"/>
                      <a:gd name="connsiteX5" fmla="*/ 12192 w 513347"/>
                      <a:gd name="connsiteY5" fmla="*/ 480345 h 513347"/>
                      <a:gd name="connsiteX6" fmla="*/ 12192 w 513347"/>
                      <a:gd name="connsiteY6" fmla="*/ 33002 h 513347"/>
                      <a:gd name="connsiteX7" fmla="*/ 32925 w 513347"/>
                      <a:gd name="connsiteY7" fmla="*/ 12224 h 513347"/>
                      <a:gd name="connsiteX8" fmla="*/ 479203 w 513347"/>
                      <a:gd name="connsiteY8" fmla="*/ 12224 h 513347"/>
                      <a:gd name="connsiteX9" fmla="*/ 479203 w 513347"/>
                      <a:gd name="connsiteY9" fmla="*/ 0 h 513347"/>
                      <a:gd name="connsiteX10" fmla="*/ 32925 w 513347"/>
                      <a:gd name="connsiteY10" fmla="*/ 0 h 513347"/>
                      <a:gd name="connsiteX11" fmla="*/ 0 w 513347"/>
                      <a:gd name="connsiteY11" fmla="*/ 33002 h 513347"/>
                      <a:gd name="connsiteX12" fmla="*/ 0 w 513347"/>
                      <a:gd name="connsiteY12" fmla="*/ 481571 h 513347"/>
                      <a:gd name="connsiteX13" fmla="*/ 32925 w 513347"/>
                      <a:gd name="connsiteY13" fmla="*/ 513347 h 513347"/>
                      <a:gd name="connsiteX14" fmla="*/ 480422 w 513347"/>
                      <a:gd name="connsiteY14" fmla="*/ 513347 h 513347"/>
                      <a:gd name="connsiteX15" fmla="*/ 513347 w 513347"/>
                      <a:gd name="connsiteY15" fmla="*/ 480345 h 513347"/>
                      <a:gd name="connsiteX16" fmla="*/ 513347 w 513347"/>
                      <a:gd name="connsiteY16" fmla="*/ 33002 h 513347"/>
                      <a:gd name="connsiteX17" fmla="*/ 479203 w 513347"/>
                      <a:gd name="connsiteY17" fmla="*/ 0 h 5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3347" h="513347">
                        <a:moveTo>
                          <a:pt x="479203" y="12224"/>
                        </a:moveTo>
                        <a:cubicBezTo>
                          <a:pt x="490183" y="12224"/>
                          <a:pt x="499936" y="22003"/>
                          <a:pt x="499936" y="33002"/>
                        </a:cubicBezTo>
                        <a:lnTo>
                          <a:pt x="499936" y="481571"/>
                        </a:lnTo>
                        <a:cubicBezTo>
                          <a:pt x="499936" y="492570"/>
                          <a:pt x="490183" y="502349"/>
                          <a:pt x="479203" y="502349"/>
                        </a:cubicBezTo>
                        <a:lnTo>
                          <a:pt x="32925" y="502349"/>
                        </a:lnTo>
                        <a:cubicBezTo>
                          <a:pt x="21946" y="501123"/>
                          <a:pt x="12192" y="491344"/>
                          <a:pt x="12192" y="480345"/>
                        </a:cubicBezTo>
                        <a:lnTo>
                          <a:pt x="12192" y="33002"/>
                        </a:lnTo>
                        <a:cubicBezTo>
                          <a:pt x="12192" y="22003"/>
                          <a:pt x="21946" y="12224"/>
                          <a:pt x="32925" y="12224"/>
                        </a:cubicBezTo>
                        <a:lnTo>
                          <a:pt x="479203" y="12224"/>
                        </a:lnTo>
                        <a:close/>
                        <a:moveTo>
                          <a:pt x="479203" y="0"/>
                        </a:moveTo>
                        <a:lnTo>
                          <a:pt x="32925" y="0"/>
                        </a:lnTo>
                        <a:cubicBezTo>
                          <a:pt x="14630" y="0"/>
                          <a:pt x="0" y="14669"/>
                          <a:pt x="0" y="33002"/>
                        </a:cubicBezTo>
                        <a:lnTo>
                          <a:pt x="0" y="481571"/>
                        </a:lnTo>
                        <a:cubicBezTo>
                          <a:pt x="0" y="498678"/>
                          <a:pt x="14630" y="513347"/>
                          <a:pt x="32925" y="513347"/>
                        </a:cubicBezTo>
                        <a:lnTo>
                          <a:pt x="480422" y="513347"/>
                        </a:lnTo>
                        <a:cubicBezTo>
                          <a:pt x="498717" y="513347"/>
                          <a:pt x="513347" y="498678"/>
                          <a:pt x="513347" y="480345"/>
                        </a:cubicBezTo>
                        <a:lnTo>
                          <a:pt x="513347" y="33002"/>
                        </a:lnTo>
                        <a:cubicBezTo>
                          <a:pt x="512128" y="14669"/>
                          <a:pt x="497498" y="0"/>
                          <a:pt x="479203" y="0"/>
                        </a:cubicBezTo>
                        <a:close/>
                      </a:path>
                    </a:pathLst>
                  </a:custGeom>
                  <a:solidFill>
                    <a:srgbClr val="FFFFFF"/>
                  </a:solidFill>
                  <a:ln w="6417" cap="flat">
                    <a:noFill/>
                    <a:prstDash val="solid"/>
                    <a:miter/>
                  </a:ln>
                </p:spPr>
                <p:txBody>
                  <a:bodyPr rtlCol="0" anchor="ctr"/>
                  <a:lstStyle/>
                  <a:p>
                    <a:endParaRPr lang="en-US" sz="1600"/>
                  </a:p>
                </p:txBody>
              </p:sp>
            </p:grpSp>
            <p:grpSp>
              <p:nvGrpSpPr>
                <p:cNvPr id="437" name="Graphic 3">
                  <a:extLst>
                    <a:ext uri="{FF2B5EF4-FFF2-40B4-BE49-F238E27FC236}">
                      <a16:creationId xmlns:a16="http://schemas.microsoft.com/office/drawing/2014/main" id="{7619D618-8BED-1254-9EA9-DEB26A95444B}"/>
                    </a:ext>
                  </a:extLst>
                </p:cNvPr>
                <p:cNvGrpSpPr/>
                <p:nvPr/>
              </p:nvGrpSpPr>
              <p:grpSpPr>
                <a:xfrm>
                  <a:off x="1250777" y="3920959"/>
                  <a:ext cx="342640" cy="331231"/>
                  <a:chOff x="1250777" y="3920959"/>
                  <a:chExt cx="342640" cy="331231"/>
                </a:xfrm>
                <a:solidFill>
                  <a:srgbClr val="2D5967"/>
                </a:solidFill>
              </p:grpSpPr>
              <p:sp>
                <p:nvSpPr>
                  <p:cNvPr id="440" name="Freeform: Shape 570">
                    <a:extLst>
                      <a:ext uri="{FF2B5EF4-FFF2-40B4-BE49-F238E27FC236}">
                        <a16:creationId xmlns:a16="http://schemas.microsoft.com/office/drawing/2014/main" id="{8506B625-05B6-4F1F-C222-33ACC4B63A38}"/>
                      </a:ext>
                    </a:extLst>
                  </p:cNvPr>
                  <p:cNvSpPr/>
                  <p:nvPr/>
                </p:nvSpPr>
                <p:spPr>
                  <a:xfrm>
                    <a:off x="1417826" y="3925849"/>
                    <a:ext cx="175590" cy="151559"/>
                  </a:xfrm>
                  <a:custGeom>
                    <a:avLst/>
                    <a:gdLst>
                      <a:gd name="connsiteX0" fmla="*/ 120720 w 175590"/>
                      <a:gd name="connsiteY0" fmla="*/ 17114 h 151559"/>
                      <a:gd name="connsiteX1" fmla="*/ 153639 w 175590"/>
                      <a:gd name="connsiteY1" fmla="*/ 74557 h 151559"/>
                      <a:gd name="connsiteX2" fmla="*/ 120720 w 175590"/>
                      <a:gd name="connsiteY2" fmla="*/ 132007 h 151559"/>
                      <a:gd name="connsiteX3" fmla="*/ 54870 w 175590"/>
                      <a:gd name="connsiteY3" fmla="*/ 132007 h 151559"/>
                      <a:gd name="connsiteX4" fmla="*/ 21952 w 175590"/>
                      <a:gd name="connsiteY4" fmla="*/ 74557 h 151559"/>
                      <a:gd name="connsiteX5" fmla="*/ 54870 w 175590"/>
                      <a:gd name="connsiteY5" fmla="*/ 17114 h 151559"/>
                      <a:gd name="connsiteX6" fmla="*/ 120720 w 175590"/>
                      <a:gd name="connsiteY6" fmla="*/ 17114 h 151559"/>
                      <a:gd name="connsiteX7" fmla="*/ 120720 w 175590"/>
                      <a:gd name="connsiteY7" fmla="*/ 17114 h 151559"/>
                      <a:gd name="connsiteX8" fmla="*/ 131693 w 175590"/>
                      <a:gd name="connsiteY8" fmla="*/ 0 h 151559"/>
                      <a:gd name="connsiteX9" fmla="*/ 43898 w 175590"/>
                      <a:gd name="connsiteY9" fmla="*/ 0 h 151559"/>
                      <a:gd name="connsiteX10" fmla="*/ 0 w 175590"/>
                      <a:gd name="connsiteY10" fmla="*/ 75783 h 151559"/>
                      <a:gd name="connsiteX11" fmla="*/ 43898 w 175590"/>
                      <a:gd name="connsiteY11" fmla="*/ 151560 h 151559"/>
                      <a:gd name="connsiteX12" fmla="*/ 131693 w 175590"/>
                      <a:gd name="connsiteY12" fmla="*/ 151560 h 151559"/>
                      <a:gd name="connsiteX13" fmla="*/ 175590 w 175590"/>
                      <a:gd name="connsiteY13" fmla="*/ 75783 h 151559"/>
                      <a:gd name="connsiteX14" fmla="*/ 131693 w 175590"/>
                      <a:gd name="connsiteY14" fmla="*/ 0 h 15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590" h="151559">
                        <a:moveTo>
                          <a:pt x="120720" y="17114"/>
                        </a:moveTo>
                        <a:lnTo>
                          <a:pt x="153639" y="74557"/>
                        </a:lnTo>
                        <a:lnTo>
                          <a:pt x="120720" y="132007"/>
                        </a:lnTo>
                        <a:lnTo>
                          <a:pt x="54870" y="132007"/>
                        </a:lnTo>
                        <a:lnTo>
                          <a:pt x="21952" y="74557"/>
                        </a:lnTo>
                        <a:lnTo>
                          <a:pt x="54870" y="17114"/>
                        </a:lnTo>
                        <a:lnTo>
                          <a:pt x="120720" y="17114"/>
                        </a:lnTo>
                        <a:lnTo>
                          <a:pt x="120720" y="17114"/>
                        </a:lnTo>
                        <a:close/>
                        <a:moveTo>
                          <a:pt x="131693" y="0"/>
                        </a:moveTo>
                        <a:lnTo>
                          <a:pt x="43898" y="0"/>
                        </a:lnTo>
                        <a:lnTo>
                          <a:pt x="0" y="75783"/>
                        </a:lnTo>
                        <a:lnTo>
                          <a:pt x="43898" y="151560"/>
                        </a:lnTo>
                        <a:lnTo>
                          <a:pt x="131693" y="151560"/>
                        </a:lnTo>
                        <a:lnTo>
                          <a:pt x="175590" y="75783"/>
                        </a:lnTo>
                        <a:lnTo>
                          <a:pt x="131693" y="0"/>
                        </a:lnTo>
                        <a:close/>
                      </a:path>
                    </a:pathLst>
                  </a:custGeom>
                  <a:solidFill>
                    <a:srgbClr val="2D5967"/>
                  </a:solidFill>
                  <a:ln w="6417" cap="flat">
                    <a:noFill/>
                    <a:prstDash val="solid"/>
                    <a:miter/>
                  </a:ln>
                </p:spPr>
                <p:txBody>
                  <a:bodyPr rtlCol="0" anchor="ctr"/>
                  <a:lstStyle/>
                  <a:p>
                    <a:endParaRPr lang="en-US" sz="1600"/>
                  </a:p>
                </p:txBody>
              </p:sp>
              <p:sp>
                <p:nvSpPr>
                  <p:cNvPr id="441" name="Freeform: Shape 571">
                    <a:extLst>
                      <a:ext uri="{FF2B5EF4-FFF2-40B4-BE49-F238E27FC236}">
                        <a16:creationId xmlns:a16="http://schemas.microsoft.com/office/drawing/2014/main" id="{EEE2C1DC-A06A-F2FC-C5B2-998F74D70108}"/>
                      </a:ext>
                    </a:extLst>
                  </p:cNvPr>
                  <p:cNvSpPr/>
                  <p:nvPr/>
                </p:nvSpPr>
                <p:spPr>
                  <a:xfrm>
                    <a:off x="1344655" y="4100631"/>
                    <a:ext cx="151200" cy="151559"/>
                  </a:xfrm>
                  <a:custGeom>
                    <a:avLst/>
                    <a:gdLst>
                      <a:gd name="connsiteX0" fmla="*/ 75603 w 151200"/>
                      <a:gd name="connsiteY0" fmla="*/ 17107 h 151559"/>
                      <a:gd name="connsiteX1" fmla="*/ 132912 w 151200"/>
                      <a:gd name="connsiteY1" fmla="*/ 74557 h 151559"/>
                      <a:gd name="connsiteX2" fmla="*/ 75603 w 151200"/>
                      <a:gd name="connsiteY2" fmla="*/ 132001 h 151559"/>
                      <a:gd name="connsiteX3" fmla="*/ 18294 w 151200"/>
                      <a:gd name="connsiteY3" fmla="*/ 74557 h 151559"/>
                      <a:gd name="connsiteX4" fmla="*/ 75603 w 151200"/>
                      <a:gd name="connsiteY4" fmla="*/ 17107 h 151559"/>
                      <a:gd name="connsiteX5" fmla="*/ 75603 w 151200"/>
                      <a:gd name="connsiteY5" fmla="*/ 0 h 151559"/>
                      <a:gd name="connsiteX6" fmla="*/ 0 w 151200"/>
                      <a:gd name="connsiteY6" fmla="*/ 75777 h 151559"/>
                      <a:gd name="connsiteX7" fmla="*/ 75603 w 151200"/>
                      <a:gd name="connsiteY7" fmla="*/ 151560 h 151559"/>
                      <a:gd name="connsiteX8" fmla="*/ 151200 w 151200"/>
                      <a:gd name="connsiteY8" fmla="*/ 75777 h 151559"/>
                      <a:gd name="connsiteX9" fmla="*/ 75603 w 151200"/>
                      <a:gd name="connsiteY9" fmla="*/ 0 h 15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00" h="151559">
                        <a:moveTo>
                          <a:pt x="75603" y="17107"/>
                        </a:moveTo>
                        <a:cubicBezTo>
                          <a:pt x="107302" y="17107"/>
                          <a:pt x="132912" y="42775"/>
                          <a:pt x="132912" y="74557"/>
                        </a:cubicBezTo>
                        <a:cubicBezTo>
                          <a:pt x="132912" y="106334"/>
                          <a:pt x="107302" y="132001"/>
                          <a:pt x="75603" y="132001"/>
                        </a:cubicBezTo>
                        <a:cubicBezTo>
                          <a:pt x="43898" y="132001"/>
                          <a:pt x="18294" y="106334"/>
                          <a:pt x="18294" y="74557"/>
                        </a:cubicBezTo>
                        <a:cubicBezTo>
                          <a:pt x="18294" y="42775"/>
                          <a:pt x="43898" y="17107"/>
                          <a:pt x="75603" y="17107"/>
                        </a:cubicBezTo>
                        <a:close/>
                        <a:moveTo>
                          <a:pt x="75603" y="0"/>
                        </a:moveTo>
                        <a:cubicBezTo>
                          <a:pt x="34144" y="0"/>
                          <a:pt x="0" y="34221"/>
                          <a:pt x="0" y="75777"/>
                        </a:cubicBezTo>
                        <a:cubicBezTo>
                          <a:pt x="0" y="117332"/>
                          <a:pt x="34144" y="151560"/>
                          <a:pt x="75603" y="151560"/>
                        </a:cubicBezTo>
                        <a:cubicBezTo>
                          <a:pt x="117056" y="151560"/>
                          <a:pt x="151200" y="117332"/>
                          <a:pt x="151200" y="75777"/>
                        </a:cubicBezTo>
                        <a:cubicBezTo>
                          <a:pt x="151200" y="32995"/>
                          <a:pt x="117056" y="0"/>
                          <a:pt x="75603" y="0"/>
                        </a:cubicBezTo>
                        <a:close/>
                      </a:path>
                    </a:pathLst>
                  </a:custGeom>
                  <a:solidFill>
                    <a:srgbClr val="2D5967"/>
                  </a:solidFill>
                  <a:ln w="6417" cap="flat">
                    <a:noFill/>
                    <a:prstDash val="solid"/>
                    <a:miter/>
                  </a:ln>
                </p:spPr>
                <p:txBody>
                  <a:bodyPr rtlCol="0" anchor="ctr"/>
                  <a:lstStyle/>
                  <a:p>
                    <a:endParaRPr lang="en-US" sz="1600"/>
                  </a:p>
                </p:txBody>
              </p:sp>
              <p:sp>
                <p:nvSpPr>
                  <p:cNvPr id="442" name="Freeform: Shape 572">
                    <a:extLst>
                      <a:ext uri="{FF2B5EF4-FFF2-40B4-BE49-F238E27FC236}">
                        <a16:creationId xmlns:a16="http://schemas.microsoft.com/office/drawing/2014/main" id="{BAED939D-80FA-8E29-455A-F198415F4C60}"/>
                      </a:ext>
                    </a:extLst>
                  </p:cNvPr>
                  <p:cNvSpPr/>
                  <p:nvPr/>
                </p:nvSpPr>
                <p:spPr>
                  <a:xfrm>
                    <a:off x="1250777" y="3920959"/>
                    <a:ext cx="167049" cy="151565"/>
                  </a:xfrm>
                  <a:custGeom>
                    <a:avLst/>
                    <a:gdLst>
                      <a:gd name="connsiteX0" fmla="*/ 82912 w 167049"/>
                      <a:gd name="connsiteY0" fmla="*/ 36672 h 151565"/>
                      <a:gd name="connsiteX1" fmla="*/ 136563 w 167049"/>
                      <a:gd name="connsiteY1" fmla="*/ 133226 h 151565"/>
                      <a:gd name="connsiteX2" fmla="*/ 30480 w 167049"/>
                      <a:gd name="connsiteY2" fmla="*/ 133226 h 151565"/>
                      <a:gd name="connsiteX3" fmla="*/ 82912 w 167049"/>
                      <a:gd name="connsiteY3" fmla="*/ 36672 h 151565"/>
                      <a:gd name="connsiteX4" fmla="*/ 82912 w 167049"/>
                      <a:gd name="connsiteY4" fmla="*/ 0 h 151565"/>
                      <a:gd name="connsiteX5" fmla="*/ 0 w 167049"/>
                      <a:gd name="connsiteY5" fmla="*/ 151566 h 151565"/>
                      <a:gd name="connsiteX6" fmla="*/ 167050 w 167049"/>
                      <a:gd name="connsiteY6" fmla="*/ 151566 h 151565"/>
                      <a:gd name="connsiteX7" fmla="*/ 82912 w 167049"/>
                      <a:gd name="connsiteY7" fmla="*/ 0 h 15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049" h="151565">
                        <a:moveTo>
                          <a:pt x="82912" y="36672"/>
                        </a:moveTo>
                        <a:lnTo>
                          <a:pt x="136563" y="133226"/>
                        </a:lnTo>
                        <a:lnTo>
                          <a:pt x="30480" y="133226"/>
                        </a:lnTo>
                        <a:lnTo>
                          <a:pt x="82912" y="36672"/>
                        </a:lnTo>
                        <a:close/>
                        <a:moveTo>
                          <a:pt x="82912" y="0"/>
                        </a:moveTo>
                        <a:lnTo>
                          <a:pt x="0" y="151566"/>
                        </a:lnTo>
                        <a:lnTo>
                          <a:pt x="167050" y="151566"/>
                        </a:lnTo>
                        <a:lnTo>
                          <a:pt x="82912" y="0"/>
                        </a:lnTo>
                        <a:close/>
                      </a:path>
                    </a:pathLst>
                  </a:custGeom>
                  <a:solidFill>
                    <a:srgbClr val="2D5967"/>
                  </a:solidFill>
                  <a:ln w="6417" cap="flat">
                    <a:noFill/>
                    <a:prstDash val="solid"/>
                    <a:miter/>
                  </a:ln>
                </p:spPr>
                <p:txBody>
                  <a:bodyPr rtlCol="0" anchor="ctr"/>
                  <a:lstStyle/>
                  <a:p>
                    <a:endParaRPr lang="en-US" sz="1600"/>
                  </a:p>
                </p:txBody>
              </p:sp>
            </p:grpSp>
            <p:sp>
              <p:nvSpPr>
                <p:cNvPr id="438" name="Freeform: Shape 573">
                  <a:extLst>
                    <a:ext uri="{FF2B5EF4-FFF2-40B4-BE49-F238E27FC236}">
                      <a16:creationId xmlns:a16="http://schemas.microsoft.com/office/drawing/2014/main" id="{37F287EC-22F1-464A-29D6-732D8E74F2E1}"/>
                    </a:ext>
                  </a:extLst>
                </p:cNvPr>
                <p:cNvSpPr/>
                <p:nvPr/>
              </p:nvSpPr>
              <p:spPr>
                <a:xfrm>
                  <a:off x="1180063" y="3862296"/>
                  <a:ext cx="487737" cy="440009"/>
                </a:xfrm>
                <a:custGeom>
                  <a:avLst/>
                  <a:gdLst>
                    <a:gd name="connsiteX0" fmla="*/ 467011 w 487737"/>
                    <a:gd name="connsiteY0" fmla="*/ 440009 h 440009"/>
                    <a:gd name="connsiteX1" fmla="*/ 20726 w 487737"/>
                    <a:gd name="connsiteY1" fmla="*/ 440009 h 440009"/>
                    <a:gd name="connsiteX2" fmla="*/ 0 w 487737"/>
                    <a:gd name="connsiteY2" fmla="*/ 419232 h 440009"/>
                    <a:gd name="connsiteX3" fmla="*/ 0 w 487737"/>
                    <a:gd name="connsiteY3" fmla="*/ 0 h 440009"/>
                    <a:gd name="connsiteX4" fmla="*/ 487738 w 487737"/>
                    <a:gd name="connsiteY4" fmla="*/ 0 h 440009"/>
                    <a:gd name="connsiteX5" fmla="*/ 487738 w 487737"/>
                    <a:gd name="connsiteY5" fmla="*/ 419232 h 440009"/>
                    <a:gd name="connsiteX6" fmla="*/ 467011 w 487737"/>
                    <a:gd name="connsiteY6" fmla="*/ 440009 h 440009"/>
                    <a:gd name="connsiteX7" fmla="*/ 18288 w 487737"/>
                    <a:gd name="connsiteY7" fmla="*/ 18333 h 440009"/>
                    <a:gd name="connsiteX8" fmla="*/ 18288 w 487737"/>
                    <a:gd name="connsiteY8" fmla="*/ 420457 h 440009"/>
                    <a:gd name="connsiteX9" fmla="*/ 20726 w 487737"/>
                    <a:gd name="connsiteY9" fmla="*/ 422902 h 440009"/>
                    <a:gd name="connsiteX10" fmla="*/ 468231 w 487737"/>
                    <a:gd name="connsiteY10" fmla="*/ 422902 h 440009"/>
                    <a:gd name="connsiteX11" fmla="*/ 470669 w 487737"/>
                    <a:gd name="connsiteY11" fmla="*/ 420457 h 440009"/>
                    <a:gd name="connsiteX12" fmla="*/ 470669 w 487737"/>
                    <a:gd name="connsiteY12" fmla="*/ 18333 h 440009"/>
                    <a:gd name="connsiteX13" fmla="*/ 18288 w 487737"/>
                    <a:gd name="connsiteY13" fmla="*/ 18333 h 440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7737" h="440009">
                      <a:moveTo>
                        <a:pt x="467011" y="440009"/>
                      </a:moveTo>
                      <a:lnTo>
                        <a:pt x="20726" y="440009"/>
                      </a:lnTo>
                      <a:cubicBezTo>
                        <a:pt x="9754" y="440009"/>
                        <a:pt x="0" y="430236"/>
                        <a:pt x="0" y="419232"/>
                      </a:cubicBezTo>
                      <a:lnTo>
                        <a:pt x="0" y="0"/>
                      </a:lnTo>
                      <a:lnTo>
                        <a:pt x="487738" y="0"/>
                      </a:lnTo>
                      <a:lnTo>
                        <a:pt x="487738" y="419232"/>
                      </a:lnTo>
                      <a:cubicBezTo>
                        <a:pt x="487738" y="430236"/>
                        <a:pt x="477984" y="440009"/>
                        <a:pt x="467011" y="440009"/>
                      </a:cubicBezTo>
                      <a:close/>
                      <a:moveTo>
                        <a:pt x="18288" y="18333"/>
                      </a:moveTo>
                      <a:lnTo>
                        <a:pt x="18288" y="420457"/>
                      </a:lnTo>
                      <a:cubicBezTo>
                        <a:pt x="18288" y="421676"/>
                        <a:pt x="19507" y="422902"/>
                        <a:pt x="20726" y="422902"/>
                      </a:cubicBezTo>
                      <a:lnTo>
                        <a:pt x="468231" y="422902"/>
                      </a:lnTo>
                      <a:cubicBezTo>
                        <a:pt x="469450" y="422902"/>
                        <a:pt x="470669" y="421676"/>
                        <a:pt x="470669" y="420457"/>
                      </a:cubicBezTo>
                      <a:lnTo>
                        <a:pt x="470669" y="18333"/>
                      </a:lnTo>
                      <a:lnTo>
                        <a:pt x="18288" y="18333"/>
                      </a:lnTo>
                      <a:close/>
                    </a:path>
                  </a:pathLst>
                </a:custGeom>
                <a:solidFill>
                  <a:srgbClr val="2D5967"/>
                </a:solidFill>
                <a:ln w="6417" cap="flat">
                  <a:noFill/>
                  <a:prstDash val="solid"/>
                  <a:miter/>
                </a:ln>
              </p:spPr>
              <p:txBody>
                <a:bodyPr rtlCol="0" anchor="ctr"/>
                <a:lstStyle/>
                <a:p>
                  <a:endParaRPr lang="en-US" sz="1600"/>
                </a:p>
              </p:txBody>
            </p:sp>
            <p:sp>
              <p:nvSpPr>
                <p:cNvPr id="439" name="Freeform: Shape 574">
                  <a:extLst>
                    <a:ext uri="{FF2B5EF4-FFF2-40B4-BE49-F238E27FC236}">
                      <a16:creationId xmlns:a16="http://schemas.microsoft.com/office/drawing/2014/main" id="{00C96332-3309-AFDD-5CBB-6586CCF9AAC6}"/>
                    </a:ext>
                  </a:extLst>
                </p:cNvPr>
                <p:cNvSpPr/>
                <p:nvPr/>
              </p:nvSpPr>
              <p:spPr>
                <a:xfrm>
                  <a:off x="1180063" y="3813400"/>
                  <a:ext cx="487737" cy="35446"/>
                </a:xfrm>
                <a:custGeom>
                  <a:avLst/>
                  <a:gdLst>
                    <a:gd name="connsiteX0" fmla="*/ 487738 w 487737"/>
                    <a:gd name="connsiteY0" fmla="*/ 35447 h 35446"/>
                    <a:gd name="connsiteX1" fmla="*/ 0 w 487737"/>
                    <a:gd name="connsiteY1" fmla="*/ 35447 h 35446"/>
                    <a:gd name="connsiteX2" fmla="*/ 0 w 487737"/>
                    <a:gd name="connsiteY2" fmla="*/ 20778 h 35446"/>
                    <a:gd name="connsiteX3" fmla="*/ 20726 w 487737"/>
                    <a:gd name="connsiteY3" fmla="*/ 0 h 35446"/>
                    <a:gd name="connsiteX4" fmla="*/ 468231 w 487737"/>
                    <a:gd name="connsiteY4" fmla="*/ 0 h 35446"/>
                    <a:gd name="connsiteX5" fmla="*/ 487738 w 487737"/>
                    <a:gd name="connsiteY5" fmla="*/ 20778 h 35446"/>
                    <a:gd name="connsiteX6" fmla="*/ 487738 w 487737"/>
                    <a:gd name="connsiteY6" fmla="*/ 35447 h 3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37" h="35446">
                      <a:moveTo>
                        <a:pt x="487738" y="35447"/>
                      </a:moveTo>
                      <a:lnTo>
                        <a:pt x="0" y="35447"/>
                      </a:lnTo>
                      <a:lnTo>
                        <a:pt x="0" y="20778"/>
                      </a:lnTo>
                      <a:cubicBezTo>
                        <a:pt x="0" y="9779"/>
                        <a:pt x="9754" y="0"/>
                        <a:pt x="20726" y="0"/>
                      </a:cubicBezTo>
                      <a:lnTo>
                        <a:pt x="468231" y="0"/>
                      </a:lnTo>
                      <a:cubicBezTo>
                        <a:pt x="477984" y="0"/>
                        <a:pt x="487738" y="9779"/>
                        <a:pt x="487738" y="20778"/>
                      </a:cubicBezTo>
                      <a:lnTo>
                        <a:pt x="487738" y="35447"/>
                      </a:lnTo>
                      <a:close/>
                    </a:path>
                  </a:pathLst>
                </a:custGeom>
                <a:solidFill>
                  <a:srgbClr val="2D5967"/>
                </a:solidFill>
                <a:ln w="6417" cap="flat">
                  <a:noFill/>
                  <a:prstDash val="solid"/>
                  <a:miter/>
                </a:ln>
              </p:spPr>
              <p:txBody>
                <a:bodyPr rtlCol="0" anchor="ctr"/>
                <a:lstStyle/>
                <a:p>
                  <a:endParaRPr lang="en-US" sz="1600"/>
                </a:p>
              </p:txBody>
            </p:sp>
          </p:grpSp>
          <p:sp>
            <p:nvSpPr>
              <p:cNvPr id="435" name="TextBox 575">
                <a:extLst>
                  <a:ext uri="{FF2B5EF4-FFF2-40B4-BE49-F238E27FC236}">
                    <a16:creationId xmlns:a16="http://schemas.microsoft.com/office/drawing/2014/main" id="{7064BCB5-6BF1-6072-E575-DEDAFBAD8F9E}"/>
                  </a:ext>
                </a:extLst>
              </p:cNvPr>
              <p:cNvSpPr txBox="1"/>
              <p:nvPr/>
            </p:nvSpPr>
            <p:spPr>
              <a:xfrm>
                <a:off x="325661" y="4312189"/>
                <a:ext cx="2321671" cy="516402"/>
              </a:xfrm>
              <a:prstGeom prst="rect">
                <a:avLst/>
              </a:prstGeom>
              <a:noFill/>
            </p:spPr>
            <p:txBody>
              <a:bodyPr wrap="none" rtlCol="0">
                <a:spAutoFit/>
              </a:bodyPr>
              <a:lstStyle/>
              <a:p>
                <a:pPr algn="l"/>
                <a:r>
                  <a:rPr lang="en-US" sz="1400" spc="0" baseline="0" dirty="0">
                    <a:solidFill>
                      <a:srgbClr val="000000"/>
                    </a:solidFill>
                    <a:latin typeface="Oracle Sans"/>
                    <a:cs typeface="Oracle Sans"/>
                    <a:sym typeface="Oracle Sans"/>
                    <a:rtl val="0"/>
                  </a:rPr>
                  <a:t>Object Storage</a:t>
                </a:r>
              </a:p>
            </p:txBody>
          </p:sp>
        </p:grpSp>
        <p:grpSp>
          <p:nvGrpSpPr>
            <p:cNvPr id="428" name="Graphic 2">
              <a:extLst>
                <a:ext uri="{FF2B5EF4-FFF2-40B4-BE49-F238E27FC236}">
                  <a16:creationId xmlns:a16="http://schemas.microsoft.com/office/drawing/2014/main" id="{CFC648CE-AFF2-59FF-6FFE-AC9E3BA1AA2B}"/>
                </a:ext>
              </a:extLst>
            </p:cNvPr>
            <p:cNvGrpSpPr>
              <a:grpSpLocks noChangeAspect="1"/>
            </p:cNvGrpSpPr>
            <p:nvPr/>
          </p:nvGrpSpPr>
          <p:grpSpPr>
            <a:xfrm>
              <a:off x="8259403" y="3936041"/>
              <a:ext cx="545342" cy="650730"/>
              <a:chOff x="998580" y="749622"/>
              <a:chExt cx="726593" cy="867011"/>
            </a:xfrm>
          </p:grpSpPr>
          <p:grpSp>
            <p:nvGrpSpPr>
              <p:cNvPr id="430" name="Graphic 2">
                <a:extLst>
                  <a:ext uri="{FF2B5EF4-FFF2-40B4-BE49-F238E27FC236}">
                    <a16:creationId xmlns:a16="http://schemas.microsoft.com/office/drawing/2014/main" id="{611C38B1-4E83-2C31-858C-7AC8446AB464}"/>
                  </a:ext>
                </a:extLst>
              </p:cNvPr>
              <p:cNvGrpSpPr/>
              <p:nvPr/>
            </p:nvGrpSpPr>
            <p:grpSpPr>
              <a:xfrm>
                <a:off x="1081237" y="749622"/>
                <a:ext cx="513352" cy="484277"/>
                <a:chOff x="1081237" y="749622"/>
                <a:chExt cx="513352" cy="484277"/>
              </a:xfrm>
            </p:grpSpPr>
            <p:sp>
              <p:nvSpPr>
                <p:cNvPr id="432" name="Freeform: Shape 34">
                  <a:extLst>
                    <a:ext uri="{FF2B5EF4-FFF2-40B4-BE49-F238E27FC236}">
                      <a16:creationId xmlns:a16="http://schemas.microsoft.com/office/drawing/2014/main" id="{D34D77F5-4C49-E077-2946-EB89FA730CC9}"/>
                    </a:ext>
                  </a:extLst>
                </p:cNvPr>
                <p:cNvSpPr/>
                <p:nvPr/>
              </p:nvSpPr>
              <p:spPr>
                <a:xfrm>
                  <a:off x="1081237" y="749622"/>
                  <a:ext cx="513352" cy="484277"/>
                </a:xfrm>
                <a:custGeom>
                  <a:avLst/>
                  <a:gdLst>
                    <a:gd name="connsiteX0" fmla="*/ 294167 w 513352"/>
                    <a:gd name="connsiteY0" fmla="*/ 11538 h 484277"/>
                    <a:gd name="connsiteX1" fmla="*/ 350931 w 513352"/>
                    <a:gd name="connsiteY1" fmla="*/ 27541 h 484277"/>
                    <a:gd name="connsiteX2" fmla="*/ 390606 w 513352"/>
                    <a:gd name="connsiteY2" fmla="*/ 71179 h 484277"/>
                    <a:gd name="connsiteX3" fmla="*/ 400796 w 513352"/>
                    <a:gd name="connsiteY3" fmla="*/ 83532 h 484277"/>
                    <a:gd name="connsiteX4" fmla="*/ 415292 w 513352"/>
                    <a:gd name="connsiteY4" fmla="*/ 90328 h 484277"/>
                    <a:gd name="connsiteX5" fmla="*/ 449898 w 513352"/>
                    <a:gd name="connsiteY5" fmla="*/ 104633 h 484277"/>
                    <a:gd name="connsiteX6" fmla="*/ 497941 w 513352"/>
                    <a:gd name="connsiteY6" fmla="*/ 169857 h 484277"/>
                    <a:gd name="connsiteX7" fmla="*/ 488662 w 513352"/>
                    <a:gd name="connsiteY7" fmla="*/ 250331 h 484277"/>
                    <a:gd name="connsiteX8" fmla="*/ 485659 w 513352"/>
                    <a:gd name="connsiteY8" fmla="*/ 255868 h 484277"/>
                    <a:gd name="connsiteX9" fmla="*/ 397183 w 513352"/>
                    <a:gd name="connsiteY9" fmla="*/ 255868 h 484277"/>
                    <a:gd name="connsiteX10" fmla="*/ 397183 w 513352"/>
                    <a:gd name="connsiteY10" fmla="*/ 432365 h 484277"/>
                    <a:gd name="connsiteX11" fmla="*/ 394771 w 513352"/>
                    <a:gd name="connsiteY11" fmla="*/ 441176 h 484277"/>
                    <a:gd name="connsiteX12" fmla="*/ 388758 w 513352"/>
                    <a:gd name="connsiteY12" fmla="*/ 448054 h 484277"/>
                    <a:gd name="connsiteX13" fmla="*/ 382643 w 513352"/>
                    <a:gd name="connsiteY13" fmla="*/ 452322 h 484277"/>
                    <a:gd name="connsiteX14" fmla="*/ 288976 w 513352"/>
                    <a:gd name="connsiteY14" fmla="*/ 472284 h 484277"/>
                    <a:gd name="connsiteX15" fmla="*/ 256674 w 513352"/>
                    <a:gd name="connsiteY15" fmla="*/ 473202 h 484277"/>
                    <a:gd name="connsiteX16" fmla="*/ 235678 w 513352"/>
                    <a:gd name="connsiteY16" fmla="*/ 473202 h 484277"/>
                    <a:gd name="connsiteX17" fmla="*/ 166466 w 513352"/>
                    <a:gd name="connsiteY17" fmla="*/ 465245 h 484277"/>
                    <a:gd name="connsiteX18" fmla="*/ 146503 w 513352"/>
                    <a:gd name="connsiteY18" fmla="*/ 459823 h 484277"/>
                    <a:gd name="connsiteX19" fmla="*/ 130358 w 513352"/>
                    <a:gd name="connsiteY19" fmla="*/ 452668 h 484277"/>
                    <a:gd name="connsiteX20" fmla="*/ 120341 w 513352"/>
                    <a:gd name="connsiteY20" fmla="*/ 444692 h 484277"/>
                    <a:gd name="connsiteX21" fmla="*/ 115818 w 513352"/>
                    <a:gd name="connsiteY21" fmla="*/ 432712 h 484277"/>
                    <a:gd name="connsiteX22" fmla="*/ 115818 w 513352"/>
                    <a:gd name="connsiteY22" fmla="*/ 255868 h 484277"/>
                    <a:gd name="connsiteX23" fmla="*/ 11999 w 513352"/>
                    <a:gd name="connsiteY23" fmla="*/ 255868 h 484277"/>
                    <a:gd name="connsiteX24" fmla="*/ 12808 w 513352"/>
                    <a:gd name="connsiteY24" fmla="*/ 244333 h 484277"/>
                    <a:gd name="connsiteX25" fmla="*/ 31462 w 513352"/>
                    <a:gd name="connsiteY25" fmla="*/ 189510 h 484277"/>
                    <a:gd name="connsiteX26" fmla="*/ 74410 w 513352"/>
                    <a:gd name="connsiteY26" fmla="*/ 150661 h 484277"/>
                    <a:gd name="connsiteX27" fmla="*/ 86711 w 513352"/>
                    <a:gd name="connsiteY27" fmla="*/ 140602 h 484277"/>
                    <a:gd name="connsiteX28" fmla="*/ 93442 w 513352"/>
                    <a:gd name="connsiteY28" fmla="*/ 126205 h 484277"/>
                    <a:gd name="connsiteX29" fmla="*/ 123479 w 513352"/>
                    <a:gd name="connsiteY29" fmla="*/ 75959 h 484277"/>
                    <a:gd name="connsiteX30" fmla="*/ 178574 w 513352"/>
                    <a:gd name="connsiteY30" fmla="*/ 56182 h 484277"/>
                    <a:gd name="connsiteX31" fmla="*/ 186653 w 513352"/>
                    <a:gd name="connsiteY31" fmla="*/ 56182 h 484277"/>
                    <a:gd name="connsiteX32" fmla="*/ 190112 w 513352"/>
                    <a:gd name="connsiteY32" fmla="*/ 56182 h 484277"/>
                    <a:gd name="connsiteX33" fmla="*/ 203677 w 513352"/>
                    <a:gd name="connsiteY33" fmla="*/ 53778 h 484277"/>
                    <a:gd name="connsiteX34" fmla="*/ 215144 w 513352"/>
                    <a:gd name="connsiteY34" fmla="*/ 46146 h 484277"/>
                    <a:gd name="connsiteX35" fmla="*/ 251059 w 513352"/>
                    <a:gd name="connsiteY35" fmla="*/ 20636 h 484277"/>
                    <a:gd name="connsiteX36" fmla="*/ 294167 w 513352"/>
                    <a:gd name="connsiteY36" fmla="*/ 11538 h 484277"/>
                    <a:gd name="connsiteX37" fmla="*/ 294167 w 513352"/>
                    <a:gd name="connsiteY37" fmla="*/ 2 h 484277"/>
                    <a:gd name="connsiteX38" fmla="*/ 246464 w 513352"/>
                    <a:gd name="connsiteY38" fmla="*/ 9979 h 484277"/>
                    <a:gd name="connsiteX39" fmla="*/ 206725 w 513352"/>
                    <a:gd name="connsiteY39" fmla="*/ 38186 h 484277"/>
                    <a:gd name="connsiteX40" fmla="*/ 199134 w 513352"/>
                    <a:gd name="connsiteY40" fmla="*/ 43395 h 484277"/>
                    <a:gd name="connsiteX41" fmla="*/ 190112 w 513352"/>
                    <a:gd name="connsiteY41" fmla="*/ 45222 h 484277"/>
                    <a:gd name="connsiteX42" fmla="*/ 187802 w 513352"/>
                    <a:gd name="connsiteY42" fmla="*/ 45222 h 484277"/>
                    <a:gd name="connsiteX43" fmla="*/ 178574 w 513352"/>
                    <a:gd name="connsiteY43" fmla="*/ 45222 h 484277"/>
                    <a:gd name="connsiteX44" fmla="*/ 139008 w 513352"/>
                    <a:gd name="connsiteY44" fmla="*/ 53528 h 484277"/>
                    <a:gd name="connsiteX45" fmla="*/ 101829 w 513352"/>
                    <a:gd name="connsiteY45" fmla="*/ 82061 h 484277"/>
                    <a:gd name="connsiteX46" fmla="*/ 82136 w 513352"/>
                    <a:gd name="connsiteY46" fmla="*/ 124590 h 484277"/>
                    <a:gd name="connsiteX47" fmla="*/ 77458 w 513352"/>
                    <a:gd name="connsiteY47" fmla="*/ 134040 h 484277"/>
                    <a:gd name="connsiteX48" fmla="*/ 69218 w 513352"/>
                    <a:gd name="connsiteY48" fmla="*/ 140625 h 484277"/>
                    <a:gd name="connsiteX49" fmla="*/ 22138 w 513352"/>
                    <a:gd name="connsiteY49" fmla="*/ 183397 h 484277"/>
                    <a:gd name="connsiteX50" fmla="*/ 1733 w 513352"/>
                    <a:gd name="connsiteY50" fmla="*/ 243640 h 484277"/>
                    <a:gd name="connsiteX51" fmla="*/ 924 w 513352"/>
                    <a:gd name="connsiteY51" fmla="*/ 255176 h 484277"/>
                    <a:gd name="connsiteX52" fmla="*/ 0 w 513352"/>
                    <a:gd name="connsiteY52" fmla="*/ 267404 h 484277"/>
                    <a:gd name="connsiteX53" fmla="*/ 104633 w 513352"/>
                    <a:gd name="connsiteY53" fmla="*/ 267404 h 484277"/>
                    <a:gd name="connsiteX54" fmla="*/ 104633 w 513352"/>
                    <a:gd name="connsiteY54" fmla="*/ 432365 h 484277"/>
                    <a:gd name="connsiteX55" fmla="*/ 110575 w 513352"/>
                    <a:gd name="connsiteY55" fmla="*/ 450166 h 484277"/>
                    <a:gd name="connsiteX56" fmla="*/ 124936 w 513352"/>
                    <a:gd name="connsiteY56" fmla="*/ 462242 h 484277"/>
                    <a:gd name="connsiteX57" fmla="*/ 143044 w 513352"/>
                    <a:gd name="connsiteY57" fmla="*/ 470436 h 484277"/>
                    <a:gd name="connsiteX58" fmla="*/ 164387 w 513352"/>
                    <a:gd name="connsiteY58" fmla="*/ 476205 h 484277"/>
                    <a:gd name="connsiteX59" fmla="*/ 235216 w 513352"/>
                    <a:gd name="connsiteY59" fmla="*/ 484278 h 484277"/>
                    <a:gd name="connsiteX60" fmla="*/ 256674 w 513352"/>
                    <a:gd name="connsiteY60" fmla="*/ 484278 h 484277"/>
                    <a:gd name="connsiteX61" fmla="*/ 289785 w 513352"/>
                    <a:gd name="connsiteY61" fmla="*/ 483238 h 484277"/>
                    <a:gd name="connsiteX62" fmla="*/ 388411 w 513352"/>
                    <a:gd name="connsiteY62" fmla="*/ 461787 h 484277"/>
                    <a:gd name="connsiteX63" fmla="*/ 396144 w 513352"/>
                    <a:gd name="connsiteY63" fmla="*/ 456480 h 484277"/>
                    <a:gd name="connsiteX64" fmla="*/ 405262 w 513352"/>
                    <a:gd name="connsiteY64" fmla="*/ 445642 h 484277"/>
                    <a:gd name="connsiteX65" fmla="*/ 408714 w 513352"/>
                    <a:gd name="connsiteY65" fmla="*/ 431903 h 484277"/>
                    <a:gd name="connsiteX66" fmla="*/ 408714 w 513352"/>
                    <a:gd name="connsiteY66" fmla="*/ 267404 h 484277"/>
                    <a:gd name="connsiteX67" fmla="*/ 492583 w 513352"/>
                    <a:gd name="connsiteY67" fmla="*/ 267404 h 484277"/>
                    <a:gd name="connsiteX68" fmla="*/ 495810 w 513352"/>
                    <a:gd name="connsiteY68" fmla="*/ 261290 h 484277"/>
                    <a:gd name="connsiteX69" fmla="*/ 498813 w 513352"/>
                    <a:gd name="connsiteY69" fmla="*/ 255753 h 484277"/>
                    <a:gd name="connsiteX70" fmla="*/ 513290 w 513352"/>
                    <a:gd name="connsiteY70" fmla="*/ 201956 h 484277"/>
                    <a:gd name="connsiteX71" fmla="*/ 502323 w 513352"/>
                    <a:gd name="connsiteY71" fmla="*/ 147336 h 484277"/>
                    <a:gd name="connsiteX72" fmla="*/ 468205 w 513352"/>
                    <a:gd name="connsiteY72" fmla="*/ 103294 h 484277"/>
                    <a:gd name="connsiteX73" fmla="*/ 418064 w 513352"/>
                    <a:gd name="connsiteY73" fmla="*/ 79023 h 484277"/>
                    <a:gd name="connsiteX74" fmla="*/ 408156 w 513352"/>
                    <a:gd name="connsiteY74" fmla="*/ 74425 h 484277"/>
                    <a:gd name="connsiteX75" fmla="*/ 401219 w 513352"/>
                    <a:gd name="connsiteY75" fmla="*/ 65987 h 484277"/>
                    <a:gd name="connsiteX76" fmla="*/ 357136 w 513352"/>
                    <a:gd name="connsiteY76" fmla="*/ 17671 h 484277"/>
                    <a:gd name="connsiteX77" fmla="*/ 294167 w 513352"/>
                    <a:gd name="connsiteY77" fmla="*/ 2 h 48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13352" h="484277">
                      <a:moveTo>
                        <a:pt x="294167" y="11538"/>
                      </a:moveTo>
                      <a:cubicBezTo>
                        <a:pt x="314213" y="11452"/>
                        <a:pt x="333881" y="16997"/>
                        <a:pt x="350931" y="27541"/>
                      </a:cubicBezTo>
                      <a:cubicBezTo>
                        <a:pt x="367980" y="38085"/>
                        <a:pt x="381725" y="53205"/>
                        <a:pt x="390606" y="71179"/>
                      </a:cubicBezTo>
                      <a:cubicBezTo>
                        <a:pt x="393044" y="76001"/>
                        <a:pt x="396522" y="80220"/>
                        <a:pt x="400796" y="83532"/>
                      </a:cubicBezTo>
                      <a:cubicBezTo>
                        <a:pt x="405063" y="86844"/>
                        <a:pt x="410017" y="89166"/>
                        <a:pt x="415292" y="90328"/>
                      </a:cubicBezTo>
                      <a:cubicBezTo>
                        <a:pt x="427541" y="93147"/>
                        <a:pt x="439233" y="97981"/>
                        <a:pt x="449898" y="104633"/>
                      </a:cubicBezTo>
                      <a:cubicBezTo>
                        <a:pt x="473582" y="119518"/>
                        <a:pt x="490747" y="142823"/>
                        <a:pt x="497941" y="169857"/>
                      </a:cubicBezTo>
                      <a:cubicBezTo>
                        <a:pt x="505134" y="196890"/>
                        <a:pt x="501816" y="225644"/>
                        <a:pt x="488662" y="250331"/>
                      </a:cubicBezTo>
                      <a:lnTo>
                        <a:pt x="485659" y="255868"/>
                      </a:lnTo>
                      <a:lnTo>
                        <a:pt x="397183" y="255868"/>
                      </a:lnTo>
                      <a:lnTo>
                        <a:pt x="397183" y="432365"/>
                      </a:lnTo>
                      <a:cubicBezTo>
                        <a:pt x="397055" y="435452"/>
                        <a:pt x="396227" y="438461"/>
                        <a:pt x="394771" y="441176"/>
                      </a:cubicBezTo>
                      <a:cubicBezTo>
                        <a:pt x="393314" y="443896"/>
                        <a:pt x="391254" y="446245"/>
                        <a:pt x="388758" y="448054"/>
                      </a:cubicBezTo>
                      <a:cubicBezTo>
                        <a:pt x="386833" y="449633"/>
                        <a:pt x="384792" y="451064"/>
                        <a:pt x="382643" y="452322"/>
                      </a:cubicBezTo>
                      <a:cubicBezTo>
                        <a:pt x="362109" y="463859"/>
                        <a:pt x="323582" y="470090"/>
                        <a:pt x="288976" y="472284"/>
                      </a:cubicBezTo>
                      <a:cubicBezTo>
                        <a:pt x="277439" y="472971"/>
                        <a:pt x="266479" y="473202"/>
                        <a:pt x="256674" y="473202"/>
                      </a:cubicBezTo>
                      <a:lnTo>
                        <a:pt x="235678" y="473202"/>
                      </a:lnTo>
                      <a:cubicBezTo>
                        <a:pt x="212430" y="472445"/>
                        <a:pt x="189278" y="469782"/>
                        <a:pt x="166466" y="465245"/>
                      </a:cubicBezTo>
                      <a:cubicBezTo>
                        <a:pt x="159709" y="463840"/>
                        <a:pt x="153042" y="462030"/>
                        <a:pt x="146503" y="459823"/>
                      </a:cubicBezTo>
                      <a:cubicBezTo>
                        <a:pt x="140907" y="457962"/>
                        <a:pt x="135498" y="455569"/>
                        <a:pt x="130358" y="452668"/>
                      </a:cubicBezTo>
                      <a:cubicBezTo>
                        <a:pt x="126360" y="450961"/>
                        <a:pt x="122895" y="448208"/>
                        <a:pt x="120341" y="444692"/>
                      </a:cubicBezTo>
                      <a:cubicBezTo>
                        <a:pt x="117781" y="441182"/>
                        <a:pt x="116222" y="437043"/>
                        <a:pt x="115818" y="432712"/>
                      </a:cubicBezTo>
                      <a:lnTo>
                        <a:pt x="115818" y="255868"/>
                      </a:lnTo>
                      <a:lnTo>
                        <a:pt x="11999" y="255868"/>
                      </a:lnTo>
                      <a:lnTo>
                        <a:pt x="12808" y="244333"/>
                      </a:lnTo>
                      <a:cubicBezTo>
                        <a:pt x="14258" y="224769"/>
                        <a:pt x="20682" y="205900"/>
                        <a:pt x="31462" y="189510"/>
                      </a:cubicBezTo>
                      <a:cubicBezTo>
                        <a:pt x="42242" y="173119"/>
                        <a:pt x="57020" y="159748"/>
                        <a:pt x="74410" y="150661"/>
                      </a:cubicBezTo>
                      <a:cubicBezTo>
                        <a:pt x="79209" y="148273"/>
                        <a:pt x="83412" y="144835"/>
                        <a:pt x="86711" y="140602"/>
                      </a:cubicBezTo>
                      <a:cubicBezTo>
                        <a:pt x="90003" y="136368"/>
                        <a:pt x="92306" y="131447"/>
                        <a:pt x="93442" y="126205"/>
                      </a:cubicBezTo>
                      <a:cubicBezTo>
                        <a:pt x="97337" y="106485"/>
                        <a:pt x="107957" y="88728"/>
                        <a:pt x="123479" y="75959"/>
                      </a:cubicBezTo>
                      <a:cubicBezTo>
                        <a:pt x="139002" y="63190"/>
                        <a:pt x="158477" y="56201"/>
                        <a:pt x="178574" y="56182"/>
                      </a:cubicBezTo>
                      <a:cubicBezTo>
                        <a:pt x="181231" y="56182"/>
                        <a:pt x="183997" y="56182"/>
                        <a:pt x="186653" y="56182"/>
                      </a:cubicBezTo>
                      <a:lnTo>
                        <a:pt x="190112" y="56182"/>
                      </a:lnTo>
                      <a:cubicBezTo>
                        <a:pt x="194751" y="56324"/>
                        <a:pt x="199371" y="55505"/>
                        <a:pt x="203677" y="53778"/>
                      </a:cubicBezTo>
                      <a:cubicBezTo>
                        <a:pt x="207983" y="52051"/>
                        <a:pt x="211891" y="49452"/>
                        <a:pt x="215144" y="46146"/>
                      </a:cubicBezTo>
                      <a:cubicBezTo>
                        <a:pt x="225244" y="35272"/>
                        <a:pt x="237468" y="26589"/>
                        <a:pt x="251059" y="20636"/>
                      </a:cubicBezTo>
                      <a:cubicBezTo>
                        <a:pt x="264656" y="14683"/>
                        <a:pt x="279325" y="11586"/>
                        <a:pt x="294167" y="11538"/>
                      </a:cubicBezTo>
                      <a:close/>
                      <a:moveTo>
                        <a:pt x="294167" y="2"/>
                      </a:moveTo>
                      <a:cubicBezTo>
                        <a:pt x="277747" y="13"/>
                        <a:pt x="261512" y="3410"/>
                        <a:pt x="246464" y="9979"/>
                      </a:cubicBezTo>
                      <a:cubicBezTo>
                        <a:pt x="231417" y="16549"/>
                        <a:pt x="217890" y="26152"/>
                        <a:pt x="206725" y="38186"/>
                      </a:cubicBezTo>
                      <a:cubicBezTo>
                        <a:pt x="204569" y="40414"/>
                        <a:pt x="201989" y="42186"/>
                        <a:pt x="199134" y="43395"/>
                      </a:cubicBezTo>
                      <a:cubicBezTo>
                        <a:pt x="196278" y="44604"/>
                        <a:pt x="193211" y="45226"/>
                        <a:pt x="190112" y="45222"/>
                      </a:cubicBezTo>
                      <a:lnTo>
                        <a:pt x="187802" y="45222"/>
                      </a:lnTo>
                      <a:cubicBezTo>
                        <a:pt x="184728" y="45050"/>
                        <a:pt x="181648" y="45050"/>
                        <a:pt x="178574" y="45222"/>
                      </a:cubicBezTo>
                      <a:cubicBezTo>
                        <a:pt x="164958" y="45249"/>
                        <a:pt x="151489" y="48077"/>
                        <a:pt x="139008" y="53528"/>
                      </a:cubicBezTo>
                      <a:cubicBezTo>
                        <a:pt x="124493" y="59894"/>
                        <a:pt x="111730" y="69685"/>
                        <a:pt x="101829" y="82061"/>
                      </a:cubicBezTo>
                      <a:cubicBezTo>
                        <a:pt x="91921" y="94437"/>
                        <a:pt x="85164" y="109030"/>
                        <a:pt x="82136" y="124590"/>
                      </a:cubicBezTo>
                      <a:cubicBezTo>
                        <a:pt x="81282" y="128044"/>
                        <a:pt x="79684" y="131270"/>
                        <a:pt x="77458" y="134040"/>
                      </a:cubicBezTo>
                      <a:cubicBezTo>
                        <a:pt x="75225" y="136811"/>
                        <a:pt x="72408" y="139058"/>
                        <a:pt x="69218" y="140625"/>
                      </a:cubicBezTo>
                      <a:cubicBezTo>
                        <a:pt x="50148" y="150654"/>
                        <a:pt x="33945" y="165374"/>
                        <a:pt x="22138" y="183397"/>
                      </a:cubicBezTo>
                      <a:cubicBezTo>
                        <a:pt x="10331" y="201420"/>
                        <a:pt x="3311" y="222152"/>
                        <a:pt x="1733" y="243640"/>
                      </a:cubicBezTo>
                      <a:lnTo>
                        <a:pt x="924" y="255176"/>
                      </a:lnTo>
                      <a:lnTo>
                        <a:pt x="0" y="267404"/>
                      </a:lnTo>
                      <a:lnTo>
                        <a:pt x="104633" y="267404"/>
                      </a:lnTo>
                      <a:lnTo>
                        <a:pt x="104633" y="432365"/>
                      </a:lnTo>
                      <a:cubicBezTo>
                        <a:pt x="104935" y="438737"/>
                        <a:pt x="106994" y="444891"/>
                        <a:pt x="110575" y="450166"/>
                      </a:cubicBezTo>
                      <a:cubicBezTo>
                        <a:pt x="114156" y="455440"/>
                        <a:pt x="119129" y="459618"/>
                        <a:pt x="124936" y="462242"/>
                      </a:cubicBezTo>
                      <a:cubicBezTo>
                        <a:pt x="130679" y="465579"/>
                        <a:pt x="136749" y="468325"/>
                        <a:pt x="143044" y="470436"/>
                      </a:cubicBezTo>
                      <a:cubicBezTo>
                        <a:pt x="149391" y="472509"/>
                        <a:pt x="156545" y="474473"/>
                        <a:pt x="164387" y="476205"/>
                      </a:cubicBezTo>
                      <a:cubicBezTo>
                        <a:pt x="187738" y="480819"/>
                        <a:pt x="211429" y="483520"/>
                        <a:pt x="235216" y="484278"/>
                      </a:cubicBezTo>
                      <a:cubicBezTo>
                        <a:pt x="242486" y="484278"/>
                        <a:pt x="249750" y="484278"/>
                        <a:pt x="256674" y="484278"/>
                      </a:cubicBezTo>
                      <a:cubicBezTo>
                        <a:pt x="267287" y="484278"/>
                        <a:pt x="278709" y="484278"/>
                        <a:pt x="289785" y="483238"/>
                      </a:cubicBezTo>
                      <a:cubicBezTo>
                        <a:pt x="321388" y="481396"/>
                        <a:pt x="364303" y="476090"/>
                        <a:pt x="388411" y="461787"/>
                      </a:cubicBezTo>
                      <a:cubicBezTo>
                        <a:pt x="391132" y="460234"/>
                        <a:pt x="393718" y="458456"/>
                        <a:pt x="396144" y="456480"/>
                      </a:cubicBezTo>
                      <a:cubicBezTo>
                        <a:pt x="399968" y="453605"/>
                        <a:pt x="403087" y="449902"/>
                        <a:pt x="405262" y="445642"/>
                      </a:cubicBezTo>
                      <a:cubicBezTo>
                        <a:pt x="407444" y="441387"/>
                        <a:pt x="408624" y="436690"/>
                        <a:pt x="408714" y="431903"/>
                      </a:cubicBezTo>
                      <a:lnTo>
                        <a:pt x="408714" y="267404"/>
                      </a:lnTo>
                      <a:lnTo>
                        <a:pt x="492583" y="267404"/>
                      </a:lnTo>
                      <a:lnTo>
                        <a:pt x="495810" y="261290"/>
                      </a:lnTo>
                      <a:lnTo>
                        <a:pt x="498813" y="255753"/>
                      </a:lnTo>
                      <a:cubicBezTo>
                        <a:pt x="507726" y="239178"/>
                        <a:pt x="512680" y="220765"/>
                        <a:pt x="513290" y="201956"/>
                      </a:cubicBezTo>
                      <a:cubicBezTo>
                        <a:pt x="513893" y="183147"/>
                        <a:pt x="510145" y="164452"/>
                        <a:pt x="502323" y="147336"/>
                      </a:cubicBezTo>
                      <a:cubicBezTo>
                        <a:pt x="494501" y="130219"/>
                        <a:pt x="482822" y="115145"/>
                        <a:pt x="468205" y="103294"/>
                      </a:cubicBezTo>
                      <a:cubicBezTo>
                        <a:pt x="453587" y="91442"/>
                        <a:pt x="436422" y="83135"/>
                        <a:pt x="418064" y="79023"/>
                      </a:cubicBezTo>
                      <a:cubicBezTo>
                        <a:pt x="414457" y="78252"/>
                        <a:pt x="411069" y="76681"/>
                        <a:pt x="408156" y="74425"/>
                      </a:cubicBezTo>
                      <a:cubicBezTo>
                        <a:pt x="405236" y="72168"/>
                        <a:pt x="402869" y="69284"/>
                        <a:pt x="401219" y="65987"/>
                      </a:cubicBezTo>
                      <a:cubicBezTo>
                        <a:pt x="391331" y="46075"/>
                        <a:pt x="376059" y="29336"/>
                        <a:pt x="357136" y="17671"/>
                      </a:cubicBezTo>
                      <a:cubicBezTo>
                        <a:pt x="338213" y="6007"/>
                        <a:pt x="316395" y="-115"/>
                        <a:pt x="294167" y="2"/>
                      </a:cubicBezTo>
                      <a:close/>
                    </a:path>
                  </a:pathLst>
                </a:custGeom>
                <a:solidFill>
                  <a:srgbClr val="FFFFFF"/>
                </a:solidFill>
                <a:ln w="6417" cap="flat">
                  <a:noFill/>
                  <a:prstDash val="solid"/>
                  <a:miter/>
                </a:ln>
              </p:spPr>
              <p:txBody>
                <a:bodyPr rtlCol="0" anchor="ctr"/>
                <a:lstStyle/>
                <a:p>
                  <a:endParaRPr lang="en-US" sz="1600"/>
                </a:p>
              </p:txBody>
            </p:sp>
            <p:sp>
              <p:nvSpPr>
                <p:cNvPr id="433" name="Freeform: Shape 35">
                  <a:extLst>
                    <a:ext uri="{FF2B5EF4-FFF2-40B4-BE49-F238E27FC236}">
                      <a16:creationId xmlns:a16="http://schemas.microsoft.com/office/drawing/2014/main" id="{6845E77A-BFB2-829F-8975-B74D4621D436}"/>
                    </a:ext>
                  </a:extLst>
                </p:cNvPr>
                <p:cNvSpPr/>
                <p:nvPr/>
              </p:nvSpPr>
              <p:spPr>
                <a:xfrm>
                  <a:off x="1093686" y="761153"/>
                  <a:ext cx="489204" cy="244562"/>
                </a:xfrm>
                <a:custGeom>
                  <a:avLst/>
                  <a:gdLst>
                    <a:gd name="connsiteX0" fmla="*/ 437442 w 489204"/>
                    <a:gd name="connsiteY0" fmla="*/ 93096 h 244562"/>
                    <a:gd name="connsiteX1" fmla="*/ 402837 w 489204"/>
                    <a:gd name="connsiteY1" fmla="*/ 78791 h 244562"/>
                    <a:gd name="connsiteX2" fmla="*/ 388334 w 489204"/>
                    <a:gd name="connsiteY2" fmla="*/ 71995 h 244562"/>
                    <a:gd name="connsiteX3" fmla="*/ 378144 w 489204"/>
                    <a:gd name="connsiteY3" fmla="*/ 59642 h 244562"/>
                    <a:gd name="connsiteX4" fmla="*/ 338469 w 489204"/>
                    <a:gd name="connsiteY4" fmla="*/ 16004 h 244562"/>
                    <a:gd name="connsiteX5" fmla="*/ 281706 w 489204"/>
                    <a:gd name="connsiteY5" fmla="*/ 1 h 244562"/>
                    <a:gd name="connsiteX6" fmla="*/ 238604 w 489204"/>
                    <a:gd name="connsiteY6" fmla="*/ 9099 h 244562"/>
                    <a:gd name="connsiteX7" fmla="*/ 202689 w 489204"/>
                    <a:gd name="connsiteY7" fmla="*/ 34609 h 244562"/>
                    <a:gd name="connsiteX8" fmla="*/ 189650 w 489204"/>
                    <a:gd name="connsiteY8" fmla="*/ 43150 h 244562"/>
                    <a:gd name="connsiteX9" fmla="*/ 174192 w 489204"/>
                    <a:gd name="connsiteY9" fmla="*/ 45106 h 244562"/>
                    <a:gd name="connsiteX10" fmla="*/ 114348 w 489204"/>
                    <a:gd name="connsiteY10" fmla="*/ 61887 h 244562"/>
                    <a:gd name="connsiteX11" fmla="*/ 80981 w 489204"/>
                    <a:gd name="connsiteY11" fmla="*/ 114322 h 244562"/>
                    <a:gd name="connsiteX12" fmla="*/ 74500 w 489204"/>
                    <a:gd name="connsiteY12" fmla="*/ 128774 h 244562"/>
                    <a:gd name="connsiteX13" fmla="*/ 62410 w 489204"/>
                    <a:gd name="connsiteY13" fmla="*/ 139008 h 244562"/>
                    <a:gd name="connsiteX14" fmla="*/ 19385 w 489204"/>
                    <a:gd name="connsiteY14" fmla="*/ 178007 h 244562"/>
                    <a:gd name="connsiteX15" fmla="*/ 808 w 489204"/>
                    <a:gd name="connsiteY15" fmla="*/ 233026 h 244562"/>
                    <a:gd name="connsiteX16" fmla="*/ 0 w 489204"/>
                    <a:gd name="connsiteY16" fmla="*/ 244562 h 244562"/>
                    <a:gd name="connsiteX17" fmla="*/ 92287 w 489204"/>
                    <a:gd name="connsiteY17" fmla="*/ 244562 h 244562"/>
                    <a:gd name="connsiteX18" fmla="*/ 92287 w 489204"/>
                    <a:gd name="connsiteY18" fmla="*/ 223336 h 244562"/>
                    <a:gd name="connsiteX19" fmla="*/ 23075 w 489204"/>
                    <a:gd name="connsiteY19" fmla="*/ 223336 h 244562"/>
                    <a:gd name="connsiteX20" fmla="*/ 40035 w 489204"/>
                    <a:gd name="connsiteY20" fmla="*/ 185028 h 244562"/>
                    <a:gd name="connsiteX21" fmla="*/ 71984 w 489204"/>
                    <a:gd name="connsiteY21" fmla="*/ 157927 h 244562"/>
                    <a:gd name="connsiteX22" fmla="*/ 91119 w 489204"/>
                    <a:gd name="connsiteY22" fmla="*/ 141669 h 244562"/>
                    <a:gd name="connsiteX23" fmla="*/ 101283 w 489204"/>
                    <a:gd name="connsiteY23" fmla="*/ 118706 h 244562"/>
                    <a:gd name="connsiteX24" fmla="*/ 126489 w 489204"/>
                    <a:gd name="connsiteY24" fmla="*/ 78624 h 244562"/>
                    <a:gd name="connsiteX25" fmla="*/ 172119 w 489204"/>
                    <a:gd name="connsiteY25" fmla="*/ 65987 h 244562"/>
                    <a:gd name="connsiteX26" fmla="*/ 197215 w 489204"/>
                    <a:gd name="connsiteY26" fmla="*/ 62829 h 244562"/>
                    <a:gd name="connsiteX27" fmla="*/ 218262 w 489204"/>
                    <a:gd name="connsiteY27" fmla="*/ 48798 h 244562"/>
                    <a:gd name="connsiteX28" fmla="*/ 252920 w 489204"/>
                    <a:gd name="connsiteY28" fmla="*/ 26116 h 244562"/>
                    <a:gd name="connsiteX29" fmla="*/ 294142 w 489204"/>
                    <a:gd name="connsiteY29" fmla="*/ 22090 h 244562"/>
                    <a:gd name="connsiteX30" fmla="*/ 332540 w 489204"/>
                    <a:gd name="connsiteY30" fmla="*/ 37639 h 244562"/>
                    <a:gd name="connsiteX31" fmla="*/ 359343 w 489204"/>
                    <a:gd name="connsiteY31" fmla="*/ 69216 h 244562"/>
                    <a:gd name="connsiteX32" fmla="*/ 375424 w 489204"/>
                    <a:gd name="connsiteY32" fmla="*/ 88772 h 244562"/>
                    <a:gd name="connsiteX33" fmla="*/ 398338 w 489204"/>
                    <a:gd name="connsiteY33" fmla="*/ 99556 h 244562"/>
                    <a:gd name="connsiteX34" fmla="*/ 426598 w 489204"/>
                    <a:gd name="connsiteY34" fmla="*/ 111092 h 244562"/>
                    <a:gd name="connsiteX35" fmla="*/ 464528 w 489204"/>
                    <a:gd name="connsiteY35" fmla="*/ 160877 h 244562"/>
                    <a:gd name="connsiteX36" fmla="*/ 460511 w 489204"/>
                    <a:gd name="connsiteY36" fmla="*/ 223336 h 244562"/>
                    <a:gd name="connsiteX37" fmla="*/ 396259 w 489204"/>
                    <a:gd name="connsiteY37" fmla="*/ 223336 h 244562"/>
                    <a:gd name="connsiteX38" fmla="*/ 396259 w 489204"/>
                    <a:gd name="connsiteY38" fmla="*/ 244331 h 244562"/>
                    <a:gd name="connsiteX39" fmla="*/ 473204 w 489204"/>
                    <a:gd name="connsiteY39" fmla="*/ 244331 h 244562"/>
                    <a:gd name="connsiteX40" fmla="*/ 476200 w 489204"/>
                    <a:gd name="connsiteY40" fmla="*/ 238794 h 244562"/>
                    <a:gd name="connsiteX41" fmla="*/ 485485 w 489204"/>
                    <a:gd name="connsiteY41" fmla="*/ 158320 h 244562"/>
                    <a:gd name="connsiteX42" fmla="*/ 437442 w 489204"/>
                    <a:gd name="connsiteY42" fmla="*/ 93096 h 24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89204" h="244562">
                      <a:moveTo>
                        <a:pt x="437442" y="93096"/>
                      </a:moveTo>
                      <a:cubicBezTo>
                        <a:pt x="426778" y="86445"/>
                        <a:pt x="415080" y="81610"/>
                        <a:pt x="402837" y="78791"/>
                      </a:cubicBezTo>
                      <a:cubicBezTo>
                        <a:pt x="397555" y="77629"/>
                        <a:pt x="392602" y="75307"/>
                        <a:pt x="388334" y="71995"/>
                      </a:cubicBezTo>
                      <a:cubicBezTo>
                        <a:pt x="384067" y="68684"/>
                        <a:pt x="380583" y="64464"/>
                        <a:pt x="378144" y="59642"/>
                      </a:cubicBezTo>
                      <a:cubicBezTo>
                        <a:pt x="369270" y="41668"/>
                        <a:pt x="355525" y="26548"/>
                        <a:pt x="338469" y="16004"/>
                      </a:cubicBezTo>
                      <a:cubicBezTo>
                        <a:pt x="321420" y="5460"/>
                        <a:pt x="301752" y="-85"/>
                        <a:pt x="281706" y="1"/>
                      </a:cubicBezTo>
                      <a:cubicBezTo>
                        <a:pt x="266870" y="49"/>
                        <a:pt x="252195" y="3146"/>
                        <a:pt x="238604" y="9099"/>
                      </a:cubicBezTo>
                      <a:cubicBezTo>
                        <a:pt x="225013" y="15052"/>
                        <a:pt x="212783" y="23735"/>
                        <a:pt x="202689" y="34609"/>
                      </a:cubicBezTo>
                      <a:cubicBezTo>
                        <a:pt x="199050" y="38410"/>
                        <a:pt x="194591" y="41331"/>
                        <a:pt x="189650" y="43150"/>
                      </a:cubicBezTo>
                      <a:cubicBezTo>
                        <a:pt x="184715" y="44969"/>
                        <a:pt x="179428" y="45638"/>
                        <a:pt x="174192" y="45106"/>
                      </a:cubicBezTo>
                      <a:cubicBezTo>
                        <a:pt x="152862" y="43139"/>
                        <a:pt x="131552" y="49114"/>
                        <a:pt x="114348" y="61887"/>
                      </a:cubicBezTo>
                      <a:cubicBezTo>
                        <a:pt x="97151" y="74660"/>
                        <a:pt x="85267" y="93331"/>
                        <a:pt x="80981" y="114322"/>
                      </a:cubicBezTo>
                      <a:cubicBezTo>
                        <a:pt x="79928" y="119563"/>
                        <a:pt x="77714" y="124502"/>
                        <a:pt x="74500" y="128774"/>
                      </a:cubicBezTo>
                      <a:cubicBezTo>
                        <a:pt x="71285" y="133046"/>
                        <a:pt x="67152" y="136544"/>
                        <a:pt x="62410" y="139008"/>
                      </a:cubicBezTo>
                      <a:cubicBezTo>
                        <a:pt x="44976" y="148127"/>
                        <a:pt x="30166" y="161551"/>
                        <a:pt x="19385" y="178007"/>
                      </a:cubicBezTo>
                      <a:cubicBezTo>
                        <a:pt x="8599" y="194463"/>
                        <a:pt x="2207" y="213403"/>
                        <a:pt x="808" y="233026"/>
                      </a:cubicBezTo>
                      <a:lnTo>
                        <a:pt x="0" y="244562"/>
                      </a:lnTo>
                      <a:lnTo>
                        <a:pt x="92287" y="244562"/>
                      </a:lnTo>
                      <a:lnTo>
                        <a:pt x="92287" y="223336"/>
                      </a:lnTo>
                      <a:lnTo>
                        <a:pt x="23075" y="223336"/>
                      </a:lnTo>
                      <a:cubicBezTo>
                        <a:pt x="25764" y="209451"/>
                        <a:pt x="31564" y="196355"/>
                        <a:pt x="40035" y="185028"/>
                      </a:cubicBezTo>
                      <a:cubicBezTo>
                        <a:pt x="48505" y="173701"/>
                        <a:pt x="59426" y="164436"/>
                        <a:pt x="71984" y="157927"/>
                      </a:cubicBezTo>
                      <a:cubicBezTo>
                        <a:pt x="79505" y="154018"/>
                        <a:pt x="86050" y="148460"/>
                        <a:pt x="91119" y="141669"/>
                      </a:cubicBezTo>
                      <a:cubicBezTo>
                        <a:pt x="96195" y="134877"/>
                        <a:pt x="99673" y="127028"/>
                        <a:pt x="101283" y="118706"/>
                      </a:cubicBezTo>
                      <a:cubicBezTo>
                        <a:pt x="104396" y="102671"/>
                        <a:pt x="113386" y="88376"/>
                        <a:pt x="126489" y="78624"/>
                      </a:cubicBezTo>
                      <a:cubicBezTo>
                        <a:pt x="139592" y="68872"/>
                        <a:pt x="155865" y="64364"/>
                        <a:pt x="172119" y="65987"/>
                      </a:cubicBezTo>
                      <a:cubicBezTo>
                        <a:pt x="180615" y="66893"/>
                        <a:pt x="189207" y="65812"/>
                        <a:pt x="197215" y="62829"/>
                      </a:cubicBezTo>
                      <a:cubicBezTo>
                        <a:pt x="205223" y="59846"/>
                        <a:pt x="212423" y="55043"/>
                        <a:pt x="218262" y="48798"/>
                      </a:cubicBezTo>
                      <a:cubicBezTo>
                        <a:pt x="227811" y="38550"/>
                        <a:pt x="239701" y="30767"/>
                        <a:pt x="252920" y="26116"/>
                      </a:cubicBezTo>
                      <a:cubicBezTo>
                        <a:pt x="266132" y="21465"/>
                        <a:pt x="280281" y="20084"/>
                        <a:pt x="294142" y="22090"/>
                      </a:cubicBezTo>
                      <a:cubicBezTo>
                        <a:pt x="308008" y="24097"/>
                        <a:pt x="321182" y="29432"/>
                        <a:pt x="332540" y="37639"/>
                      </a:cubicBezTo>
                      <a:cubicBezTo>
                        <a:pt x="343891" y="45845"/>
                        <a:pt x="353087" y="56680"/>
                        <a:pt x="359343" y="69216"/>
                      </a:cubicBezTo>
                      <a:cubicBezTo>
                        <a:pt x="363193" y="76846"/>
                        <a:pt x="368686" y="83525"/>
                        <a:pt x="375424" y="88772"/>
                      </a:cubicBezTo>
                      <a:cubicBezTo>
                        <a:pt x="382168" y="94019"/>
                        <a:pt x="389996" y="97703"/>
                        <a:pt x="398338" y="99556"/>
                      </a:cubicBezTo>
                      <a:cubicBezTo>
                        <a:pt x="408361" y="101700"/>
                        <a:pt x="417935" y="105606"/>
                        <a:pt x="426598" y="111092"/>
                      </a:cubicBezTo>
                      <a:cubicBezTo>
                        <a:pt x="444828" y="122575"/>
                        <a:pt x="458297" y="140255"/>
                        <a:pt x="464528" y="160877"/>
                      </a:cubicBezTo>
                      <a:cubicBezTo>
                        <a:pt x="470759" y="181500"/>
                        <a:pt x="469334" y="203680"/>
                        <a:pt x="460511" y="223336"/>
                      </a:cubicBezTo>
                      <a:lnTo>
                        <a:pt x="396259" y="223336"/>
                      </a:lnTo>
                      <a:lnTo>
                        <a:pt x="396259" y="244331"/>
                      </a:lnTo>
                      <a:lnTo>
                        <a:pt x="473204" y="244331"/>
                      </a:lnTo>
                      <a:lnTo>
                        <a:pt x="476200" y="238794"/>
                      </a:lnTo>
                      <a:cubicBezTo>
                        <a:pt x="489361" y="214108"/>
                        <a:pt x="492679" y="185353"/>
                        <a:pt x="485485" y="158320"/>
                      </a:cubicBezTo>
                      <a:cubicBezTo>
                        <a:pt x="478292" y="131286"/>
                        <a:pt x="461127" y="107981"/>
                        <a:pt x="437442" y="93096"/>
                      </a:cubicBezTo>
                      <a:close/>
                    </a:path>
                  </a:pathLst>
                </a:custGeom>
                <a:solidFill>
                  <a:srgbClr val="2D5967"/>
                </a:solidFill>
                <a:ln w="6417" cap="flat">
                  <a:noFill/>
                  <a:prstDash val="solid"/>
                  <a:miter/>
                </a:ln>
              </p:spPr>
              <p:txBody>
                <a:bodyPr rtlCol="0" anchor="ctr"/>
                <a:lstStyle/>
                <a:p>
                  <a:endParaRPr lang="en-US" sz="1600" dirty="0"/>
                </a:p>
              </p:txBody>
            </p:sp>
          </p:grpSp>
          <p:sp>
            <p:nvSpPr>
              <p:cNvPr id="431" name="TextBox 38">
                <a:extLst>
                  <a:ext uri="{FF2B5EF4-FFF2-40B4-BE49-F238E27FC236}">
                    <a16:creationId xmlns:a16="http://schemas.microsoft.com/office/drawing/2014/main" id="{FC9EA0F1-E35F-69A4-71AB-BD76CC310A21}"/>
                  </a:ext>
                </a:extLst>
              </p:cNvPr>
              <p:cNvSpPr txBox="1"/>
              <p:nvPr/>
            </p:nvSpPr>
            <p:spPr>
              <a:xfrm>
                <a:off x="998580" y="1206561"/>
                <a:ext cx="726593" cy="410072"/>
              </a:xfrm>
              <a:prstGeom prst="rect">
                <a:avLst/>
              </a:prstGeom>
              <a:noFill/>
            </p:spPr>
            <p:txBody>
              <a:bodyPr wrap="none" rtlCol="0">
                <a:spAutoFit/>
              </a:bodyPr>
              <a:lstStyle/>
              <a:p>
                <a:pPr algn="l"/>
                <a:r>
                  <a:rPr lang="en-US" sz="1400" spc="0" baseline="0" dirty="0">
                    <a:solidFill>
                      <a:srgbClr val="000000"/>
                    </a:solidFill>
                    <a:latin typeface="Oracle Sans"/>
                    <a:cs typeface="Oracle Sans"/>
                    <a:sym typeface="Oracle Sans"/>
                    <a:rtl val="0"/>
                  </a:rPr>
                  <a:t>ADB</a:t>
                </a:r>
              </a:p>
            </p:txBody>
          </p:sp>
        </p:grpSp>
        <p:sp>
          <p:nvSpPr>
            <p:cNvPr id="429" name="Rectangle 46">
              <a:extLst>
                <a:ext uri="{FF2B5EF4-FFF2-40B4-BE49-F238E27FC236}">
                  <a16:creationId xmlns:a16="http://schemas.microsoft.com/office/drawing/2014/main" id="{4E09A9B2-1EB6-FB89-DD6C-4C16A643F0CF}"/>
                </a:ext>
              </a:extLst>
            </p:cNvPr>
            <p:cNvSpPr/>
            <p:nvPr/>
          </p:nvSpPr>
          <p:spPr>
            <a:xfrm>
              <a:off x="7835730" y="2684742"/>
              <a:ext cx="1392689" cy="1972648"/>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45720" rIns="45720" anchor="t"/>
            <a:lstStyle/>
            <a:p>
              <a:pPr algn="ctr"/>
              <a:r>
                <a:rPr lang="ja-JP" altLang="en-US" sz="10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データ保存（分析後）</a:t>
              </a:r>
              <a:endParaRPr lang="en-US" sz="10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grpSp>
      <p:grpSp>
        <p:nvGrpSpPr>
          <p:cNvPr id="449" name="Graphic 3">
            <a:extLst>
              <a:ext uri="{FF2B5EF4-FFF2-40B4-BE49-F238E27FC236}">
                <a16:creationId xmlns:a16="http://schemas.microsoft.com/office/drawing/2014/main" id="{DD88CF42-467B-E054-8E3C-F20C0C36E884}"/>
              </a:ext>
            </a:extLst>
          </p:cNvPr>
          <p:cNvGrpSpPr>
            <a:grpSpLocks noChangeAspect="1"/>
          </p:cNvGrpSpPr>
          <p:nvPr/>
        </p:nvGrpSpPr>
        <p:grpSpPr>
          <a:xfrm>
            <a:off x="4943628" y="4997118"/>
            <a:ext cx="1417760" cy="597623"/>
            <a:chOff x="5695750" y="2363804"/>
            <a:chExt cx="2031337" cy="856259"/>
          </a:xfrm>
        </p:grpSpPr>
        <p:grpSp>
          <p:nvGrpSpPr>
            <p:cNvPr id="450" name="Graphic 3">
              <a:extLst>
                <a:ext uri="{FF2B5EF4-FFF2-40B4-BE49-F238E27FC236}">
                  <a16:creationId xmlns:a16="http://schemas.microsoft.com/office/drawing/2014/main" id="{A7580CAD-EA58-0711-5D23-E8170B940153}"/>
                </a:ext>
              </a:extLst>
            </p:cNvPr>
            <p:cNvGrpSpPr/>
            <p:nvPr/>
          </p:nvGrpSpPr>
          <p:grpSpPr>
            <a:xfrm>
              <a:off x="6506411" y="2363804"/>
              <a:ext cx="454869" cy="513347"/>
              <a:chOff x="6506411" y="2363804"/>
              <a:chExt cx="454869" cy="513347"/>
            </a:xfrm>
          </p:grpSpPr>
          <p:sp>
            <p:nvSpPr>
              <p:cNvPr id="452" name="Freeform: Shape 141">
                <a:extLst>
                  <a:ext uri="{FF2B5EF4-FFF2-40B4-BE49-F238E27FC236}">
                    <a16:creationId xmlns:a16="http://schemas.microsoft.com/office/drawing/2014/main" id="{392F53B5-941F-DD1C-1846-01B148C159C6}"/>
                  </a:ext>
                </a:extLst>
              </p:cNvPr>
              <p:cNvSpPr/>
              <p:nvPr/>
            </p:nvSpPr>
            <p:spPr>
              <a:xfrm>
                <a:off x="6510904" y="2368399"/>
                <a:ext cx="445439" cy="503960"/>
              </a:xfrm>
              <a:custGeom>
                <a:avLst/>
                <a:gdLst>
                  <a:gd name="connsiteX0" fmla="*/ 222609 w 445439"/>
                  <a:gd name="connsiteY0" fmla="*/ 503837 h 503960"/>
                  <a:gd name="connsiteX1" fmla="*/ 202204 w 445439"/>
                  <a:gd name="connsiteY1" fmla="*/ 496823 h 503960"/>
                  <a:gd name="connsiteX2" fmla="*/ 190717 w 445439"/>
                  <a:gd name="connsiteY2" fmla="*/ 478529 h 503960"/>
                  <a:gd name="connsiteX3" fmla="*/ 193284 w 445439"/>
                  <a:gd name="connsiteY3" fmla="*/ 457084 h 503960"/>
                  <a:gd name="connsiteX4" fmla="*/ 208748 w 445439"/>
                  <a:gd name="connsiteY4" fmla="*/ 442030 h 503960"/>
                  <a:gd name="connsiteX5" fmla="*/ 208748 w 445439"/>
                  <a:gd name="connsiteY5" fmla="*/ 410754 h 503960"/>
                  <a:gd name="connsiteX6" fmla="*/ 142784 w 445439"/>
                  <a:gd name="connsiteY6" fmla="*/ 389688 h 503960"/>
                  <a:gd name="connsiteX7" fmla="*/ 91834 w 445439"/>
                  <a:gd name="connsiteY7" fmla="*/ 342768 h 503960"/>
                  <a:gd name="connsiteX8" fmla="*/ 64562 w 445439"/>
                  <a:gd name="connsiteY8" fmla="*/ 358463 h 503960"/>
                  <a:gd name="connsiteX9" fmla="*/ 63599 w 445439"/>
                  <a:gd name="connsiteY9" fmla="*/ 369468 h 503960"/>
                  <a:gd name="connsiteX10" fmla="*/ 52114 w 445439"/>
                  <a:gd name="connsiteY10" fmla="*/ 386723 h 503960"/>
                  <a:gd name="connsiteX11" fmla="*/ 32478 w 445439"/>
                  <a:gd name="connsiteY11" fmla="*/ 393326 h 503960"/>
                  <a:gd name="connsiteX12" fmla="*/ 16243 w 445439"/>
                  <a:gd name="connsiteY12" fmla="*/ 388988 h 503960"/>
                  <a:gd name="connsiteX13" fmla="*/ 4308 w 445439"/>
                  <a:gd name="connsiteY13" fmla="*/ 377130 h 503960"/>
                  <a:gd name="connsiteX14" fmla="*/ 265 w 445439"/>
                  <a:gd name="connsiteY14" fmla="*/ 365086 h 503960"/>
                  <a:gd name="connsiteX15" fmla="*/ 1228 w 445439"/>
                  <a:gd name="connsiteY15" fmla="*/ 352406 h 503960"/>
                  <a:gd name="connsiteX16" fmla="*/ 8607 w 445439"/>
                  <a:gd name="connsiteY16" fmla="*/ 339065 h 503960"/>
                  <a:gd name="connsiteX17" fmla="*/ 21248 w 445439"/>
                  <a:gd name="connsiteY17" fmla="*/ 330608 h 503960"/>
                  <a:gd name="connsiteX18" fmla="*/ 36392 w 445439"/>
                  <a:gd name="connsiteY18" fmla="*/ 328907 h 503960"/>
                  <a:gd name="connsiteX19" fmla="*/ 50638 w 445439"/>
                  <a:gd name="connsiteY19" fmla="*/ 334362 h 503960"/>
                  <a:gd name="connsiteX20" fmla="*/ 77909 w 445439"/>
                  <a:gd name="connsiteY20" fmla="*/ 318538 h 503960"/>
                  <a:gd name="connsiteX21" fmla="*/ 63215 w 445439"/>
                  <a:gd name="connsiteY21" fmla="*/ 251785 h 503960"/>
                  <a:gd name="connsiteX22" fmla="*/ 78037 w 445439"/>
                  <a:gd name="connsiteY22" fmla="*/ 184909 h 503960"/>
                  <a:gd name="connsiteX23" fmla="*/ 50766 w 445439"/>
                  <a:gd name="connsiteY23" fmla="*/ 169333 h 503960"/>
                  <a:gd name="connsiteX24" fmla="*/ 32478 w 445439"/>
                  <a:gd name="connsiteY24" fmla="*/ 175144 h 503960"/>
                  <a:gd name="connsiteX25" fmla="*/ 16436 w 445439"/>
                  <a:gd name="connsiteY25" fmla="*/ 170817 h 503960"/>
                  <a:gd name="connsiteX26" fmla="*/ 6875 w 445439"/>
                  <a:gd name="connsiteY26" fmla="*/ 162580 h 503960"/>
                  <a:gd name="connsiteX27" fmla="*/ 1228 w 445439"/>
                  <a:gd name="connsiteY27" fmla="*/ 151286 h 503960"/>
                  <a:gd name="connsiteX28" fmla="*/ 265 w 445439"/>
                  <a:gd name="connsiteY28" fmla="*/ 138608 h 503960"/>
                  <a:gd name="connsiteX29" fmla="*/ 4308 w 445439"/>
                  <a:gd name="connsiteY29" fmla="*/ 126563 h 503960"/>
                  <a:gd name="connsiteX30" fmla="*/ 16243 w 445439"/>
                  <a:gd name="connsiteY30" fmla="*/ 114777 h 503960"/>
                  <a:gd name="connsiteX31" fmla="*/ 32478 w 445439"/>
                  <a:gd name="connsiteY31" fmla="*/ 110493 h 503960"/>
                  <a:gd name="connsiteX32" fmla="*/ 48392 w 445439"/>
                  <a:gd name="connsiteY32" fmla="*/ 114696 h 503960"/>
                  <a:gd name="connsiteX33" fmla="*/ 57953 w 445439"/>
                  <a:gd name="connsiteY33" fmla="*/ 122988 h 503960"/>
                  <a:gd name="connsiteX34" fmla="*/ 63599 w 445439"/>
                  <a:gd name="connsiteY34" fmla="*/ 134351 h 503960"/>
                  <a:gd name="connsiteX35" fmla="*/ 64562 w 445439"/>
                  <a:gd name="connsiteY35" fmla="*/ 145352 h 503960"/>
                  <a:gd name="connsiteX36" fmla="*/ 91962 w 445439"/>
                  <a:gd name="connsiteY36" fmla="*/ 160928 h 503960"/>
                  <a:gd name="connsiteX37" fmla="*/ 142912 w 445439"/>
                  <a:gd name="connsiteY37" fmla="*/ 114099 h 503960"/>
                  <a:gd name="connsiteX38" fmla="*/ 208748 w 445439"/>
                  <a:gd name="connsiteY38" fmla="*/ 93063 h 503960"/>
                  <a:gd name="connsiteX39" fmla="*/ 208748 w 445439"/>
                  <a:gd name="connsiteY39" fmla="*/ 61665 h 503960"/>
                  <a:gd name="connsiteX40" fmla="*/ 193540 w 445439"/>
                  <a:gd name="connsiteY40" fmla="*/ 46594 h 503960"/>
                  <a:gd name="connsiteX41" fmla="*/ 191038 w 445439"/>
                  <a:gd name="connsiteY41" fmla="*/ 25292 h 503960"/>
                  <a:gd name="connsiteX42" fmla="*/ 202396 w 445439"/>
                  <a:gd name="connsiteY42" fmla="*/ 7102 h 503960"/>
                  <a:gd name="connsiteX43" fmla="*/ 222609 w 445439"/>
                  <a:gd name="connsiteY43" fmla="*/ 0 h 503960"/>
                  <a:gd name="connsiteX44" fmla="*/ 242822 w 445439"/>
                  <a:gd name="connsiteY44" fmla="*/ 7102 h 503960"/>
                  <a:gd name="connsiteX45" fmla="*/ 254180 w 445439"/>
                  <a:gd name="connsiteY45" fmla="*/ 25292 h 503960"/>
                  <a:gd name="connsiteX46" fmla="*/ 251677 w 445439"/>
                  <a:gd name="connsiteY46" fmla="*/ 46594 h 503960"/>
                  <a:gd name="connsiteX47" fmla="*/ 236405 w 445439"/>
                  <a:gd name="connsiteY47" fmla="*/ 61665 h 503960"/>
                  <a:gd name="connsiteX48" fmla="*/ 236405 w 445439"/>
                  <a:gd name="connsiteY48" fmla="*/ 93063 h 503960"/>
                  <a:gd name="connsiteX49" fmla="*/ 302435 w 445439"/>
                  <a:gd name="connsiteY49" fmla="*/ 114049 h 503960"/>
                  <a:gd name="connsiteX50" fmla="*/ 353448 w 445439"/>
                  <a:gd name="connsiteY50" fmla="*/ 160928 h 503960"/>
                  <a:gd name="connsiteX51" fmla="*/ 380784 w 445439"/>
                  <a:gd name="connsiteY51" fmla="*/ 145352 h 503960"/>
                  <a:gd name="connsiteX52" fmla="*/ 381747 w 445439"/>
                  <a:gd name="connsiteY52" fmla="*/ 134351 h 503960"/>
                  <a:gd name="connsiteX53" fmla="*/ 387394 w 445439"/>
                  <a:gd name="connsiteY53" fmla="*/ 123007 h 503960"/>
                  <a:gd name="connsiteX54" fmla="*/ 396955 w 445439"/>
                  <a:gd name="connsiteY54" fmla="*/ 114696 h 503960"/>
                  <a:gd name="connsiteX55" fmla="*/ 412997 w 445439"/>
                  <a:gd name="connsiteY55" fmla="*/ 110493 h 503960"/>
                  <a:gd name="connsiteX56" fmla="*/ 429167 w 445439"/>
                  <a:gd name="connsiteY56" fmla="*/ 114829 h 503960"/>
                  <a:gd name="connsiteX57" fmla="*/ 441038 w 445439"/>
                  <a:gd name="connsiteY57" fmla="*/ 126686 h 503960"/>
                  <a:gd name="connsiteX58" fmla="*/ 445081 w 445439"/>
                  <a:gd name="connsiteY58" fmla="*/ 147795 h 503960"/>
                  <a:gd name="connsiteX59" fmla="*/ 435006 w 445439"/>
                  <a:gd name="connsiteY59" fmla="*/ 166777 h 503960"/>
                  <a:gd name="connsiteX60" fmla="*/ 415243 w 445439"/>
                  <a:gd name="connsiteY60" fmla="*/ 175204 h 503960"/>
                  <a:gd name="connsiteX61" fmla="*/ 394580 w 445439"/>
                  <a:gd name="connsiteY61" fmla="*/ 169333 h 503960"/>
                  <a:gd name="connsiteX62" fmla="*/ 367309 w 445439"/>
                  <a:gd name="connsiteY62" fmla="*/ 185033 h 503960"/>
                  <a:gd name="connsiteX63" fmla="*/ 382003 w 445439"/>
                  <a:gd name="connsiteY63" fmla="*/ 251909 h 503960"/>
                  <a:gd name="connsiteX64" fmla="*/ 367309 w 445439"/>
                  <a:gd name="connsiteY64" fmla="*/ 318782 h 503960"/>
                  <a:gd name="connsiteX65" fmla="*/ 394580 w 445439"/>
                  <a:gd name="connsiteY65" fmla="*/ 334484 h 503960"/>
                  <a:gd name="connsiteX66" fmla="*/ 413125 w 445439"/>
                  <a:gd name="connsiteY66" fmla="*/ 328670 h 503960"/>
                  <a:gd name="connsiteX67" fmla="*/ 429167 w 445439"/>
                  <a:gd name="connsiteY67" fmla="*/ 333059 h 503960"/>
                  <a:gd name="connsiteX68" fmla="*/ 440974 w 445439"/>
                  <a:gd name="connsiteY68" fmla="*/ 344885 h 503960"/>
                  <a:gd name="connsiteX69" fmla="*/ 445274 w 445439"/>
                  <a:gd name="connsiteY69" fmla="*/ 360998 h 503960"/>
                  <a:gd name="connsiteX70" fmla="*/ 441038 w 445439"/>
                  <a:gd name="connsiteY70" fmla="*/ 377130 h 503960"/>
                  <a:gd name="connsiteX71" fmla="*/ 429167 w 445439"/>
                  <a:gd name="connsiteY71" fmla="*/ 388988 h 503960"/>
                  <a:gd name="connsiteX72" fmla="*/ 412997 w 445439"/>
                  <a:gd name="connsiteY72" fmla="*/ 393326 h 503960"/>
                  <a:gd name="connsiteX73" fmla="*/ 396955 w 445439"/>
                  <a:gd name="connsiteY73" fmla="*/ 389123 h 503960"/>
                  <a:gd name="connsiteX74" fmla="*/ 384378 w 445439"/>
                  <a:gd name="connsiteY74" fmla="*/ 376219 h 503960"/>
                  <a:gd name="connsiteX75" fmla="*/ 380784 w 445439"/>
                  <a:gd name="connsiteY75" fmla="*/ 358585 h 503960"/>
                  <a:gd name="connsiteX76" fmla="*/ 353448 w 445439"/>
                  <a:gd name="connsiteY76" fmla="*/ 342890 h 503960"/>
                  <a:gd name="connsiteX77" fmla="*/ 302499 w 445439"/>
                  <a:gd name="connsiteY77" fmla="*/ 389746 h 503960"/>
                  <a:gd name="connsiteX78" fmla="*/ 236534 w 445439"/>
                  <a:gd name="connsiteY78" fmla="*/ 410754 h 503960"/>
                  <a:gd name="connsiteX79" fmla="*/ 236534 w 445439"/>
                  <a:gd name="connsiteY79" fmla="*/ 442152 h 503960"/>
                  <a:gd name="connsiteX80" fmla="*/ 251998 w 445439"/>
                  <a:gd name="connsiteY80" fmla="*/ 457206 h 503960"/>
                  <a:gd name="connsiteX81" fmla="*/ 254629 w 445439"/>
                  <a:gd name="connsiteY81" fmla="*/ 478651 h 503960"/>
                  <a:gd name="connsiteX82" fmla="*/ 243143 w 445439"/>
                  <a:gd name="connsiteY82" fmla="*/ 496952 h 503960"/>
                  <a:gd name="connsiteX83" fmla="*/ 222737 w 445439"/>
                  <a:gd name="connsiteY83" fmla="*/ 503959 h 503960"/>
                  <a:gd name="connsiteX84" fmla="*/ 222609 w 445439"/>
                  <a:gd name="connsiteY84" fmla="*/ 503837 h 503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45439" h="503960">
                    <a:moveTo>
                      <a:pt x="222609" y="503837"/>
                    </a:moveTo>
                    <a:cubicBezTo>
                      <a:pt x="215229" y="503908"/>
                      <a:pt x="207978" y="501431"/>
                      <a:pt x="202204" y="496823"/>
                    </a:cubicBezTo>
                    <a:cubicBezTo>
                      <a:pt x="196364" y="492223"/>
                      <a:pt x="192321" y="485761"/>
                      <a:pt x="190717" y="478529"/>
                    </a:cubicBezTo>
                    <a:cubicBezTo>
                      <a:pt x="189113" y="471297"/>
                      <a:pt x="190012" y="463725"/>
                      <a:pt x="193284" y="457084"/>
                    </a:cubicBezTo>
                    <a:cubicBezTo>
                      <a:pt x="196621" y="450442"/>
                      <a:pt x="202075" y="445123"/>
                      <a:pt x="208748" y="442030"/>
                    </a:cubicBezTo>
                    <a:lnTo>
                      <a:pt x="208748" y="410754"/>
                    </a:lnTo>
                    <a:cubicBezTo>
                      <a:pt x="185519" y="408617"/>
                      <a:pt x="162997" y="401431"/>
                      <a:pt x="142784" y="389688"/>
                    </a:cubicBezTo>
                    <a:cubicBezTo>
                      <a:pt x="122635" y="377945"/>
                      <a:pt x="105245" y="361929"/>
                      <a:pt x="91834" y="342768"/>
                    </a:cubicBezTo>
                    <a:lnTo>
                      <a:pt x="64562" y="358463"/>
                    </a:lnTo>
                    <a:cubicBezTo>
                      <a:pt x="64947" y="362160"/>
                      <a:pt x="64562" y="365894"/>
                      <a:pt x="63599" y="369468"/>
                    </a:cubicBezTo>
                    <a:cubicBezTo>
                      <a:pt x="61803" y="376334"/>
                      <a:pt x="57760" y="382405"/>
                      <a:pt x="52114" y="386723"/>
                    </a:cubicBezTo>
                    <a:cubicBezTo>
                      <a:pt x="46467" y="391042"/>
                      <a:pt x="39536" y="393365"/>
                      <a:pt x="32478" y="393326"/>
                    </a:cubicBezTo>
                    <a:cubicBezTo>
                      <a:pt x="26767" y="393320"/>
                      <a:pt x="21184" y="391825"/>
                      <a:pt x="16243" y="388988"/>
                    </a:cubicBezTo>
                    <a:cubicBezTo>
                      <a:pt x="11302" y="386146"/>
                      <a:pt x="7196" y="382058"/>
                      <a:pt x="4308" y="377130"/>
                    </a:cubicBezTo>
                    <a:cubicBezTo>
                      <a:pt x="2190" y="373434"/>
                      <a:pt x="779" y="369334"/>
                      <a:pt x="265" y="365086"/>
                    </a:cubicBezTo>
                    <a:cubicBezTo>
                      <a:pt x="-312" y="360838"/>
                      <a:pt x="73" y="356526"/>
                      <a:pt x="1228" y="352406"/>
                    </a:cubicBezTo>
                    <a:cubicBezTo>
                      <a:pt x="2575" y="347433"/>
                      <a:pt x="5142" y="342864"/>
                      <a:pt x="8607" y="339065"/>
                    </a:cubicBezTo>
                    <a:cubicBezTo>
                      <a:pt x="12072" y="335273"/>
                      <a:pt x="16436" y="332373"/>
                      <a:pt x="21248" y="330608"/>
                    </a:cubicBezTo>
                    <a:cubicBezTo>
                      <a:pt x="26125" y="328837"/>
                      <a:pt x="31323" y="328259"/>
                      <a:pt x="36392" y="328907"/>
                    </a:cubicBezTo>
                    <a:cubicBezTo>
                      <a:pt x="41526" y="329562"/>
                      <a:pt x="46403" y="331429"/>
                      <a:pt x="50638" y="334362"/>
                    </a:cubicBezTo>
                    <a:lnTo>
                      <a:pt x="77909" y="318538"/>
                    </a:lnTo>
                    <a:cubicBezTo>
                      <a:pt x="68156" y="297632"/>
                      <a:pt x="63150" y="274844"/>
                      <a:pt x="63215" y="251785"/>
                    </a:cubicBezTo>
                    <a:cubicBezTo>
                      <a:pt x="63150" y="228668"/>
                      <a:pt x="68220" y="205824"/>
                      <a:pt x="78037" y="184909"/>
                    </a:cubicBezTo>
                    <a:lnTo>
                      <a:pt x="50766" y="169333"/>
                    </a:lnTo>
                    <a:cubicBezTo>
                      <a:pt x="45376" y="173103"/>
                      <a:pt x="39023" y="175132"/>
                      <a:pt x="32478" y="175144"/>
                    </a:cubicBezTo>
                    <a:cubicBezTo>
                      <a:pt x="26831" y="175132"/>
                      <a:pt x="21312" y="173640"/>
                      <a:pt x="16436" y="170817"/>
                    </a:cubicBezTo>
                    <a:cubicBezTo>
                      <a:pt x="12714" y="168733"/>
                      <a:pt x="9441" y="165934"/>
                      <a:pt x="6875" y="162580"/>
                    </a:cubicBezTo>
                    <a:cubicBezTo>
                      <a:pt x="4244" y="159227"/>
                      <a:pt x="2319" y="155388"/>
                      <a:pt x="1228" y="151286"/>
                    </a:cubicBezTo>
                    <a:cubicBezTo>
                      <a:pt x="73" y="147170"/>
                      <a:pt x="-312" y="142858"/>
                      <a:pt x="265" y="138608"/>
                    </a:cubicBezTo>
                    <a:cubicBezTo>
                      <a:pt x="779" y="134358"/>
                      <a:pt x="2190" y="130261"/>
                      <a:pt x="4308" y="126563"/>
                    </a:cubicBezTo>
                    <a:cubicBezTo>
                      <a:pt x="7196" y="121659"/>
                      <a:pt x="11302" y="117596"/>
                      <a:pt x="16243" y="114777"/>
                    </a:cubicBezTo>
                    <a:cubicBezTo>
                      <a:pt x="21184" y="111958"/>
                      <a:pt x="26767" y="110481"/>
                      <a:pt x="32478" y="110493"/>
                    </a:cubicBezTo>
                    <a:cubicBezTo>
                      <a:pt x="38061" y="110449"/>
                      <a:pt x="43579" y="111899"/>
                      <a:pt x="48392" y="114696"/>
                    </a:cubicBezTo>
                    <a:cubicBezTo>
                      <a:pt x="52114" y="116794"/>
                      <a:pt x="55386" y="119613"/>
                      <a:pt x="57953" y="122988"/>
                    </a:cubicBezTo>
                    <a:cubicBezTo>
                      <a:pt x="60584" y="126364"/>
                      <a:pt x="62509" y="130227"/>
                      <a:pt x="63599" y="134351"/>
                    </a:cubicBezTo>
                    <a:cubicBezTo>
                      <a:pt x="64562" y="137926"/>
                      <a:pt x="64947" y="141656"/>
                      <a:pt x="64562" y="145352"/>
                    </a:cubicBezTo>
                    <a:lnTo>
                      <a:pt x="91962" y="160928"/>
                    </a:lnTo>
                    <a:cubicBezTo>
                      <a:pt x="105373" y="141799"/>
                      <a:pt x="122699" y="125819"/>
                      <a:pt x="142912" y="114099"/>
                    </a:cubicBezTo>
                    <a:cubicBezTo>
                      <a:pt x="163060" y="102379"/>
                      <a:pt x="185519" y="95200"/>
                      <a:pt x="208748" y="93063"/>
                    </a:cubicBezTo>
                    <a:lnTo>
                      <a:pt x="208748" y="61665"/>
                    </a:lnTo>
                    <a:cubicBezTo>
                      <a:pt x="202139" y="58520"/>
                      <a:pt x="196749" y="53205"/>
                      <a:pt x="193540" y="46594"/>
                    </a:cubicBezTo>
                    <a:cubicBezTo>
                      <a:pt x="190332" y="39983"/>
                      <a:pt x="189434" y="32470"/>
                      <a:pt x="191038" y="25292"/>
                    </a:cubicBezTo>
                    <a:cubicBezTo>
                      <a:pt x="192643" y="18114"/>
                      <a:pt x="196621" y="11699"/>
                      <a:pt x="202396" y="7102"/>
                    </a:cubicBezTo>
                    <a:cubicBezTo>
                      <a:pt x="208107" y="2504"/>
                      <a:pt x="215229" y="0"/>
                      <a:pt x="222609" y="0"/>
                    </a:cubicBezTo>
                    <a:cubicBezTo>
                      <a:pt x="229924" y="0"/>
                      <a:pt x="237047" y="2504"/>
                      <a:pt x="242822" y="7102"/>
                    </a:cubicBezTo>
                    <a:cubicBezTo>
                      <a:pt x="248533" y="11699"/>
                      <a:pt x="252576" y="18114"/>
                      <a:pt x="254180" y="25292"/>
                    </a:cubicBezTo>
                    <a:cubicBezTo>
                      <a:pt x="255784" y="32470"/>
                      <a:pt x="254886" y="39983"/>
                      <a:pt x="251677" y="46594"/>
                    </a:cubicBezTo>
                    <a:cubicBezTo>
                      <a:pt x="248469" y="53205"/>
                      <a:pt x="243079" y="58520"/>
                      <a:pt x="236405" y="61665"/>
                    </a:cubicBezTo>
                    <a:lnTo>
                      <a:pt x="236405" y="93063"/>
                    </a:lnTo>
                    <a:cubicBezTo>
                      <a:pt x="259698" y="95166"/>
                      <a:pt x="282222" y="102327"/>
                      <a:pt x="302435" y="114049"/>
                    </a:cubicBezTo>
                    <a:cubicBezTo>
                      <a:pt x="322647" y="125771"/>
                      <a:pt x="340102" y="141769"/>
                      <a:pt x="353448" y="160928"/>
                    </a:cubicBezTo>
                    <a:lnTo>
                      <a:pt x="380784" y="145352"/>
                    </a:lnTo>
                    <a:cubicBezTo>
                      <a:pt x="380463" y="141656"/>
                      <a:pt x="380784" y="137936"/>
                      <a:pt x="381747" y="134351"/>
                    </a:cubicBezTo>
                    <a:cubicBezTo>
                      <a:pt x="382837" y="130235"/>
                      <a:pt x="384763" y="126380"/>
                      <a:pt x="387394" y="123007"/>
                    </a:cubicBezTo>
                    <a:cubicBezTo>
                      <a:pt x="389961" y="119634"/>
                      <a:pt x="393232" y="116810"/>
                      <a:pt x="396955" y="114696"/>
                    </a:cubicBezTo>
                    <a:cubicBezTo>
                      <a:pt x="401832" y="111883"/>
                      <a:pt x="407350" y="110432"/>
                      <a:pt x="412997" y="110493"/>
                    </a:cubicBezTo>
                    <a:cubicBezTo>
                      <a:pt x="418644" y="110491"/>
                      <a:pt x="424226" y="111987"/>
                      <a:pt x="429167" y="114829"/>
                    </a:cubicBezTo>
                    <a:cubicBezTo>
                      <a:pt x="434108" y="117672"/>
                      <a:pt x="438150" y="121762"/>
                      <a:pt x="441038" y="126686"/>
                    </a:cubicBezTo>
                    <a:cubicBezTo>
                      <a:pt x="444760" y="133051"/>
                      <a:pt x="446171" y="140501"/>
                      <a:pt x="445081" y="147795"/>
                    </a:cubicBezTo>
                    <a:cubicBezTo>
                      <a:pt x="443990" y="155091"/>
                      <a:pt x="440397" y="161790"/>
                      <a:pt x="435006" y="166777"/>
                    </a:cubicBezTo>
                    <a:cubicBezTo>
                      <a:pt x="429552" y="171764"/>
                      <a:pt x="422622" y="174738"/>
                      <a:pt x="415243" y="175204"/>
                    </a:cubicBezTo>
                    <a:cubicBezTo>
                      <a:pt x="407863" y="175669"/>
                      <a:pt x="400612" y="173597"/>
                      <a:pt x="394580" y="169333"/>
                    </a:cubicBezTo>
                    <a:lnTo>
                      <a:pt x="367309" y="185033"/>
                    </a:lnTo>
                    <a:cubicBezTo>
                      <a:pt x="376998" y="205995"/>
                      <a:pt x="382003" y="228814"/>
                      <a:pt x="382003" y="251909"/>
                    </a:cubicBezTo>
                    <a:cubicBezTo>
                      <a:pt x="382003" y="275003"/>
                      <a:pt x="376998" y="297822"/>
                      <a:pt x="367309" y="318782"/>
                    </a:cubicBezTo>
                    <a:lnTo>
                      <a:pt x="394580" y="334484"/>
                    </a:lnTo>
                    <a:cubicBezTo>
                      <a:pt x="400035" y="330723"/>
                      <a:pt x="406516" y="328696"/>
                      <a:pt x="413125" y="328670"/>
                    </a:cubicBezTo>
                    <a:cubicBezTo>
                      <a:pt x="418772" y="328702"/>
                      <a:pt x="424291" y="330217"/>
                      <a:pt x="429167" y="333059"/>
                    </a:cubicBezTo>
                    <a:cubicBezTo>
                      <a:pt x="434044" y="335908"/>
                      <a:pt x="438150" y="339983"/>
                      <a:pt x="440974" y="344885"/>
                    </a:cubicBezTo>
                    <a:cubicBezTo>
                      <a:pt x="443797" y="349781"/>
                      <a:pt x="445274" y="355338"/>
                      <a:pt x="445274" y="360998"/>
                    </a:cubicBezTo>
                    <a:cubicBezTo>
                      <a:pt x="445274" y="366658"/>
                      <a:pt x="443797" y="372215"/>
                      <a:pt x="441038" y="377130"/>
                    </a:cubicBezTo>
                    <a:cubicBezTo>
                      <a:pt x="438150" y="382058"/>
                      <a:pt x="434108" y="386146"/>
                      <a:pt x="429167" y="388988"/>
                    </a:cubicBezTo>
                    <a:cubicBezTo>
                      <a:pt x="424226" y="391831"/>
                      <a:pt x="418644" y="393326"/>
                      <a:pt x="412997" y="393326"/>
                    </a:cubicBezTo>
                    <a:cubicBezTo>
                      <a:pt x="407350" y="393384"/>
                      <a:pt x="401832" y="391934"/>
                      <a:pt x="396955" y="389123"/>
                    </a:cubicBezTo>
                    <a:cubicBezTo>
                      <a:pt x="391628" y="386101"/>
                      <a:pt x="387265" y="381628"/>
                      <a:pt x="384378" y="376219"/>
                    </a:cubicBezTo>
                    <a:cubicBezTo>
                      <a:pt x="381554" y="370809"/>
                      <a:pt x="380271" y="364688"/>
                      <a:pt x="380784" y="358585"/>
                    </a:cubicBezTo>
                    <a:lnTo>
                      <a:pt x="353448" y="342890"/>
                    </a:lnTo>
                    <a:cubicBezTo>
                      <a:pt x="340102" y="362031"/>
                      <a:pt x="322711" y="378022"/>
                      <a:pt x="302499" y="389746"/>
                    </a:cubicBezTo>
                    <a:cubicBezTo>
                      <a:pt x="282286" y="401463"/>
                      <a:pt x="259827" y="408630"/>
                      <a:pt x="236534" y="410754"/>
                    </a:cubicBezTo>
                    <a:lnTo>
                      <a:pt x="236534" y="442152"/>
                    </a:lnTo>
                    <a:cubicBezTo>
                      <a:pt x="243271" y="445251"/>
                      <a:pt x="248726" y="450564"/>
                      <a:pt x="251998" y="457206"/>
                    </a:cubicBezTo>
                    <a:cubicBezTo>
                      <a:pt x="255335" y="463847"/>
                      <a:pt x="256233" y="471419"/>
                      <a:pt x="254629" y="478651"/>
                    </a:cubicBezTo>
                    <a:cubicBezTo>
                      <a:pt x="252960" y="485883"/>
                      <a:pt x="248918" y="492344"/>
                      <a:pt x="243143" y="496952"/>
                    </a:cubicBezTo>
                    <a:cubicBezTo>
                      <a:pt x="237304" y="501553"/>
                      <a:pt x="230117" y="504030"/>
                      <a:pt x="222737" y="503959"/>
                    </a:cubicBezTo>
                    <a:lnTo>
                      <a:pt x="222609" y="503837"/>
                    </a:lnTo>
                    <a:close/>
                  </a:path>
                </a:pathLst>
              </a:custGeom>
              <a:solidFill>
                <a:srgbClr val="FFFFFF"/>
              </a:solidFill>
              <a:ln w="6417" cap="flat">
                <a:noFill/>
                <a:prstDash val="solid"/>
                <a:miter/>
              </a:ln>
            </p:spPr>
            <p:txBody>
              <a:bodyPr rtlCol="0" anchor="ctr"/>
              <a:lstStyle/>
              <a:p>
                <a:endParaRPr lang="en-US" sz="1600"/>
              </a:p>
            </p:txBody>
          </p:sp>
          <p:sp>
            <p:nvSpPr>
              <p:cNvPr id="453" name="Freeform: Shape 142">
                <a:extLst>
                  <a:ext uri="{FF2B5EF4-FFF2-40B4-BE49-F238E27FC236}">
                    <a16:creationId xmlns:a16="http://schemas.microsoft.com/office/drawing/2014/main" id="{7F58CF85-B589-76E5-CCB3-FA3231DF04B4}"/>
                  </a:ext>
                </a:extLst>
              </p:cNvPr>
              <p:cNvSpPr/>
              <p:nvPr/>
            </p:nvSpPr>
            <p:spPr>
              <a:xfrm>
                <a:off x="6506411" y="2363804"/>
                <a:ext cx="454869" cy="513347"/>
              </a:xfrm>
              <a:custGeom>
                <a:avLst/>
                <a:gdLst>
                  <a:gd name="connsiteX0" fmla="*/ 227102 w 454869"/>
                  <a:gd name="connsiteY0" fmla="*/ 9271 h 513347"/>
                  <a:gd name="connsiteX1" fmla="*/ 244748 w 454869"/>
                  <a:gd name="connsiteY1" fmla="*/ 15936 h 513347"/>
                  <a:gd name="connsiteX2" fmla="*/ 254117 w 454869"/>
                  <a:gd name="connsiteY2" fmla="*/ 32367 h 513347"/>
                  <a:gd name="connsiteX3" fmla="*/ 250780 w 454869"/>
                  <a:gd name="connsiteY3" fmla="*/ 50975 h 513347"/>
                  <a:gd name="connsiteX4" fmla="*/ 236342 w 454869"/>
                  <a:gd name="connsiteY4" fmla="*/ 63167 h 513347"/>
                  <a:gd name="connsiteX5" fmla="*/ 236342 w 454869"/>
                  <a:gd name="connsiteY5" fmla="*/ 101982 h 513347"/>
                  <a:gd name="connsiteX6" fmla="*/ 304618 w 454869"/>
                  <a:gd name="connsiteY6" fmla="*/ 122616 h 513347"/>
                  <a:gd name="connsiteX7" fmla="*/ 356337 w 454869"/>
                  <a:gd name="connsiteY7" fmla="*/ 171701 h 513347"/>
                  <a:gd name="connsiteX8" fmla="*/ 390090 w 454869"/>
                  <a:gd name="connsiteY8" fmla="*/ 152293 h 513347"/>
                  <a:gd name="connsiteX9" fmla="*/ 390090 w 454869"/>
                  <a:gd name="connsiteY9" fmla="*/ 139931 h 513347"/>
                  <a:gd name="connsiteX10" fmla="*/ 402410 w 454869"/>
                  <a:gd name="connsiteY10" fmla="*/ 123120 h 513347"/>
                  <a:gd name="connsiteX11" fmla="*/ 412677 w 454869"/>
                  <a:gd name="connsiteY11" fmla="*/ 119675 h 513347"/>
                  <a:gd name="connsiteX12" fmla="*/ 423457 w 454869"/>
                  <a:gd name="connsiteY12" fmla="*/ 120416 h 513347"/>
                  <a:gd name="connsiteX13" fmla="*/ 433082 w 454869"/>
                  <a:gd name="connsiteY13" fmla="*/ 125229 h 513347"/>
                  <a:gd name="connsiteX14" fmla="*/ 440205 w 454869"/>
                  <a:gd name="connsiteY14" fmla="*/ 133380 h 513347"/>
                  <a:gd name="connsiteX15" fmla="*/ 443606 w 454869"/>
                  <a:gd name="connsiteY15" fmla="*/ 143630 h 513347"/>
                  <a:gd name="connsiteX16" fmla="*/ 442900 w 454869"/>
                  <a:gd name="connsiteY16" fmla="*/ 154418 h 513347"/>
                  <a:gd name="connsiteX17" fmla="*/ 438087 w 454869"/>
                  <a:gd name="connsiteY17" fmla="*/ 164101 h 513347"/>
                  <a:gd name="connsiteX18" fmla="*/ 429938 w 454869"/>
                  <a:gd name="connsiteY18" fmla="*/ 171206 h 513347"/>
                  <a:gd name="connsiteX19" fmla="*/ 416270 w 454869"/>
                  <a:gd name="connsiteY19" fmla="*/ 174915 h 513347"/>
                  <a:gd name="connsiteX20" fmla="*/ 398239 w 454869"/>
                  <a:gd name="connsiteY20" fmla="*/ 168115 h 513347"/>
                  <a:gd name="connsiteX21" fmla="*/ 364486 w 454869"/>
                  <a:gd name="connsiteY21" fmla="*/ 187523 h 513347"/>
                  <a:gd name="connsiteX22" fmla="*/ 380528 w 454869"/>
                  <a:gd name="connsiteY22" fmla="*/ 256253 h 513347"/>
                  <a:gd name="connsiteX23" fmla="*/ 364486 w 454869"/>
                  <a:gd name="connsiteY23" fmla="*/ 324981 h 513347"/>
                  <a:gd name="connsiteX24" fmla="*/ 398239 w 454869"/>
                  <a:gd name="connsiteY24" fmla="*/ 344392 h 513347"/>
                  <a:gd name="connsiteX25" fmla="*/ 416334 w 454869"/>
                  <a:gd name="connsiteY25" fmla="*/ 337712 h 513347"/>
                  <a:gd name="connsiteX26" fmla="*/ 429938 w 454869"/>
                  <a:gd name="connsiteY26" fmla="*/ 341299 h 513347"/>
                  <a:gd name="connsiteX27" fmla="*/ 438087 w 454869"/>
                  <a:gd name="connsiteY27" fmla="*/ 348402 h 513347"/>
                  <a:gd name="connsiteX28" fmla="*/ 442900 w 454869"/>
                  <a:gd name="connsiteY28" fmla="*/ 358086 h 513347"/>
                  <a:gd name="connsiteX29" fmla="*/ 443606 w 454869"/>
                  <a:gd name="connsiteY29" fmla="*/ 368879 h 513347"/>
                  <a:gd name="connsiteX30" fmla="*/ 440205 w 454869"/>
                  <a:gd name="connsiteY30" fmla="*/ 379126 h 513347"/>
                  <a:gd name="connsiteX31" fmla="*/ 433082 w 454869"/>
                  <a:gd name="connsiteY31" fmla="*/ 387276 h 513347"/>
                  <a:gd name="connsiteX32" fmla="*/ 423457 w 454869"/>
                  <a:gd name="connsiteY32" fmla="*/ 392088 h 513347"/>
                  <a:gd name="connsiteX33" fmla="*/ 412677 w 454869"/>
                  <a:gd name="connsiteY33" fmla="*/ 392833 h 513347"/>
                  <a:gd name="connsiteX34" fmla="*/ 402410 w 454869"/>
                  <a:gd name="connsiteY34" fmla="*/ 389387 h 513347"/>
                  <a:gd name="connsiteX35" fmla="*/ 390090 w 454869"/>
                  <a:gd name="connsiteY35" fmla="*/ 372575 h 513347"/>
                  <a:gd name="connsiteX36" fmla="*/ 390090 w 454869"/>
                  <a:gd name="connsiteY36" fmla="*/ 360216 h 513347"/>
                  <a:gd name="connsiteX37" fmla="*/ 356337 w 454869"/>
                  <a:gd name="connsiteY37" fmla="*/ 340805 h 513347"/>
                  <a:gd name="connsiteX38" fmla="*/ 304618 w 454869"/>
                  <a:gd name="connsiteY38" fmla="*/ 389887 h 513347"/>
                  <a:gd name="connsiteX39" fmla="*/ 236342 w 454869"/>
                  <a:gd name="connsiteY39" fmla="*/ 410524 h 513347"/>
                  <a:gd name="connsiteX40" fmla="*/ 236342 w 454869"/>
                  <a:gd name="connsiteY40" fmla="*/ 449339 h 513347"/>
                  <a:gd name="connsiteX41" fmla="*/ 250972 w 454869"/>
                  <a:gd name="connsiteY41" fmla="*/ 461448 h 513347"/>
                  <a:gd name="connsiteX42" fmla="*/ 254373 w 454869"/>
                  <a:gd name="connsiteY42" fmla="*/ 480134 h 513347"/>
                  <a:gd name="connsiteX43" fmla="*/ 244941 w 454869"/>
                  <a:gd name="connsiteY43" fmla="*/ 496606 h 513347"/>
                  <a:gd name="connsiteX44" fmla="*/ 227102 w 454869"/>
                  <a:gd name="connsiteY44" fmla="*/ 503119 h 513347"/>
                  <a:gd name="connsiteX45" fmla="*/ 209263 w 454869"/>
                  <a:gd name="connsiteY45" fmla="*/ 496606 h 513347"/>
                  <a:gd name="connsiteX46" fmla="*/ 199830 w 454869"/>
                  <a:gd name="connsiteY46" fmla="*/ 480134 h 513347"/>
                  <a:gd name="connsiteX47" fmla="*/ 203231 w 454869"/>
                  <a:gd name="connsiteY47" fmla="*/ 461448 h 513347"/>
                  <a:gd name="connsiteX48" fmla="*/ 217862 w 454869"/>
                  <a:gd name="connsiteY48" fmla="*/ 449339 h 513347"/>
                  <a:gd name="connsiteX49" fmla="*/ 217862 w 454869"/>
                  <a:gd name="connsiteY49" fmla="*/ 411018 h 513347"/>
                  <a:gd name="connsiteX50" fmla="*/ 149522 w 454869"/>
                  <a:gd name="connsiteY50" fmla="*/ 390369 h 513347"/>
                  <a:gd name="connsiteX51" fmla="*/ 97674 w 454869"/>
                  <a:gd name="connsiteY51" fmla="*/ 341177 h 513347"/>
                  <a:gd name="connsiteX52" fmla="*/ 64114 w 454869"/>
                  <a:gd name="connsiteY52" fmla="*/ 360582 h 513347"/>
                  <a:gd name="connsiteX53" fmla="*/ 61996 w 454869"/>
                  <a:gd name="connsiteY53" fmla="*/ 377253 h 513347"/>
                  <a:gd name="connsiteX54" fmla="*/ 50638 w 454869"/>
                  <a:gd name="connsiteY54" fmla="*/ 389631 h 513347"/>
                  <a:gd name="connsiteX55" fmla="*/ 38639 w 454869"/>
                  <a:gd name="connsiteY55" fmla="*/ 393173 h 513347"/>
                  <a:gd name="connsiteX56" fmla="*/ 26319 w 454869"/>
                  <a:gd name="connsiteY56" fmla="*/ 391049 h 513347"/>
                  <a:gd name="connsiteX57" fmla="*/ 16180 w 454869"/>
                  <a:gd name="connsiteY57" fmla="*/ 383695 h 513347"/>
                  <a:gd name="connsiteX58" fmla="*/ 10341 w 454869"/>
                  <a:gd name="connsiteY58" fmla="*/ 372620 h 513347"/>
                  <a:gd name="connsiteX59" fmla="*/ 9956 w 454869"/>
                  <a:gd name="connsiteY59" fmla="*/ 360094 h 513347"/>
                  <a:gd name="connsiteX60" fmla="*/ 15089 w 454869"/>
                  <a:gd name="connsiteY60" fmla="*/ 348678 h 513347"/>
                  <a:gd name="connsiteX61" fmla="*/ 24779 w 454869"/>
                  <a:gd name="connsiteY61" fmla="*/ 340715 h 513347"/>
                  <a:gd name="connsiteX62" fmla="*/ 36970 w 454869"/>
                  <a:gd name="connsiteY62" fmla="*/ 337840 h 513347"/>
                  <a:gd name="connsiteX63" fmla="*/ 55002 w 454869"/>
                  <a:gd name="connsiteY63" fmla="*/ 344636 h 513347"/>
                  <a:gd name="connsiteX64" fmla="*/ 88562 w 454869"/>
                  <a:gd name="connsiteY64" fmla="*/ 325109 h 513347"/>
                  <a:gd name="connsiteX65" fmla="*/ 72456 w 454869"/>
                  <a:gd name="connsiteY65" fmla="*/ 256438 h 513347"/>
                  <a:gd name="connsiteX66" fmla="*/ 88562 w 454869"/>
                  <a:gd name="connsiteY66" fmla="*/ 187770 h 513347"/>
                  <a:gd name="connsiteX67" fmla="*/ 54874 w 454869"/>
                  <a:gd name="connsiteY67" fmla="*/ 168363 h 513347"/>
                  <a:gd name="connsiteX68" fmla="*/ 36970 w 454869"/>
                  <a:gd name="connsiteY68" fmla="*/ 175162 h 513347"/>
                  <a:gd name="connsiteX69" fmla="*/ 18554 w 454869"/>
                  <a:gd name="connsiteY69" fmla="*/ 166411 h 513347"/>
                  <a:gd name="connsiteX70" fmla="*/ 11047 w 454869"/>
                  <a:gd name="connsiteY70" fmla="*/ 147410 h 513347"/>
                  <a:gd name="connsiteX71" fmla="*/ 18554 w 454869"/>
                  <a:gd name="connsiteY71" fmla="*/ 128410 h 513347"/>
                  <a:gd name="connsiteX72" fmla="*/ 36970 w 454869"/>
                  <a:gd name="connsiteY72" fmla="*/ 119659 h 513347"/>
                  <a:gd name="connsiteX73" fmla="*/ 50638 w 454869"/>
                  <a:gd name="connsiteY73" fmla="*/ 123367 h 513347"/>
                  <a:gd name="connsiteX74" fmla="*/ 63023 w 454869"/>
                  <a:gd name="connsiteY74" fmla="*/ 140179 h 513347"/>
                  <a:gd name="connsiteX75" fmla="*/ 63023 w 454869"/>
                  <a:gd name="connsiteY75" fmla="*/ 152541 h 513347"/>
                  <a:gd name="connsiteX76" fmla="*/ 96712 w 454869"/>
                  <a:gd name="connsiteY76" fmla="*/ 171948 h 513347"/>
                  <a:gd name="connsiteX77" fmla="*/ 148495 w 454869"/>
                  <a:gd name="connsiteY77" fmla="*/ 122863 h 513347"/>
                  <a:gd name="connsiteX78" fmla="*/ 216706 w 454869"/>
                  <a:gd name="connsiteY78" fmla="*/ 102229 h 513347"/>
                  <a:gd name="connsiteX79" fmla="*/ 216706 w 454869"/>
                  <a:gd name="connsiteY79" fmla="*/ 63167 h 513347"/>
                  <a:gd name="connsiteX80" fmla="*/ 202140 w 454869"/>
                  <a:gd name="connsiteY80" fmla="*/ 50735 h 513347"/>
                  <a:gd name="connsiteX81" fmla="*/ 199060 w 454869"/>
                  <a:gd name="connsiteY81" fmla="*/ 31812 h 513347"/>
                  <a:gd name="connsiteX82" fmla="*/ 208942 w 454869"/>
                  <a:gd name="connsiteY82" fmla="*/ 15390 h 513347"/>
                  <a:gd name="connsiteX83" fmla="*/ 227102 w 454869"/>
                  <a:gd name="connsiteY83" fmla="*/ 9271 h 513347"/>
                  <a:gd name="connsiteX84" fmla="*/ 227102 w 454869"/>
                  <a:gd name="connsiteY84" fmla="*/ 0 h 513347"/>
                  <a:gd name="connsiteX85" fmla="*/ 204771 w 454869"/>
                  <a:gd name="connsiteY85" fmla="*/ 7768 h 513347"/>
                  <a:gd name="connsiteX86" fmla="*/ 191680 w 454869"/>
                  <a:gd name="connsiteY86" fmla="*/ 27455 h 513347"/>
                  <a:gd name="connsiteX87" fmla="*/ 193157 w 454869"/>
                  <a:gd name="connsiteY87" fmla="*/ 51058 h 513347"/>
                  <a:gd name="connsiteX88" fmla="*/ 208557 w 454869"/>
                  <a:gd name="connsiteY88" fmla="*/ 68977 h 513347"/>
                  <a:gd name="connsiteX89" fmla="*/ 208557 w 454869"/>
                  <a:gd name="connsiteY89" fmla="*/ 93700 h 513347"/>
                  <a:gd name="connsiteX90" fmla="*/ 145031 w 454869"/>
                  <a:gd name="connsiteY90" fmla="*/ 114820 h 513347"/>
                  <a:gd name="connsiteX91" fmla="*/ 95107 w 454869"/>
                  <a:gd name="connsiteY91" fmla="*/ 159463 h 513347"/>
                  <a:gd name="connsiteX92" fmla="*/ 73996 w 454869"/>
                  <a:gd name="connsiteY92" fmla="*/ 147225 h 513347"/>
                  <a:gd name="connsiteX93" fmla="*/ 72649 w 454869"/>
                  <a:gd name="connsiteY93" fmla="*/ 137707 h 513347"/>
                  <a:gd name="connsiteX94" fmla="*/ 66296 w 454869"/>
                  <a:gd name="connsiteY94" fmla="*/ 124760 h 513347"/>
                  <a:gd name="connsiteX95" fmla="*/ 55387 w 454869"/>
                  <a:gd name="connsiteY95" fmla="*/ 115332 h 513347"/>
                  <a:gd name="connsiteX96" fmla="*/ 36970 w 454869"/>
                  <a:gd name="connsiteY96" fmla="*/ 110388 h 513347"/>
                  <a:gd name="connsiteX97" fmla="*/ 18426 w 454869"/>
                  <a:gd name="connsiteY97" fmla="*/ 115404 h 513347"/>
                  <a:gd name="connsiteX98" fmla="*/ 4886 w 454869"/>
                  <a:gd name="connsiteY98" fmla="*/ 129054 h 513347"/>
                  <a:gd name="connsiteX99" fmla="*/ 1357 w 454869"/>
                  <a:gd name="connsiteY99" fmla="*/ 157099 h 513347"/>
                  <a:gd name="connsiteX100" fmla="*/ 18554 w 454869"/>
                  <a:gd name="connsiteY100" fmla="*/ 179488 h 513347"/>
                  <a:gd name="connsiteX101" fmla="*/ 36842 w 454869"/>
                  <a:gd name="connsiteY101" fmla="*/ 184433 h 513347"/>
                  <a:gd name="connsiteX102" fmla="*/ 55387 w 454869"/>
                  <a:gd name="connsiteY102" fmla="*/ 179365 h 513347"/>
                  <a:gd name="connsiteX103" fmla="*/ 76691 w 454869"/>
                  <a:gd name="connsiteY103" fmla="*/ 191726 h 513347"/>
                  <a:gd name="connsiteX104" fmla="*/ 63344 w 454869"/>
                  <a:gd name="connsiteY104" fmla="*/ 256624 h 513347"/>
                  <a:gd name="connsiteX105" fmla="*/ 76691 w 454869"/>
                  <a:gd name="connsiteY105" fmla="*/ 321522 h 513347"/>
                  <a:gd name="connsiteX106" fmla="*/ 55387 w 454869"/>
                  <a:gd name="connsiteY106" fmla="*/ 333759 h 513347"/>
                  <a:gd name="connsiteX107" fmla="*/ 36970 w 454869"/>
                  <a:gd name="connsiteY107" fmla="*/ 328568 h 513347"/>
                  <a:gd name="connsiteX108" fmla="*/ 14512 w 454869"/>
                  <a:gd name="connsiteY108" fmla="*/ 336191 h 513347"/>
                  <a:gd name="connsiteX109" fmla="*/ 1293 w 454869"/>
                  <a:gd name="connsiteY109" fmla="*/ 355885 h 513347"/>
                  <a:gd name="connsiteX110" fmla="*/ 4886 w 454869"/>
                  <a:gd name="connsiteY110" fmla="*/ 383945 h 513347"/>
                  <a:gd name="connsiteX111" fmla="*/ 18426 w 454869"/>
                  <a:gd name="connsiteY111" fmla="*/ 397594 h 513347"/>
                  <a:gd name="connsiteX112" fmla="*/ 36970 w 454869"/>
                  <a:gd name="connsiteY112" fmla="*/ 402612 h 513347"/>
                  <a:gd name="connsiteX113" fmla="*/ 55259 w 454869"/>
                  <a:gd name="connsiteY113" fmla="*/ 397671 h 513347"/>
                  <a:gd name="connsiteX114" fmla="*/ 66167 w 454869"/>
                  <a:gd name="connsiteY114" fmla="*/ 388238 h 513347"/>
                  <a:gd name="connsiteX115" fmla="*/ 72520 w 454869"/>
                  <a:gd name="connsiteY115" fmla="*/ 375295 h 513347"/>
                  <a:gd name="connsiteX116" fmla="*/ 73996 w 454869"/>
                  <a:gd name="connsiteY116" fmla="*/ 365651 h 513347"/>
                  <a:gd name="connsiteX117" fmla="*/ 95107 w 454869"/>
                  <a:gd name="connsiteY117" fmla="*/ 353292 h 513347"/>
                  <a:gd name="connsiteX118" fmla="*/ 145031 w 454869"/>
                  <a:gd name="connsiteY118" fmla="*/ 398172 h 513347"/>
                  <a:gd name="connsiteX119" fmla="*/ 208685 w 454869"/>
                  <a:gd name="connsiteY119" fmla="*/ 419424 h 513347"/>
                  <a:gd name="connsiteX120" fmla="*/ 208685 w 454869"/>
                  <a:gd name="connsiteY120" fmla="*/ 444148 h 513347"/>
                  <a:gd name="connsiteX121" fmla="*/ 193029 w 454869"/>
                  <a:gd name="connsiteY121" fmla="*/ 462070 h 513347"/>
                  <a:gd name="connsiteX122" fmla="*/ 191424 w 454869"/>
                  <a:gd name="connsiteY122" fmla="*/ 485864 h 513347"/>
                  <a:gd name="connsiteX123" fmla="*/ 204643 w 454869"/>
                  <a:gd name="connsiteY123" fmla="*/ 505686 h 513347"/>
                  <a:gd name="connsiteX124" fmla="*/ 227230 w 454869"/>
                  <a:gd name="connsiteY124" fmla="*/ 513347 h 513347"/>
                  <a:gd name="connsiteX125" fmla="*/ 249753 w 454869"/>
                  <a:gd name="connsiteY125" fmla="*/ 505686 h 513347"/>
                  <a:gd name="connsiteX126" fmla="*/ 262971 w 454869"/>
                  <a:gd name="connsiteY126" fmla="*/ 485864 h 513347"/>
                  <a:gd name="connsiteX127" fmla="*/ 261432 w 454869"/>
                  <a:gd name="connsiteY127" fmla="*/ 462070 h 513347"/>
                  <a:gd name="connsiteX128" fmla="*/ 245711 w 454869"/>
                  <a:gd name="connsiteY128" fmla="*/ 444148 h 513347"/>
                  <a:gd name="connsiteX129" fmla="*/ 245711 w 454869"/>
                  <a:gd name="connsiteY129" fmla="*/ 419424 h 513347"/>
                  <a:gd name="connsiteX130" fmla="*/ 309302 w 454869"/>
                  <a:gd name="connsiteY130" fmla="*/ 398191 h 513347"/>
                  <a:gd name="connsiteX131" fmla="*/ 359224 w 454869"/>
                  <a:gd name="connsiteY131" fmla="*/ 353414 h 513347"/>
                  <a:gd name="connsiteX132" fmla="*/ 380528 w 454869"/>
                  <a:gd name="connsiteY132" fmla="*/ 365773 h 513347"/>
                  <a:gd name="connsiteX133" fmla="*/ 381812 w 454869"/>
                  <a:gd name="connsiteY133" fmla="*/ 375295 h 513347"/>
                  <a:gd name="connsiteX134" fmla="*/ 399073 w 454869"/>
                  <a:gd name="connsiteY134" fmla="*/ 397671 h 513347"/>
                  <a:gd name="connsiteX135" fmla="*/ 417618 w 454869"/>
                  <a:gd name="connsiteY135" fmla="*/ 402734 h 513347"/>
                  <a:gd name="connsiteX136" fmla="*/ 436226 w 454869"/>
                  <a:gd name="connsiteY136" fmla="*/ 397819 h 513347"/>
                  <a:gd name="connsiteX137" fmla="*/ 449831 w 454869"/>
                  <a:gd name="connsiteY137" fmla="*/ 384234 h 513347"/>
                  <a:gd name="connsiteX138" fmla="*/ 454835 w 454869"/>
                  <a:gd name="connsiteY138" fmla="*/ 365651 h 513347"/>
                  <a:gd name="connsiteX139" fmla="*/ 449831 w 454869"/>
                  <a:gd name="connsiteY139" fmla="*/ 347068 h 513347"/>
                  <a:gd name="connsiteX140" fmla="*/ 436226 w 454869"/>
                  <a:gd name="connsiteY140" fmla="*/ 333483 h 513347"/>
                  <a:gd name="connsiteX141" fmla="*/ 417618 w 454869"/>
                  <a:gd name="connsiteY141" fmla="*/ 328568 h 513347"/>
                  <a:gd name="connsiteX142" fmla="*/ 399073 w 454869"/>
                  <a:gd name="connsiteY142" fmla="*/ 333637 h 513347"/>
                  <a:gd name="connsiteX143" fmla="*/ 377833 w 454869"/>
                  <a:gd name="connsiteY143" fmla="*/ 321272 h 513347"/>
                  <a:gd name="connsiteX144" fmla="*/ 391181 w 454869"/>
                  <a:gd name="connsiteY144" fmla="*/ 256253 h 513347"/>
                  <a:gd name="connsiteX145" fmla="*/ 377833 w 454869"/>
                  <a:gd name="connsiteY145" fmla="*/ 191232 h 513347"/>
                  <a:gd name="connsiteX146" fmla="*/ 399073 w 454869"/>
                  <a:gd name="connsiteY146" fmla="*/ 178870 h 513347"/>
                  <a:gd name="connsiteX147" fmla="*/ 417618 w 454869"/>
                  <a:gd name="connsiteY147" fmla="*/ 183839 h 513347"/>
                  <a:gd name="connsiteX148" fmla="*/ 436099 w 454869"/>
                  <a:gd name="connsiteY148" fmla="*/ 178870 h 513347"/>
                  <a:gd name="connsiteX149" fmla="*/ 449188 w 454869"/>
                  <a:gd name="connsiteY149" fmla="*/ 166397 h 513347"/>
                  <a:gd name="connsiteX150" fmla="*/ 454771 w 454869"/>
                  <a:gd name="connsiteY150" fmla="*/ 149231 h 513347"/>
                  <a:gd name="connsiteX151" fmla="*/ 451627 w 454869"/>
                  <a:gd name="connsiteY151" fmla="*/ 131445 h 513347"/>
                  <a:gd name="connsiteX152" fmla="*/ 440462 w 454869"/>
                  <a:gd name="connsiteY152" fmla="*/ 117259 h 513347"/>
                  <a:gd name="connsiteX153" fmla="*/ 423906 w 454869"/>
                  <a:gd name="connsiteY153" fmla="*/ 110039 h 513347"/>
                  <a:gd name="connsiteX154" fmla="*/ 405939 w 454869"/>
                  <a:gd name="connsiteY154" fmla="*/ 111497 h 513347"/>
                  <a:gd name="connsiteX155" fmla="*/ 390795 w 454869"/>
                  <a:gd name="connsiteY155" fmla="*/ 121288 h 513347"/>
                  <a:gd name="connsiteX156" fmla="*/ 382068 w 454869"/>
                  <a:gd name="connsiteY156" fmla="*/ 137089 h 513347"/>
                  <a:gd name="connsiteX157" fmla="*/ 380785 w 454869"/>
                  <a:gd name="connsiteY157" fmla="*/ 146607 h 513347"/>
                  <a:gd name="connsiteX158" fmla="*/ 359417 w 454869"/>
                  <a:gd name="connsiteY158" fmla="*/ 158968 h 513347"/>
                  <a:gd name="connsiteX159" fmla="*/ 309302 w 454869"/>
                  <a:gd name="connsiteY159" fmla="*/ 114391 h 513347"/>
                  <a:gd name="connsiteX160" fmla="*/ 245582 w 454869"/>
                  <a:gd name="connsiteY160" fmla="*/ 93452 h 513347"/>
                  <a:gd name="connsiteX161" fmla="*/ 245582 w 454869"/>
                  <a:gd name="connsiteY161" fmla="*/ 68730 h 513347"/>
                  <a:gd name="connsiteX162" fmla="*/ 260726 w 454869"/>
                  <a:gd name="connsiteY162" fmla="*/ 50819 h 513347"/>
                  <a:gd name="connsiteX163" fmla="*/ 262074 w 454869"/>
                  <a:gd name="connsiteY163" fmla="*/ 27417 h 513347"/>
                  <a:gd name="connsiteX164" fmla="*/ 249176 w 454869"/>
                  <a:gd name="connsiteY164" fmla="*/ 7874 h 513347"/>
                  <a:gd name="connsiteX165" fmla="*/ 227102 w 454869"/>
                  <a:gd name="connsiteY165" fmla="*/ 0 h 513347"/>
                  <a:gd name="connsiteX166" fmla="*/ 227102 w 454869"/>
                  <a:gd name="connsiteY166" fmla="*/ 0 h 5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454869" h="513347">
                    <a:moveTo>
                      <a:pt x="227102" y="9271"/>
                    </a:moveTo>
                    <a:cubicBezTo>
                      <a:pt x="233583" y="9360"/>
                      <a:pt x="239807" y="11718"/>
                      <a:pt x="244748" y="15936"/>
                    </a:cubicBezTo>
                    <a:cubicBezTo>
                      <a:pt x="249689" y="20154"/>
                      <a:pt x="252962" y="25967"/>
                      <a:pt x="254117" y="32367"/>
                    </a:cubicBezTo>
                    <a:cubicBezTo>
                      <a:pt x="255207" y="38766"/>
                      <a:pt x="254053" y="45350"/>
                      <a:pt x="250780" y="50975"/>
                    </a:cubicBezTo>
                    <a:cubicBezTo>
                      <a:pt x="247572" y="56600"/>
                      <a:pt x="242438" y="60914"/>
                      <a:pt x="236342" y="63167"/>
                    </a:cubicBezTo>
                    <a:lnTo>
                      <a:pt x="236342" y="101982"/>
                    </a:lnTo>
                    <a:cubicBezTo>
                      <a:pt x="260405" y="103447"/>
                      <a:pt x="283763" y="110512"/>
                      <a:pt x="304618" y="122616"/>
                    </a:cubicBezTo>
                    <a:cubicBezTo>
                      <a:pt x="325408" y="134720"/>
                      <a:pt x="343182" y="151527"/>
                      <a:pt x="356337" y="171701"/>
                    </a:cubicBezTo>
                    <a:lnTo>
                      <a:pt x="390090" y="152293"/>
                    </a:lnTo>
                    <a:cubicBezTo>
                      <a:pt x="389191" y="148221"/>
                      <a:pt x="389191" y="144003"/>
                      <a:pt x="390090" y="139931"/>
                    </a:cubicBezTo>
                    <a:cubicBezTo>
                      <a:pt x="391822" y="132918"/>
                      <a:pt x="396249" y="126878"/>
                      <a:pt x="402410" y="123120"/>
                    </a:cubicBezTo>
                    <a:cubicBezTo>
                      <a:pt x="405554" y="121310"/>
                      <a:pt x="409019" y="120140"/>
                      <a:pt x="412677" y="119675"/>
                    </a:cubicBezTo>
                    <a:cubicBezTo>
                      <a:pt x="416270" y="119211"/>
                      <a:pt x="419928" y="119463"/>
                      <a:pt x="423457" y="120416"/>
                    </a:cubicBezTo>
                    <a:cubicBezTo>
                      <a:pt x="426922" y="121369"/>
                      <a:pt x="430195" y="123004"/>
                      <a:pt x="433082" y="125229"/>
                    </a:cubicBezTo>
                    <a:cubicBezTo>
                      <a:pt x="435970" y="127453"/>
                      <a:pt x="438409" y="130223"/>
                      <a:pt x="440205" y="133380"/>
                    </a:cubicBezTo>
                    <a:cubicBezTo>
                      <a:pt x="442002" y="136538"/>
                      <a:pt x="443157" y="140021"/>
                      <a:pt x="443606" y="143630"/>
                    </a:cubicBezTo>
                    <a:cubicBezTo>
                      <a:pt x="444120" y="147240"/>
                      <a:pt x="443863" y="150906"/>
                      <a:pt x="442900" y="154418"/>
                    </a:cubicBezTo>
                    <a:cubicBezTo>
                      <a:pt x="441937" y="157931"/>
                      <a:pt x="440333" y="161221"/>
                      <a:pt x="438087" y="164101"/>
                    </a:cubicBezTo>
                    <a:cubicBezTo>
                      <a:pt x="435842" y="166982"/>
                      <a:pt x="433082" y="169396"/>
                      <a:pt x="429938" y="171206"/>
                    </a:cubicBezTo>
                    <a:cubicBezTo>
                      <a:pt x="425768" y="173621"/>
                      <a:pt x="421083" y="174899"/>
                      <a:pt x="416270" y="174915"/>
                    </a:cubicBezTo>
                    <a:cubicBezTo>
                      <a:pt x="409597" y="174862"/>
                      <a:pt x="403244" y="172453"/>
                      <a:pt x="398239" y="168115"/>
                    </a:cubicBezTo>
                    <a:lnTo>
                      <a:pt x="364486" y="187523"/>
                    </a:lnTo>
                    <a:cubicBezTo>
                      <a:pt x="375074" y="208893"/>
                      <a:pt x="380528" y="232412"/>
                      <a:pt x="380528" y="256253"/>
                    </a:cubicBezTo>
                    <a:cubicBezTo>
                      <a:pt x="380528" y="280094"/>
                      <a:pt x="375074" y="303614"/>
                      <a:pt x="364486" y="324981"/>
                    </a:cubicBezTo>
                    <a:lnTo>
                      <a:pt x="398239" y="344392"/>
                    </a:lnTo>
                    <a:cubicBezTo>
                      <a:pt x="403309" y="340073"/>
                      <a:pt x="409725" y="337706"/>
                      <a:pt x="416334" y="337712"/>
                    </a:cubicBezTo>
                    <a:cubicBezTo>
                      <a:pt x="421147" y="337706"/>
                      <a:pt x="425831" y="338938"/>
                      <a:pt x="429938" y="341299"/>
                    </a:cubicBezTo>
                    <a:cubicBezTo>
                      <a:pt x="433082" y="343109"/>
                      <a:pt x="435842" y="345521"/>
                      <a:pt x="438087" y="348402"/>
                    </a:cubicBezTo>
                    <a:cubicBezTo>
                      <a:pt x="440333" y="351284"/>
                      <a:pt x="441937" y="354576"/>
                      <a:pt x="442900" y="358086"/>
                    </a:cubicBezTo>
                    <a:cubicBezTo>
                      <a:pt x="443863" y="361602"/>
                      <a:pt x="444120" y="365266"/>
                      <a:pt x="443606" y="368879"/>
                    </a:cubicBezTo>
                    <a:cubicBezTo>
                      <a:pt x="443157" y="372485"/>
                      <a:pt x="442002" y="375969"/>
                      <a:pt x="440205" y="379126"/>
                    </a:cubicBezTo>
                    <a:cubicBezTo>
                      <a:pt x="438409" y="382283"/>
                      <a:pt x="435970" y="385056"/>
                      <a:pt x="433082" y="387276"/>
                    </a:cubicBezTo>
                    <a:cubicBezTo>
                      <a:pt x="430195" y="389502"/>
                      <a:pt x="426922" y="391139"/>
                      <a:pt x="423457" y="392088"/>
                    </a:cubicBezTo>
                    <a:cubicBezTo>
                      <a:pt x="419928" y="393044"/>
                      <a:pt x="416270" y="393295"/>
                      <a:pt x="412677" y="392833"/>
                    </a:cubicBezTo>
                    <a:cubicBezTo>
                      <a:pt x="409019" y="392364"/>
                      <a:pt x="405554" y="391196"/>
                      <a:pt x="402410" y="389387"/>
                    </a:cubicBezTo>
                    <a:cubicBezTo>
                      <a:pt x="396249" y="385627"/>
                      <a:pt x="391822" y="379588"/>
                      <a:pt x="390090" y="372575"/>
                    </a:cubicBezTo>
                    <a:cubicBezTo>
                      <a:pt x="389191" y="368500"/>
                      <a:pt x="389191" y="364284"/>
                      <a:pt x="390090" y="360216"/>
                    </a:cubicBezTo>
                    <a:lnTo>
                      <a:pt x="356337" y="340805"/>
                    </a:lnTo>
                    <a:cubicBezTo>
                      <a:pt x="343182" y="360979"/>
                      <a:pt x="325408" y="377785"/>
                      <a:pt x="304618" y="389887"/>
                    </a:cubicBezTo>
                    <a:cubicBezTo>
                      <a:pt x="283763" y="401996"/>
                      <a:pt x="260405" y="409061"/>
                      <a:pt x="236342" y="410524"/>
                    </a:cubicBezTo>
                    <a:lnTo>
                      <a:pt x="236342" y="449339"/>
                    </a:lnTo>
                    <a:cubicBezTo>
                      <a:pt x="242502" y="451528"/>
                      <a:pt x="247700" y="455814"/>
                      <a:pt x="250972" y="461448"/>
                    </a:cubicBezTo>
                    <a:cubicBezTo>
                      <a:pt x="254245" y="467082"/>
                      <a:pt x="255464" y="473704"/>
                      <a:pt x="254373" y="480134"/>
                    </a:cubicBezTo>
                    <a:cubicBezTo>
                      <a:pt x="253219" y="486570"/>
                      <a:pt x="249882" y="492403"/>
                      <a:pt x="244941" y="496606"/>
                    </a:cubicBezTo>
                    <a:cubicBezTo>
                      <a:pt x="239935" y="500815"/>
                      <a:pt x="233583" y="503119"/>
                      <a:pt x="227102" y="503119"/>
                    </a:cubicBezTo>
                    <a:cubicBezTo>
                      <a:pt x="220556" y="503119"/>
                      <a:pt x="214268" y="500815"/>
                      <a:pt x="209263" y="496606"/>
                    </a:cubicBezTo>
                    <a:cubicBezTo>
                      <a:pt x="204322" y="492403"/>
                      <a:pt x="200921" y="486570"/>
                      <a:pt x="199830" y="480134"/>
                    </a:cubicBezTo>
                    <a:cubicBezTo>
                      <a:pt x="198740" y="473704"/>
                      <a:pt x="199958" y="467082"/>
                      <a:pt x="203231" y="461448"/>
                    </a:cubicBezTo>
                    <a:cubicBezTo>
                      <a:pt x="206504" y="455814"/>
                      <a:pt x="211701" y="451528"/>
                      <a:pt x="217862" y="449339"/>
                    </a:cubicBezTo>
                    <a:lnTo>
                      <a:pt x="217862" y="411018"/>
                    </a:lnTo>
                    <a:cubicBezTo>
                      <a:pt x="193734" y="409568"/>
                      <a:pt x="170377" y="402496"/>
                      <a:pt x="149522" y="390369"/>
                    </a:cubicBezTo>
                    <a:cubicBezTo>
                      <a:pt x="128603" y="378241"/>
                      <a:pt x="110893" y="361397"/>
                      <a:pt x="97674" y="341177"/>
                    </a:cubicBezTo>
                    <a:lnTo>
                      <a:pt x="64114" y="360582"/>
                    </a:lnTo>
                    <a:cubicBezTo>
                      <a:pt x="65141" y="366222"/>
                      <a:pt x="64435" y="372049"/>
                      <a:pt x="61996" y="377253"/>
                    </a:cubicBezTo>
                    <a:cubicBezTo>
                      <a:pt x="59622" y="382457"/>
                      <a:pt x="55644" y="386782"/>
                      <a:pt x="50638" y="389631"/>
                    </a:cubicBezTo>
                    <a:cubicBezTo>
                      <a:pt x="46981" y="391716"/>
                      <a:pt x="42874" y="392929"/>
                      <a:pt x="38639" y="393173"/>
                    </a:cubicBezTo>
                    <a:cubicBezTo>
                      <a:pt x="34404" y="393417"/>
                      <a:pt x="30233" y="392692"/>
                      <a:pt x="26319" y="391049"/>
                    </a:cubicBezTo>
                    <a:cubicBezTo>
                      <a:pt x="22405" y="389406"/>
                      <a:pt x="18939" y="386891"/>
                      <a:pt x="16180" y="383695"/>
                    </a:cubicBezTo>
                    <a:cubicBezTo>
                      <a:pt x="13421" y="380500"/>
                      <a:pt x="11432" y="376707"/>
                      <a:pt x="10341" y="372620"/>
                    </a:cubicBezTo>
                    <a:cubicBezTo>
                      <a:pt x="9250" y="368526"/>
                      <a:pt x="9122" y="364239"/>
                      <a:pt x="9956" y="360094"/>
                    </a:cubicBezTo>
                    <a:cubicBezTo>
                      <a:pt x="10790" y="355942"/>
                      <a:pt x="12522" y="352034"/>
                      <a:pt x="15089" y="348678"/>
                    </a:cubicBezTo>
                    <a:cubicBezTo>
                      <a:pt x="17656" y="345322"/>
                      <a:pt x="20993" y="342595"/>
                      <a:pt x="24779" y="340715"/>
                    </a:cubicBezTo>
                    <a:cubicBezTo>
                      <a:pt x="28564" y="338835"/>
                      <a:pt x="32736" y="337853"/>
                      <a:pt x="36970" y="337840"/>
                    </a:cubicBezTo>
                    <a:cubicBezTo>
                      <a:pt x="43580" y="337892"/>
                      <a:pt x="49997" y="340298"/>
                      <a:pt x="55002" y="344636"/>
                    </a:cubicBezTo>
                    <a:lnTo>
                      <a:pt x="88562" y="325109"/>
                    </a:lnTo>
                    <a:cubicBezTo>
                      <a:pt x="77974" y="303770"/>
                      <a:pt x="72456" y="280266"/>
                      <a:pt x="72456" y="256438"/>
                    </a:cubicBezTo>
                    <a:cubicBezTo>
                      <a:pt x="72456" y="232611"/>
                      <a:pt x="77974" y="209108"/>
                      <a:pt x="88562" y="187770"/>
                    </a:cubicBezTo>
                    <a:lnTo>
                      <a:pt x="54874" y="168363"/>
                    </a:lnTo>
                    <a:cubicBezTo>
                      <a:pt x="49868" y="172672"/>
                      <a:pt x="43516" y="175080"/>
                      <a:pt x="36970" y="175162"/>
                    </a:cubicBezTo>
                    <a:cubicBezTo>
                      <a:pt x="29912" y="174691"/>
                      <a:pt x="23367" y="171563"/>
                      <a:pt x="18554" y="166411"/>
                    </a:cubicBezTo>
                    <a:cubicBezTo>
                      <a:pt x="13742" y="161258"/>
                      <a:pt x="11047" y="154466"/>
                      <a:pt x="11047" y="147410"/>
                    </a:cubicBezTo>
                    <a:cubicBezTo>
                      <a:pt x="11047" y="140354"/>
                      <a:pt x="13742" y="133563"/>
                      <a:pt x="18554" y="128410"/>
                    </a:cubicBezTo>
                    <a:cubicBezTo>
                      <a:pt x="23367" y="123257"/>
                      <a:pt x="29912" y="120129"/>
                      <a:pt x="36970" y="119659"/>
                    </a:cubicBezTo>
                    <a:cubicBezTo>
                      <a:pt x="41783" y="119691"/>
                      <a:pt x="46468" y="120969"/>
                      <a:pt x="50638" y="123367"/>
                    </a:cubicBezTo>
                    <a:cubicBezTo>
                      <a:pt x="56799" y="127125"/>
                      <a:pt x="61291" y="133166"/>
                      <a:pt x="63023" y="140179"/>
                    </a:cubicBezTo>
                    <a:cubicBezTo>
                      <a:pt x="63986" y="144243"/>
                      <a:pt x="63986" y="148476"/>
                      <a:pt x="63023" y="152541"/>
                    </a:cubicBezTo>
                    <a:lnTo>
                      <a:pt x="96712" y="171948"/>
                    </a:lnTo>
                    <a:cubicBezTo>
                      <a:pt x="109930" y="151775"/>
                      <a:pt x="127641" y="134967"/>
                      <a:pt x="148495" y="122863"/>
                    </a:cubicBezTo>
                    <a:cubicBezTo>
                      <a:pt x="169286" y="110759"/>
                      <a:pt x="192707" y="103694"/>
                      <a:pt x="216706" y="102229"/>
                    </a:cubicBezTo>
                    <a:lnTo>
                      <a:pt x="216706" y="63167"/>
                    </a:lnTo>
                    <a:cubicBezTo>
                      <a:pt x="210546" y="60884"/>
                      <a:pt x="205348" y="56478"/>
                      <a:pt x="202140" y="50735"/>
                    </a:cubicBezTo>
                    <a:cubicBezTo>
                      <a:pt x="198932" y="44993"/>
                      <a:pt x="197841" y="38286"/>
                      <a:pt x="199060" y="31812"/>
                    </a:cubicBezTo>
                    <a:cubicBezTo>
                      <a:pt x="200280" y="25338"/>
                      <a:pt x="203808" y="19518"/>
                      <a:pt x="208942" y="15390"/>
                    </a:cubicBezTo>
                    <a:cubicBezTo>
                      <a:pt x="214075" y="11261"/>
                      <a:pt x="220492" y="9093"/>
                      <a:pt x="227102" y="9271"/>
                    </a:cubicBezTo>
                    <a:close/>
                    <a:moveTo>
                      <a:pt x="227102" y="0"/>
                    </a:moveTo>
                    <a:cubicBezTo>
                      <a:pt x="219016" y="83"/>
                      <a:pt x="211188" y="2811"/>
                      <a:pt x="204771" y="7768"/>
                    </a:cubicBezTo>
                    <a:cubicBezTo>
                      <a:pt x="198418" y="12725"/>
                      <a:pt x="193799" y="19639"/>
                      <a:pt x="191680" y="27455"/>
                    </a:cubicBezTo>
                    <a:cubicBezTo>
                      <a:pt x="189627" y="35271"/>
                      <a:pt x="190140" y="43560"/>
                      <a:pt x="193157" y="51058"/>
                    </a:cubicBezTo>
                    <a:cubicBezTo>
                      <a:pt x="196237" y="58554"/>
                      <a:pt x="201627" y="64847"/>
                      <a:pt x="208557" y="68977"/>
                    </a:cubicBezTo>
                    <a:lnTo>
                      <a:pt x="208557" y="93700"/>
                    </a:lnTo>
                    <a:cubicBezTo>
                      <a:pt x="186162" y="96321"/>
                      <a:pt x="164537" y="103509"/>
                      <a:pt x="145031" y="114820"/>
                    </a:cubicBezTo>
                    <a:cubicBezTo>
                      <a:pt x="125523" y="126130"/>
                      <a:pt x="108518" y="141323"/>
                      <a:pt x="95107" y="159463"/>
                    </a:cubicBezTo>
                    <a:lnTo>
                      <a:pt x="73996" y="147225"/>
                    </a:lnTo>
                    <a:cubicBezTo>
                      <a:pt x="73996" y="144005"/>
                      <a:pt x="73547" y="140803"/>
                      <a:pt x="72649" y="137707"/>
                    </a:cubicBezTo>
                    <a:cubicBezTo>
                      <a:pt x="71429" y="133007"/>
                      <a:pt x="69247" y="128604"/>
                      <a:pt x="66296" y="124760"/>
                    </a:cubicBezTo>
                    <a:cubicBezTo>
                      <a:pt x="63280" y="120916"/>
                      <a:pt x="59558" y="117710"/>
                      <a:pt x="55387" y="115332"/>
                    </a:cubicBezTo>
                    <a:cubicBezTo>
                      <a:pt x="49740" y="112107"/>
                      <a:pt x="43387" y="110402"/>
                      <a:pt x="36970" y="110388"/>
                    </a:cubicBezTo>
                    <a:cubicBezTo>
                      <a:pt x="30426" y="110396"/>
                      <a:pt x="24073" y="112127"/>
                      <a:pt x="18426" y="115404"/>
                    </a:cubicBezTo>
                    <a:cubicBezTo>
                      <a:pt x="12779" y="118681"/>
                      <a:pt x="8095" y="123389"/>
                      <a:pt x="4886" y="129054"/>
                    </a:cubicBezTo>
                    <a:cubicBezTo>
                      <a:pt x="10" y="137569"/>
                      <a:pt x="-1209" y="147650"/>
                      <a:pt x="1357" y="157099"/>
                    </a:cubicBezTo>
                    <a:cubicBezTo>
                      <a:pt x="3924" y="166548"/>
                      <a:pt x="10084" y="174596"/>
                      <a:pt x="18554" y="179488"/>
                    </a:cubicBezTo>
                    <a:cubicBezTo>
                      <a:pt x="24137" y="182693"/>
                      <a:pt x="30426" y="184397"/>
                      <a:pt x="36842" y="184433"/>
                    </a:cubicBezTo>
                    <a:cubicBezTo>
                      <a:pt x="43323" y="184403"/>
                      <a:pt x="49740" y="182654"/>
                      <a:pt x="55387" y="179365"/>
                    </a:cubicBezTo>
                    <a:lnTo>
                      <a:pt x="76691" y="191726"/>
                    </a:lnTo>
                    <a:cubicBezTo>
                      <a:pt x="67900" y="212217"/>
                      <a:pt x="63344" y="234303"/>
                      <a:pt x="63344" y="256624"/>
                    </a:cubicBezTo>
                    <a:cubicBezTo>
                      <a:pt x="63344" y="278945"/>
                      <a:pt x="67900" y="301030"/>
                      <a:pt x="76691" y="321522"/>
                    </a:cubicBezTo>
                    <a:lnTo>
                      <a:pt x="55387" y="333759"/>
                    </a:lnTo>
                    <a:cubicBezTo>
                      <a:pt x="49804" y="330448"/>
                      <a:pt x="43452" y="328658"/>
                      <a:pt x="36970" y="328568"/>
                    </a:cubicBezTo>
                    <a:cubicBezTo>
                      <a:pt x="28821" y="328581"/>
                      <a:pt x="20928" y="331257"/>
                      <a:pt x="14512" y="336191"/>
                    </a:cubicBezTo>
                    <a:cubicBezTo>
                      <a:pt x="8095" y="341132"/>
                      <a:pt x="3411" y="348050"/>
                      <a:pt x="1293" y="355885"/>
                    </a:cubicBezTo>
                    <a:cubicBezTo>
                      <a:pt x="-1274" y="365343"/>
                      <a:pt x="10" y="375437"/>
                      <a:pt x="4886" y="383945"/>
                    </a:cubicBezTo>
                    <a:cubicBezTo>
                      <a:pt x="8095" y="389611"/>
                      <a:pt x="12779" y="394321"/>
                      <a:pt x="18426" y="397594"/>
                    </a:cubicBezTo>
                    <a:cubicBezTo>
                      <a:pt x="24073" y="400873"/>
                      <a:pt x="30426" y="402606"/>
                      <a:pt x="36970" y="402612"/>
                    </a:cubicBezTo>
                    <a:cubicBezTo>
                      <a:pt x="43387" y="402580"/>
                      <a:pt x="49676" y="400873"/>
                      <a:pt x="55259" y="397671"/>
                    </a:cubicBezTo>
                    <a:cubicBezTo>
                      <a:pt x="59494" y="395290"/>
                      <a:pt x="63151" y="392082"/>
                      <a:pt x="66167" y="388238"/>
                    </a:cubicBezTo>
                    <a:cubicBezTo>
                      <a:pt x="69119" y="384395"/>
                      <a:pt x="71300" y="379993"/>
                      <a:pt x="72520" y="375295"/>
                    </a:cubicBezTo>
                    <a:cubicBezTo>
                      <a:pt x="73483" y="372164"/>
                      <a:pt x="73932" y="368917"/>
                      <a:pt x="73996" y="365651"/>
                    </a:cubicBezTo>
                    <a:lnTo>
                      <a:pt x="95107" y="353292"/>
                    </a:lnTo>
                    <a:cubicBezTo>
                      <a:pt x="108518" y="371516"/>
                      <a:pt x="125523" y="386794"/>
                      <a:pt x="145031" y="398172"/>
                    </a:cubicBezTo>
                    <a:cubicBezTo>
                      <a:pt x="164602" y="409549"/>
                      <a:pt x="186226" y="416780"/>
                      <a:pt x="208685" y="419424"/>
                    </a:cubicBezTo>
                    <a:lnTo>
                      <a:pt x="208685" y="444148"/>
                    </a:lnTo>
                    <a:cubicBezTo>
                      <a:pt x="201627" y="448229"/>
                      <a:pt x="196108" y="454531"/>
                      <a:pt x="193029" y="462070"/>
                    </a:cubicBezTo>
                    <a:cubicBezTo>
                      <a:pt x="189884" y="469617"/>
                      <a:pt x="189306" y="477978"/>
                      <a:pt x="191424" y="485864"/>
                    </a:cubicBezTo>
                    <a:cubicBezTo>
                      <a:pt x="193542" y="493744"/>
                      <a:pt x="198226" y="500713"/>
                      <a:pt x="204643" y="505686"/>
                    </a:cubicBezTo>
                    <a:cubicBezTo>
                      <a:pt x="211124" y="510652"/>
                      <a:pt x="219081" y="513347"/>
                      <a:pt x="227230" y="513347"/>
                    </a:cubicBezTo>
                    <a:cubicBezTo>
                      <a:pt x="235380" y="513347"/>
                      <a:pt x="243272" y="510652"/>
                      <a:pt x="249753" y="505686"/>
                    </a:cubicBezTo>
                    <a:cubicBezTo>
                      <a:pt x="256234" y="500713"/>
                      <a:pt x="260854" y="493744"/>
                      <a:pt x="262971" y="485864"/>
                    </a:cubicBezTo>
                    <a:cubicBezTo>
                      <a:pt x="265090" y="477978"/>
                      <a:pt x="264576" y="469617"/>
                      <a:pt x="261432" y="462070"/>
                    </a:cubicBezTo>
                    <a:cubicBezTo>
                      <a:pt x="258287" y="454531"/>
                      <a:pt x="252769" y="448229"/>
                      <a:pt x="245711" y="444148"/>
                    </a:cubicBezTo>
                    <a:lnTo>
                      <a:pt x="245711" y="419424"/>
                    </a:lnTo>
                    <a:cubicBezTo>
                      <a:pt x="268170" y="416774"/>
                      <a:pt x="289794" y="409549"/>
                      <a:pt x="309302" y="398191"/>
                    </a:cubicBezTo>
                    <a:cubicBezTo>
                      <a:pt x="328808" y="386839"/>
                      <a:pt x="345813" y="371599"/>
                      <a:pt x="359224" y="353414"/>
                    </a:cubicBezTo>
                    <a:lnTo>
                      <a:pt x="380528" y="365773"/>
                    </a:lnTo>
                    <a:cubicBezTo>
                      <a:pt x="380528" y="368988"/>
                      <a:pt x="380977" y="372190"/>
                      <a:pt x="381812" y="375295"/>
                    </a:cubicBezTo>
                    <a:cubicBezTo>
                      <a:pt x="384378" y="384747"/>
                      <a:pt x="390603" y="392788"/>
                      <a:pt x="399073" y="397671"/>
                    </a:cubicBezTo>
                    <a:cubicBezTo>
                      <a:pt x="404720" y="400963"/>
                      <a:pt x="411073" y="402708"/>
                      <a:pt x="417618" y="402734"/>
                    </a:cubicBezTo>
                    <a:cubicBezTo>
                      <a:pt x="424163" y="402760"/>
                      <a:pt x="430580" y="401066"/>
                      <a:pt x="436226" y="397819"/>
                    </a:cubicBezTo>
                    <a:cubicBezTo>
                      <a:pt x="441873" y="394572"/>
                      <a:pt x="446558" y="389887"/>
                      <a:pt x="449831" y="384234"/>
                    </a:cubicBezTo>
                    <a:cubicBezTo>
                      <a:pt x="453103" y="378587"/>
                      <a:pt x="454835" y="372177"/>
                      <a:pt x="454835" y="365651"/>
                    </a:cubicBezTo>
                    <a:cubicBezTo>
                      <a:pt x="454835" y="359125"/>
                      <a:pt x="453103" y="352715"/>
                      <a:pt x="449831" y="347068"/>
                    </a:cubicBezTo>
                    <a:cubicBezTo>
                      <a:pt x="446558" y="341421"/>
                      <a:pt x="441873" y="336737"/>
                      <a:pt x="436226" y="333483"/>
                    </a:cubicBezTo>
                    <a:cubicBezTo>
                      <a:pt x="430580" y="330236"/>
                      <a:pt x="424163" y="328542"/>
                      <a:pt x="417618" y="328568"/>
                    </a:cubicBezTo>
                    <a:cubicBezTo>
                      <a:pt x="411073" y="328594"/>
                      <a:pt x="404720" y="330339"/>
                      <a:pt x="399073" y="333637"/>
                    </a:cubicBezTo>
                    <a:lnTo>
                      <a:pt x="377833" y="321272"/>
                    </a:lnTo>
                    <a:cubicBezTo>
                      <a:pt x="386624" y="300729"/>
                      <a:pt x="391181" y="278607"/>
                      <a:pt x="391181" y="256253"/>
                    </a:cubicBezTo>
                    <a:cubicBezTo>
                      <a:pt x="391181" y="233899"/>
                      <a:pt x="386624" y="211778"/>
                      <a:pt x="377833" y="191232"/>
                    </a:cubicBezTo>
                    <a:lnTo>
                      <a:pt x="399073" y="178870"/>
                    </a:lnTo>
                    <a:cubicBezTo>
                      <a:pt x="404720" y="182125"/>
                      <a:pt x="411073" y="183839"/>
                      <a:pt x="417618" y="183839"/>
                    </a:cubicBezTo>
                    <a:cubicBezTo>
                      <a:pt x="424099" y="183839"/>
                      <a:pt x="430516" y="182125"/>
                      <a:pt x="436099" y="178870"/>
                    </a:cubicBezTo>
                    <a:cubicBezTo>
                      <a:pt x="441424" y="175853"/>
                      <a:pt x="445916" y="171568"/>
                      <a:pt x="449188" y="166397"/>
                    </a:cubicBezTo>
                    <a:cubicBezTo>
                      <a:pt x="452397" y="161226"/>
                      <a:pt x="454322" y="155329"/>
                      <a:pt x="454771" y="149231"/>
                    </a:cubicBezTo>
                    <a:cubicBezTo>
                      <a:pt x="455221" y="143133"/>
                      <a:pt x="454129" y="137023"/>
                      <a:pt x="451627" y="131445"/>
                    </a:cubicBezTo>
                    <a:cubicBezTo>
                      <a:pt x="449124" y="125867"/>
                      <a:pt x="445274" y="120993"/>
                      <a:pt x="440462" y="117259"/>
                    </a:cubicBezTo>
                    <a:cubicBezTo>
                      <a:pt x="435649" y="113524"/>
                      <a:pt x="429938" y="111043"/>
                      <a:pt x="423906" y="110039"/>
                    </a:cubicBezTo>
                    <a:cubicBezTo>
                      <a:pt x="417874" y="109033"/>
                      <a:pt x="411714" y="109534"/>
                      <a:pt x="405939" y="111497"/>
                    </a:cubicBezTo>
                    <a:cubicBezTo>
                      <a:pt x="400164" y="113459"/>
                      <a:pt x="394966" y="116823"/>
                      <a:pt x="390795" y="121288"/>
                    </a:cubicBezTo>
                    <a:cubicBezTo>
                      <a:pt x="386624" y="125753"/>
                      <a:pt x="383608" y="131181"/>
                      <a:pt x="382068" y="137089"/>
                    </a:cubicBezTo>
                    <a:cubicBezTo>
                      <a:pt x="381170" y="140190"/>
                      <a:pt x="380785" y="143393"/>
                      <a:pt x="380785" y="146607"/>
                    </a:cubicBezTo>
                    <a:lnTo>
                      <a:pt x="359417" y="158968"/>
                    </a:lnTo>
                    <a:cubicBezTo>
                      <a:pt x="345942" y="140832"/>
                      <a:pt x="328873" y="125660"/>
                      <a:pt x="309302" y="114391"/>
                    </a:cubicBezTo>
                    <a:cubicBezTo>
                      <a:pt x="289730" y="103122"/>
                      <a:pt x="268041" y="95995"/>
                      <a:pt x="245582" y="93452"/>
                    </a:cubicBezTo>
                    <a:lnTo>
                      <a:pt x="245582" y="68730"/>
                    </a:lnTo>
                    <a:cubicBezTo>
                      <a:pt x="252449" y="64552"/>
                      <a:pt x="257774" y="58267"/>
                      <a:pt x="260726" y="50819"/>
                    </a:cubicBezTo>
                    <a:cubicBezTo>
                      <a:pt x="263678" y="43370"/>
                      <a:pt x="264191" y="35159"/>
                      <a:pt x="262074" y="27417"/>
                    </a:cubicBezTo>
                    <a:cubicBezTo>
                      <a:pt x="260020" y="19674"/>
                      <a:pt x="255464" y="12818"/>
                      <a:pt x="249176" y="7874"/>
                    </a:cubicBezTo>
                    <a:cubicBezTo>
                      <a:pt x="242823" y="2931"/>
                      <a:pt x="235123" y="169"/>
                      <a:pt x="227102" y="0"/>
                    </a:cubicBezTo>
                    <a:lnTo>
                      <a:pt x="227102" y="0"/>
                    </a:lnTo>
                    <a:close/>
                  </a:path>
                </a:pathLst>
              </a:custGeom>
              <a:solidFill>
                <a:srgbClr val="FFFFFF"/>
              </a:solidFill>
              <a:ln w="6417" cap="flat">
                <a:noFill/>
                <a:prstDash val="solid"/>
                <a:miter/>
              </a:ln>
            </p:spPr>
            <p:txBody>
              <a:bodyPr rtlCol="0" anchor="ctr"/>
              <a:lstStyle/>
              <a:p>
                <a:endParaRPr lang="en-US" sz="1600"/>
              </a:p>
            </p:txBody>
          </p:sp>
          <p:sp>
            <p:nvSpPr>
              <p:cNvPr id="454" name="Freeform: Shape 143">
                <a:extLst>
                  <a:ext uri="{FF2B5EF4-FFF2-40B4-BE49-F238E27FC236}">
                    <a16:creationId xmlns:a16="http://schemas.microsoft.com/office/drawing/2014/main" id="{C29E2CA5-34F2-BD96-291C-A58EBC60FB96}"/>
                  </a:ext>
                </a:extLst>
              </p:cNvPr>
              <p:cNvSpPr/>
              <p:nvPr/>
            </p:nvSpPr>
            <p:spPr>
              <a:xfrm>
                <a:off x="6517468" y="2373265"/>
                <a:ext cx="435694" cy="494227"/>
              </a:xfrm>
              <a:custGeom>
                <a:avLst/>
                <a:gdLst>
                  <a:gd name="connsiteX0" fmla="*/ 421891 w 435694"/>
                  <a:gd name="connsiteY0" fmla="*/ 332164 h 494227"/>
                  <a:gd name="connsiteX1" fmla="*/ 405528 w 435694"/>
                  <a:gd name="connsiteY1" fmla="*/ 328699 h 494227"/>
                  <a:gd name="connsiteX2" fmla="*/ 390128 w 435694"/>
                  <a:gd name="connsiteY2" fmla="*/ 335251 h 494227"/>
                  <a:gd name="connsiteX3" fmla="*/ 356439 w 435694"/>
                  <a:gd name="connsiteY3" fmla="*/ 315846 h 494227"/>
                  <a:gd name="connsiteX4" fmla="*/ 372481 w 435694"/>
                  <a:gd name="connsiteY4" fmla="*/ 247115 h 494227"/>
                  <a:gd name="connsiteX5" fmla="*/ 356439 w 435694"/>
                  <a:gd name="connsiteY5" fmla="*/ 178385 h 494227"/>
                  <a:gd name="connsiteX6" fmla="*/ 390128 w 435694"/>
                  <a:gd name="connsiteY6" fmla="*/ 158977 h 494227"/>
                  <a:gd name="connsiteX7" fmla="*/ 408159 w 435694"/>
                  <a:gd name="connsiteY7" fmla="*/ 165776 h 494227"/>
                  <a:gd name="connsiteX8" fmla="*/ 422726 w 435694"/>
                  <a:gd name="connsiteY8" fmla="*/ 161558 h 494227"/>
                  <a:gd name="connsiteX9" fmla="*/ 432864 w 435694"/>
                  <a:gd name="connsiteY9" fmla="*/ 150288 h 494227"/>
                  <a:gd name="connsiteX10" fmla="*/ 435559 w 435694"/>
                  <a:gd name="connsiteY10" fmla="*/ 135352 h 494227"/>
                  <a:gd name="connsiteX11" fmla="*/ 429977 w 435694"/>
                  <a:gd name="connsiteY11" fmla="*/ 121238 h 494227"/>
                  <a:gd name="connsiteX12" fmla="*/ 417849 w 435694"/>
                  <a:gd name="connsiteY12" fmla="*/ 112186 h 494227"/>
                  <a:gd name="connsiteX13" fmla="*/ 402705 w 435694"/>
                  <a:gd name="connsiteY13" fmla="*/ 110916 h 494227"/>
                  <a:gd name="connsiteX14" fmla="*/ 389230 w 435694"/>
                  <a:gd name="connsiteY14" fmla="*/ 117808 h 494227"/>
                  <a:gd name="connsiteX15" fmla="*/ 381337 w 435694"/>
                  <a:gd name="connsiteY15" fmla="*/ 130793 h 494227"/>
                  <a:gd name="connsiteX16" fmla="*/ 381337 w 435694"/>
                  <a:gd name="connsiteY16" fmla="*/ 143155 h 494227"/>
                  <a:gd name="connsiteX17" fmla="*/ 347648 w 435694"/>
                  <a:gd name="connsiteY17" fmla="*/ 162562 h 494227"/>
                  <a:gd name="connsiteX18" fmla="*/ 295929 w 435694"/>
                  <a:gd name="connsiteY18" fmla="*/ 113477 h 494227"/>
                  <a:gd name="connsiteX19" fmla="*/ 227654 w 435694"/>
                  <a:gd name="connsiteY19" fmla="*/ 92843 h 494227"/>
                  <a:gd name="connsiteX20" fmla="*/ 227654 w 435694"/>
                  <a:gd name="connsiteY20" fmla="*/ 53781 h 494227"/>
                  <a:gd name="connsiteX21" fmla="*/ 242284 w 435694"/>
                  <a:gd name="connsiteY21" fmla="*/ 41672 h 494227"/>
                  <a:gd name="connsiteX22" fmla="*/ 245621 w 435694"/>
                  <a:gd name="connsiteY22" fmla="*/ 22986 h 494227"/>
                  <a:gd name="connsiteX23" fmla="*/ 236188 w 435694"/>
                  <a:gd name="connsiteY23" fmla="*/ 6512 h 494227"/>
                  <a:gd name="connsiteX24" fmla="*/ 218414 w 435694"/>
                  <a:gd name="connsiteY24" fmla="*/ 0 h 494227"/>
                  <a:gd name="connsiteX25" fmla="*/ 200575 w 435694"/>
                  <a:gd name="connsiteY25" fmla="*/ 6512 h 494227"/>
                  <a:gd name="connsiteX26" fmla="*/ 191142 w 435694"/>
                  <a:gd name="connsiteY26" fmla="*/ 22986 h 494227"/>
                  <a:gd name="connsiteX27" fmla="*/ 194542 w 435694"/>
                  <a:gd name="connsiteY27" fmla="*/ 41672 h 494227"/>
                  <a:gd name="connsiteX28" fmla="*/ 209109 w 435694"/>
                  <a:gd name="connsiteY28" fmla="*/ 53781 h 494227"/>
                  <a:gd name="connsiteX29" fmla="*/ 209109 w 435694"/>
                  <a:gd name="connsiteY29" fmla="*/ 92596 h 494227"/>
                  <a:gd name="connsiteX30" fmla="*/ 140898 w 435694"/>
                  <a:gd name="connsiteY30" fmla="*/ 113230 h 494227"/>
                  <a:gd name="connsiteX31" fmla="*/ 89114 w 435694"/>
                  <a:gd name="connsiteY31" fmla="*/ 162315 h 494227"/>
                  <a:gd name="connsiteX32" fmla="*/ 54912 w 435694"/>
                  <a:gd name="connsiteY32" fmla="*/ 142908 h 494227"/>
                  <a:gd name="connsiteX33" fmla="*/ 54912 w 435694"/>
                  <a:gd name="connsiteY33" fmla="*/ 130546 h 494227"/>
                  <a:gd name="connsiteX34" fmla="*/ 42592 w 435694"/>
                  <a:gd name="connsiteY34" fmla="*/ 113735 h 494227"/>
                  <a:gd name="connsiteX35" fmla="*/ 28026 w 435694"/>
                  <a:gd name="connsiteY35" fmla="*/ 109932 h 494227"/>
                  <a:gd name="connsiteX36" fmla="*/ 13652 w 435694"/>
                  <a:gd name="connsiteY36" fmla="*/ 114284 h 494227"/>
                  <a:gd name="connsiteX37" fmla="*/ 3578 w 435694"/>
                  <a:gd name="connsiteY37" fmla="*/ 125513 h 494227"/>
                  <a:gd name="connsiteX38" fmla="*/ 883 w 435694"/>
                  <a:gd name="connsiteY38" fmla="*/ 140327 h 494227"/>
                  <a:gd name="connsiteX39" fmla="*/ 6272 w 435694"/>
                  <a:gd name="connsiteY39" fmla="*/ 154383 h 494227"/>
                  <a:gd name="connsiteX40" fmla="*/ 18208 w 435694"/>
                  <a:gd name="connsiteY40" fmla="*/ 163560 h 494227"/>
                  <a:gd name="connsiteX41" fmla="*/ 33159 w 435694"/>
                  <a:gd name="connsiteY41" fmla="*/ 165166 h 494227"/>
                  <a:gd name="connsiteX42" fmla="*/ 46763 w 435694"/>
                  <a:gd name="connsiteY42" fmla="*/ 158730 h 494227"/>
                  <a:gd name="connsiteX43" fmla="*/ 80579 w 435694"/>
                  <a:gd name="connsiteY43" fmla="*/ 178138 h 494227"/>
                  <a:gd name="connsiteX44" fmla="*/ 64473 w 435694"/>
                  <a:gd name="connsiteY44" fmla="*/ 246805 h 494227"/>
                  <a:gd name="connsiteX45" fmla="*/ 80579 w 435694"/>
                  <a:gd name="connsiteY45" fmla="*/ 315474 h 494227"/>
                  <a:gd name="connsiteX46" fmla="*/ 45672 w 435694"/>
                  <a:gd name="connsiteY46" fmla="*/ 335251 h 494227"/>
                  <a:gd name="connsiteX47" fmla="*/ 32133 w 435694"/>
                  <a:gd name="connsiteY47" fmla="*/ 328936 h 494227"/>
                  <a:gd name="connsiteX48" fmla="*/ 17310 w 435694"/>
                  <a:gd name="connsiteY48" fmla="*/ 330592 h 494227"/>
                  <a:gd name="connsiteX49" fmla="*/ 5438 w 435694"/>
                  <a:gd name="connsiteY49" fmla="*/ 339729 h 494227"/>
                  <a:gd name="connsiteX50" fmla="*/ 112 w 435694"/>
                  <a:gd name="connsiteY50" fmla="*/ 353686 h 494227"/>
                  <a:gd name="connsiteX51" fmla="*/ 2808 w 435694"/>
                  <a:gd name="connsiteY51" fmla="*/ 368394 h 494227"/>
                  <a:gd name="connsiteX52" fmla="*/ 12689 w 435694"/>
                  <a:gd name="connsiteY52" fmla="*/ 379565 h 494227"/>
                  <a:gd name="connsiteX53" fmla="*/ 26999 w 435694"/>
                  <a:gd name="connsiteY53" fmla="*/ 383942 h 494227"/>
                  <a:gd name="connsiteX54" fmla="*/ 41501 w 435694"/>
                  <a:gd name="connsiteY54" fmla="*/ 380245 h 494227"/>
                  <a:gd name="connsiteX55" fmla="*/ 52795 w 435694"/>
                  <a:gd name="connsiteY55" fmla="*/ 367867 h 494227"/>
                  <a:gd name="connsiteX56" fmla="*/ 54912 w 435694"/>
                  <a:gd name="connsiteY56" fmla="*/ 351196 h 494227"/>
                  <a:gd name="connsiteX57" fmla="*/ 88536 w 435694"/>
                  <a:gd name="connsiteY57" fmla="*/ 331792 h 494227"/>
                  <a:gd name="connsiteX58" fmla="*/ 140320 w 435694"/>
                  <a:gd name="connsiteY58" fmla="*/ 380983 h 494227"/>
                  <a:gd name="connsiteX59" fmla="*/ 208660 w 435694"/>
                  <a:gd name="connsiteY59" fmla="*/ 401633 h 494227"/>
                  <a:gd name="connsiteX60" fmla="*/ 208660 w 435694"/>
                  <a:gd name="connsiteY60" fmla="*/ 440448 h 494227"/>
                  <a:gd name="connsiteX61" fmla="*/ 194029 w 435694"/>
                  <a:gd name="connsiteY61" fmla="*/ 452557 h 494227"/>
                  <a:gd name="connsiteX62" fmla="*/ 190628 w 435694"/>
                  <a:gd name="connsiteY62" fmla="*/ 471243 h 494227"/>
                  <a:gd name="connsiteX63" fmla="*/ 200061 w 435694"/>
                  <a:gd name="connsiteY63" fmla="*/ 487715 h 494227"/>
                  <a:gd name="connsiteX64" fmla="*/ 217900 w 435694"/>
                  <a:gd name="connsiteY64" fmla="*/ 494228 h 494227"/>
                  <a:gd name="connsiteX65" fmla="*/ 235739 w 435694"/>
                  <a:gd name="connsiteY65" fmla="*/ 487715 h 494227"/>
                  <a:gd name="connsiteX66" fmla="*/ 245171 w 435694"/>
                  <a:gd name="connsiteY66" fmla="*/ 471243 h 494227"/>
                  <a:gd name="connsiteX67" fmla="*/ 241770 w 435694"/>
                  <a:gd name="connsiteY67" fmla="*/ 452557 h 494227"/>
                  <a:gd name="connsiteX68" fmla="*/ 227140 w 435694"/>
                  <a:gd name="connsiteY68" fmla="*/ 440448 h 494227"/>
                  <a:gd name="connsiteX69" fmla="*/ 227140 w 435694"/>
                  <a:gd name="connsiteY69" fmla="*/ 401633 h 494227"/>
                  <a:gd name="connsiteX70" fmla="*/ 295416 w 435694"/>
                  <a:gd name="connsiteY70" fmla="*/ 380996 h 494227"/>
                  <a:gd name="connsiteX71" fmla="*/ 347135 w 435694"/>
                  <a:gd name="connsiteY71" fmla="*/ 331914 h 494227"/>
                  <a:gd name="connsiteX72" fmla="*/ 380888 w 435694"/>
                  <a:gd name="connsiteY72" fmla="*/ 351325 h 494227"/>
                  <a:gd name="connsiteX73" fmla="*/ 380888 w 435694"/>
                  <a:gd name="connsiteY73" fmla="*/ 363684 h 494227"/>
                  <a:gd name="connsiteX74" fmla="*/ 393208 w 435694"/>
                  <a:gd name="connsiteY74" fmla="*/ 380496 h 494227"/>
                  <a:gd name="connsiteX75" fmla="*/ 403475 w 435694"/>
                  <a:gd name="connsiteY75" fmla="*/ 383942 h 494227"/>
                  <a:gd name="connsiteX76" fmla="*/ 414255 w 435694"/>
                  <a:gd name="connsiteY76" fmla="*/ 383197 h 494227"/>
                  <a:gd name="connsiteX77" fmla="*/ 423880 w 435694"/>
                  <a:gd name="connsiteY77" fmla="*/ 378385 h 494227"/>
                  <a:gd name="connsiteX78" fmla="*/ 431004 w 435694"/>
                  <a:gd name="connsiteY78" fmla="*/ 370235 h 494227"/>
                  <a:gd name="connsiteX79" fmla="*/ 434468 w 435694"/>
                  <a:gd name="connsiteY79" fmla="*/ 359987 h 494227"/>
                  <a:gd name="connsiteX80" fmla="*/ 433698 w 435694"/>
                  <a:gd name="connsiteY80" fmla="*/ 349194 h 494227"/>
                  <a:gd name="connsiteX81" fmla="*/ 428886 w 435694"/>
                  <a:gd name="connsiteY81" fmla="*/ 339511 h 494227"/>
                  <a:gd name="connsiteX82" fmla="*/ 420736 w 435694"/>
                  <a:gd name="connsiteY82" fmla="*/ 332408 h 494227"/>
                  <a:gd name="connsiteX83" fmla="*/ 421891 w 435694"/>
                  <a:gd name="connsiteY83" fmla="*/ 332164 h 494227"/>
                  <a:gd name="connsiteX84" fmla="*/ 104578 w 435694"/>
                  <a:gd name="connsiteY84" fmla="*/ 322519 h 494227"/>
                  <a:gd name="connsiteX85" fmla="*/ 137048 w 435694"/>
                  <a:gd name="connsiteY85" fmla="*/ 303730 h 494227"/>
                  <a:gd name="connsiteX86" fmla="*/ 160598 w 435694"/>
                  <a:gd name="connsiteY86" fmla="*/ 319305 h 494227"/>
                  <a:gd name="connsiteX87" fmla="*/ 196660 w 435694"/>
                  <a:gd name="connsiteY87" fmla="*/ 314364 h 494227"/>
                  <a:gd name="connsiteX88" fmla="*/ 228488 w 435694"/>
                  <a:gd name="connsiteY88" fmla="*/ 295819 h 494227"/>
                  <a:gd name="connsiteX89" fmla="*/ 218028 w 435694"/>
                  <a:gd name="connsiteY89" fmla="*/ 277771 h 494227"/>
                  <a:gd name="connsiteX90" fmla="*/ 192104 w 435694"/>
                  <a:gd name="connsiteY90" fmla="*/ 292976 h 494227"/>
                  <a:gd name="connsiteX91" fmla="*/ 182864 w 435694"/>
                  <a:gd name="connsiteY91" fmla="*/ 276906 h 494227"/>
                  <a:gd name="connsiteX92" fmla="*/ 208916 w 435694"/>
                  <a:gd name="connsiteY92" fmla="*/ 262566 h 494227"/>
                  <a:gd name="connsiteX93" fmla="*/ 199612 w 435694"/>
                  <a:gd name="connsiteY93" fmla="*/ 246620 h 494227"/>
                  <a:gd name="connsiteX94" fmla="*/ 173688 w 435694"/>
                  <a:gd name="connsiteY94" fmla="*/ 261701 h 494227"/>
                  <a:gd name="connsiteX95" fmla="*/ 163549 w 435694"/>
                  <a:gd name="connsiteY95" fmla="*/ 243282 h 494227"/>
                  <a:gd name="connsiteX96" fmla="*/ 189474 w 435694"/>
                  <a:gd name="connsiteY96" fmla="*/ 228202 h 494227"/>
                  <a:gd name="connsiteX97" fmla="*/ 180233 w 435694"/>
                  <a:gd name="connsiteY97" fmla="*/ 212132 h 494227"/>
                  <a:gd name="connsiteX98" fmla="*/ 148149 w 435694"/>
                  <a:gd name="connsiteY98" fmla="*/ 230921 h 494227"/>
                  <a:gd name="connsiteX99" fmla="*/ 128449 w 435694"/>
                  <a:gd name="connsiteY99" fmla="*/ 255662 h 494227"/>
                  <a:gd name="connsiteX100" fmla="*/ 127744 w 435694"/>
                  <a:gd name="connsiteY100" fmla="*/ 287289 h 494227"/>
                  <a:gd name="connsiteX101" fmla="*/ 95403 w 435694"/>
                  <a:gd name="connsiteY101" fmla="*/ 306450 h 494227"/>
                  <a:gd name="connsiteX102" fmla="*/ 81735 w 435694"/>
                  <a:gd name="connsiteY102" fmla="*/ 247115 h 494227"/>
                  <a:gd name="connsiteX103" fmla="*/ 108108 w 435694"/>
                  <a:gd name="connsiteY103" fmla="*/ 165425 h 494227"/>
                  <a:gd name="connsiteX104" fmla="*/ 178116 w 435694"/>
                  <a:gd name="connsiteY104" fmla="*/ 115859 h 494227"/>
                  <a:gd name="connsiteX105" fmla="*/ 263845 w 435694"/>
                  <a:gd name="connsiteY105" fmla="*/ 118180 h 494227"/>
                  <a:gd name="connsiteX106" fmla="*/ 331093 w 435694"/>
                  <a:gd name="connsiteY106" fmla="*/ 171463 h 494227"/>
                  <a:gd name="connsiteX107" fmla="*/ 304078 w 435694"/>
                  <a:gd name="connsiteY107" fmla="*/ 187038 h 494227"/>
                  <a:gd name="connsiteX108" fmla="*/ 303308 w 435694"/>
                  <a:gd name="connsiteY108" fmla="*/ 185678 h 494227"/>
                  <a:gd name="connsiteX109" fmla="*/ 275459 w 435694"/>
                  <a:gd name="connsiteY109" fmla="*/ 169662 h 494227"/>
                  <a:gd name="connsiteX110" fmla="*/ 243696 w 435694"/>
                  <a:gd name="connsiteY110" fmla="*/ 174924 h 494227"/>
                  <a:gd name="connsiteX111" fmla="*/ 215783 w 435694"/>
                  <a:gd name="connsiteY111" fmla="*/ 191241 h 494227"/>
                  <a:gd name="connsiteX112" fmla="*/ 225279 w 435694"/>
                  <a:gd name="connsiteY112" fmla="*/ 207187 h 494227"/>
                  <a:gd name="connsiteX113" fmla="*/ 200639 w 435694"/>
                  <a:gd name="connsiteY113" fmla="*/ 221156 h 494227"/>
                  <a:gd name="connsiteX114" fmla="*/ 211098 w 435694"/>
                  <a:gd name="connsiteY114" fmla="*/ 239079 h 494227"/>
                  <a:gd name="connsiteX115" fmla="*/ 235546 w 435694"/>
                  <a:gd name="connsiteY115" fmla="*/ 225482 h 494227"/>
                  <a:gd name="connsiteX116" fmla="*/ 244787 w 435694"/>
                  <a:gd name="connsiteY116" fmla="*/ 241429 h 494227"/>
                  <a:gd name="connsiteX117" fmla="*/ 220852 w 435694"/>
                  <a:gd name="connsiteY117" fmla="*/ 255150 h 494227"/>
                  <a:gd name="connsiteX118" fmla="*/ 230092 w 435694"/>
                  <a:gd name="connsiteY118" fmla="*/ 271096 h 494227"/>
                  <a:gd name="connsiteX119" fmla="*/ 254091 w 435694"/>
                  <a:gd name="connsiteY119" fmla="*/ 257127 h 494227"/>
                  <a:gd name="connsiteX120" fmla="*/ 264550 w 435694"/>
                  <a:gd name="connsiteY120" fmla="*/ 274928 h 494227"/>
                  <a:gd name="connsiteX121" fmla="*/ 292463 w 435694"/>
                  <a:gd name="connsiteY121" fmla="*/ 258611 h 494227"/>
                  <a:gd name="connsiteX122" fmla="*/ 312035 w 435694"/>
                  <a:gd name="connsiteY122" fmla="*/ 234238 h 494227"/>
                  <a:gd name="connsiteX123" fmla="*/ 313062 w 435694"/>
                  <a:gd name="connsiteY123" fmla="*/ 202984 h 494227"/>
                  <a:gd name="connsiteX124" fmla="*/ 340397 w 435694"/>
                  <a:gd name="connsiteY124" fmla="*/ 187285 h 494227"/>
                  <a:gd name="connsiteX125" fmla="*/ 353616 w 435694"/>
                  <a:gd name="connsiteY125" fmla="*/ 290565 h 494227"/>
                  <a:gd name="connsiteX126" fmla="*/ 290025 w 435694"/>
                  <a:gd name="connsiteY126" fmla="*/ 372956 h 494227"/>
                  <a:gd name="connsiteX127" fmla="*/ 186843 w 435694"/>
                  <a:gd name="connsiteY127" fmla="*/ 386187 h 494227"/>
                  <a:gd name="connsiteX128" fmla="*/ 104578 w 435694"/>
                  <a:gd name="connsiteY128" fmla="*/ 322519 h 494227"/>
                  <a:gd name="connsiteX129" fmla="*/ 399240 w 435694"/>
                  <a:gd name="connsiteY129" fmla="*/ 135985 h 494227"/>
                  <a:gd name="connsiteX130" fmla="*/ 400844 w 435694"/>
                  <a:gd name="connsiteY130" fmla="*/ 132682 h 494227"/>
                  <a:gd name="connsiteX131" fmla="*/ 403604 w 435694"/>
                  <a:gd name="connsiteY131" fmla="*/ 130299 h 494227"/>
                  <a:gd name="connsiteX132" fmla="*/ 407068 w 435694"/>
                  <a:gd name="connsiteY132" fmla="*/ 128873 h 494227"/>
                  <a:gd name="connsiteX133" fmla="*/ 410855 w 435694"/>
                  <a:gd name="connsiteY133" fmla="*/ 128968 h 494227"/>
                  <a:gd name="connsiteX134" fmla="*/ 414319 w 435694"/>
                  <a:gd name="connsiteY134" fmla="*/ 130568 h 494227"/>
                  <a:gd name="connsiteX135" fmla="*/ 416822 w 435694"/>
                  <a:gd name="connsiteY135" fmla="*/ 133407 h 494227"/>
                  <a:gd name="connsiteX136" fmla="*/ 417977 w 435694"/>
                  <a:gd name="connsiteY136" fmla="*/ 137011 h 494227"/>
                  <a:gd name="connsiteX137" fmla="*/ 417592 w 435694"/>
                  <a:gd name="connsiteY137" fmla="*/ 140778 h 494227"/>
                  <a:gd name="connsiteX138" fmla="*/ 415732 w 435694"/>
                  <a:gd name="connsiteY138" fmla="*/ 144081 h 494227"/>
                  <a:gd name="connsiteX139" fmla="*/ 412715 w 435694"/>
                  <a:gd name="connsiteY139" fmla="*/ 146369 h 494227"/>
                  <a:gd name="connsiteX140" fmla="*/ 405849 w 435694"/>
                  <a:gd name="connsiteY140" fmla="*/ 147170 h 494227"/>
                  <a:gd name="connsiteX141" fmla="*/ 400395 w 435694"/>
                  <a:gd name="connsiteY141" fmla="*/ 142908 h 494227"/>
                  <a:gd name="connsiteX142" fmla="*/ 399047 w 435694"/>
                  <a:gd name="connsiteY142" fmla="*/ 139380 h 494227"/>
                  <a:gd name="connsiteX143" fmla="*/ 399240 w 435694"/>
                  <a:gd name="connsiteY143" fmla="*/ 135614 h 494227"/>
                  <a:gd name="connsiteX144" fmla="*/ 399240 w 435694"/>
                  <a:gd name="connsiteY144" fmla="*/ 135985 h 494227"/>
                  <a:gd name="connsiteX145" fmla="*/ 217900 w 435694"/>
                  <a:gd name="connsiteY145" fmla="*/ 18428 h 494227"/>
                  <a:gd name="connsiteX146" fmla="*/ 223034 w 435694"/>
                  <a:gd name="connsiteY146" fmla="*/ 19999 h 494227"/>
                  <a:gd name="connsiteX147" fmla="*/ 226435 w 435694"/>
                  <a:gd name="connsiteY147" fmla="*/ 24180 h 494227"/>
                  <a:gd name="connsiteX148" fmla="*/ 226948 w 435694"/>
                  <a:gd name="connsiteY148" fmla="*/ 29553 h 494227"/>
                  <a:gd name="connsiteX149" fmla="*/ 224381 w 435694"/>
                  <a:gd name="connsiteY149" fmla="*/ 34298 h 494227"/>
                  <a:gd name="connsiteX150" fmla="*/ 219632 w 435694"/>
                  <a:gd name="connsiteY150" fmla="*/ 36806 h 494227"/>
                  <a:gd name="connsiteX151" fmla="*/ 214243 w 435694"/>
                  <a:gd name="connsiteY151" fmla="*/ 36228 h 494227"/>
                  <a:gd name="connsiteX152" fmla="*/ 210136 w 435694"/>
                  <a:gd name="connsiteY152" fmla="*/ 32759 h 494227"/>
                  <a:gd name="connsiteX153" fmla="*/ 208660 w 435694"/>
                  <a:gd name="connsiteY153" fmla="*/ 27575 h 494227"/>
                  <a:gd name="connsiteX154" fmla="*/ 211419 w 435694"/>
                  <a:gd name="connsiteY154" fmla="*/ 21099 h 494227"/>
                  <a:gd name="connsiteX155" fmla="*/ 217900 w 435694"/>
                  <a:gd name="connsiteY155" fmla="*/ 18428 h 494227"/>
                  <a:gd name="connsiteX156" fmla="*/ 35662 w 435694"/>
                  <a:gd name="connsiteY156" fmla="*/ 142042 h 494227"/>
                  <a:gd name="connsiteX157" fmla="*/ 30207 w 435694"/>
                  <a:gd name="connsiteY157" fmla="*/ 146305 h 494227"/>
                  <a:gd name="connsiteX158" fmla="*/ 23342 w 435694"/>
                  <a:gd name="connsiteY158" fmla="*/ 145503 h 494227"/>
                  <a:gd name="connsiteX159" fmla="*/ 19106 w 435694"/>
                  <a:gd name="connsiteY159" fmla="*/ 140019 h 494227"/>
                  <a:gd name="connsiteX160" fmla="*/ 19876 w 435694"/>
                  <a:gd name="connsiteY160" fmla="*/ 133142 h 494227"/>
                  <a:gd name="connsiteX161" fmla="*/ 23277 w 435694"/>
                  <a:gd name="connsiteY161" fmla="*/ 129967 h 494227"/>
                  <a:gd name="connsiteX162" fmla="*/ 27769 w 435694"/>
                  <a:gd name="connsiteY162" fmla="*/ 128816 h 494227"/>
                  <a:gd name="connsiteX163" fmla="*/ 32453 w 435694"/>
                  <a:gd name="connsiteY163" fmla="*/ 129928 h 494227"/>
                  <a:gd name="connsiteX164" fmla="*/ 36752 w 435694"/>
                  <a:gd name="connsiteY164" fmla="*/ 135614 h 494227"/>
                  <a:gd name="connsiteX165" fmla="*/ 36945 w 435694"/>
                  <a:gd name="connsiteY165" fmla="*/ 139188 h 494227"/>
                  <a:gd name="connsiteX166" fmla="*/ 35662 w 435694"/>
                  <a:gd name="connsiteY166" fmla="*/ 142537 h 494227"/>
                  <a:gd name="connsiteX167" fmla="*/ 35662 w 435694"/>
                  <a:gd name="connsiteY167" fmla="*/ 142042 h 494227"/>
                  <a:gd name="connsiteX168" fmla="*/ 36624 w 435694"/>
                  <a:gd name="connsiteY168" fmla="*/ 358120 h 494227"/>
                  <a:gd name="connsiteX169" fmla="*/ 32325 w 435694"/>
                  <a:gd name="connsiteY169" fmla="*/ 363805 h 494227"/>
                  <a:gd name="connsiteX170" fmla="*/ 25459 w 435694"/>
                  <a:gd name="connsiteY170" fmla="*/ 364518 h 494227"/>
                  <a:gd name="connsiteX171" fmla="*/ 20005 w 435694"/>
                  <a:gd name="connsiteY171" fmla="*/ 360347 h 494227"/>
                  <a:gd name="connsiteX172" fmla="*/ 19235 w 435694"/>
                  <a:gd name="connsiteY172" fmla="*/ 353468 h 494227"/>
                  <a:gd name="connsiteX173" fmla="*/ 23470 w 435694"/>
                  <a:gd name="connsiteY173" fmla="*/ 347982 h 494227"/>
                  <a:gd name="connsiteX174" fmla="*/ 30336 w 435694"/>
                  <a:gd name="connsiteY174" fmla="*/ 347179 h 494227"/>
                  <a:gd name="connsiteX175" fmla="*/ 35790 w 435694"/>
                  <a:gd name="connsiteY175" fmla="*/ 351447 h 494227"/>
                  <a:gd name="connsiteX176" fmla="*/ 36945 w 435694"/>
                  <a:gd name="connsiteY176" fmla="*/ 354937 h 494227"/>
                  <a:gd name="connsiteX177" fmla="*/ 36624 w 435694"/>
                  <a:gd name="connsiteY177" fmla="*/ 358614 h 494227"/>
                  <a:gd name="connsiteX178" fmla="*/ 36624 w 435694"/>
                  <a:gd name="connsiteY178" fmla="*/ 358120 h 494227"/>
                  <a:gd name="connsiteX179" fmla="*/ 217900 w 435694"/>
                  <a:gd name="connsiteY179" fmla="*/ 475799 h 494227"/>
                  <a:gd name="connsiteX180" fmla="*/ 212767 w 435694"/>
                  <a:gd name="connsiteY180" fmla="*/ 474233 h 494227"/>
                  <a:gd name="connsiteX181" fmla="*/ 209301 w 435694"/>
                  <a:gd name="connsiteY181" fmla="*/ 470049 h 494227"/>
                  <a:gd name="connsiteX182" fmla="*/ 208852 w 435694"/>
                  <a:gd name="connsiteY182" fmla="*/ 464678 h 494227"/>
                  <a:gd name="connsiteX183" fmla="*/ 211419 w 435694"/>
                  <a:gd name="connsiteY183" fmla="*/ 459930 h 494227"/>
                  <a:gd name="connsiteX184" fmla="*/ 216167 w 435694"/>
                  <a:gd name="connsiteY184" fmla="*/ 457421 h 494227"/>
                  <a:gd name="connsiteX185" fmla="*/ 221558 w 435694"/>
                  <a:gd name="connsiteY185" fmla="*/ 457998 h 494227"/>
                  <a:gd name="connsiteX186" fmla="*/ 225665 w 435694"/>
                  <a:gd name="connsiteY186" fmla="*/ 461470 h 494227"/>
                  <a:gd name="connsiteX187" fmla="*/ 227140 w 435694"/>
                  <a:gd name="connsiteY187" fmla="*/ 466655 h 494227"/>
                  <a:gd name="connsiteX188" fmla="*/ 224381 w 435694"/>
                  <a:gd name="connsiteY188" fmla="*/ 473129 h 494227"/>
                  <a:gd name="connsiteX189" fmla="*/ 217900 w 435694"/>
                  <a:gd name="connsiteY189" fmla="*/ 475799 h 494227"/>
                  <a:gd name="connsiteX190" fmla="*/ 416180 w 435694"/>
                  <a:gd name="connsiteY190" fmla="*/ 361457 h 494227"/>
                  <a:gd name="connsiteX191" fmla="*/ 410726 w 435694"/>
                  <a:gd name="connsiteY191" fmla="*/ 365673 h 494227"/>
                  <a:gd name="connsiteX192" fmla="*/ 403860 w 435694"/>
                  <a:gd name="connsiteY192" fmla="*/ 364922 h 494227"/>
                  <a:gd name="connsiteX193" fmla="*/ 401101 w 435694"/>
                  <a:gd name="connsiteY193" fmla="*/ 362535 h 494227"/>
                  <a:gd name="connsiteX194" fmla="*/ 399497 w 435694"/>
                  <a:gd name="connsiteY194" fmla="*/ 359230 h 494227"/>
                  <a:gd name="connsiteX195" fmla="*/ 399368 w 435694"/>
                  <a:gd name="connsiteY195" fmla="*/ 355053 h 494227"/>
                  <a:gd name="connsiteX196" fmla="*/ 401101 w 435694"/>
                  <a:gd name="connsiteY196" fmla="*/ 351248 h 494227"/>
                  <a:gd name="connsiteX197" fmla="*/ 404374 w 435694"/>
                  <a:gd name="connsiteY197" fmla="*/ 348585 h 494227"/>
                  <a:gd name="connsiteX198" fmla="*/ 408416 w 435694"/>
                  <a:gd name="connsiteY198" fmla="*/ 347616 h 494227"/>
                  <a:gd name="connsiteX199" fmla="*/ 412972 w 435694"/>
                  <a:gd name="connsiteY199" fmla="*/ 348848 h 494227"/>
                  <a:gd name="connsiteX200" fmla="*/ 417143 w 435694"/>
                  <a:gd name="connsiteY200" fmla="*/ 354495 h 494227"/>
                  <a:gd name="connsiteX201" fmla="*/ 416180 w 435694"/>
                  <a:gd name="connsiteY201" fmla="*/ 361457 h 49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435694" h="494227">
                    <a:moveTo>
                      <a:pt x="421891" y="332164"/>
                    </a:moveTo>
                    <a:cubicBezTo>
                      <a:pt x="416886" y="329353"/>
                      <a:pt x="411175" y="328141"/>
                      <a:pt x="405528" y="328699"/>
                    </a:cubicBezTo>
                    <a:cubicBezTo>
                      <a:pt x="399817" y="329251"/>
                      <a:pt x="394491" y="331535"/>
                      <a:pt x="390128" y="335251"/>
                    </a:cubicBezTo>
                    <a:lnTo>
                      <a:pt x="356439" y="315846"/>
                    </a:lnTo>
                    <a:cubicBezTo>
                      <a:pt x="366963" y="294475"/>
                      <a:pt x="372481" y="270956"/>
                      <a:pt x="372481" y="247115"/>
                    </a:cubicBezTo>
                    <a:cubicBezTo>
                      <a:pt x="372481" y="223274"/>
                      <a:pt x="366963" y="199754"/>
                      <a:pt x="356439" y="178385"/>
                    </a:cubicBezTo>
                    <a:lnTo>
                      <a:pt x="390128" y="158977"/>
                    </a:lnTo>
                    <a:cubicBezTo>
                      <a:pt x="395133" y="163314"/>
                      <a:pt x="401550" y="165724"/>
                      <a:pt x="408159" y="165776"/>
                    </a:cubicBezTo>
                    <a:cubicBezTo>
                      <a:pt x="413293" y="165755"/>
                      <a:pt x="418362" y="164294"/>
                      <a:pt x="422726" y="161558"/>
                    </a:cubicBezTo>
                    <a:cubicBezTo>
                      <a:pt x="427089" y="158821"/>
                      <a:pt x="430618" y="154917"/>
                      <a:pt x="432864" y="150288"/>
                    </a:cubicBezTo>
                    <a:cubicBezTo>
                      <a:pt x="435110" y="145657"/>
                      <a:pt x="436072" y="140485"/>
                      <a:pt x="435559" y="135352"/>
                    </a:cubicBezTo>
                    <a:cubicBezTo>
                      <a:pt x="435046" y="130219"/>
                      <a:pt x="433121" y="125331"/>
                      <a:pt x="429977" y="121238"/>
                    </a:cubicBezTo>
                    <a:cubicBezTo>
                      <a:pt x="426833" y="117145"/>
                      <a:pt x="422661" y="114010"/>
                      <a:pt x="417849" y="112186"/>
                    </a:cubicBezTo>
                    <a:cubicBezTo>
                      <a:pt x="413036" y="110362"/>
                      <a:pt x="407774" y="109922"/>
                      <a:pt x="402705" y="110916"/>
                    </a:cubicBezTo>
                    <a:cubicBezTo>
                      <a:pt x="397636" y="111909"/>
                      <a:pt x="393016" y="114296"/>
                      <a:pt x="389230" y="117808"/>
                    </a:cubicBezTo>
                    <a:cubicBezTo>
                      <a:pt x="385443" y="121320"/>
                      <a:pt x="382749" y="125818"/>
                      <a:pt x="381337" y="130793"/>
                    </a:cubicBezTo>
                    <a:cubicBezTo>
                      <a:pt x="380439" y="134865"/>
                      <a:pt x="380439" y="139083"/>
                      <a:pt x="381337" y="143155"/>
                    </a:cubicBezTo>
                    <a:lnTo>
                      <a:pt x="347648" y="162562"/>
                    </a:lnTo>
                    <a:cubicBezTo>
                      <a:pt x="334430" y="142389"/>
                      <a:pt x="316719" y="125581"/>
                      <a:pt x="295929" y="113477"/>
                    </a:cubicBezTo>
                    <a:cubicBezTo>
                      <a:pt x="275074" y="101373"/>
                      <a:pt x="251717" y="94308"/>
                      <a:pt x="227654" y="92843"/>
                    </a:cubicBezTo>
                    <a:lnTo>
                      <a:pt x="227654" y="53781"/>
                    </a:lnTo>
                    <a:cubicBezTo>
                      <a:pt x="233813" y="51596"/>
                      <a:pt x="238947" y="47307"/>
                      <a:pt x="242284" y="41672"/>
                    </a:cubicBezTo>
                    <a:cubicBezTo>
                      <a:pt x="245557" y="36038"/>
                      <a:pt x="246776" y="29419"/>
                      <a:pt x="245621" y="22986"/>
                    </a:cubicBezTo>
                    <a:cubicBezTo>
                      <a:pt x="244530" y="16553"/>
                      <a:pt x="241193" y="10718"/>
                      <a:pt x="236188" y="6512"/>
                    </a:cubicBezTo>
                    <a:cubicBezTo>
                      <a:pt x="231247" y="2307"/>
                      <a:pt x="224894" y="0"/>
                      <a:pt x="218414" y="0"/>
                    </a:cubicBezTo>
                    <a:cubicBezTo>
                      <a:pt x="211868" y="0"/>
                      <a:pt x="205580" y="2307"/>
                      <a:pt x="200575" y="6512"/>
                    </a:cubicBezTo>
                    <a:cubicBezTo>
                      <a:pt x="195569" y="10718"/>
                      <a:pt x="192232" y="16553"/>
                      <a:pt x="191142" y="22986"/>
                    </a:cubicBezTo>
                    <a:cubicBezTo>
                      <a:pt x="190051" y="29419"/>
                      <a:pt x="191206" y="36038"/>
                      <a:pt x="194542" y="41672"/>
                    </a:cubicBezTo>
                    <a:cubicBezTo>
                      <a:pt x="197815" y="47307"/>
                      <a:pt x="203013" y="51596"/>
                      <a:pt x="209109" y="53781"/>
                    </a:cubicBezTo>
                    <a:lnTo>
                      <a:pt x="209109" y="92596"/>
                    </a:lnTo>
                    <a:cubicBezTo>
                      <a:pt x="185110" y="94061"/>
                      <a:pt x="161688" y="101126"/>
                      <a:pt x="140898" y="113230"/>
                    </a:cubicBezTo>
                    <a:cubicBezTo>
                      <a:pt x="120043" y="125334"/>
                      <a:pt x="102332" y="142142"/>
                      <a:pt x="89114" y="162315"/>
                    </a:cubicBezTo>
                    <a:lnTo>
                      <a:pt x="54912" y="142908"/>
                    </a:lnTo>
                    <a:cubicBezTo>
                      <a:pt x="55875" y="138843"/>
                      <a:pt x="55875" y="134611"/>
                      <a:pt x="54912" y="130546"/>
                    </a:cubicBezTo>
                    <a:cubicBezTo>
                      <a:pt x="53180" y="123533"/>
                      <a:pt x="48752" y="117492"/>
                      <a:pt x="42592" y="113735"/>
                    </a:cubicBezTo>
                    <a:cubicBezTo>
                      <a:pt x="38164" y="111151"/>
                      <a:pt x="33159" y="109835"/>
                      <a:pt x="28026" y="109932"/>
                    </a:cubicBezTo>
                    <a:cubicBezTo>
                      <a:pt x="22892" y="110029"/>
                      <a:pt x="17951" y="111535"/>
                      <a:pt x="13652" y="114284"/>
                    </a:cubicBezTo>
                    <a:cubicBezTo>
                      <a:pt x="9289" y="117032"/>
                      <a:pt x="5823" y="120918"/>
                      <a:pt x="3578" y="125513"/>
                    </a:cubicBezTo>
                    <a:cubicBezTo>
                      <a:pt x="1331" y="130108"/>
                      <a:pt x="433" y="135234"/>
                      <a:pt x="883" y="140327"/>
                    </a:cubicBezTo>
                    <a:cubicBezTo>
                      <a:pt x="1396" y="145421"/>
                      <a:pt x="3257" y="150284"/>
                      <a:pt x="6272" y="154383"/>
                    </a:cubicBezTo>
                    <a:cubicBezTo>
                      <a:pt x="9352" y="158482"/>
                      <a:pt x="13459" y="161657"/>
                      <a:pt x="18208" y="163560"/>
                    </a:cubicBezTo>
                    <a:cubicBezTo>
                      <a:pt x="22956" y="165461"/>
                      <a:pt x="28154" y="166017"/>
                      <a:pt x="33159" y="165166"/>
                    </a:cubicBezTo>
                    <a:cubicBezTo>
                      <a:pt x="38228" y="164314"/>
                      <a:pt x="42913" y="162087"/>
                      <a:pt x="46763" y="158730"/>
                    </a:cubicBezTo>
                    <a:lnTo>
                      <a:pt x="80579" y="178138"/>
                    </a:lnTo>
                    <a:cubicBezTo>
                      <a:pt x="69992" y="199475"/>
                      <a:pt x="64473" y="222978"/>
                      <a:pt x="64473" y="246805"/>
                    </a:cubicBezTo>
                    <a:cubicBezTo>
                      <a:pt x="64473" y="270633"/>
                      <a:pt x="69992" y="294137"/>
                      <a:pt x="80579" y="315474"/>
                    </a:cubicBezTo>
                    <a:lnTo>
                      <a:pt x="45672" y="335251"/>
                    </a:lnTo>
                    <a:cubicBezTo>
                      <a:pt x="41822" y="331946"/>
                      <a:pt x="37137" y="329758"/>
                      <a:pt x="32133" y="328936"/>
                    </a:cubicBezTo>
                    <a:cubicBezTo>
                      <a:pt x="27127" y="328115"/>
                      <a:pt x="21994" y="328686"/>
                      <a:pt x="17310" y="330592"/>
                    </a:cubicBezTo>
                    <a:cubicBezTo>
                      <a:pt x="12561" y="332491"/>
                      <a:pt x="8518" y="335655"/>
                      <a:pt x="5438" y="339729"/>
                    </a:cubicBezTo>
                    <a:cubicBezTo>
                      <a:pt x="2423" y="343798"/>
                      <a:pt x="561" y="348630"/>
                      <a:pt x="112" y="353686"/>
                    </a:cubicBezTo>
                    <a:cubicBezTo>
                      <a:pt x="-337" y="358743"/>
                      <a:pt x="561" y="363831"/>
                      <a:pt x="2808" y="368394"/>
                    </a:cubicBezTo>
                    <a:cubicBezTo>
                      <a:pt x="4989" y="372962"/>
                      <a:pt x="8454" y="376825"/>
                      <a:pt x="12689" y="379565"/>
                    </a:cubicBezTo>
                    <a:cubicBezTo>
                      <a:pt x="16988" y="382312"/>
                      <a:pt x="21930" y="383826"/>
                      <a:pt x="26999" y="383942"/>
                    </a:cubicBezTo>
                    <a:cubicBezTo>
                      <a:pt x="32068" y="384063"/>
                      <a:pt x="37073" y="382786"/>
                      <a:pt x="41501" y="380245"/>
                    </a:cubicBezTo>
                    <a:cubicBezTo>
                      <a:pt x="46442" y="377396"/>
                      <a:pt x="50420" y="373071"/>
                      <a:pt x="52795" y="367867"/>
                    </a:cubicBezTo>
                    <a:cubicBezTo>
                      <a:pt x="55233" y="362663"/>
                      <a:pt x="55939" y="356837"/>
                      <a:pt x="54912" y="351196"/>
                    </a:cubicBezTo>
                    <a:lnTo>
                      <a:pt x="88536" y="331792"/>
                    </a:lnTo>
                    <a:cubicBezTo>
                      <a:pt x="101691" y="352011"/>
                      <a:pt x="119466" y="368856"/>
                      <a:pt x="140320" y="380983"/>
                    </a:cubicBezTo>
                    <a:cubicBezTo>
                      <a:pt x="161175" y="393111"/>
                      <a:pt x="184533" y="400183"/>
                      <a:pt x="208660" y="401633"/>
                    </a:cubicBezTo>
                    <a:lnTo>
                      <a:pt x="208660" y="440448"/>
                    </a:lnTo>
                    <a:cubicBezTo>
                      <a:pt x="202499" y="442636"/>
                      <a:pt x="197302" y="446923"/>
                      <a:pt x="194029" y="452557"/>
                    </a:cubicBezTo>
                    <a:cubicBezTo>
                      <a:pt x="190757" y="458191"/>
                      <a:pt x="189538" y="464813"/>
                      <a:pt x="190628" y="471243"/>
                    </a:cubicBezTo>
                    <a:cubicBezTo>
                      <a:pt x="191784" y="477679"/>
                      <a:pt x="195120" y="483512"/>
                      <a:pt x="200061" y="487715"/>
                    </a:cubicBezTo>
                    <a:cubicBezTo>
                      <a:pt x="205066" y="491924"/>
                      <a:pt x="211355" y="494228"/>
                      <a:pt x="217900" y="494228"/>
                    </a:cubicBezTo>
                    <a:cubicBezTo>
                      <a:pt x="224445" y="494228"/>
                      <a:pt x="230733" y="491924"/>
                      <a:pt x="235739" y="487715"/>
                    </a:cubicBezTo>
                    <a:cubicBezTo>
                      <a:pt x="240680" y="483512"/>
                      <a:pt x="244017" y="477679"/>
                      <a:pt x="245171" y="471243"/>
                    </a:cubicBezTo>
                    <a:cubicBezTo>
                      <a:pt x="246263" y="464813"/>
                      <a:pt x="245043" y="458191"/>
                      <a:pt x="241770" y="452557"/>
                    </a:cubicBezTo>
                    <a:cubicBezTo>
                      <a:pt x="238498" y="446923"/>
                      <a:pt x="233300" y="442636"/>
                      <a:pt x="227140" y="440448"/>
                    </a:cubicBezTo>
                    <a:lnTo>
                      <a:pt x="227140" y="401633"/>
                    </a:lnTo>
                    <a:cubicBezTo>
                      <a:pt x="251204" y="400170"/>
                      <a:pt x="274561" y="393105"/>
                      <a:pt x="295416" y="380996"/>
                    </a:cubicBezTo>
                    <a:cubicBezTo>
                      <a:pt x="316271" y="368894"/>
                      <a:pt x="333980" y="352088"/>
                      <a:pt x="347135" y="331914"/>
                    </a:cubicBezTo>
                    <a:lnTo>
                      <a:pt x="380888" y="351325"/>
                    </a:lnTo>
                    <a:cubicBezTo>
                      <a:pt x="379989" y="355393"/>
                      <a:pt x="379989" y="359609"/>
                      <a:pt x="380888" y="363684"/>
                    </a:cubicBezTo>
                    <a:cubicBezTo>
                      <a:pt x="382620" y="370697"/>
                      <a:pt x="387048" y="376735"/>
                      <a:pt x="393208" y="380496"/>
                    </a:cubicBezTo>
                    <a:cubicBezTo>
                      <a:pt x="396353" y="382305"/>
                      <a:pt x="399881" y="383473"/>
                      <a:pt x="403475" y="383942"/>
                    </a:cubicBezTo>
                    <a:cubicBezTo>
                      <a:pt x="407068" y="384404"/>
                      <a:pt x="410726" y="384153"/>
                      <a:pt x="414255" y="383197"/>
                    </a:cubicBezTo>
                    <a:cubicBezTo>
                      <a:pt x="417720" y="382247"/>
                      <a:pt x="420993" y="380611"/>
                      <a:pt x="423880" y="378385"/>
                    </a:cubicBezTo>
                    <a:cubicBezTo>
                      <a:pt x="426768" y="376164"/>
                      <a:pt x="429207" y="373392"/>
                      <a:pt x="431004" y="370235"/>
                    </a:cubicBezTo>
                    <a:cubicBezTo>
                      <a:pt x="432800" y="367078"/>
                      <a:pt x="433955" y="363594"/>
                      <a:pt x="434468" y="359987"/>
                    </a:cubicBezTo>
                    <a:cubicBezTo>
                      <a:pt x="434918" y="356375"/>
                      <a:pt x="434661" y="352711"/>
                      <a:pt x="433698" y="349194"/>
                    </a:cubicBezTo>
                    <a:cubicBezTo>
                      <a:pt x="432736" y="345684"/>
                      <a:pt x="431131" y="342392"/>
                      <a:pt x="428886" y="339511"/>
                    </a:cubicBezTo>
                    <a:cubicBezTo>
                      <a:pt x="426640" y="336630"/>
                      <a:pt x="423880" y="334217"/>
                      <a:pt x="420736" y="332408"/>
                    </a:cubicBezTo>
                    <a:lnTo>
                      <a:pt x="421891" y="332164"/>
                    </a:lnTo>
                    <a:close/>
                    <a:moveTo>
                      <a:pt x="104578" y="322519"/>
                    </a:moveTo>
                    <a:lnTo>
                      <a:pt x="137048" y="303730"/>
                    </a:lnTo>
                    <a:cubicBezTo>
                      <a:pt x="143336" y="310988"/>
                      <a:pt x="151486" y="316379"/>
                      <a:pt x="160598" y="319305"/>
                    </a:cubicBezTo>
                    <a:cubicBezTo>
                      <a:pt x="172789" y="322468"/>
                      <a:pt x="185751" y="320691"/>
                      <a:pt x="196660" y="314364"/>
                    </a:cubicBezTo>
                    <a:lnTo>
                      <a:pt x="228488" y="295819"/>
                    </a:lnTo>
                    <a:lnTo>
                      <a:pt x="218028" y="277771"/>
                    </a:lnTo>
                    <a:lnTo>
                      <a:pt x="192104" y="292976"/>
                    </a:lnTo>
                    <a:lnTo>
                      <a:pt x="182864" y="276906"/>
                    </a:lnTo>
                    <a:lnTo>
                      <a:pt x="208916" y="262566"/>
                    </a:lnTo>
                    <a:lnTo>
                      <a:pt x="199612" y="246620"/>
                    </a:lnTo>
                    <a:lnTo>
                      <a:pt x="173688" y="261701"/>
                    </a:lnTo>
                    <a:lnTo>
                      <a:pt x="163549" y="243282"/>
                    </a:lnTo>
                    <a:lnTo>
                      <a:pt x="189474" y="228202"/>
                    </a:lnTo>
                    <a:lnTo>
                      <a:pt x="180233" y="212132"/>
                    </a:lnTo>
                    <a:lnTo>
                      <a:pt x="148149" y="230921"/>
                    </a:lnTo>
                    <a:cubicBezTo>
                      <a:pt x="139037" y="236787"/>
                      <a:pt x="132107" y="245479"/>
                      <a:pt x="128449" y="255662"/>
                    </a:cubicBezTo>
                    <a:cubicBezTo>
                      <a:pt x="124791" y="265845"/>
                      <a:pt x="124535" y="276957"/>
                      <a:pt x="127744" y="287289"/>
                    </a:cubicBezTo>
                    <a:lnTo>
                      <a:pt x="95403" y="306450"/>
                    </a:lnTo>
                    <a:cubicBezTo>
                      <a:pt x="86419" y="287979"/>
                      <a:pt x="81670" y="267681"/>
                      <a:pt x="81735" y="247115"/>
                    </a:cubicBezTo>
                    <a:cubicBezTo>
                      <a:pt x="81478" y="217744"/>
                      <a:pt x="90718" y="189085"/>
                      <a:pt x="108108" y="165425"/>
                    </a:cubicBezTo>
                    <a:cubicBezTo>
                      <a:pt x="125497" y="141765"/>
                      <a:pt x="150074" y="124376"/>
                      <a:pt x="178116" y="115859"/>
                    </a:cubicBezTo>
                    <a:cubicBezTo>
                      <a:pt x="206222" y="107344"/>
                      <a:pt x="236316" y="108157"/>
                      <a:pt x="263845" y="118180"/>
                    </a:cubicBezTo>
                    <a:cubicBezTo>
                      <a:pt x="291437" y="128203"/>
                      <a:pt x="315051" y="146896"/>
                      <a:pt x="331093" y="171463"/>
                    </a:cubicBezTo>
                    <a:lnTo>
                      <a:pt x="304078" y="187038"/>
                    </a:lnTo>
                    <a:lnTo>
                      <a:pt x="303308" y="185678"/>
                    </a:lnTo>
                    <a:cubicBezTo>
                      <a:pt x="296186" y="177279"/>
                      <a:pt x="286304" y="171622"/>
                      <a:pt x="275459" y="169662"/>
                    </a:cubicBezTo>
                    <a:cubicBezTo>
                      <a:pt x="264550" y="167702"/>
                      <a:pt x="253385" y="169561"/>
                      <a:pt x="243696" y="174924"/>
                    </a:cubicBezTo>
                    <a:lnTo>
                      <a:pt x="215783" y="191241"/>
                    </a:lnTo>
                    <a:lnTo>
                      <a:pt x="225279" y="207187"/>
                    </a:lnTo>
                    <a:lnTo>
                      <a:pt x="200639" y="221156"/>
                    </a:lnTo>
                    <a:lnTo>
                      <a:pt x="211098" y="239079"/>
                    </a:lnTo>
                    <a:lnTo>
                      <a:pt x="235546" y="225482"/>
                    </a:lnTo>
                    <a:lnTo>
                      <a:pt x="244787" y="241429"/>
                    </a:lnTo>
                    <a:lnTo>
                      <a:pt x="220852" y="255150"/>
                    </a:lnTo>
                    <a:lnTo>
                      <a:pt x="230092" y="271096"/>
                    </a:lnTo>
                    <a:lnTo>
                      <a:pt x="254091" y="257127"/>
                    </a:lnTo>
                    <a:lnTo>
                      <a:pt x="264550" y="274928"/>
                    </a:lnTo>
                    <a:lnTo>
                      <a:pt x="292463" y="258611"/>
                    </a:lnTo>
                    <a:cubicBezTo>
                      <a:pt x="301447" y="252820"/>
                      <a:pt x="308313" y="244268"/>
                      <a:pt x="312035" y="234238"/>
                    </a:cubicBezTo>
                    <a:cubicBezTo>
                      <a:pt x="315757" y="224208"/>
                      <a:pt x="316142" y="213241"/>
                      <a:pt x="313062" y="202984"/>
                    </a:cubicBezTo>
                    <a:lnTo>
                      <a:pt x="340397" y="187285"/>
                    </a:lnTo>
                    <a:cubicBezTo>
                      <a:pt x="358300" y="218594"/>
                      <a:pt x="363049" y="255745"/>
                      <a:pt x="353616" y="290565"/>
                    </a:cubicBezTo>
                    <a:cubicBezTo>
                      <a:pt x="344119" y="325388"/>
                      <a:pt x="321275" y="355021"/>
                      <a:pt x="290025" y="372956"/>
                    </a:cubicBezTo>
                    <a:cubicBezTo>
                      <a:pt x="258711" y="390885"/>
                      <a:pt x="221622" y="395646"/>
                      <a:pt x="186843" y="386187"/>
                    </a:cubicBezTo>
                    <a:cubicBezTo>
                      <a:pt x="152063" y="376729"/>
                      <a:pt x="122481" y="353827"/>
                      <a:pt x="104578" y="322519"/>
                    </a:cubicBezTo>
                    <a:close/>
                    <a:moveTo>
                      <a:pt x="399240" y="135985"/>
                    </a:moveTo>
                    <a:cubicBezTo>
                      <a:pt x="399561" y="134787"/>
                      <a:pt x="400074" y="133662"/>
                      <a:pt x="400844" y="132682"/>
                    </a:cubicBezTo>
                    <a:cubicBezTo>
                      <a:pt x="401550" y="131702"/>
                      <a:pt x="402512" y="130890"/>
                      <a:pt x="403604" y="130299"/>
                    </a:cubicBezTo>
                    <a:cubicBezTo>
                      <a:pt x="404630" y="129588"/>
                      <a:pt x="405849" y="129102"/>
                      <a:pt x="407068" y="128873"/>
                    </a:cubicBezTo>
                    <a:cubicBezTo>
                      <a:pt x="408352" y="128644"/>
                      <a:pt x="409635" y="128676"/>
                      <a:pt x="410855" y="128968"/>
                    </a:cubicBezTo>
                    <a:cubicBezTo>
                      <a:pt x="412138" y="129260"/>
                      <a:pt x="413293" y="129804"/>
                      <a:pt x="414319" y="130568"/>
                    </a:cubicBezTo>
                    <a:cubicBezTo>
                      <a:pt x="415346" y="131332"/>
                      <a:pt x="416180" y="132299"/>
                      <a:pt x="416822" y="133407"/>
                    </a:cubicBezTo>
                    <a:cubicBezTo>
                      <a:pt x="417399" y="134516"/>
                      <a:pt x="417849" y="135742"/>
                      <a:pt x="417977" y="137011"/>
                    </a:cubicBezTo>
                    <a:cubicBezTo>
                      <a:pt x="418106" y="138278"/>
                      <a:pt x="417977" y="139561"/>
                      <a:pt x="417592" y="140778"/>
                    </a:cubicBezTo>
                    <a:cubicBezTo>
                      <a:pt x="417207" y="141994"/>
                      <a:pt x="416566" y="143119"/>
                      <a:pt x="415732" y="144081"/>
                    </a:cubicBezTo>
                    <a:cubicBezTo>
                      <a:pt x="414897" y="145043"/>
                      <a:pt x="413870" y="145821"/>
                      <a:pt x="412715" y="146369"/>
                    </a:cubicBezTo>
                    <a:cubicBezTo>
                      <a:pt x="410598" y="147530"/>
                      <a:pt x="408159" y="147818"/>
                      <a:pt x="405849" y="147170"/>
                    </a:cubicBezTo>
                    <a:cubicBezTo>
                      <a:pt x="403539" y="146523"/>
                      <a:pt x="401550" y="144992"/>
                      <a:pt x="400395" y="142908"/>
                    </a:cubicBezTo>
                    <a:cubicBezTo>
                      <a:pt x="399689" y="141839"/>
                      <a:pt x="399240" y="140637"/>
                      <a:pt x="399047" y="139380"/>
                    </a:cubicBezTo>
                    <a:cubicBezTo>
                      <a:pt x="398855" y="138123"/>
                      <a:pt x="398919" y="136840"/>
                      <a:pt x="399240" y="135614"/>
                    </a:cubicBezTo>
                    <a:lnTo>
                      <a:pt x="399240" y="135985"/>
                    </a:lnTo>
                    <a:close/>
                    <a:moveTo>
                      <a:pt x="217900" y="18428"/>
                    </a:moveTo>
                    <a:cubicBezTo>
                      <a:pt x="219761" y="18428"/>
                      <a:pt x="221558" y="18975"/>
                      <a:pt x="223034" y="19999"/>
                    </a:cubicBezTo>
                    <a:cubicBezTo>
                      <a:pt x="224574" y="21023"/>
                      <a:pt x="225792" y="22479"/>
                      <a:pt x="226435" y="24180"/>
                    </a:cubicBezTo>
                    <a:cubicBezTo>
                      <a:pt x="227140" y="25881"/>
                      <a:pt x="227332" y="27752"/>
                      <a:pt x="226948" y="29553"/>
                    </a:cubicBezTo>
                    <a:cubicBezTo>
                      <a:pt x="226627" y="31355"/>
                      <a:pt x="225728" y="33007"/>
                      <a:pt x="224381" y="34298"/>
                    </a:cubicBezTo>
                    <a:cubicBezTo>
                      <a:pt x="223098" y="35590"/>
                      <a:pt x="221429" y="36463"/>
                      <a:pt x="219632" y="36806"/>
                    </a:cubicBezTo>
                    <a:cubicBezTo>
                      <a:pt x="217836" y="37150"/>
                      <a:pt x="215975" y="36949"/>
                      <a:pt x="214243" y="36228"/>
                    </a:cubicBezTo>
                    <a:cubicBezTo>
                      <a:pt x="212574" y="35508"/>
                      <a:pt x="211163" y="34300"/>
                      <a:pt x="210136" y="32759"/>
                    </a:cubicBezTo>
                    <a:cubicBezTo>
                      <a:pt x="209109" y="31219"/>
                      <a:pt x="208596" y="29414"/>
                      <a:pt x="208660" y="27575"/>
                    </a:cubicBezTo>
                    <a:cubicBezTo>
                      <a:pt x="208660" y="25138"/>
                      <a:pt x="209686" y="22811"/>
                      <a:pt x="211419" y="21099"/>
                    </a:cubicBezTo>
                    <a:cubicBezTo>
                      <a:pt x="213151" y="19387"/>
                      <a:pt x="215461" y="18427"/>
                      <a:pt x="217900" y="18428"/>
                    </a:cubicBezTo>
                    <a:close/>
                    <a:moveTo>
                      <a:pt x="35662" y="142042"/>
                    </a:moveTo>
                    <a:cubicBezTo>
                      <a:pt x="34443" y="144126"/>
                      <a:pt x="32518" y="145658"/>
                      <a:pt x="30207" y="146305"/>
                    </a:cubicBezTo>
                    <a:cubicBezTo>
                      <a:pt x="27897" y="146953"/>
                      <a:pt x="25395" y="146665"/>
                      <a:pt x="23342" y="145503"/>
                    </a:cubicBezTo>
                    <a:cubicBezTo>
                      <a:pt x="21288" y="144288"/>
                      <a:pt x="19748" y="142322"/>
                      <a:pt x="19106" y="140019"/>
                    </a:cubicBezTo>
                    <a:cubicBezTo>
                      <a:pt x="18465" y="137715"/>
                      <a:pt x="18721" y="135251"/>
                      <a:pt x="19876" y="133142"/>
                    </a:cubicBezTo>
                    <a:cubicBezTo>
                      <a:pt x="20710" y="131815"/>
                      <a:pt x="21865" y="130723"/>
                      <a:pt x="23277" y="129967"/>
                    </a:cubicBezTo>
                    <a:cubicBezTo>
                      <a:pt x="24625" y="129211"/>
                      <a:pt x="26165" y="128816"/>
                      <a:pt x="27769" y="128816"/>
                    </a:cubicBezTo>
                    <a:cubicBezTo>
                      <a:pt x="29373" y="128817"/>
                      <a:pt x="30977" y="129197"/>
                      <a:pt x="32453" y="129928"/>
                    </a:cubicBezTo>
                    <a:cubicBezTo>
                      <a:pt x="34571" y="131199"/>
                      <a:pt x="36111" y="133235"/>
                      <a:pt x="36752" y="135614"/>
                    </a:cubicBezTo>
                    <a:cubicBezTo>
                      <a:pt x="37073" y="136784"/>
                      <a:pt x="37137" y="137999"/>
                      <a:pt x="36945" y="139188"/>
                    </a:cubicBezTo>
                    <a:cubicBezTo>
                      <a:pt x="36752" y="140377"/>
                      <a:pt x="36303" y="141515"/>
                      <a:pt x="35662" y="142537"/>
                    </a:cubicBezTo>
                    <a:lnTo>
                      <a:pt x="35662" y="142042"/>
                    </a:lnTo>
                    <a:close/>
                    <a:moveTo>
                      <a:pt x="36624" y="358120"/>
                    </a:moveTo>
                    <a:cubicBezTo>
                      <a:pt x="35982" y="360501"/>
                      <a:pt x="34443" y="362535"/>
                      <a:pt x="32325" y="363805"/>
                    </a:cubicBezTo>
                    <a:cubicBezTo>
                      <a:pt x="30207" y="364903"/>
                      <a:pt x="27769" y="365159"/>
                      <a:pt x="25459" y="364518"/>
                    </a:cubicBezTo>
                    <a:cubicBezTo>
                      <a:pt x="23213" y="363876"/>
                      <a:pt x="21224" y="362381"/>
                      <a:pt x="20005" y="360347"/>
                    </a:cubicBezTo>
                    <a:cubicBezTo>
                      <a:pt x="18850" y="358236"/>
                      <a:pt x="18593" y="355772"/>
                      <a:pt x="19235" y="353468"/>
                    </a:cubicBezTo>
                    <a:cubicBezTo>
                      <a:pt x="19876" y="351164"/>
                      <a:pt x="21416" y="349201"/>
                      <a:pt x="23470" y="347982"/>
                    </a:cubicBezTo>
                    <a:cubicBezTo>
                      <a:pt x="25523" y="346820"/>
                      <a:pt x="28026" y="346538"/>
                      <a:pt x="30336" y="347179"/>
                    </a:cubicBezTo>
                    <a:cubicBezTo>
                      <a:pt x="32646" y="347828"/>
                      <a:pt x="34571" y="349361"/>
                      <a:pt x="35790" y="351447"/>
                    </a:cubicBezTo>
                    <a:cubicBezTo>
                      <a:pt x="36432" y="352518"/>
                      <a:pt x="36817" y="353705"/>
                      <a:pt x="36945" y="354937"/>
                    </a:cubicBezTo>
                    <a:cubicBezTo>
                      <a:pt x="37137" y="356176"/>
                      <a:pt x="37009" y="357427"/>
                      <a:pt x="36624" y="358614"/>
                    </a:cubicBezTo>
                    <a:lnTo>
                      <a:pt x="36624" y="358120"/>
                    </a:lnTo>
                    <a:close/>
                    <a:moveTo>
                      <a:pt x="217900" y="475799"/>
                    </a:moveTo>
                    <a:cubicBezTo>
                      <a:pt x="216039" y="475799"/>
                      <a:pt x="214243" y="475253"/>
                      <a:pt x="212767" y="474233"/>
                    </a:cubicBezTo>
                    <a:cubicBezTo>
                      <a:pt x="211227" y="473206"/>
                      <a:pt x="210007" y="471750"/>
                      <a:pt x="209301" y="470049"/>
                    </a:cubicBezTo>
                    <a:cubicBezTo>
                      <a:pt x="208660" y="468349"/>
                      <a:pt x="208467" y="466475"/>
                      <a:pt x="208852" y="464678"/>
                    </a:cubicBezTo>
                    <a:cubicBezTo>
                      <a:pt x="209173" y="462875"/>
                      <a:pt x="210071" y="461220"/>
                      <a:pt x="211419" y="459930"/>
                    </a:cubicBezTo>
                    <a:cubicBezTo>
                      <a:pt x="212703" y="458640"/>
                      <a:pt x="214371" y="457767"/>
                      <a:pt x="216167" y="457421"/>
                    </a:cubicBezTo>
                    <a:cubicBezTo>
                      <a:pt x="217964" y="457081"/>
                      <a:pt x="219825" y="457280"/>
                      <a:pt x="221558" y="457998"/>
                    </a:cubicBezTo>
                    <a:cubicBezTo>
                      <a:pt x="223226" y="458723"/>
                      <a:pt x="224638" y="459930"/>
                      <a:pt x="225665" y="461470"/>
                    </a:cubicBezTo>
                    <a:cubicBezTo>
                      <a:pt x="226691" y="463010"/>
                      <a:pt x="227205" y="464813"/>
                      <a:pt x="227140" y="466655"/>
                    </a:cubicBezTo>
                    <a:cubicBezTo>
                      <a:pt x="227140" y="469093"/>
                      <a:pt x="226114" y="471416"/>
                      <a:pt x="224381" y="473129"/>
                    </a:cubicBezTo>
                    <a:cubicBezTo>
                      <a:pt x="222648" y="474842"/>
                      <a:pt x="220338" y="475799"/>
                      <a:pt x="217900" y="475799"/>
                    </a:cubicBezTo>
                    <a:close/>
                    <a:moveTo>
                      <a:pt x="416180" y="361457"/>
                    </a:moveTo>
                    <a:cubicBezTo>
                      <a:pt x="414962" y="363517"/>
                      <a:pt x="413036" y="365031"/>
                      <a:pt x="410726" y="365673"/>
                    </a:cubicBezTo>
                    <a:cubicBezTo>
                      <a:pt x="408416" y="366321"/>
                      <a:pt x="405914" y="366051"/>
                      <a:pt x="403860" y="364922"/>
                    </a:cubicBezTo>
                    <a:cubicBezTo>
                      <a:pt x="402769" y="364325"/>
                      <a:pt x="401807" y="363517"/>
                      <a:pt x="401101" y="362535"/>
                    </a:cubicBezTo>
                    <a:cubicBezTo>
                      <a:pt x="400331" y="361560"/>
                      <a:pt x="399817" y="360430"/>
                      <a:pt x="399497" y="359230"/>
                    </a:cubicBezTo>
                    <a:cubicBezTo>
                      <a:pt x="399176" y="357870"/>
                      <a:pt x="399111" y="356439"/>
                      <a:pt x="399368" y="355053"/>
                    </a:cubicBezTo>
                    <a:cubicBezTo>
                      <a:pt x="399689" y="353667"/>
                      <a:pt x="400267" y="352364"/>
                      <a:pt x="401101" y="351248"/>
                    </a:cubicBezTo>
                    <a:cubicBezTo>
                      <a:pt x="401999" y="350125"/>
                      <a:pt x="403090" y="349214"/>
                      <a:pt x="404374" y="348585"/>
                    </a:cubicBezTo>
                    <a:cubicBezTo>
                      <a:pt x="405592" y="347956"/>
                      <a:pt x="407004" y="347622"/>
                      <a:pt x="408416" y="347616"/>
                    </a:cubicBezTo>
                    <a:cubicBezTo>
                      <a:pt x="410020" y="347597"/>
                      <a:pt x="411560" y="348026"/>
                      <a:pt x="412972" y="348848"/>
                    </a:cubicBezTo>
                    <a:cubicBezTo>
                      <a:pt x="415025" y="350106"/>
                      <a:pt x="416566" y="352133"/>
                      <a:pt x="417143" y="354495"/>
                    </a:cubicBezTo>
                    <a:cubicBezTo>
                      <a:pt x="417785" y="356856"/>
                      <a:pt x="417399" y="359352"/>
                      <a:pt x="416180" y="361457"/>
                    </a:cubicBezTo>
                    <a:close/>
                  </a:path>
                </a:pathLst>
              </a:custGeom>
              <a:solidFill>
                <a:srgbClr val="2D5967"/>
              </a:solidFill>
              <a:ln w="6417" cap="flat">
                <a:noFill/>
                <a:prstDash val="solid"/>
                <a:miter/>
              </a:ln>
            </p:spPr>
            <p:txBody>
              <a:bodyPr rtlCol="0" anchor="ctr"/>
              <a:lstStyle/>
              <a:p>
                <a:endParaRPr lang="en-US" sz="1600"/>
              </a:p>
            </p:txBody>
          </p:sp>
        </p:grpSp>
        <p:sp>
          <p:nvSpPr>
            <p:cNvPr id="451" name="TextBox 146">
              <a:extLst>
                <a:ext uri="{FF2B5EF4-FFF2-40B4-BE49-F238E27FC236}">
                  <a16:creationId xmlns:a16="http://schemas.microsoft.com/office/drawing/2014/main" id="{0BF474E9-4BFA-6B7E-3B12-74C171FD4AD5}"/>
                </a:ext>
              </a:extLst>
            </p:cNvPr>
            <p:cNvSpPr txBox="1">
              <a:spLocks noChangeAspect="1"/>
            </p:cNvSpPr>
            <p:nvPr/>
          </p:nvSpPr>
          <p:spPr>
            <a:xfrm>
              <a:off x="5695750" y="2779088"/>
              <a:ext cx="2031337" cy="440975"/>
            </a:xfrm>
            <a:prstGeom prst="rect">
              <a:avLst/>
            </a:prstGeom>
            <a:noFill/>
          </p:spPr>
          <p:txBody>
            <a:bodyPr wrap="none" rtlCol="0">
              <a:spAutoFit/>
            </a:bodyPr>
            <a:lstStyle/>
            <a:p>
              <a:pPr algn="l"/>
              <a:r>
                <a:rPr lang="en-US" sz="1400" spc="0" baseline="0" dirty="0">
                  <a:solidFill>
                    <a:srgbClr val="000000"/>
                  </a:solidFill>
                  <a:latin typeface="Oracle Sans"/>
                  <a:cs typeface="Oracle Sans"/>
                  <a:sym typeface="Oracle Sans"/>
                  <a:rtl val="0"/>
                </a:rPr>
                <a:t>Connector Hub</a:t>
              </a:r>
            </a:p>
          </p:txBody>
        </p:sp>
      </p:grpSp>
      <p:pic>
        <p:nvPicPr>
          <p:cNvPr id="455" name="グラフィックス 454">
            <a:extLst>
              <a:ext uri="{FF2B5EF4-FFF2-40B4-BE49-F238E27FC236}">
                <a16:creationId xmlns:a16="http://schemas.microsoft.com/office/drawing/2014/main" id="{F156875B-A2BA-D0E4-6A3D-23BD43BAD1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71275" y="6996772"/>
            <a:ext cx="457200" cy="400050"/>
          </a:xfrm>
          <a:prstGeom prst="rect">
            <a:avLst/>
          </a:prstGeom>
        </p:spPr>
      </p:pic>
      <p:pic>
        <p:nvPicPr>
          <p:cNvPr id="456" name="グラフィックス 455">
            <a:extLst>
              <a:ext uri="{FF2B5EF4-FFF2-40B4-BE49-F238E27FC236}">
                <a16:creationId xmlns:a16="http://schemas.microsoft.com/office/drawing/2014/main" id="{13EFE30A-F81A-0C53-2321-9BEAF97C78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50618" y="4906026"/>
            <a:ext cx="457200" cy="400050"/>
          </a:xfrm>
          <a:prstGeom prst="rect">
            <a:avLst/>
          </a:prstGeom>
        </p:spPr>
      </p:pic>
      <p:grpSp>
        <p:nvGrpSpPr>
          <p:cNvPr id="462" name="Graphic 2">
            <a:extLst>
              <a:ext uri="{FF2B5EF4-FFF2-40B4-BE49-F238E27FC236}">
                <a16:creationId xmlns:a16="http://schemas.microsoft.com/office/drawing/2014/main" id="{5F4A8966-7D2A-C78B-83AE-1F6C2368690B}"/>
              </a:ext>
            </a:extLst>
          </p:cNvPr>
          <p:cNvGrpSpPr>
            <a:grpSpLocks noChangeAspect="1"/>
          </p:cNvGrpSpPr>
          <p:nvPr/>
        </p:nvGrpSpPr>
        <p:grpSpPr>
          <a:xfrm>
            <a:off x="6468986" y="5007289"/>
            <a:ext cx="989758" cy="575428"/>
            <a:chOff x="2190723" y="3005488"/>
            <a:chExt cx="1748601" cy="1016615"/>
          </a:xfrm>
        </p:grpSpPr>
        <p:grpSp>
          <p:nvGrpSpPr>
            <p:cNvPr id="463" name="Graphic 2">
              <a:extLst>
                <a:ext uri="{FF2B5EF4-FFF2-40B4-BE49-F238E27FC236}">
                  <a16:creationId xmlns:a16="http://schemas.microsoft.com/office/drawing/2014/main" id="{31DDE377-F12F-AB1D-0FEB-9DA5A887AFCA}"/>
                </a:ext>
              </a:extLst>
            </p:cNvPr>
            <p:cNvGrpSpPr/>
            <p:nvPr/>
          </p:nvGrpSpPr>
          <p:grpSpPr>
            <a:xfrm>
              <a:off x="2818071" y="3005488"/>
              <a:ext cx="513347" cy="513347"/>
              <a:chOff x="2818071" y="3005488"/>
              <a:chExt cx="513347" cy="513347"/>
            </a:xfrm>
          </p:grpSpPr>
          <p:grpSp>
            <p:nvGrpSpPr>
              <p:cNvPr id="465" name="Graphic 2">
                <a:extLst>
                  <a:ext uri="{FF2B5EF4-FFF2-40B4-BE49-F238E27FC236}">
                    <a16:creationId xmlns:a16="http://schemas.microsoft.com/office/drawing/2014/main" id="{880A2C5E-063B-AF26-8E5B-BA123D845025}"/>
                  </a:ext>
                </a:extLst>
              </p:cNvPr>
              <p:cNvGrpSpPr/>
              <p:nvPr/>
            </p:nvGrpSpPr>
            <p:grpSpPr>
              <a:xfrm>
                <a:off x="2818071" y="3005488"/>
                <a:ext cx="513347" cy="513347"/>
                <a:chOff x="2818071" y="3005488"/>
                <a:chExt cx="513347" cy="513347"/>
              </a:xfrm>
              <a:solidFill>
                <a:srgbClr val="FFFFFF"/>
              </a:solidFill>
            </p:grpSpPr>
            <p:sp>
              <p:nvSpPr>
                <p:cNvPr id="474" name="Freeform: Shape 717">
                  <a:extLst>
                    <a:ext uri="{FF2B5EF4-FFF2-40B4-BE49-F238E27FC236}">
                      <a16:creationId xmlns:a16="http://schemas.microsoft.com/office/drawing/2014/main" id="{2655BE2A-3EEB-6CB2-BBB4-252D10B0CA10}"/>
                    </a:ext>
                  </a:extLst>
                </p:cNvPr>
                <p:cNvSpPr/>
                <p:nvPr/>
              </p:nvSpPr>
              <p:spPr>
                <a:xfrm>
                  <a:off x="2824154" y="3011600"/>
                  <a:ext cx="501155" cy="502344"/>
                </a:xfrm>
                <a:custGeom>
                  <a:avLst/>
                  <a:gdLst>
                    <a:gd name="connsiteX0" fmla="*/ 26829 w 501155"/>
                    <a:gd name="connsiteY0" fmla="*/ 501126 h 502344"/>
                    <a:gd name="connsiteX1" fmla="*/ 0 w 501155"/>
                    <a:gd name="connsiteY1" fmla="*/ 474233 h 502344"/>
                    <a:gd name="connsiteX2" fmla="*/ 0 w 501155"/>
                    <a:gd name="connsiteY2" fmla="*/ 26890 h 502344"/>
                    <a:gd name="connsiteX3" fmla="*/ 26829 w 501155"/>
                    <a:gd name="connsiteY3" fmla="*/ 0 h 502344"/>
                    <a:gd name="connsiteX4" fmla="*/ 474333 w 501155"/>
                    <a:gd name="connsiteY4" fmla="*/ 0 h 502344"/>
                    <a:gd name="connsiteX5" fmla="*/ 501155 w 501155"/>
                    <a:gd name="connsiteY5" fmla="*/ 26890 h 502344"/>
                    <a:gd name="connsiteX6" fmla="*/ 501155 w 501155"/>
                    <a:gd name="connsiteY6" fmla="*/ 475458 h 502344"/>
                    <a:gd name="connsiteX7" fmla="*/ 474333 w 501155"/>
                    <a:gd name="connsiteY7" fmla="*/ 502345 h 502344"/>
                    <a:gd name="connsiteX8" fmla="*/ 26829 w 501155"/>
                    <a:gd name="connsiteY8" fmla="*/ 501126 h 5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155" h="502344">
                      <a:moveTo>
                        <a:pt x="26829" y="501126"/>
                      </a:moveTo>
                      <a:cubicBezTo>
                        <a:pt x="12198" y="501126"/>
                        <a:pt x="0" y="488902"/>
                        <a:pt x="0" y="474233"/>
                      </a:cubicBezTo>
                      <a:lnTo>
                        <a:pt x="0" y="26890"/>
                      </a:lnTo>
                      <a:cubicBezTo>
                        <a:pt x="0" y="12223"/>
                        <a:pt x="12198" y="0"/>
                        <a:pt x="26829" y="0"/>
                      </a:cubicBezTo>
                      <a:lnTo>
                        <a:pt x="474333" y="0"/>
                      </a:lnTo>
                      <a:cubicBezTo>
                        <a:pt x="488963" y="0"/>
                        <a:pt x="501155" y="12223"/>
                        <a:pt x="501155" y="26890"/>
                      </a:cubicBezTo>
                      <a:lnTo>
                        <a:pt x="501155" y="475458"/>
                      </a:lnTo>
                      <a:cubicBezTo>
                        <a:pt x="501155" y="490127"/>
                        <a:pt x="488963" y="502345"/>
                        <a:pt x="474333" y="502345"/>
                      </a:cubicBezTo>
                      <a:lnTo>
                        <a:pt x="26829" y="501126"/>
                      </a:lnTo>
                      <a:close/>
                    </a:path>
                  </a:pathLst>
                </a:custGeom>
                <a:solidFill>
                  <a:srgbClr val="FFFFFF"/>
                </a:solidFill>
                <a:ln w="6417" cap="flat">
                  <a:noFill/>
                  <a:prstDash val="solid"/>
                  <a:miter/>
                </a:ln>
              </p:spPr>
              <p:txBody>
                <a:bodyPr rtlCol="0" anchor="ctr"/>
                <a:lstStyle/>
                <a:p>
                  <a:endParaRPr lang="en-US"/>
                </a:p>
              </p:txBody>
            </p:sp>
            <p:sp>
              <p:nvSpPr>
                <p:cNvPr id="475" name="Freeform: Shape 718">
                  <a:extLst>
                    <a:ext uri="{FF2B5EF4-FFF2-40B4-BE49-F238E27FC236}">
                      <a16:creationId xmlns:a16="http://schemas.microsoft.com/office/drawing/2014/main" id="{0A06E84D-175E-7FE0-A778-D3D54A13DD7D}"/>
                    </a:ext>
                  </a:extLst>
                </p:cNvPr>
                <p:cNvSpPr/>
                <p:nvPr/>
              </p:nvSpPr>
              <p:spPr>
                <a:xfrm>
                  <a:off x="2818071" y="3005488"/>
                  <a:ext cx="513347" cy="513347"/>
                </a:xfrm>
                <a:custGeom>
                  <a:avLst/>
                  <a:gdLst>
                    <a:gd name="connsiteX0" fmla="*/ 479203 w 513347"/>
                    <a:gd name="connsiteY0" fmla="*/ 12223 h 513347"/>
                    <a:gd name="connsiteX1" fmla="*/ 499936 w 513347"/>
                    <a:gd name="connsiteY1" fmla="*/ 33001 h 513347"/>
                    <a:gd name="connsiteX2" fmla="*/ 499936 w 513347"/>
                    <a:gd name="connsiteY2" fmla="*/ 481571 h 513347"/>
                    <a:gd name="connsiteX3" fmla="*/ 479203 w 513347"/>
                    <a:gd name="connsiteY3" fmla="*/ 502349 h 513347"/>
                    <a:gd name="connsiteX4" fmla="*/ 32925 w 513347"/>
                    <a:gd name="connsiteY4" fmla="*/ 502349 h 513347"/>
                    <a:gd name="connsiteX5" fmla="*/ 12192 w 513347"/>
                    <a:gd name="connsiteY5" fmla="*/ 480345 h 513347"/>
                    <a:gd name="connsiteX6" fmla="*/ 12192 w 513347"/>
                    <a:gd name="connsiteY6" fmla="*/ 33001 h 513347"/>
                    <a:gd name="connsiteX7" fmla="*/ 32925 w 513347"/>
                    <a:gd name="connsiteY7" fmla="*/ 12223 h 513347"/>
                    <a:gd name="connsiteX8" fmla="*/ 479203 w 513347"/>
                    <a:gd name="connsiteY8" fmla="*/ 12223 h 513347"/>
                    <a:gd name="connsiteX9" fmla="*/ 479203 w 513347"/>
                    <a:gd name="connsiteY9" fmla="*/ 0 h 513347"/>
                    <a:gd name="connsiteX10" fmla="*/ 32925 w 513347"/>
                    <a:gd name="connsiteY10" fmla="*/ 0 h 513347"/>
                    <a:gd name="connsiteX11" fmla="*/ 0 w 513347"/>
                    <a:gd name="connsiteY11" fmla="*/ 33001 h 513347"/>
                    <a:gd name="connsiteX12" fmla="*/ 0 w 513347"/>
                    <a:gd name="connsiteY12" fmla="*/ 481571 h 513347"/>
                    <a:gd name="connsiteX13" fmla="*/ 32925 w 513347"/>
                    <a:gd name="connsiteY13" fmla="*/ 513347 h 513347"/>
                    <a:gd name="connsiteX14" fmla="*/ 480422 w 513347"/>
                    <a:gd name="connsiteY14" fmla="*/ 513347 h 513347"/>
                    <a:gd name="connsiteX15" fmla="*/ 513348 w 513347"/>
                    <a:gd name="connsiteY15" fmla="*/ 480345 h 513347"/>
                    <a:gd name="connsiteX16" fmla="*/ 513348 w 513347"/>
                    <a:gd name="connsiteY16" fmla="*/ 33001 h 513347"/>
                    <a:gd name="connsiteX17" fmla="*/ 479203 w 513347"/>
                    <a:gd name="connsiteY17" fmla="*/ 0 h 5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3347" h="513347">
                      <a:moveTo>
                        <a:pt x="479203" y="12223"/>
                      </a:moveTo>
                      <a:cubicBezTo>
                        <a:pt x="490182" y="12223"/>
                        <a:pt x="499936" y="22001"/>
                        <a:pt x="499936" y="33001"/>
                      </a:cubicBezTo>
                      <a:lnTo>
                        <a:pt x="499936" y="481571"/>
                      </a:lnTo>
                      <a:cubicBezTo>
                        <a:pt x="499936" y="492570"/>
                        <a:pt x="490182" y="502349"/>
                        <a:pt x="479203" y="502349"/>
                      </a:cubicBezTo>
                      <a:lnTo>
                        <a:pt x="32925" y="502349"/>
                      </a:lnTo>
                      <a:cubicBezTo>
                        <a:pt x="21946" y="501123"/>
                        <a:pt x="12192" y="491344"/>
                        <a:pt x="12192" y="480345"/>
                      </a:cubicBezTo>
                      <a:lnTo>
                        <a:pt x="12192" y="33001"/>
                      </a:lnTo>
                      <a:cubicBezTo>
                        <a:pt x="12192" y="22001"/>
                        <a:pt x="21946" y="12223"/>
                        <a:pt x="32925" y="12223"/>
                      </a:cubicBezTo>
                      <a:lnTo>
                        <a:pt x="479203" y="12223"/>
                      </a:lnTo>
                      <a:close/>
                      <a:moveTo>
                        <a:pt x="479203" y="0"/>
                      </a:moveTo>
                      <a:lnTo>
                        <a:pt x="32925" y="0"/>
                      </a:lnTo>
                      <a:cubicBezTo>
                        <a:pt x="14630" y="0"/>
                        <a:pt x="0" y="14667"/>
                        <a:pt x="0" y="33001"/>
                      </a:cubicBezTo>
                      <a:lnTo>
                        <a:pt x="0" y="481571"/>
                      </a:lnTo>
                      <a:cubicBezTo>
                        <a:pt x="0" y="498678"/>
                        <a:pt x="14630" y="513347"/>
                        <a:pt x="32925" y="513347"/>
                      </a:cubicBezTo>
                      <a:lnTo>
                        <a:pt x="480422" y="513347"/>
                      </a:lnTo>
                      <a:cubicBezTo>
                        <a:pt x="498717" y="513347"/>
                        <a:pt x="513348" y="498678"/>
                        <a:pt x="513348" y="480345"/>
                      </a:cubicBezTo>
                      <a:lnTo>
                        <a:pt x="513348" y="33001"/>
                      </a:lnTo>
                      <a:cubicBezTo>
                        <a:pt x="512128" y="14667"/>
                        <a:pt x="497498" y="0"/>
                        <a:pt x="479203" y="0"/>
                      </a:cubicBezTo>
                      <a:close/>
                    </a:path>
                  </a:pathLst>
                </a:custGeom>
                <a:solidFill>
                  <a:srgbClr val="FFFFFF"/>
                </a:solidFill>
                <a:ln w="6417" cap="flat">
                  <a:noFill/>
                  <a:prstDash val="solid"/>
                  <a:miter/>
                </a:ln>
              </p:spPr>
              <p:txBody>
                <a:bodyPr rtlCol="0" anchor="ctr"/>
                <a:lstStyle/>
                <a:p>
                  <a:endParaRPr lang="en-US"/>
                </a:p>
              </p:txBody>
            </p:sp>
          </p:grpSp>
          <p:grpSp>
            <p:nvGrpSpPr>
              <p:cNvPr id="466" name="Graphic 2">
                <a:extLst>
                  <a:ext uri="{FF2B5EF4-FFF2-40B4-BE49-F238E27FC236}">
                    <a16:creationId xmlns:a16="http://schemas.microsoft.com/office/drawing/2014/main" id="{67B3C454-43AA-F484-E4C8-559CD6CE108E}"/>
                  </a:ext>
                </a:extLst>
              </p:cNvPr>
              <p:cNvGrpSpPr/>
              <p:nvPr/>
            </p:nvGrpSpPr>
            <p:grpSpPr>
              <a:xfrm>
                <a:off x="2830270" y="3017714"/>
                <a:ext cx="488956" cy="488903"/>
                <a:chOff x="2830270" y="3017714"/>
                <a:chExt cx="488956" cy="488903"/>
              </a:xfrm>
              <a:solidFill>
                <a:srgbClr val="2D5967"/>
              </a:solidFill>
            </p:grpSpPr>
            <p:sp>
              <p:nvSpPr>
                <p:cNvPr id="467" name="Freeform: Shape 720">
                  <a:extLst>
                    <a:ext uri="{FF2B5EF4-FFF2-40B4-BE49-F238E27FC236}">
                      <a16:creationId xmlns:a16="http://schemas.microsoft.com/office/drawing/2014/main" id="{2E0C2EBE-62EC-AF4B-7F5A-34ED9E849257}"/>
                    </a:ext>
                  </a:extLst>
                </p:cNvPr>
                <p:cNvSpPr/>
                <p:nvPr/>
              </p:nvSpPr>
              <p:spPr>
                <a:xfrm>
                  <a:off x="2830270" y="3017714"/>
                  <a:ext cx="488956" cy="488903"/>
                </a:xfrm>
                <a:custGeom>
                  <a:avLst/>
                  <a:gdLst>
                    <a:gd name="connsiteX0" fmla="*/ 467012 w 488956"/>
                    <a:gd name="connsiteY0" fmla="*/ 0 h 488903"/>
                    <a:gd name="connsiteX1" fmla="*/ 20726 w 488956"/>
                    <a:gd name="connsiteY1" fmla="*/ 0 h 488903"/>
                    <a:gd name="connsiteX2" fmla="*/ 0 w 488956"/>
                    <a:gd name="connsiteY2" fmla="*/ 20778 h 488903"/>
                    <a:gd name="connsiteX3" fmla="*/ 0 w 488956"/>
                    <a:gd name="connsiteY3" fmla="*/ 469345 h 488903"/>
                    <a:gd name="connsiteX4" fmla="*/ 20726 w 488956"/>
                    <a:gd name="connsiteY4" fmla="*/ 488904 h 488903"/>
                    <a:gd name="connsiteX5" fmla="*/ 468231 w 488956"/>
                    <a:gd name="connsiteY5" fmla="*/ 488904 h 488903"/>
                    <a:gd name="connsiteX6" fmla="*/ 488957 w 488956"/>
                    <a:gd name="connsiteY6" fmla="*/ 468126 h 488903"/>
                    <a:gd name="connsiteX7" fmla="*/ 488957 w 488956"/>
                    <a:gd name="connsiteY7" fmla="*/ 20778 h 488903"/>
                    <a:gd name="connsiteX8" fmla="*/ 467012 w 488956"/>
                    <a:gd name="connsiteY8" fmla="*/ 0 h 488903"/>
                    <a:gd name="connsiteX9" fmla="*/ 469450 w 488956"/>
                    <a:gd name="connsiteY9" fmla="*/ 468126 h 488903"/>
                    <a:gd name="connsiteX10" fmla="*/ 467012 w 488956"/>
                    <a:gd name="connsiteY10" fmla="*/ 470571 h 488903"/>
                    <a:gd name="connsiteX11" fmla="*/ 20726 w 488956"/>
                    <a:gd name="connsiteY11" fmla="*/ 470571 h 488903"/>
                    <a:gd name="connsiteX12" fmla="*/ 18288 w 488956"/>
                    <a:gd name="connsiteY12" fmla="*/ 468126 h 488903"/>
                    <a:gd name="connsiteX13" fmla="*/ 18288 w 488956"/>
                    <a:gd name="connsiteY13" fmla="*/ 20778 h 488903"/>
                    <a:gd name="connsiteX14" fmla="*/ 20726 w 488956"/>
                    <a:gd name="connsiteY14" fmla="*/ 18334 h 488903"/>
                    <a:gd name="connsiteX15" fmla="*/ 468231 w 488956"/>
                    <a:gd name="connsiteY15" fmla="*/ 18334 h 488903"/>
                    <a:gd name="connsiteX16" fmla="*/ 470669 w 488956"/>
                    <a:gd name="connsiteY16" fmla="*/ 20778 h 488903"/>
                    <a:gd name="connsiteX17" fmla="*/ 469450 w 488956"/>
                    <a:gd name="connsiteY17" fmla="*/ 468126 h 48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956" h="488903">
                      <a:moveTo>
                        <a:pt x="467012" y="0"/>
                      </a:moveTo>
                      <a:lnTo>
                        <a:pt x="20726" y="0"/>
                      </a:lnTo>
                      <a:cubicBezTo>
                        <a:pt x="9754" y="0"/>
                        <a:pt x="0" y="9778"/>
                        <a:pt x="0" y="20778"/>
                      </a:cubicBezTo>
                      <a:lnTo>
                        <a:pt x="0" y="469345"/>
                      </a:lnTo>
                      <a:cubicBezTo>
                        <a:pt x="0" y="479124"/>
                        <a:pt x="9754" y="488904"/>
                        <a:pt x="20726" y="488904"/>
                      </a:cubicBezTo>
                      <a:lnTo>
                        <a:pt x="468231" y="488904"/>
                      </a:lnTo>
                      <a:cubicBezTo>
                        <a:pt x="479203" y="488904"/>
                        <a:pt x="488957" y="479124"/>
                        <a:pt x="488957" y="468126"/>
                      </a:cubicBezTo>
                      <a:lnTo>
                        <a:pt x="488957" y="20778"/>
                      </a:lnTo>
                      <a:cubicBezTo>
                        <a:pt x="487738" y="9778"/>
                        <a:pt x="477984" y="0"/>
                        <a:pt x="467012" y="0"/>
                      </a:cubicBezTo>
                      <a:close/>
                      <a:moveTo>
                        <a:pt x="469450" y="468126"/>
                      </a:moveTo>
                      <a:cubicBezTo>
                        <a:pt x="469450" y="469345"/>
                        <a:pt x="468231" y="470571"/>
                        <a:pt x="467012" y="470571"/>
                      </a:cubicBezTo>
                      <a:lnTo>
                        <a:pt x="20726" y="470571"/>
                      </a:lnTo>
                      <a:cubicBezTo>
                        <a:pt x="19507" y="470571"/>
                        <a:pt x="18288" y="469345"/>
                        <a:pt x="18288" y="468126"/>
                      </a:cubicBezTo>
                      <a:lnTo>
                        <a:pt x="18288" y="20778"/>
                      </a:lnTo>
                      <a:cubicBezTo>
                        <a:pt x="18288" y="19556"/>
                        <a:pt x="19507" y="18334"/>
                        <a:pt x="20726" y="18334"/>
                      </a:cubicBezTo>
                      <a:lnTo>
                        <a:pt x="468231" y="18334"/>
                      </a:lnTo>
                      <a:cubicBezTo>
                        <a:pt x="469450" y="18334"/>
                        <a:pt x="470669" y="19556"/>
                        <a:pt x="470669" y="20778"/>
                      </a:cubicBezTo>
                      <a:lnTo>
                        <a:pt x="469450" y="468126"/>
                      </a:lnTo>
                      <a:close/>
                    </a:path>
                  </a:pathLst>
                </a:custGeom>
                <a:solidFill>
                  <a:srgbClr val="2D5967"/>
                </a:solidFill>
                <a:ln w="6417" cap="flat">
                  <a:noFill/>
                  <a:prstDash val="solid"/>
                  <a:miter/>
                </a:ln>
              </p:spPr>
              <p:txBody>
                <a:bodyPr rtlCol="0" anchor="ctr"/>
                <a:lstStyle/>
                <a:p>
                  <a:endParaRPr lang="en-US"/>
                </a:p>
              </p:txBody>
            </p:sp>
            <p:sp>
              <p:nvSpPr>
                <p:cNvPr id="468" name="Freeform: Shape 721">
                  <a:extLst>
                    <a:ext uri="{FF2B5EF4-FFF2-40B4-BE49-F238E27FC236}">
                      <a16:creationId xmlns:a16="http://schemas.microsoft.com/office/drawing/2014/main" id="{9F09884D-7589-D705-6EA8-757F698756D4}"/>
                    </a:ext>
                  </a:extLst>
                </p:cNvPr>
                <p:cNvSpPr/>
                <p:nvPr/>
              </p:nvSpPr>
              <p:spPr>
                <a:xfrm>
                  <a:off x="2883921" y="3341602"/>
                  <a:ext cx="137788" cy="108784"/>
                </a:xfrm>
                <a:custGeom>
                  <a:avLst/>
                  <a:gdLst>
                    <a:gd name="connsiteX0" fmla="*/ 0 w 137788"/>
                    <a:gd name="connsiteY0" fmla="*/ 108785 h 108784"/>
                    <a:gd name="connsiteX1" fmla="*/ 137789 w 137788"/>
                    <a:gd name="connsiteY1" fmla="*/ 108785 h 108784"/>
                    <a:gd name="connsiteX2" fmla="*/ 137789 w 137788"/>
                    <a:gd name="connsiteY2" fmla="*/ 0 h 108784"/>
                    <a:gd name="connsiteX3" fmla="*/ 0 w 137788"/>
                    <a:gd name="connsiteY3" fmla="*/ 0 h 108784"/>
                    <a:gd name="connsiteX4" fmla="*/ 0 w 137788"/>
                    <a:gd name="connsiteY4" fmla="*/ 108785 h 108784"/>
                    <a:gd name="connsiteX5" fmla="*/ 18288 w 137788"/>
                    <a:gd name="connsiteY5" fmla="*/ 18339 h 108784"/>
                    <a:gd name="connsiteX6" fmla="*/ 119494 w 137788"/>
                    <a:gd name="connsiteY6" fmla="*/ 18339 h 108784"/>
                    <a:gd name="connsiteX7" fmla="*/ 119494 w 137788"/>
                    <a:gd name="connsiteY7" fmla="*/ 90452 h 108784"/>
                    <a:gd name="connsiteX8" fmla="*/ 18288 w 137788"/>
                    <a:gd name="connsiteY8" fmla="*/ 90452 h 108784"/>
                    <a:gd name="connsiteX9" fmla="*/ 18288 w 137788"/>
                    <a:gd name="connsiteY9" fmla="*/ 18339 h 10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88" h="108784">
                      <a:moveTo>
                        <a:pt x="0" y="108785"/>
                      </a:moveTo>
                      <a:lnTo>
                        <a:pt x="137789" y="108785"/>
                      </a:lnTo>
                      <a:lnTo>
                        <a:pt x="137789" y="0"/>
                      </a:lnTo>
                      <a:lnTo>
                        <a:pt x="0" y="0"/>
                      </a:lnTo>
                      <a:lnTo>
                        <a:pt x="0" y="108785"/>
                      </a:lnTo>
                      <a:close/>
                      <a:moveTo>
                        <a:pt x="18288" y="18339"/>
                      </a:moveTo>
                      <a:lnTo>
                        <a:pt x="119494" y="18339"/>
                      </a:lnTo>
                      <a:lnTo>
                        <a:pt x="119494" y="90452"/>
                      </a:lnTo>
                      <a:lnTo>
                        <a:pt x="18288" y="90452"/>
                      </a:lnTo>
                      <a:lnTo>
                        <a:pt x="18288" y="18339"/>
                      </a:lnTo>
                      <a:close/>
                    </a:path>
                  </a:pathLst>
                </a:custGeom>
                <a:solidFill>
                  <a:srgbClr val="2D5967"/>
                </a:solidFill>
                <a:ln w="6417" cap="flat">
                  <a:noFill/>
                  <a:prstDash val="solid"/>
                  <a:miter/>
                </a:ln>
              </p:spPr>
              <p:txBody>
                <a:bodyPr rtlCol="0" anchor="ctr"/>
                <a:lstStyle/>
                <a:p>
                  <a:endParaRPr lang="en-US"/>
                </a:p>
              </p:txBody>
            </p:sp>
            <p:sp>
              <p:nvSpPr>
                <p:cNvPr id="469" name="Freeform: Shape 722">
                  <a:extLst>
                    <a:ext uri="{FF2B5EF4-FFF2-40B4-BE49-F238E27FC236}">
                      <a16:creationId xmlns:a16="http://schemas.microsoft.com/office/drawing/2014/main" id="{BDCBBB07-5846-B3EB-630C-39384D7656AE}"/>
                    </a:ext>
                  </a:extLst>
                </p:cNvPr>
                <p:cNvSpPr/>
                <p:nvPr/>
              </p:nvSpPr>
              <p:spPr>
                <a:xfrm>
                  <a:off x="2883921" y="3071492"/>
                  <a:ext cx="379216" cy="108780"/>
                </a:xfrm>
                <a:custGeom>
                  <a:avLst/>
                  <a:gdLst>
                    <a:gd name="connsiteX0" fmla="*/ 0 w 379216"/>
                    <a:gd name="connsiteY0" fmla="*/ 108781 h 108780"/>
                    <a:gd name="connsiteX1" fmla="*/ 379216 w 379216"/>
                    <a:gd name="connsiteY1" fmla="*/ 108781 h 108780"/>
                    <a:gd name="connsiteX2" fmla="*/ 379216 w 379216"/>
                    <a:gd name="connsiteY2" fmla="*/ 0 h 108780"/>
                    <a:gd name="connsiteX3" fmla="*/ 0 w 379216"/>
                    <a:gd name="connsiteY3" fmla="*/ 0 h 108780"/>
                    <a:gd name="connsiteX4" fmla="*/ 0 w 379216"/>
                    <a:gd name="connsiteY4" fmla="*/ 108781 h 108780"/>
                    <a:gd name="connsiteX5" fmla="*/ 18288 w 379216"/>
                    <a:gd name="connsiteY5" fmla="*/ 18334 h 108780"/>
                    <a:gd name="connsiteX6" fmla="*/ 360928 w 379216"/>
                    <a:gd name="connsiteY6" fmla="*/ 18334 h 108780"/>
                    <a:gd name="connsiteX7" fmla="*/ 360928 w 379216"/>
                    <a:gd name="connsiteY7" fmla="*/ 90447 h 108780"/>
                    <a:gd name="connsiteX8" fmla="*/ 18288 w 379216"/>
                    <a:gd name="connsiteY8" fmla="*/ 90447 h 108780"/>
                    <a:gd name="connsiteX9" fmla="*/ 18288 w 379216"/>
                    <a:gd name="connsiteY9" fmla="*/ 18334 h 10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16" h="108780">
                      <a:moveTo>
                        <a:pt x="0" y="108781"/>
                      </a:moveTo>
                      <a:lnTo>
                        <a:pt x="379216" y="108781"/>
                      </a:lnTo>
                      <a:lnTo>
                        <a:pt x="379216" y="0"/>
                      </a:lnTo>
                      <a:lnTo>
                        <a:pt x="0" y="0"/>
                      </a:lnTo>
                      <a:lnTo>
                        <a:pt x="0" y="108781"/>
                      </a:lnTo>
                      <a:close/>
                      <a:moveTo>
                        <a:pt x="18288" y="18334"/>
                      </a:moveTo>
                      <a:lnTo>
                        <a:pt x="360928" y="18334"/>
                      </a:lnTo>
                      <a:lnTo>
                        <a:pt x="360928" y="90447"/>
                      </a:lnTo>
                      <a:lnTo>
                        <a:pt x="18288" y="90447"/>
                      </a:lnTo>
                      <a:lnTo>
                        <a:pt x="18288" y="18334"/>
                      </a:lnTo>
                      <a:close/>
                    </a:path>
                  </a:pathLst>
                </a:custGeom>
                <a:solidFill>
                  <a:srgbClr val="2D5967"/>
                </a:solidFill>
                <a:ln w="6417" cap="flat">
                  <a:noFill/>
                  <a:prstDash val="solid"/>
                  <a:miter/>
                </a:ln>
              </p:spPr>
              <p:txBody>
                <a:bodyPr rtlCol="0" anchor="ctr"/>
                <a:lstStyle/>
                <a:p>
                  <a:endParaRPr lang="en-US"/>
                </a:p>
              </p:txBody>
            </p:sp>
            <p:sp>
              <p:nvSpPr>
                <p:cNvPr id="470" name="Freeform: Shape 723">
                  <a:extLst>
                    <a:ext uri="{FF2B5EF4-FFF2-40B4-BE49-F238E27FC236}">
                      <a16:creationId xmlns:a16="http://schemas.microsoft.com/office/drawing/2014/main" id="{402C7554-657F-07BD-D88A-FA8C9231CE6F}"/>
                    </a:ext>
                  </a:extLst>
                </p:cNvPr>
                <p:cNvSpPr/>
                <p:nvPr/>
              </p:nvSpPr>
              <p:spPr>
                <a:xfrm>
                  <a:off x="2883921" y="3208380"/>
                  <a:ext cx="256064" cy="108780"/>
                </a:xfrm>
                <a:custGeom>
                  <a:avLst/>
                  <a:gdLst>
                    <a:gd name="connsiteX0" fmla="*/ 256064 w 256064"/>
                    <a:gd name="connsiteY0" fmla="*/ 0 h 108780"/>
                    <a:gd name="connsiteX1" fmla="*/ 0 w 256064"/>
                    <a:gd name="connsiteY1" fmla="*/ 0 h 108780"/>
                    <a:gd name="connsiteX2" fmla="*/ 0 w 256064"/>
                    <a:gd name="connsiteY2" fmla="*/ 108780 h 108780"/>
                    <a:gd name="connsiteX3" fmla="*/ 254845 w 256064"/>
                    <a:gd name="connsiteY3" fmla="*/ 108780 h 108780"/>
                    <a:gd name="connsiteX4" fmla="*/ 254845 w 256064"/>
                    <a:gd name="connsiteY4" fmla="*/ 0 h 108780"/>
                    <a:gd name="connsiteX5" fmla="*/ 256064 w 256064"/>
                    <a:gd name="connsiteY5" fmla="*/ 0 h 108780"/>
                    <a:gd name="connsiteX6" fmla="*/ 237770 w 256064"/>
                    <a:gd name="connsiteY6" fmla="*/ 90447 h 108780"/>
                    <a:gd name="connsiteX7" fmla="*/ 18288 w 256064"/>
                    <a:gd name="connsiteY7" fmla="*/ 90447 h 108780"/>
                    <a:gd name="connsiteX8" fmla="*/ 18288 w 256064"/>
                    <a:gd name="connsiteY8" fmla="*/ 17111 h 108780"/>
                    <a:gd name="connsiteX9" fmla="*/ 237770 w 256064"/>
                    <a:gd name="connsiteY9" fmla="*/ 17111 h 108780"/>
                    <a:gd name="connsiteX10" fmla="*/ 237770 w 256064"/>
                    <a:gd name="connsiteY10" fmla="*/ 90447 h 10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064" h="108780">
                      <a:moveTo>
                        <a:pt x="256064" y="0"/>
                      </a:moveTo>
                      <a:lnTo>
                        <a:pt x="0" y="0"/>
                      </a:lnTo>
                      <a:lnTo>
                        <a:pt x="0" y="108780"/>
                      </a:lnTo>
                      <a:lnTo>
                        <a:pt x="254845" y="108780"/>
                      </a:lnTo>
                      <a:lnTo>
                        <a:pt x="254845" y="0"/>
                      </a:lnTo>
                      <a:lnTo>
                        <a:pt x="256064" y="0"/>
                      </a:lnTo>
                      <a:close/>
                      <a:moveTo>
                        <a:pt x="237770" y="90447"/>
                      </a:moveTo>
                      <a:lnTo>
                        <a:pt x="18288" y="90447"/>
                      </a:lnTo>
                      <a:lnTo>
                        <a:pt x="18288" y="17111"/>
                      </a:lnTo>
                      <a:lnTo>
                        <a:pt x="237770" y="17111"/>
                      </a:lnTo>
                      <a:lnTo>
                        <a:pt x="237770" y="90447"/>
                      </a:lnTo>
                      <a:close/>
                    </a:path>
                  </a:pathLst>
                </a:custGeom>
                <a:solidFill>
                  <a:srgbClr val="2D5967"/>
                </a:solidFill>
                <a:ln w="6417" cap="flat">
                  <a:noFill/>
                  <a:prstDash val="solid"/>
                  <a:miter/>
                </a:ln>
              </p:spPr>
              <p:txBody>
                <a:bodyPr rtlCol="0" anchor="ctr"/>
                <a:lstStyle/>
                <a:p>
                  <a:endParaRPr lang="en-US"/>
                </a:p>
              </p:txBody>
            </p:sp>
            <p:sp>
              <p:nvSpPr>
                <p:cNvPr id="471" name="Freeform: Shape 724">
                  <a:extLst>
                    <a:ext uri="{FF2B5EF4-FFF2-40B4-BE49-F238E27FC236}">
                      <a16:creationId xmlns:a16="http://schemas.microsoft.com/office/drawing/2014/main" id="{8B744CDC-D718-1C02-C55C-31B155A32D3E}"/>
                    </a:ext>
                  </a:extLst>
                </p:cNvPr>
                <p:cNvSpPr/>
                <p:nvPr/>
              </p:nvSpPr>
              <p:spPr>
                <a:xfrm>
                  <a:off x="3161931" y="3216946"/>
                  <a:ext cx="92671" cy="90447"/>
                </a:xfrm>
                <a:custGeom>
                  <a:avLst/>
                  <a:gdLst>
                    <a:gd name="connsiteX0" fmla="*/ 92672 w 92671"/>
                    <a:gd name="connsiteY0" fmla="*/ 0 h 90447"/>
                    <a:gd name="connsiteX1" fmla="*/ 0 w 92671"/>
                    <a:gd name="connsiteY1" fmla="*/ 0 h 90447"/>
                    <a:gd name="connsiteX2" fmla="*/ 0 w 92671"/>
                    <a:gd name="connsiteY2" fmla="*/ 90447 h 90447"/>
                    <a:gd name="connsiteX3" fmla="*/ 92672 w 92671"/>
                    <a:gd name="connsiteY3" fmla="*/ 90447 h 90447"/>
                    <a:gd name="connsiteX4" fmla="*/ 92672 w 92671"/>
                    <a:gd name="connsiteY4" fmla="*/ 0 h 90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71" h="90447">
                      <a:moveTo>
                        <a:pt x="92672" y="0"/>
                      </a:moveTo>
                      <a:lnTo>
                        <a:pt x="0" y="0"/>
                      </a:lnTo>
                      <a:lnTo>
                        <a:pt x="0" y="90447"/>
                      </a:lnTo>
                      <a:lnTo>
                        <a:pt x="92672" y="90447"/>
                      </a:lnTo>
                      <a:lnTo>
                        <a:pt x="92672" y="0"/>
                      </a:lnTo>
                      <a:close/>
                    </a:path>
                  </a:pathLst>
                </a:custGeom>
                <a:solidFill>
                  <a:srgbClr val="2D5967"/>
                </a:solidFill>
                <a:ln w="6417" cap="flat">
                  <a:noFill/>
                  <a:prstDash val="solid"/>
                  <a:miter/>
                </a:ln>
              </p:spPr>
              <p:txBody>
                <a:bodyPr rtlCol="0" anchor="ctr"/>
                <a:lstStyle/>
                <a:p>
                  <a:endParaRPr lang="en-US"/>
                </a:p>
              </p:txBody>
            </p:sp>
            <p:sp>
              <p:nvSpPr>
                <p:cNvPr id="472" name="Freeform: Shape 725">
                  <a:extLst>
                    <a:ext uri="{FF2B5EF4-FFF2-40B4-BE49-F238E27FC236}">
                      <a16:creationId xmlns:a16="http://schemas.microsoft.com/office/drawing/2014/main" id="{AD073D27-5182-BF9E-3DEA-09F946A87C82}"/>
                    </a:ext>
                  </a:extLst>
                </p:cNvPr>
                <p:cNvSpPr/>
                <p:nvPr/>
              </p:nvSpPr>
              <p:spPr>
                <a:xfrm>
                  <a:off x="3161931" y="3350168"/>
                  <a:ext cx="92671" cy="90451"/>
                </a:xfrm>
                <a:custGeom>
                  <a:avLst/>
                  <a:gdLst>
                    <a:gd name="connsiteX0" fmla="*/ 92672 w 92671"/>
                    <a:gd name="connsiteY0" fmla="*/ 0 h 90451"/>
                    <a:gd name="connsiteX1" fmla="*/ 0 w 92671"/>
                    <a:gd name="connsiteY1" fmla="*/ 0 h 90451"/>
                    <a:gd name="connsiteX2" fmla="*/ 0 w 92671"/>
                    <a:gd name="connsiteY2" fmla="*/ 90452 h 90451"/>
                    <a:gd name="connsiteX3" fmla="*/ 92672 w 92671"/>
                    <a:gd name="connsiteY3" fmla="*/ 90452 h 90451"/>
                    <a:gd name="connsiteX4" fmla="*/ 92672 w 92671"/>
                    <a:gd name="connsiteY4" fmla="*/ 0 h 90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71" h="90451">
                      <a:moveTo>
                        <a:pt x="92672" y="0"/>
                      </a:moveTo>
                      <a:lnTo>
                        <a:pt x="0" y="0"/>
                      </a:lnTo>
                      <a:lnTo>
                        <a:pt x="0" y="90452"/>
                      </a:lnTo>
                      <a:lnTo>
                        <a:pt x="92672" y="90452"/>
                      </a:lnTo>
                      <a:lnTo>
                        <a:pt x="92672" y="0"/>
                      </a:lnTo>
                      <a:close/>
                    </a:path>
                  </a:pathLst>
                </a:custGeom>
                <a:solidFill>
                  <a:srgbClr val="2D5967"/>
                </a:solidFill>
                <a:ln w="6417" cap="flat">
                  <a:noFill/>
                  <a:prstDash val="solid"/>
                  <a:miter/>
                </a:ln>
              </p:spPr>
              <p:txBody>
                <a:bodyPr rtlCol="0" anchor="ctr"/>
                <a:lstStyle/>
                <a:p>
                  <a:endParaRPr lang="en-US"/>
                </a:p>
              </p:txBody>
            </p:sp>
            <p:sp>
              <p:nvSpPr>
                <p:cNvPr id="473" name="Freeform: Shape 726">
                  <a:extLst>
                    <a:ext uri="{FF2B5EF4-FFF2-40B4-BE49-F238E27FC236}">
                      <a16:creationId xmlns:a16="http://schemas.microsoft.com/office/drawing/2014/main" id="{4082F765-7F44-34DF-1E44-E2D64DF22502}"/>
                    </a:ext>
                  </a:extLst>
                </p:cNvPr>
                <p:cNvSpPr/>
                <p:nvPr/>
              </p:nvSpPr>
              <p:spPr>
                <a:xfrm>
                  <a:off x="3047319" y="3350168"/>
                  <a:ext cx="92671" cy="90451"/>
                </a:xfrm>
                <a:custGeom>
                  <a:avLst/>
                  <a:gdLst>
                    <a:gd name="connsiteX0" fmla="*/ 92672 w 92671"/>
                    <a:gd name="connsiteY0" fmla="*/ 0 h 90451"/>
                    <a:gd name="connsiteX1" fmla="*/ 0 w 92671"/>
                    <a:gd name="connsiteY1" fmla="*/ 0 h 90451"/>
                    <a:gd name="connsiteX2" fmla="*/ 0 w 92671"/>
                    <a:gd name="connsiteY2" fmla="*/ 90452 h 90451"/>
                    <a:gd name="connsiteX3" fmla="*/ 92672 w 92671"/>
                    <a:gd name="connsiteY3" fmla="*/ 90452 h 90451"/>
                    <a:gd name="connsiteX4" fmla="*/ 92672 w 92671"/>
                    <a:gd name="connsiteY4" fmla="*/ 0 h 90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71" h="90451">
                      <a:moveTo>
                        <a:pt x="92672" y="0"/>
                      </a:moveTo>
                      <a:lnTo>
                        <a:pt x="0" y="0"/>
                      </a:lnTo>
                      <a:lnTo>
                        <a:pt x="0" y="90452"/>
                      </a:lnTo>
                      <a:lnTo>
                        <a:pt x="92672" y="90452"/>
                      </a:lnTo>
                      <a:lnTo>
                        <a:pt x="92672" y="0"/>
                      </a:lnTo>
                      <a:close/>
                    </a:path>
                  </a:pathLst>
                </a:custGeom>
                <a:solidFill>
                  <a:srgbClr val="2D5967"/>
                </a:solidFill>
                <a:ln w="6417" cap="flat">
                  <a:noFill/>
                  <a:prstDash val="solid"/>
                  <a:miter/>
                </a:ln>
              </p:spPr>
              <p:txBody>
                <a:bodyPr rtlCol="0" anchor="ctr"/>
                <a:lstStyle/>
                <a:p>
                  <a:endParaRPr lang="en-US"/>
                </a:p>
              </p:txBody>
            </p:sp>
          </p:grpSp>
        </p:grpSp>
        <p:sp>
          <p:nvSpPr>
            <p:cNvPr id="464" name="TextBox 727">
              <a:extLst>
                <a:ext uri="{FF2B5EF4-FFF2-40B4-BE49-F238E27FC236}">
                  <a16:creationId xmlns:a16="http://schemas.microsoft.com/office/drawing/2014/main" id="{FE269728-F72B-43C6-42D5-36987594DACD}"/>
                </a:ext>
              </a:extLst>
            </p:cNvPr>
            <p:cNvSpPr txBox="1"/>
            <p:nvPr/>
          </p:nvSpPr>
          <p:spPr>
            <a:xfrm>
              <a:off x="2190723" y="3478350"/>
              <a:ext cx="1748601" cy="543753"/>
            </a:xfrm>
            <a:prstGeom prst="rect">
              <a:avLst/>
            </a:prstGeom>
            <a:noFill/>
          </p:spPr>
          <p:txBody>
            <a:bodyPr wrap="none" rtlCol="0">
              <a:spAutoFit/>
            </a:bodyPr>
            <a:lstStyle/>
            <a:p>
              <a:pPr algn="l"/>
              <a:r>
                <a:rPr lang="en-US" sz="1400" spc="0" baseline="0" dirty="0">
                  <a:solidFill>
                    <a:srgbClr val="000000"/>
                  </a:solidFill>
                  <a:latin typeface="Oracle Sans"/>
                  <a:cs typeface="Oracle Sans"/>
                  <a:sym typeface="Oracle Sans"/>
                  <a:rtl val="0"/>
                </a:rPr>
                <a:t>Functions</a:t>
              </a:r>
            </a:p>
          </p:txBody>
        </p:sp>
      </p:grpSp>
      <p:cxnSp>
        <p:nvCxnSpPr>
          <p:cNvPr id="493" name="直線矢印コネクタ 492">
            <a:extLst>
              <a:ext uri="{FF2B5EF4-FFF2-40B4-BE49-F238E27FC236}">
                <a16:creationId xmlns:a16="http://schemas.microsoft.com/office/drawing/2014/main" id="{2294F1CD-A041-A009-CCA8-CE60BCAD0D8B}"/>
              </a:ext>
            </a:extLst>
          </p:cNvPr>
          <p:cNvCxnSpPr>
            <a:cxnSpLocks/>
          </p:cNvCxnSpPr>
          <p:nvPr/>
        </p:nvCxnSpPr>
        <p:spPr>
          <a:xfrm flipV="1">
            <a:off x="5916566" y="4065579"/>
            <a:ext cx="1341336" cy="17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4" name="直線矢印コネクタ 493">
            <a:extLst>
              <a:ext uri="{FF2B5EF4-FFF2-40B4-BE49-F238E27FC236}">
                <a16:creationId xmlns:a16="http://schemas.microsoft.com/office/drawing/2014/main" id="{4E5EF124-2E2B-0ADD-CF34-188C2B306610}"/>
              </a:ext>
            </a:extLst>
          </p:cNvPr>
          <p:cNvCxnSpPr>
            <a:cxnSpLocks/>
          </p:cNvCxnSpPr>
          <p:nvPr/>
        </p:nvCxnSpPr>
        <p:spPr>
          <a:xfrm flipH="1" flipV="1">
            <a:off x="5916566" y="4217979"/>
            <a:ext cx="1341336" cy="17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5" name="直線矢印コネクタ 494">
            <a:extLst>
              <a:ext uri="{FF2B5EF4-FFF2-40B4-BE49-F238E27FC236}">
                <a16:creationId xmlns:a16="http://schemas.microsoft.com/office/drawing/2014/main" id="{750DCFF3-0CAC-BB35-BC54-6D6088740D78}"/>
              </a:ext>
            </a:extLst>
          </p:cNvPr>
          <p:cNvCxnSpPr>
            <a:cxnSpLocks/>
          </p:cNvCxnSpPr>
          <p:nvPr/>
        </p:nvCxnSpPr>
        <p:spPr>
          <a:xfrm flipV="1">
            <a:off x="8138990" y="4093478"/>
            <a:ext cx="1341336" cy="17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8" name="直線矢印コネクタ 497">
            <a:extLst>
              <a:ext uri="{FF2B5EF4-FFF2-40B4-BE49-F238E27FC236}">
                <a16:creationId xmlns:a16="http://schemas.microsoft.com/office/drawing/2014/main" id="{392D800A-46B5-0F1F-A8BC-EABACB3BC24D}"/>
              </a:ext>
            </a:extLst>
          </p:cNvPr>
          <p:cNvCxnSpPr>
            <a:cxnSpLocks/>
          </p:cNvCxnSpPr>
          <p:nvPr/>
        </p:nvCxnSpPr>
        <p:spPr>
          <a:xfrm flipV="1">
            <a:off x="4708676" y="4103999"/>
            <a:ext cx="724542" cy="15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9" name="直線矢印コネクタ 498">
            <a:extLst>
              <a:ext uri="{FF2B5EF4-FFF2-40B4-BE49-F238E27FC236}">
                <a16:creationId xmlns:a16="http://schemas.microsoft.com/office/drawing/2014/main" id="{EECDFAF5-E072-C08E-B88E-C1CB6D0B8693}"/>
              </a:ext>
            </a:extLst>
          </p:cNvPr>
          <p:cNvCxnSpPr>
            <a:cxnSpLocks/>
          </p:cNvCxnSpPr>
          <p:nvPr/>
        </p:nvCxnSpPr>
        <p:spPr>
          <a:xfrm>
            <a:off x="5648918" y="4521706"/>
            <a:ext cx="0" cy="4093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8" name="Straight Arrow Connector 42">
            <a:extLst>
              <a:ext uri="{FF2B5EF4-FFF2-40B4-BE49-F238E27FC236}">
                <a16:creationId xmlns:a16="http://schemas.microsoft.com/office/drawing/2014/main" id="{18F8C84D-8BAA-83BB-6BAE-82A8333C6B79}"/>
              </a:ext>
            </a:extLst>
          </p:cNvPr>
          <p:cNvCxnSpPr>
            <a:cxnSpLocks/>
          </p:cNvCxnSpPr>
          <p:nvPr/>
        </p:nvCxnSpPr>
        <p:spPr bwMode="auto">
          <a:xfrm>
            <a:off x="11035578" y="5201204"/>
            <a:ext cx="1303253" cy="0"/>
          </a:xfrm>
          <a:prstGeom prst="straightConnector1">
            <a:avLst/>
          </a:prstGeom>
          <a:solidFill>
            <a:srgbClr val="00B8FF"/>
          </a:solidFill>
          <a:ln w="12700" cap="flat" cmpd="sng" algn="ctr">
            <a:solidFill>
              <a:srgbClr val="312D2A"/>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09" name="直線矢印コネクタ 508">
            <a:extLst>
              <a:ext uri="{FF2B5EF4-FFF2-40B4-BE49-F238E27FC236}">
                <a16:creationId xmlns:a16="http://schemas.microsoft.com/office/drawing/2014/main" id="{BDB9A756-6386-F88F-C76E-B2D9C76CFDF9}"/>
              </a:ext>
            </a:extLst>
          </p:cNvPr>
          <p:cNvCxnSpPr>
            <a:cxnSpLocks/>
          </p:cNvCxnSpPr>
          <p:nvPr/>
        </p:nvCxnSpPr>
        <p:spPr>
          <a:xfrm>
            <a:off x="5985602" y="5215647"/>
            <a:ext cx="65986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0" name="直線矢印コネクタ 509">
            <a:extLst>
              <a:ext uri="{FF2B5EF4-FFF2-40B4-BE49-F238E27FC236}">
                <a16:creationId xmlns:a16="http://schemas.microsoft.com/office/drawing/2014/main" id="{EAD5FD47-9999-ECD0-6AA0-E26C8275185E}"/>
              </a:ext>
            </a:extLst>
          </p:cNvPr>
          <p:cNvCxnSpPr>
            <a:cxnSpLocks/>
          </p:cNvCxnSpPr>
          <p:nvPr/>
        </p:nvCxnSpPr>
        <p:spPr>
          <a:xfrm>
            <a:off x="6952504" y="5668917"/>
            <a:ext cx="3621" cy="10066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1" name="コネクタ: カギ線 510">
            <a:extLst>
              <a:ext uri="{FF2B5EF4-FFF2-40B4-BE49-F238E27FC236}">
                <a16:creationId xmlns:a16="http://schemas.microsoft.com/office/drawing/2014/main" id="{5912B3D4-696F-7298-9324-0E3EF825A750}"/>
              </a:ext>
            </a:extLst>
          </p:cNvPr>
          <p:cNvCxnSpPr>
            <a:cxnSpLocks/>
          </p:cNvCxnSpPr>
          <p:nvPr/>
        </p:nvCxnSpPr>
        <p:spPr>
          <a:xfrm rot="5400000" flipH="1" flipV="1">
            <a:off x="9142939" y="5839075"/>
            <a:ext cx="1220288" cy="1097548"/>
          </a:xfrm>
          <a:prstGeom prst="bentConnector3">
            <a:avLst>
              <a:gd name="adj1" fmla="val 45"/>
            </a:avLst>
          </a:prstGeom>
          <a:ln>
            <a:tailEnd type="triangle"/>
          </a:ln>
        </p:spPr>
        <p:style>
          <a:lnRef idx="1">
            <a:schemeClr val="dk1"/>
          </a:lnRef>
          <a:fillRef idx="0">
            <a:schemeClr val="dk1"/>
          </a:fillRef>
          <a:effectRef idx="0">
            <a:schemeClr val="dk1"/>
          </a:effectRef>
          <a:fontRef idx="minor">
            <a:schemeClr val="tx1"/>
          </a:fontRef>
        </p:style>
      </p:cxnSp>
      <p:cxnSp>
        <p:nvCxnSpPr>
          <p:cNvPr id="512" name="コネクタ: カギ線 511">
            <a:extLst>
              <a:ext uri="{FF2B5EF4-FFF2-40B4-BE49-F238E27FC236}">
                <a16:creationId xmlns:a16="http://schemas.microsoft.com/office/drawing/2014/main" id="{8E7CEE39-19C7-601D-3296-7D359E95F77A}"/>
              </a:ext>
            </a:extLst>
          </p:cNvPr>
          <p:cNvCxnSpPr>
            <a:cxnSpLocks/>
          </p:cNvCxnSpPr>
          <p:nvPr/>
        </p:nvCxnSpPr>
        <p:spPr>
          <a:xfrm rot="5400000" flipH="1" flipV="1">
            <a:off x="9167024" y="5814990"/>
            <a:ext cx="1372688" cy="1298118"/>
          </a:xfrm>
          <a:prstGeom prst="bentConnector3">
            <a:avLst>
              <a:gd name="adj1" fmla="val -423"/>
            </a:avLst>
          </a:prstGeom>
          <a:ln>
            <a:headEnd type="triangle"/>
            <a:tailEnd type="none"/>
          </a:ln>
        </p:spPr>
        <p:style>
          <a:lnRef idx="1">
            <a:schemeClr val="dk1"/>
          </a:lnRef>
          <a:fillRef idx="0">
            <a:schemeClr val="dk1"/>
          </a:fillRef>
          <a:effectRef idx="0">
            <a:schemeClr val="dk1"/>
          </a:effectRef>
          <a:fontRef idx="minor">
            <a:schemeClr val="tx1"/>
          </a:fontRef>
        </p:style>
      </p:cxnSp>
      <p:cxnSp>
        <p:nvCxnSpPr>
          <p:cNvPr id="513" name="コネクタ: カギ線 512">
            <a:extLst>
              <a:ext uri="{FF2B5EF4-FFF2-40B4-BE49-F238E27FC236}">
                <a16:creationId xmlns:a16="http://schemas.microsoft.com/office/drawing/2014/main" id="{DFD2399C-775A-70CB-5460-4EFEF9B29E3F}"/>
              </a:ext>
            </a:extLst>
          </p:cNvPr>
          <p:cNvCxnSpPr>
            <a:cxnSpLocks/>
          </p:cNvCxnSpPr>
          <p:nvPr/>
        </p:nvCxnSpPr>
        <p:spPr>
          <a:xfrm flipV="1">
            <a:off x="9252050" y="4885350"/>
            <a:ext cx="3079834" cy="2427745"/>
          </a:xfrm>
          <a:prstGeom prst="bentConnector3">
            <a:avLst>
              <a:gd name="adj1" fmla="val 100033"/>
            </a:avLst>
          </a:prstGeom>
          <a:ln>
            <a:tailEnd type="triangle"/>
          </a:ln>
        </p:spPr>
        <p:style>
          <a:lnRef idx="1">
            <a:schemeClr val="dk1"/>
          </a:lnRef>
          <a:fillRef idx="0">
            <a:schemeClr val="dk1"/>
          </a:fillRef>
          <a:effectRef idx="0">
            <a:schemeClr val="dk1"/>
          </a:effectRef>
          <a:fontRef idx="minor">
            <a:schemeClr val="tx1"/>
          </a:fontRef>
        </p:style>
      </p:cxnSp>
      <p:cxnSp>
        <p:nvCxnSpPr>
          <p:cNvPr id="514" name="直線矢印コネクタ 513">
            <a:extLst>
              <a:ext uri="{FF2B5EF4-FFF2-40B4-BE49-F238E27FC236}">
                <a16:creationId xmlns:a16="http://schemas.microsoft.com/office/drawing/2014/main" id="{3EA6B982-19A9-051E-32E0-BE30E0E5BEAF}"/>
              </a:ext>
            </a:extLst>
          </p:cNvPr>
          <p:cNvCxnSpPr>
            <a:cxnSpLocks/>
          </p:cNvCxnSpPr>
          <p:nvPr/>
        </p:nvCxnSpPr>
        <p:spPr>
          <a:xfrm flipV="1">
            <a:off x="7071859" y="7026546"/>
            <a:ext cx="1341336" cy="17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5" name="直線矢印コネクタ 514">
            <a:extLst>
              <a:ext uri="{FF2B5EF4-FFF2-40B4-BE49-F238E27FC236}">
                <a16:creationId xmlns:a16="http://schemas.microsoft.com/office/drawing/2014/main" id="{30821B1D-6BCE-DD37-F63C-121490D1A63E}"/>
              </a:ext>
            </a:extLst>
          </p:cNvPr>
          <p:cNvCxnSpPr>
            <a:cxnSpLocks/>
          </p:cNvCxnSpPr>
          <p:nvPr/>
        </p:nvCxnSpPr>
        <p:spPr>
          <a:xfrm flipH="1" flipV="1">
            <a:off x="7071859" y="7178946"/>
            <a:ext cx="1341336" cy="17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068964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CB8CE748-3C73-C993-1BE5-0869049B2AD6}"/>
              </a:ext>
            </a:extLst>
          </p:cNvPr>
          <p:cNvSpPr>
            <a:spLocks noGrp="1"/>
          </p:cNvSpPr>
          <p:nvPr>
            <p:ph type="title"/>
          </p:nvPr>
        </p:nvSpPr>
        <p:spPr/>
        <p:txBody>
          <a:bodyPr>
            <a:noAutofit/>
          </a:bodyPr>
          <a:lstStyle/>
          <a:p>
            <a:r>
              <a:rPr kumimoji="1" lang="en-US" altLang="ja-JP" sz="4000" dirty="0"/>
              <a:t>8-1-4-8.</a:t>
            </a:r>
            <a:r>
              <a:rPr kumimoji="1" lang="ja-JP" altLang="en-US" sz="4000" dirty="0"/>
              <a:t>データ管理</a:t>
            </a:r>
            <a:r>
              <a:rPr kumimoji="1" lang="en-US" altLang="ja-JP" sz="4000" dirty="0"/>
              <a:t>_</a:t>
            </a:r>
            <a:r>
              <a:rPr kumimoji="1" lang="ja-JP" altLang="en-US" sz="4000" dirty="0"/>
              <a:t>大量データ取り込み機能</a:t>
            </a:r>
            <a:br>
              <a:rPr kumimoji="1" lang="en-US" altLang="ja-JP" sz="4000" dirty="0"/>
            </a:br>
            <a:r>
              <a:rPr kumimoji="1" lang="ja-JP" altLang="en-US" sz="4000" dirty="0"/>
              <a:t>（パターン</a:t>
            </a:r>
            <a:r>
              <a:rPr kumimoji="1" lang="en-US" altLang="ja-JP" sz="4000" dirty="0"/>
              <a:t>2 IoT</a:t>
            </a:r>
            <a:r>
              <a:rPr kumimoji="1" lang="ja-JP" altLang="en-US" sz="4000" dirty="0"/>
              <a:t>機器からデータを取り込む場合）</a:t>
            </a:r>
          </a:p>
        </p:txBody>
      </p:sp>
      <p:sp>
        <p:nvSpPr>
          <p:cNvPr id="4" name="正方形/長方形 3">
            <a:extLst>
              <a:ext uri="{FF2B5EF4-FFF2-40B4-BE49-F238E27FC236}">
                <a16:creationId xmlns:a16="http://schemas.microsoft.com/office/drawing/2014/main" id="{6BC38D02-A86A-A163-4110-35980B3CC448}"/>
              </a:ext>
            </a:extLst>
          </p:cNvPr>
          <p:cNvSpPr/>
          <p:nvPr/>
        </p:nvSpPr>
        <p:spPr>
          <a:xfrm>
            <a:off x="5312393" y="3547798"/>
            <a:ext cx="6221325" cy="4582752"/>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lang="ja-JP" altLang="en-US" sz="1200" dirty="0">
                <a:solidFill>
                  <a:schemeClr val="tx1"/>
                </a:solidFill>
                <a:latin typeface="Meiryo UI" panose="020B0604030504040204" pitchFamily="34" charset="-128"/>
                <a:ea typeface="Meiryo UI" panose="020B0604030504040204" pitchFamily="34" charset="-128"/>
              </a:rPr>
              <a:t>データ管理</a:t>
            </a:r>
            <a:r>
              <a:rPr lang="en-US" altLang="ja-JP" sz="1200" dirty="0">
                <a:solidFill>
                  <a:schemeClr val="tx1"/>
                </a:solidFill>
                <a:latin typeface="Meiryo UI" panose="020B0604030504040204" pitchFamily="34" charset="-128"/>
                <a:ea typeface="Meiryo UI" panose="020B0604030504040204" pitchFamily="34" charset="-128"/>
              </a:rPr>
              <a:t>_</a:t>
            </a:r>
            <a:r>
              <a:rPr lang="ja-JP" altLang="en-US" sz="1200" dirty="0">
                <a:solidFill>
                  <a:schemeClr val="tx1"/>
                </a:solidFill>
                <a:latin typeface="Meiryo UI" panose="020B0604030504040204" pitchFamily="34" charset="-128"/>
                <a:ea typeface="Meiryo UI" panose="020B0604030504040204" pitchFamily="34" charset="-128"/>
              </a:rPr>
              <a:t>大量データ取り込み機能</a:t>
            </a:r>
            <a:endParaRPr kumimoji="1" lang="en-US" altLang="ja-JP" sz="1200" dirty="0">
              <a:solidFill>
                <a:schemeClr val="tx1"/>
              </a:solidFill>
              <a:latin typeface="Meiryo UI" panose="020B0604030504040204" pitchFamily="34" charset="-128"/>
              <a:ea typeface="Meiryo UI" panose="020B0604030504040204" pitchFamily="34" charset="-128"/>
            </a:endParaRPr>
          </a:p>
        </p:txBody>
      </p:sp>
      <p:sp>
        <p:nvSpPr>
          <p:cNvPr id="5" name="Rectangle 46">
            <a:extLst>
              <a:ext uri="{FF2B5EF4-FFF2-40B4-BE49-F238E27FC236}">
                <a16:creationId xmlns:a16="http://schemas.microsoft.com/office/drawing/2014/main" id="{4D6C1A91-98DD-FB56-4FB3-6F2735D6DDCA}"/>
              </a:ext>
            </a:extLst>
          </p:cNvPr>
          <p:cNvSpPr/>
          <p:nvPr/>
        </p:nvSpPr>
        <p:spPr>
          <a:xfrm>
            <a:off x="3686726" y="3547798"/>
            <a:ext cx="1398658" cy="937324"/>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45720" rIns="45720" anchor="t"/>
          <a:lstStyle/>
          <a:p>
            <a:r>
              <a:rPr lang="ja-JP" altLang="en-US" sz="1400" b="1"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連携機能</a:t>
            </a:r>
            <a:endParaRPr lang="en-US" altLang="ja-JP" sz="1400" b="1"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データを受信し取り込む機能</a:t>
            </a:r>
            <a:endParaRPr lang="en-US" altLang="ja-JP"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・データ管理</a:t>
            </a:r>
            <a:r>
              <a:rPr lang="en-US" altLang="ja-JP"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_IoT</a:t>
            </a:r>
            <a:r>
              <a:rPr lang="ja-JP" altLang="en-US"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連携機能</a:t>
            </a:r>
            <a:endParaRPr lang="en-US" altLang="ja-JP"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grpSp>
        <p:nvGrpSpPr>
          <p:cNvPr id="6" name="グループ化 5">
            <a:extLst>
              <a:ext uri="{FF2B5EF4-FFF2-40B4-BE49-F238E27FC236}">
                <a16:creationId xmlns:a16="http://schemas.microsoft.com/office/drawing/2014/main" id="{1BBB4E28-24E8-55C5-16CE-AA8EFCD0CAAF}"/>
              </a:ext>
            </a:extLst>
          </p:cNvPr>
          <p:cNvGrpSpPr/>
          <p:nvPr/>
        </p:nvGrpSpPr>
        <p:grpSpPr>
          <a:xfrm>
            <a:off x="3605716" y="2903702"/>
            <a:ext cx="10524333" cy="5298697"/>
            <a:chOff x="1354591" y="863437"/>
            <a:chExt cx="9177766" cy="5298697"/>
          </a:xfrm>
        </p:grpSpPr>
        <p:sp>
          <p:nvSpPr>
            <p:cNvPr id="7" name="正方形/長方形 6">
              <a:extLst>
                <a:ext uri="{FF2B5EF4-FFF2-40B4-BE49-F238E27FC236}">
                  <a16:creationId xmlns:a16="http://schemas.microsoft.com/office/drawing/2014/main" id="{0B1CB9DE-FB0E-304F-520A-0F5897062BF8}"/>
                </a:ext>
              </a:extLst>
            </p:cNvPr>
            <p:cNvSpPr/>
            <p:nvPr/>
          </p:nvSpPr>
          <p:spPr>
            <a:xfrm>
              <a:off x="1354591" y="863437"/>
              <a:ext cx="9177766" cy="5298697"/>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34" charset="-128"/>
                <a:ea typeface="Meiryo UI" panose="020B0604030504040204" pitchFamily="34" charset="-128"/>
              </a:endParaRPr>
            </a:p>
          </p:txBody>
        </p:sp>
        <p:pic>
          <p:nvPicPr>
            <p:cNvPr id="8" name="OTag">
              <a:extLst>
                <a:ext uri="{FF2B5EF4-FFF2-40B4-BE49-F238E27FC236}">
                  <a16:creationId xmlns:a16="http://schemas.microsoft.com/office/drawing/2014/main" id="{6CE6936D-2658-F0D8-9349-625C54CED14D}"/>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54591" y="863437"/>
              <a:ext cx="432000" cy="426029"/>
            </a:xfrm>
            <a:prstGeom prst="rect">
              <a:avLst/>
            </a:prstGeom>
          </p:spPr>
        </p:pic>
        <p:sp>
          <p:nvSpPr>
            <p:cNvPr id="9" name="TextBox 12">
              <a:extLst>
                <a:ext uri="{FF2B5EF4-FFF2-40B4-BE49-F238E27FC236}">
                  <a16:creationId xmlns:a16="http://schemas.microsoft.com/office/drawing/2014/main" id="{0DE2551A-749C-FFC2-185F-EA35B70AC938}"/>
                </a:ext>
              </a:extLst>
            </p:cNvPr>
            <p:cNvSpPr txBox="1">
              <a:spLocks noChangeArrowheads="1"/>
            </p:cNvSpPr>
            <p:nvPr/>
          </p:nvSpPr>
          <p:spPr bwMode="auto">
            <a:xfrm>
              <a:off x="1821515" y="951597"/>
              <a:ext cx="468397" cy="276999"/>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dirty="0">
                  <a:latin typeface="Meiryo UI" panose="020B0604030504040204" pitchFamily="34" charset="-128"/>
                  <a:ea typeface="Meiryo UI" panose="020B0604030504040204" pitchFamily="34" charset="-128"/>
                  <a:cs typeface="Amazon Ember" panose="020B0603020204020204" pitchFamily="34" charset="0"/>
                </a:rPr>
                <a:t>OCI</a:t>
              </a:r>
            </a:p>
          </p:txBody>
        </p:sp>
      </p:grpSp>
      <p:grpSp>
        <p:nvGrpSpPr>
          <p:cNvPr id="10" name="Graphic 3">
            <a:extLst>
              <a:ext uri="{FF2B5EF4-FFF2-40B4-BE49-F238E27FC236}">
                <a16:creationId xmlns:a16="http://schemas.microsoft.com/office/drawing/2014/main" id="{3A5ADFCC-1B49-3702-56DB-7C6695AB18AC}"/>
              </a:ext>
            </a:extLst>
          </p:cNvPr>
          <p:cNvGrpSpPr>
            <a:grpSpLocks noChangeAspect="1"/>
          </p:cNvGrpSpPr>
          <p:nvPr/>
        </p:nvGrpSpPr>
        <p:grpSpPr>
          <a:xfrm>
            <a:off x="5561944" y="4066470"/>
            <a:ext cx="1022844" cy="593406"/>
            <a:chOff x="4983351" y="2363804"/>
            <a:chExt cx="1690599" cy="980803"/>
          </a:xfrm>
        </p:grpSpPr>
        <p:grpSp>
          <p:nvGrpSpPr>
            <p:cNvPr id="11" name="Graphic 3">
              <a:extLst>
                <a:ext uri="{FF2B5EF4-FFF2-40B4-BE49-F238E27FC236}">
                  <a16:creationId xmlns:a16="http://schemas.microsoft.com/office/drawing/2014/main" id="{5A7BBBA5-145C-A61A-3454-8E64FE6AEDE8}"/>
                </a:ext>
              </a:extLst>
            </p:cNvPr>
            <p:cNvGrpSpPr/>
            <p:nvPr/>
          </p:nvGrpSpPr>
          <p:grpSpPr>
            <a:xfrm>
              <a:off x="5547360" y="2363804"/>
              <a:ext cx="513347" cy="513347"/>
              <a:chOff x="5547360" y="2363804"/>
              <a:chExt cx="513347" cy="513347"/>
            </a:xfrm>
          </p:grpSpPr>
          <p:grpSp>
            <p:nvGrpSpPr>
              <p:cNvPr id="13" name="Graphic 3">
                <a:extLst>
                  <a:ext uri="{FF2B5EF4-FFF2-40B4-BE49-F238E27FC236}">
                    <a16:creationId xmlns:a16="http://schemas.microsoft.com/office/drawing/2014/main" id="{696EDE6B-B819-5CD6-5DB4-C5C0E720E6E2}"/>
                  </a:ext>
                </a:extLst>
              </p:cNvPr>
              <p:cNvGrpSpPr/>
              <p:nvPr/>
            </p:nvGrpSpPr>
            <p:grpSpPr>
              <a:xfrm>
                <a:off x="5547360" y="2363804"/>
                <a:ext cx="513347" cy="513347"/>
                <a:chOff x="5547360" y="2363804"/>
                <a:chExt cx="513347" cy="513347"/>
              </a:xfrm>
              <a:solidFill>
                <a:srgbClr val="FFFFFF"/>
              </a:solidFill>
            </p:grpSpPr>
            <p:sp>
              <p:nvSpPr>
                <p:cNvPr id="41" name="Freeform: Shape 107">
                  <a:extLst>
                    <a:ext uri="{FF2B5EF4-FFF2-40B4-BE49-F238E27FC236}">
                      <a16:creationId xmlns:a16="http://schemas.microsoft.com/office/drawing/2014/main" id="{5ED9FA69-B20A-40DF-79D9-49C6AFFDDBBD}"/>
                    </a:ext>
                  </a:extLst>
                </p:cNvPr>
                <p:cNvSpPr/>
                <p:nvPr/>
              </p:nvSpPr>
              <p:spPr>
                <a:xfrm>
                  <a:off x="5553469" y="2369915"/>
                  <a:ext cx="501155" cy="502346"/>
                </a:xfrm>
                <a:custGeom>
                  <a:avLst/>
                  <a:gdLst>
                    <a:gd name="connsiteX0" fmla="*/ 26829 w 501155"/>
                    <a:gd name="connsiteY0" fmla="*/ 501127 h 502346"/>
                    <a:gd name="connsiteX1" fmla="*/ 0 w 501155"/>
                    <a:gd name="connsiteY1" fmla="*/ 474234 h 502346"/>
                    <a:gd name="connsiteX2" fmla="*/ 0 w 501155"/>
                    <a:gd name="connsiteY2" fmla="*/ 26890 h 502346"/>
                    <a:gd name="connsiteX3" fmla="*/ 26829 w 501155"/>
                    <a:gd name="connsiteY3" fmla="*/ 0 h 502346"/>
                    <a:gd name="connsiteX4" fmla="*/ 474333 w 501155"/>
                    <a:gd name="connsiteY4" fmla="*/ 0 h 502346"/>
                    <a:gd name="connsiteX5" fmla="*/ 501155 w 501155"/>
                    <a:gd name="connsiteY5" fmla="*/ 26890 h 502346"/>
                    <a:gd name="connsiteX6" fmla="*/ 501155 w 501155"/>
                    <a:gd name="connsiteY6" fmla="*/ 475460 h 502346"/>
                    <a:gd name="connsiteX7" fmla="*/ 474333 w 501155"/>
                    <a:gd name="connsiteY7" fmla="*/ 502346 h 502346"/>
                    <a:gd name="connsiteX8" fmla="*/ 26829 w 501155"/>
                    <a:gd name="connsiteY8" fmla="*/ 501127 h 50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155" h="502346">
                      <a:moveTo>
                        <a:pt x="26829" y="501127"/>
                      </a:moveTo>
                      <a:cubicBezTo>
                        <a:pt x="12198" y="501127"/>
                        <a:pt x="0" y="488903"/>
                        <a:pt x="0" y="474234"/>
                      </a:cubicBezTo>
                      <a:lnTo>
                        <a:pt x="0" y="26890"/>
                      </a:lnTo>
                      <a:cubicBezTo>
                        <a:pt x="0" y="12223"/>
                        <a:pt x="12198" y="0"/>
                        <a:pt x="26829" y="0"/>
                      </a:cubicBezTo>
                      <a:lnTo>
                        <a:pt x="474333" y="0"/>
                      </a:lnTo>
                      <a:cubicBezTo>
                        <a:pt x="488963" y="0"/>
                        <a:pt x="501155" y="12223"/>
                        <a:pt x="501155" y="26890"/>
                      </a:cubicBezTo>
                      <a:lnTo>
                        <a:pt x="501155" y="475460"/>
                      </a:lnTo>
                      <a:cubicBezTo>
                        <a:pt x="501155" y="490122"/>
                        <a:pt x="488963" y="502346"/>
                        <a:pt x="474333" y="502346"/>
                      </a:cubicBezTo>
                      <a:lnTo>
                        <a:pt x="26829" y="501127"/>
                      </a:lnTo>
                      <a:close/>
                    </a:path>
                  </a:pathLst>
                </a:custGeom>
                <a:solidFill>
                  <a:srgbClr val="FFFFFF"/>
                </a:solidFill>
                <a:ln w="6417" cap="flat">
                  <a:noFill/>
                  <a:prstDash val="solid"/>
                  <a:miter/>
                </a:ln>
              </p:spPr>
              <p:txBody>
                <a:bodyPr rtlCol="0" anchor="ctr"/>
                <a:lstStyle/>
                <a:p>
                  <a:endParaRPr lang="en-US" sz="1600"/>
                </a:p>
              </p:txBody>
            </p:sp>
            <p:sp>
              <p:nvSpPr>
                <p:cNvPr id="42" name="Freeform: Shape 108">
                  <a:extLst>
                    <a:ext uri="{FF2B5EF4-FFF2-40B4-BE49-F238E27FC236}">
                      <a16:creationId xmlns:a16="http://schemas.microsoft.com/office/drawing/2014/main" id="{6EDD292E-52F3-6604-0D16-1510B167B6F7}"/>
                    </a:ext>
                  </a:extLst>
                </p:cNvPr>
                <p:cNvSpPr/>
                <p:nvPr/>
              </p:nvSpPr>
              <p:spPr>
                <a:xfrm>
                  <a:off x="5547360" y="2363804"/>
                  <a:ext cx="513347" cy="513347"/>
                </a:xfrm>
                <a:custGeom>
                  <a:avLst/>
                  <a:gdLst>
                    <a:gd name="connsiteX0" fmla="*/ 479203 w 513347"/>
                    <a:gd name="connsiteY0" fmla="*/ 12223 h 513347"/>
                    <a:gd name="connsiteX1" fmla="*/ 499936 w 513347"/>
                    <a:gd name="connsiteY1" fmla="*/ 33001 h 513347"/>
                    <a:gd name="connsiteX2" fmla="*/ 499936 w 513347"/>
                    <a:gd name="connsiteY2" fmla="*/ 481571 h 513347"/>
                    <a:gd name="connsiteX3" fmla="*/ 479203 w 513347"/>
                    <a:gd name="connsiteY3" fmla="*/ 502349 h 513347"/>
                    <a:gd name="connsiteX4" fmla="*/ 32925 w 513347"/>
                    <a:gd name="connsiteY4" fmla="*/ 502349 h 513347"/>
                    <a:gd name="connsiteX5" fmla="*/ 12192 w 513347"/>
                    <a:gd name="connsiteY5" fmla="*/ 480346 h 513347"/>
                    <a:gd name="connsiteX6" fmla="*/ 12192 w 513347"/>
                    <a:gd name="connsiteY6" fmla="*/ 33001 h 513347"/>
                    <a:gd name="connsiteX7" fmla="*/ 32925 w 513347"/>
                    <a:gd name="connsiteY7" fmla="*/ 12223 h 513347"/>
                    <a:gd name="connsiteX8" fmla="*/ 479203 w 513347"/>
                    <a:gd name="connsiteY8" fmla="*/ 12223 h 513347"/>
                    <a:gd name="connsiteX9" fmla="*/ 479203 w 513347"/>
                    <a:gd name="connsiteY9" fmla="*/ 0 h 513347"/>
                    <a:gd name="connsiteX10" fmla="*/ 32925 w 513347"/>
                    <a:gd name="connsiteY10" fmla="*/ 0 h 513347"/>
                    <a:gd name="connsiteX11" fmla="*/ 0 w 513347"/>
                    <a:gd name="connsiteY11" fmla="*/ 33001 h 513347"/>
                    <a:gd name="connsiteX12" fmla="*/ 0 w 513347"/>
                    <a:gd name="connsiteY12" fmla="*/ 481571 h 513347"/>
                    <a:gd name="connsiteX13" fmla="*/ 32925 w 513347"/>
                    <a:gd name="connsiteY13" fmla="*/ 513347 h 513347"/>
                    <a:gd name="connsiteX14" fmla="*/ 480423 w 513347"/>
                    <a:gd name="connsiteY14" fmla="*/ 513347 h 513347"/>
                    <a:gd name="connsiteX15" fmla="*/ 513347 w 513347"/>
                    <a:gd name="connsiteY15" fmla="*/ 480346 h 513347"/>
                    <a:gd name="connsiteX16" fmla="*/ 513347 w 513347"/>
                    <a:gd name="connsiteY16" fmla="*/ 33001 h 513347"/>
                    <a:gd name="connsiteX17" fmla="*/ 479203 w 513347"/>
                    <a:gd name="connsiteY17" fmla="*/ 0 h 5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3347" h="513347">
                      <a:moveTo>
                        <a:pt x="479203" y="12223"/>
                      </a:moveTo>
                      <a:cubicBezTo>
                        <a:pt x="490183" y="12223"/>
                        <a:pt x="499936" y="22001"/>
                        <a:pt x="499936" y="33001"/>
                      </a:cubicBezTo>
                      <a:lnTo>
                        <a:pt x="499936" y="481571"/>
                      </a:lnTo>
                      <a:cubicBezTo>
                        <a:pt x="499936" y="492570"/>
                        <a:pt x="490183" y="502349"/>
                        <a:pt x="479203" y="502349"/>
                      </a:cubicBezTo>
                      <a:lnTo>
                        <a:pt x="32925" y="502349"/>
                      </a:lnTo>
                      <a:cubicBezTo>
                        <a:pt x="21945" y="501123"/>
                        <a:pt x="12192" y="491344"/>
                        <a:pt x="12192" y="480346"/>
                      </a:cubicBezTo>
                      <a:lnTo>
                        <a:pt x="12192" y="33001"/>
                      </a:lnTo>
                      <a:cubicBezTo>
                        <a:pt x="12192" y="22001"/>
                        <a:pt x="21945" y="12223"/>
                        <a:pt x="32925" y="12223"/>
                      </a:cubicBezTo>
                      <a:lnTo>
                        <a:pt x="479203" y="12223"/>
                      </a:lnTo>
                      <a:close/>
                      <a:moveTo>
                        <a:pt x="479203" y="0"/>
                      </a:moveTo>
                      <a:lnTo>
                        <a:pt x="32925" y="0"/>
                      </a:lnTo>
                      <a:cubicBezTo>
                        <a:pt x="14631" y="0"/>
                        <a:pt x="0" y="14667"/>
                        <a:pt x="0" y="33001"/>
                      </a:cubicBezTo>
                      <a:lnTo>
                        <a:pt x="0" y="481571"/>
                      </a:lnTo>
                      <a:cubicBezTo>
                        <a:pt x="0" y="498679"/>
                        <a:pt x="14631" y="513347"/>
                        <a:pt x="32925" y="513347"/>
                      </a:cubicBezTo>
                      <a:lnTo>
                        <a:pt x="480423" y="513347"/>
                      </a:lnTo>
                      <a:cubicBezTo>
                        <a:pt x="498717" y="513347"/>
                        <a:pt x="513347" y="498679"/>
                        <a:pt x="513347" y="480346"/>
                      </a:cubicBezTo>
                      <a:lnTo>
                        <a:pt x="513347" y="33001"/>
                      </a:lnTo>
                      <a:cubicBezTo>
                        <a:pt x="512128" y="14667"/>
                        <a:pt x="497498" y="0"/>
                        <a:pt x="479203" y="0"/>
                      </a:cubicBezTo>
                      <a:close/>
                    </a:path>
                  </a:pathLst>
                </a:custGeom>
                <a:solidFill>
                  <a:srgbClr val="FFFFFF"/>
                </a:solidFill>
                <a:ln w="6417" cap="flat">
                  <a:noFill/>
                  <a:prstDash val="solid"/>
                  <a:miter/>
                </a:ln>
              </p:spPr>
              <p:txBody>
                <a:bodyPr rtlCol="0" anchor="ctr"/>
                <a:lstStyle/>
                <a:p>
                  <a:endParaRPr lang="en-US" sz="1600"/>
                </a:p>
              </p:txBody>
            </p:sp>
          </p:grpSp>
          <p:grpSp>
            <p:nvGrpSpPr>
              <p:cNvPr id="14" name="Graphic 3">
                <a:extLst>
                  <a:ext uri="{FF2B5EF4-FFF2-40B4-BE49-F238E27FC236}">
                    <a16:creationId xmlns:a16="http://schemas.microsoft.com/office/drawing/2014/main" id="{43EEEA77-0371-0FB9-E94F-284D90759A4B}"/>
                  </a:ext>
                </a:extLst>
              </p:cNvPr>
              <p:cNvGrpSpPr/>
              <p:nvPr/>
            </p:nvGrpSpPr>
            <p:grpSpPr>
              <a:xfrm>
                <a:off x="5559558" y="2376030"/>
                <a:ext cx="488956" cy="488903"/>
                <a:chOff x="5559558" y="2376030"/>
                <a:chExt cx="488956" cy="488903"/>
              </a:xfrm>
              <a:solidFill>
                <a:srgbClr val="2D5967"/>
              </a:solidFill>
            </p:grpSpPr>
            <p:sp>
              <p:nvSpPr>
                <p:cNvPr id="15" name="Freeform: Shape 110">
                  <a:extLst>
                    <a:ext uri="{FF2B5EF4-FFF2-40B4-BE49-F238E27FC236}">
                      <a16:creationId xmlns:a16="http://schemas.microsoft.com/office/drawing/2014/main" id="{6888E57E-D8D5-44AF-FE7E-A014A1EE7EC7}"/>
                    </a:ext>
                  </a:extLst>
                </p:cNvPr>
                <p:cNvSpPr/>
                <p:nvPr/>
              </p:nvSpPr>
              <p:spPr>
                <a:xfrm>
                  <a:off x="5755868" y="2455474"/>
                  <a:ext cx="81699" cy="18333"/>
                </a:xfrm>
                <a:custGeom>
                  <a:avLst/>
                  <a:gdLst>
                    <a:gd name="connsiteX0" fmla="*/ 81699 w 81699"/>
                    <a:gd name="connsiteY0" fmla="*/ 0 h 18333"/>
                    <a:gd name="connsiteX1" fmla="*/ 0 w 81699"/>
                    <a:gd name="connsiteY1" fmla="*/ 0 h 18333"/>
                    <a:gd name="connsiteX2" fmla="*/ 0 w 81699"/>
                    <a:gd name="connsiteY2" fmla="*/ 18334 h 18333"/>
                    <a:gd name="connsiteX3" fmla="*/ 81699 w 81699"/>
                    <a:gd name="connsiteY3" fmla="*/ 18334 h 18333"/>
                    <a:gd name="connsiteX4" fmla="*/ 81699 w 81699"/>
                    <a:gd name="connsiteY4" fmla="*/ 0 h 18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99" h="18333">
                      <a:moveTo>
                        <a:pt x="81699" y="0"/>
                      </a:moveTo>
                      <a:lnTo>
                        <a:pt x="0" y="0"/>
                      </a:lnTo>
                      <a:lnTo>
                        <a:pt x="0" y="18334"/>
                      </a:lnTo>
                      <a:lnTo>
                        <a:pt x="81699" y="18334"/>
                      </a:lnTo>
                      <a:lnTo>
                        <a:pt x="81699" y="0"/>
                      </a:lnTo>
                      <a:close/>
                    </a:path>
                  </a:pathLst>
                </a:custGeom>
                <a:solidFill>
                  <a:srgbClr val="2D5967"/>
                </a:solidFill>
                <a:ln w="6417" cap="flat">
                  <a:noFill/>
                  <a:prstDash val="solid"/>
                  <a:miter/>
                </a:ln>
              </p:spPr>
              <p:txBody>
                <a:bodyPr rtlCol="0" anchor="ctr"/>
                <a:lstStyle/>
                <a:p>
                  <a:endParaRPr lang="en-US" sz="1600"/>
                </a:p>
              </p:txBody>
            </p:sp>
            <p:sp>
              <p:nvSpPr>
                <p:cNvPr id="16" name="Freeform: Shape 111">
                  <a:extLst>
                    <a:ext uri="{FF2B5EF4-FFF2-40B4-BE49-F238E27FC236}">
                      <a16:creationId xmlns:a16="http://schemas.microsoft.com/office/drawing/2014/main" id="{14AB583F-DAD0-CECA-4FD4-46C3C69D002E}"/>
                    </a:ext>
                  </a:extLst>
                </p:cNvPr>
                <p:cNvSpPr/>
                <p:nvPr/>
              </p:nvSpPr>
              <p:spPr>
                <a:xfrm>
                  <a:off x="5692463" y="2613152"/>
                  <a:ext cx="81699" cy="18333"/>
                </a:xfrm>
                <a:custGeom>
                  <a:avLst/>
                  <a:gdLst>
                    <a:gd name="connsiteX0" fmla="*/ 81699 w 81699"/>
                    <a:gd name="connsiteY0" fmla="*/ 0 h 18333"/>
                    <a:gd name="connsiteX1" fmla="*/ 0 w 81699"/>
                    <a:gd name="connsiteY1" fmla="*/ 0 h 18333"/>
                    <a:gd name="connsiteX2" fmla="*/ 0 w 81699"/>
                    <a:gd name="connsiteY2" fmla="*/ 18334 h 18333"/>
                    <a:gd name="connsiteX3" fmla="*/ 81699 w 81699"/>
                    <a:gd name="connsiteY3" fmla="*/ 18334 h 18333"/>
                    <a:gd name="connsiteX4" fmla="*/ 81699 w 81699"/>
                    <a:gd name="connsiteY4" fmla="*/ 0 h 18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99" h="18333">
                      <a:moveTo>
                        <a:pt x="81699" y="0"/>
                      </a:moveTo>
                      <a:lnTo>
                        <a:pt x="0" y="0"/>
                      </a:lnTo>
                      <a:lnTo>
                        <a:pt x="0" y="18334"/>
                      </a:lnTo>
                      <a:lnTo>
                        <a:pt x="81699" y="18334"/>
                      </a:lnTo>
                      <a:lnTo>
                        <a:pt x="81699" y="0"/>
                      </a:lnTo>
                      <a:close/>
                    </a:path>
                  </a:pathLst>
                </a:custGeom>
                <a:solidFill>
                  <a:srgbClr val="2D5967"/>
                </a:solidFill>
                <a:ln w="6417" cap="flat">
                  <a:noFill/>
                  <a:prstDash val="solid"/>
                  <a:miter/>
                </a:ln>
              </p:spPr>
              <p:txBody>
                <a:bodyPr rtlCol="0" anchor="ctr"/>
                <a:lstStyle/>
                <a:p>
                  <a:endParaRPr lang="en-US" sz="1600"/>
                </a:p>
              </p:txBody>
            </p:sp>
            <p:sp>
              <p:nvSpPr>
                <p:cNvPr id="17" name="Freeform: Shape 112">
                  <a:extLst>
                    <a:ext uri="{FF2B5EF4-FFF2-40B4-BE49-F238E27FC236}">
                      <a16:creationId xmlns:a16="http://schemas.microsoft.com/office/drawing/2014/main" id="{110A07BD-55E8-4336-A620-733C9B874961}"/>
                    </a:ext>
                  </a:extLst>
                </p:cNvPr>
                <p:cNvSpPr/>
                <p:nvPr/>
              </p:nvSpPr>
              <p:spPr>
                <a:xfrm>
                  <a:off x="5598579" y="2613152"/>
                  <a:ext cx="18287" cy="18333"/>
                </a:xfrm>
                <a:custGeom>
                  <a:avLst/>
                  <a:gdLst>
                    <a:gd name="connsiteX0" fmla="*/ 18288 w 18287"/>
                    <a:gd name="connsiteY0" fmla="*/ 0 h 18333"/>
                    <a:gd name="connsiteX1" fmla="*/ 0 w 18287"/>
                    <a:gd name="connsiteY1" fmla="*/ 0 h 18333"/>
                    <a:gd name="connsiteX2" fmla="*/ 0 w 18287"/>
                    <a:gd name="connsiteY2" fmla="*/ 18334 h 18333"/>
                    <a:gd name="connsiteX3" fmla="*/ 18288 w 18287"/>
                    <a:gd name="connsiteY3" fmla="*/ 18334 h 18333"/>
                    <a:gd name="connsiteX4" fmla="*/ 18288 w 18287"/>
                    <a:gd name="connsiteY4" fmla="*/ 0 h 18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7" h="18333">
                      <a:moveTo>
                        <a:pt x="18288" y="0"/>
                      </a:moveTo>
                      <a:lnTo>
                        <a:pt x="0" y="0"/>
                      </a:lnTo>
                      <a:lnTo>
                        <a:pt x="0" y="18334"/>
                      </a:lnTo>
                      <a:lnTo>
                        <a:pt x="18288" y="18334"/>
                      </a:lnTo>
                      <a:lnTo>
                        <a:pt x="18288" y="0"/>
                      </a:lnTo>
                      <a:close/>
                    </a:path>
                  </a:pathLst>
                </a:custGeom>
                <a:solidFill>
                  <a:srgbClr val="2D5967"/>
                </a:solidFill>
                <a:ln w="6417" cap="flat">
                  <a:noFill/>
                  <a:prstDash val="solid"/>
                  <a:miter/>
                </a:ln>
              </p:spPr>
              <p:txBody>
                <a:bodyPr rtlCol="0" anchor="ctr"/>
                <a:lstStyle/>
                <a:p>
                  <a:endParaRPr lang="en-US" sz="1600"/>
                </a:p>
              </p:txBody>
            </p:sp>
            <p:sp>
              <p:nvSpPr>
                <p:cNvPr id="18" name="Freeform: Shape 113">
                  <a:extLst>
                    <a:ext uri="{FF2B5EF4-FFF2-40B4-BE49-F238E27FC236}">
                      <a16:creationId xmlns:a16="http://schemas.microsoft.com/office/drawing/2014/main" id="{9D764F1C-BFA2-31E1-F186-9A3E5DC22960}"/>
                    </a:ext>
                  </a:extLst>
                </p:cNvPr>
                <p:cNvSpPr/>
                <p:nvPr/>
              </p:nvSpPr>
              <p:spPr>
                <a:xfrm>
                  <a:off x="5598579" y="2455474"/>
                  <a:ext cx="49993" cy="18333"/>
                </a:xfrm>
                <a:custGeom>
                  <a:avLst/>
                  <a:gdLst>
                    <a:gd name="connsiteX0" fmla="*/ 49994 w 49993"/>
                    <a:gd name="connsiteY0" fmla="*/ 0 h 18333"/>
                    <a:gd name="connsiteX1" fmla="*/ 0 w 49993"/>
                    <a:gd name="connsiteY1" fmla="*/ 0 h 18333"/>
                    <a:gd name="connsiteX2" fmla="*/ 0 w 49993"/>
                    <a:gd name="connsiteY2" fmla="*/ 18334 h 18333"/>
                    <a:gd name="connsiteX3" fmla="*/ 49994 w 49993"/>
                    <a:gd name="connsiteY3" fmla="*/ 18334 h 18333"/>
                    <a:gd name="connsiteX4" fmla="*/ 49994 w 49993"/>
                    <a:gd name="connsiteY4" fmla="*/ 0 h 18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93" h="18333">
                      <a:moveTo>
                        <a:pt x="49994" y="0"/>
                      </a:moveTo>
                      <a:lnTo>
                        <a:pt x="0" y="0"/>
                      </a:lnTo>
                      <a:lnTo>
                        <a:pt x="0" y="18334"/>
                      </a:lnTo>
                      <a:lnTo>
                        <a:pt x="49994" y="18334"/>
                      </a:lnTo>
                      <a:lnTo>
                        <a:pt x="49994" y="0"/>
                      </a:lnTo>
                      <a:close/>
                    </a:path>
                  </a:pathLst>
                </a:custGeom>
                <a:solidFill>
                  <a:srgbClr val="2D5967"/>
                </a:solidFill>
                <a:ln w="6417" cap="flat">
                  <a:noFill/>
                  <a:prstDash val="solid"/>
                  <a:miter/>
                </a:ln>
              </p:spPr>
              <p:txBody>
                <a:bodyPr rtlCol="0" anchor="ctr"/>
                <a:lstStyle/>
                <a:p>
                  <a:endParaRPr lang="en-US" sz="1600"/>
                </a:p>
              </p:txBody>
            </p:sp>
            <p:sp>
              <p:nvSpPr>
                <p:cNvPr id="19" name="Freeform: Shape 114">
                  <a:extLst>
                    <a:ext uri="{FF2B5EF4-FFF2-40B4-BE49-F238E27FC236}">
                      <a16:creationId xmlns:a16="http://schemas.microsoft.com/office/drawing/2014/main" id="{3C8EF0BA-E7E2-AB23-3D9F-C0C56F1CE090}"/>
                    </a:ext>
                  </a:extLst>
                </p:cNvPr>
                <p:cNvSpPr/>
                <p:nvPr/>
              </p:nvSpPr>
              <p:spPr>
                <a:xfrm>
                  <a:off x="5850979" y="2455474"/>
                  <a:ext cx="18288" cy="18333"/>
                </a:xfrm>
                <a:custGeom>
                  <a:avLst/>
                  <a:gdLst>
                    <a:gd name="connsiteX0" fmla="*/ 18288 w 18288"/>
                    <a:gd name="connsiteY0" fmla="*/ 0 h 18333"/>
                    <a:gd name="connsiteX1" fmla="*/ 0 w 18288"/>
                    <a:gd name="connsiteY1" fmla="*/ 0 h 18333"/>
                    <a:gd name="connsiteX2" fmla="*/ 0 w 18288"/>
                    <a:gd name="connsiteY2" fmla="*/ 18334 h 18333"/>
                    <a:gd name="connsiteX3" fmla="*/ 18288 w 18288"/>
                    <a:gd name="connsiteY3" fmla="*/ 18334 h 18333"/>
                    <a:gd name="connsiteX4" fmla="*/ 18288 w 18288"/>
                    <a:gd name="connsiteY4" fmla="*/ 0 h 18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 h="18333">
                      <a:moveTo>
                        <a:pt x="18288" y="0"/>
                      </a:moveTo>
                      <a:lnTo>
                        <a:pt x="0" y="0"/>
                      </a:lnTo>
                      <a:lnTo>
                        <a:pt x="0" y="18334"/>
                      </a:lnTo>
                      <a:lnTo>
                        <a:pt x="18288" y="18334"/>
                      </a:lnTo>
                      <a:lnTo>
                        <a:pt x="18288" y="0"/>
                      </a:lnTo>
                      <a:close/>
                    </a:path>
                  </a:pathLst>
                </a:custGeom>
                <a:solidFill>
                  <a:srgbClr val="2D5967"/>
                </a:solidFill>
                <a:ln w="6417" cap="flat">
                  <a:noFill/>
                  <a:prstDash val="solid"/>
                  <a:miter/>
                </a:ln>
              </p:spPr>
              <p:txBody>
                <a:bodyPr rtlCol="0" anchor="ctr"/>
                <a:lstStyle/>
                <a:p>
                  <a:endParaRPr lang="en-US" sz="1600"/>
                </a:p>
              </p:txBody>
            </p:sp>
            <p:sp>
              <p:nvSpPr>
                <p:cNvPr id="20" name="Freeform: Shape 115">
                  <a:extLst>
                    <a:ext uri="{FF2B5EF4-FFF2-40B4-BE49-F238E27FC236}">
                      <a16:creationId xmlns:a16="http://schemas.microsoft.com/office/drawing/2014/main" id="{48A07C79-2C88-B3D4-C983-AB601CC2632A}"/>
                    </a:ext>
                  </a:extLst>
                </p:cNvPr>
                <p:cNvSpPr/>
                <p:nvPr/>
              </p:nvSpPr>
              <p:spPr>
                <a:xfrm>
                  <a:off x="5692463" y="2455474"/>
                  <a:ext cx="18288" cy="18333"/>
                </a:xfrm>
                <a:custGeom>
                  <a:avLst/>
                  <a:gdLst>
                    <a:gd name="connsiteX0" fmla="*/ 18288 w 18288"/>
                    <a:gd name="connsiteY0" fmla="*/ 0 h 18333"/>
                    <a:gd name="connsiteX1" fmla="*/ 0 w 18288"/>
                    <a:gd name="connsiteY1" fmla="*/ 0 h 18333"/>
                    <a:gd name="connsiteX2" fmla="*/ 0 w 18288"/>
                    <a:gd name="connsiteY2" fmla="*/ 18334 h 18333"/>
                    <a:gd name="connsiteX3" fmla="*/ 18288 w 18288"/>
                    <a:gd name="connsiteY3" fmla="*/ 18334 h 18333"/>
                    <a:gd name="connsiteX4" fmla="*/ 18288 w 18288"/>
                    <a:gd name="connsiteY4" fmla="*/ 0 h 18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 h="18333">
                      <a:moveTo>
                        <a:pt x="18288" y="0"/>
                      </a:moveTo>
                      <a:lnTo>
                        <a:pt x="0" y="0"/>
                      </a:lnTo>
                      <a:lnTo>
                        <a:pt x="0" y="18334"/>
                      </a:lnTo>
                      <a:lnTo>
                        <a:pt x="18288" y="18334"/>
                      </a:lnTo>
                      <a:lnTo>
                        <a:pt x="18288" y="0"/>
                      </a:lnTo>
                      <a:close/>
                    </a:path>
                  </a:pathLst>
                </a:custGeom>
                <a:solidFill>
                  <a:srgbClr val="2D5967"/>
                </a:solidFill>
                <a:ln w="6417" cap="flat">
                  <a:noFill/>
                  <a:prstDash val="solid"/>
                  <a:miter/>
                </a:ln>
              </p:spPr>
              <p:txBody>
                <a:bodyPr rtlCol="0" anchor="ctr"/>
                <a:lstStyle/>
                <a:p>
                  <a:endParaRPr lang="en-US" sz="1600"/>
                </a:p>
              </p:txBody>
            </p:sp>
            <p:sp>
              <p:nvSpPr>
                <p:cNvPr id="21" name="Freeform: Shape 116">
                  <a:extLst>
                    <a:ext uri="{FF2B5EF4-FFF2-40B4-BE49-F238E27FC236}">
                      <a16:creationId xmlns:a16="http://schemas.microsoft.com/office/drawing/2014/main" id="{1B88807E-9765-F20C-815E-762FE375E0D1}"/>
                    </a:ext>
                  </a:extLst>
                </p:cNvPr>
                <p:cNvSpPr/>
                <p:nvPr/>
              </p:nvSpPr>
              <p:spPr>
                <a:xfrm>
                  <a:off x="5660764" y="2455474"/>
                  <a:ext cx="18288" cy="18333"/>
                </a:xfrm>
                <a:custGeom>
                  <a:avLst/>
                  <a:gdLst>
                    <a:gd name="connsiteX0" fmla="*/ 18288 w 18288"/>
                    <a:gd name="connsiteY0" fmla="*/ 0 h 18333"/>
                    <a:gd name="connsiteX1" fmla="*/ 0 w 18288"/>
                    <a:gd name="connsiteY1" fmla="*/ 0 h 18333"/>
                    <a:gd name="connsiteX2" fmla="*/ 0 w 18288"/>
                    <a:gd name="connsiteY2" fmla="*/ 18334 h 18333"/>
                    <a:gd name="connsiteX3" fmla="*/ 18288 w 18288"/>
                    <a:gd name="connsiteY3" fmla="*/ 18334 h 18333"/>
                    <a:gd name="connsiteX4" fmla="*/ 18288 w 18288"/>
                    <a:gd name="connsiteY4" fmla="*/ 0 h 18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 h="18333">
                      <a:moveTo>
                        <a:pt x="18288" y="0"/>
                      </a:moveTo>
                      <a:lnTo>
                        <a:pt x="0" y="0"/>
                      </a:lnTo>
                      <a:lnTo>
                        <a:pt x="0" y="18334"/>
                      </a:lnTo>
                      <a:lnTo>
                        <a:pt x="18288" y="18334"/>
                      </a:lnTo>
                      <a:lnTo>
                        <a:pt x="18288" y="0"/>
                      </a:lnTo>
                      <a:close/>
                    </a:path>
                  </a:pathLst>
                </a:custGeom>
                <a:solidFill>
                  <a:srgbClr val="2D5967"/>
                </a:solidFill>
                <a:ln w="6417" cap="flat">
                  <a:noFill/>
                  <a:prstDash val="solid"/>
                  <a:miter/>
                </a:ln>
              </p:spPr>
              <p:txBody>
                <a:bodyPr rtlCol="0" anchor="ctr"/>
                <a:lstStyle/>
                <a:p>
                  <a:endParaRPr lang="en-US" sz="1600"/>
                </a:p>
              </p:txBody>
            </p:sp>
            <p:sp>
              <p:nvSpPr>
                <p:cNvPr id="22" name="Freeform: Shape 118">
                  <a:extLst>
                    <a:ext uri="{FF2B5EF4-FFF2-40B4-BE49-F238E27FC236}">
                      <a16:creationId xmlns:a16="http://schemas.microsoft.com/office/drawing/2014/main" id="{F147878E-6E5F-C2C2-8B5D-3BA46932C1FF}"/>
                    </a:ext>
                  </a:extLst>
                </p:cNvPr>
                <p:cNvSpPr/>
                <p:nvPr/>
              </p:nvSpPr>
              <p:spPr>
                <a:xfrm>
                  <a:off x="5882678" y="2455474"/>
                  <a:ext cx="18288" cy="18333"/>
                </a:xfrm>
                <a:custGeom>
                  <a:avLst/>
                  <a:gdLst>
                    <a:gd name="connsiteX0" fmla="*/ 18288 w 18288"/>
                    <a:gd name="connsiteY0" fmla="*/ 0 h 18333"/>
                    <a:gd name="connsiteX1" fmla="*/ 0 w 18288"/>
                    <a:gd name="connsiteY1" fmla="*/ 0 h 18333"/>
                    <a:gd name="connsiteX2" fmla="*/ 0 w 18288"/>
                    <a:gd name="connsiteY2" fmla="*/ 18334 h 18333"/>
                    <a:gd name="connsiteX3" fmla="*/ 18288 w 18288"/>
                    <a:gd name="connsiteY3" fmla="*/ 18334 h 18333"/>
                    <a:gd name="connsiteX4" fmla="*/ 18288 w 18288"/>
                    <a:gd name="connsiteY4" fmla="*/ 0 h 18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 h="18333">
                      <a:moveTo>
                        <a:pt x="18288" y="0"/>
                      </a:moveTo>
                      <a:lnTo>
                        <a:pt x="0" y="0"/>
                      </a:lnTo>
                      <a:lnTo>
                        <a:pt x="0" y="18334"/>
                      </a:lnTo>
                      <a:lnTo>
                        <a:pt x="18288" y="18334"/>
                      </a:lnTo>
                      <a:lnTo>
                        <a:pt x="18288" y="0"/>
                      </a:lnTo>
                      <a:close/>
                    </a:path>
                  </a:pathLst>
                </a:custGeom>
                <a:solidFill>
                  <a:srgbClr val="2D5967"/>
                </a:solidFill>
                <a:ln w="6417" cap="flat">
                  <a:noFill/>
                  <a:prstDash val="solid"/>
                  <a:miter/>
                </a:ln>
              </p:spPr>
              <p:txBody>
                <a:bodyPr rtlCol="0" anchor="ctr"/>
                <a:lstStyle/>
                <a:p>
                  <a:endParaRPr lang="en-US" sz="1600"/>
                </a:p>
              </p:txBody>
            </p:sp>
            <p:sp>
              <p:nvSpPr>
                <p:cNvPr id="23" name="Freeform: Shape 120">
                  <a:extLst>
                    <a:ext uri="{FF2B5EF4-FFF2-40B4-BE49-F238E27FC236}">
                      <a16:creationId xmlns:a16="http://schemas.microsoft.com/office/drawing/2014/main" id="{B414DD7C-F2C7-A0F3-3E89-3EF99DC012F2}"/>
                    </a:ext>
                  </a:extLst>
                </p:cNvPr>
                <p:cNvSpPr/>
                <p:nvPr/>
              </p:nvSpPr>
              <p:spPr>
                <a:xfrm>
                  <a:off x="5725388" y="2455474"/>
                  <a:ext cx="17068" cy="17111"/>
                </a:xfrm>
                <a:custGeom>
                  <a:avLst/>
                  <a:gdLst>
                    <a:gd name="connsiteX0" fmla="*/ 8534 w 17068"/>
                    <a:gd name="connsiteY0" fmla="*/ 17112 h 17111"/>
                    <a:gd name="connsiteX1" fmla="*/ 17069 w 17068"/>
                    <a:gd name="connsiteY1" fmla="*/ 8556 h 17111"/>
                    <a:gd name="connsiteX2" fmla="*/ 8534 w 17068"/>
                    <a:gd name="connsiteY2" fmla="*/ 0 h 17111"/>
                    <a:gd name="connsiteX3" fmla="*/ 0 w 17068"/>
                    <a:gd name="connsiteY3" fmla="*/ 8556 h 17111"/>
                    <a:gd name="connsiteX4" fmla="*/ 8534 w 17068"/>
                    <a:gd name="connsiteY4" fmla="*/ 17112 h 17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8" h="17111">
                      <a:moveTo>
                        <a:pt x="8534" y="17112"/>
                      </a:moveTo>
                      <a:cubicBezTo>
                        <a:pt x="13251" y="17112"/>
                        <a:pt x="17069" y="13281"/>
                        <a:pt x="17069" y="8556"/>
                      </a:cubicBezTo>
                      <a:cubicBezTo>
                        <a:pt x="17069" y="3830"/>
                        <a:pt x="13251" y="0"/>
                        <a:pt x="8534" y="0"/>
                      </a:cubicBezTo>
                      <a:cubicBezTo>
                        <a:pt x="3824" y="0"/>
                        <a:pt x="0" y="3830"/>
                        <a:pt x="0" y="8556"/>
                      </a:cubicBezTo>
                      <a:cubicBezTo>
                        <a:pt x="0" y="13281"/>
                        <a:pt x="3824" y="17112"/>
                        <a:pt x="8534" y="17112"/>
                      </a:cubicBezTo>
                      <a:close/>
                    </a:path>
                  </a:pathLst>
                </a:custGeom>
                <a:solidFill>
                  <a:srgbClr val="2D5967"/>
                </a:solidFill>
                <a:ln w="6417" cap="flat">
                  <a:noFill/>
                  <a:prstDash val="solid"/>
                  <a:miter/>
                </a:ln>
              </p:spPr>
              <p:txBody>
                <a:bodyPr rtlCol="0" anchor="ctr"/>
                <a:lstStyle/>
                <a:p>
                  <a:endParaRPr lang="en-US" sz="1600"/>
                </a:p>
              </p:txBody>
            </p:sp>
            <p:sp>
              <p:nvSpPr>
                <p:cNvPr id="24" name="Freeform: Shape 121">
                  <a:extLst>
                    <a:ext uri="{FF2B5EF4-FFF2-40B4-BE49-F238E27FC236}">
                      <a16:creationId xmlns:a16="http://schemas.microsoft.com/office/drawing/2014/main" id="{0A5B7B81-52DC-6C93-083E-832162579935}"/>
                    </a:ext>
                  </a:extLst>
                </p:cNvPr>
                <p:cNvSpPr/>
                <p:nvPr/>
              </p:nvSpPr>
              <p:spPr>
                <a:xfrm>
                  <a:off x="5914384" y="2455474"/>
                  <a:ext cx="17068" cy="17111"/>
                </a:xfrm>
                <a:custGeom>
                  <a:avLst/>
                  <a:gdLst>
                    <a:gd name="connsiteX0" fmla="*/ 8534 w 17068"/>
                    <a:gd name="connsiteY0" fmla="*/ 17112 h 17111"/>
                    <a:gd name="connsiteX1" fmla="*/ 17069 w 17068"/>
                    <a:gd name="connsiteY1" fmla="*/ 8556 h 17111"/>
                    <a:gd name="connsiteX2" fmla="*/ 8534 w 17068"/>
                    <a:gd name="connsiteY2" fmla="*/ 0 h 17111"/>
                    <a:gd name="connsiteX3" fmla="*/ 0 w 17068"/>
                    <a:gd name="connsiteY3" fmla="*/ 8556 h 17111"/>
                    <a:gd name="connsiteX4" fmla="*/ 8534 w 17068"/>
                    <a:gd name="connsiteY4" fmla="*/ 17112 h 17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8" h="17111">
                      <a:moveTo>
                        <a:pt x="8534" y="17112"/>
                      </a:moveTo>
                      <a:cubicBezTo>
                        <a:pt x="13244" y="17112"/>
                        <a:pt x="17069" y="13281"/>
                        <a:pt x="17069" y="8556"/>
                      </a:cubicBezTo>
                      <a:cubicBezTo>
                        <a:pt x="17069" y="3830"/>
                        <a:pt x="13244" y="0"/>
                        <a:pt x="8534" y="0"/>
                      </a:cubicBezTo>
                      <a:cubicBezTo>
                        <a:pt x="3818" y="0"/>
                        <a:pt x="0" y="3830"/>
                        <a:pt x="0" y="8556"/>
                      </a:cubicBezTo>
                      <a:cubicBezTo>
                        <a:pt x="0" y="13281"/>
                        <a:pt x="3818" y="17112"/>
                        <a:pt x="8534" y="17112"/>
                      </a:cubicBezTo>
                      <a:close/>
                    </a:path>
                  </a:pathLst>
                </a:custGeom>
                <a:solidFill>
                  <a:srgbClr val="2D5967"/>
                </a:solidFill>
                <a:ln w="6417" cap="flat">
                  <a:noFill/>
                  <a:prstDash val="solid"/>
                  <a:miter/>
                </a:ln>
              </p:spPr>
              <p:txBody>
                <a:bodyPr rtlCol="0" anchor="ctr"/>
                <a:lstStyle/>
                <a:p>
                  <a:endParaRPr lang="en-US" sz="1600"/>
                </a:p>
              </p:txBody>
            </p:sp>
            <p:sp>
              <p:nvSpPr>
                <p:cNvPr id="25" name="Freeform: Shape 122">
                  <a:extLst>
                    <a:ext uri="{FF2B5EF4-FFF2-40B4-BE49-F238E27FC236}">
                      <a16:creationId xmlns:a16="http://schemas.microsoft.com/office/drawing/2014/main" id="{F66EB56B-ABCD-0B95-6194-35F1F48E849D}"/>
                    </a:ext>
                  </a:extLst>
                </p:cNvPr>
                <p:cNvSpPr/>
                <p:nvPr/>
              </p:nvSpPr>
              <p:spPr>
                <a:xfrm>
                  <a:off x="5819273" y="2614363"/>
                  <a:ext cx="17068" cy="17111"/>
                </a:xfrm>
                <a:custGeom>
                  <a:avLst/>
                  <a:gdLst>
                    <a:gd name="connsiteX0" fmla="*/ 8535 w 17068"/>
                    <a:gd name="connsiteY0" fmla="*/ 17112 h 17111"/>
                    <a:gd name="connsiteX1" fmla="*/ 17069 w 17068"/>
                    <a:gd name="connsiteY1" fmla="*/ 8556 h 17111"/>
                    <a:gd name="connsiteX2" fmla="*/ 8535 w 17068"/>
                    <a:gd name="connsiteY2" fmla="*/ 0 h 17111"/>
                    <a:gd name="connsiteX3" fmla="*/ 0 w 17068"/>
                    <a:gd name="connsiteY3" fmla="*/ 8556 h 17111"/>
                    <a:gd name="connsiteX4" fmla="*/ 8535 w 17068"/>
                    <a:gd name="connsiteY4" fmla="*/ 17112 h 17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8" h="17111">
                      <a:moveTo>
                        <a:pt x="8535" y="17112"/>
                      </a:moveTo>
                      <a:cubicBezTo>
                        <a:pt x="13251" y="17112"/>
                        <a:pt x="17069" y="13281"/>
                        <a:pt x="17069" y="8556"/>
                      </a:cubicBezTo>
                      <a:cubicBezTo>
                        <a:pt x="17069" y="3831"/>
                        <a:pt x="13251" y="0"/>
                        <a:pt x="8535" y="0"/>
                      </a:cubicBezTo>
                      <a:cubicBezTo>
                        <a:pt x="3824" y="0"/>
                        <a:pt x="0" y="3831"/>
                        <a:pt x="0" y="8556"/>
                      </a:cubicBezTo>
                      <a:cubicBezTo>
                        <a:pt x="0" y="13281"/>
                        <a:pt x="3824" y="17112"/>
                        <a:pt x="8535" y="17112"/>
                      </a:cubicBezTo>
                      <a:close/>
                    </a:path>
                  </a:pathLst>
                </a:custGeom>
                <a:solidFill>
                  <a:srgbClr val="2D5967"/>
                </a:solidFill>
                <a:ln w="6417" cap="flat">
                  <a:noFill/>
                  <a:prstDash val="solid"/>
                  <a:miter/>
                </a:ln>
              </p:spPr>
              <p:txBody>
                <a:bodyPr rtlCol="0" anchor="ctr"/>
                <a:lstStyle/>
                <a:p>
                  <a:endParaRPr lang="en-US" sz="1600"/>
                </a:p>
              </p:txBody>
            </p:sp>
            <p:sp>
              <p:nvSpPr>
                <p:cNvPr id="26" name="Freeform: Shape 123">
                  <a:extLst>
                    <a:ext uri="{FF2B5EF4-FFF2-40B4-BE49-F238E27FC236}">
                      <a16:creationId xmlns:a16="http://schemas.microsoft.com/office/drawing/2014/main" id="{B9F1E520-0B9B-CEAA-C7E9-93AB7FD6C595}"/>
                    </a:ext>
                  </a:extLst>
                </p:cNvPr>
                <p:cNvSpPr/>
                <p:nvPr/>
              </p:nvSpPr>
              <p:spPr>
                <a:xfrm>
                  <a:off x="5914384" y="2773269"/>
                  <a:ext cx="17068" cy="17107"/>
                </a:xfrm>
                <a:custGeom>
                  <a:avLst/>
                  <a:gdLst>
                    <a:gd name="connsiteX0" fmla="*/ 8534 w 17068"/>
                    <a:gd name="connsiteY0" fmla="*/ 17107 h 17107"/>
                    <a:gd name="connsiteX1" fmla="*/ 17069 w 17068"/>
                    <a:gd name="connsiteY1" fmla="*/ 8554 h 17107"/>
                    <a:gd name="connsiteX2" fmla="*/ 8534 w 17068"/>
                    <a:gd name="connsiteY2" fmla="*/ 0 h 17107"/>
                    <a:gd name="connsiteX3" fmla="*/ 0 w 17068"/>
                    <a:gd name="connsiteY3" fmla="*/ 8554 h 17107"/>
                    <a:gd name="connsiteX4" fmla="*/ 8534 w 17068"/>
                    <a:gd name="connsiteY4" fmla="*/ 17107 h 17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8" h="17107">
                      <a:moveTo>
                        <a:pt x="8534" y="17107"/>
                      </a:moveTo>
                      <a:cubicBezTo>
                        <a:pt x="13244" y="17107"/>
                        <a:pt x="17069" y="13276"/>
                        <a:pt x="17069" y="8554"/>
                      </a:cubicBezTo>
                      <a:cubicBezTo>
                        <a:pt x="17069" y="3824"/>
                        <a:pt x="13244" y="0"/>
                        <a:pt x="8534" y="0"/>
                      </a:cubicBezTo>
                      <a:cubicBezTo>
                        <a:pt x="3818" y="0"/>
                        <a:pt x="0" y="3824"/>
                        <a:pt x="0" y="8554"/>
                      </a:cubicBezTo>
                      <a:cubicBezTo>
                        <a:pt x="0" y="13276"/>
                        <a:pt x="3818" y="17107"/>
                        <a:pt x="8534" y="17107"/>
                      </a:cubicBezTo>
                      <a:close/>
                    </a:path>
                  </a:pathLst>
                </a:custGeom>
                <a:solidFill>
                  <a:srgbClr val="2D5967"/>
                </a:solidFill>
                <a:ln w="6417" cap="flat">
                  <a:noFill/>
                  <a:prstDash val="solid"/>
                  <a:miter/>
                </a:ln>
              </p:spPr>
              <p:txBody>
                <a:bodyPr rtlCol="0" anchor="ctr"/>
                <a:lstStyle/>
                <a:p>
                  <a:endParaRPr lang="en-US" sz="1600"/>
                </a:p>
              </p:txBody>
            </p:sp>
            <p:sp>
              <p:nvSpPr>
                <p:cNvPr id="27" name="Freeform: Shape 124">
                  <a:extLst>
                    <a:ext uri="{FF2B5EF4-FFF2-40B4-BE49-F238E27FC236}">
                      <a16:creationId xmlns:a16="http://schemas.microsoft.com/office/drawing/2014/main" id="{9F11AC4A-64F4-5BD6-8D0D-7963FDFCE3DE}"/>
                    </a:ext>
                  </a:extLst>
                </p:cNvPr>
                <p:cNvSpPr/>
                <p:nvPr/>
              </p:nvSpPr>
              <p:spPr>
                <a:xfrm>
                  <a:off x="5787574" y="2613152"/>
                  <a:ext cx="18287" cy="18333"/>
                </a:xfrm>
                <a:custGeom>
                  <a:avLst/>
                  <a:gdLst>
                    <a:gd name="connsiteX0" fmla="*/ 18288 w 18287"/>
                    <a:gd name="connsiteY0" fmla="*/ 0 h 18333"/>
                    <a:gd name="connsiteX1" fmla="*/ 0 w 18287"/>
                    <a:gd name="connsiteY1" fmla="*/ 0 h 18333"/>
                    <a:gd name="connsiteX2" fmla="*/ 0 w 18287"/>
                    <a:gd name="connsiteY2" fmla="*/ 18334 h 18333"/>
                    <a:gd name="connsiteX3" fmla="*/ 18288 w 18287"/>
                    <a:gd name="connsiteY3" fmla="*/ 18334 h 18333"/>
                    <a:gd name="connsiteX4" fmla="*/ 18288 w 18287"/>
                    <a:gd name="connsiteY4" fmla="*/ 0 h 18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7" h="18333">
                      <a:moveTo>
                        <a:pt x="18288" y="0"/>
                      </a:moveTo>
                      <a:lnTo>
                        <a:pt x="0" y="0"/>
                      </a:lnTo>
                      <a:lnTo>
                        <a:pt x="0" y="18334"/>
                      </a:lnTo>
                      <a:lnTo>
                        <a:pt x="18288" y="18334"/>
                      </a:lnTo>
                      <a:lnTo>
                        <a:pt x="18288" y="0"/>
                      </a:lnTo>
                      <a:close/>
                    </a:path>
                  </a:pathLst>
                </a:custGeom>
                <a:solidFill>
                  <a:srgbClr val="2D5967"/>
                </a:solidFill>
                <a:ln w="6417" cap="flat">
                  <a:noFill/>
                  <a:prstDash val="solid"/>
                  <a:miter/>
                </a:ln>
              </p:spPr>
              <p:txBody>
                <a:bodyPr rtlCol="0" anchor="ctr"/>
                <a:lstStyle/>
                <a:p>
                  <a:endParaRPr lang="en-US" sz="1600"/>
                </a:p>
              </p:txBody>
            </p:sp>
            <p:sp>
              <p:nvSpPr>
                <p:cNvPr id="28" name="Freeform: Shape 125">
                  <a:extLst>
                    <a:ext uri="{FF2B5EF4-FFF2-40B4-BE49-F238E27FC236}">
                      <a16:creationId xmlns:a16="http://schemas.microsoft.com/office/drawing/2014/main" id="{1CACE482-DA22-0FAA-187C-2477B124AA87}"/>
                    </a:ext>
                  </a:extLst>
                </p:cNvPr>
                <p:cNvSpPr/>
                <p:nvPr/>
              </p:nvSpPr>
              <p:spPr>
                <a:xfrm>
                  <a:off x="5661983" y="2614363"/>
                  <a:ext cx="17069" cy="17111"/>
                </a:xfrm>
                <a:custGeom>
                  <a:avLst/>
                  <a:gdLst>
                    <a:gd name="connsiteX0" fmla="*/ 8535 w 17069"/>
                    <a:gd name="connsiteY0" fmla="*/ 17112 h 17111"/>
                    <a:gd name="connsiteX1" fmla="*/ 17069 w 17069"/>
                    <a:gd name="connsiteY1" fmla="*/ 8556 h 17111"/>
                    <a:gd name="connsiteX2" fmla="*/ 8535 w 17069"/>
                    <a:gd name="connsiteY2" fmla="*/ 0 h 17111"/>
                    <a:gd name="connsiteX3" fmla="*/ 0 w 17069"/>
                    <a:gd name="connsiteY3" fmla="*/ 8556 h 17111"/>
                    <a:gd name="connsiteX4" fmla="*/ 8535 w 17069"/>
                    <a:gd name="connsiteY4" fmla="*/ 17112 h 17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9" h="17111">
                      <a:moveTo>
                        <a:pt x="8535" y="17112"/>
                      </a:moveTo>
                      <a:cubicBezTo>
                        <a:pt x="13251" y="17112"/>
                        <a:pt x="17069" y="13281"/>
                        <a:pt x="17069" y="8556"/>
                      </a:cubicBezTo>
                      <a:cubicBezTo>
                        <a:pt x="17069" y="3831"/>
                        <a:pt x="13251" y="0"/>
                        <a:pt x="8535" y="0"/>
                      </a:cubicBezTo>
                      <a:cubicBezTo>
                        <a:pt x="3824" y="0"/>
                        <a:pt x="0" y="3831"/>
                        <a:pt x="0" y="8556"/>
                      </a:cubicBezTo>
                      <a:cubicBezTo>
                        <a:pt x="0" y="13281"/>
                        <a:pt x="3824" y="17112"/>
                        <a:pt x="8535" y="17112"/>
                      </a:cubicBezTo>
                      <a:close/>
                    </a:path>
                  </a:pathLst>
                </a:custGeom>
                <a:solidFill>
                  <a:srgbClr val="2D5967"/>
                </a:solidFill>
                <a:ln w="6417" cap="flat">
                  <a:noFill/>
                  <a:prstDash val="solid"/>
                  <a:miter/>
                </a:ln>
              </p:spPr>
              <p:txBody>
                <a:bodyPr rtlCol="0" anchor="ctr"/>
                <a:lstStyle/>
                <a:p>
                  <a:endParaRPr lang="en-US" sz="1600"/>
                </a:p>
              </p:txBody>
            </p:sp>
            <p:sp>
              <p:nvSpPr>
                <p:cNvPr id="29" name="Freeform: Shape 126">
                  <a:extLst>
                    <a:ext uri="{FF2B5EF4-FFF2-40B4-BE49-F238E27FC236}">
                      <a16:creationId xmlns:a16="http://schemas.microsoft.com/office/drawing/2014/main" id="{5B8F57F4-4277-CBC1-8E74-D6EB9D5A2FEA}"/>
                    </a:ext>
                  </a:extLst>
                </p:cNvPr>
                <p:cNvSpPr/>
                <p:nvPr/>
              </p:nvSpPr>
              <p:spPr>
                <a:xfrm>
                  <a:off x="5629059" y="2613152"/>
                  <a:ext cx="18287" cy="18333"/>
                </a:xfrm>
                <a:custGeom>
                  <a:avLst/>
                  <a:gdLst>
                    <a:gd name="connsiteX0" fmla="*/ 18288 w 18287"/>
                    <a:gd name="connsiteY0" fmla="*/ 0 h 18333"/>
                    <a:gd name="connsiteX1" fmla="*/ 0 w 18287"/>
                    <a:gd name="connsiteY1" fmla="*/ 0 h 18333"/>
                    <a:gd name="connsiteX2" fmla="*/ 0 w 18287"/>
                    <a:gd name="connsiteY2" fmla="*/ 18334 h 18333"/>
                    <a:gd name="connsiteX3" fmla="*/ 18288 w 18287"/>
                    <a:gd name="connsiteY3" fmla="*/ 18334 h 18333"/>
                    <a:gd name="connsiteX4" fmla="*/ 18288 w 18287"/>
                    <a:gd name="connsiteY4" fmla="*/ 0 h 18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7" h="18333">
                      <a:moveTo>
                        <a:pt x="18288" y="0"/>
                      </a:moveTo>
                      <a:lnTo>
                        <a:pt x="0" y="0"/>
                      </a:lnTo>
                      <a:lnTo>
                        <a:pt x="0" y="18334"/>
                      </a:lnTo>
                      <a:lnTo>
                        <a:pt x="18288" y="18334"/>
                      </a:lnTo>
                      <a:lnTo>
                        <a:pt x="18288" y="0"/>
                      </a:lnTo>
                      <a:close/>
                    </a:path>
                  </a:pathLst>
                </a:custGeom>
                <a:solidFill>
                  <a:srgbClr val="2D5967"/>
                </a:solidFill>
                <a:ln w="6417" cap="flat">
                  <a:noFill/>
                  <a:prstDash val="solid"/>
                  <a:miter/>
                </a:ln>
              </p:spPr>
              <p:txBody>
                <a:bodyPr rtlCol="0" anchor="ctr"/>
                <a:lstStyle/>
                <a:p>
                  <a:endParaRPr lang="en-US" sz="1600"/>
                </a:p>
              </p:txBody>
            </p:sp>
            <p:sp>
              <p:nvSpPr>
                <p:cNvPr id="30" name="Freeform: Shape 127">
                  <a:extLst>
                    <a:ext uri="{FF2B5EF4-FFF2-40B4-BE49-F238E27FC236}">
                      <a16:creationId xmlns:a16="http://schemas.microsoft.com/office/drawing/2014/main" id="{2A1E7874-8228-7742-2666-091D39B05226}"/>
                    </a:ext>
                  </a:extLst>
                </p:cNvPr>
                <p:cNvSpPr/>
                <p:nvPr/>
              </p:nvSpPr>
              <p:spPr>
                <a:xfrm>
                  <a:off x="5850979" y="2613152"/>
                  <a:ext cx="81692" cy="18333"/>
                </a:xfrm>
                <a:custGeom>
                  <a:avLst/>
                  <a:gdLst>
                    <a:gd name="connsiteX0" fmla="*/ 81693 w 81692"/>
                    <a:gd name="connsiteY0" fmla="*/ 0 h 18333"/>
                    <a:gd name="connsiteX1" fmla="*/ 0 w 81692"/>
                    <a:gd name="connsiteY1" fmla="*/ 0 h 18333"/>
                    <a:gd name="connsiteX2" fmla="*/ 0 w 81692"/>
                    <a:gd name="connsiteY2" fmla="*/ 18334 h 18333"/>
                    <a:gd name="connsiteX3" fmla="*/ 81693 w 81692"/>
                    <a:gd name="connsiteY3" fmla="*/ 18334 h 18333"/>
                    <a:gd name="connsiteX4" fmla="*/ 81693 w 81692"/>
                    <a:gd name="connsiteY4" fmla="*/ 0 h 18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92" h="18333">
                      <a:moveTo>
                        <a:pt x="81693" y="0"/>
                      </a:moveTo>
                      <a:lnTo>
                        <a:pt x="0" y="0"/>
                      </a:lnTo>
                      <a:lnTo>
                        <a:pt x="0" y="18334"/>
                      </a:lnTo>
                      <a:lnTo>
                        <a:pt x="81693" y="18334"/>
                      </a:lnTo>
                      <a:lnTo>
                        <a:pt x="81693" y="0"/>
                      </a:lnTo>
                      <a:close/>
                    </a:path>
                  </a:pathLst>
                </a:custGeom>
                <a:solidFill>
                  <a:srgbClr val="2D5967"/>
                </a:solidFill>
                <a:ln w="6417" cap="flat">
                  <a:noFill/>
                  <a:prstDash val="solid"/>
                  <a:miter/>
                </a:ln>
              </p:spPr>
              <p:txBody>
                <a:bodyPr rtlCol="0" anchor="ctr"/>
                <a:lstStyle/>
                <a:p>
                  <a:endParaRPr lang="en-US" sz="1600"/>
                </a:p>
              </p:txBody>
            </p:sp>
            <p:sp>
              <p:nvSpPr>
                <p:cNvPr id="31" name="Freeform: Shape 128">
                  <a:extLst>
                    <a:ext uri="{FF2B5EF4-FFF2-40B4-BE49-F238E27FC236}">
                      <a16:creationId xmlns:a16="http://schemas.microsoft.com/office/drawing/2014/main" id="{24CD948E-A9F4-C512-CEC4-0CF3B47E9F59}"/>
                    </a:ext>
                  </a:extLst>
                </p:cNvPr>
                <p:cNvSpPr/>
                <p:nvPr/>
              </p:nvSpPr>
              <p:spPr>
                <a:xfrm>
                  <a:off x="5787574" y="2772043"/>
                  <a:ext cx="81692" cy="18332"/>
                </a:xfrm>
                <a:custGeom>
                  <a:avLst/>
                  <a:gdLst>
                    <a:gd name="connsiteX0" fmla="*/ 81693 w 81692"/>
                    <a:gd name="connsiteY0" fmla="*/ 0 h 18332"/>
                    <a:gd name="connsiteX1" fmla="*/ 0 w 81692"/>
                    <a:gd name="connsiteY1" fmla="*/ 0 h 18332"/>
                    <a:gd name="connsiteX2" fmla="*/ 0 w 81692"/>
                    <a:gd name="connsiteY2" fmla="*/ 18333 h 18332"/>
                    <a:gd name="connsiteX3" fmla="*/ 81693 w 81692"/>
                    <a:gd name="connsiteY3" fmla="*/ 18333 h 18332"/>
                    <a:gd name="connsiteX4" fmla="*/ 81693 w 81692"/>
                    <a:gd name="connsiteY4" fmla="*/ 0 h 1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92" h="18332">
                      <a:moveTo>
                        <a:pt x="81693" y="0"/>
                      </a:moveTo>
                      <a:lnTo>
                        <a:pt x="0" y="0"/>
                      </a:lnTo>
                      <a:lnTo>
                        <a:pt x="0" y="18333"/>
                      </a:lnTo>
                      <a:lnTo>
                        <a:pt x="81693" y="18333"/>
                      </a:lnTo>
                      <a:lnTo>
                        <a:pt x="81693" y="0"/>
                      </a:lnTo>
                      <a:close/>
                    </a:path>
                  </a:pathLst>
                </a:custGeom>
                <a:solidFill>
                  <a:srgbClr val="2D5967"/>
                </a:solidFill>
                <a:ln w="6417" cap="flat">
                  <a:noFill/>
                  <a:prstDash val="solid"/>
                  <a:miter/>
                </a:ln>
              </p:spPr>
              <p:txBody>
                <a:bodyPr rtlCol="0" anchor="ctr"/>
                <a:lstStyle/>
                <a:p>
                  <a:endParaRPr lang="en-US" sz="1600"/>
                </a:p>
              </p:txBody>
            </p:sp>
            <p:sp>
              <p:nvSpPr>
                <p:cNvPr id="32" name="Freeform: Shape 129">
                  <a:extLst>
                    <a:ext uri="{FF2B5EF4-FFF2-40B4-BE49-F238E27FC236}">
                      <a16:creationId xmlns:a16="http://schemas.microsoft.com/office/drawing/2014/main" id="{36B0D91E-88F4-C24D-9F60-5AB97BFCE2B8}"/>
                    </a:ext>
                  </a:extLst>
                </p:cNvPr>
                <p:cNvSpPr/>
                <p:nvPr/>
              </p:nvSpPr>
              <p:spPr>
                <a:xfrm>
                  <a:off x="5882678" y="2772043"/>
                  <a:ext cx="18288" cy="18332"/>
                </a:xfrm>
                <a:custGeom>
                  <a:avLst/>
                  <a:gdLst>
                    <a:gd name="connsiteX0" fmla="*/ 18288 w 18288"/>
                    <a:gd name="connsiteY0" fmla="*/ 0 h 18332"/>
                    <a:gd name="connsiteX1" fmla="*/ 0 w 18288"/>
                    <a:gd name="connsiteY1" fmla="*/ 0 h 18332"/>
                    <a:gd name="connsiteX2" fmla="*/ 0 w 18288"/>
                    <a:gd name="connsiteY2" fmla="*/ 18333 h 18332"/>
                    <a:gd name="connsiteX3" fmla="*/ 18288 w 18288"/>
                    <a:gd name="connsiteY3" fmla="*/ 18333 h 18332"/>
                    <a:gd name="connsiteX4" fmla="*/ 18288 w 18288"/>
                    <a:gd name="connsiteY4" fmla="*/ 0 h 1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 h="18332">
                      <a:moveTo>
                        <a:pt x="18288" y="0"/>
                      </a:moveTo>
                      <a:lnTo>
                        <a:pt x="0" y="0"/>
                      </a:lnTo>
                      <a:lnTo>
                        <a:pt x="0" y="18333"/>
                      </a:lnTo>
                      <a:lnTo>
                        <a:pt x="18288" y="18333"/>
                      </a:lnTo>
                      <a:lnTo>
                        <a:pt x="18288" y="0"/>
                      </a:lnTo>
                      <a:close/>
                    </a:path>
                  </a:pathLst>
                </a:custGeom>
                <a:solidFill>
                  <a:srgbClr val="2D5967"/>
                </a:solidFill>
                <a:ln w="6417" cap="flat">
                  <a:noFill/>
                  <a:prstDash val="solid"/>
                  <a:miter/>
                </a:ln>
              </p:spPr>
              <p:txBody>
                <a:bodyPr rtlCol="0" anchor="ctr"/>
                <a:lstStyle/>
                <a:p>
                  <a:endParaRPr lang="en-US" sz="1600"/>
                </a:p>
              </p:txBody>
            </p:sp>
            <p:sp>
              <p:nvSpPr>
                <p:cNvPr id="33" name="Freeform: Shape 130">
                  <a:extLst>
                    <a:ext uri="{FF2B5EF4-FFF2-40B4-BE49-F238E27FC236}">
                      <a16:creationId xmlns:a16="http://schemas.microsoft.com/office/drawing/2014/main" id="{F0FE99A1-4B46-24F2-B308-B951FCA489A3}"/>
                    </a:ext>
                  </a:extLst>
                </p:cNvPr>
                <p:cNvSpPr/>
                <p:nvPr/>
              </p:nvSpPr>
              <p:spPr>
                <a:xfrm>
                  <a:off x="5757094" y="2773269"/>
                  <a:ext cx="17068" cy="17107"/>
                </a:xfrm>
                <a:custGeom>
                  <a:avLst/>
                  <a:gdLst>
                    <a:gd name="connsiteX0" fmla="*/ 8535 w 17068"/>
                    <a:gd name="connsiteY0" fmla="*/ 17107 h 17107"/>
                    <a:gd name="connsiteX1" fmla="*/ 17069 w 17068"/>
                    <a:gd name="connsiteY1" fmla="*/ 8554 h 17107"/>
                    <a:gd name="connsiteX2" fmla="*/ 8535 w 17068"/>
                    <a:gd name="connsiteY2" fmla="*/ 0 h 17107"/>
                    <a:gd name="connsiteX3" fmla="*/ 0 w 17068"/>
                    <a:gd name="connsiteY3" fmla="*/ 8554 h 17107"/>
                    <a:gd name="connsiteX4" fmla="*/ 8535 w 17068"/>
                    <a:gd name="connsiteY4" fmla="*/ 17107 h 17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8" h="17107">
                      <a:moveTo>
                        <a:pt x="8535" y="17107"/>
                      </a:moveTo>
                      <a:cubicBezTo>
                        <a:pt x="13245" y="17107"/>
                        <a:pt x="17069" y="13276"/>
                        <a:pt x="17069" y="8554"/>
                      </a:cubicBezTo>
                      <a:cubicBezTo>
                        <a:pt x="17069" y="3824"/>
                        <a:pt x="13245" y="0"/>
                        <a:pt x="8535" y="0"/>
                      </a:cubicBezTo>
                      <a:cubicBezTo>
                        <a:pt x="3818" y="0"/>
                        <a:pt x="0" y="3824"/>
                        <a:pt x="0" y="8554"/>
                      </a:cubicBezTo>
                      <a:cubicBezTo>
                        <a:pt x="0" y="13276"/>
                        <a:pt x="3818" y="17107"/>
                        <a:pt x="8535" y="17107"/>
                      </a:cubicBezTo>
                      <a:close/>
                    </a:path>
                  </a:pathLst>
                </a:custGeom>
                <a:solidFill>
                  <a:srgbClr val="2D5967"/>
                </a:solidFill>
                <a:ln w="6417" cap="flat">
                  <a:noFill/>
                  <a:prstDash val="solid"/>
                  <a:miter/>
                </a:ln>
              </p:spPr>
              <p:txBody>
                <a:bodyPr rtlCol="0" anchor="ctr"/>
                <a:lstStyle/>
                <a:p>
                  <a:endParaRPr lang="en-US" sz="1600"/>
                </a:p>
              </p:txBody>
            </p:sp>
            <p:sp>
              <p:nvSpPr>
                <p:cNvPr id="34" name="Freeform: Shape 131">
                  <a:extLst>
                    <a:ext uri="{FF2B5EF4-FFF2-40B4-BE49-F238E27FC236}">
                      <a16:creationId xmlns:a16="http://schemas.microsoft.com/office/drawing/2014/main" id="{9C3F973F-802E-E189-34D9-848BAB45C091}"/>
                    </a:ext>
                  </a:extLst>
                </p:cNvPr>
                <p:cNvSpPr/>
                <p:nvPr/>
              </p:nvSpPr>
              <p:spPr>
                <a:xfrm>
                  <a:off x="5598579" y="2773269"/>
                  <a:ext cx="17069" cy="17107"/>
                </a:xfrm>
                <a:custGeom>
                  <a:avLst/>
                  <a:gdLst>
                    <a:gd name="connsiteX0" fmla="*/ 8535 w 17069"/>
                    <a:gd name="connsiteY0" fmla="*/ 17107 h 17107"/>
                    <a:gd name="connsiteX1" fmla="*/ 17069 w 17069"/>
                    <a:gd name="connsiteY1" fmla="*/ 8554 h 17107"/>
                    <a:gd name="connsiteX2" fmla="*/ 8535 w 17069"/>
                    <a:gd name="connsiteY2" fmla="*/ 0 h 17107"/>
                    <a:gd name="connsiteX3" fmla="*/ 0 w 17069"/>
                    <a:gd name="connsiteY3" fmla="*/ 8554 h 17107"/>
                    <a:gd name="connsiteX4" fmla="*/ 8535 w 17069"/>
                    <a:gd name="connsiteY4" fmla="*/ 17107 h 17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9" h="17107">
                      <a:moveTo>
                        <a:pt x="8535" y="17107"/>
                      </a:moveTo>
                      <a:cubicBezTo>
                        <a:pt x="13251" y="17107"/>
                        <a:pt x="17069" y="13276"/>
                        <a:pt x="17069" y="8554"/>
                      </a:cubicBezTo>
                      <a:cubicBezTo>
                        <a:pt x="17069" y="3824"/>
                        <a:pt x="13251" y="0"/>
                        <a:pt x="8535" y="0"/>
                      </a:cubicBezTo>
                      <a:cubicBezTo>
                        <a:pt x="3824" y="0"/>
                        <a:pt x="0" y="3824"/>
                        <a:pt x="0" y="8554"/>
                      </a:cubicBezTo>
                      <a:cubicBezTo>
                        <a:pt x="0" y="13276"/>
                        <a:pt x="3824" y="17107"/>
                        <a:pt x="8535" y="17107"/>
                      </a:cubicBezTo>
                      <a:close/>
                    </a:path>
                  </a:pathLst>
                </a:custGeom>
                <a:solidFill>
                  <a:srgbClr val="2D5967"/>
                </a:solidFill>
                <a:ln w="6417" cap="flat">
                  <a:noFill/>
                  <a:prstDash val="solid"/>
                  <a:miter/>
                </a:ln>
              </p:spPr>
              <p:txBody>
                <a:bodyPr rtlCol="0" anchor="ctr"/>
                <a:lstStyle/>
                <a:p>
                  <a:endParaRPr lang="en-US" sz="1600"/>
                </a:p>
              </p:txBody>
            </p:sp>
            <p:sp>
              <p:nvSpPr>
                <p:cNvPr id="35" name="Freeform: Shape 132">
                  <a:extLst>
                    <a:ext uri="{FF2B5EF4-FFF2-40B4-BE49-F238E27FC236}">
                      <a16:creationId xmlns:a16="http://schemas.microsoft.com/office/drawing/2014/main" id="{02EE8289-FFC8-3E43-434A-DF4F27DFB88C}"/>
                    </a:ext>
                  </a:extLst>
                </p:cNvPr>
                <p:cNvSpPr/>
                <p:nvPr/>
              </p:nvSpPr>
              <p:spPr>
                <a:xfrm>
                  <a:off x="5629059" y="2772043"/>
                  <a:ext cx="81699" cy="18332"/>
                </a:xfrm>
                <a:custGeom>
                  <a:avLst/>
                  <a:gdLst>
                    <a:gd name="connsiteX0" fmla="*/ 81699 w 81699"/>
                    <a:gd name="connsiteY0" fmla="*/ 0 h 18332"/>
                    <a:gd name="connsiteX1" fmla="*/ 0 w 81699"/>
                    <a:gd name="connsiteY1" fmla="*/ 0 h 18332"/>
                    <a:gd name="connsiteX2" fmla="*/ 0 w 81699"/>
                    <a:gd name="connsiteY2" fmla="*/ 18333 h 18332"/>
                    <a:gd name="connsiteX3" fmla="*/ 81699 w 81699"/>
                    <a:gd name="connsiteY3" fmla="*/ 18333 h 18332"/>
                    <a:gd name="connsiteX4" fmla="*/ 81699 w 81699"/>
                    <a:gd name="connsiteY4" fmla="*/ 0 h 1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99" h="18332">
                      <a:moveTo>
                        <a:pt x="81699" y="0"/>
                      </a:moveTo>
                      <a:lnTo>
                        <a:pt x="0" y="0"/>
                      </a:lnTo>
                      <a:lnTo>
                        <a:pt x="0" y="18333"/>
                      </a:lnTo>
                      <a:lnTo>
                        <a:pt x="81699" y="18333"/>
                      </a:lnTo>
                      <a:lnTo>
                        <a:pt x="81699" y="0"/>
                      </a:lnTo>
                      <a:close/>
                    </a:path>
                  </a:pathLst>
                </a:custGeom>
                <a:solidFill>
                  <a:srgbClr val="2D5967"/>
                </a:solidFill>
                <a:ln w="6417" cap="flat">
                  <a:noFill/>
                  <a:prstDash val="solid"/>
                  <a:miter/>
                </a:ln>
              </p:spPr>
              <p:txBody>
                <a:bodyPr rtlCol="0" anchor="ctr"/>
                <a:lstStyle/>
                <a:p>
                  <a:endParaRPr lang="en-US" sz="1600"/>
                </a:p>
              </p:txBody>
            </p:sp>
            <p:sp>
              <p:nvSpPr>
                <p:cNvPr id="36" name="Freeform: Shape 133">
                  <a:extLst>
                    <a:ext uri="{FF2B5EF4-FFF2-40B4-BE49-F238E27FC236}">
                      <a16:creationId xmlns:a16="http://schemas.microsoft.com/office/drawing/2014/main" id="{479BB60F-2E9D-4F56-239E-BE7F9CC8A6D4}"/>
                    </a:ext>
                  </a:extLst>
                </p:cNvPr>
                <p:cNvSpPr/>
                <p:nvPr/>
              </p:nvSpPr>
              <p:spPr>
                <a:xfrm>
                  <a:off x="5724169" y="2772043"/>
                  <a:ext cx="18287" cy="18332"/>
                </a:xfrm>
                <a:custGeom>
                  <a:avLst/>
                  <a:gdLst>
                    <a:gd name="connsiteX0" fmla="*/ 18288 w 18287"/>
                    <a:gd name="connsiteY0" fmla="*/ 0 h 18332"/>
                    <a:gd name="connsiteX1" fmla="*/ 0 w 18287"/>
                    <a:gd name="connsiteY1" fmla="*/ 0 h 18332"/>
                    <a:gd name="connsiteX2" fmla="*/ 0 w 18287"/>
                    <a:gd name="connsiteY2" fmla="*/ 18333 h 18332"/>
                    <a:gd name="connsiteX3" fmla="*/ 18288 w 18287"/>
                    <a:gd name="connsiteY3" fmla="*/ 18333 h 18332"/>
                    <a:gd name="connsiteX4" fmla="*/ 18288 w 18287"/>
                    <a:gd name="connsiteY4" fmla="*/ 0 h 1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7" h="18332">
                      <a:moveTo>
                        <a:pt x="18288" y="0"/>
                      </a:moveTo>
                      <a:lnTo>
                        <a:pt x="0" y="0"/>
                      </a:lnTo>
                      <a:lnTo>
                        <a:pt x="0" y="18333"/>
                      </a:lnTo>
                      <a:lnTo>
                        <a:pt x="18288" y="18333"/>
                      </a:lnTo>
                      <a:lnTo>
                        <a:pt x="18288" y="0"/>
                      </a:lnTo>
                      <a:close/>
                    </a:path>
                  </a:pathLst>
                </a:custGeom>
                <a:solidFill>
                  <a:srgbClr val="2D5967"/>
                </a:solidFill>
                <a:ln w="6417" cap="flat">
                  <a:noFill/>
                  <a:prstDash val="solid"/>
                  <a:miter/>
                </a:ln>
              </p:spPr>
              <p:txBody>
                <a:bodyPr rtlCol="0" anchor="ctr"/>
                <a:lstStyle/>
                <a:p>
                  <a:endParaRPr lang="en-US" sz="1600"/>
                </a:p>
              </p:txBody>
            </p:sp>
            <p:sp>
              <p:nvSpPr>
                <p:cNvPr id="37" name="Freeform: Shape 134">
                  <a:extLst>
                    <a:ext uri="{FF2B5EF4-FFF2-40B4-BE49-F238E27FC236}">
                      <a16:creationId xmlns:a16="http://schemas.microsoft.com/office/drawing/2014/main" id="{7B786DD4-0AAE-DBC6-F8B5-2193958E81E1}"/>
                    </a:ext>
                  </a:extLst>
                </p:cNvPr>
                <p:cNvSpPr/>
                <p:nvPr/>
              </p:nvSpPr>
              <p:spPr>
                <a:xfrm>
                  <a:off x="5559558" y="2376030"/>
                  <a:ext cx="488956" cy="488903"/>
                </a:xfrm>
                <a:custGeom>
                  <a:avLst/>
                  <a:gdLst>
                    <a:gd name="connsiteX0" fmla="*/ 467011 w 488956"/>
                    <a:gd name="connsiteY0" fmla="*/ 0 h 488903"/>
                    <a:gd name="connsiteX1" fmla="*/ 20726 w 488956"/>
                    <a:gd name="connsiteY1" fmla="*/ 0 h 488903"/>
                    <a:gd name="connsiteX2" fmla="*/ 0 w 488956"/>
                    <a:gd name="connsiteY2" fmla="*/ 20778 h 488903"/>
                    <a:gd name="connsiteX3" fmla="*/ 0 w 488956"/>
                    <a:gd name="connsiteY3" fmla="*/ 469345 h 488903"/>
                    <a:gd name="connsiteX4" fmla="*/ 20726 w 488956"/>
                    <a:gd name="connsiteY4" fmla="*/ 488904 h 488903"/>
                    <a:gd name="connsiteX5" fmla="*/ 468231 w 488956"/>
                    <a:gd name="connsiteY5" fmla="*/ 488904 h 488903"/>
                    <a:gd name="connsiteX6" fmla="*/ 488957 w 488956"/>
                    <a:gd name="connsiteY6" fmla="*/ 468126 h 488903"/>
                    <a:gd name="connsiteX7" fmla="*/ 488957 w 488956"/>
                    <a:gd name="connsiteY7" fmla="*/ 20778 h 488903"/>
                    <a:gd name="connsiteX8" fmla="*/ 467011 w 488956"/>
                    <a:gd name="connsiteY8" fmla="*/ 0 h 488903"/>
                    <a:gd name="connsiteX9" fmla="*/ 469450 w 488956"/>
                    <a:gd name="connsiteY9" fmla="*/ 468126 h 488903"/>
                    <a:gd name="connsiteX10" fmla="*/ 467011 w 488956"/>
                    <a:gd name="connsiteY10" fmla="*/ 470571 h 488903"/>
                    <a:gd name="connsiteX11" fmla="*/ 20726 w 488956"/>
                    <a:gd name="connsiteY11" fmla="*/ 470571 h 488903"/>
                    <a:gd name="connsiteX12" fmla="*/ 18288 w 488956"/>
                    <a:gd name="connsiteY12" fmla="*/ 468126 h 488903"/>
                    <a:gd name="connsiteX13" fmla="*/ 18288 w 488956"/>
                    <a:gd name="connsiteY13" fmla="*/ 20778 h 488903"/>
                    <a:gd name="connsiteX14" fmla="*/ 20726 w 488956"/>
                    <a:gd name="connsiteY14" fmla="*/ 18334 h 488903"/>
                    <a:gd name="connsiteX15" fmla="*/ 468231 w 488956"/>
                    <a:gd name="connsiteY15" fmla="*/ 18334 h 488903"/>
                    <a:gd name="connsiteX16" fmla="*/ 470669 w 488956"/>
                    <a:gd name="connsiteY16" fmla="*/ 20778 h 488903"/>
                    <a:gd name="connsiteX17" fmla="*/ 469450 w 488956"/>
                    <a:gd name="connsiteY17" fmla="*/ 468126 h 48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956" h="488903">
                      <a:moveTo>
                        <a:pt x="467011" y="0"/>
                      </a:moveTo>
                      <a:lnTo>
                        <a:pt x="20726" y="0"/>
                      </a:lnTo>
                      <a:cubicBezTo>
                        <a:pt x="9754" y="0"/>
                        <a:pt x="0" y="9778"/>
                        <a:pt x="0" y="20778"/>
                      </a:cubicBezTo>
                      <a:lnTo>
                        <a:pt x="0" y="469345"/>
                      </a:lnTo>
                      <a:cubicBezTo>
                        <a:pt x="0" y="479124"/>
                        <a:pt x="9754" y="488904"/>
                        <a:pt x="20726" y="488904"/>
                      </a:cubicBezTo>
                      <a:lnTo>
                        <a:pt x="468231" y="488904"/>
                      </a:lnTo>
                      <a:cubicBezTo>
                        <a:pt x="479203" y="488904"/>
                        <a:pt x="488957" y="479124"/>
                        <a:pt x="488957" y="468126"/>
                      </a:cubicBezTo>
                      <a:lnTo>
                        <a:pt x="488957" y="20778"/>
                      </a:lnTo>
                      <a:cubicBezTo>
                        <a:pt x="487738" y="9778"/>
                        <a:pt x="477984" y="0"/>
                        <a:pt x="467011" y="0"/>
                      </a:cubicBezTo>
                      <a:close/>
                      <a:moveTo>
                        <a:pt x="469450" y="468126"/>
                      </a:moveTo>
                      <a:cubicBezTo>
                        <a:pt x="469450" y="469345"/>
                        <a:pt x="468231" y="470571"/>
                        <a:pt x="467011" y="470571"/>
                      </a:cubicBezTo>
                      <a:lnTo>
                        <a:pt x="20726" y="470571"/>
                      </a:lnTo>
                      <a:cubicBezTo>
                        <a:pt x="19507" y="470571"/>
                        <a:pt x="18288" y="469345"/>
                        <a:pt x="18288" y="468126"/>
                      </a:cubicBezTo>
                      <a:lnTo>
                        <a:pt x="18288" y="20778"/>
                      </a:lnTo>
                      <a:cubicBezTo>
                        <a:pt x="18288" y="19556"/>
                        <a:pt x="19507" y="18334"/>
                        <a:pt x="20726" y="18334"/>
                      </a:cubicBezTo>
                      <a:lnTo>
                        <a:pt x="468231" y="18334"/>
                      </a:lnTo>
                      <a:cubicBezTo>
                        <a:pt x="469450" y="18334"/>
                        <a:pt x="470669" y="19556"/>
                        <a:pt x="470669" y="20778"/>
                      </a:cubicBezTo>
                      <a:lnTo>
                        <a:pt x="469450" y="468126"/>
                      </a:lnTo>
                      <a:close/>
                    </a:path>
                  </a:pathLst>
                </a:custGeom>
                <a:solidFill>
                  <a:srgbClr val="2D5967"/>
                </a:solidFill>
                <a:ln w="6417" cap="flat">
                  <a:noFill/>
                  <a:prstDash val="solid"/>
                  <a:miter/>
                </a:ln>
              </p:spPr>
              <p:txBody>
                <a:bodyPr rtlCol="0" anchor="ctr"/>
                <a:lstStyle/>
                <a:p>
                  <a:endParaRPr lang="en-US" sz="1600"/>
                </a:p>
              </p:txBody>
            </p:sp>
            <p:sp>
              <p:nvSpPr>
                <p:cNvPr id="38" name="Freeform: Shape 135">
                  <a:extLst>
                    <a:ext uri="{FF2B5EF4-FFF2-40B4-BE49-F238E27FC236}">
                      <a16:creationId xmlns:a16="http://schemas.microsoft.com/office/drawing/2014/main" id="{09B46C21-7F5A-A75E-402C-259F5418F6D7}"/>
                    </a:ext>
                  </a:extLst>
                </p:cNvPr>
                <p:cNvSpPr/>
                <p:nvPr/>
              </p:nvSpPr>
              <p:spPr>
                <a:xfrm>
                  <a:off x="5946096" y="2571585"/>
                  <a:ext cx="64624" cy="103891"/>
                </a:xfrm>
                <a:custGeom>
                  <a:avLst/>
                  <a:gdLst>
                    <a:gd name="connsiteX0" fmla="*/ 0 w 64624"/>
                    <a:gd name="connsiteY0" fmla="*/ 12223 h 103891"/>
                    <a:gd name="connsiteX1" fmla="*/ 29267 w 64624"/>
                    <a:gd name="connsiteY1" fmla="*/ 41557 h 103891"/>
                    <a:gd name="connsiteX2" fmla="*/ 0 w 64624"/>
                    <a:gd name="connsiteY2" fmla="*/ 41557 h 103891"/>
                    <a:gd name="connsiteX3" fmla="*/ 0 w 64624"/>
                    <a:gd name="connsiteY3" fmla="*/ 59890 h 103891"/>
                    <a:gd name="connsiteX4" fmla="*/ 30487 w 64624"/>
                    <a:gd name="connsiteY4" fmla="*/ 59890 h 103891"/>
                    <a:gd name="connsiteX5" fmla="*/ 0 w 64624"/>
                    <a:gd name="connsiteY5" fmla="*/ 90447 h 103891"/>
                    <a:gd name="connsiteX6" fmla="*/ 12192 w 64624"/>
                    <a:gd name="connsiteY6" fmla="*/ 103892 h 103891"/>
                    <a:gd name="connsiteX7" fmla="*/ 64624 w 64624"/>
                    <a:gd name="connsiteY7" fmla="*/ 51335 h 103891"/>
                    <a:gd name="connsiteX8" fmla="*/ 12192 w 64624"/>
                    <a:gd name="connsiteY8" fmla="*/ 0 h 103891"/>
                    <a:gd name="connsiteX9" fmla="*/ 0 w 64624"/>
                    <a:gd name="connsiteY9" fmla="*/ 12223 h 10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624" h="103891">
                      <a:moveTo>
                        <a:pt x="0" y="12223"/>
                      </a:moveTo>
                      <a:lnTo>
                        <a:pt x="29267" y="41557"/>
                      </a:lnTo>
                      <a:lnTo>
                        <a:pt x="0" y="41557"/>
                      </a:lnTo>
                      <a:lnTo>
                        <a:pt x="0" y="59890"/>
                      </a:lnTo>
                      <a:lnTo>
                        <a:pt x="30487" y="59890"/>
                      </a:lnTo>
                      <a:lnTo>
                        <a:pt x="0" y="90447"/>
                      </a:lnTo>
                      <a:lnTo>
                        <a:pt x="12192" y="103892"/>
                      </a:lnTo>
                      <a:lnTo>
                        <a:pt x="64624" y="51335"/>
                      </a:lnTo>
                      <a:lnTo>
                        <a:pt x="12192" y="0"/>
                      </a:lnTo>
                      <a:lnTo>
                        <a:pt x="0" y="12223"/>
                      </a:lnTo>
                      <a:close/>
                    </a:path>
                  </a:pathLst>
                </a:custGeom>
                <a:solidFill>
                  <a:srgbClr val="2D5967"/>
                </a:solidFill>
                <a:ln w="6417" cap="flat">
                  <a:noFill/>
                  <a:prstDash val="solid"/>
                  <a:miter/>
                </a:ln>
              </p:spPr>
              <p:txBody>
                <a:bodyPr rtlCol="0" anchor="ctr"/>
                <a:lstStyle/>
                <a:p>
                  <a:endParaRPr lang="en-US" sz="1600"/>
                </a:p>
              </p:txBody>
            </p:sp>
            <p:sp>
              <p:nvSpPr>
                <p:cNvPr id="39" name="Freeform: Shape 136">
                  <a:extLst>
                    <a:ext uri="{FF2B5EF4-FFF2-40B4-BE49-F238E27FC236}">
                      <a16:creationId xmlns:a16="http://schemas.microsoft.com/office/drawing/2014/main" id="{1D2F8695-6D39-DADC-7E7C-E165C5DF4D25}"/>
                    </a:ext>
                  </a:extLst>
                </p:cNvPr>
                <p:cNvSpPr/>
                <p:nvPr/>
              </p:nvSpPr>
              <p:spPr>
                <a:xfrm>
                  <a:off x="5946096" y="2412694"/>
                  <a:ext cx="64624" cy="103891"/>
                </a:xfrm>
                <a:custGeom>
                  <a:avLst/>
                  <a:gdLst>
                    <a:gd name="connsiteX0" fmla="*/ 0 w 64624"/>
                    <a:gd name="connsiteY0" fmla="*/ 13445 h 103891"/>
                    <a:gd name="connsiteX1" fmla="*/ 29267 w 64624"/>
                    <a:gd name="connsiteY1" fmla="*/ 42779 h 103891"/>
                    <a:gd name="connsiteX2" fmla="*/ 0 w 64624"/>
                    <a:gd name="connsiteY2" fmla="*/ 42779 h 103891"/>
                    <a:gd name="connsiteX3" fmla="*/ 0 w 64624"/>
                    <a:gd name="connsiteY3" fmla="*/ 61113 h 103891"/>
                    <a:gd name="connsiteX4" fmla="*/ 29267 w 64624"/>
                    <a:gd name="connsiteY4" fmla="*/ 61113 h 103891"/>
                    <a:gd name="connsiteX5" fmla="*/ 0 w 64624"/>
                    <a:gd name="connsiteY5" fmla="*/ 90447 h 103891"/>
                    <a:gd name="connsiteX6" fmla="*/ 12192 w 64624"/>
                    <a:gd name="connsiteY6" fmla="*/ 103892 h 103891"/>
                    <a:gd name="connsiteX7" fmla="*/ 64624 w 64624"/>
                    <a:gd name="connsiteY7" fmla="*/ 51335 h 103891"/>
                    <a:gd name="connsiteX8" fmla="*/ 12192 w 64624"/>
                    <a:gd name="connsiteY8" fmla="*/ 0 h 103891"/>
                    <a:gd name="connsiteX9" fmla="*/ 0 w 64624"/>
                    <a:gd name="connsiteY9" fmla="*/ 13445 h 10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624" h="103891">
                      <a:moveTo>
                        <a:pt x="0" y="13445"/>
                      </a:moveTo>
                      <a:lnTo>
                        <a:pt x="29267" y="42779"/>
                      </a:lnTo>
                      <a:lnTo>
                        <a:pt x="0" y="42779"/>
                      </a:lnTo>
                      <a:lnTo>
                        <a:pt x="0" y="61113"/>
                      </a:lnTo>
                      <a:lnTo>
                        <a:pt x="29267" y="61113"/>
                      </a:lnTo>
                      <a:lnTo>
                        <a:pt x="0" y="90447"/>
                      </a:lnTo>
                      <a:lnTo>
                        <a:pt x="12192" y="103892"/>
                      </a:lnTo>
                      <a:lnTo>
                        <a:pt x="64624" y="51335"/>
                      </a:lnTo>
                      <a:lnTo>
                        <a:pt x="12192" y="0"/>
                      </a:lnTo>
                      <a:lnTo>
                        <a:pt x="0" y="13445"/>
                      </a:lnTo>
                      <a:close/>
                    </a:path>
                  </a:pathLst>
                </a:custGeom>
                <a:solidFill>
                  <a:srgbClr val="2D5967"/>
                </a:solidFill>
                <a:ln w="6417" cap="flat">
                  <a:noFill/>
                  <a:prstDash val="solid"/>
                  <a:miter/>
                </a:ln>
              </p:spPr>
              <p:txBody>
                <a:bodyPr rtlCol="0" anchor="ctr"/>
                <a:lstStyle/>
                <a:p>
                  <a:endParaRPr lang="en-US" sz="1600"/>
                </a:p>
              </p:txBody>
            </p:sp>
            <p:sp>
              <p:nvSpPr>
                <p:cNvPr id="40" name="Freeform: Shape 137">
                  <a:extLst>
                    <a:ext uri="{FF2B5EF4-FFF2-40B4-BE49-F238E27FC236}">
                      <a16:creationId xmlns:a16="http://schemas.microsoft.com/office/drawing/2014/main" id="{1BAFD688-864B-9F57-FBC6-23FC69B64381}"/>
                    </a:ext>
                  </a:extLst>
                </p:cNvPr>
                <p:cNvSpPr/>
                <p:nvPr/>
              </p:nvSpPr>
              <p:spPr>
                <a:xfrm>
                  <a:off x="5946096" y="2729262"/>
                  <a:ext cx="64624" cy="103895"/>
                </a:xfrm>
                <a:custGeom>
                  <a:avLst/>
                  <a:gdLst>
                    <a:gd name="connsiteX0" fmla="*/ 0 w 64624"/>
                    <a:gd name="connsiteY0" fmla="*/ 13443 h 103895"/>
                    <a:gd name="connsiteX1" fmla="*/ 29267 w 64624"/>
                    <a:gd name="connsiteY1" fmla="*/ 42781 h 103895"/>
                    <a:gd name="connsiteX2" fmla="*/ 0 w 64624"/>
                    <a:gd name="connsiteY2" fmla="*/ 42781 h 103895"/>
                    <a:gd name="connsiteX3" fmla="*/ 0 w 64624"/>
                    <a:gd name="connsiteY3" fmla="*/ 61114 h 103895"/>
                    <a:gd name="connsiteX4" fmla="*/ 29267 w 64624"/>
                    <a:gd name="connsiteY4" fmla="*/ 61114 h 103895"/>
                    <a:gd name="connsiteX5" fmla="*/ 0 w 64624"/>
                    <a:gd name="connsiteY5" fmla="*/ 90445 h 103895"/>
                    <a:gd name="connsiteX6" fmla="*/ 12192 w 64624"/>
                    <a:gd name="connsiteY6" fmla="*/ 103895 h 103895"/>
                    <a:gd name="connsiteX7" fmla="*/ 64624 w 64624"/>
                    <a:gd name="connsiteY7" fmla="*/ 52560 h 103895"/>
                    <a:gd name="connsiteX8" fmla="*/ 12192 w 64624"/>
                    <a:gd name="connsiteY8" fmla="*/ 0 h 103895"/>
                    <a:gd name="connsiteX9" fmla="*/ 0 w 64624"/>
                    <a:gd name="connsiteY9" fmla="*/ 13443 h 10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624" h="103895">
                      <a:moveTo>
                        <a:pt x="0" y="13443"/>
                      </a:moveTo>
                      <a:lnTo>
                        <a:pt x="29267" y="42781"/>
                      </a:lnTo>
                      <a:lnTo>
                        <a:pt x="0" y="42781"/>
                      </a:lnTo>
                      <a:lnTo>
                        <a:pt x="0" y="61114"/>
                      </a:lnTo>
                      <a:lnTo>
                        <a:pt x="29267" y="61114"/>
                      </a:lnTo>
                      <a:lnTo>
                        <a:pt x="0" y="90445"/>
                      </a:lnTo>
                      <a:lnTo>
                        <a:pt x="12192" y="103895"/>
                      </a:lnTo>
                      <a:lnTo>
                        <a:pt x="64624" y="52560"/>
                      </a:lnTo>
                      <a:lnTo>
                        <a:pt x="12192" y="0"/>
                      </a:lnTo>
                      <a:lnTo>
                        <a:pt x="0" y="13443"/>
                      </a:lnTo>
                      <a:close/>
                    </a:path>
                  </a:pathLst>
                </a:custGeom>
                <a:solidFill>
                  <a:srgbClr val="2D5967"/>
                </a:solidFill>
                <a:ln w="6417" cap="flat">
                  <a:noFill/>
                  <a:prstDash val="solid"/>
                  <a:miter/>
                </a:ln>
              </p:spPr>
              <p:txBody>
                <a:bodyPr rtlCol="0" anchor="ctr"/>
                <a:lstStyle/>
                <a:p>
                  <a:endParaRPr lang="en-US" sz="1600"/>
                </a:p>
              </p:txBody>
            </p:sp>
          </p:grpSp>
        </p:grpSp>
        <p:sp>
          <p:nvSpPr>
            <p:cNvPr id="12" name="TextBox 138">
              <a:extLst>
                <a:ext uri="{FF2B5EF4-FFF2-40B4-BE49-F238E27FC236}">
                  <a16:creationId xmlns:a16="http://schemas.microsoft.com/office/drawing/2014/main" id="{E16D680B-3E7F-8ED9-B0ED-E4C49FF6879B}"/>
                </a:ext>
              </a:extLst>
            </p:cNvPr>
            <p:cNvSpPr txBox="1"/>
            <p:nvPr/>
          </p:nvSpPr>
          <p:spPr>
            <a:xfrm>
              <a:off x="4983351" y="2835902"/>
              <a:ext cx="1690599" cy="508705"/>
            </a:xfrm>
            <a:prstGeom prst="rect">
              <a:avLst/>
            </a:prstGeom>
            <a:noFill/>
          </p:spPr>
          <p:txBody>
            <a:bodyPr wrap="none" rtlCol="0">
              <a:spAutoFit/>
            </a:bodyPr>
            <a:lstStyle/>
            <a:p>
              <a:pPr algn="l"/>
              <a:r>
                <a:rPr lang="en-US" sz="1400" spc="0" baseline="0" dirty="0">
                  <a:solidFill>
                    <a:srgbClr val="000000"/>
                  </a:solidFill>
                  <a:latin typeface="Oracle Sans"/>
                  <a:cs typeface="Oracle Sans"/>
                  <a:sym typeface="Oracle Sans"/>
                  <a:rtl val="0"/>
                </a:rPr>
                <a:t>Streaming</a:t>
              </a:r>
            </a:p>
          </p:txBody>
        </p:sp>
      </p:grpSp>
      <p:grpSp>
        <p:nvGrpSpPr>
          <p:cNvPr id="43" name="Graphic 3">
            <a:extLst>
              <a:ext uri="{FF2B5EF4-FFF2-40B4-BE49-F238E27FC236}">
                <a16:creationId xmlns:a16="http://schemas.microsoft.com/office/drawing/2014/main" id="{276CD0D0-8C3D-8690-1AA1-0159CFAE3798}"/>
              </a:ext>
            </a:extLst>
          </p:cNvPr>
          <p:cNvGrpSpPr>
            <a:grpSpLocks noChangeAspect="1"/>
          </p:cNvGrpSpPr>
          <p:nvPr/>
        </p:nvGrpSpPr>
        <p:grpSpPr>
          <a:xfrm>
            <a:off x="8511391" y="7010931"/>
            <a:ext cx="1232004" cy="627229"/>
            <a:chOff x="2409856" y="2418013"/>
            <a:chExt cx="1771586" cy="901938"/>
          </a:xfrm>
        </p:grpSpPr>
        <p:grpSp>
          <p:nvGrpSpPr>
            <p:cNvPr id="44" name="Graphic 3">
              <a:extLst>
                <a:ext uri="{FF2B5EF4-FFF2-40B4-BE49-F238E27FC236}">
                  <a16:creationId xmlns:a16="http://schemas.microsoft.com/office/drawing/2014/main" id="{AC80900B-F558-4013-2133-166AE6ADE39D}"/>
                </a:ext>
              </a:extLst>
            </p:cNvPr>
            <p:cNvGrpSpPr/>
            <p:nvPr/>
          </p:nvGrpSpPr>
          <p:grpSpPr>
            <a:xfrm>
              <a:off x="3003082" y="2418013"/>
              <a:ext cx="513347" cy="460697"/>
              <a:chOff x="3003082" y="2418013"/>
              <a:chExt cx="513347" cy="460697"/>
            </a:xfrm>
          </p:grpSpPr>
          <p:grpSp>
            <p:nvGrpSpPr>
              <p:cNvPr id="46" name="Graphic 3">
                <a:extLst>
                  <a:ext uri="{FF2B5EF4-FFF2-40B4-BE49-F238E27FC236}">
                    <a16:creationId xmlns:a16="http://schemas.microsoft.com/office/drawing/2014/main" id="{20B8EF45-1782-113E-3569-79674355D2F6}"/>
                  </a:ext>
                </a:extLst>
              </p:cNvPr>
              <p:cNvGrpSpPr/>
              <p:nvPr/>
            </p:nvGrpSpPr>
            <p:grpSpPr>
              <a:xfrm>
                <a:off x="3003082" y="2418013"/>
                <a:ext cx="513347" cy="460697"/>
                <a:chOff x="3003082" y="2418013"/>
                <a:chExt cx="513347" cy="460697"/>
              </a:xfrm>
              <a:solidFill>
                <a:srgbClr val="FFFFFF"/>
              </a:solidFill>
            </p:grpSpPr>
            <p:sp>
              <p:nvSpPr>
                <p:cNvPr id="64" name="Freeform: Shape 39">
                  <a:extLst>
                    <a:ext uri="{FF2B5EF4-FFF2-40B4-BE49-F238E27FC236}">
                      <a16:creationId xmlns:a16="http://schemas.microsoft.com/office/drawing/2014/main" id="{CCB7C6B5-6AC6-22F0-CDD4-3108F10D7963}"/>
                    </a:ext>
                  </a:extLst>
                </p:cNvPr>
                <p:cNvSpPr/>
                <p:nvPr/>
              </p:nvSpPr>
              <p:spPr>
                <a:xfrm>
                  <a:off x="3008568" y="2423498"/>
                  <a:ext cx="502374" cy="449726"/>
                </a:xfrm>
                <a:custGeom>
                  <a:avLst/>
                  <a:gdLst>
                    <a:gd name="connsiteX0" fmla="*/ 0 w 502374"/>
                    <a:gd name="connsiteY0" fmla="*/ 449726 h 449726"/>
                    <a:gd name="connsiteX1" fmla="*/ 0 w 502374"/>
                    <a:gd name="connsiteY1" fmla="*/ 61426 h 449726"/>
                    <a:gd name="connsiteX2" fmla="*/ 231443 w 502374"/>
                    <a:gd name="connsiteY2" fmla="*/ 61426 h 449726"/>
                    <a:gd name="connsiteX3" fmla="*/ 231443 w 502374"/>
                    <a:gd name="connsiteY3" fmla="*/ 0 h 449726"/>
                    <a:gd name="connsiteX4" fmla="*/ 502375 w 502374"/>
                    <a:gd name="connsiteY4" fmla="*/ 0 h 449726"/>
                    <a:gd name="connsiteX5" fmla="*/ 502375 w 502374"/>
                    <a:gd name="connsiteY5" fmla="*/ 301645 h 449726"/>
                    <a:gd name="connsiteX6" fmla="*/ 370746 w 502374"/>
                    <a:gd name="connsiteY6" fmla="*/ 301645 h 449726"/>
                    <a:gd name="connsiteX7" fmla="*/ 370746 w 502374"/>
                    <a:gd name="connsiteY7" fmla="*/ 449726 h 449726"/>
                    <a:gd name="connsiteX8" fmla="*/ 0 w 502374"/>
                    <a:gd name="connsiteY8" fmla="*/ 449726 h 449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374" h="449726">
                      <a:moveTo>
                        <a:pt x="0" y="449726"/>
                      </a:moveTo>
                      <a:lnTo>
                        <a:pt x="0" y="61426"/>
                      </a:lnTo>
                      <a:lnTo>
                        <a:pt x="231443" y="61426"/>
                      </a:lnTo>
                      <a:lnTo>
                        <a:pt x="231443" y="0"/>
                      </a:lnTo>
                      <a:lnTo>
                        <a:pt x="502375" y="0"/>
                      </a:lnTo>
                      <a:lnTo>
                        <a:pt x="502375" y="301645"/>
                      </a:lnTo>
                      <a:lnTo>
                        <a:pt x="370746" y="301645"/>
                      </a:lnTo>
                      <a:lnTo>
                        <a:pt x="370746" y="449726"/>
                      </a:lnTo>
                      <a:lnTo>
                        <a:pt x="0" y="449726"/>
                      </a:lnTo>
                      <a:close/>
                    </a:path>
                  </a:pathLst>
                </a:custGeom>
                <a:solidFill>
                  <a:srgbClr val="FFFFFF"/>
                </a:solidFill>
                <a:ln w="6417" cap="flat">
                  <a:noFill/>
                  <a:prstDash val="solid"/>
                  <a:miter/>
                </a:ln>
              </p:spPr>
              <p:txBody>
                <a:bodyPr rtlCol="0" anchor="ctr"/>
                <a:lstStyle/>
                <a:p>
                  <a:endParaRPr lang="en-US"/>
                </a:p>
              </p:txBody>
            </p:sp>
            <p:sp>
              <p:nvSpPr>
                <p:cNvPr id="65" name="Freeform: Shape 40">
                  <a:extLst>
                    <a:ext uri="{FF2B5EF4-FFF2-40B4-BE49-F238E27FC236}">
                      <a16:creationId xmlns:a16="http://schemas.microsoft.com/office/drawing/2014/main" id="{28DF18C9-4BE5-CB95-4B7F-CAF673C65F25}"/>
                    </a:ext>
                  </a:extLst>
                </p:cNvPr>
                <p:cNvSpPr/>
                <p:nvPr/>
              </p:nvSpPr>
              <p:spPr>
                <a:xfrm>
                  <a:off x="3003082" y="2418013"/>
                  <a:ext cx="513347" cy="460697"/>
                </a:xfrm>
                <a:custGeom>
                  <a:avLst/>
                  <a:gdLst>
                    <a:gd name="connsiteX0" fmla="*/ 502381 w 513347"/>
                    <a:gd name="connsiteY0" fmla="*/ 10969 h 460697"/>
                    <a:gd name="connsiteX1" fmla="*/ 502381 w 513347"/>
                    <a:gd name="connsiteY1" fmla="*/ 301649 h 460697"/>
                    <a:gd name="connsiteX2" fmla="*/ 370752 w 513347"/>
                    <a:gd name="connsiteY2" fmla="*/ 301649 h 460697"/>
                    <a:gd name="connsiteX3" fmla="*/ 370752 w 513347"/>
                    <a:gd name="connsiteY3" fmla="*/ 449724 h 460697"/>
                    <a:gd name="connsiteX4" fmla="*/ 10966 w 513347"/>
                    <a:gd name="connsiteY4" fmla="*/ 449724 h 460697"/>
                    <a:gd name="connsiteX5" fmla="*/ 10966 w 513347"/>
                    <a:gd name="connsiteY5" fmla="*/ 72395 h 460697"/>
                    <a:gd name="connsiteX6" fmla="*/ 242416 w 513347"/>
                    <a:gd name="connsiteY6" fmla="*/ 72395 h 460697"/>
                    <a:gd name="connsiteX7" fmla="*/ 242416 w 513347"/>
                    <a:gd name="connsiteY7" fmla="*/ 10969 h 460697"/>
                    <a:gd name="connsiteX8" fmla="*/ 502381 w 513347"/>
                    <a:gd name="connsiteY8" fmla="*/ 10969 h 460697"/>
                    <a:gd name="connsiteX9" fmla="*/ 513347 w 513347"/>
                    <a:gd name="connsiteY9" fmla="*/ 0 h 460697"/>
                    <a:gd name="connsiteX10" fmla="*/ 502381 w 513347"/>
                    <a:gd name="connsiteY10" fmla="*/ 0 h 460697"/>
                    <a:gd name="connsiteX11" fmla="*/ 242416 w 513347"/>
                    <a:gd name="connsiteY11" fmla="*/ 0 h 460697"/>
                    <a:gd name="connsiteX12" fmla="*/ 231443 w 513347"/>
                    <a:gd name="connsiteY12" fmla="*/ 0 h 460697"/>
                    <a:gd name="connsiteX13" fmla="*/ 231443 w 513347"/>
                    <a:gd name="connsiteY13" fmla="*/ 10969 h 460697"/>
                    <a:gd name="connsiteX14" fmla="*/ 231443 w 513347"/>
                    <a:gd name="connsiteY14" fmla="*/ 61426 h 460697"/>
                    <a:gd name="connsiteX15" fmla="*/ 10966 w 513347"/>
                    <a:gd name="connsiteY15" fmla="*/ 61426 h 460697"/>
                    <a:gd name="connsiteX16" fmla="*/ 0 w 513347"/>
                    <a:gd name="connsiteY16" fmla="*/ 61426 h 460697"/>
                    <a:gd name="connsiteX17" fmla="*/ 0 w 513347"/>
                    <a:gd name="connsiteY17" fmla="*/ 72395 h 460697"/>
                    <a:gd name="connsiteX18" fmla="*/ 0 w 513347"/>
                    <a:gd name="connsiteY18" fmla="*/ 449724 h 460697"/>
                    <a:gd name="connsiteX19" fmla="*/ 0 w 513347"/>
                    <a:gd name="connsiteY19" fmla="*/ 460697 h 460697"/>
                    <a:gd name="connsiteX20" fmla="*/ 10966 w 513347"/>
                    <a:gd name="connsiteY20" fmla="*/ 460697 h 460697"/>
                    <a:gd name="connsiteX21" fmla="*/ 370752 w 513347"/>
                    <a:gd name="connsiteY21" fmla="*/ 460697 h 460697"/>
                    <a:gd name="connsiteX22" fmla="*/ 381719 w 513347"/>
                    <a:gd name="connsiteY22" fmla="*/ 460697 h 460697"/>
                    <a:gd name="connsiteX23" fmla="*/ 381719 w 513347"/>
                    <a:gd name="connsiteY23" fmla="*/ 449724 h 460697"/>
                    <a:gd name="connsiteX24" fmla="*/ 381719 w 513347"/>
                    <a:gd name="connsiteY24" fmla="*/ 312616 h 460697"/>
                    <a:gd name="connsiteX25" fmla="*/ 502381 w 513347"/>
                    <a:gd name="connsiteY25" fmla="*/ 312616 h 460697"/>
                    <a:gd name="connsiteX26" fmla="*/ 513347 w 513347"/>
                    <a:gd name="connsiteY26" fmla="*/ 312616 h 460697"/>
                    <a:gd name="connsiteX27" fmla="*/ 513347 w 513347"/>
                    <a:gd name="connsiteY27" fmla="*/ 301649 h 460697"/>
                    <a:gd name="connsiteX28" fmla="*/ 513347 w 513347"/>
                    <a:gd name="connsiteY28" fmla="*/ 10969 h 460697"/>
                    <a:gd name="connsiteX29" fmla="*/ 513347 w 513347"/>
                    <a:gd name="connsiteY29" fmla="*/ 0 h 46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13347" h="460697">
                      <a:moveTo>
                        <a:pt x="502381" y="10969"/>
                      </a:moveTo>
                      <a:lnTo>
                        <a:pt x="502381" y="301649"/>
                      </a:lnTo>
                      <a:lnTo>
                        <a:pt x="370752" y="301649"/>
                      </a:lnTo>
                      <a:lnTo>
                        <a:pt x="370752" y="449724"/>
                      </a:lnTo>
                      <a:lnTo>
                        <a:pt x="10966" y="449724"/>
                      </a:lnTo>
                      <a:lnTo>
                        <a:pt x="10966" y="72395"/>
                      </a:lnTo>
                      <a:lnTo>
                        <a:pt x="242416" y="72395"/>
                      </a:lnTo>
                      <a:lnTo>
                        <a:pt x="242416" y="10969"/>
                      </a:lnTo>
                      <a:lnTo>
                        <a:pt x="502381" y="10969"/>
                      </a:lnTo>
                      <a:close/>
                      <a:moveTo>
                        <a:pt x="513347" y="0"/>
                      </a:moveTo>
                      <a:lnTo>
                        <a:pt x="502381" y="0"/>
                      </a:lnTo>
                      <a:lnTo>
                        <a:pt x="242416" y="0"/>
                      </a:lnTo>
                      <a:lnTo>
                        <a:pt x="231443" y="0"/>
                      </a:lnTo>
                      <a:lnTo>
                        <a:pt x="231443" y="10969"/>
                      </a:lnTo>
                      <a:lnTo>
                        <a:pt x="231443" y="61426"/>
                      </a:lnTo>
                      <a:lnTo>
                        <a:pt x="10966" y="61426"/>
                      </a:lnTo>
                      <a:lnTo>
                        <a:pt x="0" y="61426"/>
                      </a:lnTo>
                      <a:lnTo>
                        <a:pt x="0" y="72395"/>
                      </a:lnTo>
                      <a:lnTo>
                        <a:pt x="0" y="449724"/>
                      </a:lnTo>
                      <a:lnTo>
                        <a:pt x="0" y="460697"/>
                      </a:lnTo>
                      <a:lnTo>
                        <a:pt x="10966" y="460697"/>
                      </a:lnTo>
                      <a:lnTo>
                        <a:pt x="370752" y="460697"/>
                      </a:lnTo>
                      <a:lnTo>
                        <a:pt x="381719" y="460697"/>
                      </a:lnTo>
                      <a:lnTo>
                        <a:pt x="381719" y="449724"/>
                      </a:lnTo>
                      <a:lnTo>
                        <a:pt x="381719" y="312616"/>
                      </a:lnTo>
                      <a:lnTo>
                        <a:pt x="502381" y="312616"/>
                      </a:lnTo>
                      <a:lnTo>
                        <a:pt x="513347" y="312616"/>
                      </a:lnTo>
                      <a:lnTo>
                        <a:pt x="513347" y="301649"/>
                      </a:lnTo>
                      <a:lnTo>
                        <a:pt x="513347" y="10969"/>
                      </a:lnTo>
                      <a:lnTo>
                        <a:pt x="513347" y="0"/>
                      </a:lnTo>
                      <a:close/>
                    </a:path>
                  </a:pathLst>
                </a:custGeom>
                <a:solidFill>
                  <a:srgbClr val="FFFFFF"/>
                </a:solidFill>
                <a:ln w="6417" cap="flat">
                  <a:noFill/>
                  <a:prstDash val="solid"/>
                  <a:miter/>
                </a:ln>
              </p:spPr>
              <p:txBody>
                <a:bodyPr rtlCol="0" anchor="ctr"/>
                <a:lstStyle/>
                <a:p>
                  <a:endParaRPr lang="en-US"/>
                </a:p>
              </p:txBody>
            </p:sp>
          </p:grpSp>
          <p:grpSp>
            <p:nvGrpSpPr>
              <p:cNvPr id="47" name="Graphic 3">
                <a:extLst>
                  <a:ext uri="{FF2B5EF4-FFF2-40B4-BE49-F238E27FC236}">
                    <a16:creationId xmlns:a16="http://schemas.microsoft.com/office/drawing/2014/main" id="{50A21C41-7874-714F-DE04-D09FA4BFF4B7}"/>
                  </a:ext>
                </a:extLst>
              </p:cNvPr>
              <p:cNvGrpSpPr/>
              <p:nvPr/>
            </p:nvGrpSpPr>
            <p:grpSpPr>
              <a:xfrm>
                <a:off x="3014048" y="2428983"/>
                <a:ext cx="491414" cy="438761"/>
                <a:chOff x="3014048" y="2428983"/>
                <a:chExt cx="491414" cy="438761"/>
              </a:xfrm>
              <a:solidFill>
                <a:srgbClr val="2D5967"/>
              </a:solidFill>
            </p:grpSpPr>
            <p:sp>
              <p:nvSpPr>
                <p:cNvPr id="48" name="Freeform: Shape 43">
                  <a:extLst>
                    <a:ext uri="{FF2B5EF4-FFF2-40B4-BE49-F238E27FC236}">
                      <a16:creationId xmlns:a16="http://schemas.microsoft.com/office/drawing/2014/main" id="{E1F9C1B7-9270-99DD-34DD-834745591CF2}"/>
                    </a:ext>
                  </a:extLst>
                </p:cNvPr>
                <p:cNvSpPr/>
                <p:nvPr/>
              </p:nvSpPr>
              <p:spPr>
                <a:xfrm>
                  <a:off x="3245497" y="2428983"/>
                  <a:ext cx="259965" cy="290679"/>
                </a:xfrm>
                <a:custGeom>
                  <a:avLst/>
                  <a:gdLst>
                    <a:gd name="connsiteX0" fmla="*/ 259966 w 259965"/>
                    <a:gd name="connsiteY0" fmla="*/ 0 h 290679"/>
                    <a:gd name="connsiteX1" fmla="*/ 0 w 259965"/>
                    <a:gd name="connsiteY1" fmla="*/ 0 h 290679"/>
                    <a:gd name="connsiteX2" fmla="*/ 0 w 259965"/>
                    <a:gd name="connsiteY2" fmla="*/ 48263 h 290679"/>
                    <a:gd name="connsiteX3" fmla="*/ 16453 w 259965"/>
                    <a:gd name="connsiteY3" fmla="*/ 48263 h 290679"/>
                    <a:gd name="connsiteX4" fmla="*/ 16453 w 259965"/>
                    <a:gd name="connsiteY4" fmla="*/ 16453 h 290679"/>
                    <a:gd name="connsiteX5" fmla="*/ 243513 w 259965"/>
                    <a:gd name="connsiteY5" fmla="*/ 16453 h 290679"/>
                    <a:gd name="connsiteX6" fmla="*/ 243513 w 259965"/>
                    <a:gd name="connsiteY6" fmla="*/ 274227 h 290679"/>
                    <a:gd name="connsiteX7" fmla="*/ 140401 w 259965"/>
                    <a:gd name="connsiteY7" fmla="*/ 274227 h 290679"/>
                    <a:gd name="connsiteX8" fmla="*/ 140401 w 259965"/>
                    <a:gd name="connsiteY8" fmla="*/ 290680 h 290679"/>
                    <a:gd name="connsiteX9" fmla="*/ 259966 w 259965"/>
                    <a:gd name="connsiteY9" fmla="*/ 290680 h 290679"/>
                    <a:gd name="connsiteX10" fmla="*/ 259966 w 259965"/>
                    <a:gd name="connsiteY10" fmla="*/ 0 h 29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965" h="290679">
                      <a:moveTo>
                        <a:pt x="259966" y="0"/>
                      </a:moveTo>
                      <a:lnTo>
                        <a:pt x="0" y="0"/>
                      </a:lnTo>
                      <a:lnTo>
                        <a:pt x="0" y="48263"/>
                      </a:lnTo>
                      <a:lnTo>
                        <a:pt x="16453" y="48263"/>
                      </a:lnTo>
                      <a:lnTo>
                        <a:pt x="16453" y="16453"/>
                      </a:lnTo>
                      <a:lnTo>
                        <a:pt x="243513" y="16453"/>
                      </a:lnTo>
                      <a:lnTo>
                        <a:pt x="243513" y="274227"/>
                      </a:lnTo>
                      <a:lnTo>
                        <a:pt x="140401" y="274227"/>
                      </a:lnTo>
                      <a:lnTo>
                        <a:pt x="140401" y="290680"/>
                      </a:lnTo>
                      <a:lnTo>
                        <a:pt x="259966" y="290680"/>
                      </a:lnTo>
                      <a:lnTo>
                        <a:pt x="259966" y="0"/>
                      </a:lnTo>
                      <a:close/>
                    </a:path>
                  </a:pathLst>
                </a:custGeom>
                <a:solidFill>
                  <a:srgbClr val="2D5967"/>
                </a:solidFill>
                <a:ln w="6417" cap="flat">
                  <a:noFill/>
                  <a:prstDash val="solid"/>
                  <a:miter/>
                </a:ln>
              </p:spPr>
              <p:txBody>
                <a:bodyPr rtlCol="0" anchor="ctr"/>
                <a:lstStyle/>
                <a:p>
                  <a:endParaRPr lang="en-US"/>
                </a:p>
              </p:txBody>
            </p:sp>
            <p:sp>
              <p:nvSpPr>
                <p:cNvPr id="49" name="Freeform: Shape 45">
                  <a:extLst>
                    <a:ext uri="{FF2B5EF4-FFF2-40B4-BE49-F238E27FC236}">
                      <a16:creationId xmlns:a16="http://schemas.microsoft.com/office/drawing/2014/main" id="{23BE8616-9F47-7BF6-795E-1875B527C505}"/>
                    </a:ext>
                  </a:extLst>
                </p:cNvPr>
                <p:cNvSpPr/>
                <p:nvPr/>
              </p:nvSpPr>
              <p:spPr>
                <a:xfrm>
                  <a:off x="3385898" y="2490409"/>
                  <a:ext cx="86652" cy="15356"/>
                </a:xfrm>
                <a:custGeom>
                  <a:avLst/>
                  <a:gdLst>
                    <a:gd name="connsiteX0" fmla="*/ 86653 w 86652"/>
                    <a:gd name="connsiteY0" fmla="*/ 0 h 15356"/>
                    <a:gd name="connsiteX1" fmla="*/ 0 w 86652"/>
                    <a:gd name="connsiteY1" fmla="*/ 0 h 15356"/>
                    <a:gd name="connsiteX2" fmla="*/ 0 w 86652"/>
                    <a:gd name="connsiteY2" fmla="*/ 7678 h 15356"/>
                    <a:gd name="connsiteX3" fmla="*/ 0 w 86652"/>
                    <a:gd name="connsiteY3" fmla="*/ 15357 h 15356"/>
                    <a:gd name="connsiteX4" fmla="*/ 86653 w 86652"/>
                    <a:gd name="connsiteY4" fmla="*/ 15357 h 15356"/>
                    <a:gd name="connsiteX5" fmla="*/ 86653 w 86652"/>
                    <a:gd name="connsiteY5" fmla="*/ 0 h 15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52" h="15356">
                      <a:moveTo>
                        <a:pt x="86653" y="0"/>
                      </a:moveTo>
                      <a:lnTo>
                        <a:pt x="0" y="0"/>
                      </a:lnTo>
                      <a:lnTo>
                        <a:pt x="0" y="7678"/>
                      </a:lnTo>
                      <a:lnTo>
                        <a:pt x="0" y="15357"/>
                      </a:lnTo>
                      <a:lnTo>
                        <a:pt x="86653" y="15357"/>
                      </a:lnTo>
                      <a:lnTo>
                        <a:pt x="86653" y="0"/>
                      </a:lnTo>
                      <a:close/>
                    </a:path>
                  </a:pathLst>
                </a:custGeom>
                <a:solidFill>
                  <a:srgbClr val="2D5967"/>
                </a:solidFill>
                <a:ln w="6417" cap="flat">
                  <a:noFill/>
                  <a:prstDash val="solid"/>
                  <a:miter/>
                </a:ln>
              </p:spPr>
              <p:txBody>
                <a:bodyPr rtlCol="0" anchor="ctr"/>
                <a:lstStyle/>
                <a:p>
                  <a:endParaRPr lang="en-US"/>
                </a:p>
              </p:txBody>
            </p:sp>
            <p:sp>
              <p:nvSpPr>
                <p:cNvPr id="50" name="Freeform: Shape 46">
                  <a:extLst>
                    <a:ext uri="{FF2B5EF4-FFF2-40B4-BE49-F238E27FC236}">
                      <a16:creationId xmlns:a16="http://schemas.microsoft.com/office/drawing/2014/main" id="{CE88B0D6-F23E-EF70-E92E-0DDA2C50EAAA}"/>
                    </a:ext>
                  </a:extLst>
                </p:cNvPr>
                <p:cNvSpPr/>
                <p:nvPr/>
              </p:nvSpPr>
              <p:spPr>
                <a:xfrm>
                  <a:off x="3278403" y="2461889"/>
                  <a:ext cx="194154" cy="15356"/>
                </a:xfrm>
                <a:custGeom>
                  <a:avLst/>
                  <a:gdLst>
                    <a:gd name="connsiteX0" fmla="*/ 194155 w 194154"/>
                    <a:gd name="connsiteY0" fmla="*/ 0 h 15356"/>
                    <a:gd name="connsiteX1" fmla="*/ 0 w 194154"/>
                    <a:gd name="connsiteY1" fmla="*/ 0 h 15356"/>
                    <a:gd name="connsiteX2" fmla="*/ 0 w 194154"/>
                    <a:gd name="connsiteY2" fmla="*/ 15357 h 15356"/>
                    <a:gd name="connsiteX3" fmla="*/ 86653 w 194154"/>
                    <a:gd name="connsiteY3" fmla="*/ 15357 h 15356"/>
                    <a:gd name="connsiteX4" fmla="*/ 107495 w 194154"/>
                    <a:gd name="connsiteY4" fmla="*/ 15357 h 15356"/>
                    <a:gd name="connsiteX5" fmla="*/ 194155 w 194154"/>
                    <a:gd name="connsiteY5" fmla="*/ 15357 h 15356"/>
                    <a:gd name="connsiteX6" fmla="*/ 194155 w 194154"/>
                    <a:gd name="connsiteY6" fmla="*/ 0 h 15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154" h="15356">
                      <a:moveTo>
                        <a:pt x="194155" y="0"/>
                      </a:moveTo>
                      <a:lnTo>
                        <a:pt x="0" y="0"/>
                      </a:lnTo>
                      <a:lnTo>
                        <a:pt x="0" y="15357"/>
                      </a:lnTo>
                      <a:lnTo>
                        <a:pt x="86653" y="15357"/>
                      </a:lnTo>
                      <a:lnTo>
                        <a:pt x="107495" y="15357"/>
                      </a:lnTo>
                      <a:lnTo>
                        <a:pt x="194155" y="15357"/>
                      </a:lnTo>
                      <a:lnTo>
                        <a:pt x="194155" y="0"/>
                      </a:lnTo>
                      <a:close/>
                    </a:path>
                  </a:pathLst>
                </a:custGeom>
                <a:solidFill>
                  <a:srgbClr val="2D5967"/>
                </a:solidFill>
                <a:ln w="6417" cap="flat">
                  <a:noFill/>
                  <a:prstDash val="solid"/>
                  <a:miter/>
                </a:ln>
              </p:spPr>
              <p:txBody>
                <a:bodyPr rtlCol="0" anchor="ctr"/>
                <a:lstStyle/>
                <a:p>
                  <a:endParaRPr lang="en-US"/>
                </a:p>
              </p:txBody>
            </p:sp>
            <p:sp>
              <p:nvSpPr>
                <p:cNvPr id="51" name="Freeform: Shape 47">
                  <a:extLst>
                    <a:ext uri="{FF2B5EF4-FFF2-40B4-BE49-F238E27FC236}">
                      <a16:creationId xmlns:a16="http://schemas.microsoft.com/office/drawing/2014/main" id="{D2D1A5FB-8A8F-9F1D-229C-6B3C7F2319C4}"/>
                    </a:ext>
                  </a:extLst>
                </p:cNvPr>
                <p:cNvSpPr/>
                <p:nvPr/>
              </p:nvSpPr>
              <p:spPr>
                <a:xfrm>
                  <a:off x="3385898" y="2517833"/>
                  <a:ext cx="87750" cy="16453"/>
                </a:xfrm>
                <a:custGeom>
                  <a:avLst/>
                  <a:gdLst>
                    <a:gd name="connsiteX0" fmla="*/ 87750 w 87750"/>
                    <a:gd name="connsiteY0" fmla="*/ 0 h 16453"/>
                    <a:gd name="connsiteX1" fmla="*/ 0 w 87750"/>
                    <a:gd name="connsiteY1" fmla="*/ 0 h 16453"/>
                    <a:gd name="connsiteX2" fmla="*/ 0 w 87750"/>
                    <a:gd name="connsiteY2" fmla="*/ 16453 h 16453"/>
                    <a:gd name="connsiteX3" fmla="*/ 87750 w 87750"/>
                    <a:gd name="connsiteY3" fmla="*/ 16453 h 16453"/>
                    <a:gd name="connsiteX4" fmla="*/ 87750 w 87750"/>
                    <a:gd name="connsiteY4" fmla="*/ 0 h 16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0" h="16453">
                      <a:moveTo>
                        <a:pt x="87750" y="0"/>
                      </a:moveTo>
                      <a:lnTo>
                        <a:pt x="0" y="0"/>
                      </a:lnTo>
                      <a:lnTo>
                        <a:pt x="0" y="16453"/>
                      </a:lnTo>
                      <a:lnTo>
                        <a:pt x="87750" y="16453"/>
                      </a:lnTo>
                      <a:lnTo>
                        <a:pt x="87750" y="0"/>
                      </a:lnTo>
                      <a:close/>
                    </a:path>
                  </a:pathLst>
                </a:custGeom>
                <a:solidFill>
                  <a:srgbClr val="2D5967"/>
                </a:solidFill>
                <a:ln w="6417" cap="flat">
                  <a:noFill/>
                  <a:prstDash val="solid"/>
                  <a:miter/>
                </a:ln>
              </p:spPr>
              <p:txBody>
                <a:bodyPr rtlCol="0" anchor="ctr"/>
                <a:lstStyle/>
                <a:p>
                  <a:endParaRPr lang="en-US"/>
                </a:p>
              </p:txBody>
            </p:sp>
            <p:sp>
              <p:nvSpPr>
                <p:cNvPr id="52" name="Freeform: Shape 49">
                  <a:extLst>
                    <a:ext uri="{FF2B5EF4-FFF2-40B4-BE49-F238E27FC236}">
                      <a16:creationId xmlns:a16="http://schemas.microsoft.com/office/drawing/2014/main" id="{16A38DE4-19D5-FD5D-E21B-B589251264B4}"/>
                    </a:ext>
                  </a:extLst>
                </p:cNvPr>
                <p:cNvSpPr/>
                <p:nvPr/>
              </p:nvSpPr>
              <p:spPr>
                <a:xfrm>
                  <a:off x="3385898" y="2546350"/>
                  <a:ext cx="87750" cy="16453"/>
                </a:xfrm>
                <a:custGeom>
                  <a:avLst/>
                  <a:gdLst>
                    <a:gd name="connsiteX0" fmla="*/ 87750 w 87750"/>
                    <a:gd name="connsiteY0" fmla="*/ 0 h 16453"/>
                    <a:gd name="connsiteX1" fmla="*/ 0 w 87750"/>
                    <a:gd name="connsiteY1" fmla="*/ 0 h 16453"/>
                    <a:gd name="connsiteX2" fmla="*/ 0 w 87750"/>
                    <a:gd name="connsiteY2" fmla="*/ 16453 h 16453"/>
                    <a:gd name="connsiteX3" fmla="*/ 87750 w 87750"/>
                    <a:gd name="connsiteY3" fmla="*/ 16453 h 16453"/>
                    <a:gd name="connsiteX4" fmla="*/ 87750 w 87750"/>
                    <a:gd name="connsiteY4" fmla="*/ 0 h 16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0" h="16453">
                      <a:moveTo>
                        <a:pt x="87750" y="0"/>
                      </a:moveTo>
                      <a:lnTo>
                        <a:pt x="0" y="0"/>
                      </a:lnTo>
                      <a:lnTo>
                        <a:pt x="0" y="16453"/>
                      </a:lnTo>
                      <a:lnTo>
                        <a:pt x="87750" y="16453"/>
                      </a:lnTo>
                      <a:lnTo>
                        <a:pt x="87750" y="0"/>
                      </a:lnTo>
                      <a:close/>
                    </a:path>
                  </a:pathLst>
                </a:custGeom>
                <a:solidFill>
                  <a:srgbClr val="2D5967"/>
                </a:solidFill>
                <a:ln w="6417" cap="flat">
                  <a:noFill/>
                  <a:prstDash val="solid"/>
                  <a:miter/>
                </a:ln>
              </p:spPr>
              <p:txBody>
                <a:bodyPr rtlCol="0" anchor="ctr"/>
                <a:lstStyle/>
                <a:p>
                  <a:endParaRPr lang="en-US"/>
                </a:p>
              </p:txBody>
            </p:sp>
            <p:sp>
              <p:nvSpPr>
                <p:cNvPr id="53" name="Freeform: Shape 50">
                  <a:extLst>
                    <a:ext uri="{FF2B5EF4-FFF2-40B4-BE49-F238E27FC236}">
                      <a16:creationId xmlns:a16="http://schemas.microsoft.com/office/drawing/2014/main" id="{3DB7DD40-42AE-6437-C1F6-82CB64B041B2}"/>
                    </a:ext>
                  </a:extLst>
                </p:cNvPr>
                <p:cNvSpPr/>
                <p:nvPr/>
              </p:nvSpPr>
              <p:spPr>
                <a:xfrm>
                  <a:off x="3385898" y="2574870"/>
                  <a:ext cx="52649" cy="16453"/>
                </a:xfrm>
                <a:custGeom>
                  <a:avLst/>
                  <a:gdLst>
                    <a:gd name="connsiteX0" fmla="*/ 52650 w 52649"/>
                    <a:gd name="connsiteY0" fmla="*/ 0 h 16453"/>
                    <a:gd name="connsiteX1" fmla="*/ 0 w 52649"/>
                    <a:gd name="connsiteY1" fmla="*/ 0 h 16453"/>
                    <a:gd name="connsiteX2" fmla="*/ 0 w 52649"/>
                    <a:gd name="connsiteY2" fmla="*/ 16453 h 16453"/>
                    <a:gd name="connsiteX3" fmla="*/ 52650 w 52649"/>
                    <a:gd name="connsiteY3" fmla="*/ 16453 h 16453"/>
                    <a:gd name="connsiteX4" fmla="*/ 52650 w 52649"/>
                    <a:gd name="connsiteY4" fmla="*/ 0 h 16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49" h="16453">
                      <a:moveTo>
                        <a:pt x="52650" y="0"/>
                      </a:moveTo>
                      <a:lnTo>
                        <a:pt x="0" y="0"/>
                      </a:lnTo>
                      <a:lnTo>
                        <a:pt x="0" y="16453"/>
                      </a:lnTo>
                      <a:lnTo>
                        <a:pt x="52650" y="16453"/>
                      </a:lnTo>
                      <a:lnTo>
                        <a:pt x="52650" y="0"/>
                      </a:lnTo>
                      <a:close/>
                    </a:path>
                  </a:pathLst>
                </a:custGeom>
                <a:solidFill>
                  <a:srgbClr val="2D5967"/>
                </a:solidFill>
                <a:ln w="6417" cap="flat">
                  <a:noFill/>
                  <a:prstDash val="solid"/>
                  <a:miter/>
                </a:ln>
              </p:spPr>
              <p:txBody>
                <a:bodyPr rtlCol="0" anchor="ctr"/>
                <a:lstStyle/>
                <a:p>
                  <a:endParaRPr lang="en-US"/>
                </a:p>
              </p:txBody>
            </p:sp>
            <p:sp>
              <p:nvSpPr>
                <p:cNvPr id="54" name="Freeform: Shape 52">
                  <a:extLst>
                    <a:ext uri="{FF2B5EF4-FFF2-40B4-BE49-F238E27FC236}">
                      <a16:creationId xmlns:a16="http://schemas.microsoft.com/office/drawing/2014/main" id="{1BBEF438-5E74-ECA9-394B-8CC1A1E900CB}"/>
                    </a:ext>
                  </a:extLst>
                </p:cNvPr>
                <p:cNvSpPr/>
                <p:nvPr/>
              </p:nvSpPr>
              <p:spPr>
                <a:xfrm>
                  <a:off x="3014048" y="2490409"/>
                  <a:ext cx="359785" cy="377334"/>
                </a:xfrm>
                <a:custGeom>
                  <a:avLst/>
                  <a:gdLst>
                    <a:gd name="connsiteX0" fmla="*/ 359786 w 359785"/>
                    <a:gd name="connsiteY0" fmla="*/ 0 h 377334"/>
                    <a:gd name="connsiteX1" fmla="*/ 300552 w 359785"/>
                    <a:gd name="connsiteY1" fmla="*/ 0 h 377334"/>
                    <a:gd name="connsiteX2" fmla="*/ 0 w 359785"/>
                    <a:gd name="connsiteY2" fmla="*/ 0 h 377334"/>
                    <a:gd name="connsiteX3" fmla="*/ 0 w 359785"/>
                    <a:gd name="connsiteY3" fmla="*/ 377335 h 377334"/>
                    <a:gd name="connsiteX4" fmla="*/ 359786 w 359785"/>
                    <a:gd name="connsiteY4" fmla="*/ 377335 h 377334"/>
                    <a:gd name="connsiteX5" fmla="*/ 359786 w 359785"/>
                    <a:gd name="connsiteY5" fmla="*/ 0 h 377334"/>
                    <a:gd name="connsiteX6" fmla="*/ 16459 w 359785"/>
                    <a:gd name="connsiteY6" fmla="*/ 360882 h 377334"/>
                    <a:gd name="connsiteX7" fmla="*/ 16459 w 359785"/>
                    <a:gd name="connsiteY7" fmla="*/ 15357 h 377334"/>
                    <a:gd name="connsiteX8" fmla="*/ 300552 w 359785"/>
                    <a:gd name="connsiteY8" fmla="*/ 15357 h 377334"/>
                    <a:gd name="connsiteX9" fmla="*/ 343333 w 359785"/>
                    <a:gd name="connsiteY9" fmla="*/ 15357 h 377334"/>
                    <a:gd name="connsiteX10" fmla="*/ 343333 w 359785"/>
                    <a:gd name="connsiteY10" fmla="*/ 360882 h 377334"/>
                    <a:gd name="connsiteX11" fmla="*/ 16459 w 359785"/>
                    <a:gd name="connsiteY11" fmla="*/ 360882 h 377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9785" h="377334">
                      <a:moveTo>
                        <a:pt x="359786" y="0"/>
                      </a:moveTo>
                      <a:lnTo>
                        <a:pt x="300552" y="0"/>
                      </a:lnTo>
                      <a:lnTo>
                        <a:pt x="0" y="0"/>
                      </a:lnTo>
                      <a:lnTo>
                        <a:pt x="0" y="377335"/>
                      </a:lnTo>
                      <a:lnTo>
                        <a:pt x="359786" y="377335"/>
                      </a:lnTo>
                      <a:lnTo>
                        <a:pt x="359786" y="0"/>
                      </a:lnTo>
                      <a:close/>
                      <a:moveTo>
                        <a:pt x="16459" y="360882"/>
                      </a:moveTo>
                      <a:lnTo>
                        <a:pt x="16459" y="15357"/>
                      </a:lnTo>
                      <a:lnTo>
                        <a:pt x="300552" y="15357"/>
                      </a:lnTo>
                      <a:lnTo>
                        <a:pt x="343333" y="15357"/>
                      </a:lnTo>
                      <a:lnTo>
                        <a:pt x="343333" y="360882"/>
                      </a:lnTo>
                      <a:lnTo>
                        <a:pt x="16459" y="360882"/>
                      </a:lnTo>
                      <a:close/>
                    </a:path>
                  </a:pathLst>
                </a:custGeom>
                <a:solidFill>
                  <a:srgbClr val="2D5967"/>
                </a:solidFill>
                <a:ln w="6417"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A04E38FB-2953-BB83-371A-26A6032492C3}"/>
                    </a:ext>
                  </a:extLst>
                </p:cNvPr>
                <p:cNvSpPr/>
                <p:nvPr/>
              </p:nvSpPr>
              <p:spPr>
                <a:xfrm>
                  <a:off x="3043668" y="2522219"/>
                  <a:ext cx="302344" cy="153565"/>
                </a:xfrm>
                <a:custGeom>
                  <a:avLst/>
                  <a:gdLst>
                    <a:gd name="connsiteX0" fmla="*/ 43878 w 302344"/>
                    <a:gd name="connsiteY0" fmla="*/ 136015 h 153565"/>
                    <a:gd name="connsiteX1" fmla="*/ 17550 w 302344"/>
                    <a:gd name="connsiteY1" fmla="*/ 136015 h 153565"/>
                    <a:gd name="connsiteX2" fmla="*/ 46073 w 302344"/>
                    <a:gd name="connsiteY2" fmla="*/ 98721 h 153565"/>
                    <a:gd name="connsiteX3" fmla="*/ 64720 w 302344"/>
                    <a:gd name="connsiteY3" fmla="*/ 73492 h 153565"/>
                    <a:gd name="connsiteX4" fmla="*/ 86653 w 302344"/>
                    <a:gd name="connsiteY4" fmla="*/ 46070 h 153565"/>
                    <a:gd name="connsiteX5" fmla="*/ 106398 w 302344"/>
                    <a:gd name="connsiteY5" fmla="*/ 42779 h 153565"/>
                    <a:gd name="connsiteX6" fmla="*/ 136018 w 302344"/>
                    <a:gd name="connsiteY6" fmla="*/ 31810 h 153565"/>
                    <a:gd name="connsiteX7" fmla="*/ 173313 w 302344"/>
                    <a:gd name="connsiteY7" fmla="*/ 15357 h 153565"/>
                    <a:gd name="connsiteX8" fmla="*/ 219379 w 302344"/>
                    <a:gd name="connsiteY8" fmla="*/ 43876 h 153565"/>
                    <a:gd name="connsiteX9" fmla="*/ 244610 w 302344"/>
                    <a:gd name="connsiteY9" fmla="*/ 63620 h 153565"/>
                    <a:gd name="connsiteX10" fmla="*/ 261063 w 302344"/>
                    <a:gd name="connsiteY10" fmla="*/ 70202 h 153565"/>
                    <a:gd name="connsiteX11" fmla="*/ 281905 w 302344"/>
                    <a:gd name="connsiteY11" fmla="*/ 136015 h 153565"/>
                    <a:gd name="connsiteX12" fmla="*/ 259966 w 302344"/>
                    <a:gd name="connsiteY12" fmla="*/ 136015 h 153565"/>
                    <a:gd name="connsiteX13" fmla="*/ 259966 w 302344"/>
                    <a:gd name="connsiteY13" fmla="*/ 152469 h 153565"/>
                    <a:gd name="connsiteX14" fmla="*/ 291774 w 302344"/>
                    <a:gd name="connsiteY14" fmla="*/ 152469 h 153565"/>
                    <a:gd name="connsiteX15" fmla="*/ 293968 w 302344"/>
                    <a:gd name="connsiteY15" fmla="*/ 148081 h 153565"/>
                    <a:gd name="connsiteX16" fmla="*/ 269834 w 302344"/>
                    <a:gd name="connsiteY16" fmla="*/ 57039 h 153565"/>
                    <a:gd name="connsiteX17" fmla="*/ 247902 w 302344"/>
                    <a:gd name="connsiteY17" fmla="*/ 48264 h 153565"/>
                    <a:gd name="connsiteX18" fmla="*/ 233637 w 302344"/>
                    <a:gd name="connsiteY18" fmla="*/ 37295 h 153565"/>
                    <a:gd name="connsiteX19" fmla="*/ 173313 w 302344"/>
                    <a:gd name="connsiteY19" fmla="*/ 0 h 153565"/>
                    <a:gd name="connsiteX20" fmla="*/ 123948 w 302344"/>
                    <a:gd name="connsiteY20" fmla="*/ 20841 h 153565"/>
                    <a:gd name="connsiteX21" fmla="*/ 108592 w 302344"/>
                    <a:gd name="connsiteY21" fmla="*/ 27422 h 153565"/>
                    <a:gd name="connsiteX22" fmla="*/ 81173 w 302344"/>
                    <a:gd name="connsiteY22" fmla="*/ 31810 h 153565"/>
                    <a:gd name="connsiteX23" fmla="*/ 49365 w 302344"/>
                    <a:gd name="connsiteY23" fmla="*/ 71298 h 153565"/>
                    <a:gd name="connsiteX24" fmla="*/ 39489 w 302344"/>
                    <a:gd name="connsiteY24" fmla="*/ 85558 h 153565"/>
                    <a:gd name="connsiteX25" fmla="*/ 1097 w 302344"/>
                    <a:gd name="connsiteY25" fmla="*/ 144790 h 153565"/>
                    <a:gd name="connsiteX26" fmla="*/ 0 w 302344"/>
                    <a:gd name="connsiteY26" fmla="*/ 153565 h 153565"/>
                    <a:gd name="connsiteX27" fmla="*/ 43878 w 302344"/>
                    <a:gd name="connsiteY27" fmla="*/ 153565 h 153565"/>
                    <a:gd name="connsiteX28" fmla="*/ 43878 w 302344"/>
                    <a:gd name="connsiteY28" fmla="*/ 136015 h 15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2344" h="153565">
                      <a:moveTo>
                        <a:pt x="43878" y="136015"/>
                      </a:moveTo>
                      <a:lnTo>
                        <a:pt x="17550" y="136015"/>
                      </a:lnTo>
                      <a:cubicBezTo>
                        <a:pt x="20842" y="120658"/>
                        <a:pt x="31808" y="106399"/>
                        <a:pt x="46073" y="98721"/>
                      </a:cubicBezTo>
                      <a:cubicBezTo>
                        <a:pt x="55942" y="93236"/>
                        <a:pt x="62526" y="84461"/>
                        <a:pt x="64720" y="73492"/>
                      </a:cubicBezTo>
                      <a:cubicBezTo>
                        <a:pt x="66915" y="61427"/>
                        <a:pt x="75687" y="50457"/>
                        <a:pt x="86653" y="46070"/>
                      </a:cubicBezTo>
                      <a:cubicBezTo>
                        <a:pt x="93237" y="43876"/>
                        <a:pt x="99820" y="42779"/>
                        <a:pt x="106398" y="42779"/>
                      </a:cubicBezTo>
                      <a:cubicBezTo>
                        <a:pt x="117370" y="43876"/>
                        <a:pt x="127239" y="39488"/>
                        <a:pt x="136018" y="31810"/>
                      </a:cubicBezTo>
                      <a:cubicBezTo>
                        <a:pt x="145887" y="21938"/>
                        <a:pt x="159054" y="15357"/>
                        <a:pt x="173313" y="15357"/>
                      </a:cubicBezTo>
                      <a:cubicBezTo>
                        <a:pt x="193057" y="15357"/>
                        <a:pt x="210607" y="26326"/>
                        <a:pt x="219379" y="43876"/>
                      </a:cubicBezTo>
                      <a:cubicBezTo>
                        <a:pt x="224865" y="53748"/>
                        <a:pt x="233637" y="61426"/>
                        <a:pt x="244610" y="63620"/>
                      </a:cubicBezTo>
                      <a:cubicBezTo>
                        <a:pt x="250096" y="64717"/>
                        <a:pt x="255576" y="66911"/>
                        <a:pt x="261063" y="70202"/>
                      </a:cubicBezTo>
                      <a:cubicBezTo>
                        <a:pt x="283002" y="84461"/>
                        <a:pt x="291774" y="111883"/>
                        <a:pt x="281905" y="136015"/>
                      </a:cubicBezTo>
                      <a:lnTo>
                        <a:pt x="259966" y="136015"/>
                      </a:lnTo>
                      <a:lnTo>
                        <a:pt x="259966" y="152469"/>
                      </a:lnTo>
                      <a:lnTo>
                        <a:pt x="291774" y="152469"/>
                      </a:lnTo>
                      <a:lnTo>
                        <a:pt x="293968" y="148081"/>
                      </a:lnTo>
                      <a:cubicBezTo>
                        <a:pt x="311518" y="116271"/>
                        <a:pt x="300552" y="75686"/>
                        <a:pt x="269834" y="57039"/>
                      </a:cubicBezTo>
                      <a:cubicBezTo>
                        <a:pt x="263257" y="52651"/>
                        <a:pt x="255576" y="49360"/>
                        <a:pt x="247902" y="48264"/>
                      </a:cubicBezTo>
                      <a:cubicBezTo>
                        <a:pt x="242416" y="47166"/>
                        <a:pt x="236929" y="42779"/>
                        <a:pt x="233637" y="37295"/>
                      </a:cubicBezTo>
                      <a:cubicBezTo>
                        <a:pt x="222671" y="14259"/>
                        <a:pt x="198537" y="0"/>
                        <a:pt x="173313" y="0"/>
                      </a:cubicBezTo>
                      <a:cubicBezTo>
                        <a:pt x="154665" y="0"/>
                        <a:pt x="137115" y="7678"/>
                        <a:pt x="123948" y="20841"/>
                      </a:cubicBezTo>
                      <a:cubicBezTo>
                        <a:pt x="119565" y="25228"/>
                        <a:pt x="114079" y="27422"/>
                        <a:pt x="108592" y="27422"/>
                      </a:cubicBezTo>
                      <a:cubicBezTo>
                        <a:pt x="98723" y="26326"/>
                        <a:pt x="89945" y="28519"/>
                        <a:pt x="81173" y="31810"/>
                      </a:cubicBezTo>
                      <a:cubicBezTo>
                        <a:pt x="64720" y="38391"/>
                        <a:pt x="53747" y="53748"/>
                        <a:pt x="49365" y="71298"/>
                      </a:cubicBezTo>
                      <a:cubicBezTo>
                        <a:pt x="48267" y="77880"/>
                        <a:pt x="43878" y="83364"/>
                        <a:pt x="39489" y="85558"/>
                      </a:cubicBezTo>
                      <a:cubicBezTo>
                        <a:pt x="17550" y="96527"/>
                        <a:pt x="2194" y="119562"/>
                        <a:pt x="1097" y="144790"/>
                      </a:cubicBezTo>
                      <a:lnTo>
                        <a:pt x="0" y="153565"/>
                      </a:lnTo>
                      <a:lnTo>
                        <a:pt x="43878" y="153565"/>
                      </a:lnTo>
                      <a:lnTo>
                        <a:pt x="43878" y="136015"/>
                      </a:lnTo>
                      <a:close/>
                    </a:path>
                  </a:pathLst>
                </a:custGeom>
                <a:solidFill>
                  <a:srgbClr val="2D5967"/>
                </a:solidFill>
                <a:ln w="6417" cap="flat">
                  <a:noFill/>
                  <a:prstDash val="solid"/>
                  <a:miter/>
                </a:ln>
              </p:spPr>
              <p:txBody>
                <a:bodyPr rtlCol="0" anchor="ctr"/>
                <a:lstStyle/>
                <a:p>
                  <a:endParaRPr lang="en-US"/>
                </a:p>
              </p:txBody>
            </p:sp>
            <p:sp>
              <p:nvSpPr>
                <p:cNvPr id="56" name="Freeform: Shape 56">
                  <a:extLst>
                    <a:ext uri="{FF2B5EF4-FFF2-40B4-BE49-F238E27FC236}">
                      <a16:creationId xmlns:a16="http://schemas.microsoft.com/office/drawing/2014/main" id="{33688BE4-865A-6875-5F12-AC7CF476FCA3}"/>
                    </a:ext>
                  </a:extLst>
                </p:cNvPr>
                <p:cNvSpPr/>
                <p:nvPr/>
              </p:nvSpPr>
              <p:spPr>
                <a:xfrm>
                  <a:off x="3098513" y="2622038"/>
                  <a:ext cx="191959" cy="216085"/>
                </a:xfrm>
                <a:custGeom>
                  <a:avLst/>
                  <a:gdLst>
                    <a:gd name="connsiteX0" fmla="*/ 191960 w 191959"/>
                    <a:gd name="connsiteY0" fmla="*/ 18647 h 216085"/>
                    <a:gd name="connsiteX1" fmla="*/ 173313 w 191959"/>
                    <a:gd name="connsiteY1" fmla="*/ 0 h 216085"/>
                    <a:gd name="connsiteX2" fmla="*/ 18647 w 191959"/>
                    <a:gd name="connsiteY2" fmla="*/ 0 h 216085"/>
                    <a:gd name="connsiteX3" fmla="*/ 0 w 191959"/>
                    <a:gd name="connsiteY3" fmla="*/ 18647 h 216085"/>
                    <a:gd name="connsiteX4" fmla="*/ 0 w 191959"/>
                    <a:gd name="connsiteY4" fmla="*/ 197439 h 216085"/>
                    <a:gd name="connsiteX5" fmla="*/ 18647 w 191959"/>
                    <a:gd name="connsiteY5" fmla="*/ 216086 h 216085"/>
                    <a:gd name="connsiteX6" fmla="*/ 173313 w 191959"/>
                    <a:gd name="connsiteY6" fmla="*/ 216086 h 216085"/>
                    <a:gd name="connsiteX7" fmla="*/ 191960 w 191959"/>
                    <a:gd name="connsiteY7" fmla="*/ 197439 h 216085"/>
                    <a:gd name="connsiteX8" fmla="*/ 191960 w 191959"/>
                    <a:gd name="connsiteY8" fmla="*/ 18647 h 216085"/>
                    <a:gd name="connsiteX9" fmla="*/ 173313 w 191959"/>
                    <a:gd name="connsiteY9" fmla="*/ 198536 h 216085"/>
                    <a:gd name="connsiteX10" fmla="*/ 18647 w 191959"/>
                    <a:gd name="connsiteY10" fmla="*/ 198536 h 216085"/>
                    <a:gd name="connsiteX11" fmla="*/ 16453 w 191959"/>
                    <a:gd name="connsiteY11" fmla="*/ 196341 h 216085"/>
                    <a:gd name="connsiteX12" fmla="*/ 16453 w 191959"/>
                    <a:gd name="connsiteY12" fmla="*/ 18647 h 216085"/>
                    <a:gd name="connsiteX13" fmla="*/ 18647 w 191959"/>
                    <a:gd name="connsiteY13" fmla="*/ 16453 h 216085"/>
                    <a:gd name="connsiteX14" fmla="*/ 173313 w 191959"/>
                    <a:gd name="connsiteY14" fmla="*/ 16453 h 216085"/>
                    <a:gd name="connsiteX15" fmla="*/ 175507 w 191959"/>
                    <a:gd name="connsiteY15" fmla="*/ 18647 h 216085"/>
                    <a:gd name="connsiteX16" fmla="*/ 175507 w 191959"/>
                    <a:gd name="connsiteY16" fmla="*/ 197439 h 216085"/>
                    <a:gd name="connsiteX17" fmla="*/ 173313 w 191959"/>
                    <a:gd name="connsiteY17" fmla="*/ 198536 h 21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959" h="216085">
                      <a:moveTo>
                        <a:pt x="191960" y="18647"/>
                      </a:moveTo>
                      <a:cubicBezTo>
                        <a:pt x="191960" y="8775"/>
                        <a:pt x="183182" y="0"/>
                        <a:pt x="173313" y="0"/>
                      </a:cubicBezTo>
                      <a:lnTo>
                        <a:pt x="18647" y="0"/>
                      </a:lnTo>
                      <a:cubicBezTo>
                        <a:pt x="8778" y="0"/>
                        <a:pt x="0" y="8775"/>
                        <a:pt x="0" y="18647"/>
                      </a:cubicBezTo>
                      <a:lnTo>
                        <a:pt x="0" y="197439"/>
                      </a:lnTo>
                      <a:cubicBezTo>
                        <a:pt x="0" y="207314"/>
                        <a:pt x="8778" y="216086"/>
                        <a:pt x="18647" y="216086"/>
                      </a:cubicBezTo>
                      <a:lnTo>
                        <a:pt x="173313" y="216086"/>
                      </a:lnTo>
                      <a:cubicBezTo>
                        <a:pt x="183182" y="216086"/>
                        <a:pt x="191960" y="207314"/>
                        <a:pt x="191960" y="197439"/>
                      </a:cubicBezTo>
                      <a:lnTo>
                        <a:pt x="191960" y="18647"/>
                      </a:lnTo>
                      <a:close/>
                      <a:moveTo>
                        <a:pt x="173313" y="198536"/>
                      </a:moveTo>
                      <a:lnTo>
                        <a:pt x="18647" y="198536"/>
                      </a:lnTo>
                      <a:cubicBezTo>
                        <a:pt x="17550" y="198536"/>
                        <a:pt x="16453" y="197439"/>
                        <a:pt x="16453" y="196341"/>
                      </a:cubicBezTo>
                      <a:lnTo>
                        <a:pt x="16453" y="18647"/>
                      </a:lnTo>
                      <a:cubicBezTo>
                        <a:pt x="16453" y="17550"/>
                        <a:pt x="17550" y="16453"/>
                        <a:pt x="18647" y="16453"/>
                      </a:cubicBezTo>
                      <a:lnTo>
                        <a:pt x="173313" y="16453"/>
                      </a:lnTo>
                      <a:cubicBezTo>
                        <a:pt x="174410" y="16453"/>
                        <a:pt x="175507" y="17550"/>
                        <a:pt x="175507" y="18647"/>
                      </a:cubicBezTo>
                      <a:lnTo>
                        <a:pt x="175507" y="197439"/>
                      </a:lnTo>
                      <a:cubicBezTo>
                        <a:pt x="175507" y="198536"/>
                        <a:pt x="174410" y="198536"/>
                        <a:pt x="173313" y="198536"/>
                      </a:cubicBezTo>
                      <a:close/>
                    </a:path>
                  </a:pathLst>
                </a:custGeom>
                <a:solidFill>
                  <a:srgbClr val="2D5967"/>
                </a:solidFill>
                <a:ln w="6417" cap="flat">
                  <a:noFill/>
                  <a:prstDash val="solid"/>
                  <a:miter/>
                </a:ln>
              </p:spPr>
              <p:txBody>
                <a:bodyPr rtlCol="0" anchor="ctr"/>
                <a:lstStyle/>
                <a:p>
                  <a:endParaRPr lang="en-US"/>
                </a:p>
              </p:txBody>
            </p:sp>
            <p:sp>
              <p:nvSpPr>
                <p:cNvPr id="57" name="Freeform: Shape 57">
                  <a:extLst>
                    <a:ext uri="{FF2B5EF4-FFF2-40B4-BE49-F238E27FC236}">
                      <a16:creationId xmlns:a16="http://schemas.microsoft.com/office/drawing/2014/main" id="{92B8A058-F1C0-C02E-6161-9ECFFA7A7673}"/>
                    </a:ext>
                  </a:extLst>
                </p:cNvPr>
                <p:cNvSpPr/>
                <p:nvPr/>
              </p:nvSpPr>
              <p:spPr>
                <a:xfrm>
                  <a:off x="3128127" y="2650555"/>
                  <a:ext cx="133823" cy="73490"/>
                </a:xfrm>
                <a:custGeom>
                  <a:avLst/>
                  <a:gdLst>
                    <a:gd name="connsiteX0" fmla="*/ 133823 w 133823"/>
                    <a:gd name="connsiteY0" fmla="*/ 52648 h 73490"/>
                    <a:gd name="connsiteX1" fmla="*/ 133823 w 133823"/>
                    <a:gd name="connsiteY1" fmla="*/ 0 h 73490"/>
                    <a:gd name="connsiteX2" fmla="*/ 0 w 133823"/>
                    <a:gd name="connsiteY2" fmla="*/ 0 h 73490"/>
                    <a:gd name="connsiteX3" fmla="*/ 0 w 133823"/>
                    <a:gd name="connsiteY3" fmla="*/ 73490 h 73490"/>
                    <a:gd name="connsiteX4" fmla="*/ 133823 w 133823"/>
                    <a:gd name="connsiteY4" fmla="*/ 73490 h 73490"/>
                    <a:gd name="connsiteX5" fmla="*/ 133823 w 133823"/>
                    <a:gd name="connsiteY5" fmla="*/ 52648 h 73490"/>
                    <a:gd name="connsiteX6" fmla="*/ 16453 w 133823"/>
                    <a:gd name="connsiteY6" fmla="*/ 16453 h 73490"/>
                    <a:gd name="connsiteX7" fmla="*/ 118468 w 133823"/>
                    <a:gd name="connsiteY7" fmla="*/ 16453 h 73490"/>
                    <a:gd name="connsiteX8" fmla="*/ 118468 w 133823"/>
                    <a:gd name="connsiteY8" fmla="*/ 57037 h 73490"/>
                    <a:gd name="connsiteX9" fmla="*/ 16453 w 133823"/>
                    <a:gd name="connsiteY9" fmla="*/ 57037 h 73490"/>
                    <a:gd name="connsiteX10" fmla="*/ 16453 w 133823"/>
                    <a:gd name="connsiteY10" fmla="*/ 16453 h 7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823" h="73490">
                      <a:moveTo>
                        <a:pt x="133823" y="52648"/>
                      </a:moveTo>
                      <a:lnTo>
                        <a:pt x="133823" y="0"/>
                      </a:lnTo>
                      <a:lnTo>
                        <a:pt x="0" y="0"/>
                      </a:lnTo>
                      <a:lnTo>
                        <a:pt x="0" y="73490"/>
                      </a:lnTo>
                      <a:lnTo>
                        <a:pt x="133823" y="73490"/>
                      </a:lnTo>
                      <a:lnTo>
                        <a:pt x="133823" y="52648"/>
                      </a:lnTo>
                      <a:close/>
                      <a:moveTo>
                        <a:pt x="16453" y="16453"/>
                      </a:moveTo>
                      <a:lnTo>
                        <a:pt x="118468" y="16453"/>
                      </a:lnTo>
                      <a:lnTo>
                        <a:pt x="118468" y="57037"/>
                      </a:lnTo>
                      <a:lnTo>
                        <a:pt x="16453" y="57037"/>
                      </a:lnTo>
                      <a:lnTo>
                        <a:pt x="16453" y="16453"/>
                      </a:lnTo>
                      <a:close/>
                    </a:path>
                  </a:pathLst>
                </a:custGeom>
                <a:solidFill>
                  <a:srgbClr val="2D5967"/>
                </a:solidFill>
                <a:ln w="6417" cap="flat">
                  <a:noFill/>
                  <a:prstDash val="solid"/>
                  <a:miter/>
                </a:ln>
              </p:spPr>
              <p:txBody>
                <a:bodyPr rtlCol="0" anchor="ctr"/>
                <a:lstStyle/>
                <a:p>
                  <a:endParaRPr lang="en-US"/>
                </a:p>
              </p:txBody>
            </p:sp>
            <p:sp>
              <p:nvSpPr>
                <p:cNvPr id="58" name="Freeform: Shape 58">
                  <a:extLst>
                    <a:ext uri="{FF2B5EF4-FFF2-40B4-BE49-F238E27FC236}">
                      <a16:creationId xmlns:a16="http://schemas.microsoft.com/office/drawing/2014/main" id="{6D80B0A3-63E6-DDC3-60E5-C42A5156C1F5}"/>
                    </a:ext>
                  </a:extLst>
                </p:cNvPr>
                <p:cNvSpPr/>
                <p:nvPr/>
              </p:nvSpPr>
              <p:spPr>
                <a:xfrm>
                  <a:off x="3218071" y="2679075"/>
                  <a:ext cx="15361" cy="15356"/>
                </a:xfrm>
                <a:custGeom>
                  <a:avLst/>
                  <a:gdLst>
                    <a:gd name="connsiteX0" fmla="*/ 7681 w 15361"/>
                    <a:gd name="connsiteY0" fmla="*/ 15357 h 15356"/>
                    <a:gd name="connsiteX1" fmla="*/ 15362 w 15361"/>
                    <a:gd name="connsiteY1" fmla="*/ 7676 h 15356"/>
                    <a:gd name="connsiteX2" fmla="*/ 7681 w 15361"/>
                    <a:gd name="connsiteY2" fmla="*/ 0 h 15356"/>
                    <a:gd name="connsiteX3" fmla="*/ 0 w 15361"/>
                    <a:gd name="connsiteY3" fmla="*/ 7676 h 15356"/>
                    <a:gd name="connsiteX4" fmla="*/ 7681 w 15361"/>
                    <a:gd name="connsiteY4" fmla="*/ 15357 h 15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1" h="15356">
                      <a:moveTo>
                        <a:pt x="7681" y="15357"/>
                      </a:moveTo>
                      <a:cubicBezTo>
                        <a:pt x="11923" y="15357"/>
                        <a:pt x="15362" y="11917"/>
                        <a:pt x="15362" y="7676"/>
                      </a:cubicBezTo>
                      <a:cubicBezTo>
                        <a:pt x="15362" y="3438"/>
                        <a:pt x="11923" y="0"/>
                        <a:pt x="7681" y="0"/>
                      </a:cubicBezTo>
                      <a:cubicBezTo>
                        <a:pt x="3439" y="0"/>
                        <a:pt x="0" y="3438"/>
                        <a:pt x="0" y="7676"/>
                      </a:cubicBezTo>
                      <a:cubicBezTo>
                        <a:pt x="0" y="11917"/>
                        <a:pt x="3439" y="15357"/>
                        <a:pt x="7681" y="15357"/>
                      </a:cubicBezTo>
                      <a:close/>
                    </a:path>
                  </a:pathLst>
                </a:custGeom>
                <a:solidFill>
                  <a:srgbClr val="2D5967"/>
                </a:solidFill>
                <a:ln w="6417" cap="flat">
                  <a:noFill/>
                  <a:prstDash val="solid"/>
                  <a:miter/>
                </a:ln>
              </p:spPr>
              <p:txBody>
                <a:bodyPr rtlCol="0" anchor="ctr"/>
                <a:lstStyle/>
                <a:p>
                  <a:endParaRPr lang="en-US"/>
                </a:p>
              </p:txBody>
            </p:sp>
            <p:sp>
              <p:nvSpPr>
                <p:cNvPr id="59" name="Freeform: Shape 59">
                  <a:extLst>
                    <a:ext uri="{FF2B5EF4-FFF2-40B4-BE49-F238E27FC236}">
                      <a16:creationId xmlns:a16="http://schemas.microsoft.com/office/drawing/2014/main" id="{A0280B3D-3558-B8FA-1123-FED842AD57FF}"/>
                    </a:ext>
                  </a:extLst>
                </p:cNvPr>
                <p:cNvSpPr/>
                <p:nvPr/>
              </p:nvSpPr>
              <p:spPr>
                <a:xfrm>
                  <a:off x="3128127" y="2736115"/>
                  <a:ext cx="133823" cy="72394"/>
                </a:xfrm>
                <a:custGeom>
                  <a:avLst/>
                  <a:gdLst>
                    <a:gd name="connsiteX0" fmla="*/ 0 w 133823"/>
                    <a:gd name="connsiteY0" fmla="*/ 72395 h 72394"/>
                    <a:gd name="connsiteX1" fmla="*/ 133823 w 133823"/>
                    <a:gd name="connsiteY1" fmla="*/ 72395 h 72394"/>
                    <a:gd name="connsiteX2" fmla="*/ 133823 w 133823"/>
                    <a:gd name="connsiteY2" fmla="*/ 0 h 72394"/>
                    <a:gd name="connsiteX3" fmla="*/ 0 w 133823"/>
                    <a:gd name="connsiteY3" fmla="*/ 0 h 72394"/>
                    <a:gd name="connsiteX4" fmla="*/ 0 w 133823"/>
                    <a:gd name="connsiteY4" fmla="*/ 72395 h 72394"/>
                    <a:gd name="connsiteX5" fmla="*/ 16453 w 133823"/>
                    <a:gd name="connsiteY5" fmla="*/ 15355 h 72394"/>
                    <a:gd name="connsiteX6" fmla="*/ 118468 w 133823"/>
                    <a:gd name="connsiteY6" fmla="*/ 15355 h 72394"/>
                    <a:gd name="connsiteX7" fmla="*/ 118468 w 133823"/>
                    <a:gd name="connsiteY7" fmla="*/ 55942 h 72394"/>
                    <a:gd name="connsiteX8" fmla="*/ 16453 w 133823"/>
                    <a:gd name="connsiteY8" fmla="*/ 55942 h 72394"/>
                    <a:gd name="connsiteX9" fmla="*/ 16453 w 133823"/>
                    <a:gd name="connsiteY9" fmla="*/ 15355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823" h="72394">
                      <a:moveTo>
                        <a:pt x="0" y="72395"/>
                      </a:moveTo>
                      <a:lnTo>
                        <a:pt x="133823" y="72395"/>
                      </a:lnTo>
                      <a:lnTo>
                        <a:pt x="133823" y="0"/>
                      </a:lnTo>
                      <a:lnTo>
                        <a:pt x="0" y="0"/>
                      </a:lnTo>
                      <a:lnTo>
                        <a:pt x="0" y="72395"/>
                      </a:lnTo>
                      <a:close/>
                      <a:moveTo>
                        <a:pt x="16453" y="15355"/>
                      </a:moveTo>
                      <a:lnTo>
                        <a:pt x="118468" y="15355"/>
                      </a:lnTo>
                      <a:lnTo>
                        <a:pt x="118468" y="55942"/>
                      </a:lnTo>
                      <a:lnTo>
                        <a:pt x="16453" y="55942"/>
                      </a:lnTo>
                      <a:lnTo>
                        <a:pt x="16453" y="15355"/>
                      </a:lnTo>
                      <a:close/>
                    </a:path>
                  </a:pathLst>
                </a:custGeom>
                <a:solidFill>
                  <a:srgbClr val="2D5967"/>
                </a:solidFill>
                <a:ln w="6417" cap="flat">
                  <a:noFill/>
                  <a:prstDash val="solid"/>
                  <a:miter/>
                </a:ln>
              </p:spPr>
              <p:txBody>
                <a:bodyPr rtlCol="0" anchor="ctr"/>
                <a:lstStyle/>
                <a:p>
                  <a:endParaRPr lang="en-US"/>
                </a:p>
              </p:txBody>
            </p:sp>
            <p:sp>
              <p:nvSpPr>
                <p:cNvPr id="60" name="Freeform: Shape 60">
                  <a:extLst>
                    <a:ext uri="{FF2B5EF4-FFF2-40B4-BE49-F238E27FC236}">
                      <a16:creationId xmlns:a16="http://schemas.microsoft.com/office/drawing/2014/main" id="{5C5E98D3-1C42-6D8A-5437-77F9AFC58950}"/>
                    </a:ext>
                  </a:extLst>
                </p:cNvPr>
                <p:cNvSpPr/>
                <p:nvPr/>
              </p:nvSpPr>
              <p:spPr>
                <a:xfrm>
                  <a:off x="3218071" y="2764632"/>
                  <a:ext cx="15361" cy="15355"/>
                </a:xfrm>
                <a:custGeom>
                  <a:avLst/>
                  <a:gdLst>
                    <a:gd name="connsiteX0" fmla="*/ 7681 w 15361"/>
                    <a:gd name="connsiteY0" fmla="*/ 15356 h 15355"/>
                    <a:gd name="connsiteX1" fmla="*/ 15362 w 15361"/>
                    <a:gd name="connsiteY1" fmla="*/ 7681 h 15355"/>
                    <a:gd name="connsiteX2" fmla="*/ 7681 w 15361"/>
                    <a:gd name="connsiteY2" fmla="*/ 0 h 15355"/>
                    <a:gd name="connsiteX3" fmla="*/ 0 w 15361"/>
                    <a:gd name="connsiteY3" fmla="*/ 7681 h 15355"/>
                    <a:gd name="connsiteX4" fmla="*/ 7681 w 15361"/>
                    <a:gd name="connsiteY4" fmla="*/ 15356 h 15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1" h="15355">
                      <a:moveTo>
                        <a:pt x="7681" y="15356"/>
                      </a:moveTo>
                      <a:cubicBezTo>
                        <a:pt x="11923" y="15356"/>
                        <a:pt x="15362" y="11923"/>
                        <a:pt x="15362" y="7681"/>
                      </a:cubicBezTo>
                      <a:cubicBezTo>
                        <a:pt x="15362" y="3439"/>
                        <a:pt x="11923" y="0"/>
                        <a:pt x="7681" y="0"/>
                      </a:cubicBezTo>
                      <a:cubicBezTo>
                        <a:pt x="3439" y="0"/>
                        <a:pt x="0" y="3439"/>
                        <a:pt x="0" y="7681"/>
                      </a:cubicBezTo>
                      <a:cubicBezTo>
                        <a:pt x="0" y="11923"/>
                        <a:pt x="3439" y="15356"/>
                        <a:pt x="7681" y="15356"/>
                      </a:cubicBezTo>
                      <a:close/>
                    </a:path>
                  </a:pathLst>
                </a:custGeom>
                <a:solidFill>
                  <a:srgbClr val="2D5967"/>
                </a:solidFill>
                <a:ln w="6417" cap="flat">
                  <a:noFill/>
                  <a:prstDash val="solid"/>
                  <a:miter/>
                </a:ln>
              </p:spPr>
              <p:txBody>
                <a:bodyPr rtlCol="0" anchor="ctr"/>
                <a:lstStyle/>
                <a:p>
                  <a:endParaRPr lang="en-US"/>
                </a:p>
              </p:txBody>
            </p:sp>
            <p:sp>
              <p:nvSpPr>
                <p:cNvPr id="61" name="Freeform: Shape 62">
                  <a:extLst>
                    <a:ext uri="{FF2B5EF4-FFF2-40B4-BE49-F238E27FC236}">
                      <a16:creationId xmlns:a16="http://schemas.microsoft.com/office/drawing/2014/main" id="{1E1E67EC-BC20-DC04-D20C-E91131FF05E0}"/>
                    </a:ext>
                  </a:extLst>
                </p:cNvPr>
                <p:cNvSpPr/>
                <p:nvPr/>
              </p:nvSpPr>
              <p:spPr>
                <a:xfrm>
                  <a:off x="3414421" y="2656039"/>
                  <a:ext cx="39482" cy="35100"/>
                </a:xfrm>
                <a:custGeom>
                  <a:avLst/>
                  <a:gdLst>
                    <a:gd name="connsiteX0" fmla="*/ 9869 w 39482"/>
                    <a:gd name="connsiteY0" fmla="*/ 0 h 35100"/>
                    <a:gd name="connsiteX1" fmla="*/ 0 w 39482"/>
                    <a:gd name="connsiteY1" fmla="*/ 17550 h 35100"/>
                    <a:gd name="connsiteX2" fmla="*/ 9869 w 39482"/>
                    <a:gd name="connsiteY2" fmla="*/ 35100 h 35100"/>
                    <a:gd name="connsiteX3" fmla="*/ 29614 w 39482"/>
                    <a:gd name="connsiteY3" fmla="*/ 35100 h 35100"/>
                    <a:gd name="connsiteX4" fmla="*/ 39483 w 39482"/>
                    <a:gd name="connsiteY4" fmla="*/ 17550 h 35100"/>
                    <a:gd name="connsiteX5" fmla="*/ 29614 w 39482"/>
                    <a:gd name="connsiteY5" fmla="*/ 0 h 35100"/>
                    <a:gd name="connsiteX6" fmla="*/ 9869 w 39482"/>
                    <a:gd name="connsiteY6" fmla="*/ 0 h 3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82" h="35100">
                      <a:moveTo>
                        <a:pt x="9869" y="0"/>
                      </a:moveTo>
                      <a:lnTo>
                        <a:pt x="0" y="17550"/>
                      </a:lnTo>
                      <a:lnTo>
                        <a:pt x="9869" y="35100"/>
                      </a:lnTo>
                      <a:lnTo>
                        <a:pt x="29614" y="35100"/>
                      </a:lnTo>
                      <a:lnTo>
                        <a:pt x="39483" y="17550"/>
                      </a:lnTo>
                      <a:lnTo>
                        <a:pt x="29614" y="0"/>
                      </a:lnTo>
                      <a:lnTo>
                        <a:pt x="9869" y="0"/>
                      </a:lnTo>
                      <a:close/>
                    </a:path>
                  </a:pathLst>
                </a:custGeom>
                <a:solidFill>
                  <a:srgbClr val="2D5967"/>
                </a:solidFill>
                <a:ln w="6417" cap="flat">
                  <a:noFill/>
                  <a:prstDash val="solid"/>
                  <a:miter/>
                </a:ln>
              </p:spPr>
              <p:txBody>
                <a:bodyPr rtlCol="0" anchor="ctr"/>
                <a:lstStyle/>
                <a:p>
                  <a:endParaRPr lang="en-US"/>
                </a:p>
              </p:txBody>
            </p:sp>
            <p:sp>
              <p:nvSpPr>
                <p:cNvPr id="62" name="Freeform: Shape 63">
                  <a:extLst>
                    <a:ext uri="{FF2B5EF4-FFF2-40B4-BE49-F238E27FC236}">
                      <a16:creationId xmlns:a16="http://schemas.microsoft.com/office/drawing/2014/main" id="{7D2BAE33-DB44-1B14-4B72-3A752988DA7D}"/>
                    </a:ext>
                  </a:extLst>
                </p:cNvPr>
                <p:cNvSpPr/>
                <p:nvPr/>
              </p:nvSpPr>
              <p:spPr>
                <a:xfrm>
                  <a:off x="3439645" y="2605584"/>
                  <a:ext cx="37294" cy="37294"/>
                </a:xfrm>
                <a:custGeom>
                  <a:avLst/>
                  <a:gdLst>
                    <a:gd name="connsiteX0" fmla="*/ 18647 w 37294"/>
                    <a:gd name="connsiteY0" fmla="*/ 0 h 37294"/>
                    <a:gd name="connsiteX1" fmla="*/ 0 w 37294"/>
                    <a:gd name="connsiteY1" fmla="*/ 18647 h 37294"/>
                    <a:gd name="connsiteX2" fmla="*/ 18647 w 37294"/>
                    <a:gd name="connsiteY2" fmla="*/ 37294 h 37294"/>
                    <a:gd name="connsiteX3" fmla="*/ 37295 w 37294"/>
                    <a:gd name="connsiteY3" fmla="*/ 18647 h 37294"/>
                    <a:gd name="connsiteX4" fmla="*/ 18647 w 37294"/>
                    <a:gd name="connsiteY4" fmla="*/ 0 h 37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94" h="37294">
                      <a:moveTo>
                        <a:pt x="18647" y="0"/>
                      </a:moveTo>
                      <a:cubicBezTo>
                        <a:pt x="8772" y="0"/>
                        <a:pt x="0" y="8775"/>
                        <a:pt x="0" y="18647"/>
                      </a:cubicBezTo>
                      <a:cubicBezTo>
                        <a:pt x="0" y="28519"/>
                        <a:pt x="8772" y="37294"/>
                        <a:pt x="18647" y="37294"/>
                      </a:cubicBezTo>
                      <a:cubicBezTo>
                        <a:pt x="28517" y="37294"/>
                        <a:pt x="37295" y="28519"/>
                        <a:pt x="37295" y="18647"/>
                      </a:cubicBezTo>
                      <a:cubicBezTo>
                        <a:pt x="37295" y="8775"/>
                        <a:pt x="28517" y="0"/>
                        <a:pt x="18647" y="0"/>
                      </a:cubicBezTo>
                      <a:close/>
                    </a:path>
                  </a:pathLst>
                </a:custGeom>
                <a:solidFill>
                  <a:srgbClr val="2D5967"/>
                </a:solidFill>
                <a:ln w="6417" cap="flat">
                  <a:noFill/>
                  <a:prstDash val="solid"/>
                  <a:miter/>
                </a:ln>
              </p:spPr>
              <p:txBody>
                <a:bodyPr rtlCol="0" anchor="ctr"/>
                <a:lstStyle/>
                <a:p>
                  <a:endParaRPr lang="en-US"/>
                </a:p>
              </p:txBody>
            </p:sp>
            <p:sp>
              <p:nvSpPr>
                <p:cNvPr id="63" name="Freeform: Shape 64">
                  <a:extLst>
                    <a:ext uri="{FF2B5EF4-FFF2-40B4-BE49-F238E27FC236}">
                      <a16:creationId xmlns:a16="http://schemas.microsoft.com/office/drawing/2014/main" id="{7011486C-AA16-E1EB-ACBB-906853B417BB}"/>
                    </a:ext>
                  </a:extLst>
                </p:cNvPr>
                <p:cNvSpPr/>
                <p:nvPr/>
              </p:nvSpPr>
              <p:spPr>
                <a:xfrm>
                  <a:off x="3385898" y="2607777"/>
                  <a:ext cx="39489" cy="36197"/>
                </a:xfrm>
                <a:custGeom>
                  <a:avLst/>
                  <a:gdLst>
                    <a:gd name="connsiteX0" fmla="*/ 19744 w 39489"/>
                    <a:gd name="connsiteY0" fmla="*/ 0 h 36197"/>
                    <a:gd name="connsiteX1" fmla="*/ 0 w 39489"/>
                    <a:gd name="connsiteY1" fmla="*/ 36197 h 36197"/>
                    <a:gd name="connsiteX2" fmla="*/ 39489 w 39489"/>
                    <a:gd name="connsiteY2" fmla="*/ 36197 h 36197"/>
                    <a:gd name="connsiteX3" fmla="*/ 19744 w 39489"/>
                    <a:gd name="connsiteY3" fmla="*/ 0 h 36197"/>
                  </a:gdLst>
                  <a:ahLst/>
                  <a:cxnLst>
                    <a:cxn ang="0">
                      <a:pos x="connsiteX0" y="connsiteY0"/>
                    </a:cxn>
                    <a:cxn ang="0">
                      <a:pos x="connsiteX1" y="connsiteY1"/>
                    </a:cxn>
                    <a:cxn ang="0">
                      <a:pos x="connsiteX2" y="connsiteY2"/>
                    </a:cxn>
                    <a:cxn ang="0">
                      <a:pos x="connsiteX3" y="connsiteY3"/>
                    </a:cxn>
                  </a:cxnLst>
                  <a:rect l="l" t="t" r="r" b="b"/>
                  <a:pathLst>
                    <a:path w="39489" h="36197">
                      <a:moveTo>
                        <a:pt x="19744" y="0"/>
                      </a:moveTo>
                      <a:lnTo>
                        <a:pt x="0" y="36197"/>
                      </a:lnTo>
                      <a:lnTo>
                        <a:pt x="39489" y="36197"/>
                      </a:lnTo>
                      <a:lnTo>
                        <a:pt x="19744" y="0"/>
                      </a:lnTo>
                      <a:close/>
                    </a:path>
                  </a:pathLst>
                </a:custGeom>
                <a:solidFill>
                  <a:srgbClr val="2D5967"/>
                </a:solidFill>
                <a:ln w="6417" cap="flat">
                  <a:noFill/>
                  <a:prstDash val="solid"/>
                  <a:miter/>
                </a:ln>
              </p:spPr>
              <p:txBody>
                <a:bodyPr rtlCol="0" anchor="ctr"/>
                <a:lstStyle/>
                <a:p>
                  <a:endParaRPr lang="en-US"/>
                </a:p>
              </p:txBody>
            </p:sp>
          </p:grpSp>
        </p:grpSp>
        <p:sp>
          <p:nvSpPr>
            <p:cNvPr id="45" name="TextBox 65">
              <a:extLst>
                <a:ext uri="{FF2B5EF4-FFF2-40B4-BE49-F238E27FC236}">
                  <a16:creationId xmlns:a16="http://schemas.microsoft.com/office/drawing/2014/main" id="{5523E2F7-5AA8-B1D1-009D-CD1359DF0431}"/>
                </a:ext>
              </a:extLst>
            </p:cNvPr>
            <p:cNvSpPr txBox="1"/>
            <p:nvPr/>
          </p:nvSpPr>
          <p:spPr>
            <a:xfrm>
              <a:off x="2409856" y="2877376"/>
              <a:ext cx="1771586" cy="442575"/>
            </a:xfrm>
            <a:prstGeom prst="rect">
              <a:avLst/>
            </a:prstGeom>
            <a:noFill/>
          </p:spPr>
          <p:txBody>
            <a:bodyPr wrap="none" rtlCol="0">
              <a:spAutoFit/>
            </a:bodyPr>
            <a:lstStyle/>
            <a:p>
              <a:pPr algn="l"/>
              <a:r>
                <a:rPr lang="en-US" sz="1400" spc="0" baseline="0" dirty="0">
                  <a:solidFill>
                    <a:srgbClr val="000000"/>
                  </a:solidFill>
                  <a:latin typeface="Oracle Sans"/>
                  <a:cs typeface="Oracle Sans"/>
                  <a:sym typeface="Oracle Sans"/>
                  <a:rtl val="0"/>
                </a:rPr>
                <a:t>Data Catalog</a:t>
              </a:r>
            </a:p>
          </p:txBody>
        </p:sp>
      </p:grpSp>
      <p:sp>
        <p:nvSpPr>
          <p:cNvPr id="66" name="Rectangle 46">
            <a:extLst>
              <a:ext uri="{FF2B5EF4-FFF2-40B4-BE49-F238E27FC236}">
                <a16:creationId xmlns:a16="http://schemas.microsoft.com/office/drawing/2014/main" id="{2CD04142-5F7B-ED1F-103E-84AC16FF303C}"/>
              </a:ext>
            </a:extLst>
          </p:cNvPr>
          <p:cNvSpPr/>
          <p:nvPr/>
        </p:nvSpPr>
        <p:spPr>
          <a:xfrm>
            <a:off x="11708530" y="3433127"/>
            <a:ext cx="2285640" cy="1470900"/>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45720" rIns="45720" anchor="t"/>
          <a:lstStyle/>
          <a:p>
            <a:r>
              <a:rPr lang="ja-JP" altLang="en-US" sz="1400" b="1"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連携機能</a:t>
            </a:r>
            <a:endParaRPr lang="en-US" altLang="ja-JP" sz="1400" b="1"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蓄積されたデータを参照し利用する機能</a:t>
            </a:r>
            <a:endParaRPr lang="en-US" altLang="ja-JP"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050" b="1" dirty="0">
              <a:solidFill>
                <a:srgbClr val="161513"/>
              </a:solidFill>
              <a:latin typeface="Oracle Sans" panose="020B0503020204020204" pitchFamily="34" charset="0"/>
              <a:ea typeface="Calibri" charset="0"/>
              <a:cs typeface="Oracle Sans" panose="020B0503020204020204" pitchFamily="34" charset="0"/>
            </a:endParaRPr>
          </a:p>
          <a:p>
            <a:r>
              <a:rPr lang="ja-JP" altLang="en-US"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例</a:t>
            </a:r>
            <a:endParaRPr lang="en-US" altLang="ja-JP"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・データ管理</a:t>
            </a:r>
            <a:r>
              <a:rPr lang="en-US" altLang="ja-JP"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統計処理機能</a:t>
            </a:r>
            <a:endParaRPr lang="en-US" altLang="ja-JP"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・データ管理</a:t>
            </a:r>
            <a:r>
              <a:rPr lang="en-US" altLang="ja-JP"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統計情報公開機能</a:t>
            </a:r>
            <a:endParaRPr lang="en-US" altLang="ja-JP"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・データ管理</a:t>
            </a:r>
            <a:r>
              <a:rPr lang="en-US" altLang="ja-JP"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分析用ダッシュボード機能</a:t>
            </a:r>
            <a:endParaRPr lang="en-US"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grpSp>
        <p:nvGrpSpPr>
          <p:cNvPr id="68" name="Graphic 2">
            <a:extLst>
              <a:ext uri="{FF2B5EF4-FFF2-40B4-BE49-F238E27FC236}">
                <a16:creationId xmlns:a16="http://schemas.microsoft.com/office/drawing/2014/main" id="{333D56B5-890D-580A-AA58-834A728AAB31}"/>
              </a:ext>
            </a:extLst>
          </p:cNvPr>
          <p:cNvGrpSpPr>
            <a:grpSpLocks noChangeAspect="1"/>
          </p:cNvGrpSpPr>
          <p:nvPr/>
        </p:nvGrpSpPr>
        <p:grpSpPr>
          <a:xfrm>
            <a:off x="7631812" y="3962970"/>
            <a:ext cx="1144865" cy="1009542"/>
            <a:chOff x="5993246" y="5346922"/>
            <a:chExt cx="1342989" cy="1184248"/>
          </a:xfrm>
        </p:grpSpPr>
        <p:grpSp>
          <p:nvGrpSpPr>
            <p:cNvPr id="69" name="Graphic 2">
              <a:extLst>
                <a:ext uri="{FF2B5EF4-FFF2-40B4-BE49-F238E27FC236}">
                  <a16:creationId xmlns:a16="http://schemas.microsoft.com/office/drawing/2014/main" id="{75DDBBBC-9479-3AF9-C4C2-4A49C7F6C390}"/>
                </a:ext>
              </a:extLst>
            </p:cNvPr>
            <p:cNvGrpSpPr/>
            <p:nvPr/>
          </p:nvGrpSpPr>
          <p:grpSpPr>
            <a:xfrm>
              <a:off x="6387966" y="5346922"/>
              <a:ext cx="513347" cy="454802"/>
              <a:chOff x="6387966" y="5346922"/>
              <a:chExt cx="513347" cy="454802"/>
            </a:xfrm>
          </p:grpSpPr>
          <p:sp>
            <p:nvSpPr>
              <p:cNvPr id="74" name="Freeform: Shape 2574">
                <a:extLst>
                  <a:ext uri="{FF2B5EF4-FFF2-40B4-BE49-F238E27FC236}">
                    <a16:creationId xmlns:a16="http://schemas.microsoft.com/office/drawing/2014/main" id="{E3C857B7-A40C-C3BB-AFE4-99990569C74B}"/>
                  </a:ext>
                </a:extLst>
              </p:cNvPr>
              <p:cNvSpPr/>
              <p:nvPr/>
            </p:nvSpPr>
            <p:spPr>
              <a:xfrm>
                <a:off x="6394075" y="5512535"/>
                <a:ext cx="501142" cy="283669"/>
              </a:xfrm>
              <a:custGeom>
                <a:avLst/>
                <a:gdLst>
                  <a:gd name="connsiteX0" fmla="*/ 495046 w 501142"/>
                  <a:gd name="connsiteY0" fmla="*/ 283073 h 283669"/>
                  <a:gd name="connsiteX1" fmla="*/ 470598 w 501142"/>
                  <a:gd name="connsiteY1" fmla="*/ 274397 h 283669"/>
                  <a:gd name="connsiteX2" fmla="*/ 462769 w 501142"/>
                  <a:gd name="connsiteY2" fmla="*/ 271092 h 283669"/>
                  <a:gd name="connsiteX3" fmla="*/ 455069 w 501142"/>
                  <a:gd name="connsiteY3" fmla="*/ 274397 h 283669"/>
                  <a:gd name="connsiteX4" fmla="*/ 430172 w 501142"/>
                  <a:gd name="connsiteY4" fmla="*/ 283323 h 283669"/>
                  <a:gd name="connsiteX5" fmla="*/ 405275 w 501142"/>
                  <a:gd name="connsiteY5" fmla="*/ 274397 h 283669"/>
                  <a:gd name="connsiteX6" fmla="*/ 397575 w 501142"/>
                  <a:gd name="connsiteY6" fmla="*/ 271092 h 283669"/>
                  <a:gd name="connsiteX7" fmla="*/ 389874 w 501142"/>
                  <a:gd name="connsiteY7" fmla="*/ 274397 h 283669"/>
                  <a:gd name="connsiteX8" fmla="*/ 365426 w 501142"/>
                  <a:gd name="connsiteY8" fmla="*/ 283316 h 283669"/>
                  <a:gd name="connsiteX9" fmla="*/ 341042 w 501142"/>
                  <a:gd name="connsiteY9" fmla="*/ 274397 h 283669"/>
                  <a:gd name="connsiteX10" fmla="*/ 333214 w 501142"/>
                  <a:gd name="connsiteY10" fmla="*/ 271092 h 283669"/>
                  <a:gd name="connsiteX11" fmla="*/ 325514 w 501142"/>
                  <a:gd name="connsiteY11" fmla="*/ 274397 h 283669"/>
                  <a:gd name="connsiteX12" fmla="*/ 300231 w 501142"/>
                  <a:gd name="connsiteY12" fmla="*/ 283670 h 283669"/>
                  <a:gd name="connsiteX13" fmla="*/ 275013 w 501142"/>
                  <a:gd name="connsiteY13" fmla="*/ 274397 h 283669"/>
                  <a:gd name="connsiteX14" fmla="*/ 267184 w 501142"/>
                  <a:gd name="connsiteY14" fmla="*/ 271092 h 283669"/>
                  <a:gd name="connsiteX15" fmla="*/ 259484 w 501142"/>
                  <a:gd name="connsiteY15" fmla="*/ 274397 h 283669"/>
                  <a:gd name="connsiteX16" fmla="*/ 234587 w 501142"/>
                  <a:gd name="connsiteY16" fmla="*/ 283323 h 283669"/>
                  <a:gd name="connsiteX17" fmla="*/ 209754 w 501142"/>
                  <a:gd name="connsiteY17" fmla="*/ 274397 h 283669"/>
                  <a:gd name="connsiteX18" fmla="*/ 202053 w 501142"/>
                  <a:gd name="connsiteY18" fmla="*/ 271092 h 283669"/>
                  <a:gd name="connsiteX19" fmla="*/ 194353 w 501142"/>
                  <a:gd name="connsiteY19" fmla="*/ 274397 h 283669"/>
                  <a:gd name="connsiteX20" fmla="*/ 169905 w 501142"/>
                  <a:gd name="connsiteY20" fmla="*/ 283316 h 283669"/>
                  <a:gd name="connsiteX21" fmla="*/ 145457 w 501142"/>
                  <a:gd name="connsiteY21" fmla="*/ 274397 h 283669"/>
                  <a:gd name="connsiteX22" fmla="*/ 137628 w 501142"/>
                  <a:gd name="connsiteY22" fmla="*/ 271092 h 283669"/>
                  <a:gd name="connsiteX23" fmla="*/ 129928 w 501142"/>
                  <a:gd name="connsiteY23" fmla="*/ 274397 h 283669"/>
                  <a:gd name="connsiteX24" fmla="*/ 105480 w 501142"/>
                  <a:gd name="connsiteY24" fmla="*/ 283316 h 283669"/>
                  <a:gd name="connsiteX25" fmla="*/ 79428 w 501142"/>
                  <a:gd name="connsiteY25" fmla="*/ 274397 h 283669"/>
                  <a:gd name="connsiteX26" fmla="*/ 71599 w 501142"/>
                  <a:gd name="connsiteY26" fmla="*/ 271092 h 283669"/>
                  <a:gd name="connsiteX27" fmla="*/ 63578 w 501142"/>
                  <a:gd name="connsiteY27" fmla="*/ 274397 h 283669"/>
                  <a:gd name="connsiteX28" fmla="*/ 39130 w 501142"/>
                  <a:gd name="connsiteY28" fmla="*/ 283316 h 283669"/>
                  <a:gd name="connsiteX29" fmla="*/ 14669 w 501142"/>
                  <a:gd name="connsiteY29" fmla="*/ 274397 h 283669"/>
                  <a:gd name="connsiteX30" fmla="*/ 6969 w 501142"/>
                  <a:gd name="connsiteY30" fmla="*/ 271092 h 283669"/>
                  <a:gd name="connsiteX31" fmla="*/ 0 w 501142"/>
                  <a:gd name="connsiteY31" fmla="*/ 271092 h 283669"/>
                  <a:gd name="connsiteX32" fmla="*/ 0 w 501142"/>
                  <a:gd name="connsiteY32" fmla="*/ 209985 h 283669"/>
                  <a:gd name="connsiteX33" fmla="*/ 6115 w 501142"/>
                  <a:gd name="connsiteY33" fmla="*/ 209985 h 283669"/>
                  <a:gd name="connsiteX34" fmla="*/ 30531 w 501142"/>
                  <a:gd name="connsiteY34" fmla="*/ 218904 h 283669"/>
                  <a:gd name="connsiteX35" fmla="*/ 34125 w 501142"/>
                  <a:gd name="connsiteY35" fmla="*/ 221413 h 283669"/>
                  <a:gd name="connsiteX36" fmla="*/ 38360 w 501142"/>
                  <a:gd name="connsiteY36" fmla="*/ 222202 h 283669"/>
                  <a:gd name="connsiteX37" fmla="*/ 42595 w 501142"/>
                  <a:gd name="connsiteY37" fmla="*/ 221432 h 283669"/>
                  <a:gd name="connsiteX38" fmla="*/ 46060 w 501142"/>
                  <a:gd name="connsiteY38" fmla="*/ 219026 h 283669"/>
                  <a:gd name="connsiteX39" fmla="*/ 70508 w 501142"/>
                  <a:gd name="connsiteY39" fmla="*/ 209985 h 283669"/>
                  <a:gd name="connsiteX40" fmla="*/ 94956 w 501142"/>
                  <a:gd name="connsiteY40" fmla="*/ 218904 h 283669"/>
                  <a:gd name="connsiteX41" fmla="*/ 102785 w 501142"/>
                  <a:gd name="connsiteY41" fmla="*/ 222202 h 283669"/>
                  <a:gd name="connsiteX42" fmla="*/ 110485 w 501142"/>
                  <a:gd name="connsiteY42" fmla="*/ 219026 h 283669"/>
                  <a:gd name="connsiteX43" fmla="*/ 115041 w 501142"/>
                  <a:gd name="connsiteY43" fmla="*/ 215850 h 283669"/>
                  <a:gd name="connsiteX44" fmla="*/ 115041 w 501142"/>
                  <a:gd name="connsiteY44" fmla="*/ 189451 h 283669"/>
                  <a:gd name="connsiteX45" fmla="*/ 0 w 501142"/>
                  <a:gd name="connsiteY45" fmla="*/ 189451 h 283669"/>
                  <a:gd name="connsiteX46" fmla="*/ 0 w 501142"/>
                  <a:gd name="connsiteY46" fmla="*/ 128337 h 283669"/>
                  <a:gd name="connsiteX47" fmla="*/ 16260 w 501142"/>
                  <a:gd name="connsiteY47" fmla="*/ 128337 h 283669"/>
                  <a:gd name="connsiteX48" fmla="*/ 116132 w 501142"/>
                  <a:gd name="connsiteY48" fmla="*/ 14175 h 283669"/>
                  <a:gd name="connsiteX49" fmla="*/ 116132 w 501142"/>
                  <a:gd name="connsiteY49" fmla="*/ 0 h 283669"/>
                  <a:gd name="connsiteX50" fmla="*/ 144623 w 501142"/>
                  <a:gd name="connsiteY50" fmla="*/ 0 h 283669"/>
                  <a:gd name="connsiteX51" fmla="*/ 144623 w 501142"/>
                  <a:gd name="connsiteY51" fmla="*/ 14175 h 283669"/>
                  <a:gd name="connsiteX52" fmla="*/ 165028 w 501142"/>
                  <a:gd name="connsiteY52" fmla="*/ 82501 h 283669"/>
                  <a:gd name="connsiteX53" fmla="*/ 202824 w 501142"/>
                  <a:gd name="connsiteY53" fmla="*/ 116081 h 283669"/>
                  <a:gd name="connsiteX54" fmla="*/ 252426 w 501142"/>
                  <a:gd name="connsiteY54" fmla="*/ 126258 h 283669"/>
                  <a:gd name="connsiteX55" fmla="*/ 301451 w 501142"/>
                  <a:gd name="connsiteY55" fmla="*/ 115202 h 283669"/>
                  <a:gd name="connsiteX56" fmla="*/ 337962 w 501142"/>
                  <a:gd name="connsiteY56" fmla="*/ 80544 h 283669"/>
                  <a:gd name="connsiteX57" fmla="*/ 357726 w 501142"/>
                  <a:gd name="connsiteY57" fmla="*/ 14175 h 283669"/>
                  <a:gd name="connsiteX58" fmla="*/ 357726 w 501142"/>
                  <a:gd name="connsiteY58" fmla="*/ 0 h 283669"/>
                  <a:gd name="connsiteX59" fmla="*/ 386345 w 501142"/>
                  <a:gd name="connsiteY59" fmla="*/ 0 h 283669"/>
                  <a:gd name="connsiteX60" fmla="*/ 386345 w 501142"/>
                  <a:gd name="connsiteY60" fmla="*/ 14175 h 283669"/>
                  <a:gd name="connsiteX61" fmla="*/ 486062 w 501142"/>
                  <a:gd name="connsiteY61" fmla="*/ 128337 h 283669"/>
                  <a:gd name="connsiteX62" fmla="*/ 501143 w 501142"/>
                  <a:gd name="connsiteY62" fmla="*/ 128337 h 283669"/>
                  <a:gd name="connsiteX63" fmla="*/ 501143 w 501142"/>
                  <a:gd name="connsiteY63" fmla="*/ 189451 h 283669"/>
                  <a:gd name="connsiteX64" fmla="*/ 387115 w 501142"/>
                  <a:gd name="connsiteY64" fmla="*/ 189451 h 283669"/>
                  <a:gd name="connsiteX65" fmla="*/ 387115 w 501142"/>
                  <a:gd name="connsiteY65" fmla="*/ 211082 h 283669"/>
                  <a:gd name="connsiteX66" fmla="*/ 397254 w 501142"/>
                  <a:gd name="connsiteY66" fmla="*/ 209734 h 283669"/>
                  <a:gd name="connsiteX67" fmla="*/ 421702 w 501142"/>
                  <a:gd name="connsiteY67" fmla="*/ 218782 h 283669"/>
                  <a:gd name="connsiteX68" fmla="*/ 425167 w 501142"/>
                  <a:gd name="connsiteY68" fmla="*/ 221189 h 283669"/>
                  <a:gd name="connsiteX69" fmla="*/ 429402 w 501142"/>
                  <a:gd name="connsiteY69" fmla="*/ 221959 h 283669"/>
                  <a:gd name="connsiteX70" fmla="*/ 433573 w 501142"/>
                  <a:gd name="connsiteY70" fmla="*/ 221208 h 283669"/>
                  <a:gd name="connsiteX71" fmla="*/ 437102 w 501142"/>
                  <a:gd name="connsiteY71" fmla="*/ 218782 h 283669"/>
                  <a:gd name="connsiteX72" fmla="*/ 461935 w 501142"/>
                  <a:gd name="connsiteY72" fmla="*/ 209780 h 283669"/>
                  <a:gd name="connsiteX73" fmla="*/ 486832 w 501142"/>
                  <a:gd name="connsiteY73" fmla="*/ 218782 h 283669"/>
                  <a:gd name="connsiteX74" fmla="*/ 494662 w 501142"/>
                  <a:gd name="connsiteY74" fmla="*/ 222081 h 283669"/>
                  <a:gd name="connsiteX75" fmla="*/ 500757 w 501142"/>
                  <a:gd name="connsiteY75" fmla="*/ 222081 h 283669"/>
                  <a:gd name="connsiteX76" fmla="*/ 500757 w 501142"/>
                  <a:gd name="connsiteY76" fmla="*/ 283194 h 283669"/>
                  <a:gd name="connsiteX77" fmla="*/ 495046 w 501142"/>
                  <a:gd name="connsiteY77" fmla="*/ 283073 h 28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01142" h="283669">
                    <a:moveTo>
                      <a:pt x="495046" y="283073"/>
                    </a:moveTo>
                    <a:cubicBezTo>
                      <a:pt x="486127" y="283124"/>
                      <a:pt x="477464" y="280057"/>
                      <a:pt x="470598" y="274397"/>
                    </a:cubicBezTo>
                    <a:cubicBezTo>
                      <a:pt x="467005" y="271830"/>
                      <a:pt x="466170" y="271092"/>
                      <a:pt x="462769" y="271092"/>
                    </a:cubicBezTo>
                    <a:cubicBezTo>
                      <a:pt x="459305" y="271092"/>
                      <a:pt x="458471" y="271830"/>
                      <a:pt x="455069" y="274397"/>
                    </a:cubicBezTo>
                    <a:cubicBezTo>
                      <a:pt x="448075" y="280166"/>
                      <a:pt x="439220" y="283323"/>
                      <a:pt x="430172" y="283323"/>
                    </a:cubicBezTo>
                    <a:cubicBezTo>
                      <a:pt x="421124" y="283323"/>
                      <a:pt x="412333" y="280166"/>
                      <a:pt x="405275" y="274397"/>
                    </a:cubicBezTo>
                    <a:cubicBezTo>
                      <a:pt x="401874" y="271830"/>
                      <a:pt x="400912" y="271092"/>
                      <a:pt x="397575" y="271092"/>
                    </a:cubicBezTo>
                    <a:cubicBezTo>
                      <a:pt x="394302" y="271092"/>
                      <a:pt x="393339" y="271830"/>
                      <a:pt x="389874" y="274397"/>
                    </a:cubicBezTo>
                    <a:cubicBezTo>
                      <a:pt x="383008" y="280089"/>
                      <a:pt x="374410" y="283240"/>
                      <a:pt x="365426" y="283316"/>
                    </a:cubicBezTo>
                    <a:cubicBezTo>
                      <a:pt x="356507" y="283323"/>
                      <a:pt x="347844" y="280159"/>
                      <a:pt x="341042" y="274397"/>
                    </a:cubicBezTo>
                    <a:cubicBezTo>
                      <a:pt x="337577" y="271830"/>
                      <a:pt x="336615" y="271092"/>
                      <a:pt x="333214" y="271092"/>
                    </a:cubicBezTo>
                    <a:cubicBezTo>
                      <a:pt x="329748" y="271092"/>
                      <a:pt x="328914" y="271830"/>
                      <a:pt x="325514" y="274397"/>
                    </a:cubicBezTo>
                    <a:cubicBezTo>
                      <a:pt x="318455" y="280378"/>
                      <a:pt x="309472" y="283670"/>
                      <a:pt x="300231" y="283670"/>
                    </a:cubicBezTo>
                    <a:cubicBezTo>
                      <a:pt x="290991" y="283670"/>
                      <a:pt x="282072" y="280378"/>
                      <a:pt x="275013" y="274397"/>
                    </a:cubicBezTo>
                    <a:cubicBezTo>
                      <a:pt x="271484" y="271830"/>
                      <a:pt x="270585" y="271092"/>
                      <a:pt x="267184" y="271092"/>
                    </a:cubicBezTo>
                    <a:cubicBezTo>
                      <a:pt x="263784" y="271092"/>
                      <a:pt x="262885" y="271830"/>
                      <a:pt x="259484" y="274397"/>
                    </a:cubicBezTo>
                    <a:cubicBezTo>
                      <a:pt x="252490" y="280166"/>
                      <a:pt x="243699" y="283323"/>
                      <a:pt x="234587" y="283323"/>
                    </a:cubicBezTo>
                    <a:cubicBezTo>
                      <a:pt x="225539" y="283323"/>
                      <a:pt x="216748" y="280166"/>
                      <a:pt x="209754" y="274397"/>
                    </a:cubicBezTo>
                    <a:cubicBezTo>
                      <a:pt x="206288" y="271830"/>
                      <a:pt x="205326" y="271092"/>
                      <a:pt x="202053" y="271092"/>
                    </a:cubicBezTo>
                    <a:cubicBezTo>
                      <a:pt x="198717" y="271092"/>
                      <a:pt x="197754" y="271830"/>
                      <a:pt x="194353" y="274397"/>
                    </a:cubicBezTo>
                    <a:cubicBezTo>
                      <a:pt x="187487" y="280089"/>
                      <a:pt x="178824" y="283240"/>
                      <a:pt x="169905" y="283316"/>
                    </a:cubicBezTo>
                    <a:cubicBezTo>
                      <a:pt x="160922" y="283304"/>
                      <a:pt x="152323" y="280140"/>
                      <a:pt x="145457" y="274397"/>
                    </a:cubicBezTo>
                    <a:cubicBezTo>
                      <a:pt x="142056" y="271830"/>
                      <a:pt x="141029" y="271092"/>
                      <a:pt x="137628" y="271092"/>
                    </a:cubicBezTo>
                    <a:cubicBezTo>
                      <a:pt x="134227" y="271092"/>
                      <a:pt x="133329" y="271830"/>
                      <a:pt x="129928" y="274397"/>
                    </a:cubicBezTo>
                    <a:cubicBezTo>
                      <a:pt x="123062" y="280140"/>
                      <a:pt x="114399" y="283304"/>
                      <a:pt x="105480" y="283316"/>
                    </a:cubicBezTo>
                    <a:cubicBezTo>
                      <a:pt x="95983" y="283733"/>
                      <a:pt x="86679" y="280551"/>
                      <a:pt x="79428" y="274397"/>
                    </a:cubicBezTo>
                    <a:cubicBezTo>
                      <a:pt x="75898" y="271830"/>
                      <a:pt x="75064" y="271092"/>
                      <a:pt x="71599" y="271092"/>
                    </a:cubicBezTo>
                    <a:cubicBezTo>
                      <a:pt x="68198" y="271092"/>
                      <a:pt x="67235" y="271586"/>
                      <a:pt x="63578" y="274397"/>
                    </a:cubicBezTo>
                    <a:cubicBezTo>
                      <a:pt x="56712" y="280140"/>
                      <a:pt x="48049" y="283304"/>
                      <a:pt x="39130" y="283316"/>
                    </a:cubicBezTo>
                    <a:cubicBezTo>
                      <a:pt x="30146" y="283291"/>
                      <a:pt x="21522" y="280134"/>
                      <a:pt x="14669" y="274397"/>
                    </a:cubicBezTo>
                    <a:cubicBezTo>
                      <a:pt x="11249" y="271830"/>
                      <a:pt x="10389" y="271092"/>
                      <a:pt x="6969" y="271092"/>
                    </a:cubicBezTo>
                    <a:lnTo>
                      <a:pt x="0" y="271092"/>
                    </a:lnTo>
                    <a:lnTo>
                      <a:pt x="0" y="209985"/>
                    </a:lnTo>
                    <a:lnTo>
                      <a:pt x="6115" y="209985"/>
                    </a:lnTo>
                    <a:cubicBezTo>
                      <a:pt x="15054" y="209998"/>
                      <a:pt x="23729" y="213155"/>
                      <a:pt x="30531" y="218904"/>
                    </a:cubicBezTo>
                    <a:cubicBezTo>
                      <a:pt x="31558" y="219989"/>
                      <a:pt x="32777" y="220842"/>
                      <a:pt x="34125" y="221413"/>
                    </a:cubicBezTo>
                    <a:cubicBezTo>
                      <a:pt x="35472" y="221984"/>
                      <a:pt x="36948" y="222254"/>
                      <a:pt x="38360" y="222202"/>
                    </a:cubicBezTo>
                    <a:cubicBezTo>
                      <a:pt x="39835" y="222241"/>
                      <a:pt x="41247" y="221978"/>
                      <a:pt x="42595" y="221432"/>
                    </a:cubicBezTo>
                    <a:cubicBezTo>
                      <a:pt x="43878" y="220887"/>
                      <a:pt x="45097" y="220066"/>
                      <a:pt x="46060" y="219026"/>
                    </a:cubicBezTo>
                    <a:cubicBezTo>
                      <a:pt x="52862" y="213187"/>
                      <a:pt x="61589" y="209978"/>
                      <a:pt x="70508" y="209985"/>
                    </a:cubicBezTo>
                    <a:cubicBezTo>
                      <a:pt x="79492" y="209978"/>
                      <a:pt x="88154" y="213136"/>
                      <a:pt x="94956" y="218904"/>
                    </a:cubicBezTo>
                    <a:cubicBezTo>
                      <a:pt x="98485" y="221593"/>
                      <a:pt x="99384" y="222202"/>
                      <a:pt x="102785" y="222202"/>
                    </a:cubicBezTo>
                    <a:cubicBezTo>
                      <a:pt x="106186" y="222202"/>
                      <a:pt x="107084" y="221593"/>
                      <a:pt x="110485" y="219026"/>
                    </a:cubicBezTo>
                    <a:cubicBezTo>
                      <a:pt x="111961" y="217884"/>
                      <a:pt x="113437" y="216825"/>
                      <a:pt x="115041" y="215850"/>
                    </a:cubicBezTo>
                    <a:lnTo>
                      <a:pt x="115041" y="189451"/>
                    </a:lnTo>
                    <a:lnTo>
                      <a:pt x="0" y="189451"/>
                    </a:lnTo>
                    <a:lnTo>
                      <a:pt x="0" y="128337"/>
                    </a:lnTo>
                    <a:lnTo>
                      <a:pt x="16260" y="128337"/>
                    </a:lnTo>
                    <a:cubicBezTo>
                      <a:pt x="91684" y="128337"/>
                      <a:pt x="116132" y="43513"/>
                      <a:pt x="116132" y="14175"/>
                    </a:cubicBezTo>
                    <a:lnTo>
                      <a:pt x="116132" y="0"/>
                    </a:lnTo>
                    <a:lnTo>
                      <a:pt x="144623" y="0"/>
                    </a:lnTo>
                    <a:lnTo>
                      <a:pt x="144623" y="14175"/>
                    </a:lnTo>
                    <a:cubicBezTo>
                      <a:pt x="145072" y="38379"/>
                      <a:pt x="152130" y="61999"/>
                      <a:pt x="165028" y="82501"/>
                    </a:cubicBezTo>
                    <a:cubicBezTo>
                      <a:pt x="174461" y="96817"/>
                      <a:pt x="187487" y="108400"/>
                      <a:pt x="202824" y="116081"/>
                    </a:cubicBezTo>
                    <a:cubicBezTo>
                      <a:pt x="218159" y="123762"/>
                      <a:pt x="235293" y="127272"/>
                      <a:pt x="252426" y="126258"/>
                    </a:cubicBezTo>
                    <a:cubicBezTo>
                      <a:pt x="269430" y="127073"/>
                      <a:pt x="286435" y="123248"/>
                      <a:pt x="301451" y="115202"/>
                    </a:cubicBezTo>
                    <a:cubicBezTo>
                      <a:pt x="316530" y="107155"/>
                      <a:pt x="329171" y="95181"/>
                      <a:pt x="337962" y="80544"/>
                    </a:cubicBezTo>
                    <a:cubicBezTo>
                      <a:pt x="350090" y="60472"/>
                      <a:pt x="356891" y="37622"/>
                      <a:pt x="357726" y="14175"/>
                    </a:cubicBezTo>
                    <a:lnTo>
                      <a:pt x="357726" y="0"/>
                    </a:lnTo>
                    <a:lnTo>
                      <a:pt x="386345" y="0"/>
                    </a:lnTo>
                    <a:lnTo>
                      <a:pt x="386345" y="14175"/>
                    </a:lnTo>
                    <a:cubicBezTo>
                      <a:pt x="386345" y="43513"/>
                      <a:pt x="410793" y="128337"/>
                      <a:pt x="486062" y="128337"/>
                    </a:cubicBezTo>
                    <a:lnTo>
                      <a:pt x="501143" y="128337"/>
                    </a:lnTo>
                    <a:lnTo>
                      <a:pt x="501143" y="189451"/>
                    </a:lnTo>
                    <a:lnTo>
                      <a:pt x="387115" y="189451"/>
                    </a:lnTo>
                    <a:lnTo>
                      <a:pt x="387115" y="211082"/>
                    </a:lnTo>
                    <a:cubicBezTo>
                      <a:pt x="390388" y="210190"/>
                      <a:pt x="393788" y="209741"/>
                      <a:pt x="397254" y="209734"/>
                    </a:cubicBezTo>
                    <a:cubicBezTo>
                      <a:pt x="406173" y="209734"/>
                      <a:pt x="414900" y="212943"/>
                      <a:pt x="421702" y="218782"/>
                    </a:cubicBezTo>
                    <a:cubicBezTo>
                      <a:pt x="422664" y="219822"/>
                      <a:pt x="423884" y="220637"/>
                      <a:pt x="425167" y="221189"/>
                    </a:cubicBezTo>
                    <a:cubicBezTo>
                      <a:pt x="426515" y="221734"/>
                      <a:pt x="427926" y="221997"/>
                      <a:pt x="429402" y="221959"/>
                    </a:cubicBezTo>
                    <a:cubicBezTo>
                      <a:pt x="430814" y="222016"/>
                      <a:pt x="432226" y="221760"/>
                      <a:pt x="433573" y="221208"/>
                    </a:cubicBezTo>
                    <a:cubicBezTo>
                      <a:pt x="434920" y="220662"/>
                      <a:pt x="436076" y="219834"/>
                      <a:pt x="437102" y="218782"/>
                    </a:cubicBezTo>
                    <a:cubicBezTo>
                      <a:pt x="444097" y="212969"/>
                      <a:pt x="452888" y="209780"/>
                      <a:pt x="461935" y="209780"/>
                    </a:cubicBezTo>
                    <a:cubicBezTo>
                      <a:pt x="471047" y="209780"/>
                      <a:pt x="479838" y="212969"/>
                      <a:pt x="486832" y="218782"/>
                    </a:cubicBezTo>
                    <a:cubicBezTo>
                      <a:pt x="490362" y="221471"/>
                      <a:pt x="491196" y="222081"/>
                      <a:pt x="494662" y="222081"/>
                    </a:cubicBezTo>
                    <a:lnTo>
                      <a:pt x="500757" y="222081"/>
                    </a:lnTo>
                    <a:lnTo>
                      <a:pt x="500757" y="283194"/>
                    </a:lnTo>
                    <a:lnTo>
                      <a:pt x="495046" y="283073"/>
                    </a:lnTo>
                    <a:close/>
                  </a:path>
                </a:pathLst>
              </a:custGeom>
              <a:solidFill>
                <a:srgbClr val="FFFFFF"/>
              </a:solidFill>
              <a:ln w="6417" cap="flat">
                <a:noFill/>
                <a:prstDash val="solid"/>
                <a:miter/>
              </a:ln>
            </p:spPr>
            <p:txBody>
              <a:bodyPr rtlCol="0" anchor="ctr"/>
              <a:lstStyle/>
              <a:p>
                <a:endParaRPr lang="en-US" sz="1600"/>
              </a:p>
            </p:txBody>
          </p:sp>
          <p:sp>
            <p:nvSpPr>
              <p:cNvPr id="75" name="Freeform: Shape 2575">
                <a:extLst>
                  <a:ext uri="{FF2B5EF4-FFF2-40B4-BE49-F238E27FC236}">
                    <a16:creationId xmlns:a16="http://schemas.microsoft.com/office/drawing/2014/main" id="{519EBFF4-5BD4-C9AD-5D59-21E498CC1400}"/>
                  </a:ext>
                </a:extLst>
              </p:cNvPr>
              <p:cNvSpPr/>
              <p:nvPr/>
            </p:nvSpPr>
            <p:spPr>
              <a:xfrm>
                <a:off x="6387966" y="5506182"/>
                <a:ext cx="513347" cy="295542"/>
              </a:xfrm>
              <a:custGeom>
                <a:avLst/>
                <a:gdLst>
                  <a:gd name="connsiteX0" fmla="*/ 387064 w 513347"/>
                  <a:gd name="connsiteY0" fmla="*/ 12462 h 295542"/>
                  <a:gd name="connsiteX1" fmla="*/ 387064 w 513347"/>
                  <a:gd name="connsiteY1" fmla="*/ 20534 h 295542"/>
                  <a:gd name="connsiteX2" fmla="*/ 492941 w 513347"/>
                  <a:gd name="connsiteY2" fmla="*/ 140798 h 295542"/>
                  <a:gd name="connsiteX3" fmla="*/ 501155 w 513347"/>
                  <a:gd name="connsiteY3" fmla="*/ 140798 h 295542"/>
                  <a:gd name="connsiteX4" fmla="*/ 501155 w 513347"/>
                  <a:gd name="connsiteY4" fmla="*/ 189688 h 295542"/>
                  <a:gd name="connsiteX5" fmla="*/ 387064 w 513347"/>
                  <a:gd name="connsiteY5" fmla="*/ 189688 h 295542"/>
                  <a:gd name="connsiteX6" fmla="*/ 387064 w 513347"/>
                  <a:gd name="connsiteY6" fmla="*/ 226361 h 295542"/>
                  <a:gd name="connsiteX7" fmla="*/ 403363 w 513347"/>
                  <a:gd name="connsiteY7" fmla="*/ 222202 h 295542"/>
                  <a:gd name="connsiteX8" fmla="*/ 424474 w 513347"/>
                  <a:gd name="connsiteY8" fmla="*/ 230024 h 295542"/>
                  <a:gd name="connsiteX9" fmla="*/ 435896 w 513347"/>
                  <a:gd name="connsiteY9" fmla="*/ 234446 h 295542"/>
                  <a:gd name="connsiteX10" fmla="*/ 447318 w 513347"/>
                  <a:gd name="connsiteY10" fmla="*/ 230024 h 295542"/>
                  <a:gd name="connsiteX11" fmla="*/ 468494 w 513347"/>
                  <a:gd name="connsiteY11" fmla="*/ 222202 h 295542"/>
                  <a:gd name="connsiteX12" fmla="*/ 489733 w 513347"/>
                  <a:gd name="connsiteY12" fmla="*/ 230024 h 295542"/>
                  <a:gd name="connsiteX13" fmla="*/ 501155 w 513347"/>
                  <a:gd name="connsiteY13" fmla="*/ 234427 h 295542"/>
                  <a:gd name="connsiteX14" fmla="*/ 501155 w 513347"/>
                  <a:gd name="connsiteY14" fmla="*/ 283316 h 295542"/>
                  <a:gd name="connsiteX15" fmla="*/ 479980 w 513347"/>
                  <a:gd name="connsiteY15" fmla="*/ 275616 h 295542"/>
                  <a:gd name="connsiteX16" fmla="*/ 468494 w 513347"/>
                  <a:gd name="connsiteY16" fmla="*/ 271092 h 295542"/>
                  <a:gd name="connsiteX17" fmla="*/ 457136 w 513347"/>
                  <a:gd name="connsiteY17" fmla="*/ 275616 h 295542"/>
                  <a:gd name="connsiteX18" fmla="*/ 435896 w 513347"/>
                  <a:gd name="connsiteY18" fmla="*/ 283329 h 295542"/>
                  <a:gd name="connsiteX19" fmla="*/ 414721 w 513347"/>
                  <a:gd name="connsiteY19" fmla="*/ 275616 h 295542"/>
                  <a:gd name="connsiteX20" fmla="*/ 403363 w 513347"/>
                  <a:gd name="connsiteY20" fmla="*/ 271092 h 295542"/>
                  <a:gd name="connsiteX21" fmla="*/ 391876 w 513347"/>
                  <a:gd name="connsiteY21" fmla="*/ 275616 h 295542"/>
                  <a:gd name="connsiteX22" fmla="*/ 370701 w 513347"/>
                  <a:gd name="connsiteY22" fmla="*/ 283316 h 295542"/>
                  <a:gd name="connsiteX23" fmla="*/ 349589 w 513347"/>
                  <a:gd name="connsiteY23" fmla="*/ 275616 h 295542"/>
                  <a:gd name="connsiteX24" fmla="*/ 338167 w 513347"/>
                  <a:gd name="connsiteY24" fmla="*/ 271112 h 295542"/>
                  <a:gd name="connsiteX25" fmla="*/ 326682 w 513347"/>
                  <a:gd name="connsiteY25" fmla="*/ 275616 h 295542"/>
                  <a:gd name="connsiteX26" fmla="*/ 305570 w 513347"/>
                  <a:gd name="connsiteY26" fmla="*/ 283316 h 295542"/>
                  <a:gd name="connsiteX27" fmla="*/ 284266 w 513347"/>
                  <a:gd name="connsiteY27" fmla="*/ 275616 h 295542"/>
                  <a:gd name="connsiteX28" fmla="*/ 272908 w 513347"/>
                  <a:gd name="connsiteY28" fmla="*/ 271073 h 295542"/>
                  <a:gd name="connsiteX29" fmla="*/ 261551 w 513347"/>
                  <a:gd name="connsiteY29" fmla="*/ 275616 h 295542"/>
                  <a:gd name="connsiteX30" fmla="*/ 240310 w 513347"/>
                  <a:gd name="connsiteY30" fmla="*/ 283316 h 295542"/>
                  <a:gd name="connsiteX31" fmla="*/ 219135 w 513347"/>
                  <a:gd name="connsiteY31" fmla="*/ 275616 h 295542"/>
                  <a:gd name="connsiteX32" fmla="*/ 207777 w 513347"/>
                  <a:gd name="connsiteY32" fmla="*/ 271092 h 295542"/>
                  <a:gd name="connsiteX33" fmla="*/ 196291 w 513347"/>
                  <a:gd name="connsiteY33" fmla="*/ 275616 h 295542"/>
                  <a:gd name="connsiteX34" fmla="*/ 175180 w 513347"/>
                  <a:gd name="connsiteY34" fmla="*/ 283316 h 295542"/>
                  <a:gd name="connsiteX35" fmla="*/ 154004 w 513347"/>
                  <a:gd name="connsiteY35" fmla="*/ 275616 h 295542"/>
                  <a:gd name="connsiteX36" fmla="*/ 142582 w 513347"/>
                  <a:gd name="connsiteY36" fmla="*/ 271112 h 295542"/>
                  <a:gd name="connsiteX37" fmla="*/ 131160 w 513347"/>
                  <a:gd name="connsiteY37" fmla="*/ 275616 h 295542"/>
                  <a:gd name="connsiteX38" fmla="*/ 109985 w 513347"/>
                  <a:gd name="connsiteY38" fmla="*/ 283316 h 295542"/>
                  <a:gd name="connsiteX39" fmla="*/ 88873 w 513347"/>
                  <a:gd name="connsiteY39" fmla="*/ 275616 h 295542"/>
                  <a:gd name="connsiteX40" fmla="*/ 77387 w 513347"/>
                  <a:gd name="connsiteY40" fmla="*/ 271092 h 295542"/>
                  <a:gd name="connsiteX41" fmla="*/ 66029 w 513347"/>
                  <a:gd name="connsiteY41" fmla="*/ 275616 h 295542"/>
                  <a:gd name="connsiteX42" fmla="*/ 44854 w 513347"/>
                  <a:gd name="connsiteY42" fmla="*/ 283316 h 295542"/>
                  <a:gd name="connsiteX43" fmla="*/ 23588 w 513347"/>
                  <a:gd name="connsiteY43" fmla="*/ 275616 h 295542"/>
                  <a:gd name="connsiteX44" fmla="*/ 12224 w 513347"/>
                  <a:gd name="connsiteY44" fmla="*/ 271092 h 295542"/>
                  <a:gd name="connsiteX45" fmla="*/ 12224 w 513347"/>
                  <a:gd name="connsiteY45" fmla="*/ 222202 h 295542"/>
                  <a:gd name="connsiteX46" fmla="*/ 33368 w 513347"/>
                  <a:gd name="connsiteY46" fmla="*/ 230024 h 295542"/>
                  <a:gd name="connsiteX47" fmla="*/ 44789 w 513347"/>
                  <a:gd name="connsiteY47" fmla="*/ 234446 h 295542"/>
                  <a:gd name="connsiteX48" fmla="*/ 56212 w 513347"/>
                  <a:gd name="connsiteY48" fmla="*/ 230024 h 295542"/>
                  <a:gd name="connsiteX49" fmla="*/ 77387 w 513347"/>
                  <a:gd name="connsiteY49" fmla="*/ 222202 h 295542"/>
                  <a:gd name="connsiteX50" fmla="*/ 98627 w 513347"/>
                  <a:gd name="connsiteY50" fmla="*/ 230024 h 295542"/>
                  <a:gd name="connsiteX51" fmla="*/ 109985 w 513347"/>
                  <a:gd name="connsiteY51" fmla="*/ 234427 h 295542"/>
                  <a:gd name="connsiteX52" fmla="*/ 121342 w 513347"/>
                  <a:gd name="connsiteY52" fmla="*/ 230024 h 295542"/>
                  <a:gd name="connsiteX53" fmla="*/ 128337 w 513347"/>
                  <a:gd name="connsiteY53" fmla="*/ 225500 h 295542"/>
                  <a:gd name="connsiteX54" fmla="*/ 128337 w 513347"/>
                  <a:gd name="connsiteY54" fmla="*/ 189688 h 295542"/>
                  <a:gd name="connsiteX55" fmla="*/ 12224 w 513347"/>
                  <a:gd name="connsiteY55" fmla="*/ 189688 h 295542"/>
                  <a:gd name="connsiteX56" fmla="*/ 12224 w 513347"/>
                  <a:gd name="connsiteY56" fmla="*/ 140798 h 295542"/>
                  <a:gd name="connsiteX57" fmla="*/ 22369 w 513347"/>
                  <a:gd name="connsiteY57" fmla="*/ 140798 h 295542"/>
                  <a:gd name="connsiteX58" fmla="*/ 128337 w 513347"/>
                  <a:gd name="connsiteY58" fmla="*/ 20534 h 295542"/>
                  <a:gd name="connsiteX59" fmla="*/ 128337 w 513347"/>
                  <a:gd name="connsiteY59" fmla="*/ 12462 h 295542"/>
                  <a:gd name="connsiteX60" fmla="*/ 144572 w 513347"/>
                  <a:gd name="connsiteY60" fmla="*/ 12462 h 295542"/>
                  <a:gd name="connsiteX61" fmla="*/ 144572 w 513347"/>
                  <a:gd name="connsiteY61" fmla="*/ 20534 h 295542"/>
                  <a:gd name="connsiteX62" fmla="*/ 166196 w 513347"/>
                  <a:gd name="connsiteY62" fmla="*/ 92274 h 295542"/>
                  <a:gd name="connsiteX63" fmla="*/ 206237 w 513347"/>
                  <a:gd name="connsiteY63" fmla="*/ 127894 h 295542"/>
                  <a:gd name="connsiteX64" fmla="*/ 258727 w 513347"/>
                  <a:gd name="connsiteY64" fmla="*/ 138726 h 295542"/>
                  <a:gd name="connsiteX65" fmla="*/ 311217 w 513347"/>
                  <a:gd name="connsiteY65" fmla="*/ 126970 h 295542"/>
                  <a:gd name="connsiteX66" fmla="*/ 350039 w 513347"/>
                  <a:gd name="connsiteY66" fmla="*/ 89836 h 295542"/>
                  <a:gd name="connsiteX67" fmla="*/ 370701 w 513347"/>
                  <a:gd name="connsiteY67" fmla="*/ 20284 h 295542"/>
                  <a:gd name="connsiteX68" fmla="*/ 370701 w 513347"/>
                  <a:gd name="connsiteY68" fmla="*/ 12218 h 295542"/>
                  <a:gd name="connsiteX69" fmla="*/ 387064 w 513347"/>
                  <a:gd name="connsiteY69" fmla="*/ 12218 h 295542"/>
                  <a:gd name="connsiteX70" fmla="*/ 399320 w 513347"/>
                  <a:gd name="connsiteY70" fmla="*/ 0 h 295542"/>
                  <a:gd name="connsiteX71" fmla="*/ 358509 w 513347"/>
                  <a:gd name="connsiteY71" fmla="*/ 0 h 295542"/>
                  <a:gd name="connsiteX72" fmla="*/ 358509 w 513347"/>
                  <a:gd name="connsiteY72" fmla="*/ 20284 h 295542"/>
                  <a:gd name="connsiteX73" fmla="*/ 339644 w 513347"/>
                  <a:gd name="connsiteY73" fmla="*/ 83477 h 295542"/>
                  <a:gd name="connsiteX74" fmla="*/ 305185 w 513347"/>
                  <a:gd name="connsiteY74" fmla="*/ 116215 h 295542"/>
                  <a:gd name="connsiteX75" fmla="*/ 258727 w 513347"/>
                  <a:gd name="connsiteY75" fmla="*/ 126258 h 295542"/>
                  <a:gd name="connsiteX76" fmla="*/ 212013 w 513347"/>
                  <a:gd name="connsiteY76" fmla="*/ 116921 h 295542"/>
                  <a:gd name="connsiteX77" fmla="*/ 176463 w 513347"/>
                  <a:gd name="connsiteY77" fmla="*/ 85190 h 295542"/>
                  <a:gd name="connsiteX78" fmla="*/ 156828 w 513347"/>
                  <a:gd name="connsiteY78" fmla="*/ 20162 h 295542"/>
                  <a:gd name="connsiteX79" fmla="*/ 156828 w 513347"/>
                  <a:gd name="connsiteY79" fmla="*/ 244 h 295542"/>
                  <a:gd name="connsiteX80" fmla="*/ 116145 w 513347"/>
                  <a:gd name="connsiteY80" fmla="*/ 244 h 295542"/>
                  <a:gd name="connsiteX81" fmla="*/ 116145 w 513347"/>
                  <a:gd name="connsiteY81" fmla="*/ 20534 h 295542"/>
                  <a:gd name="connsiteX82" fmla="*/ 22369 w 513347"/>
                  <a:gd name="connsiteY82" fmla="*/ 128580 h 295542"/>
                  <a:gd name="connsiteX83" fmla="*/ 0 w 513347"/>
                  <a:gd name="connsiteY83" fmla="*/ 128580 h 295542"/>
                  <a:gd name="connsiteX84" fmla="*/ 0 w 513347"/>
                  <a:gd name="connsiteY84" fmla="*/ 201912 h 295542"/>
                  <a:gd name="connsiteX85" fmla="*/ 116145 w 513347"/>
                  <a:gd name="connsiteY85" fmla="*/ 201912 h 295542"/>
                  <a:gd name="connsiteX86" fmla="*/ 116145 w 513347"/>
                  <a:gd name="connsiteY86" fmla="*/ 218660 h 295542"/>
                  <a:gd name="connsiteX87" fmla="*/ 114027 w 513347"/>
                  <a:gd name="connsiteY87" fmla="*/ 220245 h 295542"/>
                  <a:gd name="connsiteX88" fmla="*/ 109985 w 513347"/>
                  <a:gd name="connsiteY88" fmla="*/ 222202 h 295542"/>
                  <a:gd name="connsiteX89" fmla="*/ 105942 w 513347"/>
                  <a:gd name="connsiteY89" fmla="*/ 220245 h 295542"/>
                  <a:gd name="connsiteX90" fmla="*/ 77387 w 513347"/>
                  <a:gd name="connsiteY90" fmla="*/ 209978 h 295542"/>
                  <a:gd name="connsiteX91" fmla="*/ 48896 w 513347"/>
                  <a:gd name="connsiteY91" fmla="*/ 220245 h 295542"/>
                  <a:gd name="connsiteX92" fmla="*/ 44854 w 513347"/>
                  <a:gd name="connsiteY92" fmla="*/ 222202 h 295542"/>
                  <a:gd name="connsiteX93" fmla="*/ 40683 w 513347"/>
                  <a:gd name="connsiteY93" fmla="*/ 220245 h 295542"/>
                  <a:gd name="connsiteX94" fmla="*/ 12224 w 513347"/>
                  <a:gd name="connsiteY94" fmla="*/ 209978 h 295542"/>
                  <a:gd name="connsiteX95" fmla="*/ 0 w 513347"/>
                  <a:gd name="connsiteY95" fmla="*/ 209978 h 295542"/>
                  <a:gd name="connsiteX96" fmla="*/ 0 w 513347"/>
                  <a:gd name="connsiteY96" fmla="*/ 283316 h 295542"/>
                  <a:gd name="connsiteX97" fmla="*/ 12224 w 513347"/>
                  <a:gd name="connsiteY97" fmla="*/ 283316 h 295542"/>
                  <a:gd name="connsiteX98" fmla="*/ 16254 w 513347"/>
                  <a:gd name="connsiteY98" fmla="*/ 285396 h 295542"/>
                  <a:gd name="connsiteX99" fmla="*/ 44854 w 513347"/>
                  <a:gd name="connsiteY99" fmla="*/ 295541 h 295542"/>
                  <a:gd name="connsiteX100" fmla="*/ 73344 w 513347"/>
                  <a:gd name="connsiteY100" fmla="*/ 285396 h 295542"/>
                  <a:gd name="connsiteX101" fmla="*/ 77387 w 513347"/>
                  <a:gd name="connsiteY101" fmla="*/ 283316 h 295542"/>
                  <a:gd name="connsiteX102" fmla="*/ 81494 w 513347"/>
                  <a:gd name="connsiteY102" fmla="*/ 285396 h 295542"/>
                  <a:gd name="connsiteX103" fmla="*/ 109985 w 513347"/>
                  <a:gd name="connsiteY103" fmla="*/ 295521 h 295542"/>
                  <a:gd name="connsiteX104" fmla="*/ 138476 w 513347"/>
                  <a:gd name="connsiteY104" fmla="*/ 285396 h 295542"/>
                  <a:gd name="connsiteX105" fmla="*/ 142518 w 513347"/>
                  <a:gd name="connsiteY105" fmla="*/ 283316 h 295542"/>
                  <a:gd name="connsiteX106" fmla="*/ 146689 w 513347"/>
                  <a:gd name="connsiteY106" fmla="*/ 285396 h 295542"/>
                  <a:gd name="connsiteX107" fmla="*/ 175180 w 513347"/>
                  <a:gd name="connsiteY107" fmla="*/ 295521 h 295542"/>
                  <a:gd name="connsiteX108" fmla="*/ 203606 w 513347"/>
                  <a:gd name="connsiteY108" fmla="*/ 285396 h 295542"/>
                  <a:gd name="connsiteX109" fmla="*/ 207777 w 513347"/>
                  <a:gd name="connsiteY109" fmla="*/ 283316 h 295542"/>
                  <a:gd name="connsiteX110" fmla="*/ 211820 w 513347"/>
                  <a:gd name="connsiteY110" fmla="*/ 285396 h 295542"/>
                  <a:gd name="connsiteX111" fmla="*/ 240375 w 513347"/>
                  <a:gd name="connsiteY111" fmla="*/ 295534 h 295542"/>
                  <a:gd name="connsiteX112" fmla="*/ 268866 w 513347"/>
                  <a:gd name="connsiteY112" fmla="*/ 285396 h 295542"/>
                  <a:gd name="connsiteX113" fmla="*/ 272908 w 513347"/>
                  <a:gd name="connsiteY113" fmla="*/ 283316 h 295542"/>
                  <a:gd name="connsiteX114" fmla="*/ 276951 w 513347"/>
                  <a:gd name="connsiteY114" fmla="*/ 285396 h 295542"/>
                  <a:gd name="connsiteX115" fmla="*/ 305506 w 513347"/>
                  <a:gd name="connsiteY115" fmla="*/ 295534 h 295542"/>
                  <a:gd name="connsiteX116" fmla="*/ 334061 w 513347"/>
                  <a:gd name="connsiteY116" fmla="*/ 285396 h 295542"/>
                  <a:gd name="connsiteX117" fmla="*/ 338103 w 513347"/>
                  <a:gd name="connsiteY117" fmla="*/ 283316 h 295542"/>
                  <a:gd name="connsiteX118" fmla="*/ 342210 w 513347"/>
                  <a:gd name="connsiteY118" fmla="*/ 285396 h 295542"/>
                  <a:gd name="connsiteX119" fmla="*/ 370701 w 513347"/>
                  <a:gd name="connsiteY119" fmla="*/ 295521 h 295542"/>
                  <a:gd name="connsiteX120" fmla="*/ 399192 w 513347"/>
                  <a:gd name="connsiteY120" fmla="*/ 285396 h 295542"/>
                  <a:gd name="connsiteX121" fmla="*/ 403363 w 513347"/>
                  <a:gd name="connsiteY121" fmla="*/ 283316 h 295542"/>
                  <a:gd name="connsiteX122" fmla="*/ 407405 w 513347"/>
                  <a:gd name="connsiteY122" fmla="*/ 285396 h 295542"/>
                  <a:gd name="connsiteX123" fmla="*/ 435896 w 513347"/>
                  <a:gd name="connsiteY123" fmla="*/ 295534 h 295542"/>
                  <a:gd name="connsiteX124" fmla="*/ 464451 w 513347"/>
                  <a:gd name="connsiteY124" fmla="*/ 285396 h 295542"/>
                  <a:gd name="connsiteX125" fmla="*/ 468494 w 513347"/>
                  <a:gd name="connsiteY125" fmla="*/ 283316 h 295542"/>
                  <a:gd name="connsiteX126" fmla="*/ 472665 w 513347"/>
                  <a:gd name="connsiteY126" fmla="*/ 285396 h 295542"/>
                  <a:gd name="connsiteX127" fmla="*/ 501155 w 513347"/>
                  <a:gd name="connsiteY127" fmla="*/ 295541 h 295542"/>
                  <a:gd name="connsiteX128" fmla="*/ 513347 w 513347"/>
                  <a:gd name="connsiteY128" fmla="*/ 295541 h 295542"/>
                  <a:gd name="connsiteX129" fmla="*/ 513347 w 513347"/>
                  <a:gd name="connsiteY129" fmla="*/ 222202 h 295542"/>
                  <a:gd name="connsiteX130" fmla="*/ 501155 w 513347"/>
                  <a:gd name="connsiteY130" fmla="*/ 222202 h 295542"/>
                  <a:gd name="connsiteX131" fmla="*/ 497113 w 513347"/>
                  <a:gd name="connsiteY131" fmla="*/ 220245 h 295542"/>
                  <a:gd name="connsiteX132" fmla="*/ 468558 w 513347"/>
                  <a:gd name="connsiteY132" fmla="*/ 209998 h 295542"/>
                  <a:gd name="connsiteX133" fmla="*/ 440003 w 513347"/>
                  <a:gd name="connsiteY133" fmla="*/ 220245 h 295542"/>
                  <a:gd name="connsiteX134" fmla="*/ 435832 w 513347"/>
                  <a:gd name="connsiteY134" fmla="*/ 222202 h 295542"/>
                  <a:gd name="connsiteX135" fmla="*/ 431854 w 513347"/>
                  <a:gd name="connsiteY135" fmla="*/ 220245 h 295542"/>
                  <a:gd name="connsiteX136" fmla="*/ 403363 w 513347"/>
                  <a:gd name="connsiteY136" fmla="*/ 209978 h 295542"/>
                  <a:gd name="connsiteX137" fmla="*/ 399320 w 513347"/>
                  <a:gd name="connsiteY137" fmla="*/ 209978 h 295542"/>
                  <a:gd name="connsiteX138" fmla="*/ 399320 w 513347"/>
                  <a:gd name="connsiteY138" fmla="*/ 201668 h 295542"/>
                  <a:gd name="connsiteX139" fmla="*/ 513347 w 513347"/>
                  <a:gd name="connsiteY139" fmla="*/ 201668 h 295542"/>
                  <a:gd name="connsiteX140" fmla="*/ 513347 w 513347"/>
                  <a:gd name="connsiteY140" fmla="*/ 128337 h 295542"/>
                  <a:gd name="connsiteX141" fmla="*/ 492941 w 513347"/>
                  <a:gd name="connsiteY141" fmla="*/ 128337 h 295542"/>
                  <a:gd name="connsiteX142" fmla="*/ 399320 w 513347"/>
                  <a:gd name="connsiteY142" fmla="*/ 20284 h 295542"/>
                  <a:gd name="connsiteX143" fmla="*/ 399320 w 513347"/>
                  <a:gd name="connsiteY143" fmla="*/ 244 h 295542"/>
                  <a:gd name="connsiteX144" fmla="*/ 399320 w 513347"/>
                  <a:gd name="connsiteY144" fmla="*/ 0 h 295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513347" h="295542">
                    <a:moveTo>
                      <a:pt x="387064" y="12462"/>
                    </a:moveTo>
                    <a:lnTo>
                      <a:pt x="387064" y="20534"/>
                    </a:lnTo>
                    <a:cubicBezTo>
                      <a:pt x="387064" y="51335"/>
                      <a:pt x="413116" y="140798"/>
                      <a:pt x="492941" y="140798"/>
                    </a:cubicBezTo>
                    <a:lnTo>
                      <a:pt x="501155" y="140798"/>
                    </a:lnTo>
                    <a:lnTo>
                      <a:pt x="501155" y="189688"/>
                    </a:lnTo>
                    <a:lnTo>
                      <a:pt x="387064" y="189688"/>
                    </a:lnTo>
                    <a:lnTo>
                      <a:pt x="387064" y="226361"/>
                    </a:lnTo>
                    <a:cubicBezTo>
                      <a:pt x="392005" y="223454"/>
                      <a:pt x="397652" y="222010"/>
                      <a:pt x="403363" y="222202"/>
                    </a:cubicBezTo>
                    <a:cubicBezTo>
                      <a:pt x="411127" y="222151"/>
                      <a:pt x="418635" y="224929"/>
                      <a:pt x="424474" y="230024"/>
                    </a:cubicBezTo>
                    <a:cubicBezTo>
                      <a:pt x="427618" y="232867"/>
                      <a:pt x="431661" y="234446"/>
                      <a:pt x="435896" y="234446"/>
                    </a:cubicBezTo>
                    <a:cubicBezTo>
                      <a:pt x="440131" y="234446"/>
                      <a:pt x="444238" y="232867"/>
                      <a:pt x="447318" y="230024"/>
                    </a:cubicBezTo>
                    <a:cubicBezTo>
                      <a:pt x="453222" y="224929"/>
                      <a:pt x="460730" y="222151"/>
                      <a:pt x="468494" y="222202"/>
                    </a:cubicBezTo>
                    <a:cubicBezTo>
                      <a:pt x="476322" y="222151"/>
                      <a:pt x="483830" y="224929"/>
                      <a:pt x="489733" y="230024"/>
                    </a:cubicBezTo>
                    <a:cubicBezTo>
                      <a:pt x="492814" y="232899"/>
                      <a:pt x="496920" y="234478"/>
                      <a:pt x="501155" y="234427"/>
                    </a:cubicBezTo>
                    <a:lnTo>
                      <a:pt x="501155" y="283316"/>
                    </a:lnTo>
                    <a:cubicBezTo>
                      <a:pt x="493391" y="283426"/>
                      <a:pt x="485819" y="280686"/>
                      <a:pt x="479980" y="275616"/>
                    </a:cubicBezTo>
                    <a:cubicBezTo>
                      <a:pt x="476899" y="272658"/>
                      <a:pt x="472793" y="271028"/>
                      <a:pt x="468494" y="271092"/>
                    </a:cubicBezTo>
                    <a:cubicBezTo>
                      <a:pt x="464258" y="271034"/>
                      <a:pt x="460152" y="272665"/>
                      <a:pt x="457136" y="275616"/>
                    </a:cubicBezTo>
                    <a:cubicBezTo>
                      <a:pt x="451169" y="280602"/>
                      <a:pt x="443661" y="283329"/>
                      <a:pt x="435896" y="283329"/>
                    </a:cubicBezTo>
                    <a:cubicBezTo>
                      <a:pt x="428132" y="283329"/>
                      <a:pt x="420624" y="280602"/>
                      <a:pt x="414721" y="275616"/>
                    </a:cubicBezTo>
                    <a:cubicBezTo>
                      <a:pt x="411641" y="272665"/>
                      <a:pt x="407598" y="271034"/>
                      <a:pt x="403363" y="271092"/>
                    </a:cubicBezTo>
                    <a:cubicBezTo>
                      <a:pt x="399063" y="271028"/>
                      <a:pt x="394957" y="272658"/>
                      <a:pt x="391876" y="275616"/>
                    </a:cubicBezTo>
                    <a:cubicBezTo>
                      <a:pt x="385909" y="280589"/>
                      <a:pt x="378465" y="283316"/>
                      <a:pt x="370701" y="283316"/>
                    </a:cubicBezTo>
                    <a:cubicBezTo>
                      <a:pt x="363000" y="283316"/>
                      <a:pt x="355493" y="280589"/>
                      <a:pt x="349589" y="275616"/>
                    </a:cubicBezTo>
                    <a:cubicBezTo>
                      <a:pt x="346445" y="272722"/>
                      <a:pt x="342403" y="271112"/>
                      <a:pt x="338167" y="271112"/>
                    </a:cubicBezTo>
                    <a:cubicBezTo>
                      <a:pt x="333868" y="271112"/>
                      <a:pt x="329826" y="272722"/>
                      <a:pt x="326682" y="275616"/>
                    </a:cubicBezTo>
                    <a:cubicBezTo>
                      <a:pt x="320842" y="280666"/>
                      <a:pt x="313334" y="283400"/>
                      <a:pt x="305570" y="283316"/>
                    </a:cubicBezTo>
                    <a:cubicBezTo>
                      <a:pt x="297806" y="283400"/>
                      <a:pt x="290234" y="280666"/>
                      <a:pt x="284266" y="275616"/>
                    </a:cubicBezTo>
                    <a:cubicBezTo>
                      <a:pt x="281250" y="272703"/>
                      <a:pt x="277143" y="271073"/>
                      <a:pt x="272908" y="271073"/>
                    </a:cubicBezTo>
                    <a:cubicBezTo>
                      <a:pt x="268673" y="271073"/>
                      <a:pt x="264631" y="272703"/>
                      <a:pt x="261551" y="275616"/>
                    </a:cubicBezTo>
                    <a:cubicBezTo>
                      <a:pt x="255647" y="280666"/>
                      <a:pt x="248075" y="283400"/>
                      <a:pt x="240310" y="283316"/>
                    </a:cubicBezTo>
                    <a:cubicBezTo>
                      <a:pt x="232546" y="283400"/>
                      <a:pt x="225038" y="280666"/>
                      <a:pt x="219135" y="275616"/>
                    </a:cubicBezTo>
                    <a:cubicBezTo>
                      <a:pt x="216120" y="272665"/>
                      <a:pt x="212013" y="271034"/>
                      <a:pt x="207777" y="271092"/>
                    </a:cubicBezTo>
                    <a:cubicBezTo>
                      <a:pt x="203478" y="271028"/>
                      <a:pt x="199371" y="272658"/>
                      <a:pt x="196291" y="275616"/>
                    </a:cubicBezTo>
                    <a:cubicBezTo>
                      <a:pt x="190388" y="280589"/>
                      <a:pt x="182880" y="283316"/>
                      <a:pt x="175180" y="283316"/>
                    </a:cubicBezTo>
                    <a:cubicBezTo>
                      <a:pt x="167416" y="283316"/>
                      <a:pt x="159908" y="280589"/>
                      <a:pt x="154004" y="275616"/>
                    </a:cubicBezTo>
                    <a:cubicBezTo>
                      <a:pt x="150924" y="272722"/>
                      <a:pt x="146817" y="271112"/>
                      <a:pt x="142582" y="271112"/>
                    </a:cubicBezTo>
                    <a:cubicBezTo>
                      <a:pt x="138347" y="271112"/>
                      <a:pt x="134240" y="272722"/>
                      <a:pt x="131160" y="275616"/>
                    </a:cubicBezTo>
                    <a:cubicBezTo>
                      <a:pt x="125257" y="280589"/>
                      <a:pt x="117749" y="283316"/>
                      <a:pt x="109985" y="283316"/>
                    </a:cubicBezTo>
                    <a:cubicBezTo>
                      <a:pt x="102284" y="283316"/>
                      <a:pt x="94777" y="280589"/>
                      <a:pt x="88873" y="275616"/>
                    </a:cubicBezTo>
                    <a:cubicBezTo>
                      <a:pt x="85793" y="272658"/>
                      <a:pt x="81622" y="271028"/>
                      <a:pt x="77387" y="271092"/>
                    </a:cubicBezTo>
                    <a:cubicBezTo>
                      <a:pt x="73152" y="271034"/>
                      <a:pt x="69045" y="272665"/>
                      <a:pt x="66029" y="275616"/>
                    </a:cubicBezTo>
                    <a:cubicBezTo>
                      <a:pt x="60126" y="280647"/>
                      <a:pt x="52618" y="283381"/>
                      <a:pt x="44854" y="283316"/>
                    </a:cubicBezTo>
                    <a:cubicBezTo>
                      <a:pt x="37090" y="283400"/>
                      <a:pt x="29517" y="280666"/>
                      <a:pt x="23588" y="275616"/>
                    </a:cubicBezTo>
                    <a:cubicBezTo>
                      <a:pt x="20547" y="272665"/>
                      <a:pt x="16459" y="271034"/>
                      <a:pt x="12224" y="271092"/>
                    </a:cubicBezTo>
                    <a:lnTo>
                      <a:pt x="12224" y="222202"/>
                    </a:lnTo>
                    <a:cubicBezTo>
                      <a:pt x="19995" y="222125"/>
                      <a:pt x="27516" y="224910"/>
                      <a:pt x="33368" y="230024"/>
                    </a:cubicBezTo>
                    <a:cubicBezTo>
                      <a:pt x="36512" y="232867"/>
                      <a:pt x="40554" y="234446"/>
                      <a:pt x="44789" y="234446"/>
                    </a:cubicBezTo>
                    <a:cubicBezTo>
                      <a:pt x="49025" y="234446"/>
                      <a:pt x="53067" y="232867"/>
                      <a:pt x="56212" y="230024"/>
                    </a:cubicBezTo>
                    <a:cubicBezTo>
                      <a:pt x="62115" y="224929"/>
                      <a:pt x="69623" y="222151"/>
                      <a:pt x="77387" y="222202"/>
                    </a:cubicBezTo>
                    <a:cubicBezTo>
                      <a:pt x="85152" y="222151"/>
                      <a:pt x="92723" y="224929"/>
                      <a:pt x="98627" y="230024"/>
                    </a:cubicBezTo>
                    <a:cubicBezTo>
                      <a:pt x="101707" y="232925"/>
                      <a:pt x="105814" y="234503"/>
                      <a:pt x="109985" y="234427"/>
                    </a:cubicBezTo>
                    <a:cubicBezTo>
                      <a:pt x="114220" y="234478"/>
                      <a:pt x="118262" y="232899"/>
                      <a:pt x="121342" y="230024"/>
                    </a:cubicBezTo>
                    <a:cubicBezTo>
                      <a:pt x="123524" y="228286"/>
                      <a:pt x="125834" y="226765"/>
                      <a:pt x="128337" y="225500"/>
                    </a:cubicBezTo>
                    <a:lnTo>
                      <a:pt x="128337" y="189688"/>
                    </a:lnTo>
                    <a:lnTo>
                      <a:pt x="12224" y="189688"/>
                    </a:lnTo>
                    <a:lnTo>
                      <a:pt x="12224" y="140798"/>
                    </a:lnTo>
                    <a:lnTo>
                      <a:pt x="22369" y="140798"/>
                    </a:lnTo>
                    <a:cubicBezTo>
                      <a:pt x="102284" y="140798"/>
                      <a:pt x="128337" y="51335"/>
                      <a:pt x="128337" y="20534"/>
                    </a:cubicBezTo>
                    <a:lnTo>
                      <a:pt x="128337" y="12462"/>
                    </a:lnTo>
                    <a:lnTo>
                      <a:pt x="144572" y="12462"/>
                    </a:lnTo>
                    <a:lnTo>
                      <a:pt x="144572" y="20534"/>
                    </a:lnTo>
                    <a:cubicBezTo>
                      <a:pt x="145213" y="45957"/>
                      <a:pt x="152721" y="70739"/>
                      <a:pt x="166196" y="92274"/>
                    </a:cubicBezTo>
                    <a:cubicBezTo>
                      <a:pt x="176207" y="107456"/>
                      <a:pt x="190003" y="119745"/>
                      <a:pt x="206237" y="127894"/>
                    </a:cubicBezTo>
                    <a:cubicBezTo>
                      <a:pt x="222536" y="136050"/>
                      <a:pt x="240632" y="139784"/>
                      <a:pt x="258727" y="138726"/>
                    </a:cubicBezTo>
                    <a:cubicBezTo>
                      <a:pt x="276951" y="139643"/>
                      <a:pt x="295111" y="135581"/>
                      <a:pt x="311217" y="126970"/>
                    </a:cubicBezTo>
                    <a:cubicBezTo>
                      <a:pt x="327259" y="118352"/>
                      <a:pt x="340734" y="105512"/>
                      <a:pt x="350039" y="89836"/>
                    </a:cubicBezTo>
                    <a:cubicBezTo>
                      <a:pt x="362744" y="68795"/>
                      <a:pt x="369867" y="44854"/>
                      <a:pt x="370701" y="20284"/>
                    </a:cubicBezTo>
                    <a:lnTo>
                      <a:pt x="370701" y="12218"/>
                    </a:lnTo>
                    <a:lnTo>
                      <a:pt x="387064" y="12218"/>
                    </a:lnTo>
                    <a:moveTo>
                      <a:pt x="399320" y="0"/>
                    </a:moveTo>
                    <a:lnTo>
                      <a:pt x="358509" y="0"/>
                    </a:lnTo>
                    <a:lnTo>
                      <a:pt x="358509" y="20284"/>
                    </a:lnTo>
                    <a:cubicBezTo>
                      <a:pt x="357611" y="42588"/>
                      <a:pt x="351129" y="64316"/>
                      <a:pt x="339644" y="83477"/>
                    </a:cubicBezTo>
                    <a:cubicBezTo>
                      <a:pt x="331430" y="97343"/>
                      <a:pt x="319495" y="108669"/>
                      <a:pt x="305185" y="116215"/>
                    </a:cubicBezTo>
                    <a:cubicBezTo>
                      <a:pt x="290939" y="123755"/>
                      <a:pt x="274833" y="127233"/>
                      <a:pt x="258727" y="126258"/>
                    </a:cubicBezTo>
                    <a:cubicBezTo>
                      <a:pt x="242621" y="127362"/>
                      <a:pt x="226515" y="124140"/>
                      <a:pt x="212013" y="116921"/>
                    </a:cubicBezTo>
                    <a:cubicBezTo>
                      <a:pt x="197575" y="109696"/>
                      <a:pt x="185318" y="98742"/>
                      <a:pt x="176463" y="85190"/>
                    </a:cubicBezTo>
                    <a:cubicBezTo>
                      <a:pt x="164143" y="65708"/>
                      <a:pt x="157341" y="43224"/>
                      <a:pt x="156828" y="20162"/>
                    </a:cubicBezTo>
                    <a:lnTo>
                      <a:pt x="156828" y="244"/>
                    </a:lnTo>
                    <a:lnTo>
                      <a:pt x="116145" y="244"/>
                    </a:lnTo>
                    <a:lnTo>
                      <a:pt x="116145" y="20534"/>
                    </a:lnTo>
                    <a:cubicBezTo>
                      <a:pt x="116145" y="48274"/>
                      <a:pt x="93044" y="128580"/>
                      <a:pt x="22369" y="128580"/>
                    </a:cubicBezTo>
                    <a:lnTo>
                      <a:pt x="0" y="128580"/>
                    </a:lnTo>
                    <a:lnTo>
                      <a:pt x="0" y="201912"/>
                    </a:lnTo>
                    <a:lnTo>
                      <a:pt x="116145" y="201912"/>
                    </a:lnTo>
                    <a:lnTo>
                      <a:pt x="116145" y="218660"/>
                    </a:lnTo>
                    <a:lnTo>
                      <a:pt x="114027" y="220245"/>
                    </a:lnTo>
                    <a:cubicBezTo>
                      <a:pt x="111332" y="222202"/>
                      <a:pt x="111332" y="222202"/>
                      <a:pt x="109985" y="222202"/>
                    </a:cubicBezTo>
                    <a:cubicBezTo>
                      <a:pt x="108637" y="222202"/>
                      <a:pt x="108637" y="222202"/>
                      <a:pt x="105942" y="220245"/>
                    </a:cubicBezTo>
                    <a:cubicBezTo>
                      <a:pt x="97985" y="213520"/>
                      <a:pt x="87847" y="209875"/>
                      <a:pt x="77387" y="209978"/>
                    </a:cubicBezTo>
                    <a:cubicBezTo>
                      <a:pt x="66928" y="209875"/>
                      <a:pt x="56853" y="213514"/>
                      <a:pt x="48896" y="220245"/>
                    </a:cubicBezTo>
                    <a:cubicBezTo>
                      <a:pt x="46201" y="222202"/>
                      <a:pt x="46201" y="222202"/>
                      <a:pt x="44854" y="222202"/>
                    </a:cubicBezTo>
                    <a:cubicBezTo>
                      <a:pt x="43506" y="222202"/>
                      <a:pt x="43506" y="222202"/>
                      <a:pt x="40683" y="220245"/>
                    </a:cubicBezTo>
                    <a:cubicBezTo>
                      <a:pt x="32790" y="213495"/>
                      <a:pt x="22645" y="209850"/>
                      <a:pt x="12224" y="209978"/>
                    </a:cubicBezTo>
                    <a:lnTo>
                      <a:pt x="0" y="209978"/>
                    </a:lnTo>
                    <a:lnTo>
                      <a:pt x="0" y="283316"/>
                    </a:lnTo>
                    <a:lnTo>
                      <a:pt x="12224" y="283316"/>
                    </a:lnTo>
                    <a:cubicBezTo>
                      <a:pt x="13565" y="283316"/>
                      <a:pt x="13565" y="283316"/>
                      <a:pt x="16254" y="285396"/>
                    </a:cubicBezTo>
                    <a:cubicBezTo>
                      <a:pt x="24307" y="292024"/>
                      <a:pt x="34458" y="295611"/>
                      <a:pt x="44854" y="295541"/>
                    </a:cubicBezTo>
                    <a:cubicBezTo>
                      <a:pt x="55249" y="295617"/>
                      <a:pt x="65323" y="292024"/>
                      <a:pt x="73344" y="285396"/>
                    </a:cubicBezTo>
                    <a:cubicBezTo>
                      <a:pt x="76039" y="283316"/>
                      <a:pt x="76039" y="283316"/>
                      <a:pt x="77387" y="283316"/>
                    </a:cubicBezTo>
                    <a:cubicBezTo>
                      <a:pt x="78735" y="283316"/>
                      <a:pt x="78735" y="283316"/>
                      <a:pt x="81494" y="285396"/>
                    </a:cubicBezTo>
                    <a:cubicBezTo>
                      <a:pt x="89579" y="291947"/>
                      <a:pt x="99654" y="295521"/>
                      <a:pt x="109985" y="295521"/>
                    </a:cubicBezTo>
                    <a:cubicBezTo>
                      <a:pt x="120380" y="295521"/>
                      <a:pt x="130455" y="291947"/>
                      <a:pt x="138476" y="285396"/>
                    </a:cubicBezTo>
                    <a:cubicBezTo>
                      <a:pt x="141171" y="283316"/>
                      <a:pt x="141171" y="283316"/>
                      <a:pt x="142518" y="283316"/>
                    </a:cubicBezTo>
                    <a:cubicBezTo>
                      <a:pt x="143865" y="283316"/>
                      <a:pt x="143994" y="283316"/>
                      <a:pt x="146689" y="285396"/>
                    </a:cubicBezTo>
                    <a:cubicBezTo>
                      <a:pt x="154710" y="291947"/>
                      <a:pt x="164784" y="295521"/>
                      <a:pt x="175180" y="295521"/>
                    </a:cubicBezTo>
                    <a:cubicBezTo>
                      <a:pt x="185511" y="295521"/>
                      <a:pt x="195585" y="291947"/>
                      <a:pt x="203606" y="285396"/>
                    </a:cubicBezTo>
                    <a:cubicBezTo>
                      <a:pt x="206430" y="283316"/>
                      <a:pt x="206430" y="283316"/>
                      <a:pt x="207777" y="283316"/>
                    </a:cubicBezTo>
                    <a:cubicBezTo>
                      <a:pt x="209125" y="283316"/>
                      <a:pt x="209125" y="283316"/>
                      <a:pt x="211820" y="285396"/>
                    </a:cubicBezTo>
                    <a:cubicBezTo>
                      <a:pt x="219905" y="291953"/>
                      <a:pt x="229979" y="295534"/>
                      <a:pt x="240375" y="295534"/>
                    </a:cubicBezTo>
                    <a:cubicBezTo>
                      <a:pt x="250770" y="295534"/>
                      <a:pt x="260845" y="291953"/>
                      <a:pt x="268866" y="285396"/>
                    </a:cubicBezTo>
                    <a:cubicBezTo>
                      <a:pt x="271560" y="283316"/>
                      <a:pt x="271560" y="283316"/>
                      <a:pt x="272908" y="283316"/>
                    </a:cubicBezTo>
                    <a:cubicBezTo>
                      <a:pt x="274256" y="283316"/>
                      <a:pt x="274256" y="283316"/>
                      <a:pt x="276951" y="285396"/>
                    </a:cubicBezTo>
                    <a:cubicBezTo>
                      <a:pt x="285036" y="291953"/>
                      <a:pt x="295111" y="295534"/>
                      <a:pt x="305506" y="295534"/>
                    </a:cubicBezTo>
                    <a:cubicBezTo>
                      <a:pt x="315901" y="295534"/>
                      <a:pt x="325976" y="291953"/>
                      <a:pt x="334061" y="285396"/>
                    </a:cubicBezTo>
                    <a:cubicBezTo>
                      <a:pt x="336756" y="283316"/>
                      <a:pt x="336756" y="283316"/>
                      <a:pt x="338103" y="283316"/>
                    </a:cubicBezTo>
                    <a:cubicBezTo>
                      <a:pt x="339451" y="283316"/>
                      <a:pt x="339451" y="283316"/>
                      <a:pt x="342210" y="285396"/>
                    </a:cubicBezTo>
                    <a:cubicBezTo>
                      <a:pt x="350295" y="291947"/>
                      <a:pt x="360306" y="295521"/>
                      <a:pt x="370701" y="295521"/>
                    </a:cubicBezTo>
                    <a:cubicBezTo>
                      <a:pt x="381096" y="295521"/>
                      <a:pt x="391170" y="291947"/>
                      <a:pt x="399192" y="285396"/>
                    </a:cubicBezTo>
                    <a:cubicBezTo>
                      <a:pt x="402015" y="283316"/>
                      <a:pt x="402015" y="283316"/>
                      <a:pt x="403363" y="283316"/>
                    </a:cubicBezTo>
                    <a:cubicBezTo>
                      <a:pt x="404710" y="283316"/>
                      <a:pt x="404710" y="283316"/>
                      <a:pt x="407405" y="285396"/>
                    </a:cubicBezTo>
                    <a:cubicBezTo>
                      <a:pt x="415426" y="291953"/>
                      <a:pt x="425501" y="295534"/>
                      <a:pt x="435896" y="295534"/>
                    </a:cubicBezTo>
                    <a:cubicBezTo>
                      <a:pt x="446292" y="295534"/>
                      <a:pt x="456366" y="291953"/>
                      <a:pt x="464451" y="285396"/>
                    </a:cubicBezTo>
                    <a:cubicBezTo>
                      <a:pt x="467146" y="283316"/>
                      <a:pt x="467146" y="283316"/>
                      <a:pt x="468494" y="283316"/>
                    </a:cubicBezTo>
                    <a:cubicBezTo>
                      <a:pt x="469841" y="283316"/>
                      <a:pt x="469841" y="283316"/>
                      <a:pt x="472665" y="285396"/>
                    </a:cubicBezTo>
                    <a:cubicBezTo>
                      <a:pt x="480622" y="292043"/>
                      <a:pt x="490760" y="295637"/>
                      <a:pt x="501155" y="295541"/>
                    </a:cubicBezTo>
                    <a:lnTo>
                      <a:pt x="513347" y="295541"/>
                    </a:lnTo>
                    <a:lnTo>
                      <a:pt x="513347" y="222202"/>
                    </a:lnTo>
                    <a:lnTo>
                      <a:pt x="501155" y="222202"/>
                    </a:lnTo>
                    <a:cubicBezTo>
                      <a:pt x="499808" y="222202"/>
                      <a:pt x="499808" y="222202"/>
                      <a:pt x="497113" y="220245"/>
                    </a:cubicBezTo>
                    <a:cubicBezTo>
                      <a:pt x="489027" y="213623"/>
                      <a:pt x="478953" y="209998"/>
                      <a:pt x="468558" y="209998"/>
                    </a:cubicBezTo>
                    <a:cubicBezTo>
                      <a:pt x="458163" y="209998"/>
                      <a:pt x="448024" y="213623"/>
                      <a:pt x="440003" y="220245"/>
                    </a:cubicBezTo>
                    <a:cubicBezTo>
                      <a:pt x="437308" y="222202"/>
                      <a:pt x="437308" y="222202"/>
                      <a:pt x="435832" y="222202"/>
                    </a:cubicBezTo>
                    <a:cubicBezTo>
                      <a:pt x="434420" y="222202"/>
                      <a:pt x="434484" y="222202"/>
                      <a:pt x="431854" y="220245"/>
                    </a:cubicBezTo>
                    <a:cubicBezTo>
                      <a:pt x="423897" y="213514"/>
                      <a:pt x="413758" y="209875"/>
                      <a:pt x="403363" y="209978"/>
                    </a:cubicBezTo>
                    <a:lnTo>
                      <a:pt x="399320" y="209978"/>
                    </a:lnTo>
                    <a:lnTo>
                      <a:pt x="399320" y="201668"/>
                    </a:lnTo>
                    <a:lnTo>
                      <a:pt x="513347" y="201668"/>
                    </a:lnTo>
                    <a:lnTo>
                      <a:pt x="513347" y="128337"/>
                    </a:lnTo>
                    <a:lnTo>
                      <a:pt x="492941" y="128337"/>
                    </a:lnTo>
                    <a:cubicBezTo>
                      <a:pt x="422293" y="128337"/>
                      <a:pt x="399320" y="48030"/>
                      <a:pt x="399320" y="20284"/>
                    </a:cubicBezTo>
                    <a:lnTo>
                      <a:pt x="399320" y="244"/>
                    </a:lnTo>
                    <a:lnTo>
                      <a:pt x="399320" y="0"/>
                    </a:lnTo>
                    <a:close/>
                  </a:path>
                </a:pathLst>
              </a:custGeom>
              <a:solidFill>
                <a:srgbClr val="FFFFFF"/>
              </a:solidFill>
              <a:ln w="6417" cap="flat">
                <a:noFill/>
                <a:prstDash val="solid"/>
                <a:miter/>
              </a:ln>
            </p:spPr>
            <p:txBody>
              <a:bodyPr rtlCol="0" anchor="ctr"/>
              <a:lstStyle/>
              <a:p>
                <a:endParaRPr lang="en-US" sz="1600"/>
              </a:p>
            </p:txBody>
          </p:sp>
          <p:sp>
            <p:nvSpPr>
              <p:cNvPr id="76" name="Freeform: Shape 2576">
                <a:extLst>
                  <a:ext uri="{FF2B5EF4-FFF2-40B4-BE49-F238E27FC236}">
                    <a16:creationId xmlns:a16="http://schemas.microsoft.com/office/drawing/2014/main" id="{4BC6A04A-37E3-109D-CF2E-BDAEFCA8B8DD}"/>
                  </a:ext>
                </a:extLst>
              </p:cNvPr>
              <p:cNvSpPr/>
              <p:nvPr/>
            </p:nvSpPr>
            <p:spPr>
              <a:xfrm>
                <a:off x="6537542" y="5354616"/>
                <a:ext cx="101835" cy="101693"/>
              </a:xfrm>
              <a:custGeom>
                <a:avLst/>
                <a:gdLst>
                  <a:gd name="connsiteX0" fmla="*/ 19700 w 101835"/>
                  <a:gd name="connsiteY0" fmla="*/ 91183 h 101693"/>
                  <a:gd name="connsiteX1" fmla="*/ 22523 w 101835"/>
                  <a:gd name="connsiteY1" fmla="*/ 80794 h 101693"/>
                  <a:gd name="connsiteX2" fmla="*/ 12256 w 101835"/>
                  <a:gd name="connsiteY2" fmla="*/ 84093 h 101693"/>
                  <a:gd name="connsiteX3" fmla="*/ 385 w 101835"/>
                  <a:gd name="connsiteY3" fmla="*/ 57328 h 101693"/>
                  <a:gd name="connsiteX4" fmla="*/ 9561 w 101835"/>
                  <a:gd name="connsiteY4" fmla="*/ 51951 h 101693"/>
                  <a:gd name="connsiteX5" fmla="*/ 0 w 101835"/>
                  <a:gd name="connsiteY5" fmla="*/ 46939 h 101693"/>
                  <a:gd name="connsiteX6" fmla="*/ 10524 w 101835"/>
                  <a:gd name="connsiteY6" fmla="*/ 19681 h 101693"/>
                  <a:gd name="connsiteX7" fmla="*/ 20919 w 101835"/>
                  <a:gd name="connsiteY7" fmla="*/ 22369 h 101693"/>
                  <a:gd name="connsiteX8" fmla="*/ 17775 w 101835"/>
                  <a:gd name="connsiteY8" fmla="*/ 12102 h 101693"/>
                  <a:gd name="connsiteX9" fmla="*/ 44404 w 101835"/>
                  <a:gd name="connsiteY9" fmla="*/ 244 h 101693"/>
                  <a:gd name="connsiteX10" fmla="*/ 49923 w 101835"/>
                  <a:gd name="connsiteY10" fmla="*/ 9535 h 101693"/>
                  <a:gd name="connsiteX11" fmla="*/ 54800 w 101835"/>
                  <a:gd name="connsiteY11" fmla="*/ 0 h 101693"/>
                  <a:gd name="connsiteX12" fmla="*/ 82136 w 101835"/>
                  <a:gd name="connsiteY12" fmla="*/ 10511 h 101693"/>
                  <a:gd name="connsiteX13" fmla="*/ 79377 w 101835"/>
                  <a:gd name="connsiteY13" fmla="*/ 20778 h 101693"/>
                  <a:gd name="connsiteX14" fmla="*/ 89643 w 101835"/>
                  <a:gd name="connsiteY14" fmla="*/ 17601 h 101693"/>
                  <a:gd name="connsiteX15" fmla="*/ 101579 w 101835"/>
                  <a:gd name="connsiteY15" fmla="*/ 44372 h 101693"/>
                  <a:gd name="connsiteX16" fmla="*/ 92338 w 101835"/>
                  <a:gd name="connsiteY16" fmla="*/ 49750 h 101693"/>
                  <a:gd name="connsiteX17" fmla="*/ 101836 w 101835"/>
                  <a:gd name="connsiteY17" fmla="*/ 54761 h 101693"/>
                  <a:gd name="connsiteX18" fmla="*/ 91312 w 101835"/>
                  <a:gd name="connsiteY18" fmla="*/ 82014 h 101693"/>
                  <a:gd name="connsiteX19" fmla="*/ 80917 w 101835"/>
                  <a:gd name="connsiteY19" fmla="*/ 79325 h 101693"/>
                  <a:gd name="connsiteX20" fmla="*/ 84253 w 101835"/>
                  <a:gd name="connsiteY20" fmla="*/ 89592 h 101693"/>
                  <a:gd name="connsiteX21" fmla="*/ 57495 w 101835"/>
                  <a:gd name="connsiteY21" fmla="*/ 101450 h 101693"/>
                  <a:gd name="connsiteX22" fmla="*/ 51977 w 101835"/>
                  <a:gd name="connsiteY22" fmla="*/ 92159 h 101693"/>
                  <a:gd name="connsiteX23" fmla="*/ 47100 w 101835"/>
                  <a:gd name="connsiteY23" fmla="*/ 101694 h 101693"/>
                  <a:gd name="connsiteX24" fmla="*/ 19700 w 101835"/>
                  <a:gd name="connsiteY24" fmla="*/ 91183 h 10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1835" h="101693">
                    <a:moveTo>
                      <a:pt x="19700" y="91183"/>
                    </a:moveTo>
                    <a:lnTo>
                      <a:pt x="22523" y="80794"/>
                    </a:lnTo>
                    <a:lnTo>
                      <a:pt x="12256" y="84093"/>
                    </a:lnTo>
                    <a:lnTo>
                      <a:pt x="385" y="57328"/>
                    </a:lnTo>
                    <a:lnTo>
                      <a:pt x="9561" y="51951"/>
                    </a:lnTo>
                    <a:lnTo>
                      <a:pt x="0" y="46939"/>
                    </a:lnTo>
                    <a:lnTo>
                      <a:pt x="10524" y="19681"/>
                    </a:lnTo>
                    <a:lnTo>
                      <a:pt x="20919" y="22369"/>
                    </a:lnTo>
                    <a:lnTo>
                      <a:pt x="17775" y="12102"/>
                    </a:lnTo>
                    <a:lnTo>
                      <a:pt x="44404" y="244"/>
                    </a:lnTo>
                    <a:lnTo>
                      <a:pt x="49923" y="9535"/>
                    </a:lnTo>
                    <a:lnTo>
                      <a:pt x="54800" y="0"/>
                    </a:lnTo>
                    <a:lnTo>
                      <a:pt x="82136" y="10511"/>
                    </a:lnTo>
                    <a:lnTo>
                      <a:pt x="79377" y="20778"/>
                    </a:lnTo>
                    <a:lnTo>
                      <a:pt x="89643" y="17601"/>
                    </a:lnTo>
                    <a:lnTo>
                      <a:pt x="101579" y="44372"/>
                    </a:lnTo>
                    <a:lnTo>
                      <a:pt x="92338" y="49750"/>
                    </a:lnTo>
                    <a:lnTo>
                      <a:pt x="101836" y="54761"/>
                    </a:lnTo>
                    <a:lnTo>
                      <a:pt x="91312" y="82014"/>
                    </a:lnTo>
                    <a:lnTo>
                      <a:pt x="80917" y="79325"/>
                    </a:lnTo>
                    <a:lnTo>
                      <a:pt x="84253" y="89592"/>
                    </a:lnTo>
                    <a:lnTo>
                      <a:pt x="57495" y="101450"/>
                    </a:lnTo>
                    <a:lnTo>
                      <a:pt x="51977" y="92159"/>
                    </a:lnTo>
                    <a:lnTo>
                      <a:pt x="47100" y="101694"/>
                    </a:lnTo>
                    <a:lnTo>
                      <a:pt x="19700" y="91183"/>
                    </a:lnTo>
                    <a:close/>
                  </a:path>
                </a:pathLst>
              </a:custGeom>
              <a:solidFill>
                <a:srgbClr val="FFFFFF"/>
              </a:solidFill>
              <a:ln w="6417" cap="flat">
                <a:noFill/>
                <a:prstDash val="solid"/>
                <a:miter/>
              </a:ln>
            </p:spPr>
            <p:txBody>
              <a:bodyPr rtlCol="0" anchor="ctr"/>
              <a:lstStyle/>
              <a:p>
                <a:endParaRPr lang="en-US" sz="1600"/>
              </a:p>
            </p:txBody>
          </p:sp>
          <p:sp>
            <p:nvSpPr>
              <p:cNvPr id="77" name="Freeform: Shape 2577">
                <a:extLst>
                  <a:ext uri="{FF2B5EF4-FFF2-40B4-BE49-F238E27FC236}">
                    <a16:creationId xmlns:a16="http://schemas.microsoft.com/office/drawing/2014/main" id="{160BF3C2-E9F5-FFB9-04C5-F1BE495848F1}"/>
                  </a:ext>
                </a:extLst>
              </p:cNvPr>
              <p:cNvSpPr/>
              <p:nvPr/>
            </p:nvSpPr>
            <p:spPr>
              <a:xfrm>
                <a:off x="6529971" y="5346922"/>
                <a:ext cx="117107" cy="117088"/>
              </a:xfrm>
              <a:custGeom>
                <a:avLst/>
                <a:gdLst>
                  <a:gd name="connsiteX0" fmla="*/ 65773 w 117107"/>
                  <a:gd name="connsiteY0" fmla="*/ 15279 h 117088"/>
                  <a:gd name="connsiteX1" fmla="*/ 82906 w 117107"/>
                  <a:gd name="connsiteY1" fmla="*/ 21875 h 117088"/>
                  <a:gd name="connsiteX2" fmla="*/ 80467 w 117107"/>
                  <a:gd name="connsiteY2" fmla="*/ 31045 h 117088"/>
                  <a:gd name="connsiteX3" fmla="*/ 85344 w 117107"/>
                  <a:gd name="connsiteY3" fmla="*/ 35691 h 117088"/>
                  <a:gd name="connsiteX4" fmla="*/ 94392 w 117107"/>
                  <a:gd name="connsiteY4" fmla="*/ 32752 h 117088"/>
                  <a:gd name="connsiteX5" fmla="*/ 101835 w 117107"/>
                  <a:gd name="connsiteY5" fmla="*/ 49500 h 117088"/>
                  <a:gd name="connsiteX6" fmla="*/ 93622 w 117107"/>
                  <a:gd name="connsiteY6" fmla="*/ 54267 h 117088"/>
                  <a:gd name="connsiteX7" fmla="*/ 93622 w 117107"/>
                  <a:gd name="connsiteY7" fmla="*/ 60986 h 117088"/>
                  <a:gd name="connsiteX8" fmla="*/ 102092 w 117107"/>
                  <a:gd name="connsiteY8" fmla="*/ 65266 h 117088"/>
                  <a:gd name="connsiteX9" fmla="*/ 95483 w 117107"/>
                  <a:gd name="connsiteY9" fmla="*/ 82380 h 117088"/>
                  <a:gd name="connsiteX10" fmla="*/ 86435 w 117107"/>
                  <a:gd name="connsiteY10" fmla="*/ 80057 h 117088"/>
                  <a:gd name="connsiteX11" fmla="*/ 81815 w 117107"/>
                  <a:gd name="connsiteY11" fmla="*/ 84824 h 117088"/>
                  <a:gd name="connsiteX12" fmla="*/ 84574 w 117107"/>
                  <a:gd name="connsiteY12" fmla="*/ 93866 h 117088"/>
                  <a:gd name="connsiteX13" fmla="*/ 67826 w 117107"/>
                  <a:gd name="connsiteY13" fmla="*/ 101322 h 117088"/>
                  <a:gd name="connsiteX14" fmla="*/ 63077 w 117107"/>
                  <a:gd name="connsiteY14" fmla="*/ 93134 h 117088"/>
                  <a:gd name="connsiteX15" fmla="*/ 58907 w 117107"/>
                  <a:gd name="connsiteY15" fmla="*/ 93134 h 117088"/>
                  <a:gd name="connsiteX16" fmla="*/ 56469 w 117107"/>
                  <a:gd name="connsiteY16" fmla="*/ 93134 h 117088"/>
                  <a:gd name="connsiteX17" fmla="*/ 52105 w 117107"/>
                  <a:gd name="connsiteY17" fmla="*/ 101566 h 117088"/>
                  <a:gd name="connsiteX18" fmla="*/ 34972 w 117107"/>
                  <a:gd name="connsiteY18" fmla="*/ 94970 h 117088"/>
                  <a:gd name="connsiteX19" fmla="*/ 37410 w 117107"/>
                  <a:gd name="connsiteY19" fmla="*/ 85800 h 117088"/>
                  <a:gd name="connsiteX20" fmla="*/ 32533 w 117107"/>
                  <a:gd name="connsiteY20" fmla="*/ 81154 h 117088"/>
                  <a:gd name="connsiteX21" fmla="*/ 23485 w 117107"/>
                  <a:gd name="connsiteY21" fmla="*/ 84086 h 117088"/>
                  <a:gd name="connsiteX22" fmla="*/ 15657 w 117107"/>
                  <a:gd name="connsiteY22" fmla="*/ 67589 h 117088"/>
                  <a:gd name="connsiteX23" fmla="*/ 23870 w 117107"/>
                  <a:gd name="connsiteY23" fmla="*/ 62821 h 117088"/>
                  <a:gd name="connsiteX24" fmla="*/ 23870 w 117107"/>
                  <a:gd name="connsiteY24" fmla="*/ 56103 h 117088"/>
                  <a:gd name="connsiteX25" fmla="*/ 15401 w 117107"/>
                  <a:gd name="connsiteY25" fmla="*/ 51823 h 117088"/>
                  <a:gd name="connsiteX26" fmla="*/ 22010 w 117107"/>
                  <a:gd name="connsiteY26" fmla="*/ 34709 h 117088"/>
                  <a:gd name="connsiteX27" fmla="*/ 31186 w 117107"/>
                  <a:gd name="connsiteY27" fmla="*/ 37032 h 117088"/>
                  <a:gd name="connsiteX28" fmla="*/ 35742 w 117107"/>
                  <a:gd name="connsiteY28" fmla="*/ 32264 h 117088"/>
                  <a:gd name="connsiteX29" fmla="*/ 32790 w 117107"/>
                  <a:gd name="connsiteY29" fmla="*/ 23223 h 117088"/>
                  <a:gd name="connsiteX30" fmla="*/ 49538 w 117107"/>
                  <a:gd name="connsiteY30" fmla="*/ 15766 h 117088"/>
                  <a:gd name="connsiteX31" fmla="*/ 54286 w 117107"/>
                  <a:gd name="connsiteY31" fmla="*/ 23954 h 117088"/>
                  <a:gd name="connsiteX32" fmla="*/ 58586 w 117107"/>
                  <a:gd name="connsiteY32" fmla="*/ 23954 h 117088"/>
                  <a:gd name="connsiteX33" fmla="*/ 60896 w 117107"/>
                  <a:gd name="connsiteY33" fmla="*/ 23954 h 117088"/>
                  <a:gd name="connsiteX34" fmla="*/ 65773 w 117107"/>
                  <a:gd name="connsiteY34" fmla="*/ 15279 h 117088"/>
                  <a:gd name="connsiteX35" fmla="*/ 59420 w 117107"/>
                  <a:gd name="connsiteY35" fmla="*/ 0 h 117088"/>
                  <a:gd name="connsiteX36" fmla="*/ 57110 w 117107"/>
                  <a:gd name="connsiteY36" fmla="*/ 4518 h 117088"/>
                  <a:gd name="connsiteX37" fmla="*/ 54543 w 117107"/>
                  <a:gd name="connsiteY37" fmla="*/ 0 h 117088"/>
                  <a:gd name="connsiteX38" fmla="*/ 44533 w 117107"/>
                  <a:gd name="connsiteY38" fmla="*/ 4396 h 117088"/>
                  <a:gd name="connsiteX39" fmla="*/ 27785 w 117107"/>
                  <a:gd name="connsiteY39" fmla="*/ 12218 h 117088"/>
                  <a:gd name="connsiteX40" fmla="*/ 17775 w 117107"/>
                  <a:gd name="connsiteY40" fmla="*/ 16742 h 117088"/>
                  <a:gd name="connsiteX41" fmla="*/ 19315 w 117107"/>
                  <a:gd name="connsiteY41" fmla="*/ 21631 h 117088"/>
                  <a:gd name="connsiteX42" fmla="*/ 14438 w 117107"/>
                  <a:gd name="connsiteY42" fmla="*/ 20290 h 117088"/>
                  <a:gd name="connsiteX43" fmla="*/ 10395 w 117107"/>
                  <a:gd name="connsiteY43" fmla="*/ 30557 h 117088"/>
                  <a:gd name="connsiteX44" fmla="*/ 3914 w 117107"/>
                  <a:gd name="connsiteY44" fmla="*/ 47665 h 117088"/>
                  <a:gd name="connsiteX45" fmla="*/ 0 w 117107"/>
                  <a:gd name="connsiteY45" fmla="*/ 57810 h 117088"/>
                  <a:gd name="connsiteX46" fmla="*/ 4556 w 117107"/>
                  <a:gd name="connsiteY46" fmla="*/ 60254 h 117088"/>
                  <a:gd name="connsiteX47" fmla="*/ 128 w 117107"/>
                  <a:gd name="connsiteY47" fmla="*/ 62821 h 117088"/>
                  <a:gd name="connsiteX48" fmla="*/ 4556 w 117107"/>
                  <a:gd name="connsiteY48" fmla="*/ 72722 h 117088"/>
                  <a:gd name="connsiteX49" fmla="*/ 11999 w 117107"/>
                  <a:gd name="connsiteY49" fmla="*/ 89592 h 117088"/>
                  <a:gd name="connsiteX50" fmla="*/ 16491 w 117107"/>
                  <a:gd name="connsiteY50" fmla="*/ 99487 h 117088"/>
                  <a:gd name="connsiteX51" fmla="*/ 21304 w 117107"/>
                  <a:gd name="connsiteY51" fmla="*/ 97780 h 117088"/>
                  <a:gd name="connsiteX52" fmla="*/ 20085 w 117107"/>
                  <a:gd name="connsiteY52" fmla="*/ 102669 h 117088"/>
                  <a:gd name="connsiteX53" fmla="*/ 30223 w 117107"/>
                  <a:gd name="connsiteY53" fmla="*/ 106577 h 117088"/>
                  <a:gd name="connsiteX54" fmla="*/ 47292 w 117107"/>
                  <a:gd name="connsiteY54" fmla="*/ 113180 h 117088"/>
                  <a:gd name="connsiteX55" fmla="*/ 57559 w 117107"/>
                  <a:gd name="connsiteY55" fmla="*/ 117088 h 117088"/>
                  <a:gd name="connsiteX56" fmla="*/ 59933 w 117107"/>
                  <a:gd name="connsiteY56" fmla="*/ 112571 h 117088"/>
                  <a:gd name="connsiteX57" fmla="*/ 62500 w 117107"/>
                  <a:gd name="connsiteY57" fmla="*/ 116966 h 117088"/>
                  <a:gd name="connsiteX58" fmla="*/ 72511 w 117107"/>
                  <a:gd name="connsiteY58" fmla="*/ 112571 h 117088"/>
                  <a:gd name="connsiteX59" fmla="*/ 89258 w 117107"/>
                  <a:gd name="connsiteY59" fmla="*/ 105115 h 117088"/>
                  <a:gd name="connsiteX60" fmla="*/ 99268 w 117107"/>
                  <a:gd name="connsiteY60" fmla="*/ 100591 h 117088"/>
                  <a:gd name="connsiteX61" fmla="*/ 97664 w 117107"/>
                  <a:gd name="connsiteY61" fmla="*/ 95701 h 117088"/>
                  <a:gd name="connsiteX62" fmla="*/ 102669 w 117107"/>
                  <a:gd name="connsiteY62" fmla="*/ 97042 h 117088"/>
                  <a:gd name="connsiteX63" fmla="*/ 106584 w 117107"/>
                  <a:gd name="connsiteY63" fmla="*/ 86775 h 117088"/>
                  <a:gd name="connsiteX64" fmla="*/ 113193 w 117107"/>
                  <a:gd name="connsiteY64" fmla="*/ 69668 h 117088"/>
                  <a:gd name="connsiteX65" fmla="*/ 117107 w 117107"/>
                  <a:gd name="connsiteY65" fmla="*/ 59523 h 117088"/>
                  <a:gd name="connsiteX66" fmla="*/ 112487 w 117107"/>
                  <a:gd name="connsiteY66" fmla="*/ 57078 h 117088"/>
                  <a:gd name="connsiteX67" fmla="*/ 116979 w 117107"/>
                  <a:gd name="connsiteY67" fmla="*/ 54511 h 117088"/>
                  <a:gd name="connsiteX68" fmla="*/ 112487 w 117107"/>
                  <a:gd name="connsiteY68" fmla="*/ 44610 h 117088"/>
                  <a:gd name="connsiteX69" fmla="*/ 105044 w 117107"/>
                  <a:gd name="connsiteY69" fmla="*/ 27740 h 117088"/>
                  <a:gd name="connsiteX70" fmla="*/ 100616 w 117107"/>
                  <a:gd name="connsiteY70" fmla="*/ 17845 h 117088"/>
                  <a:gd name="connsiteX71" fmla="*/ 95740 w 117107"/>
                  <a:gd name="connsiteY71" fmla="*/ 19308 h 117088"/>
                  <a:gd name="connsiteX72" fmla="*/ 96958 w 117107"/>
                  <a:gd name="connsiteY72" fmla="*/ 14419 h 117088"/>
                  <a:gd name="connsiteX73" fmla="*/ 86820 w 117107"/>
                  <a:gd name="connsiteY73" fmla="*/ 10511 h 117088"/>
                  <a:gd name="connsiteX74" fmla="*/ 69687 w 117107"/>
                  <a:gd name="connsiteY74" fmla="*/ 3908 h 117088"/>
                  <a:gd name="connsiteX75" fmla="*/ 59420 w 117107"/>
                  <a:gd name="connsiteY75" fmla="*/ 0 h 11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17107" h="117088">
                    <a:moveTo>
                      <a:pt x="65773" y="15279"/>
                    </a:moveTo>
                    <a:lnTo>
                      <a:pt x="82906" y="21875"/>
                    </a:lnTo>
                    <a:lnTo>
                      <a:pt x="80467" y="31045"/>
                    </a:lnTo>
                    <a:cubicBezTo>
                      <a:pt x="82264" y="32399"/>
                      <a:pt x="83868" y="33958"/>
                      <a:pt x="85344" y="35691"/>
                    </a:cubicBezTo>
                    <a:lnTo>
                      <a:pt x="94392" y="32752"/>
                    </a:lnTo>
                    <a:lnTo>
                      <a:pt x="101835" y="49500"/>
                    </a:lnTo>
                    <a:lnTo>
                      <a:pt x="93622" y="54267"/>
                    </a:lnTo>
                    <a:cubicBezTo>
                      <a:pt x="93878" y="56500"/>
                      <a:pt x="93878" y="58753"/>
                      <a:pt x="93622" y="60986"/>
                    </a:cubicBezTo>
                    <a:lnTo>
                      <a:pt x="102092" y="65266"/>
                    </a:lnTo>
                    <a:lnTo>
                      <a:pt x="95483" y="82380"/>
                    </a:lnTo>
                    <a:lnTo>
                      <a:pt x="86435" y="80057"/>
                    </a:lnTo>
                    <a:cubicBezTo>
                      <a:pt x="85023" y="81789"/>
                      <a:pt x="83483" y="83387"/>
                      <a:pt x="81815" y="84824"/>
                    </a:cubicBezTo>
                    <a:lnTo>
                      <a:pt x="84574" y="93866"/>
                    </a:lnTo>
                    <a:lnTo>
                      <a:pt x="67826" y="101322"/>
                    </a:lnTo>
                    <a:lnTo>
                      <a:pt x="63077" y="93134"/>
                    </a:lnTo>
                    <a:cubicBezTo>
                      <a:pt x="61730" y="93250"/>
                      <a:pt x="60318" y="93250"/>
                      <a:pt x="58907" y="93134"/>
                    </a:cubicBezTo>
                    <a:lnTo>
                      <a:pt x="56469" y="93134"/>
                    </a:lnTo>
                    <a:lnTo>
                      <a:pt x="52105" y="101566"/>
                    </a:lnTo>
                    <a:lnTo>
                      <a:pt x="34972" y="94970"/>
                    </a:lnTo>
                    <a:lnTo>
                      <a:pt x="37410" y="85800"/>
                    </a:lnTo>
                    <a:cubicBezTo>
                      <a:pt x="35678" y="84414"/>
                      <a:pt x="34009" y="82861"/>
                      <a:pt x="32533" y="81154"/>
                    </a:cubicBezTo>
                    <a:lnTo>
                      <a:pt x="23485" y="84086"/>
                    </a:lnTo>
                    <a:lnTo>
                      <a:pt x="15657" y="67589"/>
                    </a:lnTo>
                    <a:lnTo>
                      <a:pt x="23870" y="62821"/>
                    </a:lnTo>
                    <a:cubicBezTo>
                      <a:pt x="23614" y="60588"/>
                      <a:pt x="23614" y="58336"/>
                      <a:pt x="23870" y="56103"/>
                    </a:cubicBezTo>
                    <a:lnTo>
                      <a:pt x="15401" y="51823"/>
                    </a:lnTo>
                    <a:lnTo>
                      <a:pt x="22010" y="34709"/>
                    </a:lnTo>
                    <a:lnTo>
                      <a:pt x="31186" y="37032"/>
                    </a:lnTo>
                    <a:cubicBezTo>
                      <a:pt x="32533" y="35273"/>
                      <a:pt x="34009" y="33669"/>
                      <a:pt x="35742" y="32264"/>
                    </a:cubicBezTo>
                    <a:lnTo>
                      <a:pt x="32790" y="23223"/>
                    </a:lnTo>
                    <a:lnTo>
                      <a:pt x="49538" y="15766"/>
                    </a:lnTo>
                    <a:lnTo>
                      <a:pt x="54286" y="23954"/>
                    </a:lnTo>
                    <a:cubicBezTo>
                      <a:pt x="55699" y="23832"/>
                      <a:pt x="57174" y="23832"/>
                      <a:pt x="58586" y="23954"/>
                    </a:cubicBezTo>
                    <a:lnTo>
                      <a:pt x="60896" y="23954"/>
                    </a:lnTo>
                    <a:lnTo>
                      <a:pt x="65773" y="15279"/>
                    </a:lnTo>
                    <a:close/>
                    <a:moveTo>
                      <a:pt x="59420" y="0"/>
                    </a:moveTo>
                    <a:lnTo>
                      <a:pt x="57110" y="4518"/>
                    </a:lnTo>
                    <a:lnTo>
                      <a:pt x="54543" y="0"/>
                    </a:lnTo>
                    <a:lnTo>
                      <a:pt x="44533" y="4396"/>
                    </a:lnTo>
                    <a:lnTo>
                      <a:pt x="27785" y="12218"/>
                    </a:lnTo>
                    <a:lnTo>
                      <a:pt x="17775" y="16742"/>
                    </a:lnTo>
                    <a:lnTo>
                      <a:pt x="19315" y="21631"/>
                    </a:lnTo>
                    <a:lnTo>
                      <a:pt x="14438" y="20290"/>
                    </a:lnTo>
                    <a:lnTo>
                      <a:pt x="10395" y="30557"/>
                    </a:lnTo>
                    <a:lnTo>
                      <a:pt x="3914" y="47665"/>
                    </a:lnTo>
                    <a:lnTo>
                      <a:pt x="0" y="57810"/>
                    </a:lnTo>
                    <a:lnTo>
                      <a:pt x="4556" y="60254"/>
                    </a:lnTo>
                    <a:lnTo>
                      <a:pt x="128" y="62821"/>
                    </a:lnTo>
                    <a:lnTo>
                      <a:pt x="4556" y="72722"/>
                    </a:lnTo>
                    <a:lnTo>
                      <a:pt x="11999" y="89592"/>
                    </a:lnTo>
                    <a:lnTo>
                      <a:pt x="16491" y="99487"/>
                    </a:lnTo>
                    <a:lnTo>
                      <a:pt x="21304" y="97780"/>
                    </a:lnTo>
                    <a:lnTo>
                      <a:pt x="20085" y="102669"/>
                    </a:lnTo>
                    <a:lnTo>
                      <a:pt x="30223" y="106577"/>
                    </a:lnTo>
                    <a:lnTo>
                      <a:pt x="47292" y="113180"/>
                    </a:lnTo>
                    <a:lnTo>
                      <a:pt x="57559" y="117088"/>
                    </a:lnTo>
                    <a:lnTo>
                      <a:pt x="59933" y="112571"/>
                    </a:lnTo>
                    <a:lnTo>
                      <a:pt x="62500" y="116966"/>
                    </a:lnTo>
                    <a:lnTo>
                      <a:pt x="72511" y="112571"/>
                    </a:lnTo>
                    <a:lnTo>
                      <a:pt x="89258" y="105115"/>
                    </a:lnTo>
                    <a:lnTo>
                      <a:pt x="99268" y="100591"/>
                    </a:lnTo>
                    <a:lnTo>
                      <a:pt x="97664" y="95701"/>
                    </a:lnTo>
                    <a:lnTo>
                      <a:pt x="102669" y="97042"/>
                    </a:lnTo>
                    <a:lnTo>
                      <a:pt x="106584" y="86775"/>
                    </a:lnTo>
                    <a:lnTo>
                      <a:pt x="113193" y="69668"/>
                    </a:lnTo>
                    <a:lnTo>
                      <a:pt x="117107" y="59523"/>
                    </a:lnTo>
                    <a:lnTo>
                      <a:pt x="112487" y="57078"/>
                    </a:lnTo>
                    <a:lnTo>
                      <a:pt x="116979" y="54511"/>
                    </a:lnTo>
                    <a:lnTo>
                      <a:pt x="112487" y="44610"/>
                    </a:lnTo>
                    <a:lnTo>
                      <a:pt x="105044" y="27740"/>
                    </a:lnTo>
                    <a:lnTo>
                      <a:pt x="100616" y="17845"/>
                    </a:lnTo>
                    <a:lnTo>
                      <a:pt x="95740" y="19308"/>
                    </a:lnTo>
                    <a:lnTo>
                      <a:pt x="96958" y="14419"/>
                    </a:lnTo>
                    <a:lnTo>
                      <a:pt x="86820" y="10511"/>
                    </a:lnTo>
                    <a:lnTo>
                      <a:pt x="69687" y="3908"/>
                    </a:lnTo>
                    <a:lnTo>
                      <a:pt x="59420" y="0"/>
                    </a:lnTo>
                    <a:close/>
                  </a:path>
                </a:pathLst>
              </a:custGeom>
              <a:solidFill>
                <a:srgbClr val="FFFFFF"/>
              </a:solidFill>
              <a:ln w="6417" cap="flat">
                <a:noFill/>
                <a:prstDash val="solid"/>
                <a:miter/>
              </a:ln>
            </p:spPr>
            <p:txBody>
              <a:bodyPr rtlCol="0" anchor="ctr"/>
              <a:lstStyle/>
              <a:p>
                <a:endParaRPr lang="en-US" sz="1600"/>
              </a:p>
            </p:txBody>
          </p:sp>
          <p:sp>
            <p:nvSpPr>
              <p:cNvPr id="78" name="Freeform: Shape 2578">
                <a:extLst>
                  <a:ext uri="{FF2B5EF4-FFF2-40B4-BE49-F238E27FC236}">
                    <a16:creationId xmlns:a16="http://schemas.microsoft.com/office/drawing/2014/main" id="{ED2BDB86-A89C-25F4-AC2C-AD17B167580A}"/>
                  </a:ext>
                </a:extLst>
              </p:cNvPr>
              <p:cNvSpPr/>
              <p:nvPr/>
            </p:nvSpPr>
            <p:spPr>
              <a:xfrm>
                <a:off x="6557756" y="5445434"/>
                <a:ext cx="181019" cy="181018"/>
              </a:xfrm>
              <a:custGeom>
                <a:avLst/>
                <a:gdLst>
                  <a:gd name="connsiteX0" fmla="*/ 61345 w 181019"/>
                  <a:gd name="connsiteY0" fmla="*/ 181019 h 181018"/>
                  <a:gd name="connsiteX1" fmla="*/ 59612 w 181019"/>
                  <a:gd name="connsiteY1" fmla="*/ 165003 h 181018"/>
                  <a:gd name="connsiteX2" fmla="*/ 47036 w 181019"/>
                  <a:gd name="connsiteY2" fmla="*/ 175148 h 181018"/>
                  <a:gd name="connsiteX3" fmla="*/ 5839 w 181019"/>
                  <a:gd name="connsiteY3" fmla="*/ 133958 h 181018"/>
                  <a:gd name="connsiteX4" fmla="*/ 15850 w 181019"/>
                  <a:gd name="connsiteY4" fmla="*/ 121368 h 181018"/>
                  <a:gd name="connsiteX5" fmla="*/ 0 w 181019"/>
                  <a:gd name="connsiteY5" fmla="*/ 119661 h 181018"/>
                  <a:gd name="connsiteX6" fmla="*/ 0 w 181019"/>
                  <a:gd name="connsiteY6" fmla="*/ 61358 h 181018"/>
                  <a:gd name="connsiteX7" fmla="*/ 15850 w 181019"/>
                  <a:gd name="connsiteY7" fmla="*/ 59644 h 181018"/>
                  <a:gd name="connsiteX8" fmla="*/ 5839 w 181019"/>
                  <a:gd name="connsiteY8" fmla="*/ 47061 h 181018"/>
                  <a:gd name="connsiteX9" fmla="*/ 47036 w 181019"/>
                  <a:gd name="connsiteY9" fmla="*/ 5865 h 181018"/>
                  <a:gd name="connsiteX10" fmla="*/ 59612 w 181019"/>
                  <a:gd name="connsiteY10" fmla="*/ 15888 h 181018"/>
                  <a:gd name="connsiteX11" fmla="*/ 61345 w 181019"/>
                  <a:gd name="connsiteY11" fmla="*/ 0 h 181018"/>
                  <a:gd name="connsiteX12" fmla="*/ 119545 w 181019"/>
                  <a:gd name="connsiteY12" fmla="*/ 0 h 181018"/>
                  <a:gd name="connsiteX13" fmla="*/ 121342 w 181019"/>
                  <a:gd name="connsiteY13" fmla="*/ 15888 h 181018"/>
                  <a:gd name="connsiteX14" fmla="*/ 133791 w 181019"/>
                  <a:gd name="connsiteY14" fmla="*/ 5865 h 181018"/>
                  <a:gd name="connsiteX15" fmla="*/ 174987 w 181019"/>
                  <a:gd name="connsiteY15" fmla="*/ 47061 h 181018"/>
                  <a:gd name="connsiteX16" fmla="*/ 164977 w 181019"/>
                  <a:gd name="connsiteY16" fmla="*/ 59644 h 181018"/>
                  <a:gd name="connsiteX17" fmla="*/ 181019 w 181019"/>
                  <a:gd name="connsiteY17" fmla="*/ 61358 h 181018"/>
                  <a:gd name="connsiteX18" fmla="*/ 181019 w 181019"/>
                  <a:gd name="connsiteY18" fmla="*/ 119661 h 181018"/>
                  <a:gd name="connsiteX19" fmla="*/ 164977 w 181019"/>
                  <a:gd name="connsiteY19" fmla="*/ 121368 h 181018"/>
                  <a:gd name="connsiteX20" fmla="*/ 174987 w 181019"/>
                  <a:gd name="connsiteY20" fmla="*/ 133958 h 181018"/>
                  <a:gd name="connsiteX21" fmla="*/ 133791 w 181019"/>
                  <a:gd name="connsiteY21" fmla="*/ 175026 h 181018"/>
                  <a:gd name="connsiteX22" fmla="*/ 121342 w 181019"/>
                  <a:gd name="connsiteY22" fmla="*/ 165003 h 181018"/>
                  <a:gd name="connsiteX23" fmla="*/ 119545 w 181019"/>
                  <a:gd name="connsiteY23" fmla="*/ 181019 h 181018"/>
                  <a:gd name="connsiteX24" fmla="*/ 61345 w 181019"/>
                  <a:gd name="connsiteY24" fmla="*/ 181019 h 18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1019" h="181018">
                    <a:moveTo>
                      <a:pt x="61345" y="181019"/>
                    </a:moveTo>
                    <a:lnTo>
                      <a:pt x="59612" y="165003"/>
                    </a:lnTo>
                    <a:lnTo>
                      <a:pt x="47036" y="175148"/>
                    </a:lnTo>
                    <a:lnTo>
                      <a:pt x="5839" y="133958"/>
                    </a:lnTo>
                    <a:lnTo>
                      <a:pt x="15850" y="121368"/>
                    </a:lnTo>
                    <a:lnTo>
                      <a:pt x="0" y="119661"/>
                    </a:lnTo>
                    <a:lnTo>
                      <a:pt x="0" y="61358"/>
                    </a:lnTo>
                    <a:lnTo>
                      <a:pt x="15850" y="59644"/>
                    </a:lnTo>
                    <a:lnTo>
                      <a:pt x="5839" y="47061"/>
                    </a:lnTo>
                    <a:lnTo>
                      <a:pt x="47036" y="5865"/>
                    </a:lnTo>
                    <a:lnTo>
                      <a:pt x="59612" y="15888"/>
                    </a:lnTo>
                    <a:lnTo>
                      <a:pt x="61345" y="0"/>
                    </a:lnTo>
                    <a:lnTo>
                      <a:pt x="119545" y="0"/>
                    </a:lnTo>
                    <a:lnTo>
                      <a:pt x="121342" y="15888"/>
                    </a:lnTo>
                    <a:lnTo>
                      <a:pt x="133791" y="5865"/>
                    </a:lnTo>
                    <a:lnTo>
                      <a:pt x="174987" y="47061"/>
                    </a:lnTo>
                    <a:lnTo>
                      <a:pt x="164977" y="59644"/>
                    </a:lnTo>
                    <a:lnTo>
                      <a:pt x="181019" y="61358"/>
                    </a:lnTo>
                    <a:lnTo>
                      <a:pt x="181019" y="119661"/>
                    </a:lnTo>
                    <a:lnTo>
                      <a:pt x="164977" y="121368"/>
                    </a:lnTo>
                    <a:lnTo>
                      <a:pt x="174987" y="133958"/>
                    </a:lnTo>
                    <a:lnTo>
                      <a:pt x="133791" y="175026"/>
                    </a:lnTo>
                    <a:lnTo>
                      <a:pt x="121342" y="165003"/>
                    </a:lnTo>
                    <a:lnTo>
                      <a:pt x="119545" y="181019"/>
                    </a:lnTo>
                    <a:lnTo>
                      <a:pt x="61345" y="181019"/>
                    </a:lnTo>
                    <a:close/>
                  </a:path>
                </a:pathLst>
              </a:custGeom>
              <a:solidFill>
                <a:srgbClr val="FFFFFF"/>
              </a:solidFill>
              <a:ln w="6417" cap="flat">
                <a:noFill/>
                <a:prstDash val="solid"/>
                <a:miter/>
              </a:ln>
            </p:spPr>
            <p:txBody>
              <a:bodyPr rtlCol="0" anchor="ctr"/>
              <a:lstStyle/>
              <a:p>
                <a:endParaRPr lang="en-US" sz="1600"/>
              </a:p>
            </p:txBody>
          </p:sp>
          <p:sp>
            <p:nvSpPr>
              <p:cNvPr id="79" name="Freeform: Shape 2579">
                <a:extLst>
                  <a:ext uri="{FF2B5EF4-FFF2-40B4-BE49-F238E27FC236}">
                    <a16:creationId xmlns:a16="http://schemas.microsoft.com/office/drawing/2014/main" id="{855F4A43-6D7D-3B29-63EA-C82E7D94BAD5}"/>
                  </a:ext>
                </a:extLst>
              </p:cNvPr>
              <p:cNvSpPr/>
              <p:nvPr/>
            </p:nvSpPr>
            <p:spPr>
              <a:xfrm>
                <a:off x="6551595" y="5439325"/>
                <a:ext cx="193275" cy="194090"/>
              </a:xfrm>
              <a:custGeom>
                <a:avLst/>
                <a:gdLst>
                  <a:gd name="connsiteX0" fmla="*/ 120316 w 193275"/>
                  <a:gd name="connsiteY0" fmla="*/ 12218 h 194090"/>
                  <a:gd name="connsiteX1" fmla="*/ 122497 w 193275"/>
                  <a:gd name="connsiteY1" fmla="*/ 32873 h 194090"/>
                  <a:gd name="connsiteX2" fmla="*/ 123332 w 193275"/>
                  <a:gd name="connsiteY2" fmla="*/ 32873 h 194090"/>
                  <a:gd name="connsiteX3" fmla="*/ 139631 w 193275"/>
                  <a:gd name="connsiteY3" fmla="*/ 19918 h 194090"/>
                  <a:gd name="connsiteX4" fmla="*/ 172998 w 193275"/>
                  <a:gd name="connsiteY4" fmla="*/ 54267 h 194090"/>
                  <a:gd name="connsiteX5" fmla="*/ 160036 w 193275"/>
                  <a:gd name="connsiteY5" fmla="*/ 70399 h 194090"/>
                  <a:gd name="connsiteX6" fmla="*/ 160036 w 193275"/>
                  <a:gd name="connsiteY6" fmla="*/ 71253 h 194090"/>
                  <a:gd name="connsiteX7" fmla="*/ 180699 w 193275"/>
                  <a:gd name="connsiteY7" fmla="*/ 73576 h 194090"/>
                  <a:gd name="connsiteX8" fmla="*/ 180699 w 193275"/>
                  <a:gd name="connsiteY8" fmla="*/ 120264 h 194090"/>
                  <a:gd name="connsiteX9" fmla="*/ 160036 w 193275"/>
                  <a:gd name="connsiteY9" fmla="*/ 122587 h 194090"/>
                  <a:gd name="connsiteX10" fmla="*/ 160036 w 193275"/>
                  <a:gd name="connsiteY10" fmla="*/ 123325 h 194090"/>
                  <a:gd name="connsiteX11" fmla="*/ 172998 w 193275"/>
                  <a:gd name="connsiteY11" fmla="*/ 139823 h 194090"/>
                  <a:gd name="connsiteX12" fmla="*/ 139631 w 193275"/>
                  <a:gd name="connsiteY12" fmla="*/ 173191 h 194090"/>
                  <a:gd name="connsiteX13" fmla="*/ 123332 w 193275"/>
                  <a:gd name="connsiteY13" fmla="*/ 160235 h 194090"/>
                  <a:gd name="connsiteX14" fmla="*/ 122497 w 193275"/>
                  <a:gd name="connsiteY14" fmla="*/ 160235 h 194090"/>
                  <a:gd name="connsiteX15" fmla="*/ 120316 w 193275"/>
                  <a:gd name="connsiteY15" fmla="*/ 180891 h 194090"/>
                  <a:gd name="connsiteX16" fmla="*/ 73024 w 193275"/>
                  <a:gd name="connsiteY16" fmla="*/ 180891 h 194090"/>
                  <a:gd name="connsiteX17" fmla="*/ 70649 w 193275"/>
                  <a:gd name="connsiteY17" fmla="*/ 160235 h 194090"/>
                  <a:gd name="connsiteX18" fmla="*/ 69815 w 193275"/>
                  <a:gd name="connsiteY18" fmla="*/ 160235 h 194090"/>
                  <a:gd name="connsiteX19" fmla="*/ 53709 w 193275"/>
                  <a:gd name="connsiteY19" fmla="*/ 173191 h 194090"/>
                  <a:gd name="connsiteX20" fmla="*/ 19699 w 193275"/>
                  <a:gd name="connsiteY20" fmla="*/ 139823 h 194090"/>
                  <a:gd name="connsiteX21" fmla="*/ 32662 w 193275"/>
                  <a:gd name="connsiteY21" fmla="*/ 123569 h 194090"/>
                  <a:gd name="connsiteX22" fmla="*/ 32662 w 193275"/>
                  <a:gd name="connsiteY22" fmla="*/ 122831 h 194090"/>
                  <a:gd name="connsiteX23" fmla="*/ 12128 w 193275"/>
                  <a:gd name="connsiteY23" fmla="*/ 120515 h 194090"/>
                  <a:gd name="connsiteX24" fmla="*/ 12128 w 193275"/>
                  <a:gd name="connsiteY24" fmla="*/ 72966 h 194090"/>
                  <a:gd name="connsiteX25" fmla="*/ 32662 w 193275"/>
                  <a:gd name="connsiteY25" fmla="*/ 70643 h 194090"/>
                  <a:gd name="connsiteX26" fmla="*/ 32662 w 193275"/>
                  <a:gd name="connsiteY26" fmla="*/ 69789 h 194090"/>
                  <a:gd name="connsiteX27" fmla="*/ 19699 w 193275"/>
                  <a:gd name="connsiteY27" fmla="*/ 54267 h 194090"/>
                  <a:gd name="connsiteX28" fmla="*/ 53196 w 193275"/>
                  <a:gd name="connsiteY28" fmla="*/ 20778 h 194090"/>
                  <a:gd name="connsiteX29" fmla="*/ 69302 w 193275"/>
                  <a:gd name="connsiteY29" fmla="*/ 33733 h 194090"/>
                  <a:gd name="connsiteX30" fmla="*/ 70200 w 193275"/>
                  <a:gd name="connsiteY30" fmla="*/ 33733 h 194090"/>
                  <a:gd name="connsiteX31" fmla="*/ 72511 w 193275"/>
                  <a:gd name="connsiteY31" fmla="*/ 13078 h 194090"/>
                  <a:gd name="connsiteX32" fmla="*/ 119803 w 193275"/>
                  <a:gd name="connsiteY32" fmla="*/ 13078 h 194090"/>
                  <a:gd name="connsiteX33" fmla="*/ 130711 w 193275"/>
                  <a:gd name="connsiteY33" fmla="*/ 853 h 194090"/>
                  <a:gd name="connsiteX34" fmla="*/ 61987 w 193275"/>
                  <a:gd name="connsiteY34" fmla="*/ 853 h 194090"/>
                  <a:gd name="connsiteX35" fmla="*/ 60896 w 193275"/>
                  <a:gd name="connsiteY35" fmla="*/ 11242 h 194090"/>
                  <a:gd name="connsiteX36" fmla="*/ 52682 w 193275"/>
                  <a:gd name="connsiteY36" fmla="*/ 4761 h 194090"/>
                  <a:gd name="connsiteX37" fmla="*/ 44982 w 193275"/>
                  <a:gd name="connsiteY37" fmla="*/ 12462 h 194090"/>
                  <a:gd name="connsiteX38" fmla="*/ 11550 w 193275"/>
                  <a:gd name="connsiteY38" fmla="*/ 45829 h 194090"/>
                  <a:gd name="connsiteX39" fmla="*/ 3850 w 193275"/>
                  <a:gd name="connsiteY39" fmla="*/ 53651 h 194090"/>
                  <a:gd name="connsiteX40" fmla="*/ 10267 w 193275"/>
                  <a:gd name="connsiteY40" fmla="*/ 61724 h 194090"/>
                  <a:gd name="connsiteX41" fmla="*/ 0 w 193275"/>
                  <a:gd name="connsiteY41" fmla="*/ 62943 h 194090"/>
                  <a:gd name="connsiteX42" fmla="*/ 0 w 193275"/>
                  <a:gd name="connsiteY42" fmla="*/ 132001 h 194090"/>
                  <a:gd name="connsiteX43" fmla="*/ 10267 w 193275"/>
                  <a:gd name="connsiteY43" fmla="*/ 133220 h 194090"/>
                  <a:gd name="connsiteX44" fmla="*/ 3850 w 193275"/>
                  <a:gd name="connsiteY44" fmla="*/ 141292 h 194090"/>
                  <a:gd name="connsiteX45" fmla="*/ 11550 w 193275"/>
                  <a:gd name="connsiteY45" fmla="*/ 149114 h 194090"/>
                  <a:gd name="connsiteX46" fmla="*/ 44982 w 193275"/>
                  <a:gd name="connsiteY46" fmla="*/ 182482 h 194090"/>
                  <a:gd name="connsiteX47" fmla="*/ 52682 w 193275"/>
                  <a:gd name="connsiteY47" fmla="*/ 190182 h 194090"/>
                  <a:gd name="connsiteX48" fmla="*/ 60896 w 193275"/>
                  <a:gd name="connsiteY48" fmla="*/ 183701 h 194090"/>
                  <a:gd name="connsiteX49" fmla="*/ 61987 w 193275"/>
                  <a:gd name="connsiteY49" fmla="*/ 194090 h 194090"/>
                  <a:gd name="connsiteX50" fmla="*/ 131160 w 193275"/>
                  <a:gd name="connsiteY50" fmla="*/ 194090 h 194090"/>
                  <a:gd name="connsiteX51" fmla="*/ 132379 w 193275"/>
                  <a:gd name="connsiteY51" fmla="*/ 183701 h 194090"/>
                  <a:gd name="connsiteX52" fmla="*/ 140465 w 193275"/>
                  <a:gd name="connsiteY52" fmla="*/ 190182 h 194090"/>
                  <a:gd name="connsiteX53" fmla="*/ 148165 w 193275"/>
                  <a:gd name="connsiteY53" fmla="*/ 182482 h 194090"/>
                  <a:gd name="connsiteX54" fmla="*/ 181661 w 193275"/>
                  <a:gd name="connsiteY54" fmla="*/ 149114 h 194090"/>
                  <a:gd name="connsiteX55" fmla="*/ 189361 w 193275"/>
                  <a:gd name="connsiteY55" fmla="*/ 141292 h 194090"/>
                  <a:gd name="connsiteX56" fmla="*/ 182880 w 193275"/>
                  <a:gd name="connsiteY56" fmla="*/ 133220 h 194090"/>
                  <a:gd name="connsiteX57" fmla="*/ 193275 w 193275"/>
                  <a:gd name="connsiteY57" fmla="*/ 132001 h 194090"/>
                  <a:gd name="connsiteX58" fmla="*/ 193275 w 193275"/>
                  <a:gd name="connsiteY58" fmla="*/ 62090 h 194090"/>
                  <a:gd name="connsiteX59" fmla="*/ 182880 w 193275"/>
                  <a:gd name="connsiteY59" fmla="*/ 60864 h 194090"/>
                  <a:gd name="connsiteX60" fmla="*/ 189361 w 193275"/>
                  <a:gd name="connsiteY60" fmla="*/ 52798 h 194090"/>
                  <a:gd name="connsiteX61" fmla="*/ 181661 w 193275"/>
                  <a:gd name="connsiteY61" fmla="*/ 44975 h 194090"/>
                  <a:gd name="connsiteX62" fmla="*/ 148165 w 193275"/>
                  <a:gd name="connsiteY62" fmla="*/ 11608 h 194090"/>
                  <a:gd name="connsiteX63" fmla="*/ 140465 w 193275"/>
                  <a:gd name="connsiteY63" fmla="*/ 3908 h 194090"/>
                  <a:gd name="connsiteX64" fmla="*/ 132379 w 193275"/>
                  <a:gd name="connsiteY64" fmla="*/ 10389 h 194090"/>
                  <a:gd name="connsiteX65" fmla="*/ 131160 w 193275"/>
                  <a:gd name="connsiteY65" fmla="*/ 0 h 194090"/>
                  <a:gd name="connsiteX66" fmla="*/ 130711 w 193275"/>
                  <a:gd name="connsiteY66" fmla="*/ 853 h 19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93275" h="194090">
                    <a:moveTo>
                      <a:pt x="120316" y="12218"/>
                    </a:moveTo>
                    <a:lnTo>
                      <a:pt x="122497" y="32873"/>
                    </a:lnTo>
                    <a:lnTo>
                      <a:pt x="123332" y="32873"/>
                    </a:lnTo>
                    <a:lnTo>
                      <a:pt x="139631" y="19918"/>
                    </a:lnTo>
                    <a:lnTo>
                      <a:pt x="172998" y="54267"/>
                    </a:lnTo>
                    <a:lnTo>
                      <a:pt x="160036" y="70399"/>
                    </a:lnTo>
                    <a:lnTo>
                      <a:pt x="160036" y="71253"/>
                    </a:lnTo>
                    <a:lnTo>
                      <a:pt x="180699" y="73576"/>
                    </a:lnTo>
                    <a:lnTo>
                      <a:pt x="180699" y="120264"/>
                    </a:lnTo>
                    <a:lnTo>
                      <a:pt x="160036" y="122587"/>
                    </a:lnTo>
                    <a:lnTo>
                      <a:pt x="160036" y="123325"/>
                    </a:lnTo>
                    <a:lnTo>
                      <a:pt x="172998" y="139823"/>
                    </a:lnTo>
                    <a:lnTo>
                      <a:pt x="139631" y="173191"/>
                    </a:lnTo>
                    <a:lnTo>
                      <a:pt x="123332" y="160235"/>
                    </a:lnTo>
                    <a:lnTo>
                      <a:pt x="122497" y="160235"/>
                    </a:lnTo>
                    <a:lnTo>
                      <a:pt x="120316" y="180891"/>
                    </a:lnTo>
                    <a:lnTo>
                      <a:pt x="73024" y="180891"/>
                    </a:lnTo>
                    <a:lnTo>
                      <a:pt x="70649" y="160235"/>
                    </a:lnTo>
                    <a:lnTo>
                      <a:pt x="69815" y="160235"/>
                    </a:lnTo>
                    <a:lnTo>
                      <a:pt x="53709" y="173191"/>
                    </a:lnTo>
                    <a:lnTo>
                      <a:pt x="19699" y="139823"/>
                    </a:lnTo>
                    <a:lnTo>
                      <a:pt x="32662" y="123569"/>
                    </a:lnTo>
                    <a:lnTo>
                      <a:pt x="32662" y="122831"/>
                    </a:lnTo>
                    <a:lnTo>
                      <a:pt x="12128" y="120515"/>
                    </a:lnTo>
                    <a:lnTo>
                      <a:pt x="12128" y="72966"/>
                    </a:lnTo>
                    <a:lnTo>
                      <a:pt x="32662" y="70643"/>
                    </a:lnTo>
                    <a:lnTo>
                      <a:pt x="32662" y="69789"/>
                    </a:lnTo>
                    <a:lnTo>
                      <a:pt x="19699" y="54267"/>
                    </a:lnTo>
                    <a:lnTo>
                      <a:pt x="53196" y="20778"/>
                    </a:lnTo>
                    <a:lnTo>
                      <a:pt x="69302" y="33733"/>
                    </a:lnTo>
                    <a:lnTo>
                      <a:pt x="70200" y="33733"/>
                    </a:lnTo>
                    <a:lnTo>
                      <a:pt x="72511" y="13078"/>
                    </a:lnTo>
                    <a:lnTo>
                      <a:pt x="119803" y="13078"/>
                    </a:lnTo>
                    <a:moveTo>
                      <a:pt x="130711" y="853"/>
                    </a:moveTo>
                    <a:lnTo>
                      <a:pt x="61987" y="853"/>
                    </a:lnTo>
                    <a:lnTo>
                      <a:pt x="60896" y="11242"/>
                    </a:lnTo>
                    <a:lnTo>
                      <a:pt x="52682" y="4761"/>
                    </a:lnTo>
                    <a:lnTo>
                      <a:pt x="44982" y="12462"/>
                    </a:lnTo>
                    <a:lnTo>
                      <a:pt x="11550" y="45829"/>
                    </a:lnTo>
                    <a:lnTo>
                      <a:pt x="3850" y="53651"/>
                    </a:lnTo>
                    <a:lnTo>
                      <a:pt x="10267" y="61724"/>
                    </a:lnTo>
                    <a:lnTo>
                      <a:pt x="0" y="62943"/>
                    </a:lnTo>
                    <a:lnTo>
                      <a:pt x="0" y="132001"/>
                    </a:lnTo>
                    <a:lnTo>
                      <a:pt x="10267" y="133220"/>
                    </a:lnTo>
                    <a:lnTo>
                      <a:pt x="3850" y="141292"/>
                    </a:lnTo>
                    <a:lnTo>
                      <a:pt x="11550" y="149114"/>
                    </a:lnTo>
                    <a:lnTo>
                      <a:pt x="44982" y="182482"/>
                    </a:lnTo>
                    <a:lnTo>
                      <a:pt x="52682" y="190182"/>
                    </a:lnTo>
                    <a:lnTo>
                      <a:pt x="60896" y="183701"/>
                    </a:lnTo>
                    <a:lnTo>
                      <a:pt x="61987" y="194090"/>
                    </a:lnTo>
                    <a:lnTo>
                      <a:pt x="131160" y="194090"/>
                    </a:lnTo>
                    <a:lnTo>
                      <a:pt x="132379" y="183701"/>
                    </a:lnTo>
                    <a:lnTo>
                      <a:pt x="140465" y="190182"/>
                    </a:lnTo>
                    <a:lnTo>
                      <a:pt x="148165" y="182482"/>
                    </a:lnTo>
                    <a:lnTo>
                      <a:pt x="181661" y="149114"/>
                    </a:lnTo>
                    <a:lnTo>
                      <a:pt x="189361" y="141292"/>
                    </a:lnTo>
                    <a:lnTo>
                      <a:pt x="182880" y="133220"/>
                    </a:lnTo>
                    <a:lnTo>
                      <a:pt x="193275" y="132001"/>
                    </a:lnTo>
                    <a:lnTo>
                      <a:pt x="193275" y="62090"/>
                    </a:lnTo>
                    <a:lnTo>
                      <a:pt x="182880" y="60864"/>
                    </a:lnTo>
                    <a:lnTo>
                      <a:pt x="189361" y="52798"/>
                    </a:lnTo>
                    <a:lnTo>
                      <a:pt x="181661" y="44975"/>
                    </a:lnTo>
                    <a:lnTo>
                      <a:pt x="148165" y="11608"/>
                    </a:lnTo>
                    <a:lnTo>
                      <a:pt x="140465" y="3908"/>
                    </a:lnTo>
                    <a:lnTo>
                      <a:pt x="132379" y="10389"/>
                    </a:lnTo>
                    <a:lnTo>
                      <a:pt x="131160" y="0"/>
                    </a:lnTo>
                    <a:lnTo>
                      <a:pt x="130711" y="853"/>
                    </a:lnTo>
                    <a:close/>
                  </a:path>
                </a:pathLst>
              </a:custGeom>
              <a:solidFill>
                <a:srgbClr val="FFFFFF"/>
              </a:solidFill>
              <a:ln w="6417" cap="flat">
                <a:noFill/>
                <a:prstDash val="solid"/>
                <a:miter/>
              </a:ln>
            </p:spPr>
            <p:txBody>
              <a:bodyPr rtlCol="0" anchor="ctr"/>
              <a:lstStyle/>
              <a:p>
                <a:endParaRPr lang="en-US" sz="1600"/>
              </a:p>
            </p:txBody>
          </p:sp>
          <p:sp>
            <p:nvSpPr>
              <p:cNvPr id="80" name="Freeform: Shape 2580">
                <a:extLst>
                  <a:ext uri="{FF2B5EF4-FFF2-40B4-BE49-F238E27FC236}">
                    <a16:creationId xmlns:a16="http://schemas.microsoft.com/office/drawing/2014/main" id="{2CA1401A-D752-E1F0-B061-3305719CB23F}"/>
                  </a:ext>
                </a:extLst>
              </p:cNvPr>
              <p:cNvSpPr/>
              <p:nvPr/>
            </p:nvSpPr>
            <p:spPr>
              <a:xfrm>
                <a:off x="6400190" y="5679495"/>
                <a:ext cx="488930" cy="77502"/>
              </a:xfrm>
              <a:custGeom>
                <a:avLst/>
                <a:gdLst>
                  <a:gd name="connsiteX0" fmla="*/ 0 w 488930"/>
                  <a:gd name="connsiteY0" fmla="*/ 16382 h 77502"/>
                  <a:gd name="connsiteX1" fmla="*/ 116113 w 488930"/>
                  <a:gd name="connsiteY1" fmla="*/ 16382 h 77502"/>
                  <a:gd name="connsiteX2" fmla="*/ 116113 w 488930"/>
                  <a:gd name="connsiteY2" fmla="*/ 52195 h 77502"/>
                  <a:gd name="connsiteX3" fmla="*/ 109118 w 488930"/>
                  <a:gd name="connsiteY3" fmla="*/ 56712 h 77502"/>
                  <a:gd name="connsiteX4" fmla="*/ 97760 w 488930"/>
                  <a:gd name="connsiteY4" fmla="*/ 61114 h 77502"/>
                  <a:gd name="connsiteX5" fmla="*/ 86403 w 488930"/>
                  <a:gd name="connsiteY5" fmla="*/ 56712 h 77502"/>
                  <a:gd name="connsiteX6" fmla="*/ 65163 w 488930"/>
                  <a:gd name="connsiteY6" fmla="*/ 48890 h 77502"/>
                  <a:gd name="connsiteX7" fmla="*/ 43987 w 488930"/>
                  <a:gd name="connsiteY7" fmla="*/ 56712 h 77502"/>
                  <a:gd name="connsiteX8" fmla="*/ 32565 w 488930"/>
                  <a:gd name="connsiteY8" fmla="*/ 61134 h 77502"/>
                  <a:gd name="connsiteX9" fmla="*/ 21143 w 488930"/>
                  <a:gd name="connsiteY9" fmla="*/ 56712 h 77502"/>
                  <a:gd name="connsiteX10" fmla="*/ 0 w 488930"/>
                  <a:gd name="connsiteY10" fmla="*/ 48890 h 77502"/>
                  <a:gd name="connsiteX11" fmla="*/ 0 w 488930"/>
                  <a:gd name="connsiteY11" fmla="*/ 65272 h 77502"/>
                  <a:gd name="connsiteX12" fmla="*/ 6122 w 488930"/>
                  <a:gd name="connsiteY12" fmla="*/ 66337 h 77502"/>
                  <a:gd name="connsiteX13" fmla="*/ 11364 w 488930"/>
                  <a:gd name="connsiteY13" fmla="*/ 69668 h 77502"/>
                  <a:gd name="connsiteX14" fmla="*/ 32565 w 488930"/>
                  <a:gd name="connsiteY14" fmla="*/ 77503 h 77502"/>
                  <a:gd name="connsiteX15" fmla="*/ 53805 w 488930"/>
                  <a:gd name="connsiteY15" fmla="*/ 69668 h 77502"/>
                  <a:gd name="connsiteX16" fmla="*/ 59003 w 488930"/>
                  <a:gd name="connsiteY16" fmla="*/ 66337 h 77502"/>
                  <a:gd name="connsiteX17" fmla="*/ 65163 w 488930"/>
                  <a:gd name="connsiteY17" fmla="*/ 65272 h 77502"/>
                  <a:gd name="connsiteX18" fmla="*/ 76649 w 488930"/>
                  <a:gd name="connsiteY18" fmla="*/ 69668 h 77502"/>
                  <a:gd name="connsiteX19" fmla="*/ 97760 w 488930"/>
                  <a:gd name="connsiteY19" fmla="*/ 77483 h 77502"/>
                  <a:gd name="connsiteX20" fmla="*/ 118936 w 488930"/>
                  <a:gd name="connsiteY20" fmla="*/ 69668 h 77502"/>
                  <a:gd name="connsiteX21" fmla="*/ 130358 w 488930"/>
                  <a:gd name="connsiteY21" fmla="*/ 65253 h 77502"/>
                  <a:gd name="connsiteX22" fmla="*/ 141780 w 488930"/>
                  <a:gd name="connsiteY22" fmla="*/ 69668 h 77502"/>
                  <a:gd name="connsiteX23" fmla="*/ 162955 w 488930"/>
                  <a:gd name="connsiteY23" fmla="*/ 77483 h 77502"/>
                  <a:gd name="connsiteX24" fmla="*/ 184067 w 488930"/>
                  <a:gd name="connsiteY24" fmla="*/ 69668 h 77502"/>
                  <a:gd name="connsiteX25" fmla="*/ 195553 w 488930"/>
                  <a:gd name="connsiteY25" fmla="*/ 65272 h 77502"/>
                  <a:gd name="connsiteX26" fmla="*/ 201713 w 488930"/>
                  <a:gd name="connsiteY26" fmla="*/ 66337 h 77502"/>
                  <a:gd name="connsiteX27" fmla="*/ 206911 w 488930"/>
                  <a:gd name="connsiteY27" fmla="*/ 69668 h 77502"/>
                  <a:gd name="connsiteX28" fmla="*/ 228086 w 488930"/>
                  <a:gd name="connsiteY28" fmla="*/ 77490 h 77502"/>
                  <a:gd name="connsiteX29" fmla="*/ 249326 w 488930"/>
                  <a:gd name="connsiteY29" fmla="*/ 69668 h 77502"/>
                  <a:gd name="connsiteX30" fmla="*/ 260684 w 488930"/>
                  <a:gd name="connsiteY30" fmla="*/ 65266 h 77502"/>
                  <a:gd name="connsiteX31" fmla="*/ 272042 w 488930"/>
                  <a:gd name="connsiteY31" fmla="*/ 69668 h 77502"/>
                  <a:gd name="connsiteX32" fmla="*/ 293346 w 488930"/>
                  <a:gd name="connsiteY32" fmla="*/ 77490 h 77502"/>
                  <a:gd name="connsiteX33" fmla="*/ 314457 w 488930"/>
                  <a:gd name="connsiteY33" fmla="*/ 69668 h 77502"/>
                  <a:gd name="connsiteX34" fmla="*/ 325943 w 488930"/>
                  <a:gd name="connsiteY34" fmla="*/ 65253 h 77502"/>
                  <a:gd name="connsiteX35" fmla="*/ 337365 w 488930"/>
                  <a:gd name="connsiteY35" fmla="*/ 69668 h 77502"/>
                  <a:gd name="connsiteX36" fmla="*/ 358477 w 488930"/>
                  <a:gd name="connsiteY36" fmla="*/ 77483 h 77502"/>
                  <a:gd name="connsiteX37" fmla="*/ 379652 w 488930"/>
                  <a:gd name="connsiteY37" fmla="*/ 69668 h 77502"/>
                  <a:gd name="connsiteX38" fmla="*/ 391138 w 488930"/>
                  <a:gd name="connsiteY38" fmla="*/ 65272 h 77502"/>
                  <a:gd name="connsiteX39" fmla="*/ 397235 w 488930"/>
                  <a:gd name="connsiteY39" fmla="*/ 66337 h 77502"/>
                  <a:gd name="connsiteX40" fmla="*/ 402496 w 488930"/>
                  <a:gd name="connsiteY40" fmla="*/ 69668 h 77502"/>
                  <a:gd name="connsiteX41" fmla="*/ 423672 w 488930"/>
                  <a:gd name="connsiteY41" fmla="*/ 77503 h 77502"/>
                  <a:gd name="connsiteX42" fmla="*/ 444912 w 488930"/>
                  <a:gd name="connsiteY42" fmla="*/ 69668 h 77502"/>
                  <a:gd name="connsiteX43" fmla="*/ 450174 w 488930"/>
                  <a:gd name="connsiteY43" fmla="*/ 66337 h 77502"/>
                  <a:gd name="connsiteX44" fmla="*/ 456269 w 488930"/>
                  <a:gd name="connsiteY44" fmla="*/ 65272 h 77502"/>
                  <a:gd name="connsiteX45" fmla="*/ 467756 w 488930"/>
                  <a:gd name="connsiteY45" fmla="*/ 69668 h 77502"/>
                  <a:gd name="connsiteX46" fmla="*/ 488931 w 488930"/>
                  <a:gd name="connsiteY46" fmla="*/ 77490 h 77502"/>
                  <a:gd name="connsiteX47" fmla="*/ 488931 w 488930"/>
                  <a:gd name="connsiteY47" fmla="*/ 61114 h 77502"/>
                  <a:gd name="connsiteX48" fmla="*/ 477509 w 488930"/>
                  <a:gd name="connsiteY48" fmla="*/ 56712 h 77502"/>
                  <a:gd name="connsiteX49" fmla="*/ 456269 w 488930"/>
                  <a:gd name="connsiteY49" fmla="*/ 48890 h 77502"/>
                  <a:gd name="connsiteX50" fmla="*/ 435094 w 488930"/>
                  <a:gd name="connsiteY50" fmla="*/ 56712 h 77502"/>
                  <a:gd name="connsiteX51" fmla="*/ 423672 w 488930"/>
                  <a:gd name="connsiteY51" fmla="*/ 61134 h 77502"/>
                  <a:gd name="connsiteX52" fmla="*/ 412250 w 488930"/>
                  <a:gd name="connsiteY52" fmla="*/ 56712 h 77502"/>
                  <a:gd name="connsiteX53" fmla="*/ 391138 w 488930"/>
                  <a:gd name="connsiteY53" fmla="*/ 48890 h 77502"/>
                  <a:gd name="connsiteX54" fmla="*/ 374839 w 488930"/>
                  <a:gd name="connsiteY54" fmla="*/ 53292 h 77502"/>
                  <a:gd name="connsiteX55" fmla="*/ 374839 w 488930"/>
                  <a:gd name="connsiteY55" fmla="*/ 16626 h 77502"/>
                  <a:gd name="connsiteX56" fmla="*/ 488931 w 488930"/>
                  <a:gd name="connsiteY56" fmla="*/ 16626 h 77502"/>
                  <a:gd name="connsiteX57" fmla="*/ 488931 w 488930"/>
                  <a:gd name="connsiteY57" fmla="*/ 0 h 77502"/>
                  <a:gd name="connsiteX58" fmla="*/ 0 w 488930"/>
                  <a:gd name="connsiteY58" fmla="*/ 0 h 77502"/>
                  <a:gd name="connsiteX59" fmla="*/ 0 w 488930"/>
                  <a:gd name="connsiteY59" fmla="*/ 16382 h 77502"/>
                  <a:gd name="connsiteX60" fmla="*/ 358477 w 488930"/>
                  <a:gd name="connsiteY60" fmla="*/ 61114 h 77502"/>
                  <a:gd name="connsiteX61" fmla="*/ 347119 w 488930"/>
                  <a:gd name="connsiteY61" fmla="*/ 56712 h 77502"/>
                  <a:gd name="connsiteX62" fmla="*/ 325943 w 488930"/>
                  <a:gd name="connsiteY62" fmla="*/ 48884 h 77502"/>
                  <a:gd name="connsiteX63" fmla="*/ 304704 w 488930"/>
                  <a:gd name="connsiteY63" fmla="*/ 56712 h 77502"/>
                  <a:gd name="connsiteX64" fmla="*/ 293346 w 488930"/>
                  <a:gd name="connsiteY64" fmla="*/ 61114 h 77502"/>
                  <a:gd name="connsiteX65" fmla="*/ 281859 w 488930"/>
                  <a:gd name="connsiteY65" fmla="*/ 56712 h 77502"/>
                  <a:gd name="connsiteX66" fmla="*/ 260684 w 488930"/>
                  <a:gd name="connsiteY66" fmla="*/ 48896 h 77502"/>
                  <a:gd name="connsiteX67" fmla="*/ 239573 w 488930"/>
                  <a:gd name="connsiteY67" fmla="*/ 56712 h 77502"/>
                  <a:gd name="connsiteX68" fmla="*/ 228150 w 488930"/>
                  <a:gd name="connsiteY68" fmla="*/ 61134 h 77502"/>
                  <a:gd name="connsiteX69" fmla="*/ 216729 w 488930"/>
                  <a:gd name="connsiteY69" fmla="*/ 56712 h 77502"/>
                  <a:gd name="connsiteX70" fmla="*/ 195553 w 488930"/>
                  <a:gd name="connsiteY70" fmla="*/ 48890 h 77502"/>
                  <a:gd name="connsiteX71" fmla="*/ 174313 w 488930"/>
                  <a:gd name="connsiteY71" fmla="*/ 56712 h 77502"/>
                  <a:gd name="connsiteX72" fmla="*/ 162955 w 488930"/>
                  <a:gd name="connsiteY72" fmla="*/ 61114 h 77502"/>
                  <a:gd name="connsiteX73" fmla="*/ 151534 w 488930"/>
                  <a:gd name="connsiteY73" fmla="*/ 56712 h 77502"/>
                  <a:gd name="connsiteX74" fmla="*/ 132347 w 488930"/>
                  <a:gd name="connsiteY74" fmla="*/ 49012 h 77502"/>
                  <a:gd name="connsiteX75" fmla="*/ 132347 w 488930"/>
                  <a:gd name="connsiteY75" fmla="*/ 16382 h 77502"/>
                  <a:gd name="connsiteX76" fmla="*/ 358477 w 488930"/>
                  <a:gd name="connsiteY76" fmla="*/ 16382 h 77502"/>
                  <a:gd name="connsiteX77" fmla="*/ 358477 w 488930"/>
                  <a:gd name="connsiteY77" fmla="*/ 61114 h 7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88930" h="77502">
                    <a:moveTo>
                      <a:pt x="0" y="16382"/>
                    </a:moveTo>
                    <a:lnTo>
                      <a:pt x="116113" y="16382"/>
                    </a:lnTo>
                    <a:lnTo>
                      <a:pt x="116113" y="52195"/>
                    </a:lnTo>
                    <a:cubicBezTo>
                      <a:pt x="113610" y="53459"/>
                      <a:pt x="111300" y="54973"/>
                      <a:pt x="109118" y="56712"/>
                    </a:cubicBezTo>
                    <a:cubicBezTo>
                      <a:pt x="106038" y="59587"/>
                      <a:pt x="101995" y="61166"/>
                      <a:pt x="97760" y="61114"/>
                    </a:cubicBezTo>
                    <a:cubicBezTo>
                      <a:pt x="93589" y="61191"/>
                      <a:pt x="89483" y="59613"/>
                      <a:pt x="86403" y="56712"/>
                    </a:cubicBezTo>
                    <a:cubicBezTo>
                      <a:pt x="80499" y="51624"/>
                      <a:pt x="72927" y="48845"/>
                      <a:pt x="65163" y="48890"/>
                    </a:cubicBezTo>
                    <a:cubicBezTo>
                      <a:pt x="57398" y="48839"/>
                      <a:pt x="49891" y="51617"/>
                      <a:pt x="43987" y="56712"/>
                    </a:cubicBezTo>
                    <a:cubicBezTo>
                      <a:pt x="40843" y="59555"/>
                      <a:pt x="36800" y="61134"/>
                      <a:pt x="32565" y="61134"/>
                    </a:cubicBezTo>
                    <a:cubicBezTo>
                      <a:pt x="28330" y="61134"/>
                      <a:pt x="24288" y="59555"/>
                      <a:pt x="21143" y="56712"/>
                    </a:cubicBezTo>
                    <a:cubicBezTo>
                      <a:pt x="15291" y="51598"/>
                      <a:pt x="7771" y="48820"/>
                      <a:pt x="0" y="48890"/>
                    </a:cubicBezTo>
                    <a:lnTo>
                      <a:pt x="0" y="65272"/>
                    </a:lnTo>
                    <a:cubicBezTo>
                      <a:pt x="2092" y="65221"/>
                      <a:pt x="4171" y="65580"/>
                      <a:pt x="6122" y="66337"/>
                    </a:cubicBezTo>
                    <a:cubicBezTo>
                      <a:pt x="8072" y="67094"/>
                      <a:pt x="9856" y="68224"/>
                      <a:pt x="11364" y="69668"/>
                    </a:cubicBezTo>
                    <a:cubicBezTo>
                      <a:pt x="17293" y="74724"/>
                      <a:pt x="24801" y="77503"/>
                      <a:pt x="32565" y="77503"/>
                    </a:cubicBezTo>
                    <a:cubicBezTo>
                      <a:pt x="40330" y="77503"/>
                      <a:pt x="47837" y="74724"/>
                      <a:pt x="53805" y="69668"/>
                    </a:cubicBezTo>
                    <a:cubicBezTo>
                      <a:pt x="55281" y="68224"/>
                      <a:pt x="57078" y="67094"/>
                      <a:pt x="59003" y="66337"/>
                    </a:cubicBezTo>
                    <a:cubicBezTo>
                      <a:pt x="60992" y="65580"/>
                      <a:pt x="63045" y="65221"/>
                      <a:pt x="65163" y="65272"/>
                    </a:cubicBezTo>
                    <a:cubicBezTo>
                      <a:pt x="69398" y="65163"/>
                      <a:pt x="73505" y="66742"/>
                      <a:pt x="76649" y="69668"/>
                    </a:cubicBezTo>
                    <a:cubicBezTo>
                      <a:pt x="82553" y="74711"/>
                      <a:pt x="89996" y="77483"/>
                      <a:pt x="97760" y="77483"/>
                    </a:cubicBezTo>
                    <a:cubicBezTo>
                      <a:pt x="105525" y="77483"/>
                      <a:pt x="113033" y="74711"/>
                      <a:pt x="118936" y="69668"/>
                    </a:cubicBezTo>
                    <a:cubicBezTo>
                      <a:pt x="122080" y="66825"/>
                      <a:pt x="126123" y="65253"/>
                      <a:pt x="130358" y="65253"/>
                    </a:cubicBezTo>
                    <a:cubicBezTo>
                      <a:pt x="134593" y="65253"/>
                      <a:pt x="138636" y="66825"/>
                      <a:pt x="141780" y="69668"/>
                    </a:cubicBezTo>
                    <a:cubicBezTo>
                      <a:pt x="147683" y="74711"/>
                      <a:pt x="155191" y="77483"/>
                      <a:pt x="162955" y="77483"/>
                    </a:cubicBezTo>
                    <a:cubicBezTo>
                      <a:pt x="170656" y="77483"/>
                      <a:pt x="178164" y="74711"/>
                      <a:pt x="184067" y="69668"/>
                    </a:cubicBezTo>
                    <a:cubicBezTo>
                      <a:pt x="187147" y="66742"/>
                      <a:pt x="191318" y="65163"/>
                      <a:pt x="195553" y="65272"/>
                    </a:cubicBezTo>
                    <a:cubicBezTo>
                      <a:pt x="197670" y="65221"/>
                      <a:pt x="199724" y="65580"/>
                      <a:pt x="201713" y="66337"/>
                    </a:cubicBezTo>
                    <a:cubicBezTo>
                      <a:pt x="203638" y="67094"/>
                      <a:pt x="205435" y="68224"/>
                      <a:pt x="206911" y="69668"/>
                    </a:cubicBezTo>
                    <a:cubicBezTo>
                      <a:pt x="212814" y="74763"/>
                      <a:pt x="220322" y="77548"/>
                      <a:pt x="228086" y="77490"/>
                    </a:cubicBezTo>
                    <a:cubicBezTo>
                      <a:pt x="235851" y="77541"/>
                      <a:pt x="243423" y="74763"/>
                      <a:pt x="249326" y="69668"/>
                    </a:cubicBezTo>
                    <a:cubicBezTo>
                      <a:pt x="252470" y="66838"/>
                      <a:pt x="256513" y="65266"/>
                      <a:pt x="260684" y="65266"/>
                    </a:cubicBezTo>
                    <a:cubicBezTo>
                      <a:pt x="264919" y="65266"/>
                      <a:pt x="268961" y="66838"/>
                      <a:pt x="272042" y="69668"/>
                    </a:cubicBezTo>
                    <a:cubicBezTo>
                      <a:pt x="278009" y="74763"/>
                      <a:pt x="285517" y="77541"/>
                      <a:pt x="293346" y="77490"/>
                    </a:cubicBezTo>
                    <a:cubicBezTo>
                      <a:pt x="301110" y="77548"/>
                      <a:pt x="308618" y="74763"/>
                      <a:pt x="314457" y="69668"/>
                    </a:cubicBezTo>
                    <a:cubicBezTo>
                      <a:pt x="317602" y="66825"/>
                      <a:pt x="321708" y="65253"/>
                      <a:pt x="325943" y="65253"/>
                    </a:cubicBezTo>
                    <a:cubicBezTo>
                      <a:pt x="330114" y="65253"/>
                      <a:pt x="334221" y="66825"/>
                      <a:pt x="337365" y="69668"/>
                    </a:cubicBezTo>
                    <a:cubicBezTo>
                      <a:pt x="343205" y="74711"/>
                      <a:pt x="350713" y="77483"/>
                      <a:pt x="358477" y="77483"/>
                    </a:cubicBezTo>
                    <a:cubicBezTo>
                      <a:pt x="366241" y="77483"/>
                      <a:pt x="373749" y="74711"/>
                      <a:pt x="379652" y="69668"/>
                    </a:cubicBezTo>
                    <a:cubicBezTo>
                      <a:pt x="382733" y="66742"/>
                      <a:pt x="386839" y="65163"/>
                      <a:pt x="391138" y="65272"/>
                    </a:cubicBezTo>
                    <a:cubicBezTo>
                      <a:pt x="393192" y="65221"/>
                      <a:pt x="395309" y="65580"/>
                      <a:pt x="397235" y="66337"/>
                    </a:cubicBezTo>
                    <a:cubicBezTo>
                      <a:pt x="399224" y="67094"/>
                      <a:pt x="400956" y="68224"/>
                      <a:pt x="402496" y="69668"/>
                    </a:cubicBezTo>
                    <a:cubicBezTo>
                      <a:pt x="408400" y="74724"/>
                      <a:pt x="415907" y="77503"/>
                      <a:pt x="423672" y="77503"/>
                    </a:cubicBezTo>
                    <a:cubicBezTo>
                      <a:pt x="431501" y="77503"/>
                      <a:pt x="439008" y="74724"/>
                      <a:pt x="444912" y="69668"/>
                    </a:cubicBezTo>
                    <a:cubicBezTo>
                      <a:pt x="446387" y="68224"/>
                      <a:pt x="448184" y="67094"/>
                      <a:pt x="450174" y="66337"/>
                    </a:cubicBezTo>
                    <a:cubicBezTo>
                      <a:pt x="452098" y="65580"/>
                      <a:pt x="454152" y="65221"/>
                      <a:pt x="456269" y="65272"/>
                    </a:cubicBezTo>
                    <a:cubicBezTo>
                      <a:pt x="460505" y="65163"/>
                      <a:pt x="464675" y="66742"/>
                      <a:pt x="467756" y="69668"/>
                    </a:cubicBezTo>
                    <a:cubicBezTo>
                      <a:pt x="473595" y="74782"/>
                      <a:pt x="481103" y="77567"/>
                      <a:pt x="488931" y="77490"/>
                    </a:cubicBezTo>
                    <a:lnTo>
                      <a:pt x="488931" y="61114"/>
                    </a:lnTo>
                    <a:cubicBezTo>
                      <a:pt x="484696" y="61166"/>
                      <a:pt x="480590" y="59587"/>
                      <a:pt x="477509" y="56712"/>
                    </a:cubicBezTo>
                    <a:cubicBezTo>
                      <a:pt x="471606" y="51624"/>
                      <a:pt x="464098" y="48845"/>
                      <a:pt x="456269" y="48890"/>
                    </a:cubicBezTo>
                    <a:cubicBezTo>
                      <a:pt x="448505" y="48839"/>
                      <a:pt x="440997" y="51617"/>
                      <a:pt x="435094" y="56712"/>
                    </a:cubicBezTo>
                    <a:cubicBezTo>
                      <a:pt x="432014" y="59555"/>
                      <a:pt x="427907" y="61134"/>
                      <a:pt x="423672" y="61134"/>
                    </a:cubicBezTo>
                    <a:cubicBezTo>
                      <a:pt x="419437" y="61134"/>
                      <a:pt x="415394" y="59555"/>
                      <a:pt x="412250" y="56712"/>
                    </a:cubicBezTo>
                    <a:cubicBezTo>
                      <a:pt x="406410" y="51617"/>
                      <a:pt x="398902" y="48839"/>
                      <a:pt x="391138" y="48890"/>
                    </a:cubicBezTo>
                    <a:cubicBezTo>
                      <a:pt x="385363" y="48775"/>
                      <a:pt x="379780" y="50302"/>
                      <a:pt x="374839" y="53292"/>
                    </a:cubicBezTo>
                    <a:lnTo>
                      <a:pt x="374839" y="16626"/>
                    </a:lnTo>
                    <a:lnTo>
                      <a:pt x="488931" y="16626"/>
                    </a:lnTo>
                    <a:lnTo>
                      <a:pt x="488931" y="0"/>
                    </a:lnTo>
                    <a:lnTo>
                      <a:pt x="0" y="0"/>
                    </a:lnTo>
                    <a:lnTo>
                      <a:pt x="0" y="16382"/>
                    </a:lnTo>
                    <a:close/>
                    <a:moveTo>
                      <a:pt x="358477" y="61114"/>
                    </a:moveTo>
                    <a:cubicBezTo>
                      <a:pt x="354242" y="61166"/>
                      <a:pt x="350199" y="59587"/>
                      <a:pt x="347119" y="56712"/>
                    </a:cubicBezTo>
                    <a:cubicBezTo>
                      <a:pt x="341215" y="51662"/>
                      <a:pt x="333708" y="48884"/>
                      <a:pt x="325943" y="48884"/>
                    </a:cubicBezTo>
                    <a:cubicBezTo>
                      <a:pt x="318115" y="48884"/>
                      <a:pt x="310607" y="51662"/>
                      <a:pt x="304704" y="56712"/>
                    </a:cubicBezTo>
                    <a:cubicBezTo>
                      <a:pt x="301624" y="59587"/>
                      <a:pt x="297581" y="61166"/>
                      <a:pt x="293346" y="61114"/>
                    </a:cubicBezTo>
                    <a:cubicBezTo>
                      <a:pt x="289110" y="61159"/>
                      <a:pt x="285004" y="59587"/>
                      <a:pt x="281859" y="56712"/>
                    </a:cubicBezTo>
                    <a:cubicBezTo>
                      <a:pt x="275956" y="51668"/>
                      <a:pt x="268448" y="48896"/>
                      <a:pt x="260684" y="48896"/>
                    </a:cubicBezTo>
                    <a:cubicBezTo>
                      <a:pt x="252919" y="48896"/>
                      <a:pt x="245476" y="51668"/>
                      <a:pt x="239573" y="56712"/>
                    </a:cubicBezTo>
                    <a:cubicBezTo>
                      <a:pt x="236428" y="59555"/>
                      <a:pt x="232386" y="61134"/>
                      <a:pt x="228150" y="61134"/>
                    </a:cubicBezTo>
                    <a:cubicBezTo>
                      <a:pt x="223916" y="61134"/>
                      <a:pt x="219809" y="59555"/>
                      <a:pt x="216729" y="56712"/>
                    </a:cubicBezTo>
                    <a:cubicBezTo>
                      <a:pt x="210825" y="51617"/>
                      <a:pt x="203317" y="48839"/>
                      <a:pt x="195553" y="48890"/>
                    </a:cubicBezTo>
                    <a:cubicBezTo>
                      <a:pt x="187789" y="48845"/>
                      <a:pt x="180217" y="51624"/>
                      <a:pt x="174313" y="56712"/>
                    </a:cubicBezTo>
                    <a:cubicBezTo>
                      <a:pt x="171233" y="59613"/>
                      <a:pt x="167127" y="61191"/>
                      <a:pt x="162955" y="61114"/>
                    </a:cubicBezTo>
                    <a:cubicBezTo>
                      <a:pt x="158721" y="61166"/>
                      <a:pt x="154614" y="59587"/>
                      <a:pt x="151534" y="56712"/>
                    </a:cubicBezTo>
                    <a:cubicBezTo>
                      <a:pt x="146143" y="52169"/>
                      <a:pt x="139406" y="49468"/>
                      <a:pt x="132347" y="49012"/>
                    </a:cubicBezTo>
                    <a:lnTo>
                      <a:pt x="132347" y="16382"/>
                    </a:lnTo>
                    <a:lnTo>
                      <a:pt x="358477" y="16382"/>
                    </a:lnTo>
                    <a:lnTo>
                      <a:pt x="358477" y="61114"/>
                    </a:lnTo>
                    <a:close/>
                  </a:path>
                </a:pathLst>
              </a:custGeom>
              <a:solidFill>
                <a:srgbClr val="2C5967"/>
              </a:solidFill>
              <a:ln w="6417" cap="flat">
                <a:noFill/>
                <a:prstDash val="solid"/>
                <a:miter/>
              </a:ln>
            </p:spPr>
            <p:txBody>
              <a:bodyPr rtlCol="0" anchor="ctr"/>
              <a:lstStyle/>
              <a:p>
                <a:endParaRPr lang="en-US" sz="1600"/>
              </a:p>
            </p:txBody>
          </p:sp>
          <p:sp>
            <p:nvSpPr>
              <p:cNvPr id="81" name="Freeform: Shape 2581">
                <a:extLst>
                  <a:ext uri="{FF2B5EF4-FFF2-40B4-BE49-F238E27FC236}">
                    <a16:creationId xmlns:a16="http://schemas.microsoft.com/office/drawing/2014/main" id="{9E8025C8-D231-A8D6-8E61-61BFD8810786}"/>
                  </a:ext>
                </a:extLst>
              </p:cNvPr>
              <p:cNvSpPr/>
              <p:nvPr/>
            </p:nvSpPr>
            <p:spPr>
              <a:xfrm>
                <a:off x="6400190" y="5518644"/>
                <a:ext cx="488930" cy="144840"/>
              </a:xfrm>
              <a:custGeom>
                <a:avLst/>
                <a:gdLst>
                  <a:gd name="connsiteX0" fmla="*/ 480717 w 488930"/>
                  <a:gd name="connsiteY0" fmla="*/ 128337 h 144840"/>
                  <a:gd name="connsiteX1" fmla="*/ 374839 w 488930"/>
                  <a:gd name="connsiteY1" fmla="*/ 8072 h 144840"/>
                  <a:gd name="connsiteX2" fmla="*/ 374839 w 488930"/>
                  <a:gd name="connsiteY2" fmla="*/ 0 h 144840"/>
                  <a:gd name="connsiteX3" fmla="*/ 358477 w 488930"/>
                  <a:gd name="connsiteY3" fmla="*/ 0 h 144840"/>
                  <a:gd name="connsiteX4" fmla="*/ 358477 w 488930"/>
                  <a:gd name="connsiteY4" fmla="*/ 8072 h 144840"/>
                  <a:gd name="connsiteX5" fmla="*/ 337815 w 488930"/>
                  <a:gd name="connsiteY5" fmla="*/ 77618 h 144840"/>
                  <a:gd name="connsiteX6" fmla="*/ 298993 w 488930"/>
                  <a:gd name="connsiteY6" fmla="*/ 114752 h 144840"/>
                  <a:gd name="connsiteX7" fmla="*/ 246502 w 488930"/>
                  <a:gd name="connsiteY7" fmla="*/ 126508 h 144840"/>
                  <a:gd name="connsiteX8" fmla="*/ 194013 w 488930"/>
                  <a:gd name="connsiteY8" fmla="*/ 115676 h 144840"/>
                  <a:gd name="connsiteX9" fmla="*/ 153972 w 488930"/>
                  <a:gd name="connsiteY9" fmla="*/ 80063 h 144840"/>
                  <a:gd name="connsiteX10" fmla="*/ 132347 w 488930"/>
                  <a:gd name="connsiteY10" fmla="*/ 8316 h 144840"/>
                  <a:gd name="connsiteX11" fmla="*/ 132347 w 488930"/>
                  <a:gd name="connsiteY11" fmla="*/ 244 h 144840"/>
                  <a:gd name="connsiteX12" fmla="*/ 116113 w 488930"/>
                  <a:gd name="connsiteY12" fmla="*/ 244 h 144840"/>
                  <a:gd name="connsiteX13" fmla="*/ 116113 w 488930"/>
                  <a:gd name="connsiteY13" fmla="*/ 8316 h 144840"/>
                  <a:gd name="connsiteX14" fmla="*/ 10145 w 488930"/>
                  <a:gd name="connsiteY14" fmla="*/ 128580 h 144840"/>
                  <a:gd name="connsiteX15" fmla="*/ 0 w 488930"/>
                  <a:gd name="connsiteY15" fmla="*/ 128580 h 144840"/>
                  <a:gd name="connsiteX16" fmla="*/ 0 w 488930"/>
                  <a:gd name="connsiteY16" fmla="*/ 144841 h 144840"/>
                  <a:gd name="connsiteX17" fmla="*/ 488931 w 488930"/>
                  <a:gd name="connsiteY17" fmla="*/ 144841 h 144840"/>
                  <a:gd name="connsiteX18" fmla="*/ 488931 w 488930"/>
                  <a:gd name="connsiteY18" fmla="*/ 128337 h 144840"/>
                  <a:gd name="connsiteX19" fmla="*/ 480717 w 488930"/>
                  <a:gd name="connsiteY19" fmla="*/ 128337 h 144840"/>
                  <a:gd name="connsiteX20" fmla="*/ 116113 w 488930"/>
                  <a:gd name="connsiteY20" fmla="*/ 128337 h 144840"/>
                  <a:gd name="connsiteX21" fmla="*/ 68179 w 488930"/>
                  <a:gd name="connsiteY21" fmla="*/ 128337 h 144840"/>
                  <a:gd name="connsiteX22" fmla="*/ 106231 w 488930"/>
                  <a:gd name="connsiteY22" fmla="*/ 89714 h 144840"/>
                  <a:gd name="connsiteX23" fmla="*/ 116113 w 488930"/>
                  <a:gd name="connsiteY23" fmla="*/ 71747 h 144840"/>
                  <a:gd name="connsiteX24" fmla="*/ 116113 w 488930"/>
                  <a:gd name="connsiteY24" fmla="*/ 128337 h 144840"/>
                  <a:gd name="connsiteX25" fmla="*/ 132347 w 488930"/>
                  <a:gd name="connsiteY25" fmla="*/ 128337 h 144840"/>
                  <a:gd name="connsiteX26" fmla="*/ 132347 w 488930"/>
                  <a:gd name="connsiteY26" fmla="*/ 74807 h 144840"/>
                  <a:gd name="connsiteX27" fmla="*/ 140304 w 488930"/>
                  <a:gd name="connsiteY27" fmla="*/ 88738 h 144840"/>
                  <a:gd name="connsiteX28" fmla="*/ 183361 w 488930"/>
                  <a:gd name="connsiteY28" fmla="*/ 128337 h 144840"/>
                  <a:gd name="connsiteX29" fmla="*/ 132347 w 488930"/>
                  <a:gd name="connsiteY29" fmla="*/ 128337 h 144840"/>
                  <a:gd name="connsiteX30" fmla="*/ 358477 w 488930"/>
                  <a:gd name="connsiteY30" fmla="*/ 128337 h 144840"/>
                  <a:gd name="connsiteX31" fmla="*/ 307655 w 488930"/>
                  <a:gd name="connsiteY31" fmla="*/ 128337 h 144840"/>
                  <a:gd name="connsiteX32" fmla="*/ 351739 w 488930"/>
                  <a:gd name="connsiteY32" fmla="*/ 86294 h 144840"/>
                  <a:gd name="connsiteX33" fmla="*/ 358477 w 488930"/>
                  <a:gd name="connsiteY33" fmla="*/ 74069 h 144840"/>
                  <a:gd name="connsiteX34" fmla="*/ 358477 w 488930"/>
                  <a:gd name="connsiteY34" fmla="*/ 128337 h 144840"/>
                  <a:gd name="connsiteX35" fmla="*/ 374839 w 488930"/>
                  <a:gd name="connsiteY35" fmla="*/ 128337 h 144840"/>
                  <a:gd name="connsiteX36" fmla="*/ 374839 w 488930"/>
                  <a:gd name="connsiteY36" fmla="*/ 71747 h 144840"/>
                  <a:gd name="connsiteX37" fmla="*/ 384786 w 488930"/>
                  <a:gd name="connsiteY37" fmla="*/ 89714 h 144840"/>
                  <a:gd name="connsiteX38" fmla="*/ 422645 w 488930"/>
                  <a:gd name="connsiteY38" fmla="*/ 128337 h 144840"/>
                  <a:gd name="connsiteX39" fmla="*/ 374839 w 488930"/>
                  <a:gd name="connsiteY39" fmla="*/ 128337 h 14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88930" h="144840">
                    <a:moveTo>
                      <a:pt x="480717" y="128337"/>
                    </a:moveTo>
                    <a:cubicBezTo>
                      <a:pt x="400892" y="128337"/>
                      <a:pt x="374839" y="38873"/>
                      <a:pt x="374839" y="8072"/>
                    </a:cubicBezTo>
                    <a:lnTo>
                      <a:pt x="374839" y="0"/>
                    </a:lnTo>
                    <a:lnTo>
                      <a:pt x="358477" y="0"/>
                    </a:lnTo>
                    <a:lnTo>
                      <a:pt x="358477" y="8072"/>
                    </a:lnTo>
                    <a:cubicBezTo>
                      <a:pt x="357643" y="32636"/>
                      <a:pt x="350520" y="56577"/>
                      <a:pt x="337815" y="77618"/>
                    </a:cubicBezTo>
                    <a:cubicBezTo>
                      <a:pt x="328510" y="93294"/>
                      <a:pt x="315035" y="106134"/>
                      <a:pt x="298993" y="114752"/>
                    </a:cubicBezTo>
                    <a:cubicBezTo>
                      <a:pt x="282886" y="123364"/>
                      <a:pt x="264727" y="127432"/>
                      <a:pt x="246502" y="126508"/>
                    </a:cubicBezTo>
                    <a:cubicBezTo>
                      <a:pt x="228407" y="127567"/>
                      <a:pt x="210312" y="123832"/>
                      <a:pt x="194013" y="115676"/>
                    </a:cubicBezTo>
                    <a:cubicBezTo>
                      <a:pt x="177778" y="107527"/>
                      <a:pt x="163982" y="95239"/>
                      <a:pt x="153972" y="80063"/>
                    </a:cubicBezTo>
                    <a:cubicBezTo>
                      <a:pt x="140496" y="58522"/>
                      <a:pt x="132989" y="33740"/>
                      <a:pt x="132347" y="8316"/>
                    </a:cubicBezTo>
                    <a:lnTo>
                      <a:pt x="132347" y="244"/>
                    </a:lnTo>
                    <a:lnTo>
                      <a:pt x="116113" y="244"/>
                    </a:lnTo>
                    <a:lnTo>
                      <a:pt x="116113" y="8316"/>
                    </a:lnTo>
                    <a:cubicBezTo>
                      <a:pt x="116113" y="39117"/>
                      <a:pt x="90060" y="128580"/>
                      <a:pt x="10145" y="128580"/>
                    </a:cubicBezTo>
                    <a:lnTo>
                      <a:pt x="0" y="128580"/>
                    </a:lnTo>
                    <a:lnTo>
                      <a:pt x="0" y="144841"/>
                    </a:lnTo>
                    <a:lnTo>
                      <a:pt x="488931" y="144841"/>
                    </a:lnTo>
                    <a:lnTo>
                      <a:pt x="488931" y="128337"/>
                    </a:lnTo>
                    <a:lnTo>
                      <a:pt x="480717" y="128337"/>
                    </a:lnTo>
                    <a:close/>
                    <a:moveTo>
                      <a:pt x="116113" y="128337"/>
                    </a:moveTo>
                    <a:lnTo>
                      <a:pt x="68179" y="128337"/>
                    </a:lnTo>
                    <a:cubicBezTo>
                      <a:pt x="83515" y="118333"/>
                      <a:pt x="96477" y="105159"/>
                      <a:pt x="106231" y="89714"/>
                    </a:cubicBezTo>
                    <a:cubicBezTo>
                      <a:pt x="109824" y="83900"/>
                      <a:pt x="113097" y="77900"/>
                      <a:pt x="116113" y="71747"/>
                    </a:cubicBezTo>
                    <a:lnTo>
                      <a:pt x="116113" y="128337"/>
                    </a:lnTo>
                    <a:close/>
                    <a:moveTo>
                      <a:pt x="132347" y="128337"/>
                    </a:moveTo>
                    <a:lnTo>
                      <a:pt x="132347" y="74807"/>
                    </a:lnTo>
                    <a:cubicBezTo>
                      <a:pt x="134785" y="79447"/>
                      <a:pt x="137352" y="84214"/>
                      <a:pt x="140304" y="88738"/>
                    </a:cubicBezTo>
                    <a:cubicBezTo>
                      <a:pt x="151084" y="105377"/>
                      <a:pt x="165843" y="119000"/>
                      <a:pt x="183361" y="128337"/>
                    </a:cubicBezTo>
                    <a:lnTo>
                      <a:pt x="132347" y="128337"/>
                    </a:lnTo>
                    <a:close/>
                    <a:moveTo>
                      <a:pt x="358477" y="128337"/>
                    </a:moveTo>
                    <a:lnTo>
                      <a:pt x="307655" y="128337"/>
                    </a:lnTo>
                    <a:cubicBezTo>
                      <a:pt x="325751" y="118416"/>
                      <a:pt x="340959" y="103920"/>
                      <a:pt x="351739" y="86294"/>
                    </a:cubicBezTo>
                    <a:cubicBezTo>
                      <a:pt x="354177" y="82136"/>
                      <a:pt x="356551" y="77984"/>
                      <a:pt x="358477" y="74069"/>
                    </a:cubicBezTo>
                    <a:lnTo>
                      <a:pt x="358477" y="128337"/>
                    </a:lnTo>
                    <a:close/>
                    <a:moveTo>
                      <a:pt x="374839" y="128337"/>
                    </a:moveTo>
                    <a:lnTo>
                      <a:pt x="374839" y="71747"/>
                    </a:lnTo>
                    <a:cubicBezTo>
                      <a:pt x="377792" y="77951"/>
                      <a:pt x="381064" y="83951"/>
                      <a:pt x="384786" y="89714"/>
                    </a:cubicBezTo>
                    <a:cubicBezTo>
                      <a:pt x="394475" y="105159"/>
                      <a:pt x="407373" y="118333"/>
                      <a:pt x="422645" y="128337"/>
                    </a:cubicBezTo>
                    <a:lnTo>
                      <a:pt x="374839" y="128337"/>
                    </a:lnTo>
                    <a:close/>
                  </a:path>
                </a:pathLst>
              </a:custGeom>
              <a:solidFill>
                <a:srgbClr val="2C5967"/>
              </a:solidFill>
              <a:ln w="6417" cap="flat">
                <a:noFill/>
                <a:prstDash val="solid"/>
                <a:miter/>
              </a:ln>
            </p:spPr>
            <p:txBody>
              <a:bodyPr rtlCol="0" anchor="ctr"/>
              <a:lstStyle/>
              <a:p>
                <a:endParaRPr lang="en-US" sz="1600"/>
              </a:p>
            </p:txBody>
          </p:sp>
          <p:sp>
            <p:nvSpPr>
              <p:cNvPr id="82" name="Freeform: Shape 2582">
                <a:extLst>
                  <a:ext uri="{FF2B5EF4-FFF2-40B4-BE49-F238E27FC236}">
                    <a16:creationId xmlns:a16="http://schemas.microsoft.com/office/drawing/2014/main" id="{71C13CC2-752E-3396-5C78-3CA1EB5965F5}"/>
                  </a:ext>
                </a:extLst>
              </p:cNvPr>
              <p:cNvSpPr/>
              <p:nvPr/>
            </p:nvSpPr>
            <p:spPr>
              <a:xfrm>
                <a:off x="6400190" y="5761008"/>
                <a:ext cx="488930" cy="28509"/>
              </a:xfrm>
              <a:custGeom>
                <a:avLst/>
                <a:gdLst>
                  <a:gd name="connsiteX0" fmla="*/ 456269 w 488930"/>
                  <a:gd name="connsiteY0" fmla="*/ 13 h 28509"/>
                  <a:gd name="connsiteX1" fmla="*/ 435094 w 488930"/>
                  <a:gd name="connsiteY1" fmla="*/ 7713 h 28509"/>
                  <a:gd name="connsiteX2" fmla="*/ 423672 w 488930"/>
                  <a:gd name="connsiteY2" fmla="*/ 12218 h 28509"/>
                  <a:gd name="connsiteX3" fmla="*/ 412250 w 488930"/>
                  <a:gd name="connsiteY3" fmla="*/ 7713 h 28509"/>
                  <a:gd name="connsiteX4" fmla="*/ 391138 w 488930"/>
                  <a:gd name="connsiteY4" fmla="*/ 13 h 28509"/>
                  <a:gd name="connsiteX5" fmla="*/ 369835 w 488930"/>
                  <a:gd name="connsiteY5" fmla="*/ 7713 h 28509"/>
                  <a:gd name="connsiteX6" fmla="*/ 358477 w 488930"/>
                  <a:gd name="connsiteY6" fmla="*/ 12256 h 28509"/>
                  <a:gd name="connsiteX7" fmla="*/ 347119 w 488930"/>
                  <a:gd name="connsiteY7" fmla="*/ 7713 h 28509"/>
                  <a:gd name="connsiteX8" fmla="*/ 325943 w 488930"/>
                  <a:gd name="connsiteY8" fmla="*/ 0 h 28509"/>
                  <a:gd name="connsiteX9" fmla="*/ 304704 w 488930"/>
                  <a:gd name="connsiteY9" fmla="*/ 7713 h 28509"/>
                  <a:gd name="connsiteX10" fmla="*/ 293346 w 488930"/>
                  <a:gd name="connsiteY10" fmla="*/ 12237 h 28509"/>
                  <a:gd name="connsiteX11" fmla="*/ 281859 w 488930"/>
                  <a:gd name="connsiteY11" fmla="*/ 7713 h 28509"/>
                  <a:gd name="connsiteX12" fmla="*/ 260684 w 488930"/>
                  <a:gd name="connsiteY12" fmla="*/ 13 h 28509"/>
                  <a:gd name="connsiteX13" fmla="*/ 239573 w 488930"/>
                  <a:gd name="connsiteY13" fmla="*/ 7713 h 28509"/>
                  <a:gd name="connsiteX14" fmla="*/ 228150 w 488930"/>
                  <a:gd name="connsiteY14" fmla="*/ 12218 h 28509"/>
                  <a:gd name="connsiteX15" fmla="*/ 216729 w 488930"/>
                  <a:gd name="connsiteY15" fmla="*/ 7713 h 28509"/>
                  <a:gd name="connsiteX16" fmla="*/ 195553 w 488930"/>
                  <a:gd name="connsiteY16" fmla="*/ 13 h 28509"/>
                  <a:gd name="connsiteX17" fmla="*/ 174313 w 488930"/>
                  <a:gd name="connsiteY17" fmla="*/ 7713 h 28509"/>
                  <a:gd name="connsiteX18" fmla="*/ 169052 w 488930"/>
                  <a:gd name="connsiteY18" fmla="*/ 11121 h 28509"/>
                  <a:gd name="connsiteX19" fmla="*/ 162955 w 488930"/>
                  <a:gd name="connsiteY19" fmla="*/ 12237 h 28509"/>
                  <a:gd name="connsiteX20" fmla="*/ 151534 w 488930"/>
                  <a:gd name="connsiteY20" fmla="*/ 7713 h 28509"/>
                  <a:gd name="connsiteX21" fmla="*/ 130358 w 488930"/>
                  <a:gd name="connsiteY21" fmla="*/ 0 h 28509"/>
                  <a:gd name="connsiteX22" fmla="*/ 109118 w 488930"/>
                  <a:gd name="connsiteY22" fmla="*/ 7713 h 28509"/>
                  <a:gd name="connsiteX23" fmla="*/ 97760 w 488930"/>
                  <a:gd name="connsiteY23" fmla="*/ 12237 h 28509"/>
                  <a:gd name="connsiteX24" fmla="*/ 91664 w 488930"/>
                  <a:gd name="connsiteY24" fmla="*/ 11121 h 28509"/>
                  <a:gd name="connsiteX25" fmla="*/ 86403 w 488930"/>
                  <a:gd name="connsiteY25" fmla="*/ 7713 h 28509"/>
                  <a:gd name="connsiteX26" fmla="*/ 65163 w 488930"/>
                  <a:gd name="connsiteY26" fmla="*/ 13 h 28509"/>
                  <a:gd name="connsiteX27" fmla="*/ 43987 w 488930"/>
                  <a:gd name="connsiteY27" fmla="*/ 7713 h 28509"/>
                  <a:gd name="connsiteX28" fmla="*/ 32565 w 488930"/>
                  <a:gd name="connsiteY28" fmla="*/ 12218 h 28509"/>
                  <a:gd name="connsiteX29" fmla="*/ 21143 w 488930"/>
                  <a:gd name="connsiteY29" fmla="*/ 7713 h 28509"/>
                  <a:gd name="connsiteX30" fmla="*/ 0 w 488930"/>
                  <a:gd name="connsiteY30" fmla="*/ 13 h 28509"/>
                  <a:gd name="connsiteX31" fmla="*/ 0 w 488930"/>
                  <a:gd name="connsiteY31" fmla="*/ 16273 h 28509"/>
                  <a:gd name="connsiteX32" fmla="*/ 11364 w 488930"/>
                  <a:gd name="connsiteY32" fmla="*/ 20791 h 28509"/>
                  <a:gd name="connsiteX33" fmla="*/ 32629 w 488930"/>
                  <a:gd name="connsiteY33" fmla="*/ 28491 h 28509"/>
                  <a:gd name="connsiteX34" fmla="*/ 53805 w 488930"/>
                  <a:gd name="connsiteY34" fmla="*/ 20791 h 28509"/>
                  <a:gd name="connsiteX35" fmla="*/ 65163 w 488930"/>
                  <a:gd name="connsiteY35" fmla="*/ 16273 h 28509"/>
                  <a:gd name="connsiteX36" fmla="*/ 76649 w 488930"/>
                  <a:gd name="connsiteY36" fmla="*/ 20791 h 28509"/>
                  <a:gd name="connsiteX37" fmla="*/ 97760 w 488930"/>
                  <a:gd name="connsiteY37" fmla="*/ 28497 h 28509"/>
                  <a:gd name="connsiteX38" fmla="*/ 118936 w 488930"/>
                  <a:gd name="connsiteY38" fmla="*/ 20791 h 28509"/>
                  <a:gd name="connsiteX39" fmla="*/ 130358 w 488930"/>
                  <a:gd name="connsiteY39" fmla="*/ 16286 h 28509"/>
                  <a:gd name="connsiteX40" fmla="*/ 141780 w 488930"/>
                  <a:gd name="connsiteY40" fmla="*/ 20791 h 28509"/>
                  <a:gd name="connsiteX41" fmla="*/ 162955 w 488930"/>
                  <a:gd name="connsiteY41" fmla="*/ 28497 h 28509"/>
                  <a:gd name="connsiteX42" fmla="*/ 184067 w 488930"/>
                  <a:gd name="connsiteY42" fmla="*/ 20791 h 28509"/>
                  <a:gd name="connsiteX43" fmla="*/ 195553 w 488930"/>
                  <a:gd name="connsiteY43" fmla="*/ 16273 h 28509"/>
                  <a:gd name="connsiteX44" fmla="*/ 206911 w 488930"/>
                  <a:gd name="connsiteY44" fmla="*/ 20791 h 28509"/>
                  <a:gd name="connsiteX45" fmla="*/ 228086 w 488930"/>
                  <a:gd name="connsiteY45" fmla="*/ 28491 h 28509"/>
                  <a:gd name="connsiteX46" fmla="*/ 249326 w 488930"/>
                  <a:gd name="connsiteY46" fmla="*/ 20791 h 28509"/>
                  <a:gd name="connsiteX47" fmla="*/ 260684 w 488930"/>
                  <a:gd name="connsiteY47" fmla="*/ 16254 h 28509"/>
                  <a:gd name="connsiteX48" fmla="*/ 272042 w 488930"/>
                  <a:gd name="connsiteY48" fmla="*/ 20791 h 28509"/>
                  <a:gd name="connsiteX49" fmla="*/ 293346 w 488930"/>
                  <a:gd name="connsiteY49" fmla="*/ 28491 h 28509"/>
                  <a:gd name="connsiteX50" fmla="*/ 314457 w 488930"/>
                  <a:gd name="connsiteY50" fmla="*/ 20791 h 28509"/>
                  <a:gd name="connsiteX51" fmla="*/ 325943 w 488930"/>
                  <a:gd name="connsiteY51" fmla="*/ 16286 h 28509"/>
                  <a:gd name="connsiteX52" fmla="*/ 337365 w 488930"/>
                  <a:gd name="connsiteY52" fmla="*/ 20791 h 28509"/>
                  <a:gd name="connsiteX53" fmla="*/ 358477 w 488930"/>
                  <a:gd name="connsiteY53" fmla="*/ 28497 h 28509"/>
                  <a:gd name="connsiteX54" fmla="*/ 379652 w 488930"/>
                  <a:gd name="connsiteY54" fmla="*/ 20791 h 28509"/>
                  <a:gd name="connsiteX55" fmla="*/ 391138 w 488930"/>
                  <a:gd name="connsiteY55" fmla="*/ 16273 h 28509"/>
                  <a:gd name="connsiteX56" fmla="*/ 402496 w 488930"/>
                  <a:gd name="connsiteY56" fmla="*/ 20791 h 28509"/>
                  <a:gd name="connsiteX57" fmla="*/ 423672 w 488930"/>
                  <a:gd name="connsiteY57" fmla="*/ 28510 h 28509"/>
                  <a:gd name="connsiteX58" fmla="*/ 444912 w 488930"/>
                  <a:gd name="connsiteY58" fmla="*/ 20791 h 28509"/>
                  <a:gd name="connsiteX59" fmla="*/ 456269 w 488930"/>
                  <a:gd name="connsiteY59" fmla="*/ 16273 h 28509"/>
                  <a:gd name="connsiteX60" fmla="*/ 467756 w 488930"/>
                  <a:gd name="connsiteY60" fmla="*/ 20791 h 28509"/>
                  <a:gd name="connsiteX61" fmla="*/ 488931 w 488930"/>
                  <a:gd name="connsiteY61" fmla="*/ 28491 h 28509"/>
                  <a:gd name="connsiteX62" fmla="*/ 488931 w 488930"/>
                  <a:gd name="connsiteY62" fmla="*/ 12237 h 28509"/>
                  <a:gd name="connsiteX63" fmla="*/ 477509 w 488930"/>
                  <a:gd name="connsiteY63" fmla="*/ 7713 h 28509"/>
                  <a:gd name="connsiteX64" fmla="*/ 456269 w 488930"/>
                  <a:gd name="connsiteY64" fmla="*/ 13 h 2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88930" h="28509">
                    <a:moveTo>
                      <a:pt x="456269" y="13"/>
                    </a:moveTo>
                    <a:cubicBezTo>
                      <a:pt x="448505" y="-6"/>
                      <a:pt x="441062" y="2721"/>
                      <a:pt x="435094" y="7713"/>
                    </a:cubicBezTo>
                    <a:cubicBezTo>
                      <a:pt x="432014" y="10613"/>
                      <a:pt x="427907" y="12218"/>
                      <a:pt x="423672" y="12218"/>
                    </a:cubicBezTo>
                    <a:cubicBezTo>
                      <a:pt x="419437" y="12218"/>
                      <a:pt x="415394" y="10613"/>
                      <a:pt x="412250" y="7713"/>
                    </a:cubicBezTo>
                    <a:cubicBezTo>
                      <a:pt x="406346" y="2721"/>
                      <a:pt x="398839" y="-6"/>
                      <a:pt x="391138" y="13"/>
                    </a:cubicBezTo>
                    <a:cubicBezTo>
                      <a:pt x="383374" y="-6"/>
                      <a:pt x="375802" y="2721"/>
                      <a:pt x="369835" y="7713"/>
                    </a:cubicBezTo>
                    <a:cubicBezTo>
                      <a:pt x="366755" y="10626"/>
                      <a:pt x="362712" y="12256"/>
                      <a:pt x="358477" y="12256"/>
                    </a:cubicBezTo>
                    <a:cubicBezTo>
                      <a:pt x="354242" y="12256"/>
                      <a:pt x="350199" y="10626"/>
                      <a:pt x="347119" y="7713"/>
                    </a:cubicBezTo>
                    <a:cubicBezTo>
                      <a:pt x="341151" y="2734"/>
                      <a:pt x="333644" y="0"/>
                      <a:pt x="325943" y="0"/>
                    </a:cubicBezTo>
                    <a:cubicBezTo>
                      <a:pt x="318179" y="0"/>
                      <a:pt x="310671" y="2734"/>
                      <a:pt x="304704" y="7713"/>
                    </a:cubicBezTo>
                    <a:cubicBezTo>
                      <a:pt x="301688" y="10665"/>
                      <a:pt x="297581" y="12295"/>
                      <a:pt x="293346" y="12237"/>
                    </a:cubicBezTo>
                    <a:cubicBezTo>
                      <a:pt x="289046" y="12301"/>
                      <a:pt x="284940" y="10678"/>
                      <a:pt x="281859" y="7713"/>
                    </a:cubicBezTo>
                    <a:cubicBezTo>
                      <a:pt x="275956" y="2740"/>
                      <a:pt x="268448" y="13"/>
                      <a:pt x="260684" y="13"/>
                    </a:cubicBezTo>
                    <a:cubicBezTo>
                      <a:pt x="252984" y="13"/>
                      <a:pt x="245476" y="2740"/>
                      <a:pt x="239573" y="7713"/>
                    </a:cubicBezTo>
                    <a:cubicBezTo>
                      <a:pt x="236428" y="10613"/>
                      <a:pt x="232386" y="12218"/>
                      <a:pt x="228150" y="12218"/>
                    </a:cubicBezTo>
                    <a:cubicBezTo>
                      <a:pt x="223916" y="12218"/>
                      <a:pt x="219809" y="10613"/>
                      <a:pt x="216729" y="7713"/>
                    </a:cubicBezTo>
                    <a:cubicBezTo>
                      <a:pt x="210761" y="2721"/>
                      <a:pt x="203317" y="-6"/>
                      <a:pt x="195553" y="13"/>
                    </a:cubicBezTo>
                    <a:cubicBezTo>
                      <a:pt x="187789" y="-6"/>
                      <a:pt x="180281" y="2721"/>
                      <a:pt x="174313" y="7713"/>
                    </a:cubicBezTo>
                    <a:cubicBezTo>
                      <a:pt x="172773" y="9189"/>
                      <a:pt x="171041" y="10344"/>
                      <a:pt x="169052" y="11121"/>
                    </a:cubicBezTo>
                    <a:cubicBezTo>
                      <a:pt x="167127" y="11897"/>
                      <a:pt x="165009" y="12282"/>
                      <a:pt x="162955" y="12237"/>
                    </a:cubicBezTo>
                    <a:cubicBezTo>
                      <a:pt x="158656" y="12295"/>
                      <a:pt x="154614" y="10665"/>
                      <a:pt x="151534" y="7713"/>
                    </a:cubicBezTo>
                    <a:cubicBezTo>
                      <a:pt x="145630" y="2734"/>
                      <a:pt x="138122" y="0"/>
                      <a:pt x="130358" y="0"/>
                    </a:cubicBezTo>
                    <a:cubicBezTo>
                      <a:pt x="122594" y="0"/>
                      <a:pt x="115086" y="2734"/>
                      <a:pt x="109118" y="7713"/>
                    </a:cubicBezTo>
                    <a:cubicBezTo>
                      <a:pt x="106102" y="10665"/>
                      <a:pt x="101995" y="12295"/>
                      <a:pt x="97760" y="12237"/>
                    </a:cubicBezTo>
                    <a:cubicBezTo>
                      <a:pt x="95707" y="12282"/>
                      <a:pt x="93589" y="11897"/>
                      <a:pt x="91664" y="11121"/>
                    </a:cubicBezTo>
                    <a:cubicBezTo>
                      <a:pt x="89675" y="10344"/>
                      <a:pt x="87878" y="9189"/>
                      <a:pt x="86403" y="7713"/>
                    </a:cubicBezTo>
                    <a:cubicBezTo>
                      <a:pt x="80435" y="2721"/>
                      <a:pt x="72927" y="-6"/>
                      <a:pt x="65163" y="13"/>
                    </a:cubicBezTo>
                    <a:cubicBezTo>
                      <a:pt x="57398" y="-6"/>
                      <a:pt x="49891" y="2721"/>
                      <a:pt x="43987" y="7713"/>
                    </a:cubicBezTo>
                    <a:cubicBezTo>
                      <a:pt x="40907" y="10613"/>
                      <a:pt x="36800" y="12218"/>
                      <a:pt x="32565" y="12218"/>
                    </a:cubicBezTo>
                    <a:cubicBezTo>
                      <a:pt x="28330" y="12218"/>
                      <a:pt x="24223" y="10613"/>
                      <a:pt x="21143" y="7713"/>
                    </a:cubicBezTo>
                    <a:cubicBezTo>
                      <a:pt x="15246" y="2695"/>
                      <a:pt x="7745" y="-38"/>
                      <a:pt x="0" y="13"/>
                    </a:cubicBezTo>
                    <a:lnTo>
                      <a:pt x="0" y="16273"/>
                    </a:lnTo>
                    <a:cubicBezTo>
                      <a:pt x="4235" y="16216"/>
                      <a:pt x="8323" y="17839"/>
                      <a:pt x="11364" y="20791"/>
                    </a:cubicBezTo>
                    <a:cubicBezTo>
                      <a:pt x="17293" y="25841"/>
                      <a:pt x="24865" y="28574"/>
                      <a:pt x="32629" y="28491"/>
                    </a:cubicBezTo>
                    <a:cubicBezTo>
                      <a:pt x="40394" y="28555"/>
                      <a:pt x="47902" y="25821"/>
                      <a:pt x="53805" y="20791"/>
                    </a:cubicBezTo>
                    <a:cubicBezTo>
                      <a:pt x="56821" y="17839"/>
                      <a:pt x="60928" y="16216"/>
                      <a:pt x="65163" y="16273"/>
                    </a:cubicBezTo>
                    <a:cubicBezTo>
                      <a:pt x="69398" y="16209"/>
                      <a:pt x="73569" y="17832"/>
                      <a:pt x="76649" y="20791"/>
                    </a:cubicBezTo>
                    <a:cubicBezTo>
                      <a:pt x="82553" y="25770"/>
                      <a:pt x="90060" y="28497"/>
                      <a:pt x="97760" y="28497"/>
                    </a:cubicBezTo>
                    <a:cubicBezTo>
                      <a:pt x="105525" y="28497"/>
                      <a:pt x="113033" y="25770"/>
                      <a:pt x="118936" y="20791"/>
                    </a:cubicBezTo>
                    <a:cubicBezTo>
                      <a:pt x="122016" y="17897"/>
                      <a:pt x="126123" y="16286"/>
                      <a:pt x="130358" y="16286"/>
                    </a:cubicBezTo>
                    <a:cubicBezTo>
                      <a:pt x="134593" y="16286"/>
                      <a:pt x="138700" y="17897"/>
                      <a:pt x="141780" y="20791"/>
                    </a:cubicBezTo>
                    <a:cubicBezTo>
                      <a:pt x="147683" y="25770"/>
                      <a:pt x="155191" y="28497"/>
                      <a:pt x="162955" y="28497"/>
                    </a:cubicBezTo>
                    <a:cubicBezTo>
                      <a:pt x="170656" y="28497"/>
                      <a:pt x="178164" y="25770"/>
                      <a:pt x="184067" y="20791"/>
                    </a:cubicBezTo>
                    <a:cubicBezTo>
                      <a:pt x="187147" y="17832"/>
                      <a:pt x="191254" y="16209"/>
                      <a:pt x="195553" y="16273"/>
                    </a:cubicBezTo>
                    <a:cubicBezTo>
                      <a:pt x="199788" y="16216"/>
                      <a:pt x="203895" y="17839"/>
                      <a:pt x="206911" y="20791"/>
                    </a:cubicBezTo>
                    <a:cubicBezTo>
                      <a:pt x="212814" y="25841"/>
                      <a:pt x="220322" y="28581"/>
                      <a:pt x="228086" y="28491"/>
                    </a:cubicBezTo>
                    <a:cubicBezTo>
                      <a:pt x="235851" y="28574"/>
                      <a:pt x="243423" y="25841"/>
                      <a:pt x="249326" y="20791"/>
                    </a:cubicBezTo>
                    <a:cubicBezTo>
                      <a:pt x="252406" y="17877"/>
                      <a:pt x="256449" y="16254"/>
                      <a:pt x="260684" y="16254"/>
                    </a:cubicBezTo>
                    <a:cubicBezTo>
                      <a:pt x="264919" y="16254"/>
                      <a:pt x="269026" y="17877"/>
                      <a:pt x="272042" y="20791"/>
                    </a:cubicBezTo>
                    <a:cubicBezTo>
                      <a:pt x="278009" y="25841"/>
                      <a:pt x="285582" y="28574"/>
                      <a:pt x="293346" y="28491"/>
                    </a:cubicBezTo>
                    <a:cubicBezTo>
                      <a:pt x="301110" y="28581"/>
                      <a:pt x="308618" y="25841"/>
                      <a:pt x="314457" y="20791"/>
                    </a:cubicBezTo>
                    <a:cubicBezTo>
                      <a:pt x="317602" y="17897"/>
                      <a:pt x="321644" y="16286"/>
                      <a:pt x="325943" y="16286"/>
                    </a:cubicBezTo>
                    <a:cubicBezTo>
                      <a:pt x="330178" y="16286"/>
                      <a:pt x="334221" y="17897"/>
                      <a:pt x="337365" y="20791"/>
                    </a:cubicBezTo>
                    <a:cubicBezTo>
                      <a:pt x="343269" y="25770"/>
                      <a:pt x="350776" y="28497"/>
                      <a:pt x="358477" y="28497"/>
                    </a:cubicBezTo>
                    <a:cubicBezTo>
                      <a:pt x="366241" y="28497"/>
                      <a:pt x="373685" y="25770"/>
                      <a:pt x="379652" y="20791"/>
                    </a:cubicBezTo>
                    <a:cubicBezTo>
                      <a:pt x="382733" y="17832"/>
                      <a:pt x="386839" y="16209"/>
                      <a:pt x="391138" y="16273"/>
                    </a:cubicBezTo>
                    <a:cubicBezTo>
                      <a:pt x="395374" y="16216"/>
                      <a:pt x="399416" y="17839"/>
                      <a:pt x="402496" y="20791"/>
                    </a:cubicBezTo>
                    <a:cubicBezTo>
                      <a:pt x="408400" y="25777"/>
                      <a:pt x="415907" y="28510"/>
                      <a:pt x="423672" y="28510"/>
                    </a:cubicBezTo>
                    <a:cubicBezTo>
                      <a:pt x="431436" y="28510"/>
                      <a:pt x="438944" y="25777"/>
                      <a:pt x="444912" y="20791"/>
                    </a:cubicBezTo>
                    <a:cubicBezTo>
                      <a:pt x="447927" y="17839"/>
                      <a:pt x="452034" y="16216"/>
                      <a:pt x="456269" y="16273"/>
                    </a:cubicBezTo>
                    <a:cubicBezTo>
                      <a:pt x="460569" y="16209"/>
                      <a:pt x="464675" y="17832"/>
                      <a:pt x="467756" y="20791"/>
                    </a:cubicBezTo>
                    <a:cubicBezTo>
                      <a:pt x="473595" y="25860"/>
                      <a:pt x="481167" y="28600"/>
                      <a:pt x="488931" y="28491"/>
                    </a:cubicBezTo>
                    <a:lnTo>
                      <a:pt x="488931" y="12237"/>
                    </a:lnTo>
                    <a:cubicBezTo>
                      <a:pt x="484632" y="12295"/>
                      <a:pt x="480590" y="10665"/>
                      <a:pt x="477509" y="7713"/>
                    </a:cubicBezTo>
                    <a:cubicBezTo>
                      <a:pt x="471542" y="2721"/>
                      <a:pt x="464034" y="-6"/>
                      <a:pt x="456269" y="13"/>
                    </a:cubicBezTo>
                    <a:close/>
                  </a:path>
                </a:pathLst>
              </a:custGeom>
              <a:solidFill>
                <a:srgbClr val="2C5967"/>
              </a:solidFill>
              <a:ln w="6417" cap="flat">
                <a:noFill/>
                <a:prstDash val="solid"/>
                <a:miter/>
              </a:ln>
            </p:spPr>
            <p:txBody>
              <a:bodyPr rtlCol="0" anchor="ctr"/>
              <a:lstStyle/>
              <a:p>
                <a:endParaRPr lang="en-US" sz="1600"/>
              </a:p>
            </p:txBody>
          </p:sp>
          <p:sp>
            <p:nvSpPr>
              <p:cNvPr id="83" name="Freeform: Shape 2583">
                <a:extLst>
                  <a:ext uri="{FF2B5EF4-FFF2-40B4-BE49-F238E27FC236}">
                    <a16:creationId xmlns:a16="http://schemas.microsoft.com/office/drawing/2014/main" id="{F469F1AC-B6C2-8FA0-B3C4-78DBD64309EB}"/>
                  </a:ext>
                </a:extLst>
              </p:cNvPr>
              <p:cNvSpPr/>
              <p:nvPr/>
            </p:nvSpPr>
            <p:spPr>
              <a:xfrm>
                <a:off x="6545243" y="5362201"/>
                <a:ext cx="86434" cy="86531"/>
              </a:xfrm>
              <a:custGeom>
                <a:avLst/>
                <a:gdLst>
                  <a:gd name="connsiteX0" fmla="*/ 8598 w 86434"/>
                  <a:gd name="connsiteY0" fmla="*/ 47542 h 86531"/>
                  <a:gd name="connsiteX1" fmla="*/ 385 w 86434"/>
                  <a:gd name="connsiteY1" fmla="*/ 52310 h 86531"/>
                  <a:gd name="connsiteX2" fmla="*/ 7828 w 86434"/>
                  <a:gd name="connsiteY2" fmla="*/ 69052 h 86531"/>
                  <a:gd name="connsiteX3" fmla="*/ 16876 w 86434"/>
                  <a:gd name="connsiteY3" fmla="*/ 66119 h 86531"/>
                  <a:gd name="connsiteX4" fmla="*/ 21817 w 86434"/>
                  <a:gd name="connsiteY4" fmla="*/ 70765 h 86531"/>
                  <a:gd name="connsiteX5" fmla="*/ 19315 w 86434"/>
                  <a:gd name="connsiteY5" fmla="*/ 79934 h 86531"/>
                  <a:gd name="connsiteX6" fmla="*/ 36447 w 86434"/>
                  <a:gd name="connsiteY6" fmla="*/ 86531 h 86531"/>
                  <a:gd name="connsiteX7" fmla="*/ 40875 w 86434"/>
                  <a:gd name="connsiteY7" fmla="*/ 78099 h 86531"/>
                  <a:gd name="connsiteX8" fmla="*/ 43314 w 86434"/>
                  <a:gd name="connsiteY8" fmla="*/ 78099 h 86531"/>
                  <a:gd name="connsiteX9" fmla="*/ 47485 w 86434"/>
                  <a:gd name="connsiteY9" fmla="*/ 78099 h 86531"/>
                  <a:gd name="connsiteX10" fmla="*/ 52233 w 86434"/>
                  <a:gd name="connsiteY10" fmla="*/ 86287 h 86531"/>
                  <a:gd name="connsiteX11" fmla="*/ 68981 w 86434"/>
                  <a:gd name="connsiteY11" fmla="*/ 78831 h 86531"/>
                  <a:gd name="connsiteX12" fmla="*/ 66157 w 86434"/>
                  <a:gd name="connsiteY12" fmla="*/ 69789 h 86531"/>
                  <a:gd name="connsiteX13" fmla="*/ 70778 w 86434"/>
                  <a:gd name="connsiteY13" fmla="*/ 65022 h 86531"/>
                  <a:gd name="connsiteX14" fmla="*/ 79825 w 86434"/>
                  <a:gd name="connsiteY14" fmla="*/ 67345 h 86531"/>
                  <a:gd name="connsiteX15" fmla="*/ 86435 w 86434"/>
                  <a:gd name="connsiteY15" fmla="*/ 50231 h 86531"/>
                  <a:gd name="connsiteX16" fmla="*/ 78029 w 86434"/>
                  <a:gd name="connsiteY16" fmla="*/ 45829 h 86531"/>
                  <a:gd name="connsiteX17" fmla="*/ 78029 w 86434"/>
                  <a:gd name="connsiteY17" fmla="*/ 39110 h 86531"/>
                  <a:gd name="connsiteX18" fmla="*/ 86178 w 86434"/>
                  <a:gd name="connsiteY18" fmla="*/ 34343 h 86531"/>
                  <a:gd name="connsiteX19" fmla="*/ 78606 w 86434"/>
                  <a:gd name="connsiteY19" fmla="*/ 17473 h 86531"/>
                  <a:gd name="connsiteX20" fmla="*/ 69558 w 86434"/>
                  <a:gd name="connsiteY20" fmla="*/ 20406 h 86531"/>
                  <a:gd name="connsiteX21" fmla="*/ 64681 w 86434"/>
                  <a:gd name="connsiteY21" fmla="*/ 15766 h 86531"/>
                  <a:gd name="connsiteX22" fmla="*/ 67120 w 86434"/>
                  <a:gd name="connsiteY22" fmla="*/ 6596 h 86531"/>
                  <a:gd name="connsiteX23" fmla="*/ 50501 w 86434"/>
                  <a:gd name="connsiteY23" fmla="*/ 0 h 86531"/>
                  <a:gd name="connsiteX24" fmla="*/ 46137 w 86434"/>
                  <a:gd name="connsiteY24" fmla="*/ 8432 h 86531"/>
                  <a:gd name="connsiteX25" fmla="*/ 43763 w 86434"/>
                  <a:gd name="connsiteY25" fmla="*/ 8432 h 86531"/>
                  <a:gd name="connsiteX26" fmla="*/ 39528 w 86434"/>
                  <a:gd name="connsiteY26" fmla="*/ 8432 h 86531"/>
                  <a:gd name="connsiteX27" fmla="*/ 34715 w 86434"/>
                  <a:gd name="connsiteY27" fmla="*/ 244 h 86531"/>
                  <a:gd name="connsiteX28" fmla="*/ 17518 w 86434"/>
                  <a:gd name="connsiteY28" fmla="*/ 7944 h 86531"/>
                  <a:gd name="connsiteX29" fmla="*/ 20341 w 86434"/>
                  <a:gd name="connsiteY29" fmla="*/ 16985 h 86531"/>
                  <a:gd name="connsiteX30" fmla="*/ 15785 w 86434"/>
                  <a:gd name="connsiteY30" fmla="*/ 21753 h 86531"/>
                  <a:gd name="connsiteX31" fmla="*/ 6609 w 86434"/>
                  <a:gd name="connsiteY31" fmla="*/ 19430 h 86531"/>
                  <a:gd name="connsiteX32" fmla="*/ 0 w 86434"/>
                  <a:gd name="connsiteY32" fmla="*/ 36544 h 86531"/>
                  <a:gd name="connsiteX33" fmla="*/ 8470 w 86434"/>
                  <a:gd name="connsiteY33" fmla="*/ 40817 h 86531"/>
                  <a:gd name="connsiteX34" fmla="*/ 8598 w 86434"/>
                  <a:gd name="connsiteY34" fmla="*/ 47542 h 86531"/>
                  <a:gd name="connsiteX35" fmla="*/ 35741 w 86434"/>
                  <a:gd name="connsiteY35" fmla="*/ 26277 h 86531"/>
                  <a:gd name="connsiteX36" fmla="*/ 43314 w 86434"/>
                  <a:gd name="connsiteY36" fmla="*/ 24685 h 86531"/>
                  <a:gd name="connsiteX37" fmla="*/ 54864 w 86434"/>
                  <a:gd name="connsiteY37" fmla="*/ 28972 h 86531"/>
                  <a:gd name="connsiteX38" fmla="*/ 61217 w 86434"/>
                  <a:gd name="connsiteY38" fmla="*/ 39573 h 86531"/>
                  <a:gd name="connsiteX39" fmla="*/ 59484 w 86434"/>
                  <a:gd name="connsiteY39" fmla="*/ 51796 h 86531"/>
                  <a:gd name="connsiteX40" fmla="*/ 50501 w 86434"/>
                  <a:gd name="connsiteY40" fmla="*/ 60254 h 86531"/>
                  <a:gd name="connsiteX41" fmla="*/ 36320 w 86434"/>
                  <a:gd name="connsiteY41" fmla="*/ 60588 h 86531"/>
                  <a:gd name="connsiteX42" fmla="*/ 26052 w 86434"/>
                  <a:gd name="connsiteY42" fmla="*/ 50840 h 86531"/>
                  <a:gd name="connsiteX43" fmla="*/ 24448 w 86434"/>
                  <a:gd name="connsiteY43" fmla="*/ 43718 h 86531"/>
                  <a:gd name="connsiteX44" fmla="*/ 25732 w 86434"/>
                  <a:gd name="connsiteY44" fmla="*/ 36524 h 86531"/>
                  <a:gd name="connsiteX45" fmla="*/ 29710 w 86434"/>
                  <a:gd name="connsiteY45" fmla="*/ 30390 h 86531"/>
                  <a:gd name="connsiteX46" fmla="*/ 35741 w 86434"/>
                  <a:gd name="connsiteY46" fmla="*/ 26277 h 8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6434" h="86531">
                    <a:moveTo>
                      <a:pt x="8598" y="47542"/>
                    </a:moveTo>
                    <a:lnTo>
                      <a:pt x="385" y="52310"/>
                    </a:lnTo>
                    <a:lnTo>
                      <a:pt x="7828" y="69052"/>
                    </a:lnTo>
                    <a:lnTo>
                      <a:pt x="16876" y="66119"/>
                    </a:lnTo>
                    <a:cubicBezTo>
                      <a:pt x="18352" y="67826"/>
                      <a:pt x="20021" y="69379"/>
                      <a:pt x="21817" y="70765"/>
                    </a:cubicBezTo>
                    <a:lnTo>
                      <a:pt x="19315" y="79934"/>
                    </a:lnTo>
                    <a:lnTo>
                      <a:pt x="36447" y="86531"/>
                    </a:lnTo>
                    <a:lnTo>
                      <a:pt x="40875" y="78099"/>
                    </a:lnTo>
                    <a:lnTo>
                      <a:pt x="43314" y="78099"/>
                    </a:lnTo>
                    <a:cubicBezTo>
                      <a:pt x="44661" y="78215"/>
                      <a:pt x="46072" y="78215"/>
                      <a:pt x="47485" y="78099"/>
                    </a:cubicBezTo>
                    <a:lnTo>
                      <a:pt x="52233" y="86287"/>
                    </a:lnTo>
                    <a:lnTo>
                      <a:pt x="68981" y="78831"/>
                    </a:lnTo>
                    <a:lnTo>
                      <a:pt x="66157" y="69789"/>
                    </a:lnTo>
                    <a:cubicBezTo>
                      <a:pt x="67826" y="68352"/>
                      <a:pt x="69430" y="66754"/>
                      <a:pt x="70778" y="65022"/>
                    </a:cubicBezTo>
                    <a:lnTo>
                      <a:pt x="79825" y="67345"/>
                    </a:lnTo>
                    <a:lnTo>
                      <a:pt x="86435" y="50231"/>
                    </a:lnTo>
                    <a:lnTo>
                      <a:pt x="78029" y="45829"/>
                    </a:lnTo>
                    <a:cubicBezTo>
                      <a:pt x="78221" y="43596"/>
                      <a:pt x="78221" y="41344"/>
                      <a:pt x="78029" y="39110"/>
                    </a:cubicBezTo>
                    <a:lnTo>
                      <a:pt x="86178" y="34343"/>
                    </a:lnTo>
                    <a:lnTo>
                      <a:pt x="78606" y="17473"/>
                    </a:lnTo>
                    <a:lnTo>
                      <a:pt x="69558" y="20406"/>
                    </a:lnTo>
                    <a:cubicBezTo>
                      <a:pt x="68147" y="18679"/>
                      <a:pt x="66478" y="17120"/>
                      <a:pt x="64681" y="15766"/>
                    </a:cubicBezTo>
                    <a:lnTo>
                      <a:pt x="67120" y="6596"/>
                    </a:lnTo>
                    <a:lnTo>
                      <a:pt x="50501" y="0"/>
                    </a:lnTo>
                    <a:lnTo>
                      <a:pt x="46137" y="8432"/>
                    </a:lnTo>
                    <a:lnTo>
                      <a:pt x="43763" y="8432"/>
                    </a:lnTo>
                    <a:cubicBezTo>
                      <a:pt x="42351" y="8303"/>
                      <a:pt x="40939" y="8303"/>
                      <a:pt x="39528" y="8432"/>
                    </a:cubicBezTo>
                    <a:lnTo>
                      <a:pt x="34715" y="244"/>
                    </a:lnTo>
                    <a:lnTo>
                      <a:pt x="17518" y="7944"/>
                    </a:lnTo>
                    <a:lnTo>
                      <a:pt x="20341" y="16985"/>
                    </a:lnTo>
                    <a:cubicBezTo>
                      <a:pt x="18609" y="18390"/>
                      <a:pt x="17133" y="19988"/>
                      <a:pt x="15785" y="21753"/>
                    </a:cubicBezTo>
                    <a:lnTo>
                      <a:pt x="6609" y="19430"/>
                    </a:lnTo>
                    <a:lnTo>
                      <a:pt x="0" y="36544"/>
                    </a:lnTo>
                    <a:lnTo>
                      <a:pt x="8470" y="40817"/>
                    </a:lnTo>
                    <a:cubicBezTo>
                      <a:pt x="8278" y="43057"/>
                      <a:pt x="8278" y="45315"/>
                      <a:pt x="8598" y="47542"/>
                    </a:cubicBezTo>
                    <a:close/>
                    <a:moveTo>
                      <a:pt x="35741" y="26277"/>
                    </a:moveTo>
                    <a:cubicBezTo>
                      <a:pt x="38116" y="25211"/>
                      <a:pt x="40683" y="24673"/>
                      <a:pt x="43314" y="24685"/>
                    </a:cubicBezTo>
                    <a:cubicBezTo>
                      <a:pt x="47549" y="24756"/>
                      <a:pt x="51592" y="26271"/>
                      <a:pt x="54864" y="28972"/>
                    </a:cubicBezTo>
                    <a:cubicBezTo>
                      <a:pt x="58136" y="31680"/>
                      <a:pt x="60383" y="35421"/>
                      <a:pt x="61217" y="39573"/>
                    </a:cubicBezTo>
                    <a:cubicBezTo>
                      <a:pt x="62051" y="43718"/>
                      <a:pt x="61473" y="48036"/>
                      <a:pt x="59484" y="51796"/>
                    </a:cubicBezTo>
                    <a:cubicBezTo>
                      <a:pt x="57559" y="55557"/>
                      <a:pt x="54350" y="58541"/>
                      <a:pt x="50501" y="60254"/>
                    </a:cubicBezTo>
                    <a:cubicBezTo>
                      <a:pt x="46009" y="62231"/>
                      <a:pt x="40939" y="62352"/>
                      <a:pt x="36320" y="60588"/>
                    </a:cubicBezTo>
                    <a:cubicBezTo>
                      <a:pt x="31763" y="58823"/>
                      <a:pt x="28042" y="55319"/>
                      <a:pt x="26052" y="50840"/>
                    </a:cubicBezTo>
                    <a:cubicBezTo>
                      <a:pt x="25025" y="48601"/>
                      <a:pt x="24512" y="46175"/>
                      <a:pt x="24448" y="43718"/>
                    </a:cubicBezTo>
                    <a:cubicBezTo>
                      <a:pt x="24384" y="41260"/>
                      <a:pt x="24833" y="38815"/>
                      <a:pt x="25732" y="36524"/>
                    </a:cubicBezTo>
                    <a:cubicBezTo>
                      <a:pt x="26630" y="34240"/>
                      <a:pt x="27977" y="32155"/>
                      <a:pt x="29710" y="30390"/>
                    </a:cubicBezTo>
                    <a:cubicBezTo>
                      <a:pt x="31378" y="28632"/>
                      <a:pt x="33431" y="27233"/>
                      <a:pt x="35741" y="26277"/>
                    </a:cubicBezTo>
                    <a:close/>
                  </a:path>
                </a:pathLst>
              </a:custGeom>
              <a:solidFill>
                <a:srgbClr val="2C5967"/>
              </a:solidFill>
              <a:ln w="6417" cap="flat">
                <a:noFill/>
                <a:prstDash val="solid"/>
                <a:miter/>
              </a:ln>
            </p:spPr>
            <p:txBody>
              <a:bodyPr rtlCol="0" anchor="ctr"/>
              <a:lstStyle/>
              <a:p>
                <a:endParaRPr lang="en-US" sz="1600"/>
              </a:p>
            </p:txBody>
          </p:sp>
          <p:sp>
            <p:nvSpPr>
              <p:cNvPr id="84" name="Freeform: Shape 2584">
                <a:extLst>
                  <a:ext uri="{FF2B5EF4-FFF2-40B4-BE49-F238E27FC236}">
                    <a16:creationId xmlns:a16="http://schemas.microsoft.com/office/drawing/2014/main" id="{423E43FB-0B3A-04AE-2D0B-184FE8861C1E}"/>
                  </a:ext>
                </a:extLst>
              </p:cNvPr>
              <p:cNvSpPr/>
              <p:nvPr/>
            </p:nvSpPr>
            <p:spPr>
              <a:xfrm>
                <a:off x="6606650" y="5494324"/>
                <a:ext cx="83318" cy="83360"/>
              </a:xfrm>
              <a:custGeom>
                <a:avLst/>
                <a:gdLst>
                  <a:gd name="connsiteX0" fmla="*/ 1 w 83318"/>
                  <a:gd name="connsiteY0" fmla="*/ 41562 h 83360"/>
                  <a:gd name="connsiteX1" fmla="*/ 6932 w 83318"/>
                  <a:gd name="connsiteY1" fmla="*/ 64759 h 83360"/>
                  <a:gd name="connsiteX2" fmla="*/ 25669 w 83318"/>
                  <a:gd name="connsiteY2" fmla="*/ 80166 h 83360"/>
                  <a:gd name="connsiteX3" fmla="*/ 49732 w 83318"/>
                  <a:gd name="connsiteY3" fmla="*/ 82566 h 83360"/>
                  <a:gd name="connsiteX4" fmla="*/ 71100 w 83318"/>
                  <a:gd name="connsiteY4" fmla="*/ 71150 h 83360"/>
                  <a:gd name="connsiteX5" fmla="*/ 82522 w 83318"/>
                  <a:gd name="connsiteY5" fmla="*/ 49782 h 83360"/>
                  <a:gd name="connsiteX6" fmla="*/ 80148 w 83318"/>
                  <a:gd name="connsiteY6" fmla="*/ 25674 h 83360"/>
                  <a:gd name="connsiteX7" fmla="*/ 64748 w 83318"/>
                  <a:gd name="connsiteY7" fmla="*/ 6975 h 83360"/>
                  <a:gd name="connsiteX8" fmla="*/ 41519 w 83318"/>
                  <a:gd name="connsiteY8" fmla="*/ 0 h 83360"/>
                  <a:gd name="connsiteX9" fmla="*/ 12193 w 83318"/>
                  <a:gd name="connsiteY9" fmla="*/ 12211 h 83360"/>
                  <a:gd name="connsiteX10" fmla="*/ 1 w 83318"/>
                  <a:gd name="connsiteY10" fmla="*/ 41562 h 83360"/>
                  <a:gd name="connsiteX11" fmla="*/ 41519 w 83318"/>
                  <a:gd name="connsiteY11" fmla="*/ 16260 h 83360"/>
                  <a:gd name="connsiteX12" fmla="*/ 55700 w 83318"/>
                  <a:gd name="connsiteY12" fmla="*/ 20489 h 83360"/>
                  <a:gd name="connsiteX13" fmla="*/ 65132 w 83318"/>
                  <a:gd name="connsiteY13" fmla="*/ 31898 h 83360"/>
                  <a:gd name="connsiteX14" fmla="*/ 66608 w 83318"/>
                  <a:gd name="connsiteY14" fmla="*/ 46612 h 83360"/>
                  <a:gd name="connsiteX15" fmla="*/ 59614 w 83318"/>
                  <a:gd name="connsiteY15" fmla="*/ 59657 h 83360"/>
                  <a:gd name="connsiteX16" fmla="*/ 46588 w 83318"/>
                  <a:gd name="connsiteY16" fmla="*/ 66620 h 83360"/>
                  <a:gd name="connsiteX17" fmla="*/ 31894 w 83318"/>
                  <a:gd name="connsiteY17" fmla="*/ 65144 h 83360"/>
                  <a:gd name="connsiteX18" fmla="*/ 20471 w 83318"/>
                  <a:gd name="connsiteY18" fmla="*/ 55730 h 83360"/>
                  <a:gd name="connsiteX19" fmla="*/ 16236 w 83318"/>
                  <a:gd name="connsiteY19" fmla="*/ 41562 h 83360"/>
                  <a:gd name="connsiteX20" fmla="*/ 23616 w 83318"/>
                  <a:gd name="connsiteY20" fmla="*/ 23672 h 83360"/>
                  <a:gd name="connsiteX21" fmla="*/ 41519 w 83318"/>
                  <a:gd name="connsiteY21" fmla="*/ 16260 h 8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3318" h="83360">
                    <a:moveTo>
                      <a:pt x="1" y="41562"/>
                    </a:moveTo>
                    <a:cubicBezTo>
                      <a:pt x="-63" y="49814"/>
                      <a:pt x="2375" y="57886"/>
                      <a:pt x="6932" y="64759"/>
                    </a:cubicBezTo>
                    <a:cubicBezTo>
                      <a:pt x="11488" y="71631"/>
                      <a:pt x="18033" y="76996"/>
                      <a:pt x="25669" y="80166"/>
                    </a:cubicBezTo>
                    <a:cubicBezTo>
                      <a:pt x="33241" y="83336"/>
                      <a:pt x="41646" y="84170"/>
                      <a:pt x="49732" y="82566"/>
                    </a:cubicBezTo>
                    <a:cubicBezTo>
                      <a:pt x="57881" y="80961"/>
                      <a:pt x="65261" y="76989"/>
                      <a:pt x="71100" y="71150"/>
                    </a:cubicBezTo>
                    <a:cubicBezTo>
                      <a:pt x="76939" y="65317"/>
                      <a:pt x="80918" y="57880"/>
                      <a:pt x="82522" y="49782"/>
                    </a:cubicBezTo>
                    <a:cubicBezTo>
                      <a:pt x="84126" y="41684"/>
                      <a:pt x="83293" y="33297"/>
                      <a:pt x="80148" y="25674"/>
                    </a:cubicBezTo>
                    <a:cubicBezTo>
                      <a:pt x="76939" y="18057"/>
                      <a:pt x="71613" y="11544"/>
                      <a:pt x="64748" y="6975"/>
                    </a:cubicBezTo>
                    <a:cubicBezTo>
                      <a:pt x="57881" y="2406"/>
                      <a:pt x="49796" y="-19"/>
                      <a:pt x="41519" y="0"/>
                    </a:cubicBezTo>
                    <a:cubicBezTo>
                      <a:pt x="30545" y="32"/>
                      <a:pt x="19958" y="4421"/>
                      <a:pt x="12193" y="12211"/>
                    </a:cubicBezTo>
                    <a:cubicBezTo>
                      <a:pt x="4365" y="19995"/>
                      <a:pt x="1" y="30551"/>
                      <a:pt x="1" y="41562"/>
                    </a:cubicBezTo>
                    <a:close/>
                    <a:moveTo>
                      <a:pt x="41519" y="16260"/>
                    </a:moveTo>
                    <a:cubicBezTo>
                      <a:pt x="46588" y="16235"/>
                      <a:pt x="51529" y="17711"/>
                      <a:pt x="55700" y="20489"/>
                    </a:cubicBezTo>
                    <a:cubicBezTo>
                      <a:pt x="59871" y="23274"/>
                      <a:pt x="63208" y="27246"/>
                      <a:pt x="65132" y="31898"/>
                    </a:cubicBezTo>
                    <a:cubicBezTo>
                      <a:pt x="67058" y="36544"/>
                      <a:pt x="67571" y="41671"/>
                      <a:pt x="66608" y="46612"/>
                    </a:cubicBezTo>
                    <a:cubicBezTo>
                      <a:pt x="65646" y="51553"/>
                      <a:pt x="63208" y="56096"/>
                      <a:pt x="59614" y="59657"/>
                    </a:cubicBezTo>
                    <a:cubicBezTo>
                      <a:pt x="56084" y="63219"/>
                      <a:pt x="51529" y="65645"/>
                      <a:pt x="46588" y="66620"/>
                    </a:cubicBezTo>
                    <a:cubicBezTo>
                      <a:pt x="41646" y="67602"/>
                      <a:pt x="36513" y="67082"/>
                      <a:pt x="31894" y="65144"/>
                    </a:cubicBezTo>
                    <a:cubicBezTo>
                      <a:pt x="27209" y="63206"/>
                      <a:pt x="23230" y="59927"/>
                      <a:pt x="20471" y="55730"/>
                    </a:cubicBezTo>
                    <a:cubicBezTo>
                      <a:pt x="17712" y="51528"/>
                      <a:pt x="16236" y="46599"/>
                      <a:pt x="16236" y="41562"/>
                    </a:cubicBezTo>
                    <a:cubicBezTo>
                      <a:pt x="16236" y="34850"/>
                      <a:pt x="18867" y="28414"/>
                      <a:pt x="23616" y="23672"/>
                    </a:cubicBezTo>
                    <a:cubicBezTo>
                      <a:pt x="28364" y="18924"/>
                      <a:pt x="34845" y="16260"/>
                      <a:pt x="41519" y="16260"/>
                    </a:cubicBezTo>
                    <a:close/>
                  </a:path>
                </a:pathLst>
              </a:custGeom>
              <a:solidFill>
                <a:srgbClr val="2C5967"/>
              </a:solidFill>
              <a:ln w="6417" cap="flat">
                <a:noFill/>
                <a:prstDash val="solid"/>
                <a:miter/>
              </a:ln>
            </p:spPr>
            <p:txBody>
              <a:bodyPr rtlCol="0" anchor="ctr"/>
              <a:lstStyle/>
              <a:p>
                <a:endParaRPr lang="en-US" sz="1600"/>
              </a:p>
            </p:txBody>
          </p:sp>
          <p:sp>
            <p:nvSpPr>
              <p:cNvPr id="85" name="Freeform: Shape 2585">
                <a:extLst>
                  <a:ext uri="{FF2B5EF4-FFF2-40B4-BE49-F238E27FC236}">
                    <a16:creationId xmlns:a16="http://schemas.microsoft.com/office/drawing/2014/main" id="{A106BE1B-64E2-E29D-4E29-BA118284A45C}"/>
                  </a:ext>
                </a:extLst>
              </p:cNvPr>
              <p:cNvSpPr/>
              <p:nvPr/>
            </p:nvSpPr>
            <p:spPr>
              <a:xfrm>
                <a:off x="6563723" y="5451177"/>
                <a:ext cx="168570" cy="169038"/>
              </a:xfrm>
              <a:custGeom>
                <a:avLst/>
                <a:gdLst>
                  <a:gd name="connsiteX0" fmla="*/ 58522 w 168570"/>
                  <a:gd name="connsiteY0" fmla="*/ 21022 h 169038"/>
                  <a:gd name="connsiteX1" fmla="*/ 57687 w 168570"/>
                  <a:gd name="connsiteY1" fmla="*/ 21022 h 169038"/>
                  <a:gd name="connsiteX2" fmla="*/ 41581 w 168570"/>
                  <a:gd name="connsiteY2" fmla="*/ 8310 h 169038"/>
                  <a:gd name="connsiteX3" fmla="*/ 7571 w 168570"/>
                  <a:gd name="connsiteY3" fmla="*/ 42409 h 169038"/>
                  <a:gd name="connsiteX4" fmla="*/ 20534 w 168570"/>
                  <a:gd name="connsiteY4" fmla="*/ 58547 h 169038"/>
                  <a:gd name="connsiteX5" fmla="*/ 20534 w 168570"/>
                  <a:gd name="connsiteY5" fmla="*/ 59401 h 169038"/>
                  <a:gd name="connsiteX6" fmla="*/ 0 w 168570"/>
                  <a:gd name="connsiteY6" fmla="*/ 61724 h 169038"/>
                  <a:gd name="connsiteX7" fmla="*/ 0 w 168570"/>
                  <a:gd name="connsiteY7" fmla="*/ 108413 h 169038"/>
                  <a:gd name="connsiteX8" fmla="*/ 20534 w 168570"/>
                  <a:gd name="connsiteY8" fmla="*/ 110736 h 169038"/>
                  <a:gd name="connsiteX9" fmla="*/ 20534 w 168570"/>
                  <a:gd name="connsiteY9" fmla="*/ 111467 h 169038"/>
                  <a:gd name="connsiteX10" fmla="*/ 7571 w 168570"/>
                  <a:gd name="connsiteY10" fmla="*/ 127971 h 169038"/>
                  <a:gd name="connsiteX11" fmla="*/ 41068 w 168570"/>
                  <a:gd name="connsiteY11" fmla="*/ 161339 h 169038"/>
                  <a:gd name="connsiteX12" fmla="*/ 57174 w 168570"/>
                  <a:gd name="connsiteY12" fmla="*/ 148383 h 169038"/>
                  <a:gd name="connsiteX13" fmla="*/ 58072 w 168570"/>
                  <a:gd name="connsiteY13" fmla="*/ 148383 h 169038"/>
                  <a:gd name="connsiteX14" fmla="*/ 60383 w 168570"/>
                  <a:gd name="connsiteY14" fmla="*/ 169039 h 169038"/>
                  <a:gd name="connsiteX15" fmla="*/ 107675 w 168570"/>
                  <a:gd name="connsiteY15" fmla="*/ 169039 h 169038"/>
                  <a:gd name="connsiteX16" fmla="*/ 109856 w 168570"/>
                  <a:gd name="connsiteY16" fmla="*/ 148383 h 169038"/>
                  <a:gd name="connsiteX17" fmla="*/ 110755 w 168570"/>
                  <a:gd name="connsiteY17" fmla="*/ 148383 h 169038"/>
                  <a:gd name="connsiteX18" fmla="*/ 126990 w 168570"/>
                  <a:gd name="connsiteY18" fmla="*/ 161339 h 169038"/>
                  <a:gd name="connsiteX19" fmla="*/ 160870 w 168570"/>
                  <a:gd name="connsiteY19" fmla="*/ 127971 h 169038"/>
                  <a:gd name="connsiteX20" fmla="*/ 147908 w 168570"/>
                  <a:gd name="connsiteY20" fmla="*/ 111711 h 169038"/>
                  <a:gd name="connsiteX21" fmla="*/ 147908 w 168570"/>
                  <a:gd name="connsiteY21" fmla="*/ 110980 h 169038"/>
                  <a:gd name="connsiteX22" fmla="*/ 168571 w 168570"/>
                  <a:gd name="connsiteY22" fmla="*/ 108656 h 169038"/>
                  <a:gd name="connsiteX23" fmla="*/ 168571 w 168570"/>
                  <a:gd name="connsiteY23" fmla="*/ 61114 h 169038"/>
                  <a:gd name="connsiteX24" fmla="*/ 147908 w 168570"/>
                  <a:gd name="connsiteY24" fmla="*/ 58791 h 169038"/>
                  <a:gd name="connsiteX25" fmla="*/ 147908 w 168570"/>
                  <a:gd name="connsiteY25" fmla="*/ 57931 h 169038"/>
                  <a:gd name="connsiteX26" fmla="*/ 160870 w 168570"/>
                  <a:gd name="connsiteY26" fmla="*/ 42409 h 169038"/>
                  <a:gd name="connsiteX27" fmla="*/ 127503 w 168570"/>
                  <a:gd name="connsiteY27" fmla="*/ 8432 h 169038"/>
                  <a:gd name="connsiteX28" fmla="*/ 111204 w 168570"/>
                  <a:gd name="connsiteY28" fmla="*/ 20656 h 169038"/>
                  <a:gd name="connsiteX29" fmla="*/ 110369 w 168570"/>
                  <a:gd name="connsiteY29" fmla="*/ 20656 h 169038"/>
                  <a:gd name="connsiteX30" fmla="*/ 108188 w 168570"/>
                  <a:gd name="connsiteY30" fmla="*/ 0 h 169038"/>
                  <a:gd name="connsiteX31" fmla="*/ 60896 w 168570"/>
                  <a:gd name="connsiteY31" fmla="*/ 0 h 169038"/>
                  <a:gd name="connsiteX32" fmla="*/ 58522 w 168570"/>
                  <a:gd name="connsiteY32" fmla="*/ 21022 h 169038"/>
                  <a:gd name="connsiteX33" fmla="*/ 73601 w 168570"/>
                  <a:gd name="connsiteY33" fmla="*/ 33246 h 169038"/>
                  <a:gd name="connsiteX34" fmla="*/ 75398 w 168570"/>
                  <a:gd name="connsiteY34" fmla="*/ 16742 h 169038"/>
                  <a:gd name="connsiteX35" fmla="*/ 93108 w 168570"/>
                  <a:gd name="connsiteY35" fmla="*/ 16742 h 169038"/>
                  <a:gd name="connsiteX36" fmla="*/ 94969 w 168570"/>
                  <a:gd name="connsiteY36" fmla="*/ 33246 h 169038"/>
                  <a:gd name="connsiteX37" fmla="*/ 99974 w 168570"/>
                  <a:gd name="connsiteY37" fmla="*/ 34831 h 169038"/>
                  <a:gd name="connsiteX38" fmla="*/ 108316 w 168570"/>
                  <a:gd name="connsiteY38" fmla="*/ 38257 h 169038"/>
                  <a:gd name="connsiteX39" fmla="*/ 112936 w 168570"/>
                  <a:gd name="connsiteY39" fmla="*/ 40702 h 169038"/>
                  <a:gd name="connsiteX40" fmla="*/ 126283 w 168570"/>
                  <a:gd name="connsiteY40" fmla="*/ 30191 h 169038"/>
                  <a:gd name="connsiteX41" fmla="*/ 138475 w 168570"/>
                  <a:gd name="connsiteY41" fmla="*/ 43025 h 169038"/>
                  <a:gd name="connsiteX42" fmla="*/ 128208 w 168570"/>
                  <a:gd name="connsiteY42" fmla="*/ 55243 h 169038"/>
                  <a:gd name="connsiteX43" fmla="*/ 130647 w 168570"/>
                  <a:gd name="connsiteY43" fmla="*/ 60010 h 169038"/>
                  <a:gd name="connsiteX44" fmla="*/ 134112 w 168570"/>
                  <a:gd name="connsiteY44" fmla="*/ 68198 h 169038"/>
                  <a:gd name="connsiteX45" fmla="*/ 135652 w 168570"/>
                  <a:gd name="connsiteY45" fmla="*/ 73210 h 169038"/>
                  <a:gd name="connsiteX46" fmla="*/ 152079 w 168570"/>
                  <a:gd name="connsiteY46" fmla="*/ 75045 h 169038"/>
                  <a:gd name="connsiteX47" fmla="*/ 152079 w 168570"/>
                  <a:gd name="connsiteY47" fmla="*/ 93256 h 169038"/>
                  <a:gd name="connsiteX48" fmla="*/ 135652 w 168570"/>
                  <a:gd name="connsiteY48" fmla="*/ 94969 h 169038"/>
                  <a:gd name="connsiteX49" fmla="*/ 134112 w 168570"/>
                  <a:gd name="connsiteY49" fmla="*/ 100103 h 169038"/>
                  <a:gd name="connsiteX50" fmla="*/ 130647 w 168570"/>
                  <a:gd name="connsiteY50" fmla="*/ 108291 h 169038"/>
                  <a:gd name="connsiteX51" fmla="*/ 128208 w 168570"/>
                  <a:gd name="connsiteY51" fmla="*/ 112937 h 169038"/>
                  <a:gd name="connsiteX52" fmla="*/ 138475 w 168570"/>
                  <a:gd name="connsiteY52" fmla="*/ 125892 h 169038"/>
                  <a:gd name="connsiteX53" fmla="*/ 126283 w 168570"/>
                  <a:gd name="connsiteY53" fmla="*/ 138726 h 169038"/>
                  <a:gd name="connsiteX54" fmla="*/ 113322 w 168570"/>
                  <a:gd name="connsiteY54" fmla="*/ 128337 h 169038"/>
                  <a:gd name="connsiteX55" fmla="*/ 108637 w 168570"/>
                  <a:gd name="connsiteY55" fmla="*/ 130782 h 169038"/>
                  <a:gd name="connsiteX56" fmla="*/ 100360 w 168570"/>
                  <a:gd name="connsiteY56" fmla="*/ 134202 h 169038"/>
                  <a:gd name="connsiteX57" fmla="*/ 95354 w 168570"/>
                  <a:gd name="connsiteY57" fmla="*/ 135793 h 169038"/>
                  <a:gd name="connsiteX58" fmla="*/ 93108 w 168570"/>
                  <a:gd name="connsiteY58" fmla="*/ 152413 h 169038"/>
                  <a:gd name="connsiteX59" fmla="*/ 75398 w 168570"/>
                  <a:gd name="connsiteY59" fmla="*/ 152413 h 169038"/>
                  <a:gd name="connsiteX60" fmla="*/ 73601 w 168570"/>
                  <a:gd name="connsiteY60" fmla="*/ 135915 h 169038"/>
                  <a:gd name="connsiteX61" fmla="*/ 68724 w 168570"/>
                  <a:gd name="connsiteY61" fmla="*/ 134812 h 169038"/>
                  <a:gd name="connsiteX62" fmla="*/ 60510 w 168570"/>
                  <a:gd name="connsiteY62" fmla="*/ 131391 h 169038"/>
                  <a:gd name="connsiteX63" fmla="*/ 55762 w 168570"/>
                  <a:gd name="connsiteY63" fmla="*/ 128947 h 169038"/>
                  <a:gd name="connsiteX64" fmla="*/ 42928 w 168570"/>
                  <a:gd name="connsiteY64" fmla="*/ 139335 h 169038"/>
                  <a:gd name="connsiteX65" fmla="*/ 30095 w 168570"/>
                  <a:gd name="connsiteY65" fmla="*/ 126502 h 169038"/>
                  <a:gd name="connsiteX66" fmla="*/ 40362 w 168570"/>
                  <a:gd name="connsiteY66" fmla="*/ 113546 h 169038"/>
                  <a:gd name="connsiteX67" fmla="*/ 37924 w 168570"/>
                  <a:gd name="connsiteY67" fmla="*/ 108900 h 169038"/>
                  <a:gd name="connsiteX68" fmla="*/ 34458 w 168570"/>
                  <a:gd name="connsiteY68" fmla="*/ 100712 h 169038"/>
                  <a:gd name="connsiteX69" fmla="*/ 32854 w 168570"/>
                  <a:gd name="connsiteY69" fmla="*/ 95579 h 169038"/>
                  <a:gd name="connsiteX70" fmla="*/ 16491 w 168570"/>
                  <a:gd name="connsiteY70" fmla="*/ 93866 h 169038"/>
                  <a:gd name="connsiteX71" fmla="*/ 16491 w 168570"/>
                  <a:gd name="connsiteY71" fmla="*/ 75655 h 169038"/>
                  <a:gd name="connsiteX72" fmla="*/ 32854 w 168570"/>
                  <a:gd name="connsiteY72" fmla="*/ 73826 h 169038"/>
                  <a:gd name="connsiteX73" fmla="*/ 34458 w 168570"/>
                  <a:gd name="connsiteY73" fmla="*/ 68814 h 169038"/>
                  <a:gd name="connsiteX74" fmla="*/ 37924 w 168570"/>
                  <a:gd name="connsiteY74" fmla="*/ 60620 h 169038"/>
                  <a:gd name="connsiteX75" fmla="*/ 40362 w 168570"/>
                  <a:gd name="connsiteY75" fmla="*/ 55859 h 169038"/>
                  <a:gd name="connsiteX76" fmla="*/ 30095 w 168570"/>
                  <a:gd name="connsiteY76" fmla="*/ 43634 h 169038"/>
                  <a:gd name="connsiteX77" fmla="*/ 42801 w 168570"/>
                  <a:gd name="connsiteY77" fmla="*/ 30191 h 169038"/>
                  <a:gd name="connsiteX78" fmla="*/ 55634 w 168570"/>
                  <a:gd name="connsiteY78" fmla="*/ 40580 h 169038"/>
                  <a:gd name="connsiteX79" fmla="*/ 60383 w 168570"/>
                  <a:gd name="connsiteY79" fmla="*/ 38135 h 169038"/>
                  <a:gd name="connsiteX80" fmla="*/ 68596 w 168570"/>
                  <a:gd name="connsiteY80" fmla="*/ 34709 h 169038"/>
                  <a:gd name="connsiteX81" fmla="*/ 73601 w 168570"/>
                  <a:gd name="connsiteY81" fmla="*/ 33246 h 16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68570" h="169038">
                    <a:moveTo>
                      <a:pt x="58522" y="21022"/>
                    </a:moveTo>
                    <a:lnTo>
                      <a:pt x="57687" y="21022"/>
                    </a:lnTo>
                    <a:lnTo>
                      <a:pt x="41581" y="8310"/>
                    </a:lnTo>
                    <a:lnTo>
                      <a:pt x="7571" y="42409"/>
                    </a:lnTo>
                    <a:lnTo>
                      <a:pt x="20534" y="58547"/>
                    </a:lnTo>
                    <a:lnTo>
                      <a:pt x="20534" y="59401"/>
                    </a:lnTo>
                    <a:lnTo>
                      <a:pt x="0" y="61724"/>
                    </a:lnTo>
                    <a:lnTo>
                      <a:pt x="0" y="108413"/>
                    </a:lnTo>
                    <a:lnTo>
                      <a:pt x="20534" y="110736"/>
                    </a:lnTo>
                    <a:lnTo>
                      <a:pt x="20534" y="111467"/>
                    </a:lnTo>
                    <a:lnTo>
                      <a:pt x="7571" y="127971"/>
                    </a:lnTo>
                    <a:lnTo>
                      <a:pt x="41068" y="161339"/>
                    </a:lnTo>
                    <a:lnTo>
                      <a:pt x="57174" y="148383"/>
                    </a:lnTo>
                    <a:lnTo>
                      <a:pt x="58072" y="148383"/>
                    </a:lnTo>
                    <a:lnTo>
                      <a:pt x="60383" y="169039"/>
                    </a:lnTo>
                    <a:lnTo>
                      <a:pt x="107675" y="169039"/>
                    </a:lnTo>
                    <a:lnTo>
                      <a:pt x="109856" y="148383"/>
                    </a:lnTo>
                    <a:lnTo>
                      <a:pt x="110755" y="148383"/>
                    </a:lnTo>
                    <a:lnTo>
                      <a:pt x="126990" y="161339"/>
                    </a:lnTo>
                    <a:lnTo>
                      <a:pt x="160870" y="127971"/>
                    </a:lnTo>
                    <a:lnTo>
                      <a:pt x="147908" y="111711"/>
                    </a:lnTo>
                    <a:lnTo>
                      <a:pt x="147908" y="110980"/>
                    </a:lnTo>
                    <a:lnTo>
                      <a:pt x="168571" y="108656"/>
                    </a:lnTo>
                    <a:lnTo>
                      <a:pt x="168571" y="61114"/>
                    </a:lnTo>
                    <a:lnTo>
                      <a:pt x="147908" y="58791"/>
                    </a:lnTo>
                    <a:lnTo>
                      <a:pt x="147908" y="57931"/>
                    </a:lnTo>
                    <a:lnTo>
                      <a:pt x="160870" y="42409"/>
                    </a:lnTo>
                    <a:lnTo>
                      <a:pt x="127503" y="8432"/>
                    </a:lnTo>
                    <a:lnTo>
                      <a:pt x="111204" y="20656"/>
                    </a:lnTo>
                    <a:lnTo>
                      <a:pt x="110369" y="20656"/>
                    </a:lnTo>
                    <a:lnTo>
                      <a:pt x="108188" y="0"/>
                    </a:lnTo>
                    <a:lnTo>
                      <a:pt x="60896" y="0"/>
                    </a:lnTo>
                    <a:lnTo>
                      <a:pt x="58522" y="21022"/>
                    </a:lnTo>
                    <a:close/>
                    <a:moveTo>
                      <a:pt x="73601" y="33246"/>
                    </a:moveTo>
                    <a:lnTo>
                      <a:pt x="75398" y="16742"/>
                    </a:lnTo>
                    <a:lnTo>
                      <a:pt x="93108" y="16742"/>
                    </a:lnTo>
                    <a:lnTo>
                      <a:pt x="94969" y="33246"/>
                    </a:lnTo>
                    <a:lnTo>
                      <a:pt x="99974" y="34831"/>
                    </a:lnTo>
                    <a:cubicBezTo>
                      <a:pt x="102862" y="35665"/>
                      <a:pt x="105685" y="36813"/>
                      <a:pt x="108316" y="38257"/>
                    </a:cubicBezTo>
                    <a:lnTo>
                      <a:pt x="112936" y="40702"/>
                    </a:lnTo>
                    <a:lnTo>
                      <a:pt x="126283" y="30191"/>
                    </a:lnTo>
                    <a:lnTo>
                      <a:pt x="138475" y="43025"/>
                    </a:lnTo>
                    <a:lnTo>
                      <a:pt x="128208" y="55243"/>
                    </a:lnTo>
                    <a:lnTo>
                      <a:pt x="130647" y="60010"/>
                    </a:lnTo>
                    <a:cubicBezTo>
                      <a:pt x="132058" y="62628"/>
                      <a:pt x="133214" y="65375"/>
                      <a:pt x="134112" y="68198"/>
                    </a:cubicBezTo>
                    <a:lnTo>
                      <a:pt x="135652" y="73210"/>
                    </a:lnTo>
                    <a:lnTo>
                      <a:pt x="152079" y="75045"/>
                    </a:lnTo>
                    <a:lnTo>
                      <a:pt x="152079" y="93256"/>
                    </a:lnTo>
                    <a:lnTo>
                      <a:pt x="135652" y="94969"/>
                    </a:lnTo>
                    <a:lnTo>
                      <a:pt x="134112" y="100103"/>
                    </a:lnTo>
                    <a:cubicBezTo>
                      <a:pt x="133149" y="102920"/>
                      <a:pt x="132058" y="105660"/>
                      <a:pt x="130647" y="108291"/>
                    </a:cubicBezTo>
                    <a:lnTo>
                      <a:pt x="128208" y="112937"/>
                    </a:lnTo>
                    <a:lnTo>
                      <a:pt x="138475" y="125892"/>
                    </a:lnTo>
                    <a:lnTo>
                      <a:pt x="126283" y="138726"/>
                    </a:lnTo>
                    <a:lnTo>
                      <a:pt x="113322" y="128337"/>
                    </a:lnTo>
                    <a:lnTo>
                      <a:pt x="108637" y="130782"/>
                    </a:lnTo>
                    <a:cubicBezTo>
                      <a:pt x="106006" y="132174"/>
                      <a:pt x="103247" y="133316"/>
                      <a:pt x="100360" y="134202"/>
                    </a:cubicBezTo>
                    <a:lnTo>
                      <a:pt x="95354" y="135793"/>
                    </a:lnTo>
                    <a:lnTo>
                      <a:pt x="93108" y="152413"/>
                    </a:lnTo>
                    <a:lnTo>
                      <a:pt x="75398" y="152413"/>
                    </a:lnTo>
                    <a:lnTo>
                      <a:pt x="73601" y="135915"/>
                    </a:lnTo>
                    <a:lnTo>
                      <a:pt x="68724" y="134812"/>
                    </a:lnTo>
                    <a:cubicBezTo>
                      <a:pt x="65837" y="133926"/>
                      <a:pt x="63142" y="132777"/>
                      <a:pt x="60510" y="131391"/>
                    </a:cubicBezTo>
                    <a:lnTo>
                      <a:pt x="55762" y="128947"/>
                    </a:lnTo>
                    <a:lnTo>
                      <a:pt x="42928" y="139335"/>
                    </a:lnTo>
                    <a:lnTo>
                      <a:pt x="30095" y="126502"/>
                    </a:lnTo>
                    <a:lnTo>
                      <a:pt x="40362" y="113546"/>
                    </a:lnTo>
                    <a:lnTo>
                      <a:pt x="37924" y="108900"/>
                    </a:lnTo>
                    <a:cubicBezTo>
                      <a:pt x="36576" y="106250"/>
                      <a:pt x="35421" y="103517"/>
                      <a:pt x="34458" y="100712"/>
                    </a:cubicBezTo>
                    <a:lnTo>
                      <a:pt x="32854" y="95579"/>
                    </a:lnTo>
                    <a:lnTo>
                      <a:pt x="16491" y="93866"/>
                    </a:lnTo>
                    <a:lnTo>
                      <a:pt x="16491" y="75655"/>
                    </a:lnTo>
                    <a:lnTo>
                      <a:pt x="32854" y="73826"/>
                    </a:lnTo>
                    <a:lnTo>
                      <a:pt x="34458" y="68814"/>
                    </a:lnTo>
                    <a:cubicBezTo>
                      <a:pt x="35421" y="66004"/>
                      <a:pt x="36576" y="63264"/>
                      <a:pt x="37924" y="60620"/>
                    </a:cubicBezTo>
                    <a:lnTo>
                      <a:pt x="40362" y="55859"/>
                    </a:lnTo>
                    <a:lnTo>
                      <a:pt x="30095" y="43634"/>
                    </a:lnTo>
                    <a:lnTo>
                      <a:pt x="42801" y="30191"/>
                    </a:lnTo>
                    <a:lnTo>
                      <a:pt x="55634" y="40580"/>
                    </a:lnTo>
                    <a:lnTo>
                      <a:pt x="60383" y="38135"/>
                    </a:lnTo>
                    <a:cubicBezTo>
                      <a:pt x="62949" y="36692"/>
                      <a:pt x="65708" y="35543"/>
                      <a:pt x="68596" y="34709"/>
                    </a:cubicBezTo>
                    <a:lnTo>
                      <a:pt x="73601" y="33246"/>
                    </a:lnTo>
                    <a:close/>
                  </a:path>
                </a:pathLst>
              </a:custGeom>
              <a:solidFill>
                <a:srgbClr val="2C5967"/>
              </a:solidFill>
              <a:ln w="6417" cap="flat">
                <a:noFill/>
                <a:prstDash val="solid"/>
                <a:miter/>
              </a:ln>
            </p:spPr>
            <p:txBody>
              <a:bodyPr rtlCol="0" anchor="ctr"/>
              <a:lstStyle/>
              <a:p>
                <a:endParaRPr lang="en-US" sz="1600"/>
              </a:p>
            </p:txBody>
          </p:sp>
        </p:grpSp>
        <p:grpSp>
          <p:nvGrpSpPr>
            <p:cNvPr id="70" name="Graphic 2">
              <a:extLst>
                <a:ext uri="{FF2B5EF4-FFF2-40B4-BE49-F238E27FC236}">
                  <a16:creationId xmlns:a16="http://schemas.microsoft.com/office/drawing/2014/main" id="{BFA10984-8A16-E331-D49A-F65D6CDCD8D8}"/>
                </a:ext>
              </a:extLst>
            </p:cNvPr>
            <p:cNvGrpSpPr/>
            <p:nvPr/>
          </p:nvGrpSpPr>
          <p:grpSpPr>
            <a:xfrm>
              <a:off x="5993246" y="5762388"/>
              <a:ext cx="1342989" cy="768782"/>
              <a:chOff x="5993246" y="5762388"/>
              <a:chExt cx="1342989" cy="768782"/>
            </a:xfrm>
            <a:solidFill>
              <a:srgbClr val="000000"/>
            </a:solidFill>
          </p:grpSpPr>
          <p:sp>
            <p:nvSpPr>
              <p:cNvPr id="71" name="TextBox 2587">
                <a:extLst>
                  <a:ext uri="{FF2B5EF4-FFF2-40B4-BE49-F238E27FC236}">
                    <a16:creationId xmlns:a16="http://schemas.microsoft.com/office/drawing/2014/main" id="{48214C08-0561-65AC-8EFA-060D350E59C1}"/>
                  </a:ext>
                </a:extLst>
              </p:cNvPr>
              <p:cNvSpPr txBox="1"/>
              <p:nvPr/>
            </p:nvSpPr>
            <p:spPr>
              <a:xfrm>
                <a:off x="5993246" y="5762388"/>
                <a:ext cx="1342989" cy="361039"/>
              </a:xfrm>
              <a:prstGeom prst="rect">
                <a:avLst/>
              </a:prstGeom>
              <a:noFill/>
            </p:spPr>
            <p:txBody>
              <a:bodyPr wrap="none" rtlCol="0">
                <a:spAutoFit/>
              </a:bodyPr>
              <a:lstStyle/>
              <a:p>
                <a:pPr algn="l"/>
                <a:r>
                  <a:rPr lang="en-US" sz="1400" spc="0" baseline="0" dirty="0">
                    <a:solidFill>
                      <a:srgbClr val="000000"/>
                    </a:solidFill>
                    <a:latin typeface="Oracle Sans"/>
                    <a:cs typeface="Oracle Sans"/>
                    <a:sym typeface="Oracle Sans"/>
                    <a:rtl val="0"/>
                  </a:rPr>
                  <a:t>GoldenGate</a:t>
                </a:r>
              </a:p>
            </p:txBody>
          </p:sp>
          <p:sp>
            <p:nvSpPr>
              <p:cNvPr id="72" name="TextBox 2588">
                <a:extLst>
                  <a:ext uri="{FF2B5EF4-FFF2-40B4-BE49-F238E27FC236}">
                    <a16:creationId xmlns:a16="http://schemas.microsoft.com/office/drawing/2014/main" id="{1AD856B1-861D-C593-7E70-BBE31E6C6362}"/>
                  </a:ext>
                </a:extLst>
              </p:cNvPr>
              <p:cNvSpPr txBox="1"/>
              <p:nvPr/>
            </p:nvSpPr>
            <p:spPr>
              <a:xfrm>
                <a:off x="6192310" y="5972544"/>
                <a:ext cx="898987" cy="361039"/>
              </a:xfrm>
              <a:prstGeom prst="rect">
                <a:avLst/>
              </a:prstGeom>
              <a:noFill/>
            </p:spPr>
            <p:txBody>
              <a:bodyPr wrap="none" rtlCol="0">
                <a:spAutoFit/>
              </a:bodyPr>
              <a:lstStyle/>
              <a:p>
                <a:pPr algn="l"/>
                <a:r>
                  <a:rPr lang="en-US" sz="1400" spc="0" baseline="0" dirty="0">
                    <a:solidFill>
                      <a:srgbClr val="000000"/>
                    </a:solidFill>
                    <a:latin typeface="Oracle Sans"/>
                    <a:cs typeface="Oracle Sans"/>
                    <a:sym typeface="Oracle Sans"/>
                    <a:rtl val="0"/>
                  </a:rPr>
                  <a:t>Stream</a:t>
                </a:r>
              </a:p>
            </p:txBody>
          </p:sp>
          <p:sp>
            <p:nvSpPr>
              <p:cNvPr id="73" name="TextBox 2589">
                <a:extLst>
                  <a:ext uri="{FF2B5EF4-FFF2-40B4-BE49-F238E27FC236}">
                    <a16:creationId xmlns:a16="http://schemas.microsoft.com/office/drawing/2014/main" id="{489F7F22-BC51-BA80-C4D2-F6EEAC70FB1D}"/>
                  </a:ext>
                </a:extLst>
              </p:cNvPr>
              <p:cNvSpPr txBox="1"/>
              <p:nvPr/>
            </p:nvSpPr>
            <p:spPr>
              <a:xfrm>
                <a:off x="6106394" y="6170131"/>
                <a:ext cx="1086050" cy="361039"/>
              </a:xfrm>
              <a:prstGeom prst="rect">
                <a:avLst/>
              </a:prstGeom>
              <a:noFill/>
            </p:spPr>
            <p:txBody>
              <a:bodyPr wrap="none" rtlCol="0">
                <a:spAutoFit/>
              </a:bodyPr>
              <a:lstStyle/>
              <a:p>
                <a:pPr algn="l"/>
                <a:r>
                  <a:rPr lang="en-US" sz="1400" spc="0" baseline="0" dirty="0">
                    <a:solidFill>
                      <a:srgbClr val="000000"/>
                    </a:solidFill>
                    <a:latin typeface="Oracle Sans"/>
                    <a:cs typeface="Oracle Sans"/>
                    <a:sym typeface="Oracle Sans"/>
                    <a:rtl val="0"/>
                  </a:rPr>
                  <a:t>Analytics</a:t>
                </a:r>
              </a:p>
            </p:txBody>
          </p:sp>
        </p:grpSp>
      </p:grpSp>
      <p:grpSp>
        <p:nvGrpSpPr>
          <p:cNvPr id="91" name="グループ化 90">
            <a:extLst>
              <a:ext uri="{FF2B5EF4-FFF2-40B4-BE49-F238E27FC236}">
                <a16:creationId xmlns:a16="http://schemas.microsoft.com/office/drawing/2014/main" id="{5325F0BE-A4BD-15AD-1450-2643E6637C72}"/>
              </a:ext>
            </a:extLst>
          </p:cNvPr>
          <p:cNvGrpSpPr/>
          <p:nvPr/>
        </p:nvGrpSpPr>
        <p:grpSpPr>
          <a:xfrm>
            <a:off x="5486534" y="6891995"/>
            <a:ext cx="2530593" cy="960647"/>
            <a:chOff x="3285876" y="5338507"/>
            <a:chExt cx="2530593" cy="960647"/>
          </a:xfrm>
        </p:grpSpPr>
        <p:grpSp>
          <p:nvGrpSpPr>
            <p:cNvPr id="92" name="Graphic 3">
              <a:extLst>
                <a:ext uri="{FF2B5EF4-FFF2-40B4-BE49-F238E27FC236}">
                  <a16:creationId xmlns:a16="http://schemas.microsoft.com/office/drawing/2014/main" id="{BBE6810E-0919-746C-3682-C8BD8756A82C}"/>
                </a:ext>
              </a:extLst>
            </p:cNvPr>
            <p:cNvGrpSpPr>
              <a:grpSpLocks noChangeAspect="1"/>
            </p:cNvGrpSpPr>
            <p:nvPr/>
          </p:nvGrpSpPr>
          <p:grpSpPr>
            <a:xfrm>
              <a:off x="4387002" y="5618080"/>
              <a:ext cx="1383712" cy="638733"/>
              <a:chOff x="372785" y="3801176"/>
              <a:chExt cx="2321671" cy="1071695"/>
            </a:xfrm>
          </p:grpSpPr>
          <p:grpSp>
            <p:nvGrpSpPr>
              <p:cNvPr id="99" name="Graphic 3">
                <a:extLst>
                  <a:ext uri="{FF2B5EF4-FFF2-40B4-BE49-F238E27FC236}">
                    <a16:creationId xmlns:a16="http://schemas.microsoft.com/office/drawing/2014/main" id="{44B7EF60-F5C3-F4D1-D8E5-0254535F5DAA}"/>
                  </a:ext>
                </a:extLst>
              </p:cNvPr>
              <p:cNvGrpSpPr/>
              <p:nvPr/>
            </p:nvGrpSpPr>
            <p:grpSpPr>
              <a:xfrm>
                <a:off x="1167865" y="3801176"/>
                <a:ext cx="513347" cy="513347"/>
                <a:chOff x="1167865" y="3801176"/>
                <a:chExt cx="513347" cy="513347"/>
              </a:xfrm>
            </p:grpSpPr>
            <p:grpSp>
              <p:nvGrpSpPr>
                <p:cNvPr id="101" name="Graphic 3">
                  <a:extLst>
                    <a:ext uri="{FF2B5EF4-FFF2-40B4-BE49-F238E27FC236}">
                      <a16:creationId xmlns:a16="http://schemas.microsoft.com/office/drawing/2014/main" id="{ED735055-55BF-4288-33F1-AA2B44AC96E1}"/>
                    </a:ext>
                  </a:extLst>
                </p:cNvPr>
                <p:cNvGrpSpPr/>
                <p:nvPr/>
              </p:nvGrpSpPr>
              <p:grpSpPr>
                <a:xfrm>
                  <a:off x="1167865" y="3801176"/>
                  <a:ext cx="513347" cy="513347"/>
                  <a:chOff x="1167865" y="3801176"/>
                  <a:chExt cx="513347" cy="513347"/>
                </a:xfrm>
                <a:solidFill>
                  <a:srgbClr val="FFFFFF"/>
                </a:solidFill>
              </p:grpSpPr>
              <p:sp>
                <p:nvSpPr>
                  <p:cNvPr id="108" name="Freeform: Shape 567">
                    <a:extLst>
                      <a:ext uri="{FF2B5EF4-FFF2-40B4-BE49-F238E27FC236}">
                        <a16:creationId xmlns:a16="http://schemas.microsoft.com/office/drawing/2014/main" id="{35024896-63F9-2609-9CCB-C9861D8C3209}"/>
                      </a:ext>
                    </a:extLst>
                  </p:cNvPr>
                  <p:cNvSpPr/>
                  <p:nvPr/>
                </p:nvSpPr>
                <p:spPr>
                  <a:xfrm>
                    <a:off x="1173974" y="3807285"/>
                    <a:ext cx="501155" cy="502348"/>
                  </a:xfrm>
                  <a:custGeom>
                    <a:avLst/>
                    <a:gdLst>
                      <a:gd name="connsiteX0" fmla="*/ 26829 w 501155"/>
                      <a:gd name="connsiteY0" fmla="*/ 501123 h 502348"/>
                      <a:gd name="connsiteX1" fmla="*/ 0 w 501155"/>
                      <a:gd name="connsiteY1" fmla="*/ 474237 h 502348"/>
                      <a:gd name="connsiteX2" fmla="*/ 0 w 501155"/>
                      <a:gd name="connsiteY2" fmla="*/ 26893 h 502348"/>
                      <a:gd name="connsiteX3" fmla="*/ 26829 w 501155"/>
                      <a:gd name="connsiteY3" fmla="*/ 0 h 502348"/>
                      <a:gd name="connsiteX4" fmla="*/ 474333 w 501155"/>
                      <a:gd name="connsiteY4" fmla="*/ 0 h 502348"/>
                      <a:gd name="connsiteX5" fmla="*/ 501155 w 501155"/>
                      <a:gd name="connsiteY5" fmla="*/ 26893 h 502348"/>
                      <a:gd name="connsiteX6" fmla="*/ 501155 w 501155"/>
                      <a:gd name="connsiteY6" fmla="*/ 475456 h 502348"/>
                      <a:gd name="connsiteX7" fmla="*/ 474333 w 501155"/>
                      <a:gd name="connsiteY7" fmla="*/ 502349 h 502348"/>
                      <a:gd name="connsiteX8" fmla="*/ 26829 w 501155"/>
                      <a:gd name="connsiteY8" fmla="*/ 501123 h 5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155" h="502348">
                        <a:moveTo>
                          <a:pt x="26829" y="501123"/>
                        </a:moveTo>
                        <a:cubicBezTo>
                          <a:pt x="12198" y="501123"/>
                          <a:pt x="0" y="488906"/>
                          <a:pt x="0" y="474237"/>
                        </a:cubicBezTo>
                        <a:lnTo>
                          <a:pt x="0" y="26893"/>
                        </a:lnTo>
                        <a:cubicBezTo>
                          <a:pt x="0" y="12224"/>
                          <a:pt x="12198" y="0"/>
                          <a:pt x="26829" y="0"/>
                        </a:cubicBezTo>
                        <a:lnTo>
                          <a:pt x="474333" y="0"/>
                        </a:lnTo>
                        <a:cubicBezTo>
                          <a:pt x="488963" y="0"/>
                          <a:pt x="501155" y="12224"/>
                          <a:pt x="501155" y="26893"/>
                        </a:cubicBezTo>
                        <a:lnTo>
                          <a:pt x="501155" y="475456"/>
                        </a:lnTo>
                        <a:cubicBezTo>
                          <a:pt x="501155" y="490125"/>
                          <a:pt x="488963" y="502349"/>
                          <a:pt x="474333" y="502349"/>
                        </a:cubicBezTo>
                        <a:lnTo>
                          <a:pt x="26829" y="501123"/>
                        </a:lnTo>
                        <a:close/>
                      </a:path>
                    </a:pathLst>
                  </a:custGeom>
                  <a:solidFill>
                    <a:srgbClr val="FFFFFF"/>
                  </a:solidFill>
                  <a:ln w="6417" cap="flat">
                    <a:noFill/>
                    <a:prstDash val="solid"/>
                    <a:miter/>
                  </a:ln>
                </p:spPr>
                <p:txBody>
                  <a:bodyPr rtlCol="0" anchor="ctr"/>
                  <a:lstStyle/>
                  <a:p>
                    <a:endParaRPr lang="en-US" sz="1600"/>
                  </a:p>
                </p:txBody>
              </p:sp>
              <p:sp>
                <p:nvSpPr>
                  <p:cNvPr id="109" name="Freeform: Shape 568">
                    <a:extLst>
                      <a:ext uri="{FF2B5EF4-FFF2-40B4-BE49-F238E27FC236}">
                        <a16:creationId xmlns:a16="http://schemas.microsoft.com/office/drawing/2014/main" id="{90819FA9-B058-3321-3B55-07D932DF75F4}"/>
                      </a:ext>
                    </a:extLst>
                  </p:cNvPr>
                  <p:cNvSpPr/>
                  <p:nvPr/>
                </p:nvSpPr>
                <p:spPr>
                  <a:xfrm>
                    <a:off x="1167865" y="3801176"/>
                    <a:ext cx="513347" cy="513347"/>
                  </a:xfrm>
                  <a:custGeom>
                    <a:avLst/>
                    <a:gdLst>
                      <a:gd name="connsiteX0" fmla="*/ 479203 w 513347"/>
                      <a:gd name="connsiteY0" fmla="*/ 12224 h 513347"/>
                      <a:gd name="connsiteX1" fmla="*/ 499936 w 513347"/>
                      <a:gd name="connsiteY1" fmla="*/ 33002 h 513347"/>
                      <a:gd name="connsiteX2" fmla="*/ 499936 w 513347"/>
                      <a:gd name="connsiteY2" fmla="*/ 481571 h 513347"/>
                      <a:gd name="connsiteX3" fmla="*/ 479203 w 513347"/>
                      <a:gd name="connsiteY3" fmla="*/ 502349 h 513347"/>
                      <a:gd name="connsiteX4" fmla="*/ 32925 w 513347"/>
                      <a:gd name="connsiteY4" fmla="*/ 502349 h 513347"/>
                      <a:gd name="connsiteX5" fmla="*/ 12192 w 513347"/>
                      <a:gd name="connsiteY5" fmla="*/ 480345 h 513347"/>
                      <a:gd name="connsiteX6" fmla="*/ 12192 w 513347"/>
                      <a:gd name="connsiteY6" fmla="*/ 33002 h 513347"/>
                      <a:gd name="connsiteX7" fmla="*/ 32925 w 513347"/>
                      <a:gd name="connsiteY7" fmla="*/ 12224 h 513347"/>
                      <a:gd name="connsiteX8" fmla="*/ 479203 w 513347"/>
                      <a:gd name="connsiteY8" fmla="*/ 12224 h 513347"/>
                      <a:gd name="connsiteX9" fmla="*/ 479203 w 513347"/>
                      <a:gd name="connsiteY9" fmla="*/ 0 h 513347"/>
                      <a:gd name="connsiteX10" fmla="*/ 32925 w 513347"/>
                      <a:gd name="connsiteY10" fmla="*/ 0 h 513347"/>
                      <a:gd name="connsiteX11" fmla="*/ 0 w 513347"/>
                      <a:gd name="connsiteY11" fmla="*/ 33002 h 513347"/>
                      <a:gd name="connsiteX12" fmla="*/ 0 w 513347"/>
                      <a:gd name="connsiteY12" fmla="*/ 481571 h 513347"/>
                      <a:gd name="connsiteX13" fmla="*/ 32925 w 513347"/>
                      <a:gd name="connsiteY13" fmla="*/ 513347 h 513347"/>
                      <a:gd name="connsiteX14" fmla="*/ 480422 w 513347"/>
                      <a:gd name="connsiteY14" fmla="*/ 513347 h 513347"/>
                      <a:gd name="connsiteX15" fmla="*/ 513347 w 513347"/>
                      <a:gd name="connsiteY15" fmla="*/ 480345 h 513347"/>
                      <a:gd name="connsiteX16" fmla="*/ 513347 w 513347"/>
                      <a:gd name="connsiteY16" fmla="*/ 33002 h 513347"/>
                      <a:gd name="connsiteX17" fmla="*/ 479203 w 513347"/>
                      <a:gd name="connsiteY17" fmla="*/ 0 h 5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3347" h="513347">
                        <a:moveTo>
                          <a:pt x="479203" y="12224"/>
                        </a:moveTo>
                        <a:cubicBezTo>
                          <a:pt x="490183" y="12224"/>
                          <a:pt x="499936" y="22003"/>
                          <a:pt x="499936" y="33002"/>
                        </a:cubicBezTo>
                        <a:lnTo>
                          <a:pt x="499936" y="481571"/>
                        </a:lnTo>
                        <a:cubicBezTo>
                          <a:pt x="499936" y="492570"/>
                          <a:pt x="490183" y="502349"/>
                          <a:pt x="479203" y="502349"/>
                        </a:cubicBezTo>
                        <a:lnTo>
                          <a:pt x="32925" y="502349"/>
                        </a:lnTo>
                        <a:cubicBezTo>
                          <a:pt x="21946" y="501123"/>
                          <a:pt x="12192" y="491344"/>
                          <a:pt x="12192" y="480345"/>
                        </a:cubicBezTo>
                        <a:lnTo>
                          <a:pt x="12192" y="33002"/>
                        </a:lnTo>
                        <a:cubicBezTo>
                          <a:pt x="12192" y="22003"/>
                          <a:pt x="21946" y="12224"/>
                          <a:pt x="32925" y="12224"/>
                        </a:cubicBezTo>
                        <a:lnTo>
                          <a:pt x="479203" y="12224"/>
                        </a:lnTo>
                        <a:close/>
                        <a:moveTo>
                          <a:pt x="479203" y="0"/>
                        </a:moveTo>
                        <a:lnTo>
                          <a:pt x="32925" y="0"/>
                        </a:lnTo>
                        <a:cubicBezTo>
                          <a:pt x="14630" y="0"/>
                          <a:pt x="0" y="14669"/>
                          <a:pt x="0" y="33002"/>
                        </a:cubicBezTo>
                        <a:lnTo>
                          <a:pt x="0" y="481571"/>
                        </a:lnTo>
                        <a:cubicBezTo>
                          <a:pt x="0" y="498678"/>
                          <a:pt x="14630" y="513347"/>
                          <a:pt x="32925" y="513347"/>
                        </a:cubicBezTo>
                        <a:lnTo>
                          <a:pt x="480422" y="513347"/>
                        </a:lnTo>
                        <a:cubicBezTo>
                          <a:pt x="498717" y="513347"/>
                          <a:pt x="513347" y="498678"/>
                          <a:pt x="513347" y="480345"/>
                        </a:cubicBezTo>
                        <a:lnTo>
                          <a:pt x="513347" y="33002"/>
                        </a:lnTo>
                        <a:cubicBezTo>
                          <a:pt x="512128" y="14669"/>
                          <a:pt x="497498" y="0"/>
                          <a:pt x="479203" y="0"/>
                        </a:cubicBezTo>
                        <a:close/>
                      </a:path>
                    </a:pathLst>
                  </a:custGeom>
                  <a:solidFill>
                    <a:srgbClr val="FFFFFF"/>
                  </a:solidFill>
                  <a:ln w="6417" cap="flat">
                    <a:noFill/>
                    <a:prstDash val="solid"/>
                    <a:miter/>
                  </a:ln>
                </p:spPr>
                <p:txBody>
                  <a:bodyPr rtlCol="0" anchor="ctr"/>
                  <a:lstStyle/>
                  <a:p>
                    <a:endParaRPr lang="en-US" sz="1600"/>
                  </a:p>
                </p:txBody>
              </p:sp>
            </p:grpSp>
            <p:grpSp>
              <p:nvGrpSpPr>
                <p:cNvPr id="102" name="Graphic 3">
                  <a:extLst>
                    <a:ext uri="{FF2B5EF4-FFF2-40B4-BE49-F238E27FC236}">
                      <a16:creationId xmlns:a16="http://schemas.microsoft.com/office/drawing/2014/main" id="{40329F33-78FA-FE92-D852-7DB93E9C7C3C}"/>
                    </a:ext>
                  </a:extLst>
                </p:cNvPr>
                <p:cNvGrpSpPr/>
                <p:nvPr/>
              </p:nvGrpSpPr>
              <p:grpSpPr>
                <a:xfrm>
                  <a:off x="1250777" y="3920959"/>
                  <a:ext cx="342640" cy="331231"/>
                  <a:chOff x="1250777" y="3920959"/>
                  <a:chExt cx="342640" cy="331231"/>
                </a:xfrm>
                <a:solidFill>
                  <a:srgbClr val="2D5967"/>
                </a:solidFill>
              </p:grpSpPr>
              <p:sp>
                <p:nvSpPr>
                  <p:cNvPr id="105" name="Freeform: Shape 570">
                    <a:extLst>
                      <a:ext uri="{FF2B5EF4-FFF2-40B4-BE49-F238E27FC236}">
                        <a16:creationId xmlns:a16="http://schemas.microsoft.com/office/drawing/2014/main" id="{4D03B9AC-AB37-DFA6-9E1C-D2424EFA238E}"/>
                      </a:ext>
                    </a:extLst>
                  </p:cNvPr>
                  <p:cNvSpPr/>
                  <p:nvPr/>
                </p:nvSpPr>
                <p:spPr>
                  <a:xfrm>
                    <a:off x="1417826" y="3925849"/>
                    <a:ext cx="175590" cy="151559"/>
                  </a:xfrm>
                  <a:custGeom>
                    <a:avLst/>
                    <a:gdLst>
                      <a:gd name="connsiteX0" fmla="*/ 120720 w 175590"/>
                      <a:gd name="connsiteY0" fmla="*/ 17114 h 151559"/>
                      <a:gd name="connsiteX1" fmla="*/ 153639 w 175590"/>
                      <a:gd name="connsiteY1" fmla="*/ 74557 h 151559"/>
                      <a:gd name="connsiteX2" fmla="*/ 120720 w 175590"/>
                      <a:gd name="connsiteY2" fmla="*/ 132007 h 151559"/>
                      <a:gd name="connsiteX3" fmla="*/ 54870 w 175590"/>
                      <a:gd name="connsiteY3" fmla="*/ 132007 h 151559"/>
                      <a:gd name="connsiteX4" fmla="*/ 21952 w 175590"/>
                      <a:gd name="connsiteY4" fmla="*/ 74557 h 151559"/>
                      <a:gd name="connsiteX5" fmla="*/ 54870 w 175590"/>
                      <a:gd name="connsiteY5" fmla="*/ 17114 h 151559"/>
                      <a:gd name="connsiteX6" fmla="*/ 120720 w 175590"/>
                      <a:gd name="connsiteY6" fmla="*/ 17114 h 151559"/>
                      <a:gd name="connsiteX7" fmla="*/ 120720 w 175590"/>
                      <a:gd name="connsiteY7" fmla="*/ 17114 h 151559"/>
                      <a:gd name="connsiteX8" fmla="*/ 131693 w 175590"/>
                      <a:gd name="connsiteY8" fmla="*/ 0 h 151559"/>
                      <a:gd name="connsiteX9" fmla="*/ 43898 w 175590"/>
                      <a:gd name="connsiteY9" fmla="*/ 0 h 151559"/>
                      <a:gd name="connsiteX10" fmla="*/ 0 w 175590"/>
                      <a:gd name="connsiteY10" fmla="*/ 75783 h 151559"/>
                      <a:gd name="connsiteX11" fmla="*/ 43898 w 175590"/>
                      <a:gd name="connsiteY11" fmla="*/ 151560 h 151559"/>
                      <a:gd name="connsiteX12" fmla="*/ 131693 w 175590"/>
                      <a:gd name="connsiteY12" fmla="*/ 151560 h 151559"/>
                      <a:gd name="connsiteX13" fmla="*/ 175590 w 175590"/>
                      <a:gd name="connsiteY13" fmla="*/ 75783 h 151559"/>
                      <a:gd name="connsiteX14" fmla="*/ 131693 w 175590"/>
                      <a:gd name="connsiteY14" fmla="*/ 0 h 15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590" h="151559">
                        <a:moveTo>
                          <a:pt x="120720" y="17114"/>
                        </a:moveTo>
                        <a:lnTo>
                          <a:pt x="153639" y="74557"/>
                        </a:lnTo>
                        <a:lnTo>
                          <a:pt x="120720" y="132007"/>
                        </a:lnTo>
                        <a:lnTo>
                          <a:pt x="54870" y="132007"/>
                        </a:lnTo>
                        <a:lnTo>
                          <a:pt x="21952" y="74557"/>
                        </a:lnTo>
                        <a:lnTo>
                          <a:pt x="54870" y="17114"/>
                        </a:lnTo>
                        <a:lnTo>
                          <a:pt x="120720" y="17114"/>
                        </a:lnTo>
                        <a:lnTo>
                          <a:pt x="120720" y="17114"/>
                        </a:lnTo>
                        <a:close/>
                        <a:moveTo>
                          <a:pt x="131693" y="0"/>
                        </a:moveTo>
                        <a:lnTo>
                          <a:pt x="43898" y="0"/>
                        </a:lnTo>
                        <a:lnTo>
                          <a:pt x="0" y="75783"/>
                        </a:lnTo>
                        <a:lnTo>
                          <a:pt x="43898" y="151560"/>
                        </a:lnTo>
                        <a:lnTo>
                          <a:pt x="131693" y="151560"/>
                        </a:lnTo>
                        <a:lnTo>
                          <a:pt x="175590" y="75783"/>
                        </a:lnTo>
                        <a:lnTo>
                          <a:pt x="131693" y="0"/>
                        </a:lnTo>
                        <a:close/>
                      </a:path>
                    </a:pathLst>
                  </a:custGeom>
                  <a:solidFill>
                    <a:srgbClr val="2D5967"/>
                  </a:solidFill>
                  <a:ln w="6417" cap="flat">
                    <a:noFill/>
                    <a:prstDash val="solid"/>
                    <a:miter/>
                  </a:ln>
                </p:spPr>
                <p:txBody>
                  <a:bodyPr rtlCol="0" anchor="ctr"/>
                  <a:lstStyle/>
                  <a:p>
                    <a:endParaRPr lang="en-US" sz="1600"/>
                  </a:p>
                </p:txBody>
              </p:sp>
              <p:sp>
                <p:nvSpPr>
                  <p:cNvPr id="106" name="Freeform: Shape 571">
                    <a:extLst>
                      <a:ext uri="{FF2B5EF4-FFF2-40B4-BE49-F238E27FC236}">
                        <a16:creationId xmlns:a16="http://schemas.microsoft.com/office/drawing/2014/main" id="{12F958BC-98A2-4CCA-BACA-9E731F9A0B68}"/>
                      </a:ext>
                    </a:extLst>
                  </p:cNvPr>
                  <p:cNvSpPr/>
                  <p:nvPr/>
                </p:nvSpPr>
                <p:spPr>
                  <a:xfrm>
                    <a:off x="1344655" y="4100631"/>
                    <a:ext cx="151200" cy="151559"/>
                  </a:xfrm>
                  <a:custGeom>
                    <a:avLst/>
                    <a:gdLst>
                      <a:gd name="connsiteX0" fmla="*/ 75603 w 151200"/>
                      <a:gd name="connsiteY0" fmla="*/ 17107 h 151559"/>
                      <a:gd name="connsiteX1" fmla="*/ 132912 w 151200"/>
                      <a:gd name="connsiteY1" fmla="*/ 74557 h 151559"/>
                      <a:gd name="connsiteX2" fmla="*/ 75603 w 151200"/>
                      <a:gd name="connsiteY2" fmla="*/ 132001 h 151559"/>
                      <a:gd name="connsiteX3" fmla="*/ 18294 w 151200"/>
                      <a:gd name="connsiteY3" fmla="*/ 74557 h 151559"/>
                      <a:gd name="connsiteX4" fmla="*/ 75603 w 151200"/>
                      <a:gd name="connsiteY4" fmla="*/ 17107 h 151559"/>
                      <a:gd name="connsiteX5" fmla="*/ 75603 w 151200"/>
                      <a:gd name="connsiteY5" fmla="*/ 0 h 151559"/>
                      <a:gd name="connsiteX6" fmla="*/ 0 w 151200"/>
                      <a:gd name="connsiteY6" fmla="*/ 75777 h 151559"/>
                      <a:gd name="connsiteX7" fmla="*/ 75603 w 151200"/>
                      <a:gd name="connsiteY7" fmla="*/ 151560 h 151559"/>
                      <a:gd name="connsiteX8" fmla="*/ 151200 w 151200"/>
                      <a:gd name="connsiteY8" fmla="*/ 75777 h 151559"/>
                      <a:gd name="connsiteX9" fmla="*/ 75603 w 151200"/>
                      <a:gd name="connsiteY9" fmla="*/ 0 h 15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00" h="151559">
                        <a:moveTo>
                          <a:pt x="75603" y="17107"/>
                        </a:moveTo>
                        <a:cubicBezTo>
                          <a:pt x="107302" y="17107"/>
                          <a:pt x="132912" y="42775"/>
                          <a:pt x="132912" y="74557"/>
                        </a:cubicBezTo>
                        <a:cubicBezTo>
                          <a:pt x="132912" y="106334"/>
                          <a:pt x="107302" y="132001"/>
                          <a:pt x="75603" y="132001"/>
                        </a:cubicBezTo>
                        <a:cubicBezTo>
                          <a:pt x="43898" y="132001"/>
                          <a:pt x="18294" y="106334"/>
                          <a:pt x="18294" y="74557"/>
                        </a:cubicBezTo>
                        <a:cubicBezTo>
                          <a:pt x="18294" y="42775"/>
                          <a:pt x="43898" y="17107"/>
                          <a:pt x="75603" y="17107"/>
                        </a:cubicBezTo>
                        <a:close/>
                        <a:moveTo>
                          <a:pt x="75603" y="0"/>
                        </a:moveTo>
                        <a:cubicBezTo>
                          <a:pt x="34144" y="0"/>
                          <a:pt x="0" y="34221"/>
                          <a:pt x="0" y="75777"/>
                        </a:cubicBezTo>
                        <a:cubicBezTo>
                          <a:pt x="0" y="117332"/>
                          <a:pt x="34144" y="151560"/>
                          <a:pt x="75603" y="151560"/>
                        </a:cubicBezTo>
                        <a:cubicBezTo>
                          <a:pt x="117056" y="151560"/>
                          <a:pt x="151200" y="117332"/>
                          <a:pt x="151200" y="75777"/>
                        </a:cubicBezTo>
                        <a:cubicBezTo>
                          <a:pt x="151200" y="32995"/>
                          <a:pt x="117056" y="0"/>
                          <a:pt x="75603" y="0"/>
                        </a:cubicBezTo>
                        <a:close/>
                      </a:path>
                    </a:pathLst>
                  </a:custGeom>
                  <a:solidFill>
                    <a:srgbClr val="2D5967"/>
                  </a:solidFill>
                  <a:ln w="6417" cap="flat">
                    <a:noFill/>
                    <a:prstDash val="solid"/>
                    <a:miter/>
                  </a:ln>
                </p:spPr>
                <p:txBody>
                  <a:bodyPr rtlCol="0" anchor="ctr"/>
                  <a:lstStyle/>
                  <a:p>
                    <a:endParaRPr lang="en-US" sz="1600"/>
                  </a:p>
                </p:txBody>
              </p:sp>
              <p:sp>
                <p:nvSpPr>
                  <p:cNvPr id="107" name="Freeform: Shape 572">
                    <a:extLst>
                      <a:ext uri="{FF2B5EF4-FFF2-40B4-BE49-F238E27FC236}">
                        <a16:creationId xmlns:a16="http://schemas.microsoft.com/office/drawing/2014/main" id="{203C3E84-83F1-4520-2D1A-538A529CAC65}"/>
                      </a:ext>
                    </a:extLst>
                  </p:cNvPr>
                  <p:cNvSpPr/>
                  <p:nvPr/>
                </p:nvSpPr>
                <p:spPr>
                  <a:xfrm>
                    <a:off x="1250777" y="3920959"/>
                    <a:ext cx="167049" cy="151565"/>
                  </a:xfrm>
                  <a:custGeom>
                    <a:avLst/>
                    <a:gdLst>
                      <a:gd name="connsiteX0" fmla="*/ 82912 w 167049"/>
                      <a:gd name="connsiteY0" fmla="*/ 36672 h 151565"/>
                      <a:gd name="connsiteX1" fmla="*/ 136563 w 167049"/>
                      <a:gd name="connsiteY1" fmla="*/ 133226 h 151565"/>
                      <a:gd name="connsiteX2" fmla="*/ 30480 w 167049"/>
                      <a:gd name="connsiteY2" fmla="*/ 133226 h 151565"/>
                      <a:gd name="connsiteX3" fmla="*/ 82912 w 167049"/>
                      <a:gd name="connsiteY3" fmla="*/ 36672 h 151565"/>
                      <a:gd name="connsiteX4" fmla="*/ 82912 w 167049"/>
                      <a:gd name="connsiteY4" fmla="*/ 0 h 151565"/>
                      <a:gd name="connsiteX5" fmla="*/ 0 w 167049"/>
                      <a:gd name="connsiteY5" fmla="*/ 151566 h 151565"/>
                      <a:gd name="connsiteX6" fmla="*/ 167050 w 167049"/>
                      <a:gd name="connsiteY6" fmla="*/ 151566 h 151565"/>
                      <a:gd name="connsiteX7" fmla="*/ 82912 w 167049"/>
                      <a:gd name="connsiteY7" fmla="*/ 0 h 15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049" h="151565">
                        <a:moveTo>
                          <a:pt x="82912" y="36672"/>
                        </a:moveTo>
                        <a:lnTo>
                          <a:pt x="136563" y="133226"/>
                        </a:lnTo>
                        <a:lnTo>
                          <a:pt x="30480" y="133226"/>
                        </a:lnTo>
                        <a:lnTo>
                          <a:pt x="82912" y="36672"/>
                        </a:lnTo>
                        <a:close/>
                        <a:moveTo>
                          <a:pt x="82912" y="0"/>
                        </a:moveTo>
                        <a:lnTo>
                          <a:pt x="0" y="151566"/>
                        </a:lnTo>
                        <a:lnTo>
                          <a:pt x="167050" y="151566"/>
                        </a:lnTo>
                        <a:lnTo>
                          <a:pt x="82912" y="0"/>
                        </a:lnTo>
                        <a:close/>
                      </a:path>
                    </a:pathLst>
                  </a:custGeom>
                  <a:solidFill>
                    <a:srgbClr val="2D5967"/>
                  </a:solidFill>
                  <a:ln w="6417" cap="flat">
                    <a:noFill/>
                    <a:prstDash val="solid"/>
                    <a:miter/>
                  </a:ln>
                </p:spPr>
                <p:txBody>
                  <a:bodyPr rtlCol="0" anchor="ctr"/>
                  <a:lstStyle/>
                  <a:p>
                    <a:endParaRPr lang="en-US" sz="1600"/>
                  </a:p>
                </p:txBody>
              </p:sp>
            </p:grpSp>
            <p:sp>
              <p:nvSpPr>
                <p:cNvPr id="103" name="Freeform: Shape 573">
                  <a:extLst>
                    <a:ext uri="{FF2B5EF4-FFF2-40B4-BE49-F238E27FC236}">
                      <a16:creationId xmlns:a16="http://schemas.microsoft.com/office/drawing/2014/main" id="{1532D8D3-CF8D-D0A0-5309-D01474A8F7DA}"/>
                    </a:ext>
                  </a:extLst>
                </p:cNvPr>
                <p:cNvSpPr/>
                <p:nvPr/>
              </p:nvSpPr>
              <p:spPr>
                <a:xfrm>
                  <a:off x="1180063" y="3862296"/>
                  <a:ext cx="487737" cy="440009"/>
                </a:xfrm>
                <a:custGeom>
                  <a:avLst/>
                  <a:gdLst>
                    <a:gd name="connsiteX0" fmla="*/ 467011 w 487737"/>
                    <a:gd name="connsiteY0" fmla="*/ 440009 h 440009"/>
                    <a:gd name="connsiteX1" fmla="*/ 20726 w 487737"/>
                    <a:gd name="connsiteY1" fmla="*/ 440009 h 440009"/>
                    <a:gd name="connsiteX2" fmla="*/ 0 w 487737"/>
                    <a:gd name="connsiteY2" fmla="*/ 419232 h 440009"/>
                    <a:gd name="connsiteX3" fmla="*/ 0 w 487737"/>
                    <a:gd name="connsiteY3" fmla="*/ 0 h 440009"/>
                    <a:gd name="connsiteX4" fmla="*/ 487738 w 487737"/>
                    <a:gd name="connsiteY4" fmla="*/ 0 h 440009"/>
                    <a:gd name="connsiteX5" fmla="*/ 487738 w 487737"/>
                    <a:gd name="connsiteY5" fmla="*/ 419232 h 440009"/>
                    <a:gd name="connsiteX6" fmla="*/ 467011 w 487737"/>
                    <a:gd name="connsiteY6" fmla="*/ 440009 h 440009"/>
                    <a:gd name="connsiteX7" fmla="*/ 18288 w 487737"/>
                    <a:gd name="connsiteY7" fmla="*/ 18333 h 440009"/>
                    <a:gd name="connsiteX8" fmla="*/ 18288 w 487737"/>
                    <a:gd name="connsiteY8" fmla="*/ 420457 h 440009"/>
                    <a:gd name="connsiteX9" fmla="*/ 20726 w 487737"/>
                    <a:gd name="connsiteY9" fmla="*/ 422902 h 440009"/>
                    <a:gd name="connsiteX10" fmla="*/ 468231 w 487737"/>
                    <a:gd name="connsiteY10" fmla="*/ 422902 h 440009"/>
                    <a:gd name="connsiteX11" fmla="*/ 470669 w 487737"/>
                    <a:gd name="connsiteY11" fmla="*/ 420457 h 440009"/>
                    <a:gd name="connsiteX12" fmla="*/ 470669 w 487737"/>
                    <a:gd name="connsiteY12" fmla="*/ 18333 h 440009"/>
                    <a:gd name="connsiteX13" fmla="*/ 18288 w 487737"/>
                    <a:gd name="connsiteY13" fmla="*/ 18333 h 440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7737" h="440009">
                      <a:moveTo>
                        <a:pt x="467011" y="440009"/>
                      </a:moveTo>
                      <a:lnTo>
                        <a:pt x="20726" y="440009"/>
                      </a:lnTo>
                      <a:cubicBezTo>
                        <a:pt x="9754" y="440009"/>
                        <a:pt x="0" y="430236"/>
                        <a:pt x="0" y="419232"/>
                      </a:cubicBezTo>
                      <a:lnTo>
                        <a:pt x="0" y="0"/>
                      </a:lnTo>
                      <a:lnTo>
                        <a:pt x="487738" y="0"/>
                      </a:lnTo>
                      <a:lnTo>
                        <a:pt x="487738" y="419232"/>
                      </a:lnTo>
                      <a:cubicBezTo>
                        <a:pt x="487738" y="430236"/>
                        <a:pt x="477984" y="440009"/>
                        <a:pt x="467011" y="440009"/>
                      </a:cubicBezTo>
                      <a:close/>
                      <a:moveTo>
                        <a:pt x="18288" y="18333"/>
                      </a:moveTo>
                      <a:lnTo>
                        <a:pt x="18288" y="420457"/>
                      </a:lnTo>
                      <a:cubicBezTo>
                        <a:pt x="18288" y="421676"/>
                        <a:pt x="19507" y="422902"/>
                        <a:pt x="20726" y="422902"/>
                      </a:cubicBezTo>
                      <a:lnTo>
                        <a:pt x="468231" y="422902"/>
                      </a:lnTo>
                      <a:cubicBezTo>
                        <a:pt x="469450" y="422902"/>
                        <a:pt x="470669" y="421676"/>
                        <a:pt x="470669" y="420457"/>
                      </a:cubicBezTo>
                      <a:lnTo>
                        <a:pt x="470669" y="18333"/>
                      </a:lnTo>
                      <a:lnTo>
                        <a:pt x="18288" y="18333"/>
                      </a:lnTo>
                      <a:close/>
                    </a:path>
                  </a:pathLst>
                </a:custGeom>
                <a:solidFill>
                  <a:srgbClr val="2D5967"/>
                </a:solidFill>
                <a:ln w="6417" cap="flat">
                  <a:noFill/>
                  <a:prstDash val="solid"/>
                  <a:miter/>
                </a:ln>
              </p:spPr>
              <p:txBody>
                <a:bodyPr rtlCol="0" anchor="ctr"/>
                <a:lstStyle/>
                <a:p>
                  <a:endParaRPr lang="en-US" sz="1600"/>
                </a:p>
              </p:txBody>
            </p:sp>
            <p:sp>
              <p:nvSpPr>
                <p:cNvPr id="104" name="Freeform: Shape 574">
                  <a:extLst>
                    <a:ext uri="{FF2B5EF4-FFF2-40B4-BE49-F238E27FC236}">
                      <a16:creationId xmlns:a16="http://schemas.microsoft.com/office/drawing/2014/main" id="{239C8C7F-94D9-99B6-D021-540A627AB8A7}"/>
                    </a:ext>
                  </a:extLst>
                </p:cNvPr>
                <p:cNvSpPr/>
                <p:nvPr/>
              </p:nvSpPr>
              <p:spPr>
                <a:xfrm>
                  <a:off x="1180063" y="3813400"/>
                  <a:ext cx="487737" cy="35446"/>
                </a:xfrm>
                <a:custGeom>
                  <a:avLst/>
                  <a:gdLst>
                    <a:gd name="connsiteX0" fmla="*/ 487738 w 487737"/>
                    <a:gd name="connsiteY0" fmla="*/ 35447 h 35446"/>
                    <a:gd name="connsiteX1" fmla="*/ 0 w 487737"/>
                    <a:gd name="connsiteY1" fmla="*/ 35447 h 35446"/>
                    <a:gd name="connsiteX2" fmla="*/ 0 w 487737"/>
                    <a:gd name="connsiteY2" fmla="*/ 20778 h 35446"/>
                    <a:gd name="connsiteX3" fmla="*/ 20726 w 487737"/>
                    <a:gd name="connsiteY3" fmla="*/ 0 h 35446"/>
                    <a:gd name="connsiteX4" fmla="*/ 468231 w 487737"/>
                    <a:gd name="connsiteY4" fmla="*/ 0 h 35446"/>
                    <a:gd name="connsiteX5" fmla="*/ 487738 w 487737"/>
                    <a:gd name="connsiteY5" fmla="*/ 20778 h 35446"/>
                    <a:gd name="connsiteX6" fmla="*/ 487738 w 487737"/>
                    <a:gd name="connsiteY6" fmla="*/ 35447 h 3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37" h="35446">
                      <a:moveTo>
                        <a:pt x="487738" y="35447"/>
                      </a:moveTo>
                      <a:lnTo>
                        <a:pt x="0" y="35447"/>
                      </a:lnTo>
                      <a:lnTo>
                        <a:pt x="0" y="20778"/>
                      </a:lnTo>
                      <a:cubicBezTo>
                        <a:pt x="0" y="9779"/>
                        <a:pt x="9754" y="0"/>
                        <a:pt x="20726" y="0"/>
                      </a:cubicBezTo>
                      <a:lnTo>
                        <a:pt x="468231" y="0"/>
                      </a:lnTo>
                      <a:cubicBezTo>
                        <a:pt x="477984" y="0"/>
                        <a:pt x="487738" y="9779"/>
                        <a:pt x="487738" y="20778"/>
                      </a:cubicBezTo>
                      <a:lnTo>
                        <a:pt x="487738" y="35447"/>
                      </a:lnTo>
                      <a:close/>
                    </a:path>
                  </a:pathLst>
                </a:custGeom>
                <a:solidFill>
                  <a:srgbClr val="2D5967"/>
                </a:solidFill>
                <a:ln w="6417" cap="flat">
                  <a:noFill/>
                  <a:prstDash val="solid"/>
                  <a:miter/>
                </a:ln>
              </p:spPr>
              <p:txBody>
                <a:bodyPr rtlCol="0" anchor="ctr"/>
                <a:lstStyle/>
                <a:p>
                  <a:endParaRPr lang="en-US" sz="1600"/>
                </a:p>
              </p:txBody>
            </p:sp>
          </p:grpSp>
          <p:sp>
            <p:nvSpPr>
              <p:cNvPr id="100" name="TextBox 575">
                <a:extLst>
                  <a:ext uri="{FF2B5EF4-FFF2-40B4-BE49-F238E27FC236}">
                    <a16:creationId xmlns:a16="http://schemas.microsoft.com/office/drawing/2014/main" id="{460A8EDB-F5B7-E398-942B-D85BE4F8940C}"/>
                  </a:ext>
                </a:extLst>
              </p:cNvPr>
              <p:cNvSpPr txBox="1"/>
              <p:nvPr/>
            </p:nvSpPr>
            <p:spPr>
              <a:xfrm>
                <a:off x="372785" y="4356469"/>
                <a:ext cx="2321671" cy="516402"/>
              </a:xfrm>
              <a:prstGeom prst="rect">
                <a:avLst/>
              </a:prstGeom>
              <a:noFill/>
            </p:spPr>
            <p:txBody>
              <a:bodyPr wrap="none" rtlCol="0">
                <a:spAutoFit/>
              </a:bodyPr>
              <a:lstStyle/>
              <a:p>
                <a:pPr algn="l"/>
                <a:r>
                  <a:rPr lang="en-US" sz="1400" spc="0" baseline="0" dirty="0">
                    <a:solidFill>
                      <a:srgbClr val="000000"/>
                    </a:solidFill>
                    <a:latin typeface="Oracle Sans"/>
                    <a:cs typeface="Oracle Sans"/>
                    <a:sym typeface="Oracle Sans"/>
                    <a:rtl val="0"/>
                  </a:rPr>
                  <a:t>Object Storage</a:t>
                </a:r>
              </a:p>
            </p:txBody>
          </p:sp>
        </p:grpSp>
        <p:sp>
          <p:nvSpPr>
            <p:cNvPr id="93" name="Rectangle 46">
              <a:extLst>
                <a:ext uri="{FF2B5EF4-FFF2-40B4-BE49-F238E27FC236}">
                  <a16:creationId xmlns:a16="http://schemas.microsoft.com/office/drawing/2014/main" id="{FD5CCD4C-1BEA-F75C-8DF8-7D34BEE74C9A}"/>
                </a:ext>
              </a:extLst>
            </p:cNvPr>
            <p:cNvSpPr/>
            <p:nvPr/>
          </p:nvSpPr>
          <p:spPr>
            <a:xfrm>
              <a:off x="3285876" y="5338507"/>
              <a:ext cx="2530593" cy="960647"/>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45720" rIns="45720" anchor="t"/>
            <a:lstStyle/>
            <a:p>
              <a:pPr algn="ctr"/>
              <a:r>
                <a:rPr lang="ja-JP" altLang="en-US" sz="1100" dirty="0">
                  <a:solidFill>
                    <a:srgbClr val="161513"/>
                  </a:solidFill>
                  <a:latin typeface="Oracle Sans" panose="020B0503020204020204" pitchFamily="34" charset="0"/>
                  <a:ea typeface="Meiryo UI" panose="020B0604030504040204" pitchFamily="50" charset="-128"/>
                  <a:cs typeface="Oracle Sans" panose="020B0503020204020204" pitchFamily="34" charset="0"/>
                </a:rPr>
                <a:t>データ保存（分析前）</a:t>
              </a:r>
              <a:endParaRPr lang="en-US" sz="11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grpSp>
          <p:nvGrpSpPr>
            <p:cNvPr id="94" name="Graphic 2">
              <a:extLst>
                <a:ext uri="{FF2B5EF4-FFF2-40B4-BE49-F238E27FC236}">
                  <a16:creationId xmlns:a16="http://schemas.microsoft.com/office/drawing/2014/main" id="{63A8DD55-0261-3EEB-FCD7-C22227ACC4C3}"/>
                </a:ext>
              </a:extLst>
            </p:cNvPr>
            <p:cNvGrpSpPr>
              <a:grpSpLocks noChangeAspect="1"/>
            </p:cNvGrpSpPr>
            <p:nvPr/>
          </p:nvGrpSpPr>
          <p:grpSpPr>
            <a:xfrm>
              <a:off x="3620060" y="5618492"/>
              <a:ext cx="545342" cy="660883"/>
              <a:chOff x="976511" y="749622"/>
              <a:chExt cx="726593" cy="880539"/>
            </a:xfrm>
          </p:grpSpPr>
          <p:grpSp>
            <p:nvGrpSpPr>
              <p:cNvPr id="95" name="Graphic 2">
                <a:extLst>
                  <a:ext uri="{FF2B5EF4-FFF2-40B4-BE49-F238E27FC236}">
                    <a16:creationId xmlns:a16="http://schemas.microsoft.com/office/drawing/2014/main" id="{D6729BD2-793D-600E-0AD1-4533A03E163D}"/>
                  </a:ext>
                </a:extLst>
              </p:cNvPr>
              <p:cNvGrpSpPr/>
              <p:nvPr/>
            </p:nvGrpSpPr>
            <p:grpSpPr>
              <a:xfrm>
                <a:off x="1081237" y="749622"/>
                <a:ext cx="513352" cy="484277"/>
                <a:chOff x="1081237" y="749622"/>
                <a:chExt cx="513352" cy="484277"/>
              </a:xfrm>
            </p:grpSpPr>
            <p:sp>
              <p:nvSpPr>
                <p:cNvPr id="97" name="Freeform: Shape 32">
                  <a:extLst>
                    <a:ext uri="{FF2B5EF4-FFF2-40B4-BE49-F238E27FC236}">
                      <a16:creationId xmlns:a16="http://schemas.microsoft.com/office/drawing/2014/main" id="{E3CAB8EB-C7EA-1256-7375-0E984B56F17A}"/>
                    </a:ext>
                  </a:extLst>
                </p:cNvPr>
                <p:cNvSpPr>
                  <a:spLocks noChangeAspect="1"/>
                </p:cNvSpPr>
                <p:nvPr/>
              </p:nvSpPr>
              <p:spPr>
                <a:xfrm>
                  <a:off x="1087808" y="754955"/>
                  <a:ext cx="504000" cy="476350"/>
                </a:xfrm>
                <a:custGeom>
                  <a:avLst/>
                  <a:gdLst>
                    <a:gd name="connsiteX0" fmla="*/ 250103 w 501130"/>
                    <a:gd name="connsiteY0" fmla="*/ 473638 h 473637"/>
                    <a:gd name="connsiteX1" fmla="*/ 228876 w 501130"/>
                    <a:gd name="connsiteY1" fmla="*/ 473638 h 473637"/>
                    <a:gd name="connsiteX2" fmla="*/ 159080 w 501130"/>
                    <a:gd name="connsiteY2" fmla="*/ 465565 h 473637"/>
                    <a:gd name="connsiteX3" fmla="*/ 138431 w 501130"/>
                    <a:gd name="connsiteY3" fmla="*/ 459912 h 473637"/>
                    <a:gd name="connsiteX4" fmla="*/ 121246 w 501130"/>
                    <a:gd name="connsiteY4" fmla="*/ 452295 h 473637"/>
                    <a:gd name="connsiteX5" fmla="*/ 109080 w 501130"/>
                    <a:gd name="connsiteY5" fmla="*/ 442253 h 473637"/>
                    <a:gd name="connsiteX6" fmla="*/ 103824 w 501130"/>
                    <a:gd name="connsiteY6" fmla="*/ 427379 h 473637"/>
                    <a:gd name="connsiteX7" fmla="*/ 103824 w 501130"/>
                    <a:gd name="connsiteY7" fmla="*/ 256302 h 473637"/>
                    <a:gd name="connsiteX8" fmla="*/ 0 w 501130"/>
                    <a:gd name="connsiteY8" fmla="*/ 256302 h 473637"/>
                    <a:gd name="connsiteX9" fmla="*/ 1271 w 501130"/>
                    <a:gd name="connsiteY9" fmla="*/ 238768 h 473637"/>
                    <a:gd name="connsiteX10" fmla="*/ 20810 w 501130"/>
                    <a:gd name="connsiteY10" fmla="*/ 181136 h 473637"/>
                    <a:gd name="connsiteX11" fmla="*/ 65984 w 501130"/>
                    <a:gd name="connsiteY11" fmla="*/ 140367 h 473637"/>
                    <a:gd name="connsiteX12" fmla="*/ 76123 w 501130"/>
                    <a:gd name="connsiteY12" fmla="*/ 131815 h 473637"/>
                    <a:gd name="connsiteX13" fmla="*/ 81558 w 501130"/>
                    <a:gd name="connsiteY13" fmla="*/ 119718 h 473637"/>
                    <a:gd name="connsiteX14" fmla="*/ 100109 w 501130"/>
                    <a:gd name="connsiteY14" fmla="*/ 79740 h 473637"/>
                    <a:gd name="connsiteX15" fmla="*/ 135087 w 501130"/>
                    <a:gd name="connsiteY15" fmla="*/ 52925 h 473637"/>
                    <a:gd name="connsiteX16" fmla="*/ 172350 w 501130"/>
                    <a:gd name="connsiteY16" fmla="*/ 45081 h 473637"/>
                    <a:gd name="connsiteX17" fmla="*/ 181000 w 501130"/>
                    <a:gd name="connsiteY17" fmla="*/ 45081 h 473637"/>
                    <a:gd name="connsiteX18" fmla="*/ 183881 w 501130"/>
                    <a:gd name="connsiteY18" fmla="*/ 45081 h 473637"/>
                    <a:gd name="connsiteX19" fmla="*/ 195245 w 501130"/>
                    <a:gd name="connsiteY19" fmla="*/ 42807 h 473637"/>
                    <a:gd name="connsiteX20" fmla="*/ 204761 w 501130"/>
                    <a:gd name="connsiteY20" fmla="*/ 36198 h 473637"/>
                    <a:gd name="connsiteX21" fmla="*/ 250058 w 501130"/>
                    <a:gd name="connsiteY21" fmla="*/ 6486 h 473637"/>
                    <a:gd name="connsiteX22" fmla="*/ 303959 w 501130"/>
                    <a:gd name="connsiteY22" fmla="*/ 1145 h 473637"/>
                    <a:gd name="connsiteX23" fmla="*/ 354197 w 501130"/>
                    <a:gd name="connsiteY23" fmla="*/ 21391 h 473637"/>
                    <a:gd name="connsiteX24" fmla="*/ 389335 w 501130"/>
                    <a:gd name="connsiteY24" fmla="*/ 62615 h 473637"/>
                    <a:gd name="connsiteX25" fmla="*/ 397863 w 501130"/>
                    <a:gd name="connsiteY25" fmla="*/ 73078 h 473637"/>
                    <a:gd name="connsiteX26" fmla="*/ 410100 w 501130"/>
                    <a:gd name="connsiteY26" fmla="*/ 78765 h 473637"/>
                    <a:gd name="connsiteX27" fmla="*/ 457976 w 501130"/>
                    <a:gd name="connsiteY27" fmla="*/ 101824 h 473637"/>
                    <a:gd name="connsiteX28" fmla="*/ 490568 w 501130"/>
                    <a:gd name="connsiteY28" fmla="*/ 143788 h 473637"/>
                    <a:gd name="connsiteX29" fmla="*/ 501072 w 501130"/>
                    <a:gd name="connsiteY29" fmla="*/ 195875 h 473637"/>
                    <a:gd name="connsiteX30" fmla="*/ 487276 w 501130"/>
                    <a:gd name="connsiteY30" fmla="*/ 247189 h 473637"/>
                    <a:gd name="connsiteX31" fmla="*/ 482662 w 501130"/>
                    <a:gd name="connsiteY31" fmla="*/ 255726 h 473637"/>
                    <a:gd name="connsiteX32" fmla="*/ 396375 w 501130"/>
                    <a:gd name="connsiteY32" fmla="*/ 255726 h 473637"/>
                    <a:gd name="connsiteX33" fmla="*/ 396375 w 501130"/>
                    <a:gd name="connsiteY33" fmla="*/ 426455 h 473637"/>
                    <a:gd name="connsiteX34" fmla="*/ 393481 w 501130"/>
                    <a:gd name="connsiteY34" fmla="*/ 438114 h 473637"/>
                    <a:gd name="connsiteX35" fmla="*/ 385646 w 501130"/>
                    <a:gd name="connsiteY35" fmla="*/ 447220 h 473637"/>
                    <a:gd name="connsiteX36" fmla="*/ 378728 w 501130"/>
                    <a:gd name="connsiteY36" fmla="*/ 451949 h 473637"/>
                    <a:gd name="connsiteX37" fmla="*/ 282514 w 501130"/>
                    <a:gd name="connsiteY37" fmla="*/ 472598 h 473637"/>
                    <a:gd name="connsiteX38" fmla="*/ 250103 w 501130"/>
                    <a:gd name="connsiteY38" fmla="*/ 473638 h 47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01130" h="473637">
                      <a:moveTo>
                        <a:pt x="250103" y="473638"/>
                      </a:moveTo>
                      <a:lnTo>
                        <a:pt x="228876" y="473638"/>
                      </a:lnTo>
                      <a:cubicBezTo>
                        <a:pt x="205429" y="472823"/>
                        <a:pt x="182091" y="470128"/>
                        <a:pt x="159080" y="465565"/>
                      </a:cubicBezTo>
                      <a:cubicBezTo>
                        <a:pt x="152086" y="464115"/>
                        <a:pt x="145187" y="462229"/>
                        <a:pt x="138431" y="459912"/>
                      </a:cubicBezTo>
                      <a:cubicBezTo>
                        <a:pt x="132431" y="458038"/>
                        <a:pt x="126662" y="455484"/>
                        <a:pt x="121246" y="452295"/>
                      </a:cubicBezTo>
                      <a:cubicBezTo>
                        <a:pt x="116357" y="450114"/>
                        <a:pt x="112147" y="446642"/>
                        <a:pt x="109080" y="442253"/>
                      </a:cubicBezTo>
                      <a:cubicBezTo>
                        <a:pt x="106013" y="437864"/>
                        <a:pt x="104197" y="432724"/>
                        <a:pt x="103824" y="427379"/>
                      </a:cubicBezTo>
                      <a:lnTo>
                        <a:pt x="103824" y="256302"/>
                      </a:lnTo>
                      <a:lnTo>
                        <a:pt x="0" y="256302"/>
                      </a:lnTo>
                      <a:lnTo>
                        <a:pt x="1271" y="238768"/>
                      </a:lnTo>
                      <a:cubicBezTo>
                        <a:pt x="2753" y="218204"/>
                        <a:pt x="9478" y="198362"/>
                        <a:pt x="20810" y="181136"/>
                      </a:cubicBezTo>
                      <a:cubicBezTo>
                        <a:pt x="32136" y="163910"/>
                        <a:pt x="47690" y="149873"/>
                        <a:pt x="65984" y="140367"/>
                      </a:cubicBezTo>
                      <a:cubicBezTo>
                        <a:pt x="69963" y="138311"/>
                        <a:pt x="73428" y="135389"/>
                        <a:pt x="76123" y="131815"/>
                      </a:cubicBezTo>
                      <a:cubicBezTo>
                        <a:pt x="78818" y="128241"/>
                        <a:pt x="80679" y="124107"/>
                        <a:pt x="81558" y="119718"/>
                      </a:cubicBezTo>
                      <a:cubicBezTo>
                        <a:pt x="84426" y="105090"/>
                        <a:pt x="90792" y="91372"/>
                        <a:pt x="100109" y="79740"/>
                      </a:cubicBezTo>
                      <a:cubicBezTo>
                        <a:pt x="109433" y="68109"/>
                        <a:pt x="121432" y="58908"/>
                        <a:pt x="135087" y="52925"/>
                      </a:cubicBezTo>
                      <a:cubicBezTo>
                        <a:pt x="146843" y="47802"/>
                        <a:pt x="159523" y="45133"/>
                        <a:pt x="172350" y="45081"/>
                      </a:cubicBezTo>
                      <a:cubicBezTo>
                        <a:pt x="175231" y="44908"/>
                        <a:pt x="178119" y="44908"/>
                        <a:pt x="181000" y="45081"/>
                      </a:cubicBezTo>
                      <a:lnTo>
                        <a:pt x="183881" y="45081"/>
                      </a:lnTo>
                      <a:cubicBezTo>
                        <a:pt x="187789" y="45109"/>
                        <a:pt x="191652" y="44336"/>
                        <a:pt x="195245" y="42807"/>
                      </a:cubicBezTo>
                      <a:cubicBezTo>
                        <a:pt x="198839" y="41279"/>
                        <a:pt x="202079" y="39029"/>
                        <a:pt x="204761" y="36198"/>
                      </a:cubicBezTo>
                      <a:cubicBezTo>
                        <a:pt x="217242" y="22784"/>
                        <a:pt x="232784" y="12590"/>
                        <a:pt x="250058" y="6486"/>
                      </a:cubicBezTo>
                      <a:cubicBezTo>
                        <a:pt x="267332" y="382"/>
                        <a:pt x="285825" y="-1451"/>
                        <a:pt x="303959" y="1145"/>
                      </a:cubicBezTo>
                      <a:cubicBezTo>
                        <a:pt x="322093" y="3741"/>
                        <a:pt x="339329" y="10688"/>
                        <a:pt x="354197" y="21391"/>
                      </a:cubicBezTo>
                      <a:cubicBezTo>
                        <a:pt x="369065" y="32096"/>
                        <a:pt x="381122" y="46239"/>
                        <a:pt x="389335" y="62615"/>
                      </a:cubicBezTo>
                      <a:cubicBezTo>
                        <a:pt x="391350" y="66703"/>
                        <a:pt x="394264" y="70280"/>
                        <a:pt x="397863" y="73078"/>
                      </a:cubicBezTo>
                      <a:cubicBezTo>
                        <a:pt x="401463" y="75876"/>
                        <a:pt x="405647" y="77820"/>
                        <a:pt x="410100" y="78765"/>
                      </a:cubicBezTo>
                      <a:cubicBezTo>
                        <a:pt x="427625" y="82650"/>
                        <a:pt x="444013" y="90543"/>
                        <a:pt x="457976" y="101824"/>
                      </a:cubicBezTo>
                      <a:cubicBezTo>
                        <a:pt x="471933" y="113106"/>
                        <a:pt x="483092" y="127469"/>
                        <a:pt x="490568" y="143788"/>
                      </a:cubicBezTo>
                      <a:cubicBezTo>
                        <a:pt x="498050" y="160106"/>
                        <a:pt x="501643" y="177934"/>
                        <a:pt x="501072" y="195875"/>
                      </a:cubicBezTo>
                      <a:cubicBezTo>
                        <a:pt x="500501" y="213816"/>
                        <a:pt x="495778" y="231380"/>
                        <a:pt x="487276" y="247189"/>
                      </a:cubicBezTo>
                      <a:lnTo>
                        <a:pt x="482662" y="255726"/>
                      </a:lnTo>
                      <a:lnTo>
                        <a:pt x="396375" y="255726"/>
                      </a:lnTo>
                      <a:lnTo>
                        <a:pt x="396375" y="426455"/>
                      </a:lnTo>
                      <a:cubicBezTo>
                        <a:pt x="396336" y="430517"/>
                        <a:pt x="395342" y="434508"/>
                        <a:pt x="393481" y="438114"/>
                      </a:cubicBezTo>
                      <a:cubicBezTo>
                        <a:pt x="391620" y="441720"/>
                        <a:pt x="388931" y="444839"/>
                        <a:pt x="385646" y="447220"/>
                      </a:cubicBezTo>
                      <a:cubicBezTo>
                        <a:pt x="383445" y="448946"/>
                        <a:pt x="381128" y="450524"/>
                        <a:pt x="378728" y="451949"/>
                      </a:cubicBezTo>
                      <a:cubicBezTo>
                        <a:pt x="354267" y="466374"/>
                        <a:pt x="308008" y="471103"/>
                        <a:pt x="282514" y="472598"/>
                      </a:cubicBezTo>
                      <a:cubicBezTo>
                        <a:pt x="271901" y="473291"/>
                        <a:pt x="260601" y="473638"/>
                        <a:pt x="250103" y="473638"/>
                      </a:cubicBezTo>
                      <a:close/>
                    </a:path>
                  </a:pathLst>
                </a:custGeom>
                <a:solidFill>
                  <a:srgbClr val="FFFFFF"/>
                </a:solidFill>
                <a:ln w="6417" cap="flat">
                  <a:noFill/>
                  <a:prstDash val="solid"/>
                  <a:miter/>
                </a:ln>
              </p:spPr>
              <p:txBody>
                <a:bodyPr rtlCol="0" anchor="ctr"/>
                <a:lstStyle/>
                <a:p>
                  <a:endParaRPr lang="en-US" sz="1600"/>
                </a:p>
              </p:txBody>
            </p:sp>
            <p:sp>
              <p:nvSpPr>
                <p:cNvPr id="98" name="Freeform: Shape 34">
                  <a:extLst>
                    <a:ext uri="{FF2B5EF4-FFF2-40B4-BE49-F238E27FC236}">
                      <a16:creationId xmlns:a16="http://schemas.microsoft.com/office/drawing/2014/main" id="{1D69539F-A035-BD7C-7D43-A89AAA2B7125}"/>
                    </a:ext>
                  </a:extLst>
                </p:cNvPr>
                <p:cNvSpPr/>
                <p:nvPr/>
              </p:nvSpPr>
              <p:spPr>
                <a:xfrm>
                  <a:off x="1081237" y="749622"/>
                  <a:ext cx="513352" cy="484277"/>
                </a:xfrm>
                <a:custGeom>
                  <a:avLst/>
                  <a:gdLst>
                    <a:gd name="connsiteX0" fmla="*/ 294167 w 513352"/>
                    <a:gd name="connsiteY0" fmla="*/ 11538 h 484277"/>
                    <a:gd name="connsiteX1" fmla="*/ 350931 w 513352"/>
                    <a:gd name="connsiteY1" fmla="*/ 27541 h 484277"/>
                    <a:gd name="connsiteX2" fmla="*/ 390606 w 513352"/>
                    <a:gd name="connsiteY2" fmla="*/ 71179 h 484277"/>
                    <a:gd name="connsiteX3" fmla="*/ 400796 w 513352"/>
                    <a:gd name="connsiteY3" fmla="*/ 83532 h 484277"/>
                    <a:gd name="connsiteX4" fmla="*/ 415292 w 513352"/>
                    <a:gd name="connsiteY4" fmla="*/ 90328 h 484277"/>
                    <a:gd name="connsiteX5" fmla="*/ 449898 w 513352"/>
                    <a:gd name="connsiteY5" fmla="*/ 104633 h 484277"/>
                    <a:gd name="connsiteX6" fmla="*/ 497941 w 513352"/>
                    <a:gd name="connsiteY6" fmla="*/ 169857 h 484277"/>
                    <a:gd name="connsiteX7" fmla="*/ 488662 w 513352"/>
                    <a:gd name="connsiteY7" fmla="*/ 250331 h 484277"/>
                    <a:gd name="connsiteX8" fmla="*/ 485659 w 513352"/>
                    <a:gd name="connsiteY8" fmla="*/ 255868 h 484277"/>
                    <a:gd name="connsiteX9" fmla="*/ 397183 w 513352"/>
                    <a:gd name="connsiteY9" fmla="*/ 255868 h 484277"/>
                    <a:gd name="connsiteX10" fmla="*/ 397183 w 513352"/>
                    <a:gd name="connsiteY10" fmla="*/ 432365 h 484277"/>
                    <a:gd name="connsiteX11" fmla="*/ 394771 w 513352"/>
                    <a:gd name="connsiteY11" fmla="*/ 441176 h 484277"/>
                    <a:gd name="connsiteX12" fmla="*/ 388758 w 513352"/>
                    <a:gd name="connsiteY12" fmla="*/ 448054 h 484277"/>
                    <a:gd name="connsiteX13" fmla="*/ 382643 w 513352"/>
                    <a:gd name="connsiteY13" fmla="*/ 452322 h 484277"/>
                    <a:gd name="connsiteX14" fmla="*/ 288976 w 513352"/>
                    <a:gd name="connsiteY14" fmla="*/ 472284 h 484277"/>
                    <a:gd name="connsiteX15" fmla="*/ 256674 w 513352"/>
                    <a:gd name="connsiteY15" fmla="*/ 473202 h 484277"/>
                    <a:gd name="connsiteX16" fmla="*/ 235678 w 513352"/>
                    <a:gd name="connsiteY16" fmla="*/ 473202 h 484277"/>
                    <a:gd name="connsiteX17" fmla="*/ 166466 w 513352"/>
                    <a:gd name="connsiteY17" fmla="*/ 465245 h 484277"/>
                    <a:gd name="connsiteX18" fmla="*/ 146503 w 513352"/>
                    <a:gd name="connsiteY18" fmla="*/ 459823 h 484277"/>
                    <a:gd name="connsiteX19" fmla="*/ 130358 w 513352"/>
                    <a:gd name="connsiteY19" fmla="*/ 452668 h 484277"/>
                    <a:gd name="connsiteX20" fmla="*/ 120341 w 513352"/>
                    <a:gd name="connsiteY20" fmla="*/ 444692 h 484277"/>
                    <a:gd name="connsiteX21" fmla="*/ 115818 w 513352"/>
                    <a:gd name="connsiteY21" fmla="*/ 432712 h 484277"/>
                    <a:gd name="connsiteX22" fmla="*/ 115818 w 513352"/>
                    <a:gd name="connsiteY22" fmla="*/ 255868 h 484277"/>
                    <a:gd name="connsiteX23" fmla="*/ 11999 w 513352"/>
                    <a:gd name="connsiteY23" fmla="*/ 255868 h 484277"/>
                    <a:gd name="connsiteX24" fmla="*/ 12808 w 513352"/>
                    <a:gd name="connsiteY24" fmla="*/ 244333 h 484277"/>
                    <a:gd name="connsiteX25" fmla="*/ 31462 w 513352"/>
                    <a:gd name="connsiteY25" fmla="*/ 189510 h 484277"/>
                    <a:gd name="connsiteX26" fmla="*/ 74410 w 513352"/>
                    <a:gd name="connsiteY26" fmla="*/ 150661 h 484277"/>
                    <a:gd name="connsiteX27" fmla="*/ 86711 w 513352"/>
                    <a:gd name="connsiteY27" fmla="*/ 140602 h 484277"/>
                    <a:gd name="connsiteX28" fmla="*/ 93442 w 513352"/>
                    <a:gd name="connsiteY28" fmla="*/ 126205 h 484277"/>
                    <a:gd name="connsiteX29" fmla="*/ 123479 w 513352"/>
                    <a:gd name="connsiteY29" fmla="*/ 75959 h 484277"/>
                    <a:gd name="connsiteX30" fmla="*/ 178574 w 513352"/>
                    <a:gd name="connsiteY30" fmla="*/ 56182 h 484277"/>
                    <a:gd name="connsiteX31" fmla="*/ 186653 w 513352"/>
                    <a:gd name="connsiteY31" fmla="*/ 56182 h 484277"/>
                    <a:gd name="connsiteX32" fmla="*/ 190112 w 513352"/>
                    <a:gd name="connsiteY32" fmla="*/ 56182 h 484277"/>
                    <a:gd name="connsiteX33" fmla="*/ 203677 w 513352"/>
                    <a:gd name="connsiteY33" fmla="*/ 53778 h 484277"/>
                    <a:gd name="connsiteX34" fmla="*/ 215144 w 513352"/>
                    <a:gd name="connsiteY34" fmla="*/ 46146 h 484277"/>
                    <a:gd name="connsiteX35" fmla="*/ 251059 w 513352"/>
                    <a:gd name="connsiteY35" fmla="*/ 20636 h 484277"/>
                    <a:gd name="connsiteX36" fmla="*/ 294167 w 513352"/>
                    <a:gd name="connsiteY36" fmla="*/ 11538 h 484277"/>
                    <a:gd name="connsiteX37" fmla="*/ 294167 w 513352"/>
                    <a:gd name="connsiteY37" fmla="*/ 2 h 484277"/>
                    <a:gd name="connsiteX38" fmla="*/ 246464 w 513352"/>
                    <a:gd name="connsiteY38" fmla="*/ 9979 h 484277"/>
                    <a:gd name="connsiteX39" fmla="*/ 206725 w 513352"/>
                    <a:gd name="connsiteY39" fmla="*/ 38186 h 484277"/>
                    <a:gd name="connsiteX40" fmla="*/ 199134 w 513352"/>
                    <a:gd name="connsiteY40" fmla="*/ 43395 h 484277"/>
                    <a:gd name="connsiteX41" fmla="*/ 190112 w 513352"/>
                    <a:gd name="connsiteY41" fmla="*/ 45222 h 484277"/>
                    <a:gd name="connsiteX42" fmla="*/ 187802 w 513352"/>
                    <a:gd name="connsiteY42" fmla="*/ 45222 h 484277"/>
                    <a:gd name="connsiteX43" fmla="*/ 178574 w 513352"/>
                    <a:gd name="connsiteY43" fmla="*/ 45222 h 484277"/>
                    <a:gd name="connsiteX44" fmla="*/ 139008 w 513352"/>
                    <a:gd name="connsiteY44" fmla="*/ 53528 h 484277"/>
                    <a:gd name="connsiteX45" fmla="*/ 101829 w 513352"/>
                    <a:gd name="connsiteY45" fmla="*/ 82061 h 484277"/>
                    <a:gd name="connsiteX46" fmla="*/ 82136 w 513352"/>
                    <a:gd name="connsiteY46" fmla="*/ 124590 h 484277"/>
                    <a:gd name="connsiteX47" fmla="*/ 77458 w 513352"/>
                    <a:gd name="connsiteY47" fmla="*/ 134040 h 484277"/>
                    <a:gd name="connsiteX48" fmla="*/ 69218 w 513352"/>
                    <a:gd name="connsiteY48" fmla="*/ 140625 h 484277"/>
                    <a:gd name="connsiteX49" fmla="*/ 22138 w 513352"/>
                    <a:gd name="connsiteY49" fmla="*/ 183397 h 484277"/>
                    <a:gd name="connsiteX50" fmla="*/ 1733 w 513352"/>
                    <a:gd name="connsiteY50" fmla="*/ 243640 h 484277"/>
                    <a:gd name="connsiteX51" fmla="*/ 924 w 513352"/>
                    <a:gd name="connsiteY51" fmla="*/ 255176 h 484277"/>
                    <a:gd name="connsiteX52" fmla="*/ 0 w 513352"/>
                    <a:gd name="connsiteY52" fmla="*/ 267404 h 484277"/>
                    <a:gd name="connsiteX53" fmla="*/ 104633 w 513352"/>
                    <a:gd name="connsiteY53" fmla="*/ 267404 h 484277"/>
                    <a:gd name="connsiteX54" fmla="*/ 104633 w 513352"/>
                    <a:gd name="connsiteY54" fmla="*/ 432365 h 484277"/>
                    <a:gd name="connsiteX55" fmla="*/ 110575 w 513352"/>
                    <a:gd name="connsiteY55" fmla="*/ 450166 h 484277"/>
                    <a:gd name="connsiteX56" fmla="*/ 124936 w 513352"/>
                    <a:gd name="connsiteY56" fmla="*/ 462242 h 484277"/>
                    <a:gd name="connsiteX57" fmla="*/ 143044 w 513352"/>
                    <a:gd name="connsiteY57" fmla="*/ 470436 h 484277"/>
                    <a:gd name="connsiteX58" fmla="*/ 164387 w 513352"/>
                    <a:gd name="connsiteY58" fmla="*/ 476205 h 484277"/>
                    <a:gd name="connsiteX59" fmla="*/ 235216 w 513352"/>
                    <a:gd name="connsiteY59" fmla="*/ 484278 h 484277"/>
                    <a:gd name="connsiteX60" fmla="*/ 256674 w 513352"/>
                    <a:gd name="connsiteY60" fmla="*/ 484278 h 484277"/>
                    <a:gd name="connsiteX61" fmla="*/ 289785 w 513352"/>
                    <a:gd name="connsiteY61" fmla="*/ 483238 h 484277"/>
                    <a:gd name="connsiteX62" fmla="*/ 388411 w 513352"/>
                    <a:gd name="connsiteY62" fmla="*/ 461787 h 484277"/>
                    <a:gd name="connsiteX63" fmla="*/ 396144 w 513352"/>
                    <a:gd name="connsiteY63" fmla="*/ 456480 h 484277"/>
                    <a:gd name="connsiteX64" fmla="*/ 405262 w 513352"/>
                    <a:gd name="connsiteY64" fmla="*/ 445642 h 484277"/>
                    <a:gd name="connsiteX65" fmla="*/ 408714 w 513352"/>
                    <a:gd name="connsiteY65" fmla="*/ 431903 h 484277"/>
                    <a:gd name="connsiteX66" fmla="*/ 408714 w 513352"/>
                    <a:gd name="connsiteY66" fmla="*/ 267404 h 484277"/>
                    <a:gd name="connsiteX67" fmla="*/ 492583 w 513352"/>
                    <a:gd name="connsiteY67" fmla="*/ 267404 h 484277"/>
                    <a:gd name="connsiteX68" fmla="*/ 495810 w 513352"/>
                    <a:gd name="connsiteY68" fmla="*/ 261290 h 484277"/>
                    <a:gd name="connsiteX69" fmla="*/ 498813 w 513352"/>
                    <a:gd name="connsiteY69" fmla="*/ 255753 h 484277"/>
                    <a:gd name="connsiteX70" fmla="*/ 513290 w 513352"/>
                    <a:gd name="connsiteY70" fmla="*/ 201956 h 484277"/>
                    <a:gd name="connsiteX71" fmla="*/ 502323 w 513352"/>
                    <a:gd name="connsiteY71" fmla="*/ 147336 h 484277"/>
                    <a:gd name="connsiteX72" fmla="*/ 468205 w 513352"/>
                    <a:gd name="connsiteY72" fmla="*/ 103294 h 484277"/>
                    <a:gd name="connsiteX73" fmla="*/ 418064 w 513352"/>
                    <a:gd name="connsiteY73" fmla="*/ 79023 h 484277"/>
                    <a:gd name="connsiteX74" fmla="*/ 408156 w 513352"/>
                    <a:gd name="connsiteY74" fmla="*/ 74425 h 484277"/>
                    <a:gd name="connsiteX75" fmla="*/ 401219 w 513352"/>
                    <a:gd name="connsiteY75" fmla="*/ 65987 h 484277"/>
                    <a:gd name="connsiteX76" fmla="*/ 357136 w 513352"/>
                    <a:gd name="connsiteY76" fmla="*/ 17671 h 484277"/>
                    <a:gd name="connsiteX77" fmla="*/ 294167 w 513352"/>
                    <a:gd name="connsiteY77" fmla="*/ 2 h 48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13352" h="484277">
                      <a:moveTo>
                        <a:pt x="294167" y="11538"/>
                      </a:moveTo>
                      <a:cubicBezTo>
                        <a:pt x="314213" y="11452"/>
                        <a:pt x="333881" y="16997"/>
                        <a:pt x="350931" y="27541"/>
                      </a:cubicBezTo>
                      <a:cubicBezTo>
                        <a:pt x="367980" y="38085"/>
                        <a:pt x="381725" y="53205"/>
                        <a:pt x="390606" y="71179"/>
                      </a:cubicBezTo>
                      <a:cubicBezTo>
                        <a:pt x="393044" y="76001"/>
                        <a:pt x="396522" y="80220"/>
                        <a:pt x="400796" y="83532"/>
                      </a:cubicBezTo>
                      <a:cubicBezTo>
                        <a:pt x="405063" y="86844"/>
                        <a:pt x="410017" y="89166"/>
                        <a:pt x="415292" y="90328"/>
                      </a:cubicBezTo>
                      <a:cubicBezTo>
                        <a:pt x="427541" y="93147"/>
                        <a:pt x="439233" y="97981"/>
                        <a:pt x="449898" y="104633"/>
                      </a:cubicBezTo>
                      <a:cubicBezTo>
                        <a:pt x="473582" y="119518"/>
                        <a:pt x="490747" y="142823"/>
                        <a:pt x="497941" y="169857"/>
                      </a:cubicBezTo>
                      <a:cubicBezTo>
                        <a:pt x="505134" y="196890"/>
                        <a:pt x="501816" y="225644"/>
                        <a:pt x="488662" y="250331"/>
                      </a:cubicBezTo>
                      <a:lnTo>
                        <a:pt x="485659" y="255868"/>
                      </a:lnTo>
                      <a:lnTo>
                        <a:pt x="397183" y="255868"/>
                      </a:lnTo>
                      <a:lnTo>
                        <a:pt x="397183" y="432365"/>
                      </a:lnTo>
                      <a:cubicBezTo>
                        <a:pt x="397055" y="435452"/>
                        <a:pt x="396227" y="438461"/>
                        <a:pt x="394771" y="441176"/>
                      </a:cubicBezTo>
                      <a:cubicBezTo>
                        <a:pt x="393314" y="443896"/>
                        <a:pt x="391254" y="446245"/>
                        <a:pt x="388758" y="448054"/>
                      </a:cubicBezTo>
                      <a:cubicBezTo>
                        <a:pt x="386833" y="449633"/>
                        <a:pt x="384792" y="451064"/>
                        <a:pt x="382643" y="452322"/>
                      </a:cubicBezTo>
                      <a:cubicBezTo>
                        <a:pt x="362109" y="463859"/>
                        <a:pt x="323582" y="470090"/>
                        <a:pt x="288976" y="472284"/>
                      </a:cubicBezTo>
                      <a:cubicBezTo>
                        <a:pt x="277439" y="472971"/>
                        <a:pt x="266479" y="473202"/>
                        <a:pt x="256674" y="473202"/>
                      </a:cubicBezTo>
                      <a:lnTo>
                        <a:pt x="235678" y="473202"/>
                      </a:lnTo>
                      <a:cubicBezTo>
                        <a:pt x="212430" y="472445"/>
                        <a:pt x="189278" y="469782"/>
                        <a:pt x="166466" y="465245"/>
                      </a:cubicBezTo>
                      <a:cubicBezTo>
                        <a:pt x="159709" y="463840"/>
                        <a:pt x="153042" y="462030"/>
                        <a:pt x="146503" y="459823"/>
                      </a:cubicBezTo>
                      <a:cubicBezTo>
                        <a:pt x="140907" y="457962"/>
                        <a:pt x="135498" y="455569"/>
                        <a:pt x="130358" y="452668"/>
                      </a:cubicBezTo>
                      <a:cubicBezTo>
                        <a:pt x="126360" y="450961"/>
                        <a:pt x="122895" y="448208"/>
                        <a:pt x="120341" y="444692"/>
                      </a:cubicBezTo>
                      <a:cubicBezTo>
                        <a:pt x="117781" y="441182"/>
                        <a:pt x="116222" y="437043"/>
                        <a:pt x="115818" y="432712"/>
                      </a:cubicBezTo>
                      <a:lnTo>
                        <a:pt x="115818" y="255868"/>
                      </a:lnTo>
                      <a:lnTo>
                        <a:pt x="11999" y="255868"/>
                      </a:lnTo>
                      <a:lnTo>
                        <a:pt x="12808" y="244333"/>
                      </a:lnTo>
                      <a:cubicBezTo>
                        <a:pt x="14258" y="224769"/>
                        <a:pt x="20682" y="205900"/>
                        <a:pt x="31462" y="189510"/>
                      </a:cubicBezTo>
                      <a:cubicBezTo>
                        <a:pt x="42242" y="173119"/>
                        <a:pt x="57020" y="159748"/>
                        <a:pt x="74410" y="150661"/>
                      </a:cubicBezTo>
                      <a:cubicBezTo>
                        <a:pt x="79209" y="148273"/>
                        <a:pt x="83412" y="144835"/>
                        <a:pt x="86711" y="140602"/>
                      </a:cubicBezTo>
                      <a:cubicBezTo>
                        <a:pt x="90003" y="136368"/>
                        <a:pt x="92306" y="131447"/>
                        <a:pt x="93442" y="126205"/>
                      </a:cubicBezTo>
                      <a:cubicBezTo>
                        <a:pt x="97337" y="106485"/>
                        <a:pt x="107957" y="88728"/>
                        <a:pt x="123479" y="75959"/>
                      </a:cubicBezTo>
                      <a:cubicBezTo>
                        <a:pt x="139002" y="63190"/>
                        <a:pt x="158477" y="56201"/>
                        <a:pt x="178574" y="56182"/>
                      </a:cubicBezTo>
                      <a:cubicBezTo>
                        <a:pt x="181231" y="56182"/>
                        <a:pt x="183997" y="56182"/>
                        <a:pt x="186653" y="56182"/>
                      </a:cubicBezTo>
                      <a:lnTo>
                        <a:pt x="190112" y="56182"/>
                      </a:lnTo>
                      <a:cubicBezTo>
                        <a:pt x="194751" y="56324"/>
                        <a:pt x="199371" y="55505"/>
                        <a:pt x="203677" y="53778"/>
                      </a:cubicBezTo>
                      <a:cubicBezTo>
                        <a:pt x="207983" y="52051"/>
                        <a:pt x="211891" y="49452"/>
                        <a:pt x="215144" y="46146"/>
                      </a:cubicBezTo>
                      <a:cubicBezTo>
                        <a:pt x="225244" y="35272"/>
                        <a:pt x="237468" y="26589"/>
                        <a:pt x="251059" y="20636"/>
                      </a:cubicBezTo>
                      <a:cubicBezTo>
                        <a:pt x="264656" y="14683"/>
                        <a:pt x="279325" y="11586"/>
                        <a:pt x="294167" y="11538"/>
                      </a:cubicBezTo>
                      <a:close/>
                      <a:moveTo>
                        <a:pt x="294167" y="2"/>
                      </a:moveTo>
                      <a:cubicBezTo>
                        <a:pt x="277747" y="13"/>
                        <a:pt x="261512" y="3410"/>
                        <a:pt x="246464" y="9979"/>
                      </a:cubicBezTo>
                      <a:cubicBezTo>
                        <a:pt x="231417" y="16549"/>
                        <a:pt x="217890" y="26152"/>
                        <a:pt x="206725" y="38186"/>
                      </a:cubicBezTo>
                      <a:cubicBezTo>
                        <a:pt x="204569" y="40414"/>
                        <a:pt x="201989" y="42186"/>
                        <a:pt x="199134" y="43395"/>
                      </a:cubicBezTo>
                      <a:cubicBezTo>
                        <a:pt x="196278" y="44604"/>
                        <a:pt x="193211" y="45226"/>
                        <a:pt x="190112" y="45222"/>
                      </a:cubicBezTo>
                      <a:lnTo>
                        <a:pt x="187802" y="45222"/>
                      </a:lnTo>
                      <a:cubicBezTo>
                        <a:pt x="184728" y="45050"/>
                        <a:pt x="181648" y="45050"/>
                        <a:pt x="178574" y="45222"/>
                      </a:cubicBezTo>
                      <a:cubicBezTo>
                        <a:pt x="164958" y="45249"/>
                        <a:pt x="151489" y="48077"/>
                        <a:pt x="139008" y="53528"/>
                      </a:cubicBezTo>
                      <a:cubicBezTo>
                        <a:pt x="124493" y="59894"/>
                        <a:pt x="111730" y="69685"/>
                        <a:pt x="101829" y="82061"/>
                      </a:cubicBezTo>
                      <a:cubicBezTo>
                        <a:pt x="91921" y="94437"/>
                        <a:pt x="85164" y="109030"/>
                        <a:pt x="82136" y="124590"/>
                      </a:cubicBezTo>
                      <a:cubicBezTo>
                        <a:pt x="81282" y="128044"/>
                        <a:pt x="79684" y="131270"/>
                        <a:pt x="77458" y="134040"/>
                      </a:cubicBezTo>
                      <a:cubicBezTo>
                        <a:pt x="75225" y="136811"/>
                        <a:pt x="72408" y="139058"/>
                        <a:pt x="69218" y="140625"/>
                      </a:cubicBezTo>
                      <a:cubicBezTo>
                        <a:pt x="50148" y="150654"/>
                        <a:pt x="33945" y="165374"/>
                        <a:pt x="22138" y="183397"/>
                      </a:cubicBezTo>
                      <a:cubicBezTo>
                        <a:pt x="10331" y="201420"/>
                        <a:pt x="3311" y="222152"/>
                        <a:pt x="1733" y="243640"/>
                      </a:cubicBezTo>
                      <a:lnTo>
                        <a:pt x="924" y="255176"/>
                      </a:lnTo>
                      <a:lnTo>
                        <a:pt x="0" y="267404"/>
                      </a:lnTo>
                      <a:lnTo>
                        <a:pt x="104633" y="267404"/>
                      </a:lnTo>
                      <a:lnTo>
                        <a:pt x="104633" y="432365"/>
                      </a:lnTo>
                      <a:cubicBezTo>
                        <a:pt x="104935" y="438737"/>
                        <a:pt x="106994" y="444891"/>
                        <a:pt x="110575" y="450166"/>
                      </a:cubicBezTo>
                      <a:cubicBezTo>
                        <a:pt x="114156" y="455440"/>
                        <a:pt x="119129" y="459618"/>
                        <a:pt x="124936" y="462242"/>
                      </a:cubicBezTo>
                      <a:cubicBezTo>
                        <a:pt x="130679" y="465579"/>
                        <a:pt x="136749" y="468325"/>
                        <a:pt x="143044" y="470436"/>
                      </a:cubicBezTo>
                      <a:cubicBezTo>
                        <a:pt x="149391" y="472509"/>
                        <a:pt x="156545" y="474473"/>
                        <a:pt x="164387" y="476205"/>
                      </a:cubicBezTo>
                      <a:cubicBezTo>
                        <a:pt x="187738" y="480819"/>
                        <a:pt x="211429" y="483520"/>
                        <a:pt x="235216" y="484278"/>
                      </a:cubicBezTo>
                      <a:cubicBezTo>
                        <a:pt x="242486" y="484278"/>
                        <a:pt x="249750" y="484278"/>
                        <a:pt x="256674" y="484278"/>
                      </a:cubicBezTo>
                      <a:cubicBezTo>
                        <a:pt x="267287" y="484278"/>
                        <a:pt x="278709" y="484278"/>
                        <a:pt x="289785" y="483238"/>
                      </a:cubicBezTo>
                      <a:cubicBezTo>
                        <a:pt x="321388" y="481396"/>
                        <a:pt x="364303" y="476090"/>
                        <a:pt x="388411" y="461787"/>
                      </a:cubicBezTo>
                      <a:cubicBezTo>
                        <a:pt x="391132" y="460234"/>
                        <a:pt x="393718" y="458456"/>
                        <a:pt x="396144" y="456480"/>
                      </a:cubicBezTo>
                      <a:cubicBezTo>
                        <a:pt x="399968" y="453605"/>
                        <a:pt x="403087" y="449902"/>
                        <a:pt x="405262" y="445642"/>
                      </a:cubicBezTo>
                      <a:cubicBezTo>
                        <a:pt x="407444" y="441387"/>
                        <a:pt x="408624" y="436690"/>
                        <a:pt x="408714" y="431903"/>
                      </a:cubicBezTo>
                      <a:lnTo>
                        <a:pt x="408714" y="267404"/>
                      </a:lnTo>
                      <a:lnTo>
                        <a:pt x="492583" y="267404"/>
                      </a:lnTo>
                      <a:lnTo>
                        <a:pt x="495810" y="261290"/>
                      </a:lnTo>
                      <a:lnTo>
                        <a:pt x="498813" y="255753"/>
                      </a:lnTo>
                      <a:cubicBezTo>
                        <a:pt x="507726" y="239178"/>
                        <a:pt x="512680" y="220765"/>
                        <a:pt x="513290" y="201956"/>
                      </a:cubicBezTo>
                      <a:cubicBezTo>
                        <a:pt x="513893" y="183147"/>
                        <a:pt x="510145" y="164452"/>
                        <a:pt x="502323" y="147336"/>
                      </a:cubicBezTo>
                      <a:cubicBezTo>
                        <a:pt x="494501" y="130219"/>
                        <a:pt x="482822" y="115145"/>
                        <a:pt x="468205" y="103294"/>
                      </a:cubicBezTo>
                      <a:cubicBezTo>
                        <a:pt x="453587" y="91442"/>
                        <a:pt x="436422" y="83135"/>
                        <a:pt x="418064" y="79023"/>
                      </a:cubicBezTo>
                      <a:cubicBezTo>
                        <a:pt x="414457" y="78252"/>
                        <a:pt x="411069" y="76681"/>
                        <a:pt x="408156" y="74425"/>
                      </a:cubicBezTo>
                      <a:cubicBezTo>
                        <a:pt x="405236" y="72168"/>
                        <a:pt x="402869" y="69284"/>
                        <a:pt x="401219" y="65987"/>
                      </a:cubicBezTo>
                      <a:cubicBezTo>
                        <a:pt x="391331" y="46075"/>
                        <a:pt x="376059" y="29336"/>
                        <a:pt x="357136" y="17671"/>
                      </a:cubicBezTo>
                      <a:cubicBezTo>
                        <a:pt x="338213" y="6007"/>
                        <a:pt x="316395" y="-115"/>
                        <a:pt x="294167" y="2"/>
                      </a:cubicBezTo>
                      <a:close/>
                    </a:path>
                  </a:pathLst>
                </a:custGeom>
                <a:solidFill>
                  <a:srgbClr val="FFFFFF"/>
                </a:solidFill>
                <a:ln w="6417" cap="flat">
                  <a:noFill/>
                  <a:prstDash val="solid"/>
                  <a:miter/>
                </a:ln>
              </p:spPr>
              <p:txBody>
                <a:bodyPr rtlCol="0" anchor="ctr"/>
                <a:lstStyle/>
                <a:p>
                  <a:endParaRPr lang="en-US" sz="1600"/>
                </a:p>
              </p:txBody>
            </p:sp>
          </p:grpSp>
          <p:sp>
            <p:nvSpPr>
              <p:cNvPr id="96" name="TextBox 38">
                <a:extLst>
                  <a:ext uri="{FF2B5EF4-FFF2-40B4-BE49-F238E27FC236}">
                    <a16:creationId xmlns:a16="http://schemas.microsoft.com/office/drawing/2014/main" id="{396B185C-9EEC-B4D3-37FF-51D5D16A97FD}"/>
                  </a:ext>
                </a:extLst>
              </p:cNvPr>
              <p:cNvSpPr txBox="1"/>
              <p:nvPr/>
            </p:nvSpPr>
            <p:spPr>
              <a:xfrm>
                <a:off x="976511" y="1220089"/>
                <a:ext cx="726593" cy="410072"/>
              </a:xfrm>
              <a:prstGeom prst="rect">
                <a:avLst/>
              </a:prstGeom>
              <a:noFill/>
            </p:spPr>
            <p:txBody>
              <a:bodyPr wrap="none" rtlCol="0">
                <a:spAutoFit/>
              </a:bodyPr>
              <a:lstStyle/>
              <a:p>
                <a:pPr algn="l"/>
                <a:r>
                  <a:rPr lang="en-US" sz="1400" dirty="0">
                    <a:solidFill>
                      <a:srgbClr val="000000"/>
                    </a:solidFill>
                    <a:latin typeface="Oracle Sans"/>
                    <a:cs typeface="Oracle Sans"/>
                    <a:sym typeface="Oracle Sans"/>
                    <a:rtl val="0"/>
                  </a:rPr>
                  <a:t>ADB</a:t>
                </a:r>
                <a:endParaRPr lang="en-US" sz="1400" spc="0" baseline="0" dirty="0">
                  <a:solidFill>
                    <a:srgbClr val="000000"/>
                  </a:solidFill>
                  <a:latin typeface="Oracle Sans"/>
                  <a:cs typeface="Oracle Sans"/>
                  <a:sym typeface="Oracle Sans"/>
                  <a:rtl val="0"/>
                </a:endParaRPr>
              </a:p>
            </p:txBody>
          </p:sp>
        </p:grpSp>
      </p:grpSp>
      <p:grpSp>
        <p:nvGrpSpPr>
          <p:cNvPr id="110" name="グループ化 109">
            <a:extLst>
              <a:ext uri="{FF2B5EF4-FFF2-40B4-BE49-F238E27FC236}">
                <a16:creationId xmlns:a16="http://schemas.microsoft.com/office/drawing/2014/main" id="{488FD347-8DAE-F558-9DD4-DD64B5CB636E}"/>
              </a:ext>
            </a:extLst>
          </p:cNvPr>
          <p:cNvGrpSpPr/>
          <p:nvPr/>
        </p:nvGrpSpPr>
        <p:grpSpPr>
          <a:xfrm>
            <a:off x="9988838" y="3844984"/>
            <a:ext cx="1392689" cy="1972648"/>
            <a:chOff x="7835730" y="2684742"/>
            <a:chExt cx="1392689" cy="1972648"/>
          </a:xfrm>
        </p:grpSpPr>
        <p:grpSp>
          <p:nvGrpSpPr>
            <p:cNvPr id="111" name="Graphic 3">
              <a:extLst>
                <a:ext uri="{FF2B5EF4-FFF2-40B4-BE49-F238E27FC236}">
                  <a16:creationId xmlns:a16="http://schemas.microsoft.com/office/drawing/2014/main" id="{25CE150E-C257-CED5-B078-D9F0FC359F3D}"/>
                </a:ext>
              </a:extLst>
            </p:cNvPr>
            <p:cNvGrpSpPr>
              <a:grpSpLocks noChangeAspect="1"/>
            </p:cNvGrpSpPr>
            <p:nvPr/>
          </p:nvGrpSpPr>
          <p:grpSpPr>
            <a:xfrm>
              <a:off x="7844707" y="3026206"/>
              <a:ext cx="1383712" cy="612342"/>
              <a:chOff x="325661" y="3801176"/>
              <a:chExt cx="2321671" cy="1027415"/>
            </a:xfrm>
          </p:grpSpPr>
          <p:grpSp>
            <p:nvGrpSpPr>
              <p:cNvPr id="118" name="Graphic 3">
                <a:extLst>
                  <a:ext uri="{FF2B5EF4-FFF2-40B4-BE49-F238E27FC236}">
                    <a16:creationId xmlns:a16="http://schemas.microsoft.com/office/drawing/2014/main" id="{5F835B6C-CAE0-7FE4-D449-45F6A9636174}"/>
                  </a:ext>
                </a:extLst>
              </p:cNvPr>
              <p:cNvGrpSpPr/>
              <p:nvPr/>
            </p:nvGrpSpPr>
            <p:grpSpPr>
              <a:xfrm>
                <a:off x="1167865" y="3801176"/>
                <a:ext cx="513347" cy="513347"/>
                <a:chOff x="1167865" y="3801176"/>
                <a:chExt cx="513347" cy="513347"/>
              </a:xfrm>
            </p:grpSpPr>
            <p:grpSp>
              <p:nvGrpSpPr>
                <p:cNvPr id="120" name="Graphic 3">
                  <a:extLst>
                    <a:ext uri="{FF2B5EF4-FFF2-40B4-BE49-F238E27FC236}">
                      <a16:creationId xmlns:a16="http://schemas.microsoft.com/office/drawing/2014/main" id="{7DE1BCC2-DA79-DC7F-511E-01EA57A8F0F0}"/>
                    </a:ext>
                  </a:extLst>
                </p:cNvPr>
                <p:cNvGrpSpPr/>
                <p:nvPr/>
              </p:nvGrpSpPr>
              <p:grpSpPr>
                <a:xfrm>
                  <a:off x="1167865" y="3801176"/>
                  <a:ext cx="513347" cy="513347"/>
                  <a:chOff x="1167865" y="3801176"/>
                  <a:chExt cx="513347" cy="513347"/>
                </a:xfrm>
                <a:solidFill>
                  <a:srgbClr val="FFFFFF"/>
                </a:solidFill>
              </p:grpSpPr>
              <p:sp>
                <p:nvSpPr>
                  <p:cNvPr id="127" name="Freeform: Shape 567">
                    <a:extLst>
                      <a:ext uri="{FF2B5EF4-FFF2-40B4-BE49-F238E27FC236}">
                        <a16:creationId xmlns:a16="http://schemas.microsoft.com/office/drawing/2014/main" id="{5FB25C18-0424-A37B-6766-A64F0364923A}"/>
                      </a:ext>
                    </a:extLst>
                  </p:cNvPr>
                  <p:cNvSpPr/>
                  <p:nvPr/>
                </p:nvSpPr>
                <p:spPr>
                  <a:xfrm>
                    <a:off x="1173974" y="3807285"/>
                    <a:ext cx="501156" cy="502349"/>
                  </a:xfrm>
                  <a:custGeom>
                    <a:avLst/>
                    <a:gdLst>
                      <a:gd name="connsiteX0" fmla="*/ 26829 w 501155"/>
                      <a:gd name="connsiteY0" fmla="*/ 501123 h 502348"/>
                      <a:gd name="connsiteX1" fmla="*/ 0 w 501155"/>
                      <a:gd name="connsiteY1" fmla="*/ 474237 h 502348"/>
                      <a:gd name="connsiteX2" fmla="*/ 0 w 501155"/>
                      <a:gd name="connsiteY2" fmla="*/ 26893 h 502348"/>
                      <a:gd name="connsiteX3" fmla="*/ 26829 w 501155"/>
                      <a:gd name="connsiteY3" fmla="*/ 0 h 502348"/>
                      <a:gd name="connsiteX4" fmla="*/ 474333 w 501155"/>
                      <a:gd name="connsiteY4" fmla="*/ 0 h 502348"/>
                      <a:gd name="connsiteX5" fmla="*/ 501155 w 501155"/>
                      <a:gd name="connsiteY5" fmla="*/ 26893 h 502348"/>
                      <a:gd name="connsiteX6" fmla="*/ 501155 w 501155"/>
                      <a:gd name="connsiteY6" fmla="*/ 475456 h 502348"/>
                      <a:gd name="connsiteX7" fmla="*/ 474333 w 501155"/>
                      <a:gd name="connsiteY7" fmla="*/ 502349 h 502348"/>
                      <a:gd name="connsiteX8" fmla="*/ 26829 w 501155"/>
                      <a:gd name="connsiteY8" fmla="*/ 501123 h 5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155" h="502348">
                        <a:moveTo>
                          <a:pt x="26829" y="501123"/>
                        </a:moveTo>
                        <a:cubicBezTo>
                          <a:pt x="12198" y="501123"/>
                          <a:pt x="0" y="488906"/>
                          <a:pt x="0" y="474237"/>
                        </a:cubicBezTo>
                        <a:lnTo>
                          <a:pt x="0" y="26893"/>
                        </a:lnTo>
                        <a:cubicBezTo>
                          <a:pt x="0" y="12224"/>
                          <a:pt x="12198" y="0"/>
                          <a:pt x="26829" y="0"/>
                        </a:cubicBezTo>
                        <a:lnTo>
                          <a:pt x="474333" y="0"/>
                        </a:lnTo>
                        <a:cubicBezTo>
                          <a:pt x="488963" y="0"/>
                          <a:pt x="501155" y="12224"/>
                          <a:pt x="501155" y="26893"/>
                        </a:cubicBezTo>
                        <a:lnTo>
                          <a:pt x="501155" y="475456"/>
                        </a:lnTo>
                        <a:cubicBezTo>
                          <a:pt x="501155" y="490125"/>
                          <a:pt x="488963" y="502349"/>
                          <a:pt x="474333" y="502349"/>
                        </a:cubicBezTo>
                        <a:lnTo>
                          <a:pt x="26829" y="501123"/>
                        </a:lnTo>
                        <a:close/>
                      </a:path>
                    </a:pathLst>
                  </a:custGeom>
                  <a:solidFill>
                    <a:srgbClr val="FFFFFF"/>
                  </a:solidFill>
                  <a:ln w="6417" cap="flat">
                    <a:noFill/>
                    <a:prstDash val="solid"/>
                    <a:miter/>
                  </a:ln>
                </p:spPr>
                <p:txBody>
                  <a:bodyPr rtlCol="0" anchor="ctr"/>
                  <a:lstStyle/>
                  <a:p>
                    <a:endParaRPr lang="en-US" sz="1600" dirty="0"/>
                  </a:p>
                </p:txBody>
              </p:sp>
              <p:sp>
                <p:nvSpPr>
                  <p:cNvPr id="128" name="Freeform: Shape 568">
                    <a:extLst>
                      <a:ext uri="{FF2B5EF4-FFF2-40B4-BE49-F238E27FC236}">
                        <a16:creationId xmlns:a16="http://schemas.microsoft.com/office/drawing/2014/main" id="{5EE6206C-97AF-C02F-EEB5-DFB96AC25776}"/>
                      </a:ext>
                    </a:extLst>
                  </p:cNvPr>
                  <p:cNvSpPr/>
                  <p:nvPr/>
                </p:nvSpPr>
                <p:spPr>
                  <a:xfrm>
                    <a:off x="1167865" y="3801176"/>
                    <a:ext cx="513347" cy="513347"/>
                  </a:xfrm>
                  <a:custGeom>
                    <a:avLst/>
                    <a:gdLst>
                      <a:gd name="connsiteX0" fmla="*/ 479203 w 513347"/>
                      <a:gd name="connsiteY0" fmla="*/ 12224 h 513347"/>
                      <a:gd name="connsiteX1" fmla="*/ 499936 w 513347"/>
                      <a:gd name="connsiteY1" fmla="*/ 33002 h 513347"/>
                      <a:gd name="connsiteX2" fmla="*/ 499936 w 513347"/>
                      <a:gd name="connsiteY2" fmla="*/ 481571 h 513347"/>
                      <a:gd name="connsiteX3" fmla="*/ 479203 w 513347"/>
                      <a:gd name="connsiteY3" fmla="*/ 502349 h 513347"/>
                      <a:gd name="connsiteX4" fmla="*/ 32925 w 513347"/>
                      <a:gd name="connsiteY4" fmla="*/ 502349 h 513347"/>
                      <a:gd name="connsiteX5" fmla="*/ 12192 w 513347"/>
                      <a:gd name="connsiteY5" fmla="*/ 480345 h 513347"/>
                      <a:gd name="connsiteX6" fmla="*/ 12192 w 513347"/>
                      <a:gd name="connsiteY6" fmla="*/ 33002 h 513347"/>
                      <a:gd name="connsiteX7" fmla="*/ 32925 w 513347"/>
                      <a:gd name="connsiteY7" fmla="*/ 12224 h 513347"/>
                      <a:gd name="connsiteX8" fmla="*/ 479203 w 513347"/>
                      <a:gd name="connsiteY8" fmla="*/ 12224 h 513347"/>
                      <a:gd name="connsiteX9" fmla="*/ 479203 w 513347"/>
                      <a:gd name="connsiteY9" fmla="*/ 0 h 513347"/>
                      <a:gd name="connsiteX10" fmla="*/ 32925 w 513347"/>
                      <a:gd name="connsiteY10" fmla="*/ 0 h 513347"/>
                      <a:gd name="connsiteX11" fmla="*/ 0 w 513347"/>
                      <a:gd name="connsiteY11" fmla="*/ 33002 h 513347"/>
                      <a:gd name="connsiteX12" fmla="*/ 0 w 513347"/>
                      <a:gd name="connsiteY12" fmla="*/ 481571 h 513347"/>
                      <a:gd name="connsiteX13" fmla="*/ 32925 w 513347"/>
                      <a:gd name="connsiteY13" fmla="*/ 513347 h 513347"/>
                      <a:gd name="connsiteX14" fmla="*/ 480422 w 513347"/>
                      <a:gd name="connsiteY14" fmla="*/ 513347 h 513347"/>
                      <a:gd name="connsiteX15" fmla="*/ 513347 w 513347"/>
                      <a:gd name="connsiteY15" fmla="*/ 480345 h 513347"/>
                      <a:gd name="connsiteX16" fmla="*/ 513347 w 513347"/>
                      <a:gd name="connsiteY16" fmla="*/ 33002 h 513347"/>
                      <a:gd name="connsiteX17" fmla="*/ 479203 w 513347"/>
                      <a:gd name="connsiteY17" fmla="*/ 0 h 5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3347" h="513347">
                        <a:moveTo>
                          <a:pt x="479203" y="12224"/>
                        </a:moveTo>
                        <a:cubicBezTo>
                          <a:pt x="490183" y="12224"/>
                          <a:pt x="499936" y="22003"/>
                          <a:pt x="499936" y="33002"/>
                        </a:cubicBezTo>
                        <a:lnTo>
                          <a:pt x="499936" y="481571"/>
                        </a:lnTo>
                        <a:cubicBezTo>
                          <a:pt x="499936" y="492570"/>
                          <a:pt x="490183" y="502349"/>
                          <a:pt x="479203" y="502349"/>
                        </a:cubicBezTo>
                        <a:lnTo>
                          <a:pt x="32925" y="502349"/>
                        </a:lnTo>
                        <a:cubicBezTo>
                          <a:pt x="21946" y="501123"/>
                          <a:pt x="12192" y="491344"/>
                          <a:pt x="12192" y="480345"/>
                        </a:cubicBezTo>
                        <a:lnTo>
                          <a:pt x="12192" y="33002"/>
                        </a:lnTo>
                        <a:cubicBezTo>
                          <a:pt x="12192" y="22003"/>
                          <a:pt x="21946" y="12224"/>
                          <a:pt x="32925" y="12224"/>
                        </a:cubicBezTo>
                        <a:lnTo>
                          <a:pt x="479203" y="12224"/>
                        </a:lnTo>
                        <a:close/>
                        <a:moveTo>
                          <a:pt x="479203" y="0"/>
                        </a:moveTo>
                        <a:lnTo>
                          <a:pt x="32925" y="0"/>
                        </a:lnTo>
                        <a:cubicBezTo>
                          <a:pt x="14630" y="0"/>
                          <a:pt x="0" y="14669"/>
                          <a:pt x="0" y="33002"/>
                        </a:cubicBezTo>
                        <a:lnTo>
                          <a:pt x="0" y="481571"/>
                        </a:lnTo>
                        <a:cubicBezTo>
                          <a:pt x="0" y="498678"/>
                          <a:pt x="14630" y="513347"/>
                          <a:pt x="32925" y="513347"/>
                        </a:cubicBezTo>
                        <a:lnTo>
                          <a:pt x="480422" y="513347"/>
                        </a:lnTo>
                        <a:cubicBezTo>
                          <a:pt x="498717" y="513347"/>
                          <a:pt x="513347" y="498678"/>
                          <a:pt x="513347" y="480345"/>
                        </a:cubicBezTo>
                        <a:lnTo>
                          <a:pt x="513347" y="33002"/>
                        </a:lnTo>
                        <a:cubicBezTo>
                          <a:pt x="512128" y="14669"/>
                          <a:pt x="497498" y="0"/>
                          <a:pt x="479203" y="0"/>
                        </a:cubicBezTo>
                        <a:close/>
                      </a:path>
                    </a:pathLst>
                  </a:custGeom>
                  <a:solidFill>
                    <a:srgbClr val="FFFFFF"/>
                  </a:solidFill>
                  <a:ln w="6417" cap="flat">
                    <a:noFill/>
                    <a:prstDash val="solid"/>
                    <a:miter/>
                  </a:ln>
                </p:spPr>
                <p:txBody>
                  <a:bodyPr rtlCol="0" anchor="ctr"/>
                  <a:lstStyle/>
                  <a:p>
                    <a:endParaRPr lang="en-US" sz="1600"/>
                  </a:p>
                </p:txBody>
              </p:sp>
            </p:grpSp>
            <p:grpSp>
              <p:nvGrpSpPr>
                <p:cNvPr id="121" name="Graphic 3">
                  <a:extLst>
                    <a:ext uri="{FF2B5EF4-FFF2-40B4-BE49-F238E27FC236}">
                      <a16:creationId xmlns:a16="http://schemas.microsoft.com/office/drawing/2014/main" id="{59B59582-D3F5-5041-3CC0-6DAC22D4EC4E}"/>
                    </a:ext>
                  </a:extLst>
                </p:cNvPr>
                <p:cNvGrpSpPr/>
                <p:nvPr/>
              </p:nvGrpSpPr>
              <p:grpSpPr>
                <a:xfrm>
                  <a:off x="1250777" y="3920959"/>
                  <a:ext cx="342640" cy="331231"/>
                  <a:chOff x="1250777" y="3920959"/>
                  <a:chExt cx="342640" cy="331231"/>
                </a:xfrm>
                <a:solidFill>
                  <a:srgbClr val="2D5967"/>
                </a:solidFill>
              </p:grpSpPr>
              <p:sp>
                <p:nvSpPr>
                  <p:cNvPr id="124" name="Freeform: Shape 570">
                    <a:extLst>
                      <a:ext uri="{FF2B5EF4-FFF2-40B4-BE49-F238E27FC236}">
                        <a16:creationId xmlns:a16="http://schemas.microsoft.com/office/drawing/2014/main" id="{46C69EB3-FCD7-75E4-76D1-F062F958B498}"/>
                      </a:ext>
                    </a:extLst>
                  </p:cNvPr>
                  <p:cNvSpPr/>
                  <p:nvPr/>
                </p:nvSpPr>
                <p:spPr>
                  <a:xfrm>
                    <a:off x="1417826" y="3925849"/>
                    <a:ext cx="175590" cy="151559"/>
                  </a:xfrm>
                  <a:custGeom>
                    <a:avLst/>
                    <a:gdLst>
                      <a:gd name="connsiteX0" fmla="*/ 120720 w 175590"/>
                      <a:gd name="connsiteY0" fmla="*/ 17114 h 151559"/>
                      <a:gd name="connsiteX1" fmla="*/ 153639 w 175590"/>
                      <a:gd name="connsiteY1" fmla="*/ 74557 h 151559"/>
                      <a:gd name="connsiteX2" fmla="*/ 120720 w 175590"/>
                      <a:gd name="connsiteY2" fmla="*/ 132007 h 151559"/>
                      <a:gd name="connsiteX3" fmla="*/ 54870 w 175590"/>
                      <a:gd name="connsiteY3" fmla="*/ 132007 h 151559"/>
                      <a:gd name="connsiteX4" fmla="*/ 21952 w 175590"/>
                      <a:gd name="connsiteY4" fmla="*/ 74557 h 151559"/>
                      <a:gd name="connsiteX5" fmla="*/ 54870 w 175590"/>
                      <a:gd name="connsiteY5" fmla="*/ 17114 h 151559"/>
                      <a:gd name="connsiteX6" fmla="*/ 120720 w 175590"/>
                      <a:gd name="connsiteY6" fmla="*/ 17114 h 151559"/>
                      <a:gd name="connsiteX7" fmla="*/ 120720 w 175590"/>
                      <a:gd name="connsiteY7" fmla="*/ 17114 h 151559"/>
                      <a:gd name="connsiteX8" fmla="*/ 131693 w 175590"/>
                      <a:gd name="connsiteY8" fmla="*/ 0 h 151559"/>
                      <a:gd name="connsiteX9" fmla="*/ 43898 w 175590"/>
                      <a:gd name="connsiteY9" fmla="*/ 0 h 151559"/>
                      <a:gd name="connsiteX10" fmla="*/ 0 w 175590"/>
                      <a:gd name="connsiteY10" fmla="*/ 75783 h 151559"/>
                      <a:gd name="connsiteX11" fmla="*/ 43898 w 175590"/>
                      <a:gd name="connsiteY11" fmla="*/ 151560 h 151559"/>
                      <a:gd name="connsiteX12" fmla="*/ 131693 w 175590"/>
                      <a:gd name="connsiteY12" fmla="*/ 151560 h 151559"/>
                      <a:gd name="connsiteX13" fmla="*/ 175590 w 175590"/>
                      <a:gd name="connsiteY13" fmla="*/ 75783 h 151559"/>
                      <a:gd name="connsiteX14" fmla="*/ 131693 w 175590"/>
                      <a:gd name="connsiteY14" fmla="*/ 0 h 15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590" h="151559">
                        <a:moveTo>
                          <a:pt x="120720" y="17114"/>
                        </a:moveTo>
                        <a:lnTo>
                          <a:pt x="153639" y="74557"/>
                        </a:lnTo>
                        <a:lnTo>
                          <a:pt x="120720" y="132007"/>
                        </a:lnTo>
                        <a:lnTo>
                          <a:pt x="54870" y="132007"/>
                        </a:lnTo>
                        <a:lnTo>
                          <a:pt x="21952" y="74557"/>
                        </a:lnTo>
                        <a:lnTo>
                          <a:pt x="54870" y="17114"/>
                        </a:lnTo>
                        <a:lnTo>
                          <a:pt x="120720" y="17114"/>
                        </a:lnTo>
                        <a:lnTo>
                          <a:pt x="120720" y="17114"/>
                        </a:lnTo>
                        <a:close/>
                        <a:moveTo>
                          <a:pt x="131693" y="0"/>
                        </a:moveTo>
                        <a:lnTo>
                          <a:pt x="43898" y="0"/>
                        </a:lnTo>
                        <a:lnTo>
                          <a:pt x="0" y="75783"/>
                        </a:lnTo>
                        <a:lnTo>
                          <a:pt x="43898" y="151560"/>
                        </a:lnTo>
                        <a:lnTo>
                          <a:pt x="131693" y="151560"/>
                        </a:lnTo>
                        <a:lnTo>
                          <a:pt x="175590" y="75783"/>
                        </a:lnTo>
                        <a:lnTo>
                          <a:pt x="131693" y="0"/>
                        </a:lnTo>
                        <a:close/>
                      </a:path>
                    </a:pathLst>
                  </a:custGeom>
                  <a:solidFill>
                    <a:srgbClr val="2D5967"/>
                  </a:solidFill>
                  <a:ln w="6417" cap="flat">
                    <a:noFill/>
                    <a:prstDash val="solid"/>
                    <a:miter/>
                  </a:ln>
                </p:spPr>
                <p:txBody>
                  <a:bodyPr rtlCol="0" anchor="ctr"/>
                  <a:lstStyle/>
                  <a:p>
                    <a:endParaRPr lang="en-US" sz="1600"/>
                  </a:p>
                </p:txBody>
              </p:sp>
              <p:sp>
                <p:nvSpPr>
                  <p:cNvPr id="125" name="Freeform: Shape 571">
                    <a:extLst>
                      <a:ext uri="{FF2B5EF4-FFF2-40B4-BE49-F238E27FC236}">
                        <a16:creationId xmlns:a16="http://schemas.microsoft.com/office/drawing/2014/main" id="{0B046BF5-685F-F381-2206-20687A2A16BF}"/>
                      </a:ext>
                    </a:extLst>
                  </p:cNvPr>
                  <p:cNvSpPr/>
                  <p:nvPr/>
                </p:nvSpPr>
                <p:spPr>
                  <a:xfrm>
                    <a:off x="1344655" y="4100631"/>
                    <a:ext cx="151200" cy="151559"/>
                  </a:xfrm>
                  <a:custGeom>
                    <a:avLst/>
                    <a:gdLst>
                      <a:gd name="connsiteX0" fmla="*/ 75603 w 151200"/>
                      <a:gd name="connsiteY0" fmla="*/ 17107 h 151559"/>
                      <a:gd name="connsiteX1" fmla="*/ 132912 w 151200"/>
                      <a:gd name="connsiteY1" fmla="*/ 74557 h 151559"/>
                      <a:gd name="connsiteX2" fmla="*/ 75603 w 151200"/>
                      <a:gd name="connsiteY2" fmla="*/ 132001 h 151559"/>
                      <a:gd name="connsiteX3" fmla="*/ 18294 w 151200"/>
                      <a:gd name="connsiteY3" fmla="*/ 74557 h 151559"/>
                      <a:gd name="connsiteX4" fmla="*/ 75603 w 151200"/>
                      <a:gd name="connsiteY4" fmla="*/ 17107 h 151559"/>
                      <a:gd name="connsiteX5" fmla="*/ 75603 w 151200"/>
                      <a:gd name="connsiteY5" fmla="*/ 0 h 151559"/>
                      <a:gd name="connsiteX6" fmla="*/ 0 w 151200"/>
                      <a:gd name="connsiteY6" fmla="*/ 75777 h 151559"/>
                      <a:gd name="connsiteX7" fmla="*/ 75603 w 151200"/>
                      <a:gd name="connsiteY7" fmla="*/ 151560 h 151559"/>
                      <a:gd name="connsiteX8" fmla="*/ 151200 w 151200"/>
                      <a:gd name="connsiteY8" fmla="*/ 75777 h 151559"/>
                      <a:gd name="connsiteX9" fmla="*/ 75603 w 151200"/>
                      <a:gd name="connsiteY9" fmla="*/ 0 h 151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00" h="151559">
                        <a:moveTo>
                          <a:pt x="75603" y="17107"/>
                        </a:moveTo>
                        <a:cubicBezTo>
                          <a:pt x="107302" y="17107"/>
                          <a:pt x="132912" y="42775"/>
                          <a:pt x="132912" y="74557"/>
                        </a:cubicBezTo>
                        <a:cubicBezTo>
                          <a:pt x="132912" y="106334"/>
                          <a:pt x="107302" y="132001"/>
                          <a:pt x="75603" y="132001"/>
                        </a:cubicBezTo>
                        <a:cubicBezTo>
                          <a:pt x="43898" y="132001"/>
                          <a:pt x="18294" y="106334"/>
                          <a:pt x="18294" y="74557"/>
                        </a:cubicBezTo>
                        <a:cubicBezTo>
                          <a:pt x="18294" y="42775"/>
                          <a:pt x="43898" y="17107"/>
                          <a:pt x="75603" y="17107"/>
                        </a:cubicBezTo>
                        <a:close/>
                        <a:moveTo>
                          <a:pt x="75603" y="0"/>
                        </a:moveTo>
                        <a:cubicBezTo>
                          <a:pt x="34144" y="0"/>
                          <a:pt x="0" y="34221"/>
                          <a:pt x="0" y="75777"/>
                        </a:cubicBezTo>
                        <a:cubicBezTo>
                          <a:pt x="0" y="117332"/>
                          <a:pt x="34144" y="151560"/>
                          <a:pt x="75603" y="151560"/>
                        </a:cubicBezTo>
                        <a:cubicBezTo>
                          <a:pt x="117056" y="151560"/>
                          <a:pt x="151200" y="117332"/>
                          <a:pt x="151200" y="75777"/>
                        </a:cubicBezTo>
                        <a:cubicBezTo>
                          <a:pt x="151200" y="32995"/>
                          <a:pt x="117056" y="0"/>
                          <a:pt x="75603" y="0"/>
                        </a:cubicBezTo>
                        <a:close/>
                      </a:path>
                    </a:pathLst>
                  </a:custGeom>
                  <a:solidFill>
                    <a:srgbClr val="2D5967"/>
                  </a:solidFill>
                  <a:ln w="6417" cap="flat">
                    <a:noFill/>
                    <a:prstDash val="solid"/>
                    <a:miter/>
                  </a:ln>
                </p:spPr>
                <p:txBody>
                  <a:bodyPr rtlCol="0" anchor="ctr"/>
                  <a:lstStyle/>
                  <a:p>
                    <a:endParaRPr lang="en-US" sz="1600"/>
                  </a:p>
                </p:txBody>
              </p:sp>
              <p:sp>
                <p:nvSpPr>
                  <p:cNvPr id="126" name="Freeform: Shape 572">
                    <a:extLst>
                      <a:ext uri="{FF2B5EF4-FFF2-40B4-BE49-F238E27FC236}">
                        <a16:creationId xmlns:a16="http://schemas.microsoft.com/office/drawing/2014/main" id="{41F4F956-9D13-6823-5F39-B97395B03A19}"/>
                      </a:ext>
                    </a:extLst>
                  </p:cNvPr>
                  <p:cNvSpPr/>
                  <p:nvPr/>
                </p:nvSpPr>
                <p:spPr>
                  <a:xfrm>
                    <a:off x="1250777" y="3920959"/>
                    <a:ext cx="167049" cy="151565"/>
                  </a:xfrm>
                  <a:custGeom>
                    <a:avLst/>
                    <a:gdLst>
                      <a:gd name="connsiteX0" fmla="*/ 82912 w 167049"/>
                      <a:gd name="connsiteY0" fmla="*/ 36672 h 151565"/>
                      <a:gd name="connsiteX1" fmla="*/ 136563 w 167049"/>
                      <a:gd name="connsiteY1" fmla="*/ 133226 h 151565"/>
                      <a:gd name="connsiteX2" fmla="*/ 30480 w 167049"/>
                      <a:gd name="connsiteY2" fmla="*/ 133226 h 151565"/>
                      <a:gd name="connsiteX3" fmla="*/ 82912 w 167049"/>
                      <a:gd name="connsiteY3" fmla="*/ 36672 h 151565"/>
                      <a:gd name="connsiteX4" fmla="*/ 82912 w 167049"/>
                      <a:gd name="connsiteY4" fmla="*/ 0 h 151565"/>
                      <a:gd name="connsiteX5" fmla="*/ 0 w 167049"/>
                      <a:gd name="connsiteY5" fmla="*/ 151566 h 151565"/>
                      <a:gd name="connsiteX6" fmla="*/ 167050 w 167049"/>
                      <a:gd name="connsiteY6" fmla="*/ 151566 h 151565"/>
                      <a:gd name="connsiteX7" fmla="*/ 82912 w 167049"/>
                      <a:gd name="connsiteY7" fmla="*/ 0 h 15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049" h="151565">
                        <a:moveTo>
                          <a:pt x="82912" y="36672"/>
                        </a:moveTo>
                        <a:lnTo>
                          <a:pt x="136563" y="133226"/>
                        </a:lnTo>
                        <a:lnTo>
                          <a:pt x="30480" y="133226"/>
                        </a:lnTo>
                        <a:lnTo>
                          <a:pt x="82912" y="36672"/>
                        </a:lnTo>
                        <a:close/>
                        <a:moveTo>
                          <a:pt x="82912" y="0"/>
                        </a:moveTo>
                        <a:lnTo>
                          <a:pt x="0" y="151566"/>
                        </a:lnTo>
                        <a:lnTo>
                          <a:pt x="167050" y="151566"/>
                        </a:lnTo>
                        <a:lnTo>
                          <a:pt x="82912" y="0"/>
                        </a:lnTo>
                        <a:close/>
                      </a:path>
                    </a:pathLst>
                  </a:custGeom>
                  <a:solidFill>
                    <a:srgbClr val="2D5967"/>
                  </a:solidFill>
                  <a:ln w="6417" cap="flat">
                    <a:noFill/>
                    <a:prstDash val="solid"/>
                    <a:miter/>
                  </a:ln>
                </p:spPr>
                <p:txBody>
                  <a:bodyPr rtlCol="0" anchor="ctr"/>
                  <a:lstStyle/>
                  <a:p>
                    <a:endParaRPr lang="en-US" sz="1600"/>
                  </a:p>
                </p:txBody>
              </p:sp>
            </p:grpSp>
            <p:sp>
              <p:nvSpPr>
                <p:cNvPr id="122" name="Freeform: Shape 573">
                  <a:extLst>
                    <a:ext uri="{FF2B5EF4-FFF2-40B4-BE49-F238E27FC236}">
                      <a16:creationId xmlns:a16="http://schemas.microsoft.com/office/drawing/2014/main" id="{FF5B1F2B-0990-0F21-4705-3D74E35DAE72}"/>
                    </a:ext>
                  </a:extLst>
                </p:cNvPr>
                <p:cNvSpPr/>
                <p:nvPr/>
              </p:nvSpPr>
              <p:spPr>
                <a:xfrm>
                  <a:off x="1180063" y="3862296"/>
                  <a:ext cx="487737" cy="440009"/>
                </a:xfrm>
                <a:custGeom>
                  <a:avLst/>
                  <a:gdLst>
                    <a:gd name="connsiteX0" fmla="*/ 467011 w 487737"/>
                    <a:gd name="connsiteY0" fmla="*/ 440009 h 440009"/>
                    <a:gd name="connsiteX1" fmla="*/ 20726 w 487737"/>
                    <a:gd name="connsiteY1" fmla="*/ 440009 h 440009"/>
                    <a:gd name="connsiteX2" fmla="*/ 0 w 487737"/>
                    <a:gd name="connsiteY2" fmla="*/ 419232 h 440009"/>
                    <a:gd name="connsiteX3" fmla="*/ 0 w 487737"/>
                    <a:gd name="connsiteY3" fmla="*/ 0 h 440009"/>
                    <a:gd name="connsiteX4" fmla="*/ 487738 w 487737"/>
                    <a:gd name="connsiteY4" fmla="*/ 0 h 440009"/>
                    <a:gd name="connsiteX5" fmla="*/ 487738 w 487737"/>
                    <a:gd name="connsiteY5" fmla="*/ 419232 h 440009"/>
                    <a:gd name="connsiteX6" fmla="*/ 467011 w 487737"/>
                    <a:gd name="connsiteY6" fmla="*/ 440009 h 440009"/>
                    <a:gd name="connsiteX7" fmla="*/ 18288 w 487737"/>
                    <a:gd name="connsiteY7" fmla="*/ 18333 h 440009"/>
                    <a:gd name="connsiteX8" fmla="*/ 18288 w 487737"/>
                    <a:gd name="connsiteY8" fmla="*/ 420457 h 440009"/>
                    <a:gd name="connsiteX9" fmla="*/ 20726 w 487737"/>
                    <a:gd name="connsiteY9" fmla="*/ 422902 h 440009"/>
                    <a:gd name="connsiteX10" fmla="*/ 468231 w 487737"/>
                    <a:gd name="connsiteY10" fmla="*/ 422902 h 440009"/>
                    <a:gd name="connsiteX11" fmla="*/ 470669 w 487737"/>
                    <a:gd name="connsiteY11" fmla="*/ 420457 h 440009"/>
                    <a:gd name="connsiteX12" fmla="*/ 470669 w 487737"/>
                    <a:gd name="connsiteY12" fmla="*/ 18333 h 440009"/>
                    <a:gd name="connsiteX13" fmla="*/ 18288 w 487737"/>
                    <a:gd name="connsiteY13" fmla="*/ 18333 h 440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7737" h="440009">
                      <a:moveTo>
                        <a:pt x="467011" y="440009"/>
                      </a:moveTo>
                      <a:lnTo>
                        <a:pt x="20726" y="440009"/>
                      </a:lnTo>
                      <a:cubicBezTo>
                        <a:pt x="9754" y="440009"/>
                        <a:pt x="0" y="430236"/>
                        <a:pt x="0" y="419232"/>
                      </a:cubicBezTo>
                      <a:lnTo>
                        <a:pt x="0" y="0"/>
                      </a:lnTo>
                      <a:lnTo>
                        <a:pt x="487738" y="0"/>
                      </a:lnTo>
                      <a:lnTo>
                        <a:pt x="487738" y="419232"/>
                      </a:lnTo>
                      <a:cubicBezTo>
                        <a:pt x="487738" y="430236"/>
                        <a:pt x="477984" y="440009"/>
                        <a:pt x="467011" y="440009"/>
                      </a:cubicBezTo>
                      <a:close/>
                      <a:moveTo>
                        <a:pt x="18288" y="18333"/>
                      </a:moveTo>
                      <a:lnTo>
                        <a:pt x="18288" y="420457"/>
                      </a:lnTo>
                      <a:cubicBezTo>
                        <a:pt x="18288" y="421676"/>
                        <a:pt x="19507" y="422902"/>
                        <a:pt x="20726" y="422902"/>
                      </a:cubicBezTo>
                      <a:lnTo>
                        <a:pt x="468231" y="422902"/>
                      </a:lnTo>
                      <a:cubicBezTo>
                        <a:pt x="469450" y="422902"/>
                        <a:pt x="470669" y="421676"/>
                        <a:pt x="470669" y="420457"/>
                      </a:cubicBezTo>
                      <a:lnTo>
                        <a:pt x="470669" y="18333"/>
                      </a:lnTo>
                      <a:lnTo>
                        <a:pt x="18288" y="18333"/>
                      </a:lnTo>
                      <a:close/>
                    </a:path>
                  </a:pathLst>
                </a:custGeom>
                <a:solidFill>
                  <a:srgbClr val="2D5967"/>
                </a:solidFill>
                <a:ln w="6417" cap="flat">
                  <a:noFill/>
                  <a:prstDash val="solid"/>
                  <a:miter/>
                </a:ln>
              </p:spPr>
              <p:txBody>
                <a:bodyPr rtlCol="0" anchor="ctr"/>
                <a:lstStyle/>
                <a:p>
                  <a:endParaRPr lang="en-US" sz="1600"/>
                </a:p>
              </p:txBody>
            </p:sp>
            <p:sp>
              <p:nvSpPr>
                <p:cNvPr id="123" name="Freeform: Shape 574">
                  <a:extLst>
                    <a:ext uri="{FF2B5EF4-FFF2-40B4-BE49-F238E27FC236}">
                      <a16:creationId xmlns:a16="http://schemas.microsoft.com/office/drawing/2014/main" id="{D0221A36-136A-D578-9597-07521D76F394}"/>
                    </a:ext>
                  </a:extLst>
                </p:cNvPr>
                <p:cNvSpPr/>
                <p:nvPr/>
              </p:nvSpPr>
              <p:spPr>
                <a:xfrm>
                  <a:off x="1180063" y="3813400"/>
                  <a:ext cx="487737" cy="35446"/>
                </a:xfrm>
                <a:custGeom>
                  <a:avLst/>
                  <a:gdLst>
                    <a:gd name="connsiteX0" fmla="*/ 487738 w 487737"/>
                    <a:gd name="connsiteY0" fmla="*/ 35447 h 35446"/>
                    <a:gd name="connsiteX1" fmla="*/ 0 w 487737"/>
                    <a:gd name="connsiteY1" fmla="*/ 35447 h 35446"/>
                    <a:gd name="connsiteX2" fmla="*/ 0 w 487737"/>
                    <a:gd name="connsiteY2" fmla="*/ 20778 h 35446"/>
                    <a:gd name="connsiteX3" fmla="*/ 20726 w 487737"/>
                    <a:gd name="connsiteY3" fmla="*/ 0 h 35446"/>
                    <a:gd name="connsiteX4" fmla="*/ 468231 w 487737"/>
                    <a:gd name="connsiteY4" fmla="*/ 0 h 35446"/>
                    <a:gd name="connsiteX5" fmla="*/ 487738 w 487737"/>
                    <a:gd name="connsiteY5" fmla="*/ 20778 h 35446"/>
                    <a:gd name="connsiteX6" fmla="*/ 487738 w 487737"/>
                    <a:gd name="connsiteY6" fmla="*/ 35447 h 3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737" h="35446">
                      <a:moveTo>
                        <a:pt x="487738" y="35447"/>
                      </a:moveTo>
                      <a:lnTo>
                        <a:pt x="0" y="35447"/>
                      </a:lnTo>
                      <a:lnTo>
                        <a:pt x="0" y="20778"/>
                      </a:lnTo>
                      <a:cubicBezTo>
                        <a:pt x="0" y="9779"/>
                        <a:pt x="9754" y="0"/>
                        <a:pt x="20726" y="0"/>
                      </a:cubicBezTo>
                      <a:lnTo>
                        <a:pt x="468231" y="0"/>
                      </a:lnTo>
                      <a:cubicBezTo>
                        <a:pt x="477984" y="0"/>
                        <a:pt x="487738" y="9779"/>
                        <a:pt x="487738" y="20778"/>
                      </a:cubicBezTo>
                      <a:lnTo>
                        <a:pt x="487738" y="35447"/>
                      </a:lnTo>
                      <a:close/>
                    </a:path>
                  </a:pathLst>
                </a:custGeom>
                <a:solidFill>
                  <a:srgbClr val="2D5967"/>
                </a:solidFill>
                <a:ln w="6417" cap="flat">
                  <a:noFill/>
                  <a:prstDash val="solid"/>
                  <a:miter/>
                </a:ln>
              </p:spPr>
              <p:txBody>
                <a:bodyPr rtlCol="0" anchor="ctr"/>
                <a:lstStyle/>
                <a:p>
                  <a:endParaRPr lang="en-US" sz="1600"/>
                </a:p>
              </p:txBody>
            </p:sp>
          </p:grpSp>
          <p:sp>
            <p:nvSpPr>
              <p:cNvPr id="119" name="TextBox 575">
                <a:extLst>
                  <a:ext uri="{FF2B5EF4-FFF2-40B4-BE49-F238E27FC236}">
                    <a16:creationId xmlns:a16="http://schemas.microsoft.com/office/drawing/2014/main" id="{6A250B31-9A45-B925-C200-D898FF556970}"/>
                  </a:ext>
                </a:extLst>
              </p:cNvPr>
              <p:cNvSpPr txBox="1"/>
              <p:nvPr/>
            </p:nvSpPr>
            <p:spPr>
              <a:xfrm>
                <a:off x="325661" y="4312189"/>
                <a:ext cx="2321671" cy="516402"/>
              </a:xfrm>
              <a:prstGeom prst="rect">
                <a:avLst/>
              </a:prstGeom>
              <a:noFill/>
            </p:spPr>
            <p:txBody>
              <a:bodyPr wrap="none" rtlCol="0">
                <a:spAutoFit/>
              </a:bodyPr>
              <a:lstStyle/>
              <a:p>
                <a:pPr algn="l"/>
                <a:r>
                  <a:rPr lang="en-US" sz="1400" spc="0" baseline="0" dirty="0">
                    <a:solidFill>
                      <a:srgbClr val="000000"/>
                    </a:solidFill>
                    <a:latin typeface="Oracle Sans"/>
                    <a:cs typeface="Oracle Sans"/>
                    <a:sym typeface="Oracle Sans"/>
                    <a:rtl val="0"/>
                  </a:rPr>
                  <a:t>Object Storage</a:t>
                </a:r>
              </a:p>
            </p:txBody>
          </p:sp>
        </p:grpSp>
        <p:grpSp>
          <p:nvGrpSpPr>
            <p:cNvPr id="112" name="Graphic 2">
              <a:extLst>
                <a:ext uri="{FF2B5EF4-FFF2-40B4-BE49-F238E27FC236}">
                  <a16:creationId xmlns:a16="http://schemas.microsoft.com/office/drawing/2014/main" id="{196BD6CA-F40B-425B-2C44-B9BDA36293DB}"/>
                </a:ext>
              </a:extLst>
            </p:cNvPr>
            <p:cNvGrpSpPr>
              <a:grpSpLocks noChangeAspect="1"/>
            </p:cNvGrpSpPr>
            <p:nvPr/>
          </p:nvGrpSpPr>
          <p:grpSpPr>
            <a:xfrm>
              <a:off x="8259403" y="3936041"/>
              <a:ext cx="545342" cy="650730"/>
              <a:chOff x="998580" y="749622"/>
              <a:chExt cx="726593" cy="867011"/>
            </a:xfrm>
          </p:grpSpPr>
          <p:grpSp>
            <p:nvGrpSpPr>
              <p:cNvPr id="114" name="Graphic 2">
                <a:extLst>
                  <a:ext uri="{FF2B5EF4-FFF2-40B4-BE49-F238E27FC236}">
                    <a16:creationId xmlns:a16="http://schemas.microsoft.com/office/drawing/2014/main" id="{820B84D5-679F-5ABD-9319-F84EEA6B5D5C}"/>
                  </a:ext>
                </a:extLst>
              </p:cNvPr>
              <p:cNvGrpSpPr/>
              <p:nvPr/>
            </p:nvGrpSpPr>
            <p:grpSpPr>
              <a:xfrm>
                <a:off x="1081237" y="749622"/>
                <a:ext cx="513352" cy="484277"/>
                <a:chOff x="1081237" y="749622"/>
                <a:chExt cx="513352" cy="484277"/>
              </a:xfrm>
            </p:grpSpPr>
            <p:sp>
              <p:nvSpPr>
                <p:cNvPr id="116" name="Freeform: Shape 34">
                  <a:extLst>
                    <a:ext uri="{FF2B5EF4-FFF2-40B4-BE49-F238E27FC236}">
                      <a16:creationId xmlns:a16="http://schemas.microsoft.com/office/drawing/2014/main" id="{D7D3B4AD-7C2E-2653-A2EA-6956CC9A98F5}"/>
                    </a:ext>
                  </a:extLst>
                </p:cNvPr>
                <p:cNvSpPr/>
                <p:nvPr/>
              </p:nvSpPr>
              <p:spPr>
                <a:xfrm>
                  <a:off x="1081237" y="749622"/>
                  <a:ext cx="513352" cy="484277"/>
                </a:xfrm>
                <a:custGeom>
                  <a:avLst/>
                  <a:gdLst>
                    <a:gd name="connsiteX0" fmla="*/ 294167 w 513352"/>
                    <a:gd name="connsiteY0" fmla="*/ 11538 h 484277"/>
                    <a:gd name="connsiteX1" fmla="*/ 350931 w 513352"/>
                    <a:gd name="connsiteY1" fmla="*/ 27541 h 484277"/>
                    <a:gd name="connsiteX2" fmla="*/ 390606 w 513352"/>
                    <a:gd name="connsiteY2" fmla="*/ 71179 h 484277"/>
                    <a:gd name="connsiteX3" fmla="*/ 400796 w 513352"/>
                    <a:gd name="connsiteY3" fmla="*/ 83532 h 484277"/>
                    <a:gd name="connsiteX4" fmla="*/ 415292 w 513352"/>
                    <a:gd name="connsiteY4" fmla="*/ 90328 h 484277"/>
                    <a:gd name="connsiteX5" fmla="*/ 449898 w 513352"/>
                    <a:gd name="connsiteY5" fmla="*/ 104633 h 484277"/>
                    <a:gd name="connsiteX6" fmla="*/ 497941 w 513352"/>
                    <a:gd name="connsiteY6" fmla="*/ 169857 h 484277"/>
                    <a:gd name="connsiteX7" fmla="*/ 488662 w 513352"/>
                    <a:gd name="connsiteY7" fmla="*/ 250331 h 484277"/>
                    <a:gd name="connsiteX8" fmla="*/ 485659 w 513352"/>
                    <a:gd name="connsiteY8" fmla="*/ 255868 h 484277"/>
                    <a:gd name="connsiteX9" fmla="*/ 397183 w 513352"/>
                    <a:gd name="connsiteY9" fmla="*/ 255868 h 484277"/>
                    <a:gd name="connsiteX10" fmla="*/ 397183 w 513352"/>
                    <a:gd name="connsiteY10" fmla="*/ 432365 h 484277"/>
                    <a:gd name="connsiteX11" fmla="*/ 394771 w 513352"/>
                    <a:gd name="connsiteY11" fmla="*/ 441176 h 484277"/>
                    <a:gd name="connsiteX12" fmla="*/ 388758 w 513352"/>
                    <a:gd name="connsiteY12" fmla="*/ 448054 h 484277"/>
                    <a:gd name="connsiteX13" fmla="*/ 382643 w 513352"/>
                    <a:gd name="connsiteY13" fmla="*/ 452322 h 484277"/>
                    <a:gd name="connsiteX14" fmla="*/ 288976 w 513352"/>
                    <a:gd name="connsiteY14" fmla="*/ 472284 h 484277"/>
                    <a:gd name="connsiteX15" fmla="*/ 256674 w 513352"/>
                    <a:gd name="connsiteY15" fmla="*/ 473202 h 484277"/>
                    <a:gd name="connsiteX16" fmla="*/ 235678 w 513352"/>
                    <a:gd name="connsiteY16" fmla="*/ 473202 h 484277"/>
                    <a:gd name="connsiteX17" fmla="*/ 166466 w 513352"/>
                    <a:gd name="connsiteY17" fmla="*/ 465245 h 484277"/>
                    <a:gd name="connsiteX18" fmla="*/ 146503 w 513352"/>
                    <a:gd name="connsiteY18" fmla="*/ 459823 h 484277"/>
                    <a:gd name="connsiteX19" fmla="*/ 130358 w 513352"/>
                    <a:gd name="connsiteY19" fmla="*/ 452668 h 484277"/>
                    <a:gd name="connsiteX20" fmla="*/ 120341 w 513352"/>
                    <a:gd name="connsiteY20" fmla="*/ 444692 h 484277"/>
                    <a:gd name="connsiteX21" fmla="*/ 115818 w 513352"/>
                    <a:gd name="connsiteY21" fmla="*/ 432712 h 484277"/>
                    <a:gd name="connsiteX22" fmla="*/ 115818 w 513352"/>
                    <a:gd name="connsiteY22" fmla="*/ 255868 h 484277"/>
                    <a:gd name="connsiteX23" fmla="*/ 11999 w 513352"/>
                    <a:gd name="connsiteY23" fmla="*/ 255868 h 484277"/>
                    <a:gd name="connsiteX24" fmla="*/ 12808 w 513352"/>
                    <a:gd name="connsiteY24" fmla="*/ 244333 h 484277"/>
                    <a:gd name="connsiteX25" fmla="*/ 31462 w 513352"/>
                    <a:gd name="connsiteY25" fmla="*/ 189510 h 484277"/>
                    <a:gd name="connsiteX26" fmla="*/ 74410 w 513352"/>
                    <a:gd name="connsiteY26" fmla="*/ 150661 h 484277"/>
                    <a:gd name="connsiteX27" fmla="*/ 86711 w 513352"/>
                    <a:gd name="connsiteY27" fmla="*/ 140602 h 484277"/>
                    <a:gd name="connsiteX28" fmla="*/ 93442 w 513352"/>
                    <a:gd name="connsiteY28" fmla="*/ 126205 h 484277"/>
                    <a:gd name="connsiteX29" fmla="*/ 123479 w 513352"/>
                    <a:gd name="connsiteY29" fmla="*/ 75959 h 484277"/>
                    <a:gd name="connsiteX30" fmla="*/ 178574 w 513352"/>
                    <a:gd name="connsiteY30" fmla="*/ 56182 h 484277"/>
                    <a:gd name="connsiteX31" fmla="*/ 186653 w 513352"/>
                    <a:gd name="connsiteY31" fmla="*/ 56182 h 484277"/>
                    <a:gd name="connsiteX32" fmla="*/ 190112 w 513352"/>
                    <a:gd name="connsiteY32" fmla="*/ 56182 h 484277"/>
                    <a:gd name="connsiteX33" fmla="*/ 203677 w 513352"/>
                    <a:gd name="connsiteY33" fmla="*/ 53778 h 484277"/>
                    <a:gd name="connsiteX34" fmla="*/ 215144 w 513352"/>
                    <a:gd name="connsiteY34" fmla="*/ 46146 h 484277"/>
                    <a:gd name="connsiteX35" fmla="*/ 251059 w 513352"/>
                    <a:gd name="connsiteY35" fmla="*/ 20636 h 484277"/>
                    <a:gd name="connsiteX36" fmla="*/ 294167 w 513352"/>
                    <a:gd name="connsiteY36" fmla="*/ 11538 h 484277"/>
                    <a:gd name="connsiteX37" fmla="*/ 294167 w 513352"/>
                    <a:gd name="connsiteY37" fmla="*/ 2 h 484277"/>
                    <a:gd name="connsiteX38" fmla="*/ 246464 w 513352"/>
                    <a:gd name="connsiteY38" fmla="*/ 9979 h 484277"/>
                    <a:gd name="connsiteX39" fmla="*/ 206725 w 513352"/>
                    <a:gd name="connsiteY39" fmla="*/ 38186 h 484277"/>
                    <a:gd name="connsiteX40" fmla="*/ 199134 w 513352"/>
                    <a:gd name="connsiteY40" fmla="*/ 43395 h 484277"/>
                    <a:gd name="connsiteX41" fmla="*/ 190112 w 513352"/>
                    <a:gd name="connsiteY41" fmla="*/ 45222 h 484277"/>
                    <a:gd name="connsiteX42" fmla="*/ 187802 w 513352"/>
                    <a:gd name="connsiteY42" fmla="*/ 45222 h 484277"/>
                    <a:gd name="connsiteX43" fmla="*/ 178574 w 513352"/>
                    <a:gd name="connsiteY43" fmla="*/ 45222 h 484277"/>
                    <a:gd name="connsiteX44" fmla="*/ 139008 w 513352"/>
                    <a:gd name="connsiteY44" fmla="*/ 53528 h 484277"/>
                    <a:gd name="connsiteX45" fmla="*/ 101829 w 513352"/>
                    <a:gd name="connsiteY45" fmla="*/ 82061 h 484277"/>
                    <a:gd name="connsiteX46" fmla="*/ 82136 w 513352"/>
                    <a:gd name="connsiteY46" fmla="*/ 124590 h 484277"/>
                    <a:gd name="connsiteX47" fmla="*/ 77458 w 513352"/>
                    <a:gd name="connsiteY47" fmla="*/ 134040 h 484277"/>
                    <a:gd name="connsiteX48" fmla="*/ 69218 w 513352"/>
                    <a:gd name="connsiteY48" fmla="*/ 140625 h 484277"/>
                    <a:gd name="connsiteX49" fmla="*/ 22138 w 513352"/>
                    <a:gd name="connsiteY49" fmla="*/ 183397 h 484277"/>
                    <a:gd name="connsiteX50" fmla="*/ 1733 w 513352"/>
                    <a:gd name="connsiteY50" fmla="*/ 243640 h 484277"/>
                    <a:gd name="connsiteX51" fmla="*/ 924 w 513352"/>
                    <a:gd name="connsiteY51" fmla="*/ 255176 h 484277"/>
                    <a:gd name="connsiteX52" fmla="*/ 0 w 513352"/>
                    <a:gd name="connsiteY52" fmla="*/ 267404 h 484277"/>
                    <a:gd name="connsiteX53" fmla="*/ 104633 w 513352"/>
                    <a:gd name="connsiteY53" fmla="*/ 267404 h 484277"/>
                    <a:gd name="connsiteX54" fmla="*/ 104633 w 513352"/>
                    <a:gd name="connsiteY54" fmla="*/ 432365 h 484277"/>
                    <a:gd name="connsiteX55" fmla="*/ 110575 w 513352"/>
                    <a:gd name="connsiteY55" fmla="*/ 450166 h 484277"/>
                    <a:gd name="connsiteX56" fmla="*/ 124936 w 513352"/>
                    <a:gd name="connsiteY56" fmla="*/ 462242 h 484277"/>
                    <a:gd name="connsiteX57" fmla="*/ 143044 w 513352"/>
                    <a:gd name="connsiteY57" fmla="*/ 470436 h 484277"/>
                    <a:gd name="connsiteX58" fmla="*/ 164387 w 513352"/>
                    <a:gd name="connsiteY58" fmla="*/ 476205 h 484277"/>
                    <a:gd name="connsiteX59" fmla="*/ 235216 w 513352"/>
                    <a:gd name="connsiteY59" fmla="*/ 484278 h 484277"/>
                    <a:gd name="connsiteX60" fmla="*/ 256674 w 513352"/>
                    <a:gd name="connsiteY60" fmla="*/ 484278 h 484277"/>
                    <a:gd name="connsiteX61" fmla="*/ 289785 w 513352"/>
                    <a:gd name="connsiteY61" fmla="*/ 483238 h 484277"/>
                    <a:gd name="connsiteX62" fmla="*/ 388411 w 513352"/>
                    <a:gd name="connsiteY62" fmla="*/ 461787 h 484277"/>
                    <a:gd name="connsiteX63" fmla="*/ 396144 w 513352"/>
                    <a:gd name="connsiteY63" fmla="*/ 456480 h 484277"/>
                    <a:gd name="connsiteX64" fmla="*/ 405262 w 513352"/>
                    <a:gd name="connsiteY64" fmla="*/ 445642 h 484277"/>
                    <a:gd name="connsiteX65" fmla="*/ 408714 w 513352"/>
                    <a:gd name="connsiteY65" fmla="*/ 431903 h 484277"/>
                    <a:gd name="connsiteX66" fmla="*/ 408714 w 513352"/>
                    <a:gd name="connsiteY66" fmla="*/ 267404 h 484277"/>
                    <a:gd name="connsiteX67" fmla="*/ 492583 w 513352"/>
                    <a:gd name="connsiteY67" fmla="*/ 267404 h 484277"/>
                    <a:gd name="connsiteX68" fmla="*/ 495810 w 513352"/>
                    <a:gd name="connsiteY68" fmla="*/ 261290 h 484277"/>
                    <a:gd name="connsiteX69" fmla="*/ 498813 w 513352"/>
                    <a:gd name="connsiteY69" fmla="*/ 255753 h 484277"/>
                    <a:gd name="connsiteX70" fmla="*/ 513290 w 513352"/>
                    <a:gd name="connsiteY70" fmla="*/ 201956 h 484277"/>
                    <a:gd name="connsiteX71" fmla="*/ 502323 w 513352"/>
                    <a:gd name="connsiteY71" fmla="*/ 147336 h 484277"/>
                    <a:gd name="connsiteX72" fmla="*/ 468205 w 513352"/>
                    <a:gd name="connsiteY72" fmla="*/ 103294 h 484277"/>
                    <a:gd name="connsiteX73" fmla="*/ 418064 w 513352"/>
                    <a:gd name="connsiteY73" fmla="*/ 79023 h 484277"/>
                    <a:gd name="connsiteX74" fmla="*/ 408156 w 513352"/>
                    <a:gd name="connsiteY74" fmla="*/ 74425 h 484277"/>
                    <a:gd name="connsiteX75" fmla="*/ 401219 w 513352"/>
                    <a:gd name="connsiteY75" fmla="*/ 65987 h 484277"/>
                    <a:gd name="connsiteX76" fmla="*/ 357136 w 513352"/>
                    <a:gd name="connsiteY76" fmla="*/ 17671 h 484277"/>
                    <a:gd name="connsiteX77" fmla="*/ 294167 w 513352"/>
                    <a:gd name="connsiteY77" fmla="*/ 2 h 48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13352" h="484277">
                      <a:moveTo>
                        <a:pt x="294167" y="11538"/>
                      </a:moveTo>
                      <a:cubicBezTo>
                        <a:pt x="314213" y="11452"/>
                        <a:pt x="333881" y="16997"/>
                        <a:pt x="350931" y="27541"/>
                      </a:cubicBezTo>
                      <a:cubicBezTo>
                        <a:pt x="367980" y="38085"/>
                        <a:pt x="381725" y="53205"/>
                        <a:pt x="390606" y="71179"/>
                      </a:cubicBezTo>
                      <a:cubicBezTo>
                        <a:pt x="393044" y="76001"/>
                        <a:pt x="396522" y="80220"/>
                        <a:pt x="400796" y="83532"/>
                      </a:cubicBezTo>
                      <a:cubicBezTo>
                        <a:pt x="405063" y="86844"/>
                        <a:pt x="410017" y="89166"/>
                        <a:pt x="415292" y="90328"/>
                      </a:cubicBezTo>
                      <a:cubicBezTo>
                        <a:pt x="427541" y="93147"/>
                        <a:pt x="439233" y="97981"/>
                        <a:pt x="449898" y="104633"/>
                      </a:cubicBezTo>
                      <a:cubicBezTo>
                        <a:pt x="473582" y="119518"/>
                        <a:pt x="490747" y="142823"/>
                        <a:pt x="497941" y="169857"/>
                      </a:cubicBezTo>
                      <a:cubicBezTo>
                        <a:pt x="505134" y="196890"/>
                        <a:pt x="501816" y="225644"/>
                        <a:pt x="488662" y="250331"/>
                      </a:cubicBezTo>
                      <a:lnTo>
                        <a:pt x="485659" y="255868"/>
                      </a:lnTo>
                      <a:lnTo>
                        <a:pt x="397183" y="255868"/>
                      </a:lnTo>
                      <a:lnTo>
                        <a:pt x="397183" y="432365"/>
                      </a:lnTo>
                      <a:cubicBezTo>
                        <a:pt x="397055" y="435452"/>
                        <a:pt x="396227" y="438461"/>
                        <a:pt x="394771" y="441176"/>
                      </a:cubicBezTo>
                      <a:cubicBezTo>
                        <a:pt x="393314" y="443896"/>
                        <a:pt x="391254" y="446245"/>
                        <a:pt x="388758" y="448054"/>
                      </a:cubicBezTo>
                      <a:cubicBezTo>
                        <a:pt x="386833" y="449633"/>
                        <a:pt x="384792" y="451064"/>
                        <a:pt x="382643" y="452322"/>
                      </a:cubicBezTo>
                      <a:cubicBezTo>
                        <a:pt x="362109" y="463859"/>
                        <a:pt x="323582" y="470090"/>
                        <a:pt x="288976" y="472284"/>
                      </a:cubicBezTo>
                      <a:cubicBezTo>
                        <a:pt x="277439" y="472971"/>
                        <a:pt x="266479" y="473202"/>
                        <a:pt x="256674" y="473202"/>
                      </a:cubicBezTo>
                      <a:lnTo>
                        <a:pt x="235678" y="473202"/>
                      </a:lnTo>
                      <a:cubicBezTo>
                        <a:pt x="212430" y="472445"/>
                        <a:pt x="189278" y="469782"/>
                        <a:pt x="166466" y="465245"/>
                      </a:cubicBezTo>
                      <a:cubicBezTo>
                        <a:pt x="159709" y="463840"/>
                        <a:pt x="153042" y="462030"/>
                        <a:pt x="146503" y="459823"/>
                      </a:cubicBezTo>
                      <a:cubicBezTo>
                        <a:pt x="140907" y="457962"/>
                        <a:pt x="135498" y="455569"/>
                        <a:pt x="130358" y="452668"/>
                      </a:cubicBezTo>
                      <a:cubicBezTo>
                        <a:pt x="126360" y="450961"/>
                        <a:pt x="122895" y="448208"/>
                        <a:pt x="120341" y="444692"/>
                      </a:cubicBezTo>
                      <a:cubicBezTo>
                        <a:pt x="117781" y="441182"/>
                        <a:pt x="116222" y="437043"/>
                        <a:pt x="115818" y="432712"/>
                      </a:cubicBezTo>
                      <a:lnTo>
                        <a:pt x="115818" y="255868"/>
                      </a:lnTo>
                      <a:lnTo>
                        <a:pt x="11999" y="255868"/>
                      </a:lnTo>
                      <a:lnTo>
                        <a:pt x="12808" y="244333"/>
                      </a:lnTo>
                      <a:cubicBezTo>
                        <a:pt x="14258" y="224769"/>
                        <a:pt x="20682" y="205900"/>
                        <a:pt x="31462" y="189510"/>
                      </a:cubicBezTo>
                      <a:cubicBezTo>
                        <a:pt x="42242" y="173119"/>
                        <a:pt x="57020" y="159748"/>
                        <a:pt x="74410" y="150661"/>
                      </a:cubicBezTo>
                      <a:cubicBezTo>
                        <a:pt x="79209" y="148273"/>
                        <a:pt x="83412" y="144835"/>
                        <a:pt x="86711" y="140602"/>
                      </a:cubicBezTo>
                      <a:cubicBezTo>
                        <a:pt x="90003" y="136368"/>
                        <a:pt x="92306" y="131447"/>
                        <a:pt x="93442" y="126205"/>
                      </a:cubicBezTo>
                      <a:cubicBezTo>
                        <a:pt x="97337" y="106485"/>
                        <a:pt x="107957" y="88728"/>
                        <a:pt x="123479" y="75959"/>
                      </a:cubicBezTo>
                      <a:cubicBezTo>
                        <a:pt x="139002" y="63190"/>
                        <a:pt x="158477" y="56201"/>
                        <a:pt x="178574" y="56182"/>
                      </a:cubicBezTo>
                      <a:cubicBezTo>
                        <a:pt x="181231" y="56182"/>
                        <a:pt x="183997" y="56182"/>
                        <a:pt x="186653" y="56182"/>
                      </a:cubicBezTo>
                      <a:lnTo>
                        <a:pt x="190112" y="56182"/>
                      </a:lnTo>
                      <a:cubicBezTo>
                        <a:pt x="194751" y="56324"/>
                        <a:pt x="199371" y="55505"/>
                        <a:pt x="203677" y="53778"/>
                      </a:cubicBezTo>
                      <a:cubicBezTo>
                        <a:pt x="207983" y="52051"/>
                        <a:pt x="211891" y="49452"/>
                        <a:pt x="215144" y="46146"/>
                      </a:cubicBezTo>
                      <a:cubicBezTo>
                        <a:pt x="225244" y="35272"/>
                        <a:pt x="237468" y="26589"/>
                        <a:pt x="251059" y="20636"/>
                      </a:cubicBezTo>
                      <a:cubicBezTo>
                        <a:pt x="264656" y="14683"/>
                        <a:pt x="279325" y="11586"/>
                        <a:pt x="294167" y="11538"/>
                      </a:cubicBezTo>
                      <a:close/>
                      <a:moveTo>
                        <a:pt x="294167" y="2"/>
                      </a:moveTo>
                      <a:cubicBezTo>
                        <a:pt x="277747" y="13"/>
                        <a:pt x="261512" y="3410"/>
                        <a:pt x="246464" y="9979"/>
                      </a:cubicBezTo>
                      <a:cubicBezTo>
                        <a:pt x="231417" y="16549"/>
                        <a:pt x="217890" y="26152"/>
                        <a:pt x="206725" y="38186"/>
                      </a:cubicBezTo>
                      <a:cubicBezTo>
                        <a:pt x="204569" y="40414"/>
                        <a:pt x="201989" y="42186"/>
                        <a:pt x="199134" y="43395"/>
                      </a:cubicBezTo>
                      <a:cubicBezTo>
                        <a:pt x="196278" y="44604"/>
                        <a:pt x="193211" y="45226"/>
                        <a:pt x="190112" y="45222"/>
                      </a:cubicBezTo>
                      <a:lnTo>
                        <a:pt x="187802" y="45222"/>
                      </a:lnTo>
                      <a:cubicBezTo>
                        <a:pt x="184728" y="45050"/>
                        <a:pt x="181648" y="45050"/>
                        <a:pt x="178574" y="45222"/>
                      </a:cubicBezTo>
                      <a:cubicBezTo>
                        <a:pt x="164958" y="45249"/>
                        <a:pt x="151489" y="48077"/>
                        <a:pt x="139008" y="53528"/>
                      </a:cubicBezTo>
                      <a:cubicBezTo>
                        <a:pt x="124493" y="59894"/>
                        <a:pt x="111730" y="69685"/>
                        <a:pt x="101829" y="82061"/>
                      </a:cubicBezTo>
                      <a:cubicBezTo>
                        <a:pt x="91921" y="94437"/>
                        <a:pt x="85164" y="109030"/>
                        <a:pt x="82136" y="124590"/>
                      </a:cubicBezTo>
                      <a:cubicBezTo>
                        <a:pt x="81282" y="128044"/>
                        <a:pt x="79684" y="131270"/>
                        <a:pt x="77458" y="134040"/>
                      </a:cubicBezTo>
                      <a:cubicBezTo>
                        <a:pt x="75225" y="136811"/>
                        <a:pt x="72408" y="139058"/>
                        <a:pt x="69218" y="140625"/>
                      </a:cubicBezTo>
                      <a:cubicBezTo>
                        <a:pt x="50148" y="150654"/>
                        <a:pt x="33945" y="165374"/>
                        <a:pt x="22138" y="183397"/>
                      </a:cubicBezTo>
                      <a:cubicBezTo>
                        <a:pt x="10331" y="201420"/>
                        <a:pt x="3311" y="222152"/>
                        <a:pt x="1733" y="243640"/>
                      </a:cubicBezTo>
                      <a:lnTo>
                        <a:pt x="924" y="255176"/>
                      </a:lnTo>
                      <a:lnTo>
                        <a:pt x="0" y="267404"/>
                      </a:lnTo>
                      <a:lnTo>
                        <a:pt x="104633" y="267404"/>
                      </a:lnTo>
                      <a:lnTo>
                        <a:pt x="104633" y="432365"/>
                      </a:lnTo>
                      <a:cubicBezTo>
                        <a:pt x="104935" y="438737"/>
                        <a:pt x="106994" y="444891"/>
                        <a:pt x="110575" y="450166"/>
                      </a:cubicBezTo>
                      <a:cubicBezTo>
                        <a:pt x="114156" y="455440"/>
                        <a:pt x="119129" y="459618"/>
                        <a:pt x="124936" y="462242"/>
                      </a:cubicBezTo>
                      <a:cubicBezTo>
                        <a:pt x="130679" y="465579"/>
                        <a:pt x="136749" y="468325"/>
                        <a:pt x="143044" y="470436"/>
                      </a:cubicBezTo>
                      <a:cubicBezTo>
                        <a:pt x="149391" y="472509"/>
                        <a:pt x="156545" y="474473"/>
                        <a:pt x="164387" y="476205"/>
                      </a:cubicBezTo>
                      <a:cubicBezTo>
                        <a:pt x="187738" y="480819"/>
                        <a:pt x="211429" y="483520"/>
                        <a:pt x="235216" y="484278"/>
                      </a:cubicBezTo>
                      <a:cubicBezTo>
                        <a:pt x="242486" y="484278"/>
                        <a:pt x="249750" y="484278"/>
                        <a:pt x="256674" y="484278"/>
                      </a:cubicBezTo>
                      <a:cubicBezTo>
                        <a:pt x="267287" y="484278"/>
                        <a:pt x="278709" y="484278"/>
                        <a:pt x="289785" y="483238"/>
                      </a:cubicBezTo>
                      <a:cubicBezTo>
                        <a:pt x="321388" y="481396"/>
                        <a:pt x="364303" y="476090"/>
                        <a:pt x="388411" y="461787"/>
                      </a:cubicBezTo>
                      <a:cubicBezTo>
                        <a:pt x="391132" y="460234"/>
                        <a:pt x="393718" y="458456"/>
                        <a:pt x="396144" y="456480"/>
                      </a:cubicBezTo>
                      <a:cubicBezTo>
                        <a:pt x="399968" y="453605"/>
                        <a:pt x="403087" y="449902"/>
                        <a:pt x="405262" y="445642"/>
                      </a:cubicBezTo>
                      <a:cubicBezTo>
                        <a:pt x="407444" y="441387"/>
                        <a:pt x="408624" y="436690"/>
                        <a:pt x="408714" y="431903"/>
                      </a:cubicBezTo>
                      <a:lnTo>
                        <a:pt x="408714" y="267404"/>
                      </a:lnTo>
                      <a:lnTo>
                        <a:pt x="492583" y="267404"/>
                      </a:lnTo>
                      <a:lnTo>
                        <a:pt x="495810" y="261290"/>
                      </a:lnTo>
                      <a:lnTo>
                        <a:pt x="498813" y="255753"/>
                      </a:lnTo>
                      <a:cubicBezTo>
                        <a:pt x="507726" y="239178"/>
                        <a:pt x="512680" y="220765"/>
                        <a:pt x="513290" y="201956"/>
                      </a:cubicBezTo>
                      <a:cubicBezTo>
                        <a:pt x="513893" y="183147"/>
                        <a:pt x="510145" y="164452"/>
                        <a:pt x="502323" y="147336"/>
                      </a:cubicBezTo>
                      <a:cubicBezTo>
                        <a:pt x="494501" y="130219"/>
                        <a:pt x="482822" y="115145"/>
                        <a:pt x="468205" y="103294"/>
                      </a:cubicBezTo>
                      <a:cubicBezTo>
                        <a:pt x="453587" y="91442"/>
                        <a:pt x="436422" y="83135"/>
                        <a:pt x="418064" y="79023"/>
                      </a:cubicBezTo>
                      <a:cubicBezTo>
                        <a:pt x="414457" y="78252"/>
                        <a:pt x="411069" y="76681"/>
                        <a:pt x="408156" y="74425"/>
                      </a:cubicBezTo>
                      <a:cubicBezTo>
                        <a:pt x="405236" y="72168"/>
                        <a:pt x="402869" y="69284"/>
                        <a:pt x="401219" y="65987"/>
                      </a:cubicBezTo>
                      <a:cubicBezTo>
                        <a:pt x="391331" y="46075"/>
                        <a:pt x="376059" y="29336"/>
                        <a:pt x="357136" y="17671"/>
                      </a:cubicBezTo>
                      <a:cubicBezTo>
                        <a:pt x="338213" y="6007"/>
                        <a:pt x="316395" y="-115"/>
                        <a:pt x="294167" y="2"/>
                      </a:cubicBezTo>
                      <a:close/>
                    </a:path>
                  </a:pathLst>
                </a:custGeom>
                <a:solidFill>
                  <a:srgbClr val="FFFFFF"/>
                </a:solidFill>
                <a:ln w="6417" cap="flat">
                  <a:noFill/>
                  <a:prstDash val="solid"/>
                  <a:miter/>
                </a:ln>
              </p:spPr>
              <p:txBody>
                <a:bodyPr rtlCol="0" anchor="ctr"/>
                <a:lstStyle/>
                <a:p>
                  <a:endParaRPr lang="en-US" sz="1600"/>
                </a:p>
              </p:txBody>
            </p:sp>
            <p:sp>
              <p:nvSpPr>
                <p:cNvPr id="117" name="Freeform: Shape 35">
                  <a:extLst>
                    <a:ext uri="{FF2B5EF4-FFF2-40B4-BE49-F238E27FC236}">
                      <a16:creationId xmlns:a16="http://schemas.microsoft.com/office/drawing/2014/main" id="{709F3E20-4AD3-7DC1-6489-FAFE0790B09F}"/>
                    </a:ext>
                  </a:extLst>
                </p:cNvPr>
                <p:cNvSpPr/>
                <p:nvPr/>
              </p:nvSpPr>
              <p:spPr>
                <a:xfrm>
                  <a:off x="1093686" y="761153"/>
                  <a:ext cx="489204" cy="244562"/>
                </a:xfrm>
                <a:custGeom>
                  <a:avLst/>
                  <a:gdLst>
                    <a:gd name="connsiteX0" fmla="*/ 437442 w 489204"/>
                    <a:gd name="connsiteY0" fmla="*/ 93096 h 244562"/>
                    <a:gd name="connsiteX1" fmla="*/ 402837 w 489204"/>
                    <a:gd name="connsiteY1" fmla="*/ 78791 h 244562"/>
                    <a:gd name="connsiteX2" fmla="*/ 388334 w 489204"/>
                    <a:gd name="connsiteY2" fmla="*/ 71995 h 244562"/>
                    <a:gd name="connsiteX3" fmla="*/ 378144 w 489204"/>
                    <a:gd name="connsiteY3" fmla="*/ 59642 h 244562"/>
                    <a:gd name="connsiteX4" fmla="*/ 338469 w 489204"/>
                    <a:gd name="connsiteY4" fmla="*/ 16004 h 244562"/>
                    <a:gd name="connsiteX5" fmla="*/ 281706 w 489204"/>
                    <a:gd name="connsiteY5" fmla="*/ 1 h 244562"/>
                    <a:gd name="connsiteX6" fmla="*/ 238604 w 489204"/>
                    <a:gd name="connsiteY6" fmla="*/ 9099 h 244562"/>
                    <a:gd name="connsiteX7" fmla="*/ 202689 w 489204"/>
                    <a:gd name="connsiteY7" fmla="*/ 34609 h 244562"/>
                    <a:gd name="connsiteX8" fmla="*/ 189650 w 489204"/>
                    <a:gd name="connsiteY8" fmla="*/ 43150 h 244562"/>
                    <a:gd name="connsiteX9" fmla="*/ 174192 w 489204"/>
                    <a:gd name="connsiteY9" fmla="*/ 45106 h 244562"/>
                    <a:gd name="connsiteX10" fmla="*/ 114348 w 489204"/>
                    <a:gd name="connsiteY10" fmla="*/ 61887 h 244562"/>
                    <a:gd name="connsiteX11" fmla="*/ 80981 w 489204"/>
                    <a:gd name="connsiteY11" fmla="*/ 114322 h 244562"/>
                    <a:gd name="connsiteX12" fmla="*/ 74500 w 489204"/>
                    <a:gd name="connsiteY12" fmla="*/ 128774 h 244562"/>
                    <a:gd name="connsiteX13" fmla="*/ 62410 w 489204"/>
                    <a:gd name="connsiteY13" fmla="*/ 139008 h 244562"/>
                    <a:gd name="connsiteX14" fmla="*/ 19385 w 489204"/>
                    <a:gd name="connsiteY14" fmla="*/ 178007 h 244562"/>
                    <a:gd name="connsiteX15" fmla="*/ 808 w 489204"/>
                    <a:gd name="connsiteY15" fmla="*/ 233026 h 244562"/>
                    <a:gd name="connsiteX16" fmla="*/ 0 w 489204"/>
                    <a:gd name="connsiteY16" fmla="*/ 244562 h 244562"/>
                    <a:gd name="connsiteX17" fmla="*/ 92287 w 489204"/>
                    <a:gd name="connsiteY17" fmla="*/ 244562 h 244562"/>
                    <a:gd name="connsiteX18" fmla="*/ 92287 w 489204"/>
                    <a:gd name="connsiteY18" fmla="*/ 223336 h 244562"/>
                    <a:gd name="connsiteX19" fmla="*/ 23075 w 489204"/>
                    <a:gd name="connsiteY19" fmla="*/ 223336 h 244562"/>
                    <a:gd name="connsiteX20" fmla="*/ 40035 w 489204"/>
                    <a:gd name="connsiteY20" fmla="*/ 185028 h 244562"/>
                    <a:gd name="connsiteX21" fmla="*/ 71984 w 489204"/>
                    <a:gd name="connsiteY21" fmla="*/ 157927 h 244562"/>
                    <a:gd name="connsiteX22" fmla="*/ 91119 w 489204"/>
                    <a:gd name="connsiteY22" fmla="*/ 141669 h 244562"/>
                    <a:gd name="connsiteX23" fmla="*/ 101283 w 489204"/>
                    <a:gd name="connsiteY23" fmla="*/ 118706 h 244562"/>
                    <a:gd name="connsiteX24" fmla="*/ 126489 w 489204"/>
                    <a:gd name="connsiteY24" fmla="*/ 78624 h 244562"/>
                    <a:gd name="connsiteX25" fmla="*/ 172119 w 489204"/>
                    <a:gd name="connsiteY25" fmla="*/ 65987 h 244562"/>
                    <a:gd name="connsiteX26" fmla="*/ 197215 w 489204"/>
                    <a:gd name="connsiteY26" fmla="*/ 62829 h 244562"/>
                    <a:gd name="connsiteX27" fmla="*/ 218262 w 489204"/>
                    <a:gd name="connsiteY27" fmla="*/ 48798 h 244562"/>
                    <a:gd name="connsiteX28" fmla="*/ 252920 w 489204"/>
                    <a:gd name="connsiteY28" fmla="*/ 26116 h 244562"/>
                    <a:gd name="connsiteX29" fmla="*/ 294142 w 489204"/>
                    <a:gd name="connsiteY29" fmla="*/ 22090 h 244562"/>
                    <a:gd name="connsiteX30" fmla="*/ 332540 w 489204"/>
                    <a:gd name="connsiteY30" fmla="*/ 37639 h 244562"/>
                    <a:gd name="connsiteX31" fmla="*/ 359343 w 489204"/>
                    <a:gd name="connsiteY31" fmla="*/ 69216 h 244562"/>
                    <a:gd name="connsiteX32" fmla="*/ 375424 w 489204"/>
                    <a:gd name="connsiteY32" fmla="*/ 88772 h 244562"/>
                    <a:gd name="connsiteX33" fmla="*/ 398338 w 489204"/>
                    <a:gd name="connsiteY33" fmla="*/ 99556 h 244562"/>
                    <a:gd name="connsiteX34" fmla="*/ 426598 w 489204"/>
                    <a:gd name="connsiteY34" fmla="*/ 111092 h 244562"/>
                    <a:gd name="connsiteX35" fmla="*/ 464528 w 489204"/>
                    <a:gd name="connsiteY35" fmla="*/ 160877 h 244562"/>
                    <a:gd name="connsiteX36" fmla="*/ 460511 w 489204"/>
                    <a:gd name="connsiteY36" fmla="*/ 223336 h 244562"/>
                    <a:gd name="connsiteX37" fmla="*/ 396259 w 489204"/>
                    <a:gd name="connsiteY37" fmla="*/ 223336 h 244562"/>
                    <a:gd name="connsiteX38" fmla="*/ 396259 w 489204"/>
                    <a:gd name="connsiteY38" fmla="*/ 244331 h 244562"/>
                    <a:gd name="connsiteX39" fmla="*/ 473204 w 489204"/>
                    <a:gd name="connsiteY39" fmla="*/ 244331 h 244562"/>
                    <a:gd name="connsiteX40" fmla="*/ 476200 w 489204"/>
                    <a:gd name="connsiteY40" fmla="*/ 238794 h 244562"/>
                    <a:gd name="connsiteX41" fmla="*/ 485485 w 489204"/>
                    <a:gd name="connsiteY41" fmla="*/ 158320 h 244562"/>
                    <a:gd name="connsiteX42" fmla="*/ 437442 w 489204"/>
                    <a:gd name="connsiteY42" fmla="*/ 93096 h 24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89204" h="244562">
                      <a:moveTo>
                        <a:pt x="437442" y="93096"/>
                      </a:moveTo>
                      <a:cubicBezTo>
                        <a:pt x="426778" y="86445"/>
                        <a:pt x="415080" y="81610"/>
                        <a:pt x="402837" y="78791"/>
                      </a:cubicBezTo>
                      <a:cubicBezTo>
                        <a:pt x="397555" y="77629"/>
                        <a:pt x="392602" y="75307"/>
                        <a:pt x="388334" y="71995"/>
                      </a:cubicBezTo>
                      <a:cubicBezTo>
                        <a:pt x="384067" y="68684"/>
                        <a:pt x="380583" y="64464"/>
                        <a:pt x="378144" y="59642"/>
                      </a:cubicBezTo>
                      <a:cubicBezTo>
                        <a:pt x="369270" y="41668"/>
                        <a:pt x="355525" y="26548"/>
                        <a:pt x="338469" y="16004"/>
                      </a:cubicBezTo>
                      <a:cubicBezTo>
                        <a:pt x="321420" y="5460"/>
                        <a:pt x="301752" y="-85"/>
                        <a:pt x="281706" y="1"/>
                      </a:cubicBezTo>
                      <a:cubicBezTo>
                        <a:pt x="266870" y="49"/>
                        <a:pt x="252195" y="3146"/>
                        <a:pt x="238604" y="9099"/>
                      </a:cubicBezTo>
                      <a:cubicBezTo>
                        <a:pt x="225013" y="15052"/>
                        <a:pt x="212783" y="23735"/>
                        <a:pt x="202689" y="34609"/>
                      </a:cubicBezTo>
                      <a:cubicBezTo>
                        <a:pt x="199050" y="38410"/>
                        <a:pt x="194591" y="41331"/>
                        <a:pt x="189650" y="43150"/>
                      </a:cubicBezTo>
                      <a:cubicBezTo>
                        <a:pt x="184715" y="44969"/>
                        <a:pt x="179428" y="45638"/>
                        <a:pt x="174192" y="45106"/>
                      </a:cubicBezTo>
                      <a:cubicBezTo>
                        <a:pt x="152862" y="43139"/>
                        <a:pt x="131552" y="49114"/>
                        <a:pt x="114348" y="61887"/>
                      </a:cubicBezTo>
                      <a:cubicBezTo>
                        <a:pt x="97151" y="74660"/>
                        <a:pt x="85267" y="93331"/>
                        <a:pt x="80981" y="114322"/>
                      </a:cubicBezTo>
                      <a:cubicBezTo>
                        <a:pt x="79928" y="119563"/>
                        <a:pt x="77714" y="124502"/>
                        <a:pt x="74500" y="128774"/>
                      </a:cubicBezTo>
                      <a:cubicBezTo>
                        <a:pt x="71285" y="133046"/>
                        <a:pt x="67152" y="136544"/>
                        <a:pt x="62410" y="139008"/>
                      </a:cubicBezTo>
                      <a:cubicBezTo>
                        <a:pt x="44976" y="148127"/>
                        <a:pt x="30166" y="161551"/>
                        <a:pt x="19385" y="178007"/>
                      </a:cubicBezTo>
                      <a:cubicBezTo>
                        <a:pt x="8599" y="194463"/>
                        <a:pt x="2207" y="213403"/>
                        <a:pt x="808" y="233026"/>
                      </a:cubicBezTo>
                      <a:lnTo>
                        <a:pt x="0" y="244562"/>
                      </a:lnTo>
                      <a:lnTo>
                        <a:pt x="92287" y="244562"/>
                      </a:lnTo>
                      <a:lnTo>
                        <a:pt x="92287" y="223336"/>
                      </a:lnTo>
                      <a:lnTo>
                        <a:pt x="23075" y="223336"/>
                      </a:lnTo>
                      <a:cubicBezTo>
                        <a:pt x="25764" y="209451"/>
                        <a:pt x="31564" y="196355"/>
                        <a:pt x="40035" y="185028"/>
                      </a:cubicBezTo>
                      <a:cubicBezTo>
                        <a:pt x="48505" y="173701"/>
                        <a:pt x="59426" y="164436"/>
                        <a:pt x="71984" y="157927"/>
                      </a:cubicBezTo>
                      <a:cubicBezTo>
                        <a:pt x="79505" y="154018"/>
                        <a:pt x="86050" y="148460"/>
                        <a:pt x="91119" y="141669"/>
                      </a:cubicBezTo>
                      <a:cubicBezTo>
                        <a:pt x="96195" y="134877"/>
                        <a:pt x="99673" y="127028"/>
                        <a:pt x="101283" y="118706"/>
                      </a:cubicBezTo>
                      <a:cubicBezTo>
                        <a:pt x="104396" y="102671"/>
                        <a:pt x="113386" y="88376"/>
                        <a:pt x="126489" y="78624"/>
                      </a:cubicBezTo>
                      <a:cubicBezTo>
                        <a:pt x="139592" y="68872"/>
                        <a:pt x="155865" y="64364"/>
                        <a:pt x="172119" y="65987"/>
                      </a:cubicBezTo>
                      <a:cubicBezTo>
                        <a:pt x="180615" y="66893"/>
                        <a:pt x="189207" y="65812"/>
                        <a:pt x="197215" y="62829"/>
                      </a:cubicBezTo>
                      <a:cubicBezTo>
                        <a:pt x="205223" y="59846"/>
                        <a:pt x="212423" y="55043"/>
                        <a:pt x="218262" y="48798"/>
                      </a:cubicBezTo>
                      <a:cubicBezTo>
                        <a:pt x="227811" y="38550"/>
                        <a:pt x="239701" y="30767"/>
                        <a:pt x="252920" y="26116"/>
                      </a:cubicBezTo>
                      <a:cubicBezTo>
                        <a:pt x="266132" y="21465"/>
                        <a:pt x="280281" y="20084"/>
                        <a:pt x="294142" y="22090"/>
                      </a:cubicBezTo>
                      <a:cubicBezTo>
                        <a:pt x="308008" y="24097"/>
                        <a:pt x="321182" y="29432"/>
                        <a:pt x="332540" y="37639"/>
                      </a:cubicBezTo>
                      <a:cubicBezTo>
                        <a:pt x="343891" y="45845"/>
                        <a:pt x="353087" y="56680"/>
                        <a:pt x="359343" y="69216"/>
                      </a:cubicBezTo>
                      <a:cubicBezTo>
                        <a:pt x="363193" y="76846"/>
                        <a:pt x="368686" y="83525"/>
                        <a:pt x="375424" y="88772"/>
                      </a:cubicBezTo>
                      <a:cubicBezTo>
                        <a:pt x="382168" y="94019"/>
                        <a:pt x="389996" y="97703"/>
                        <a:pt x="398338" y="99556"/>
                      </a:cubicBezTo>
                      <a:cubicBezTo>
                        <a:pt x="408361" y="101700"/>
                        <a:pt x="417935" y="105606"/>
                        <a:pt x="426598" y="111092"/>
                      </a:cubicBezTo>
                      <a:cubicBezTo>
                        <a:pt x="444828" y="122575"/>
                        <a:pt x="458297" y="140255"/>
                        <a:pt x="464528" y="160877"/>
                      </a:cubicBezTo>
                      <a:cubicBezTo>
                        <a:pt x="470759" y="181500"/>
                        <a:pt x="469334" y="203680"/>
                        <a:pt x="460511" y="223336"/>
                      </a:cubicBezTo>
                      <a:lnTo>
                        <a:pt x="396259" y="223336"/>
                      </a:lnTo>
                      <a:lnTo>
                        <a:pt x="396259" y="244331"/>
                      </a:lnTo>
                      <a:lnTo>
                        <a:pt x="473204" y="244331"/>
                      </a:lnTo>
                      <a:lnTo>
                        <a:pt x="476200" y="238794"/>
                      </a:lnTo>
                      <a:cubicBezTo>
                        <a:pt x="489361" y="214108"/>
                        <a:pt x="492679" y="185353"/>
                        <a:pt x="485485" y="158320"/>
                      </a:cubicBezTo>
                      <a:cubicBezTo>
                        <a:pt x="478292" y="131286"/>
                        <a:pt x="461127" y="107981"/>
                        <a:pt x="437442" y="93096"/>
                      </a:cubicBezTo>
                      <a:close/>
                    </a:path>
                  </a:pathLst>
                </a:custGeom>
                <a:solidFill>
                  <a:srgbClr val="2D5967"/>
                </a:solidFill>
                <a:ln w="6417" cap="flat">
                  <a:noFill/>
                  <a:prstDash val="solid"/>
                  <a:miter/>
                </a:ln>
              </p:spPr>
              <p:txBody>
                <a:bodyPr rtlCol="0" anchor="ctr"/>
                <a:lstStyle/>
                <a:p>
                  <a:endParaRPr lang="en-US" sz="1600" dirty="0"/>
                </a:p>
              </p:txBody>
            </p:sp>
          </p:grpSp>
          <p:sp>
            <p:nvSpPr>
              <p:cNvPr id="115" name="TextBox 38">
                <a:extLst>
                  <a:ext uri="{FF2B5EF4-FFF2-40B4-BE49-F238E27FC236}">
                    <a16:creationId xmlns:a16="http://schemas.microsoft.com/office/drawing/2014/main" id="{88C652E1-70B9-BFD9-2056-88A55F9CE358}"/>
                  </a:ext>
                </a:extLst>
              </p:cNvPr>
              <p:cNvSpPr txBox="1"/>
              <p:nvPr/>
            </p:nvSpPr>
            <p:spPr>
              <a:xfrm>
                <a:off x="998580" y="1206561"/>
                <a:ext cx="726593" cy="410072"/>
              </a:xfrm>
              <a:prstGeom prst="rect">
                <a:avLst/>
              </a:prstGeom>
              <a:noFill/>
            </p:spPr>
            <p:txBody>
              <a:bodyPr wrap="none" rtlCol="0">
                <a:spAutoFit/>
              </a:bodyPr>
              <a:lstStyle/>
              <a:p>
                <a:pPr algn="l"/>
                <a:r>
                  <a:rPr lang="en-US" sz="1400" spc="0" baseline="0" dirty="0">
                    <a:solidFill>
                      <a:srgbClr val="000000"/>
                    </a:solidFill>
                    <a:latin typeface="Oracle Sans"/>
                    <a:cs typeface="Oracle Sans"/>
                    <a:sym typeface="Oracle Sans"/>
                    <a:rtl val="0"/>
                  </a:rPr>
                  <a:t>ADB</a:t>
                </a:r>
              </a:p>
            </p:txBody>
          </p:sp>
        </p:grpSp>
        <p:sp>
          <p:nvSpPr>
            <p:cNvPr id="113" name="Rectangle 46">
              <a:extLst>
                <a:ext uri="{FF2B5EF4-FFF2-40B4-BE49-F238E27FC236}">
                  <a16:creationId xmlns:a16="http://schemas.microsoft.com/office/drawing/2014/main" id="{870E241A-C42A-A678-ECE0-2345BDB38C66}"/>
                </a:ext>
              </a:extLst>
            </p:cNvPr>
            <p:cNvSpPr/>
            <p:nvPr/>
          </p:nvSpPr>
          <p:spPr>
            <a:xfrm>
              <a:off x="7835730" y="2684742"/>
              <a:ext cx="1392689" cy="1972648"/>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45720" rIns="45720" anchor="t"/>
            <a:lstStyle/>
            <a:p>
              <a:pPr algn="ctr"/>
              <a:r>
                <a:rPr lang="ja-JP" altLang="en-US" sz="10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データ保存（分析後）</a:t>
              </a:r>
              <a:endParaRPr lang="en-US" sz="10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grpSp>
      <p:cxnSp>
        <p:nvCxnSpPr>
          <p:cNvPr id="129" name="Straight Arrow Connector 42">
            <a:extLst>
              <a:ext uri="{FF2B5EF4-FFF2-40B4-BE49-F238E27FC236}">
                <a16:creationId xmlns:a16="http://schemas.microsoft.com/office/drawing/2014/main" id="{28BE5871-1308-C870-9088-9059C0533706}"/>
              </a:ext>
            </a:extLst>
          </p:cNvPr>
          <p:cNvCxnSpPr>
            <a:cxnSpLocks/>
          </p:cNvCxnSpPr>
          <p:nvPr/>
        </p:nvCxnSpPr>
        <p:spPr bwMode="auto">
          <a:xfrm>
            <a:off x="11446933" y="5328482"/>
            <a:ext cx="1303253" cy="0"/>
          </a:xfrm>
          <a:prstGeom prst="straightConnector1">
            <a:avLst/>
          </a:prstGeom>
          <a:solidFill>
            <a:srgbClr val="00B8FF"/>
          </a:solidFill>
          <a:ln w="12700" cap="flat" cmpd="sng" algn="ctr">
            <a:solidFill>
              <a:srgbClr val="312D2A"/>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134" name="Graphic 2">
            <a:extLst>
              <a:ext uri="{FF2B5EF4-FFF2-40B4-BE49-F238E27FC236}">
                <a16:creationId xmlns:a16="http://schemas.microsoft.com/office/drawing/2014/main" id="{C8CD6088-41BD-DE04-6940-BEA369EBC970}"/>
              </a:ext>
            </a:extLst>
          </p:cNvPr>
          <p:cNvGrpSpPr>
            <a:grpSpLocks noChangeAspect="1"/>
          </p:cNvGrpSpPr>
          <p:nvPr/>
        </p:nvGrpSpPr>
        <p:grpSpPr>
          <a:xfrm>
            <a:off x="6874950" y="5172040"/>
            <a:ext cx="989758" cy="575428"/>
            <a:chOff x="2190723" y="3005488"/>
            <a:chExt cx="1748601" cy="1016615"/>
          </a:xfrm>
        </p:grpSpPr>
        <p:grpSp>
          <p:nvGrpSpPr>
            <p:cNvPr id="135" name="Graphic 2">
              <a:extLst>
                <a:ext uri="{FF2B5EF4-FFF2-40B4-BE49-F238E27FC236}">
                  <a16:creationId xmlns:a16="http://schemas.microsoft.com/office/drawing/2014/main" id="{273D0FCD-A705-77F7-9D39-787040BA21F7}"/>
                </a:ext>
              </a:extLst>
            </p:cNvPr>
            <p:cNvGrpSpPr/>
            <p:nvPr/>
          </p:nvGrpSpPr>
          <p:grpSpPr>
            <a:xfrm>
              <a:off x="2818071" y="3005488"/>
              <a:ext cx="513347" cy="513347"/>
              <a:chOff x="2818071" y="3005488"/>
              <a:chExt cx="513347" cy="513347"/>
            </a:xfrm>
          </p:grpSpPr>
          <p:grpSp>
            <p:nvGrpSpPr>
              <p:cNvPr id="137" name="Graphic 2">
                <a:extLst>
                  <a:ext uri="{FF2B5EF4-FFF2-40B4-BE49-F238E27FC236}">
                    <a16:creationId xmlns:a16="http://schemas.microsoft.com/office/drawing/2014/main" id="{812959EF-14D2-22A0-8956-1D6F4E490974}"/>
                  </a:ext>
                </a:extLst>
              </p:cNvPr>
              <p:cNvGrpSpPr/>
              <p:nvPr/>
            </p:nvGrpSpPr>
            <p:grpSpPr>
              <a:xfrm>
                <a:off x="2818071" y="3005488"/>
                <a:ext cx="513347" cy="513347"/>
                <a:chOff x="2818071" y="3005488"/>
                <a:chExt cx="513347" cy="513347"/>
              </a:xfrm>
              <a:solidFill>
                <a:srgbClr val="FFFFFF"/>
              </a:solidFill>
            </p:grpSpPr>
            <p:sp>
              <p:nvSpPr>
                <p:cNvPr id="146" name="Freeform: Shape 717">
                  <a:extLst>
                    <a:ext uri="{FF2B5EF4-FFF2-40B4-BE49-F238E27FC236}">
                      <a16:creationId xmlns:a16="http://schemas.microsoft.com/office/drawing/2014/main" id="{2087CF9F-7E64-031B-D7F7-91031E8BFDA2}"/>
                    </a:ext>
                  </a:extLst>
                </p:cNvPr>
                <p:cNvSpPr/>
                <p:nvPr/>
              </p:nvSpPr>
              <p:spPr>
                <a:xfrm>
                  <a:off x="2824154" y="3011600"/>
                  <a:ext cx="501155" cy="502344"/>
                </a:xfrm>
                <a:custGeom>
                  <a:avLst/>
                  <a:gdLst>
                    <a:gd name="connsiteX0" fmla="*/ 26829 w 501155"/>
                    <a:gd name="connsiteY0" fmla="*/ 501126 h 502344"/>
                    <a:gd name="connsiteX1" fmla="*/ 0 w 501155"/>
                    <a:gd name="connsiteY1" fmla="*/ 474233 h 502344"/>
                    <a:gd name="connsiteX2" fmla="*/ 0 w 501155"/>
                    <a:gd name="connsiteY2" fmla="*/ 26890 h 502344"/>
                    <a:gd name="connsiteX3" fmla="*/ 26829 w 501155"/>
                    <a:gd name="connsiteY3" fmla="*/ 0 h 502344"/>
                    <a:gd name="connsiteX4" fmla="*/ 474333 w 501155"/>
                    <a:gd name="connsiteY4" fmla="*/ 0 h 502344"/>
                    <a:gd name="connsiteX5" fmla="*/ 501155 w 501155"/>
                    <a:gd name="connsiteY5" fmla="*/ 26890 h 502344"/>
                    <a:gd name="connsiteX6" fmla="*/ 501155 w 501155"/>
                    <a:gd name="connsiteY6" fmla="*/ 475458 h 502344"/>
                    <a:gd name="connsiteX7" fmla="*/ 474333 w 501155"/>
                    <a:gd name="connsiteY7" fmla="*/ 502345 h 502344"/>
                    <a:gd name="connsiteX8" fmla="*/ 26829 w 501155"/>
                    <a:gd name="connsiteY8" fmla="*/ 501126 h 5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155" h="502344">
                      <a:moveTo>
                        <a:pt x="26829" y="501126"/>
                      </a:moveTo>
                      <a:cubicBezTo>
                        <a:pt x="12198" y="501126"/>
                        <a:pt x="0" y="488902"/>
                        <a:pt x="0" y="474233"/>
                      </a:cubicBezTo>
                      <a:lnTo>
                        <a:pt x="0" y="26890"/>
                      </a:lnTo>
                      <a:cubicBezTo>
                        <a:pt x="0" y="12223"/>
                        <a:pt x="12198" y="0"/>
                        <a:pt x="26829" y="0"/>
                      </a:cubicBezTo>
                      <a:lnTo>
                        <a:pt x="474333" y="0"/>
                      </a:lnTo>
                      <a:cubicBezTo>
                        <a:pt x="488963" y="0"/>
                        <a:pt x="501155" y="12223"/>
                        <a:pt x="501155" y="26890"/>
                      </a:cubicBezTo>
                      <a:lnTo>
                        <a:pt x="501155" y="475458"/>
                      </a:lnTo>
                      <a:cubicBezTo>
                        <a:pt x="501155" y="490127"/>
                        <a:pt x="488963" y="502345"/>
                        <a:pt x="474333" y="502345"/>
                      </a:cubicBezTo>
                      <a:lnTo>
                        <a:pt x="26829" y="501126"/>
                      </a:lnTo>
                      <a:close/>
                    </a:path>
                  </a:pathLst>
                </a:custGeom>
                <a:solidFill>
                  <a:srgbClr val="FFFFFF"/>
                </a:solidFill>
                <a:ln w="6417" cap="flat">
                  <a:noFill/>
                  <a:prstDash val="solid"/>
                  <a:miter/>
                </a:ln>
              </p:spPr>
              <p:txBody>
                <a:bodyPr rtlCol="0" anchor="ctr"/>
                <a:lstStyle/>
                <a:p>
                  <a:endParaRPr lang="en-US"/>
                </a:p>
              </p:txBody>
            </p:sp>
            <p:sp>
              <p:nvSpPr>
                <p:cNvPr id="147" name="Freeform: Shape 718">
                  <a:extLst>
                    <a:ext uri="{FF2B5EF4-FFF2-40B4-BE49-F238E27FC236}">
                      <a16:creationId xmlns:a16="http://schemas.microsoft.com/office/drawing/2014/main" id="{98C6C3DA-85F8-4657-7E3F-2A9EC8881BC0}"/>
                    </a:ext>
                  </a:extLst>
                </p:cNvPr>
                <p:cNvSpPr/>
                <p:nvPr/>
              </p:nvSpPr>
              <p:spPr>
                <a:xfrm>
                  <a:off x="2818071" y="3005488"/>
                  <a:ext cx="513347" cy="513347"/>
                </a:xfrm>
                <a:custGeom>
                  <a:avLst/>
                  <a:gdLst>
                    <a:gd name="connsiteX0" fmla="*/ 479203 w 513347"/>
                    <a:gd name="connsiteY0" fmla="*/ 12223 h 513347"/>
                    <a:gd name="connsiteX1" fmla="*/ 499936 w 513347"/>
                    <a:gd name="connsiteY1" fmla="*/ 33001 h 513347"/>
                    <a:gd name="connsiteX2" fmla="*/ 499936 w 513347"/>
                    <a:gd name="connsiteY2" fmla="*/ 481571 h 513347"/>
                    <a:gd name="connsiteX3" fmla="*/ 479203 w 513347"/>
                    <a:gd name="connsiteY3" fmla="*/ 502349 h 513347"/>
                    <a:gd name="connsiteX4" fmla="*/ 32925 w 513347"/>
                    <a:gd name="connsiteY4" fmla="*/ 502349 h 513347"/>
                    <a:gd name="connsiteX5" fmla="*/ 12192 w 513347"/>
                    <a:gd name="connsiteY5" fmla="*/ 480345 h 513347"/>
                    <a:gd name="connsiteX6" fmla="*/ 12192 w 513347"/>
                    <a:gd name="connsiteY6" fmla="*/ 33001 h 513347"/>
                    <a:gd name="connsiteX7" fmla="*/ 32925 w 513347"/>
                    <a:gd name="connsiteY7" fmla="*/ 12223 h 513347"/>
                    <a:gd name="connsiteX8" fmla="*/ 479203 w 513347"/>
                    <a:gd name="connsiteY8" fmla="*/ 12223 h 513347"/>
                    <a:gd name="connsiteX9" fmla="*/ 479203 w 513347"/>
                    <a:gd name="connsiteY9" fmla="*/ 0 h 513347"/>
                    <a:gd name="connsiteX10" fmla="*/ 32925 w 513347"/>
                    <a:gd name="connsiteY10" fmla="*/ 0 h 513347"/>
                    <a:gd name="connsiteX11" fmla="*/ 0 w 513347"/>
                    <a:gd name="connsiteY11" fmla="*/ 33001 h 513347"/>
                    <a:gd name="connsiteX12" fmla="*/ 0 w 513347"/>
                    <a:gd name="connsiteY12" fmla="*/ 481571 h 513347"/>
                    <a:gd name="connsiteX13" fmla="*/ 32925 w 513347"/>
                    <a:gd name="connsiteY13" fmla="*/ 513347 h 513347"/>
                    <a:gd name="connsiteX14" fmla="*/ 480422 w 513347"/>
                    <a:gd name="connsiteY14" fmla="*/ 513347 h 513347"/>
                    <a:gd name="connsiteX15" fmla="*/ 513348 w 513347"/>
                    <a:gd name="connsiteY15" fmla="*/ 480345 h 513347"/>
                    <a:gd name="connsiteX16" fmla="*/ 513348 w 513347"/>
                    <a:gd name="connsiteY16" fmla="*/ 33001 h 513347"/>
                    <a:gd name="connsiteX17" fmla="*/ 479203 w 513347"/>
                    <a:gd name="connsiteY17" fmla="*/ 0 h 5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3347" h="513347">
                      <a:moveTo>
                        <a:pt x="479203" y="12223"/>
                      </a:moveTo>
                      <a:cubicBezTo>
                        <a:pt x="490182" y="12223"/>
                        <a:pt x="499936" y="22001"/>
                        <a:pt x="499936" y="33001"/>
                      </a:cubicBezTo>
                      <a:lnTo>
                        <a:pt x="499936" y="481571"/>
                      </a:lnTo>
                      <a:cubicBezTo>
                        <a:pt x="499936" y="492570"/>
                        <a:pt x="490182" y="502349"/>
                        <a:pt x="479203" y="502349"/>
                      </a:cubicBezTo>
                      <a:lnTo>
                        <a:pt x="32925" y="502349"/>
                      </a:lnTo>
                      <a:cubicBezTo>
                        <a:pt x="21946" y="501123"/>
                        <a:pt x="12192" y="491344"/>
                        <a:pt x="12192" y="480345"/>
                      </a:cubicBezTo>
                      <a:lnTo>
                        <a:pt x="12192" y="33001"/>
                      </a:lnTo>
                      <a:cubicBezTo>
                        <a:pt x="12192" y="22001"/>
                        <a:pt x="21946" y="12223"/>
                        <a:pt x="32925" y="12223"/>
                      </a:cubicBezTo>
                      <a:lnTo>
                        <a:pt x="479203" y="12223"/>
                      </a:lnTo>
                      <a:close/>
                      <a:moveTo>
                        <a:pt x="479203" y="0"/>
                      </a:moveTo>
                      <a:lnTo>
                        <a:pt x="32925" y="0"/>
                      </a:lnTo>
                      <a:cubicBezTo>
                        <a:pt x="14630" y="0"/>
                        <a:pt x="0" y="14667"/>
                        <a:pt x="0" y="33001"/>
                      </a:cubicBezTo>
                      <a:lnTo>
                        <a:pt x="0" y="481571"/>
                      </a:lnTo>
                      <a:cubicBezTo>
                        <a:pt x="0" y="498678"/>
                        <a:pt x="14630" y="513347"/>
                        <a:pt x="32925" y="513347"/>
                      </a:cubicBezTo>
                      <a:lnTo>
                        <a:pt x="480422" y="513347"/>
                      </a:lnTo>
                      <a:cubicBezTo>
                        <a:pt x="498717" y="513347"/>
                        <a:pt x="513348" y="498678"/>
                        <a:pt x="513348" y="480345"/>
                      </a:cubicBezTo>
                      <a:lnTo>
                        <a:pt x="513348" y="33001"/>
                      </a:lnTo>
                      <a:cubicBezTo>
                        <a:pt x="512128" y="14667"/>
                        <a:pt x="497498" y="0"/>
                        <a:pt x="479203" y="0"/>
                      </a:cubicBezTo>
                      <a:close/>
                    </a:path>
                  </a:pathLst>
                </a:custGeom>
                <a:solidFill>
                  <a:srgbClr val="FFFFFF"/>
                </a:solidFill>
                <a:ln w="6417" cap="flat">
                  <a:noFill/>
                  <a:prstDash val="solid"/>
                  <a:miter/>
                </a:ln>
              </p:spPr>
              <p:txBody>
                <a:bodyPr rtlCol="0" anchor="ctr"/>
                <a:lstStyle/>
                <a:p>
                  <a:endParaRPr lang="en-US"/>
                </a:p>
              </p:txBody>
            </p:sp>
          </p:grpSp>
          <p:grpSp>
            <p:nvGrpSpPr>
              <p:cNvPr id="138" name="Graphic 2">
                <a:extLst>
                  <a:ext uri="{FF2B5EF4-FFF2-40B4-BE49-F238E27FC236}">
                    <a16:creationId xmlns:a16="http://schemas.microsoft.com/office/drawing/2014/main" id="{2C583BB0-7FA1-2A6F-C86E-2FF7D6058DC7}"/>
                  </a:ext>
                </a:extLst>
              </p:cNvPr>
              <p:cNvGrpSpPr/>
              <p:nvPr/>
            </p:nvGrpSpPr>
            <p:grpSpPr>
              <a:xfrm>
                <a:off x="2830270" y="3017714"/>
                <a:ext cx="488956" cy="488903"/>
                <a:chOff x="2830270" y="3017714"/>
                <a:chExt cx="488956" cy="488903"/>
              </a:xfrm>
              <a:solidFill>
                <a:srgbClr val="2D5967"/>
              </a:solidFill>
            </p:grpSpPr>
            <p:sp>
              <p:nvSpPr>
                <p:cNvPr id="139" name="Freeform: Shape 720">
                  <a:extLst>
                    <a:ext uri="{FF2B5EF4-FFF2-40B4-BE49-F238E27FC236}">
                      <a16:creationId xmlns:a16="http://schemas.microsoft.com/office/drawing/2014/main" id="{01175805-9BE0-28A2-1F9F-BABC5F981F43}"/>
                    </a:ext>
                  </a:extLst>
                </p:cNvPr>
                <p:cNvSpPr/>
                <p:nvPr/>
              </p:nvSpPr>
              <p:spPr>
                <a:xfrm>
                  <a:off x="2830270" y="3017714"/>
                  <a:ext cx="488956" cy="488903"/>
                </a:xfrm>
                <a:custGeom>
                  <a:avLst/>
                  <a:gdLst>
                    <a:gd name="connsiteX0" fmla="*/ 467012 w 488956"/>
                    <a:gd name="connsiteY0" fmla="*/ 0 h 488903"/>
                    <a:gd name="connsiteX1" fmla="*/ 20726 w 488956"/>
                    <a:gd name="connsiteY1" fmla="*/ 0 h 488903"/>
                    <a:gd name="connsiteX2" fmla="*/ 0 w 488956"/>
                    <a:gd name="connsiteY2" fmla="*/ 20778 h 488903"/>
                    <a:gd name="connsiteX3" fmla="*/ 0 w 488956"/>
                    <a:gd name="connsiteY3" fmla="*/ 469345 h 488903"/>
                    <a:gd name="connsiteX4" fmla="*/ 20726 w 488956"/>
                    <a:gd name="connsiteY4" fmla="*/ 488904 h 488903"/>
                    <a:gd name="connsiteX5" fmla="*/ 468231 w 488956"/>
                    <a:gd name="connsiteY5" fmla="*/ 488904 h 488903"/>
                    <a:gd name="connsiteX6" fmla="*/ 488957 w 488956"/>
                    <a:gd name="connsiteY6" fmla="*/ 468126 h 488903"/>
                    <a:gd name="connsiteX7" fmla="*/ 488957 w 488956"/>
                    <a:gd name="connsiteY7" fmla="*/ 20778 h 488903"/>
                    <a:gd name="connsiteX8" fmla="*/ 467012 w 488956"/>
                    <a:gd name="connsiteY8" fmla="*/ 0 h 488903"/>
                    <a:gd name="connsiteX9" fmla="*/ 469450 w 488956"/>
                    <a:gd name="connsiteY9" fmla="*/ 468126 h 488903"/>
                    <a:gd name="connsiteX10" fmla="*/ 467012 w 488956"/>
                    <a:gd name="connsiteY10" fmla="*/ 470571 h 488903"/>
                    <a:gd name="connsiteX11" fmla="*/ 20726 w 488956"/>
                    <a:gd name="connsiteY11" fmla="*/ 470571 h 488903"/>
                    <a:gd name="connsiteX12" fmla="*/ 18288 w 488956"/>
                    <a:gd name="connsiteY12" fmla="*/ 468126 h 488903"/>
                    <a:gd name="connsiteX13" fmla="*/ 18288 w 488956"/>
                    <a:gd name="connsiteY13" fmla="*/ 20778 h 488903"/>
                    <a:gd name="connsiteX14" fmla="*/ 20726 w 488956"/>
                    <a:gd name="connsiteY14" fmla="*/ 18334 h 488903"/>
                    <a:gd name="connsiteX15" fmla="*/ 468231 w 488956"/>
                    <a:gd name="connsiteY15" fmla="*/ 18334 h 488903"/>
                    <a:gd name="connsiteX16" fmla="*/ 470669 w 488956"/>
                    <a:gd name="connsiteY16" fmla="*/ 20778 h 488903"/>
                    <a:gd name="connsiteX17" fmla="*/ 469450 w 488956"/>
                    <a:gd name="connsiteY17" fmla="*/ 468126 h 48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956" h="488903">
                      <a:moveTo>
                        <a:pt x="467012" y="0"/>
                      </a:moveTo>
                      <a:lnTo>
                        <a:pt x="20726" y="0"/>
                      </a:lnTo>
                      <a:cubicBezTo>
                        <a:pt x="9754" y="0"/>
                        <a:pt x="0" y="9778"/>
                        <a:pt x="0" y="20778"/>
                      </a:cubicBezTo>
                      <a:lnTo>
                        <a:pt x="0" y="469345"/>
                      </a:lnTo>
                      <a:cubicBezTo>
                        <a:pt x="0" y="479124"/>
                        <a:pt x="9754" y="488904"/>
                        <a:pt x="20726" y="488904"/>
                      </a:cubicBezTo>
                      <a:lnTo>
                        <a:pt x="468231" y="488904"/>
                      </a:lnTo>
                      <a:cubicBezTo>
                        <a:pt x="479203" y="488904"/>
                        <a:pt x="488957" y="479124"/>
                        <a:pt x="488957" y="468126"/>
                      </a:cubicBezTo>
                      <a:lnTo>
                        <a:pt x="488957" y="20778"/>
                      </a:lnTo>
                      <a:cubicBezTo>
                        <a:pt x="487738" y="9778"/>
                        <a:pt x="477984" y="0"/>
                        <a:pt x="467012" y="0"/>
                      </a:cubicBezTo>
                      <a:close/>
                      <a:moveTo>
                        <a:pt x="469450" y="468126"/>
                      </a:moveTo>
                      <a:cubicBezTo>
                        <a:pt x="469450" y="469345"/>
                        <a:pt x="468231" y="470571"/>
                        <a:pt x="467012" y="470571"/>
                      </a:cubicBezTo>
                      <a:lnTo>
                        <a:pt x="20726" y="470571"/>
                      </a:lnTo>
                      <a:cubicBezTo>
                        <a:pt x="19507" y="470571"/>
                        <a:pt x="18288" y="469345"/>
                        <a:pt x="18288" y="468126"/>
                      </a:cubicBezTo>
                      <a:lnTo>
                        <a:pt x="18288" y="20778"/>
                      </a:lnTo>
                      <a:cubicBezTo>
                        <a:pt x="18288" y="19556"/>
                        <a:pt x="19507" y="18334"/>
                        <a:pt x="20726" y="18334"/>
                      </a:cubicBezTo>
                      <a:lnTo>
                        <a:pt x="468231" y="18334"/>
                      </a:lnTo>
                      <a:cubicBezTo>
                        <a:pt x="469450" y="18334"/>
                        <a:pt x="470669" y="19556"/>
                        <a:pt x="470669" y="20778"/>
                      </a:cubicBezTo>
                      <a:lnTo>
                        <a:pt x="469450" y="468126"/>
                      </a:lnTo>
                      <a:close/>
                    </a:path>
                  </a:pathLst>
                </a:custGeom>
                <a:solidFill>
                  <a:srgbClr val="2D5967"/>
                </a:solidFill>
                <a:ln w="6417" cap="flat">
                  <a:noFill/>
                  <a:prstDash val="solid"/>
                  <a:miter/>
                </a:ln>
              </p:spPr>
              <p:txBody>
                <a:bodyPr rtlCol="0" anchor="ctr"/>
                <a:lstStyle/>
                <a:p>
                  <a:endParaRPr lang="en-US"/>
                </a:p>
              </p:txBody>
            </p:sp>
            <p:sp>
              <p:nvSpPr>
                <p:cNvPr id="140" name="Freeform: Shape 721">
                  <a:extLst>
                    <a:ext uri="{FF2B5EF4-FFF2-40B4-BE49-F238E27FC236}">
                      <a16:creationId xmlns:a16="http://schemas.microsoft.com/office/drawing/2014/main" id="{67304994-5DF8-833A-222D-374234E80598}"/>
                    </a:ext>
                  </a:extLst>
                </p:cNvPr>
                <p:cNvSpPr/>
                <p:nvPr/>
              </p:nvSpPr>
              <p:spPr>
                <a:xfrm>
                  <a:off x="2883921" y="3341602"/>
                  <a:ext cx="137788" cy="108784"/>
                </a:xfrm>
                <a:custGeom>
                  <a:avLst/>
                  <a:gdLst>
                    <a:gd name="connsiteX0" fmla="*/ 0 w 137788"/>
                    <a:gd name="connsiteY0" fmla="*/ 108785 h 108784"/>
                    <a:gd name="connsiteX1" fmla="*/ 137789 w 137788"/>
                    <a:gd name="connsiteY1" fmla="*/ 108785 h 108784"/>
                    <a:gd name="connsiteX2" fmla="*/ 137789 w 137788"/>
                    <a:gd name="connsiteY2" fmla="*/ 0 h 108784"/>
                    <a:gd name="connsiteX3" fmla="*/ 0 w 137788"/>
                    <a:gd name="connsiteY3" fmla="*/ 0 h 108784"/>
                    <a:gd name="connsiteX4" fmla="*/ 0 w 137788"/>
                    <a:gd name="connsiteY4" fmla="*/ 108785 h 108784"/>
                    <a:gd name="connsiteX5" fmla="*/ 18288 w 137788"/>
                    <a:gd name="connsiteY5" fmla="*/ 18339 h 108784"/>
                    <a:gd name="connsiteX6" fmla="*/ 119494 w 137788"/>
                    <a:gd name="connsiteY6" fmla="*/ 18339 h 108784"/>
                    <a:gd name="connsiteX7" fmla="*/ 119494 w 137788"/>
                    <a:gd name="connsiteY7" fmla="*/ 90452 h 108784"/>
                    <a:gd name="connsiteX8" fmla="*/ 18288 w 137788"/>
                    <a:gd name="connsiteY8" fmla="*/ 90452 h 108784"/>
                    <a:gd name="connsiteX9" fmla="*/ 18288 w 137788"/>
                    <a:gd name="connsiteY9" fmla="*/ 18339 h 10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88" h="108784">
                      <a:moveTo>
                        <a:pt x="0" y="108785"/>
                      </a:moveTo>
                      <a:lnTo>
                        <a:pt x="137789" y="108785"/>
                      </a:lnTo>
                      <a:lnTo>
                        <a:pt x="137789" y="0"/>
                      </a:lnTo>
                      <a:lnTo>
                        <a:pt x="0" y="0"/>
                      </a:lnTo>
                      <a:lnTo>
                        <a:pt x="0" y="108785"/>
                      </a:lnTo>
                      <a:close/>
                      <a:moveTo>
                        <a:pt x="18288" y="18339"/>
                      </a:moveTo>
                      <a:lnTo>
                        <a:pt x="119494" y="18339"/>
                      </a:lnTo>
                      <a:lnTo>
                        <a:pt x="119494" y="90452"/>
                      </a:lnTo>
                      <a:lnTo>
                        <a:pt x="18288" y="90452"/>
                      </a:lnTo>
                      <a:lnTo>
                        <a:pt x="18288" y="18339"/>
                      </a:lnTo>
                      <a:close/>
                    </a:path>
                  </a:pathLst>
                </a:custGeom>
                <a:solidFill>
                  <a:srgbClr val="2D5967"/>
                </a:solidFill>
                <a:ln w="6417" cap="flat">
                  <a:noFill/>
                  <a:prstDash val="solid"/>
                  <a:miter/>
                </a:ln>
              </p:spPr>
              <p:txBody>
                <a:bodyPr rtlCol="0" anchor="ctr"/>
                <a:lstStyle/>
                <a:p>
                  <a:endParaRPr lang="en-US"/>
                </a:p>
              </p:txBody>
            </p:sp>
            <p:sp>
              <p:nvSpPr>
                <p:cNvPr id="141" name="Freeform: Shape 722">
                  <a:extLst>
                    <a:ext uri="{FF2B5EF4-FFF2-40B4-BE49-F238E27FC236}">
                      <a16:creationId xmlns:a16="http://schemas.microsoft.com/office/drawing/2014/main" id="{33C9E4C7-393A-6834-7B50-59DC63ADFAE3}"/>
                    </a:ext>
                  </a:extLst>
                </p:cNvPr>
                <p:cNvSpPr/>
                <p:nvPr/>
              </p:nvSpPr>
              <p:spPr>
                <a:xfrm>
                  <a:off x="2883921" y="3071492"/>
                  <a:ext cx="379216" cy="108780"/>
                </a:xfrm>
                <a:custGeom>
                  <a:avLst/>
                  <a:gdLst>
                    <a:gd name="connsiteX0" fmla="*/ 0 w 379216"/>
                    <a:gd name="connsiteY0" fmla="*/ 108781 h 108780"/>
                    <a:gd name="connsiteX1" fmla="*/ 379216 w 379216"/>
                    <a:gd name="connsiteY1" fmla="*/ 108781 h 108780"/>
                    <a:gd name="connsiteX2" fmla="*/ 379216 w 379216"/>
                    <a:gd name="connsiteY2" fmla="*/ 0 h 108780"/>
                    <a:gd name="connsiteX3" fmla="*/ 0 w 379216"/>
                    <a:gd name="connsiteY3" fmla="*/ 0 h 108780"/>
                    <a:gd name="connsiteX4" fmla="*/ 0 w 379216"/>
                    <a:gd name="connsiteY4" fmla="*/ 108781 h 108780"/>
                    <a:gd name="connsiteX5" fmla="*/ 18288 w 379216"/>
                    <a:gd name="connsiteY5" fmla="*/ 18334 h 108780"/>
                    <a:gd name="connsiteX6" fmla="*/ 360928 w 379216"/>
                    <a:gd name="connsiteY6" fmla="*/ 18334 h 108780"/>
                    <a:gd name="connsiteX7" fmla="*/ 360928 w 379216"/>
                    <a:gd name="connsiteY7" fmla="*/ 90447 h 108780"/>
                    <a:gd name="connsiteX8" fmla="*/ 18288 w 379216"/>
                    <a:gd name="connsiteY8" fmla="*/ 90447 h 108780"/>
                    <a:gd name="connsiteX9" fmla="*/ 18288 w 379216"/>
                    <a:gd name="connsiteY9" fmla="*/ 18334 h 10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16" h="108780">
                      <a:moveTo>
                        <a:pt x="0" y="108781"/>
                      </a:moveTo>
                      <a:lnTo>
                        <a:pt x="379216" y="108781"/>
                      </a:lnTo>
                      <a:lnTo>
                        <a:pt x="379216" y="0"/>
                      </a:lnTo>
                      <a:lnTo>
                        <a:pt x="0" y="0"/>
                      </a:lnTo>
                      <a:lnTo>
                        <a:pt x="0" y="108781"/>
                      </a:lnTo>
                      <a:close/>
                      <a:moveTo>
                        <a:pt x="18288" y="18334"/>
                      </a:moveTo>
                      <a:lnTo>
                        <a:pt x="360928" y="18334"/>
                      </a:lnTo>
                      <a:lnTo>
                        <a:pt x="360928" y="90447"/>
                      </a:lnTo>
                      <a:lnTo>
                        <a:pt x="18288" y="90447"/>
                      </a:lnTo>
                      <a:lnTo>
                        <a:pt x="18288" y="18334"/>
                      </a:lnTo>
                      <a:close/>
                    </a:path>
                  </a:pathLst>
                </a:custGeom>
                <a:solidFill>
                  <a:srgbClr val="2D5967"/>
                </a:solidFill>
                <a:ln w="6417" cap="flat">
                  <a:noFill/>
                  <a:prstDash val="solid"/>
                  <a:miter/>
                </a:ln>
              </p:spPr>
              <p:txBody>
                <a:bodyPr rtlCol="0" anchor="ctr"/>
                <a:lstStyle/>
                <a:p>
                  <a:endParaRPr lang="en-US"/>
                </a:p>
              </p:txBody>
            </p:sp>
            <p:sp>
              <p:nvSpPr>
                <p:cNvPr id="142" name="Freeform: Shape 723">
                  <a:extLst>
                    <a:ext uri="{FF2B5EF4-FFF2-40B4-BE49-F238E27FC236}">
                      <a16:creationId xmlns:a16="http://schemas.microsoft.com/office/drawing/2014/main" id="{8A27AFD1-4AD7-F50C-E058-A94FA974F21E}"/>
                    </a:ext>
                  </a:extLst>
                </p:cNvPr>
                <p:cNvSpPr/>
                <p:nvPr/>
              </p:nvSpPr>
              <p:spPr>
                <a:xfrm>
                  <a:off x="2883921" y="3208380"/>
                  <a:ext cx="256064" cy="108780"/>
                </a:xfrm>
                <a:custGeom>
                  <a:avLst/>
                  <a:gdLst>
                    <a:gd name="connsiteX0" fmla="*/ 256064 w 256064"/>
                    <a:gd name="connsiteY0" fmla="*/ 0 h 108780"/>
                    <a:gd name="connsiteX1" fmla="*/ 0 w 256064"/>
                    <a:gd name="connsiteY1" fmla="*/ 0 h 108780"/>
                    <a:gd name="connsiteX2" fmla="*/ 0 w 256064"/>
                    <a:gd name="connsiteY2" fmla="*/ 108780 h 108780"/>
                    <a:gd name="connsiteX3" fmla="*/ 254845 w 256064"/>
                    <a:gd name="connsiteY3" fmla="*/ 108780 h 108780"/>
                    <a:gd name="connsiteX4" fmla="*/ 254845 w 256064"/>
                    <a:gd name="connsiteY4" fmla="*/ 0 h 108780"/>
                    <a:gd name="connsiteX5" fmla="*/ 256064 w 256064"/>
                    <a:gd name="connsiteY5" fmla="*/ 0 h 108780"/>
                    <a:gd name="connsiteX6" fmla="*/ 237770 w 256064"/>
                    <a:gd name="connsiteY6" fmla="*/ 90447 h 108780"/>
                    <a:gd name="connsiteX7" fmla="*/ 18288 w 256064"/>
                    <a:gd name="connsiteY7" fmla="*/ 90447 h 108780"/>
                    <a:gd name="connsiteX8" fmla="*/ 18288 w 256064"/>
                    <a:gd name="connsiteY8" fmla="*/ 17111 h 108780"/>
                    <a:gd name="connsiteX9" fmla="*/ 237770 w 256064"/>
                    <a:gd name="connsiteY9" fmla="*/ 17111 h 108780"/>
                    <a:gd name="connsiteX10" fmla="*/ 237770 w 256064"/>
                    <a:gd name="connsiteY10" fmla="*/ 90447 h 10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064" h="108780">
                      <a:moveTo>
                        <a:pt x="256064" y="0"/>
                      </a:moveTo>
                      <a:lnTo>
                        <a:pt x="0" y="0"/>
                      </a:lnTo>
                      <a:lnTo>
                        <a:pt x="0" y="108780"/>
                      </a:lnTo>
                      <a:lnTo>
                        <a:pt x="254845" y="108780"/>
                      </a:lnTo>
                      <a:lnTo>
                        <a:pt x="254845" y="0"/>
                      </a:lnTo>
                      <a:lnTo>
                        <a:pt x="256064" y="0"/>
                      </a:lnTo>
                      <a:close/>
                      <a:moveTo>
                        <a:pt x="237770" y="90447"/>
                      </a:moveTo>
                      <a:lnTo>
                        <a:pt x="18288" y="90447"/>
                      </a:lnTo>
                      <a:lnTo>
                        <a:pt x="18288" y="17111"/>
                      </a:lnTo>
                      <a:lnTo>
                        <a:pt x="237770" y="17111"/>
                      </a:lnTo>
                      <a:lnTo>
                        <a:pt x="237770" y="90447"/>
                      </a:lnTo>
                      <a:close/>
                    </a:path>
                  </a:pathLst>
                </a:custGeom>
                <a:solidFill>
                  <a:srgbClr val="2D5967"/>
                </a:solidFill>
                <a:ln w="6417" cap="flat">
                  <a:noFill/>
                  <a:prstDash val="solid"/>
                  <a:miter/>
                </a:ln>
              </p:spPr>
              <p:txBody>
                <a:bodyPr rtlCol="0" anchor="ctr"/>
                <a:lstStyle/>
                <a:p>
                  <a:endParaRPr lang="en-US"/>
                </a:p>
              </p:txBody>
            </p:sp>
            <p:sp>
              <p:nvSpPr>
                <p:cNvPr id="143" name="Freeform: Shape 724">
                  <a:extLst>
                    <a:ext uri="{FF2B5EF4-FFF2-40B4-BE49-F238E27FC236}">
                      <a16:creationId xmlns:a16="http://schemas.microsoft.com/office/drawing/2014/main" id="{32F84F9B-A54D-E569-224B-2AEB2AB7DFCA}"/>
                    </a:ext>
                  </a:extLst>
                </p:cNvPr>
                <p:cNvSpPr/>
                <p:nvPr/>
              </p:nvSpPr>
              <p:spPr>
                <a:xfrm>
                  <a:off x="3161931" y="3216946"/>
                  <a:ext cx="92671" cy="90447"/>
                </a:xfrm>
                <a:custGeom>
                  <a:avLst/>
                  <a:gdLst>
                    <a:gd name="connsiteX0" fmla="*/ 92672 w 92671"/>
                    <a:gd name="connsiteY0" fmla="*/ 0 h 90447"/>
                    <a:gd name="connsiteX1" fmla="*/ 0 w 92671"/>
                    <a:gd name="connsiteY1" fmla="*/ 0 h 90447"/>
                    <a:gd name="connsiteX2" fmla="*/ 0 w 92671"/>
                    <a:gd name="connsiteY2" fmla="*/ 90447 h 90447"/>
                    <a:gd name="connsiteX3" fmla="*/ 92672 w 92671"/>
                    <a:gd name="connsiteY3" fmla="*/ 90447 h 90447"/>
                    <a:gd name="connsiteX4" fmla="*/ 92672 w 92671"/>
                    <a:gd name="connsiteY4" fmla="*/ 0 h 90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71" h="90447">
                      <a:moveTo>
                        <a:pt x="92672" y="0"/>
                      </a:moveTo>
                      <a:lnTo>
                        <a:pt x="0" y="0"/>
                      </a:lnTo>
                      <a:lnTo>
                        <a:pt x="0" y="90447"/>
                      </a:lnTo>
                      <a:lnTo>
                        <a:pt x="92672" y="90447"/>
                      </a:lnTo>
                      <a:lnTo>
                        <a:pt x="92672" y="0"/>
                      </a:lnTo>
                      <a:close/>
                    </a:path>
                  </a:pathLst>
                </a:custGeom>
                <a:solidFill>
                  <a:srgbClr val="2D5967"/>
                </a:solidFill>
                <a:ln w="6417" cap="flat">
                  <a:noFill/>
                  <a:prstDash val="solid"/>
                  <a:miter/>
                </a:ln>
              </p:spPr>
              <p:txBody>
                <a:bodyPr rtlCol="0" anchor="ctr"/>
                <a:lstStyle/>
                <a:p>
                  <a:endParaRPr lang="en-US"/>
                </a:p>
              </p:txBody>
            </p:sp>
            <p:sp>
              <p:nvSpPr>
                <p:cNvPr id="144" name="Freeform: Shape 725">
                  <a:extLst>
                    <a:ext uri="{FF2B5EF4-FFF2-40B4-BE49-F238E27FC236}">
                      <a16:creationId xmlns:a16="http://schemas.microsoft.com/office/drawing/2014/main" id="{B7D9B7E5-8F72-CFBD-D9C9-A535F6CEA5A1}"/>
                    </a:ext>
                  </a:extLst>
                </p:cNvPr>
                <p:cNvSpPr/>
                <p:nvPr/>
              </p:nvSpPr>
              <p:spPr>
                <a:xfrm>
                  <a:off x="3161931" y="3350168"/>
                  <a:ext cx="92671" cy="90451"/>
                </a:xfrm>
                <a:custGeom>
                  <a:avLst/>
                  <a:gdLst>
                    <a:gd name="connsiteX0" fmla="*/ 92672 w 92671"/>
                    <a:gd name="connsiteY0" fmla="*/ 0 h 90451"/>
                    <a:gd name="connsiteX1" fmla="*/ 0 w 92671"/>
                    <a:gd name="connsiteY1" fmla="*/ 0 h 90451"/>
                    <a:gd name="connsiteX2" fmla="*/ 0 w 92671"/>
                    <a:gd name="connsiteY2" fmla="*/ 90452 h 90451"/>
                    <a:gd name="connsiteX3" fmla="*/ 92672 w 92671"/>
                    <a:gd name="connsiteY3" fmla="*/ 90452 h 90451"/>
                    <a:gd name="connsiteX4" fmla="*/ 92672 w 92671"/>
                    <a:gd name="connsiteY4" fmla="*/ 0 h 90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71" h="90451">
                      <a:moveTo>
                        <a:pt x="92672" y="0"/>
                      </a:moveTo>
                      <a:lnTo>
                        <a:pt x="0" y="0"/>
                      </a:lnTo>
                      <a:lnTo>
                        <a:pt x="0" y="90452"/>
                      </a:lnTo>
                      <a:lnTo>
                        <a:pt x="92672" y="90452"/>
                      </a:lnTo>
                      <a:lnTo>
                        <a:pt x="92672" y="0"/>
                      </a:lnTo>
                      <a:close/>
                    </a:path>
                  </a:pathLst>
                </a:custGeom>
                <a:solidFill>
                  <a:srgbClr val="2D5967"/>
                </a:solidFill>
                <a:ln w="6417" cap="flat">
                  <a:noFill/>
                  <a:prstDash val="solid"/>
                  <a:miter/>
                </a:ln>
              </p:spPr>
              <p:txBody>
                <a:bodyPr rtlCol="0" anchor="ctr"/>
                <a:lstStyle/>
                <a:p>
                  <a:endParaRPr lang="en-US"/>
                </a:p>
              </p:txBody>
            </p:sp>
            <p:sp>
              <p:nvSpPr>
                <p:cNvPr id="145" name="Freeform: Shape 726">
                  <a:extLst>
                    <a:ext uri="{FF2B5EF4-FFF2-40B4-BE49-F238E27FC236}">
                      <a16:creationId xmlns:a16="http://schemas.microsoft.com/office/drawing/2014/main" id="{4262E8EE-CC46-B612-2435-320630C2B922}"/>
                    </a:ext>
                  </a:extLst>
                </p:cNvPr>
                <p:cNvSpPr/>
                <p:nvPr/>
              </p:nvSpPr>
              <p:spPr>
                <a:xfrm>
                  <a:off x="3047319" y="3350168"/>
                  <a:ext cx="92671" cy="90451"/>
                </a:xfrm>
                <a:custGeom>
                  <a:avLst/>
                  <a:gdLst>
                    <a:gd name="connsiteX0" fmla="*/ 92672 w 92671"/>
                    <a:gd name="connsiteY0" fmla="*/ 0 h 90451"/>
                    <a:gd name="connsiteX1" fmla="*/ 0 w 92671"/>
                    <a:gd name="connsiteY1" fmla="*/ 0 h 90451"/>
                    <a:gd name="connsiteX2" fmla="*/ 0 w 92671"/>
                    <a:gd name="connsiteY2" fmla="*/ 90452 h 90451"/>
                    <a:gd name="connsiteX3" fmla="*/ 92672 w 92671"/>
                    <a:gd name="connsiteY3" fmla="*/ 90452 h 90451"/>
                    <a:gd name="connsiteX4" fmla="*/ 92672 w 92671"/>
                    <a:gd name="connsiteY4" fmla="*/ 0 h 90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71" h="90451">
                      <a:moveTo>
                        <a:pt x="92672" y="0"/>
                      </a:moveTo>
                      <a:lnTo>
                        <a:pt x="0" y="0"/>
                      </a:lnTo>
                      <a:lnTo>
                        <a:pt x="0" y="90452"/>
                      </a:lnTo>
                      <a:lnTo>
                        <a:pt x="92672" y="90452"/>
                      </a:lnTo>
                      <a:lnTo>
                        <a:pt x="92672" y="0"/>
                      </a:lnTo>
                      <a:close/>
                    </a:path>
                  </a:pathLst>
                </a:custGeom>
                <a:solidFill>
                  <a:srgbClr val="2D5967"/>
                </a:solidFill>
                <a:ln w="6417" cap="flat">
                  <a:noFill/>
                  <a:prstDash val="solid"/>
                  <a:miter/>
                </a:ln>
              </p:spPr>
              <p:txBody>
                <a:bodyPr rtlCol="0" anchor="ctr"/>
                <a:lstStyle/>
                <a:p>
                  <a:endParaRPr lang="en-US"/>
                </a:p>
              </p:txBody>
            </p:sp>
          </p:grpSp>
        </p:grpSp>
        <p:sp>
          <p:nvSpPr>
            <p:cNvPr id="136" name="TextBox 727">
              <a:extLst>
                <a:ext uri="{FF2B5EF4-FFF2-40B4-BE49-F238E27FC236}">
                  <a16:creationId xmlns:a16="http://schemas.microsoft.com/office/drawing/2014/main" id="{6D175509-14DE-307B-7F6A-29929D7047C0}"/>
                </a:ext>
              </a:extLst>
            </p:cNvPr>
            <p:cNvSpPr txBox="1"/>
            <p:nvPr/>
          </p:nvSpPr>
          <p:spPr>
            <a:xfrm>
              <a:off x="2190723" y="3478350"/>
              <a:ext cx="1748601" cy="543753"/>
            </a:xfrm>
            <a:prstGeom prst="rect">
              <a:avLst/>
            </a:prstGeom>
            <a:noFill/>
          </p:spPr>
          <p:txBody>
            <a:bodyPr wrap="none" rtlCol="0">
              <a:spAutoFit/>
            </a:bodyPr>
            <a:lstStyle/>
            <a:p>
              <a:pPr algn="l"/>
              <a:r>
                <a:rPr lang="en-US" sz="1400" spc="0" baseline="0" dirty="0">
                  <a:solidFill>
                    <a:srgbClr val="000000"/>
                  </a:solidFill>
                  <a:latin typeface="Oracle Sans"/>
                  <a:cs typeface="Oracle Sans"/>
                  <a:sym typeface="Oracle Sans"/>
                  <a:rtl val="0"/>
                </a:rPr>
                <a:t>Functions</a:t>
              </a:r>
            </a:p>
          </p:txBody>
        </p:sp>
      </p:grpSp>
      <p:pic>
        <p:nvPicPr>
          <p:cNvPr id="148" name="グラフィックス 147">
            <a:extLst>
              <a:ext uri="{FF2B5EF4-FFF2-40B4-BE49-F238E27FC236}">
                <a16:creationId xmlns:a16="http://schemas.microsoft.com/office/drawing/2014/main" id="{FB1EC08C-CD8F-F5A2-C863-3935AC2A1A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7239" y="7161523"/>
            <a:ext cx="457200" cy="400050"/>
          </a:xfrm>
          <a:prstGeom prst="rect">
            <a:avLst/>
          </a:prstGeom>
        </p:spPr>
      </p:pic>
      <p:pic>
        <p:nvPicPr>
          <p:cNvPr id="149" name="グラフィックス 148">
            <a:extLst>
              <a:ext uri="{FF2B5EF4-FFF2-40B4-BE49-F238E27FC236}">
                <a16:creationId xmlns:a16="http://schemas.microsoft.com/office/drawing/2014/main" id="{3D1AF263-7D0B-FB85-293B-BF3ABB2034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56582" y="5070777"/>
            <a:ext cx="457200" cy="400050"/>
          </a:xfrm>
          <a:prstGeom prst="rect">
            <a:avLst/>
          </a:prstGeom>
        </p:spPr>
      </p:pic>
      <p:sp>
        <p:nvSpPr>
          <p:cNvPr id="153" name="Rectangle 46">
            <a:extLst>
              <a:ext uri="{FF2B5EF4-FFF2-40B4-BE49-F238E27FC236}">
                <a16:creationId xmlns:a16="http://schemas.microsoft.com/office/drawing/2014/main" id="{8F194D10-85FC-B059-0F63-F899502B4AF9}"/>
              </a:ext>
            </a:extLst>
          </p:cNvPr>
          <p:cNvSpPr/>
          <p:nvPr/>
        </p:nvSpPr>
        <p:spPr>
          <a:xfrm>
            <a:off x="2369372" y="5140176"/>
            <a:ext cx="1016423" cy="591508"/>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45720" rIns="45720" anchor="t"/>
          <a:lstStyle/>
          <a:p>
            <a:r>
              <a:rPr lang="ja-JP" altLang="en-US" sz="1400" b="1"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観測機器</a:t>
            </a:r>
            <a:endParaRPr lang="en-US" altLang="ja-JP" sz="1400" b="1"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en-US" altLang="ja-JP"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IoT</a:t>
            </a:r>
            <a:r>
              <a:rPr lang="ja-JP" altLang="en-US"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デバイスからデータを送信</a:t>
            </a:r>
            <a:endParaRPr lang="en-US" altLang="ja-JP"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grpSp>
        <p:nvGrpSpPr>
          <p:cNvPr id="156" name="Graphic 3">
            <a:extLst>
              <a:ext uri="{FF2B5EF4-FFF2-40B4-BE49-F238E27FC236}">
                <a16:creationId xmlns:a16="http://schemas.microsoft.com/office/drawing/2014/main" id="{81323310-9ED0-BC3D-0A01-F5BB58727B8E}"/>
              </a:ext>
            </a:extLst>
          </p:cNvPr>
          <p:cNvGrpSpPr>
            <a:grpSpLocks noChangeAspect="1"/>
          </p:cNvGrpSpPr>
          <p:nvPr/>
        </p:nvGrpSpPr>
        <p:grpSpPr>
          <a:xfrm>
            <a:off x="5349592" y="5161869"/>
            <a:ext cx="1417760" cy="597623"/>
            <a:chOff x="5695750" y="2363804"/>
            <a:chExt cx="2031337" cy="856259"/>
          </a:xfrm>
        </p:grpSpPr>
        <p:grpSp>
          <p:nvGrpSpPr>
            <p:cNvPr id="157" name="Graphic 3">
              <a:extLst>
                <a:ext uri="{FF2B5EF4-FFF2-40B4-BE49-F238E27FC236}">
                  <a16:creationId xmlns:a16="http://schemas.microsoft.com/office/drawing/2014/main" id="{030835B7-7536-1995-3085-68D7813448D7}"/>
                </a:ext>
              </a:extLst>
            </p:cNvPr>
            <p:cNvGrpSpPr/>
            <p:nvPr/>
          </p:nvGrpSpPr>
          <p:grpSpPr>
            <a:xfrm>
              <a:off x="6506411" y="2363804"/>
              <a:ext cx="454869" cy="513347"/>
              <a:chOff x="6506411" y="2363804"/>
              <a:chExt cx="454869" cy="513347"/>
            </a:xfrm>
          </p:grpSpPr>
          <p:sp>
            <p:nvSpPr>
              <p:cNvPr id="159" name="Freeform: Shape 141">
                <a:extLst>
                  <a:ext uri="{FF2B5EF4-FFF2-40B4-BE49-F238E27FC236}">
                    <a16:creationId xmlns:a16="http://schemas.microsoft.com/office/drawing/2014/main" id="{31295853-1E36-00B1-6871-09B663E3FEA0}"/>
                  </a:ext>
                </a:extLst>
              </p:cNvPr>
              <p:cNvSpPr/>
              <p:nvPr/>
            </p:nvSpPr>
            <p:spPr>
              <a:xfrm>
                <a:off x="6510904" y="2368399"/>
                <a:ext cx="445439" cy="503960"/>
              </a:xfrm>
              <a:custGeom>
                <a:avLst/>
                <a:gdLst>
                  <a:gd name="connsiteX0" fmla="*/ 222609 w 445439"/>
                  <a:gd name="connsiteY0" fmla="*/ 503837 h 503960"/>
                  <a:gd name="connsiteX1" fmla="*/ 202204 w 445439"/>
                  <a:gd name="connsiteY1" fmla="*/ 496823 h 503960"/>
                  <a:gd name="connsiteX2" fmla="*/ 190717 w 445439"/>
                  <a:gd name="connsiteY2" fmla="*/ 478529 h 503960"/>
                  <a:gd name="connsiteX3" fmla="*/ 193284 w 445439"/>
                  <a:gd name="connsiteY3" fmla="*/ 457084 h 503960"/>
                  <a:gd name="connsiteX4" fmla="*/ 208748 w 445439"/>
                  <a:gd name="connsiteY4" fmla="*/ 442030 h 503960"/>
                  <a:gd name="connsiteX5" fmla="*/ 208748 w 445439"/>
                  <a:gd name="connsiteY5" fmla="*/ 410754 h 503960"/>
                  <a:gd name="connsiteX6" fmla="*/ 142784 w 445439"/>
                  <a:gd name="connsiteY6" fmla="*/ 389688 h 503960"/>
                  <a:gd name="connsiteX7" fmla="*/ 91834 w 445439"/>
                  <a:gd name="connsiteY7" fmla="*/ 342768 h 503960"/>
                  <a:gd name="connsiteX8" fmla="*/ 64562 w 445439"/>
                  <a:gd name="connsiteY8" fmla="*/ 358463 h 503960"/>
                  <a:gd name="connsiteX9" fmla="*/ 63599 w 445439"/>
                  <a:gd name="connsiteY9" fmla="*/ 369468 h 503960"/>
                  <a:gd name="connsiteX10" fmla="*/ 52114 w 445439"/>
                  <a:gd name="connsiteY10" fmla="*/ 386723 h 503960"/>
                  <a:gd name="connsiteX11" fmla="*/ 32478 w 445439"/>
                  <a:gd name="connsiteY11" fmla="*/ 393326 h 503960"/>
                  <a:gd name="connsiteX12" fmla="*/ 16243 w 445439"/>
                  <a:gd name="connsiteY12" fmla="*/ 388988 h 503960"/>
                  <a:gd name="connsiteX13" fmla="*/ 4308 w 445439"/>
                  <a:gd name="connsiteY13" fmla="*/ 377130 h 503960"/>
                  <a:gd name="connsiteX14" fmla="*/ 265 w 445439"/>
                  <a:gd name="connsiteY14" fmla="*/ 365086 h 503960"/>
                  <a:gd name="connsiteX15" fmla="*/ 1228 w 445439"/>
                  <a:gd name="connsiteY15" fmla="*/ 352406 h 503960"/>
                  <a:gd name="connsiteX16" fmla="*/ 8607 w 445439"/>
                  <a:gd name="connsiteY16" fmla="*/ 339065 h 503960"/>
                  <a:gd name="connsiteX17" fmla="*/ 21248 w 445439"/>
                  <a:gd name="connsiteY17" fmla="*/ 330608 h 503960"/>
                  <a:gd name="connsiteX18" fmla="*/ 36392 w 445439"/>
                  <a:gd name="connsiteY18" fmla="*/ 328907 h 503960"/>
                  <a:gd name="connsiteX19" fmla="*/ 50638 w 445439"/>
                  <a:gd name="connsiteY19" fmla="*/ 334362 h 503960"/>
                  <a:gd name="connsiteX20" fmla="*/ 77909 w 445439"/>
                  <a:gd name="connsiteY20" fmla="*/ 318538 h 503960"/>
                  <a:gd name="connsiteX21" fmla="*/ 63215 w 445439"/>
                  <a:gd name="connsiteY21" fmla="*/ 251785 h 503960"/>
                  <a:gd name="connsiteX22" fmla="*/ 78037 w 445439"/>
                  <a:gd name="connsiteY22" fmla="*/ 184909 h 503960"/>
                  <a:gd name="connsiteX23" fmla="*/ 50766 w 445439"/>
                  <a:gd name="connsiteY23" fmla="*/ 169333 h 503960"/>
                  <a:gd name="connsiteX24" fmla="*/ 32478 w 445439"/>
                  <a:gd name="connsiteY24" fmla="*/ 175144 h 503960"/>
                  <a:gd name="connsiteX25" fmla="*/ 16436 w 445439"/>
                  <a:gd name="connsiteY25" fmla="*/ 170817 h 503960"/>
                  <a:gd name="connsiteX26" fmla="*/ 6875 w 445439"/>
                  <a:gd name="connsiteY26" fmla="*/ 162580 h 503960"/>
                  <a:gd name="connsiteX27" fmla="*/ 1228 w 445439"/>
                  <a:gd name="connsiteY27" fmla="*/ 151286 h 503960"/>
                  <a:gd name="connsiteX28" fmla="*/ 265 w 445439"/>
                  <a:gd name="connsiteY28" fmla="*/ 138608 h 503960"/>
                  <a:gd name="connsiteX29" fmla="*/ 4308 w 445439"/>
                  <a:gd name="connsiteY29" fmla="*/ 126563 h 503960"/>
                  <a:gd name="connsiteX30" fmla="*/ 16243 w 445439"/>
                  <a:gd name="connsiteY30" fmla="*/ 114777 h 503960"/>
                  <a:gd name="connsiteX31" fmla="*/ 32478 w 445439"/>
                  <a:gd name="connsiteY31" fmla="*/ 110493 h 503960"/>
                  <a:gd name="connsiteX32" fmla="*/ 48392 w 445439"/>
                  <a:gd name="connsiteY32" fmla="*/ 114696 h 503960"/>
                  <a:gd name="connsiteX33" fmla="*/ 57953 w 445439"/>
                  <a:gd name="connsiteY33" fmla="*/ 122988 h 503960"/>
                  <a:gd name="connsiteX34" fmla="*/ 63599 w 445439"/>
                  <a:gd name="connsiteY34" fmla="*/ 134351 h 503960"/>
                  <a:gd name="connsiteX35" fmla="*/ 64562 w 445439"/>
                  <a:gd name="connsiteY35" fmla="*/ 145352 h 503960"/>
                  <a:gd name="connsiteX36" fmla="*/ 91962 w 445439"/>
                  <a:gd name="connsiteY36" fmla="*/ 160928 h 503960"/>
                  <a:gd name="connsiteX37" fmla="*/ 142912 w 445439"/>
                  <a:gd name="connsiteY37" fmla="*/ 114099 h 503960"/>
                  <a:gd name="connsiteX38" fmla="*/ 208748 w 445439"/>
                  <a:gd name="connsiteY38" fmla="*/ 93063 h 503960"/>
                  <a:gd name="connsiteX39" fmla="*/ 208748 w 445439"/>
                  <a:gd name="connsiteY39" fmla="*/ 61665 h 503960"/>
                  <a:gd name="connsiteX40" fmla="*/ 193540 w 445439"/>
                  <a:gd name="connsiteY40" fmla="*/ 46594 h 503960"/>
                  <a:gd name="connsiteX41" fmla="*/ 191038 w 445439"/>
                  <a:gd name="connsiteY41" fmla="*/ 25292 h 503960"/>
                  <a:gd name="connsiteX42" fmla="*/ 202396 w 445439"/>
                  <a:gd name="connsiteY42" fmla="*/ 7102 h 503960"/>
                  <a:gd name="connsiteX43" fmla="*/ 222609 w 445439"/>
                  <a:gd name="connsiteY43" fmla="*/ 0 h 503960"/>
                  <a:gd name="connsiteX44" fmla="*/ 242822 w 445439"/>
                  <a:gd name="connsiteY44" fmla="*/ 7102 h 503960"/>
                  <a:gd name="connsiteX45" fmla="*/ 254180 w 445439"/>
                  <a:gd name="connsiteY45" fmla="*/ 25292 h 503960"/>
                  <a:gd name="connsiteX46" fmla="*/ 251677 w 445439"/>
                  <a:gd name="connsiteY46" fmla="*/ 46594 h 503960"/>
                  <a:gd name="connsiteX47" fmla="*/ 236405 w 445439"/>
                  <a:gd name="connsiteY47" fmla="*/ 61665 h 503960"/>
                  <a:gd name="connsiteX48" fmla="*/ 236405 w 445439"/>
                  <a:gd name="connsiteY48" fmla="*/ 93063 h 503960"/>
                  <a:gd name="connsiteX49" fmla="*/ 302435 w 445439"/>
                  <a:gd name="connsiteY49" fmla="*/ 114049 h 503960"/>
                  <a:gd name="connsiteX50" fmla="*/ 353448 w 445439"/>
                  <a:gd name="connsiteY50" fmla="*/ 160928 h 503960"/>
                  <a:gd name="connsiteX51" fmla="*/ 380784 w 445439"/>
                  <a:gd name="connsiteY51" fmla="*/ 145352 h 503960"/>
                  <a:gd name="connsiteX52" fmla="*/ 381747 w 445439"/>
                  <a:gd name="connsiteY52" fmla="*/ 134351 h 503960"/>
                  <a:gd name="connsiteX53" fmla="*/ 387394 w 445439"/>
                  <a:gd name="connsiteY53" fmla="*/ 123007 h 503960"/>
                  <a:gd name="connsiteX54" fmla="*/ 396955 w 445439"/>
                  <a:gd name="connsiteY54" fmla="*/ 114696 h 503960"/>
                  <a:gd name="connsiteX55" fmla="*/ 412997 w 445439"/>
                  <a:gd name="connsiteY55" fmla="*/ 110493 h 503960"/>
                  <a:gd name="connsiteX56" fmla="*/ 429167 w 445439"/>
                  <a:gd name="connsiteY56" fmla="*/ 114829 h 503960"/>
                  <a:gd name="connsiteX57" fmla="*/ 441038 w 445439"/>
                  <a:gd name="connsiteY57" fmla="*/ 126686 h 503960"/>
                  <a:gd name="connsiteX58" fmla="*/ 445081 w 445439"/>
                  <a:gd name="connsiteY58" fmla="*/ 147795 h 503960"/>
                  <a:gd name="connsiteX59" fmla="*/ 435006 w 445439"/>
                  <a:gd name="connsiteY59" fmla="*/ 166777 h 503960"/>
                  <a:gd name="connsiteX60" fmla="*/ 415243 w 445439"/>
                  <a:gd name="connsiteY60" fmla="*/ 175204 h 503960"/>
                  <a:gd name="connsiteX61" fmla="*/ 394580 w 445439"/>
                  <a:gd name="connsiteY61" fmla="*/ 169333 h 503960"/>
                  <a:gd name="connsiteX62" fmla="*/ 367309 w 445439"/>
                  <a:gd name="connsiteY62" fmla="*/ 185033 h 503960"/>
                  <a:gd name="connsiteX63" fmla="*/ 382003 w 445439"/>
                  <a:gd name="connsiteY63" fmla="*/ 251909 h 503960"/>
                  <a:gd name="connsiteX64" fmla="*/ 367309 w 445439"/>
                  <a:gd name="connsiteY64" fmla="*/ 318782 h 503960"/>
                  <a:gd name="connsiteX65" fmla="*/ 394580 w 445439"/>
                  <a:gd name="connsiteY65" fmla="*/ 334484 h 503960"/>
                  <a:gd name="connsiteX66" fmla="*/ 413125 w 445439"/>
                  <a:gd name="connsiteY66" fmla="*/ 328670 h 503960"/>
                  <a:gd name="connsiteX67" fmla="*/ 429167 w 445439"/>
                  <a:gd name="connsiteY67" fmla="*/ 333059 h 503960"/>
                  <a:gd name="connsiteX68" fmla="*/ 440974 w 445439"/>
                  <a:gd name="connsiteY68" fmla="*/ 344885 h 503960"/>
                  <a:gd name="connsiteX69" fmla="*/ 445274 w 445439"/>
                  <a:gd name="connsiteY69" fmla="*/ 360998 h 503960"/>
                  <a:gd name="connsiteX70" fmla="*/ 441038 w 445439"/>
                  <a:gd name="connsiteY70" fmla="*/ 377130 h 503960"/>
                  <a:gd name="connsiteX71" fmla="*/ 429167 w 445439"/>
                  <a:gd name="connsiteY71" fmla="*/ 388988 h 503960"/>
                  <a:gd name="connsiteX72" fmla="*/ 412997 w 445439"/>
                  <a:gd name="connsiteY72" fmla="*/ 393326 h 503960"/>
                  <a:gd name="connsiteX73" fmla="*/ 396955 w 445439"/>
                  <a:gd name="connsiteY73" fmla="*/ 389123 h 503960"/>
                  <a:gd name="connsiteX74" fmla="*/ 384378 w 445439"/>
                  <a:gd name="connsiteY74" fmla="*/ 376219 h 503960"/>
                  <a:gd name="connsiteX75" fmla="*/ 380784 w 445439"/>
                  <a:gd name="connsiteY75" fmla="*/ 358585 h 503960"/>
                  <a:gd name="connsiteX76" fmla="*/ 353448 w 445439"/>
                  <a:gd name="connsiteY76" fmla="*/ 342890 h 503960"/>
                  <a:gd name="connsiteX77" fmla="*/ 302499 w 445439"/>
                  <a:gd name="connsiteY77" fmla="*/ 389746 h 503960"/>
                  <a:gd name="connsiteX78" fmla="*/ 236534 w 445439"/>
                  <a:gd name="connsiteY78" fmla="*/ 410754 h 503960"/>
                  <a:gd name="connsiteX79" fmla="*/ 236534 w 445439"/>
                  <a:gd name="connsiteY79" fmla="*/ 442152 h 503960"/>
                  <a:gd name="connsiteX80" fmla="*/ 251998 w 445439"/>
                  <a:gd name="connsiteY80" fmla="*/ 457206 h 503960"/>
                  <a:gd name="connsiteX81" fmla="*/ 254629 w 445439"/>
                  <a:gd name="connsiteY81" fmla="*/ 478651 h 503960"/>
                  <a:gd name="connsiteX82" fmla="*/ 243143 w 445439"/>
                  <a:gd name="connsiteY82" fmla="*/ 496952 h 503960"/>
                  <a:gd name="connsiteX83" fmla="*/ 222737 w 445439"/>
                  <a:gd name="connsiteY83" fmla="*/ 503959 h 503960"/>
                  <a:gd name="connsiteX84" fmla="*/ 222609 w 445439"/>
                  <a:gd name="connsiteY84" fmla="*/ 503837 h 503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45439" h="503960">
                    <a:moveTo>
                      <a:pt x="222609" y="503837"/>
                    </a:moveTo>
                    <a:cubicBezTo>
                      <a:pt x="215229" y="503908"/>
                      <a:pt x="207978" y="501431"/>
                      <a:pt x="202204" y="496823"/>
                    </a:cubicBezTo>
                    <a:cubicBezTo>
                      <a:pt x="196364" y="492223"/>
                      <a:pt x="192321" y="485761"/>
                      <a:pt x="190717" y="478529"/>
                    </a:cubicBezTo>
                    <a:cubicBezTo>
                      <a:pt x="189113" y="471297"/>
                      <a:pt x="190012" y="463725"/>
                      <a:pt x="193284" y="457084"/>
                    </a:cubicBezTo>
                    <a:cubicBezTo>
                      <a:pt x="196621" y="450442"/>
                      <a:pt x="202075" y="445123"/>
                      <a:pt x="208748" y="442030"/>
                    </a:cubicBezTo>
                    <a:lnTo>
                      <a:pt x="208748" y="410754"/>
                    </a:lnTo>
                    <a:cubicBezTo>
                      <a:pt x="185519" y="408617"/>
                      <a:pt x="162997" y="401431"/>
                      <a:pt x="142784" y="389688"/>
                    </a:cubicBezTo>
                    <a:cubicBezTo>
                      <a:pt x="122635" y="377945"/>
                      <a:pt x="105245" y="361929"/>
                      <a:pt x="91834" y="342768"/>
                    </a:cubicBezTo>
                    <a:lnTo>
                      <a:pt x="64562" y="358463"/>
                    </a:lnTo>
                    <a:cubicBezTo>
                      <a:pt x="64947" y="362160"/>
                      <a:pt x="64562" y="365894"/>
                      <a:pt x="63599" y="369468"/>
                    </a:cubicBezTo>
                    <a:cubicBezTo>
                      <a:pt x="61803" y="376334"/>
                      <a:pt x="57760" y="382405"/>
                      <a:pt x="52114" y="386723"/>
                    </a:cubicBezTo>
                    <a:cubicBezTo>
                      <a:pt x="46467" y="391042"/>
                      <a:pt x="39536" y="393365"/>
                      <a:pt x="32478" y="393326"/>
                    </a:cubicBezTo>
                    <a:cubicBezTo>
                      <a:pt x="26767" y="393320"/>
                      <a:pt x="21184" y="391825"/>
                      <a:pt x="16243" y="388988"/>
                    </a:cubicBezTo>
                    <a:cubicBezTo>
                      <a:pt x="11302" y="386146"/>
                      <a:pt x="7196" y="382058"/>
                      <a:pt x="4308" y="377130"/>
                    </a:cubicBezTo>
                    <a:cubicBezTo>
                      <a:pt x="2190" y="373434"/>
                      <a:pt x="779" y="369334"/>
                      <a:pt x="265" y="365086"/>
                    </a:cubicBezTo>
                    <a:cubicBezTo>
                      <a:pt x="-312" y="360838"/>
                      <a:pt x="73" y="356526"/>
                      <a:pt x="1228" y="352406"/>
                    </a:cubicBezTo>
                    <a:cubicBezTo>
                      <a:pt x="2575" y="347433"/>
                      <a:pt x="5142" y="342864"/>
                      <a:pt x="8607" y="339065"/>
                    </a:cubicBezTo>
                    <a:cubicBezTo>
                      <a:pt x="12072" y="335273"/>
                      <a:pt x="16436" y="332373"/>
                      <a:pt x="21248" y="330608"/>
                    </a:cubicBezTo>
                    <a:cubicBezTo>
                      <a:pt x="26125" y="328837"/>
                      <a:pt x="31323" y="328259"/>
                      <a:pt x="36392" y="328907"/>
                    </a:cubicBezTo>
                    <a:cubicBezTo>
                      <a:pt x="41526" y="329562"/>
                      <a:pt x="46403" y="331429"/>
                      <a:pt x="50638" y="334362"/>
                    </a:cubicBezTo>
                    <a:lnTo>
                      <a:pt x="77909" y="318538"/>
                    </a:lnTo>
                    <a:cubicBezTo>
                      <a:pt x="68156" y="297632"/>
                      <a:pt x="63150" y="274844"/>
                      <a:pt x="63215" y="251785"/>
                    </a:cubicBezTo>
                    <a:cubicBezTo>
                      <a:pt x="63150" y="228668"/>
                      <a:pt x="68220" y="205824"/>
                      <a:pt x="78037" y="184909"/>
                    </a:cubicBezTo>
                    <a:lnTo>
                      <a:pt x="50766" y="169333"/>
                    </a:lnTo>
                    <a:cubicBezTo>
                      <a:pt x="45376" y="173103"/>
                      <a:pt x="39023" y="175132"/>
                      <a:pt x="32478" y="175144"/>
                    </a:cubicBezTo>
                    <a:cubicBezTo>
                      <a:pt x="26831" y="175132"/>
                      <a:pt x="21312" y="173640"/>
                      <a:pt x="16436" y="170817"/>
                    </a:cubicBezTo>
                    <a:cubicBezTo>
                      <a:pt x="12714" y="168733"/>
                      <a:pt x="9441" y="165934"/>
                      <a:pt x="6875" y="162580"/>
                    </a:cubicBezTo>
                    <a:cubicBezTo>
                      <a:pt x="4244" y="159227"/>
                      <a:pt x="2319" y="155388"/>
                      <a:pt x="1228" y="151286"/>
                    </a:cubicBezTo>
                    <a:cubicBezTo>
                      <a:pt x="73" y="147170"/>
                      <a:pt x="-312" y="142858"/>
                      <a:pt x="265" y="138608"/>
                    </a:cubicBezTo>
                    <a:cubicBezTo>
                      <a:pt x="779" y="134358"/>
                      <a:pt x="2190" y="130261"/>
                      <a:pt x="4308" y="126563"/>
                    </a:cubicBezTo>
                    <a:cubicBezTo>
                      <a:pt x="7196" y="121659"/>
                      <a:pt x="11302" y="117596"/>
                      <a:pt x="16243" y="114777"/>
                    </a:cubicBezTo>
                    <a:cubicBezTo>
                      <a:pt x="21184" y="111958"/>
                      <a:pt x="26767" y="110481"/>
                      <a:pt x="32478" y="110493"/>
                    </a:cubicBezTo>
                    <a:cubicBezTo>
                      <a:pt x="38061" y="110449"/>
                      <a:pt x="43579" y="111899"/>
                      <a:pt x="48392" y="114696"/>
                    </a:cubicBezTo>
                    <a:cubicBezTo>
                      <a:pt x="52114" y="116794"/>
                      <a:pt x="55386" y="119613"/>
                      <a:pt x="57953" y="122988"/>
                    </a:cubicBezTo>
                    <a:cubicBezTo>
                      <a:pt x="60584" y="126364"/>
                      <a:pt x="62509" y="130227"/>
                      <a:pt x="63599" y="134351"/>
                    </a:cubicBezTo>
                    <a:cubicBezTo>
                      <a:pt x="64562" y="137926"/>
                      <a:pt x="64947" y="141656"/>
                      <a:pt x="64562" y="145352"/>
                    </a:cubicBezTo>
                    <a:lnTo>
                      <a:pt x="91962" y="160928"/>
                    </a:lnTo>
                    <a:cubicBezTo>
                      <a:pt x="105373" y="141799"/>
                      <a:pt x="122699" y="125819"/>
                      <a:pt x="142912" y="114099"/>
                    </a:cubicBezTo>
                    <a:cubicBezTo>
                      <a:pt x="163060" y="102379"/>
                      <a:pt x="185519" y="95200"/>
                      <a:pt x="208748" y="93063"/>
                    </a:cubicBezTo>
                    <a:lnTo>
                      <a:pt x="208748" y="61665"/>
                    </a:lnTo>
                    <a:cubicBezTo>
                      <a:pt x="202139" y="58520"/>
                      <a:pt x="196749" y="53205"/>
                      <a:pt x="193540" y="46594"/>
                    </a:cubicBezTo>
                    <a:cubicBezTo>
                      <a:pt x="190332" y="39983"/>
                      <a:pt x="189434" y="32470"/>
                      <a:pt x="191038" y="25292"/>
                    </a:cubicBezTo>
                    <a:cubicBezTo>
                      <a:pt x="192643" y="18114"/>
                      <a:pt x="196621" y="11699"/>
                      <a:pt x="202396" y="7102"/>
                    </a:cubicBezTo>
                    <a:cubicBezTo>
                      <a:pt x="208107" y="2504"/>
                      <a:pt x="215229" y="0"/>
                      <a:pt x="222609" y="0"/>
                    </a:cubicBezTo>
                    <a:cubicBezTo>
                      <a:pt x="229924" y="0"/>
                      <a:pt x="237047" y="2504"/>
                      <a:pt x="242822" y="7102"/>
                    </a:cubicBezTo>
                    <a:cubicBezTo>
                      <a:pt x="248533" y="11699"/>
                      <a:pt x="252576" y="18114"/>
                      <a:pt x="254180" y="25292"/>
                    </a:cubicBezTo>
                    <a:cubicBezTo>
                      <a:pt x="255784" y="32470"/>
                      <a:pt x="254886" y="39983"/>
                      <a:pt x="251677" y="46594"/>
                    </a:cubicBezTo>
                    <a:cubicBezTo>
                      <a:pt x="248469" y="53205"/>
                      <a:pt x="243079" y="58520"/>
                      <a:pt x="236405" y="61665"/>
                    </a:cubicBezTo>
                    <a:lnTo>
                      <a:pt x="236405" y="93063"/>
                    </a:lnTo>
                    <a:cubicBezTo>
                      <a:pt x="259698" y="95166"/>
                      <a:pt x="282222" y="102327"/>
                      <a:pt x="302435" y="114049"/>
                    </a:cubicBezTo>
                    <a:cubicBezTo>
                      <a:pt x="322647" y="125771"/>
                      <a:pt x="340102" y="141769"/>
                      <a:pt x="353448" y="160928"/>
                    </a:cubicBezTo>
                    <a:lnTo>
                      <a:pt x="380784" y="145352"/>
                    </a:lnTo>
                    <a:cubicBezTo>
                      <a:pt x="380463" y="141656"/>
                      <a:pt x="380784" y="137936"/>
                      <a:pt x="381747" y="134351"/>
                    </a:cubicBezTo>
                    <a:cubicBezTo>
                      <a:pt x="382837" y="130235"/>
                      <a:pt x="384763" y="126380"/>
                      <a:pt x="387394" y="123007"/>
                    </a:cubicBezTo>
                    <a:cubicBezTo>
                      <a:pt x="389961" y="119634"/>
                      <a:pt x="393232" y="116810"/>
                      <a:pt x="396955" y="114696"/>
                    </a:cubicBezTo>
                    <a:cubicBezTo>
                      <a:pt x="401832" y="111883"/>
                      <a:pt x="407350" y="110432"/>
                      <a:pt x="412997" y="110493"/>
                    </a:cubicBezTo>
                    <a:cubicBezTo>
                      <a:pt x="418644" y="110491"/>
                      <a:pt x="424226" y="111987"/>
                      <a:pt x="429167" y="114829"/>
                    </a:cubicBezTo>
                    <a:cubicBezTo>
                      <a:pt x="434108" y="117672"/>
                      <a:pt x="438150" y="121762"/>
                      <a:pt x="441038" y="126686"/>
                    </a:cubicBezTo>
                    <a:cubicBezTo>
                      <a:pt x="444760" y="133051"/>
                      <a:pt x="446171" y="140501"/>
                      <a:pt x="445081" y="147795"/>
                    </a:cubicBezTo>
                    <a:cubicBezTo>
                      <a:pt x="443990" y="155091"/>
                      <a:pt x="440397" y="161790"/>
                      <a:pt x="435006" y="166777"/>
                    </a:cubicBezTo>
                    <a:cubicBezTo>
                      <a:pt x="429552" y="171764"/>
                      <a:pt x="422622" y="174738"/>
                      <a:pt x="415243" y="175204"/>
                    </a:cubicBezTo>
                    <a:cubicBezTo>
                      <a:pt x="407863" y="175669"/>
                      <a:pt x="400612" y="173597"/>
                      <a:pt x="394580" y="169333"/>
                    </a:cubicBezTo>
                    <a:lnTo>
                      <a:pt x="367309" y="185033"/>
                    </a:lnTo>
                    <a:cubicBezTo>
                      <a:pt x="376998" y="205995"/>
                      <a:pt x="382003" y="228814"/>
                      <a:pt x="382003" y="251909"/>
                    </a:cubicBezTo>
                    <a:cubicBezTo>
                      <a:pt x="382003" y="275003"/>
                      <a:pt x="376998" y="297822"/>
                      <a:pt x="367309" y="318782"/>
                    </a:cubicBezTo>
                    <a:lnTo>
                      <a:pt x="394580" y="334484"/>
                    </a:lnTo>
                    <a:cubicBezTo>
                      <a:pt x="400035" y="330723"/>
                      <a:pt x="406516" y="328696"/>
                      <a:pt x="413125" y="328670"/>
                    </a:cubicBezTo>
                    <a:cubicBezTo>
                      <a:pt x="418772" y="328702"/>
                      <a:pt x="424291" y="330217"/>
                      <a:pt x="429167" y="333059"/>
                    </a:cubicBezTo>
                    <a:cubicBezTo>
                      <a:pt x="434044" y="335908"/>
                      <a:pt x="438150" y="339983"/>
                      <a:pt x="440974" y="344885"/>
                    </a:cubicBezTo>
                    <a:cubicBezTo>
                      <a:pt x="443797" y="349781"/>
                      <a:pt x="445274" y="355338"/>
                      <a:pt x="445274" y="360998"/>
                    </a:cubicBezTo>
                    <a:cubicBezTo>
                      <a:pt x="445274" y="366658"/>
                      <a:pt x="443797" y="372215"/>
                      <a:pt x="441038" y="377130"/>
                    </a:cubicBezTo>
                    <a:cubicBezTo>
                      <a:pt x="438150" y="382058"/>
                      <a:pt x="434108" y="386146"/>
                      <a:pt x="429167" y="388988"/>
                    </a:cubicBezTo>
                    <a:cubicBezTo>
                      <a:pt x="424226" y="391831"/>
                      <a:pt x="418644" y="393326"/>
                      <a:pt x="412997" y="393326"/>
                    </a:cubicBezTo>
                    <a:cubicBezTo>
                      <a:pt x="407350" y="393384"/>
                      <a:pt x="401832" y="391934"/>
                      <a:pt x="396955" y="389123"/>
                    </a:cubicBezTo>
                    <a:cubicBezTo>
                      <a:pt x="391628" y="386101"/>
                      <a:pt x="387265" y="381628"/>
                      <a:pt x="384378" y="376219"/>
                    </a:cubicBezTo>
                    <a:cubicBezTo>
                      <a:pt x="381554" y="370809"/>
                      <a:pt x="380271" y="364688"/>
                      <a:pt x="380784" y="358585"/>
                    </a:cubicBezTo>
                    <a:lnTo>
                      <a:pt x="353448" y="342890"/>
                    </a:lnTo>
                    <a:cubicBezTo>
                      <a:pt x="340102" y="362031"/>
                      <a:pt x="322711" y="378022"/>
                      <a:pt x="302499" y="389746"/>
                    </a:cubicBezTo>
                    <a:cubicBezTo>
                      <a:pt x="282286" y="401463"/>
                      <a:pt x="259827" y="408630"/>
                      <a:pt x="236534" y="410754"/>
                    </a:cubicBezTo>
                    <a:lnTo>
                      <a:pt x="236534" y="442152"/>
                    </a:lnTo>
                    <a:cubicBezTo>
                      <a:pt x="243271" y="445251"/>
                      <a:pt x="248726" y="450564"/>
                      <a:pt x="251998" y="457206"/>
                    </a:cubicBezTo>
                    <a:cubicBezTo>
                      <a:pt x="255335" y="463847"/>
                      <a:pt x="256233" y="471419"/>
                      <a:pt x="254629" y="478651"/>
                    </a:cubicBezTo>
                    <a:cubicBezTo>
                      <a:pt x="252960" y="485883"/>
                      <a:pt x="248918" y="492344"/>
                      <a:pt x="243143" y="496952"/>
                    </a:cubicBezTo>
                    <a:cubicBezTo>
                      <a:pt x="237304" y="501553"/>
                      <a:pt x="230117" y="504030"/>
                      <a:pt x="222737" y="503959"/>
                    </a:cubicBezTo>
                    <a:lnTo>
                      <a:pt x="222609" y="503837"/>
                    </a:lnTo>
                    <a:close/>
                  </a:path>
                </a:pathLst>
              </a:custGeom>
              <a:solidFill>
                <a:srgbClr val="FFFFFF"/>
              </a:solidFill>
              <a:ln w="6417" cap="flat">
                <a:noFill/>
                <a:prstDash val="solid"/>
                <a:miter/>
              </a:ln>
            </p:spPr>
            <p:txBody>
              <a:bodyPr rtlCol="0" anchor="ctr"/>
              <a:lstStyle/>
              <a:p>
                <a:endParaRPr lang="en-US" sz="1600"/>
              </a:p>
            </p:txBody>
          </p:sp>
          <p:sp>
            <p:nvSpPr>
              <p:cNvPr id="160" name="Freeform: Shape 142">
                <a:extLst>
                  <a:ext uri="{FF2B5EF4-FFF2-40B4-BE49-F238E27FC236}">
                    <a16:creationId xmlns:a16="http://schemas.microsoft.com/office/drawing/2014/main" id="{55BCAA67-B276-1547-8133-D80821C7A029}"/>
                  </a:ext>
                </a:extLst>
              </p:cNvPr>
              <p:cNvSpPr/>
              <p:nvPr/>
            </p:nvSpPr>
            <p:spPr>
              <a:xfrm>
                <a:off x="6506411" y="2363804"/>
                <a:ext cx="454869" cy="513347"/>
              </a:xfrm>
              <a:custGeom>
                <a:avLst/>
                <a:gdLst>
                  <a:gd name="connsiteX0" fmla="*/ 227102 w 454869"/>
                  <a:gd name="connsiteY0" fmla="*/ 9271 h 513347"/>
                  <a:gd name="connsiteX1" fmla="*/ 244748 w 454869"/>
                  <a:gd name="connsiteY1" fmla="*/ 15936 h 513347"/>
                  <a:gd name="connsiteX2" fmla="*/ 254117 w 454869"/>
                  <a:gd name="connsiteY2" fmla="*/ 32367 h 513347"/>
                  <a:gd name="connsiteX3" fmla="*/ 250780 w 454869"/>
                  <a:gd name="connsiteY3" fmla="*/ 50975 h 513347"/>
                  <a:gd name="connsiteX4" fmla="*/ 236342 w 454869"/>
                  <a:gd name="connsiteY4" fmla="*/ 63167 h 513347"/>
                  <a:gd name="connsiteX5" fmla="*/ 236342 w 454869"/>
                  <a:gd name="connsiteY5" fmla="*/ 101982 h 513347"/>
                  <a:gd name="connsiteX6" fmla="*/ 304618 w 454869"/>
                  <a:gd name="connsiteY6" fmla="*/ 122616 h 513347"/>
                  <a:gd name="connsiteX7" fmla="*/ 356337 w 454869"/>
                  <a:gd name="connsiteY7" fmla="*/ 171701 h 513347"/>
                  <a:gd name="connsiteX8" fmla="*/ 390090 w 454869"/>
                  <a:gd name="connsiteY8" fmla="*/ 152293 h 513347"/>
                  <a:gd name="connsiteX9" fmla="*/ 390090 w 454869"/>
                  <a:gd name="connsiteY9" fmla="*/ 139931 h 513347"/>
                  <a:gd name="connsiteX10" fmla="*/ 402410 w 454869"/>
                  <a:gd name="connsiteY10" fmla="*/ 123120 h 513347"/>
                  <a:gd name="connsiteX11" fmla="*/ 412677 w 454869"/>
                  <a:gd name="connsiteY11" fmla="*/ 119675 h 513347"/>
                  <a:gd name="connsiteX12" fmla="*/ 423457 w 454869"/>
                  <a:gd name="connsiteY12" fmla="*/ 120416 h 513347"/>
                  <a:gd name="connsiteX13" fmla="*/ 433082 w 454869"/>
                  <a:gd name="connsiteY13" fmla="*/ 125229 h 513347"/>
                  <a:gd name="connsiteX14" fmla="*/ 440205 w 454869"/>
                  <a:gd name="connsiteY14" fmla="*/ 133380 h 513347"/>
                  <a:gd name="connsiteX15" fmla="*/ 443606 w 454869"/>
                  <a:gd name="connsiteY15" fmla="*/ 143630 h 513347"/>
                  <a:gd name="connsiteX16" fmla="*/ 442900 w 454869"/>
                  <a:gd name="connsiteY16" fmla="*/ 154418 h 513347"/>
                  <a:gd name="connsiteX17" fmla="*/ 438087 w 454869"/>
                  <a:gd name="connsiteY17" fmla="*/ 164101 h 513347"/>
                  <a:gd name="connsiteX18" fmla="*/ 429938 w 454869"/>
                  <a:gd name="connsiteY18" fmla="*/ 171206 h 513347"/>
                  <a:gd name="connsiteX19" fmla="*/ 416270 w 454869"/>
                  <a:gd name="connsiteY19" fmla="*/ 174915 h 513347"/>
                  <a:gd name="connsiteX20" fmla="*/ 398239 w 454869"/>
                  <a:gd name="connsiteY20" fmla="*/ 168115 h 513347"/>
                  <a:gd name="connsiteX21" fmla="*/ 364486 w 454869"/>
                  <a:gd name="connsiteY21" fmla="*/ 187523 h 513347"/>
                  <a:gd name="connsiteX22" fmla="*/ 380528 w 454869"/>
                  <a:gd name="connsiteY22" fmla="*/ 256253 h 513347"/>
                  <a:gd name="connsiteX23" fmla="*/ 364486 w 454869"/>
                  <a:gd name="connsiteY23" fmla="*/ 324981 h 513347"/>
                  <a:gd name="connsiteX24" fmla="*/ 398239 w 454869"/>
                  <a:gd name="connsiteY24" fmla="*/ 344392 h 513347"/>
                  <a:gd name="connsiteX25" fmla="*/ 416334 w 454869"/>
                  <a:gd name="connsiteY25" fmla="*/ 337712 h 513347"/>
                  <a:gd name="connsiteX26" fmla="*/ 429938 w 454869"/>
                  <a:gd name="connsiteY26" fmla="*/ 341299 h 513347"/>
                  <a:gd name="connsiteX27" fmla="*/ 438087 w 454869"/>
                  <a:gd name="connsiteY27" fmla="*/ 348402 h 513347"/>
                  <a:gd name="connsiteX28" fmla="*/ 442900 w 454869"/>
                  <a:gd name="connsiteY28" fmla="*/ 358086 h 513347"/>
                  <a:gd name="connsiteX29" fmla="*/ 443606 w 454869"/>
                  <a:gd name="connsiteY29" fmla="*/ 368879 h 513347"/>
                  <a:gd name="connsiteX30" fmla="*/ 440205 w 454869"/>
                  <a:gd name="connsiteY30" fmla="*/ 379126 h 513347"/>
                  <a:gd name="connsiteX31" fmla="*/ 433082 w 454869"/>
                  <a:gd name="connsiteY31" fmla="*/ 387276 h 513347"/>
                  <a:gd name="connsiteX32" fmla="*/ 423457 w 454869"/>
                  <a:gd name="connsiteY32" fmla="*/ 392088 h 513347"/>
                  <a:gd name="connsiteX33" fmla="*/ 412677 w 454869"/>
                  <a:gd name="connsiteY33" fmla="*/ 392833 h 513347"/>
                  <a:gd name="connsiteX34" fmla="*/ 402410 w 454869"/>
                  <a:gd name="connsiteY34" fmla="*/ 389387 h 513347"/>
                  <a:gd name="connsiteX35" fmla="*/ 390090 w 454869"/>
                  <a:gd name="connsiteY35" fmla="*/ 372575 h 513347"/>
                  <a:gd name="connsiteX36" fmla="*/ 390090 w 454869"/>
                  <a:gd name="connsiteY36" fmla="*/ 360216 h 513347"/>
                  <a:gd name="connsiteX37" fmla="*/ 356337 w 454869"/>
                  <a:gd name="connsiteY37" fmla="*/ 340805 h 513347"/>
                  <a:gd name="connsiteX38" fmla="*/ 304618 w 454869"/>
                  <a:gd name="connsiteY38" fmla="*/ 389887 h 513347"/>
                  <a:gd name="connsiteX39" fmla="*/ 236342 w 454869"/>
                  <a:gd name="connsiteY39" fmla="*/ 410524 h 513347"/>
                  <a:gd name="connsiteX40" fmla="*/ 236342 w 454869"/>
                  <a:gd name="connsiteY40" fmla="*/ 449339 h 513347"/>
                  <a:gd name="connsiteX41" fmla="*/ 250972 w 454869"/>
                  <a:gd name="connsiteY41" fmla="*/ 461448 h 513347"/>
                  <a:gd name="connsiteX42" fmla="*/ 254373 w 454869"/>
                  <a:gd name="connsiteY42" fmla="*/ 480134 h 513347"/>
                  <a:gd name="connsiteX43" fmla="*/ 244941 w 454869"/>
                  <a:gd name="connsiteY43" fmla="*/ 496606 h 513347"/>
                  <a:gd name="connsiteX44" fmla="*/ 227102 w 454869"/>
                  <a:gd name="connsiteY44" fmla="*/ 503119 h 513347"/>
                  <a:gd name="connsiteX45" fmla="*/ 209263 w 454869"/>
                  <a:gd name="connsiteY45" fmla="*/ 496606 h 513347"/>
                  <a:gd name="connsiteX46" fmla="*/ 199830 w 454869"/>
                  <a:gd name="connsiteY46" fmla="*/ 480134 h 513347"/>
                  <a:gd name="connsiteX47" fmla="*/ 203231 w 454869"/>
                  <a:gd name="connsiteY47" fmla="*/ 461448 h 513347"/>
                  <a:gd name="connsiteX48" fmla="*/ 217862 w 454869"/>
                  <a:gd name="connsiteY48" fmla="*/ 449339 h 513347"/>
                  <a:gd name="connsiteX49" fmla="*/ 217862 w 454869"/>
                  <a:gd name="connsiteY49" fmla="*/ 411018 h 513347"/>
                  <a:gd name="connsiteX50" fmla="*/ 149522 w 454869"/>
                  <a:gd name="connsiteY50" fmla="*/ 390369 h 513347"/>
                  <a:gd name="connsiteX51" fmla="*/ 97674 w 454869"/>
                  <a:gd name="connsiteY51" fmla="*/ 341177 h 513347"/>
                  <a:gd name="connsiteX52" fmla="*/ 64114 w 454869"/>
                  <a:gd name="connsiteY52" fmla="*/ 360582 h 513347"/>
                  <a:gd name="connsiteX53" fmla="*/ 61996 w 454869"/>
                  <a:gd name="connsiteY53" fmla="*/ 377253 h 513347"/>
                  <a:gd name="connsiteX54" fmla="*/ 50638 w 454869"/>
                  <a:gd name="connsiteY54" fmla="*/ 389631 h 513347"/>
                  <a:gd name="connsiteX55" fmla="*/ 38639 w 454869"/>
                  <a:gd name="connsiteY55" fmla="*/ 393173 h 513347"/>
                  <a:gd name="connsiteX56" fmla="*/ 26319 w 454869"/>
                  <a:gd name="connsiteY56" fmla="*/ 391049 h 513347"/>
                  <a:gd name="connsiteX57" fmla="*/ 16180 w 454869"/>
                  <a:gd name="connsiteY57" fmla="*/ 383695 h 513347"/>
                  <a:gd name="connsiteX58" fmla="*/ 10341 w 454869"/>
                  <a:gd name="connsiteY58" fmla="*/ 372620 h 513347"/>
                  <a:gd name="connsiteX59" fmla="*/ 9956 w 454869"/>
                  <a:gd name="connsiteY59" fmla="*/ 360094 h 513347"/>
                  <a:gd name="connsiteX60" fmla="*/ 15089 w 454869"/>
                  <a:gd name="connsiteY60" fmla="*/ 348678 h 513347"/>
                  <a:gd name="connsiteX61" fmla="*/ 24779 w 454869"/>
                  <a:gd name="connsiteY61" fmla="*/ 340715 h 513347"/>
                  <a:gd name="connsiteX62" fmla="*/ 36970 w 454869"/>
                  <a:gd name="connsiteY62" fmla="*/ 337840 h 513347"/>
                  <a:gd name="connsiteX63" fmla="*/ 55002 w 454869"/>
                  <a:gd name="connsiteY63" fmla="*/ 344636 h 513347"/>
                  <a:gd name="connsiteX64" fmla="*/ 88562 w 454869"/>
                  <a:gd name="connsiteY64" fmla="*/ 325109 h 513347"/>
                  <a:gd name="connsiteX65" fmla="*/ 72456 w 454869"/>
                  <a:gd name="connsiteY65" fmla="*/ 256438 h 513347"/>
                  <a:gd name="connsiteX66" fmla="*/ 88562 w 454869"/>
                  <a:gd name="connsiteY66" fmla="*/ 187770 h 513347"/>
                  <a:gd name="connsiteX67" fmla="*/ 54874 w 454869"/>
                  <a:gd name="connsiteY67" fmla="*/ 168363 h 513347"/>
                  <a:gd name="connsiteX68" fmla="*/ 36970 w 454869"/>
                  <a:gd name="connsiteY68" fmla="*/ 175162 h 513347"/>
                  <a:gd name="connsiteX69" fmla="*/ 18554 w 454869"/>
                  <a:gd name="connsiteY69" fmla="*/ 166411 h 513347"/>
                  <a:gd name="connsiteX70" fmla="*/ 11047 w 454869"/>
                  <a:gd name="connsiteY70" fmla="*/ 147410 h 513347"/>
                  <a:gd name="connsiteX71" fmla="*/ 18554 w 454869"/>
                  <a:gd name="connsiteY71" fmla="*/ 128410 h 513347"/>
                  <a:gd name="connsiteX72" fmla="*/ 36970 w 454869"/>
                  <a:gd name="connsiteY72" fmla="*/ 119659 h 513347"/>
                  <a:gd name="connsiteX73" fmla="*/ 50638 w 454869"/>
                  <a:gd name="connsiteY73" fmla="*/ 123367 h 513347"/>
                  <a:gd name="connsiteX74" fmla="*/ 63023 w 454869"/>
                  <a:gd name="connsiteY74" fmla="*/ 140179 h 513347"/>
                  <a:gd name="connsiteX75" fmla="*/ 63023 w 454869"/>
                  <a:gd name="connsiteY75" fmla="*/ 152541 h 513347"/>
                  <a:gd name="connsiteX76" fmla="*/ 96712 w 454869"/>
                  <a:gd name="connsiteY76" fmla="*/ 171948 h 513347"/>
                  <a:gd name="connsiteX77" fmla="*/ 148495 w 454869"/>
                  <a:gd name="connsiteY77" fmla="*/ 122863 h 513347"/>
                  <a:gd name="connsiteX78" fmla="*/ 216706 w 454869"/>
                  <a:gd name="connsiteY78" fmla="*/ 102229 h 513347"/>
                  <a:gd name="connsiteX79" fmla="*/ 216706 w 454869"/>
                  <a:gd name="connsiteY79" fmla="*/ 63167 h 513347"/>
                  <a:gd name="connsiteX80" fmla="*/ 202140 w 454869"/>
                  <a:gd name="connsiteY80" fmla="*/ 50735 h 513347"/>
                  <a:gd name="connsiteX81" fmla="*/ 199060 w 454869"/>
                  <a:gd name="connsiteY81" fmla="*/ 31812 h 513347"/>
                  <a:gd name="connsiteX82" fmla="*/ 208942 w 454869"/>
                  <a:gd name="connsiteY82" fmla="*/ 15390 h 513347"/>
                  <a:gd name="connsiteX83" fmla="*/ 227102 w 454869"/>
                  <a:gd name="connsiteY83" fmla="*/ 9271 h 513347"/>
                  <a:gd name="connsiteX84" fmla="*/ 227102 w 454869"/>
                  <a:gd name="connsiteY84" fmla="*/ 0 h 513347"/>
                  <a:gd name="connsiteX85" fmla="*/ 204771 w 454869"/>
                  <a:gd name="connsiteY85" fmla="*/ 7768 h 513347"/>
                  <a:gd name="connsiteX86" fmla="*/ 191680 w 454869"/>
                  <a:gd name="connsiteY86" fmla="*/ 27455 h 513347"/>
                  <a:gd name="connsiteX87" fmla="*/ 193157 w 454869"/>
                  <a:gd name="connsiteY87" fmla="*/ 51058 h 513347"/>
                  <a:gd name="connsiteX88" fmla="*/ 208557 w 454869"/>
                  <a:gd name="connsiteY88" fmla="*/ 68977 h 513347"/>
                  <a:gd name="connsiteX89" fmla="*/ 208557 w 454869"/>
                  <a:gd name="connsiteY89" fmla="*/ 93700 h 513347"/>
                  <a:gd name="connsiteX90" fmla="*/ 145031 w 454869"/>
                  <a:gd name="connsiteY90" fmla="*/ 114820 h 513347"/>
                  <a:gd name="connsiteX91" fmla="*/ 95107 w 454869"/>
                  <a:gd name="connsiteY91" fmla="*/ 159463 h 513347"/>
                  <a:gd name="connsiteX92" fmla="*/ 73996 w 454869"/>
                  <a:gd name="connsiteY92" fmla="*/ 147225 h 513347"/>
                  <a:gd name="connsiteX93" fmla="*/ 72649 w 454869"/>
                  <a:gd name="connsiteY93" fmla="*/ 137707 h 513347"/>
                  <a:gd name="connsiteX94" fmla="*/ 66296 w 454869"/>
                  <a:gd name="connsiteY94" fmla="*/ 124760 h 513347"/>
                  <a:gd name="connsiteX95" fmla="*/ 55387 w 454869"/>
                  <a:gd name="connsiteY95" fmla="*/ 115332 h 513347"/>
                  <a:gd name="connsiteX96" fmla="*/ 36970 w 454869"/>
                  <a:gd name="connsiteY96" fmla="*/ 110388 h 513347"/>
                  <a:gd name="connsiteX97" fmla="*/ 18426 w 454869"/>
                  <a:gd name="connsiteY97" fmla="*/ 115404 h 513347"/>
                  <a:gd name="connsiteX98" fmla="*/ 4886 w 454869"/>
                  <a:gd name="connsiteY98" fmla="*/ 129054 h 513347"/>
                  <a:gd name="connsiteX99" fmla="*/ 1357 w 454869"/>
                  <a:gd name="connsiteY99" fmla="*/ 157099 h 513347"/>
                  <a:gd name="connsiteX100" fmla="*/ 18554 w 454869"/>
                  <a:gd name="connsiteY100" fmla="*/ 179488 h 513347"/>
                  <a:gd name="connsiteX101" fmla="*/ 36842 w 454869"/>
                  <a:gd name="connsiteY101" fmla="*/ 184433 h 513347"/>
                  <a:gd name="connsiteX102" fmla="*/ 55387 w 454869"/>
                  <a:gd name="connsiteY102" fmla="*/ 179365 h 513347"/>
                  <a:gd name="connsiteX103" fmla="*/ 76691 w 454869"/>
                  <a:gd name="connsiteY103" fmla="*/ 191726 h 513347"/>
                  <a:gd name="connsiteX104" fmla="*/ 63344 w 454869"/>
                  <a:gd name="connsiteY104" fmla="*/ 256624 h 513347"/>
                  <a:gd name="connsiteX105" fmla="*/ 76691 w 454869"/>
                  <a:gd name="connsiteY105" fmla="*/ 321522 h 513347"/>
                  <a:gd name="connsiteX106" fmla="*/ 55387 w 454869"/>
                  <a:gd name="connsiteY106" fmla="*/ 333759 h 513347"/>
                  <a:gd name="connsiteX107" fmla="*/ 36970 w 454869"/>
                  <a:gd name="connsiteY107" fmla="*/ 328568 h 513347"/>
                  <a:gd name="connsiteX108" fmla="*/ 14512 w 454869"/>
                  <a:gd name="connsiteY108" fmla="*/ 336191 h 513347"/>
                  <a:gd name="connsiteX109" fmla="*/ 1293 w 454869"/>
                  <a:gd name="connsiteY109" fmla="*/ 355885 h 513347"/>
                  <a:gd name="connsiteX110" fmla="*/ 4886 w 454869"/>
                  <a:gd name="connsiteY110" fmla="*/ 383945 h 513347"/>
                  <a:gd name="connsiteX111" fmla="*/ 18426 w 454869"/>
                  <a:gd name="connsiteY111" fmla="*/ 397594 h 513347"/>
                  <a:gd name="connsiteX112" fmla="*/ 36970 w 454869"/>
                  <a:gd name="connsiteY112" fmla="*/ 402612 h 513347"/>
                  <a:gd name="connsiteX113" fmla="*/ 55259 w 454869"/>
                  <a:gd name="connsiteY113" fmla="*/ 397671 h 513347"/>
                  <a:gd name="connsiteX114" fmla="*/ 66167 w 454869"/>
                  <a:gd name="connsiteY114" fmla="*/ 388238 h 513347"/>
                  <a:gd name="connsiteX115" fmla="*/ 72520 w 454869"/>
                  <a:gd name="connsiteY115" fmla="*/ 375295 h 513347"/>
                  <a:gd name="connsiteX116" fmla="*/ 73996 w 454869"/>
                  <a:gd name="connsiteY116" fmla="*/ 365651 h 513347"/>
                  <a:gd name="connsiteX117" fmla="*/ 95107 w 454869"/>
                  <a:gd name="connsiteY117" fmla="*/ 353292 h 513347"/>
                  <a:gd name="connsiteX118" fmla="*/ 145031 w 454869"/>
                  <a:gd name="connsiteY118" fmla="*/ 398172 h 513347"/>
                  <a:gd name="connsiteX119" fmla="*/ 208685 w 454869"/>
                  <a:gd name="connsiteY119" fmla="*/ 419424 h 513347"/>
                  <a:gd name="connsiteX120" fmla="*/ 208685 w 454869"/>
                  <a:gd name="connsiteY120" fmla="*/ 444148 h 513347"/>
                  <a:gd name="connsiteX121" fmla="*/ 193029 w 454869"/>
                  <a:gd name="connsiteY121" fmla="*/ 462070 h 513347"/>
                  <a:gd name="connsiteX122" fmla="*/ 191424 w 454869"/>
                  <a:gd name="connsiteY122" fmla="*/ 485864 h 513347"/>
                  <a:gd name="connsiteX123" fmla="*/ 204643 w 454869"/>
                  <a:gd name="connsiteY123" fmla="*/ 505686 h 513347"/>
                  <a:gd name="connsiteX124" fmla="*/ 227230 w 454869"/>
                  <a:gd name="connsiteY124" fmla="*/ 513347 h 513347"/>
                  <a:gd name="connsiteX125" fmla="*/ 249753 w 454869"/>
                  <a:gd name="connsiteY125" fmla="*/ 505686 h 513347"/>
                  <a:gd name="connsiteX126" fmla="*/ 262971 w 454869"/>
                  <a:gd name="connsiteY126" fmla="*/ 485864 h 513347"/>
                  <a:gd name="connsiteX127" fmla="*/ 261432 w 454869"/>
                  <a:gd name="connsiteY127" fmla="*/ 462070 h 513347"/>
                  <a:gd name="connsiteX128" fmla="*/ 245711 w 454869"/>
                  <a:gd name="connsiteY128" fmla="*/ 444148 h 513347"/>
                  <a:gd name="connsiteX129" fmla="*/ 245711 w 454869"/>
                  <a:gd name="connsiteY129" fmla="*/ 419424 h 513347"/>
                  <a:gd name="connsiteX130" fmla="*/ 309302 w 454869"/>
                  <a:gd name="connsiteY130" fmla="*/ 398191 h 513347"/>
                  <a:gd name="connsiteX131" fmla="*/ 359224 w 454869"/>
                  <a:gd name="connsiteY131" fmla="*/ 353414 h 513347"/>
                  <a:gd name="connsiteX132" fmla="*/ 380528 w 454869"/>
                  <a:gd name="connsiteY132" fmla="*/ 365773 h 513347"/>
                  <a:gd name="connsiteX133" fmla="*/ 381812 w 454869"/>
                  <a:gd name="connsiteY133" fmla="*/ 375295 h 513347"/>
                  <a:gd name="connsiteX134" fmla="*/ 399073 w 454869"/>
                  <a:gd name="connsiteY134" fmla="*/ 397671 h 513347"/>
                  <a:gd name="connsiteX135" fmla="*/ 417618 w 454869"/>
                  <a:gd name="connsiteY135" fmla="*/ 402734 h 513347"/>
                  <a:gd name="connsiteX136" fmla="*/ 436226 w 454869"/>
                  <a:gd name="connsiteY136" fmla="*/ 397819 h 513347"/>
                  <a:gd name="connsiteX137" fmla="*/ 449831 w 454869"/>
                  <a:gd name="connsiteY137" fmla="*/ 384234 h 513347"/>
                  <a:gd name="connsiteX138" fmla="*/ 454835 w 454869"/>
                  <a:gd name="connsiteY138" fmla="*/ 365651 h 513347"/>
                  <a:gd name="connsiteX139" fmla="*/ 449831 w 454869"/>
                  <a:gd name="connsiteY139" fmla="*/ 347068 h 513347"/>
                  <a:gd name="connsiteX140" fmla="*/ 436226 w 454869"/>
                  <a:gd name="connsiteY140" fmla="*/ 333483 h 513347"/>
                  <a:gd name="connsiteX141" fmla="*/ 417618 w 454869"/>
                  <a:gd name="connsiteY141" fmla="*/ 328568 h 513347"/>
                  <a:gd name="connsiteX142" fmla="*/ 399073 w 454869"/>
                  <a:gd name="connsiteY142" fmla="*/ 333637 h 513347"/>
                  <a:gd name="connsiteX143" fmla="*/ 377833 w 454869"/>
                  <a:gd name="connsiteY143" fmla="*/ 321272 h 513347"/>
                  <a:gd name="connsiteX144" fmla="*/ 391181 w 454869"/>
                  <a:gd name="connsiteY144" fmla="*/ 256253 h 513347"/>
                  <a:gd name="connsiteX145" fmla="*/ 377833 w 454869"/>
                  <a:gd name="connsiteY145" fmla="*/ 191232 h 513347"/>
                  <a:gd name="connsiteX146" fmla="*/ 399073 w 454869"/>
                  <a:gd name="connsiteY146" fmla="*/ 178870 h 513347"/>
                  <a:gd name="connsiteX147" fmla="*/ 417618 w 454869"/>
                  <a:gd name="connsiteY147" fmla="*/ 183839 h 513347"/>
                  <a:gd name="connsiteX148" fmla="*/ 436099 w 454869"/>
                  <a:gd name="connsiteY148" fmla="*/ 178870 h 513347"/>
                  <a:gd name="connsiteX149" fmla="*/ 449188 w 454869"/>
                  <a:gd name="connsiteY149" fmla="*/ 166397 h 513347"/>
                  <a:gd name="connsiteX150" fmla="*/ 454771 w 454869"/>
                  <a:gd name="connsiteY150" fmla="*/ 149231 h 513347"/>
                  <a:gd name="connsiteX151" fmla="*/ 451627 w 454869"/>
                  <a:gd name="connsiteY151" fmla="*/ 131445 h 513347"/>
                  <a:gd name="connsiteX152" fmla="*/ 440462 w 454869"/>
                  <a:gd name="connsiteY152" fmla="*/ 117259 h 513347"/>
                  <a:gd name="connsiteX153" fmla="*/ 423906 w 454869"/>
                  <a:gd name="connsiteY153" fmla="*/ 110039 h 513347"/>
                  <a:gd name="connsiteX154" fmla="*/ 405939 w 454869"/>
                  <a:gd name="connsiteY154" fmla="*/ 111497 h 513347"/>
                  <a:gd name="connsiteX155" fmla="*/ 390795 w 454869"/>
                  <a:gd name="connsiteY155" fmla="*/ 121288 h 513347"/>
                  <a:gd name="connsiteX156" fmla="*/ 382068 w 454869"/>
                  <a:gd name="connsiteY156" fmla="*/ 137089 h 513347"/>
                  <a:gd name="connsiteX157" fmla="*/ 380785 w 454869"/>
                  <a:gd name="connsiteY157" fmla="*/ 146607 h 513347"/>
                  <a:gd name="connsiteX158" fmla="*/ 359417 w 454869"/>
                  <a:gd name="connsiteY158" fmla="*/ 158968 h 513347"/>
                  <a:gd name="connsiteX159" fmla="*/ 309302 w 454869"/>
                  <a:gd name="connsiteY159" fmla="*/ 114391 h 513347"/>
                  <a:gd name="connsiteX160" fmla="*/ 245582 w 454869"/>
                  <a:gd name="connsiteY160" fmla="*/ 93452 h 513347"/>
                  <a:gd name="connsiteX161" fmla="*/ 245582 w 454869"/>
                  <a:gd name="connsiteY161" fmla="*/ 68730 h 513347"/>
                  <a:gd name="connsiteX162" fmla="*/ 260726 w 454869"/>
                  <a:gd name="connsiteY162" fmla="*/ 50819 h 513347"/>
                  <a:gd name="connsiteX163" fmla="*/ 262074 w 454869"/>
                  <a:gd name="connsiteY163" fmla="*/ 27417 h 513347"/>
                  <a:gd name="connsiteX164" fmla="*/ 249176 w 454869"/>
                  <a:gd name="connsiteY164" fmla="*/ 7874 h 513347"/>
                  <a:gd name="connsiteX165" fmla="*/ 227102 w 454869"/>
                  <a:gd name="connsiteY165" fmla="*/ 0 h 513347"/>
                  <a:gd name="connsiteX166" fmla="*/ 227102 w 454869"/>
                  <a:gd name="connsiteY166" fmla="*/ 0 h 5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454869" h="513347">
                    <a:moveTo>
                      <a:pt x="227102" y="9271"/>
                    </a:moveTo>
                    <a:cubicBezTo>
                      <a:pt x="233583" y="9360"/>
                      <a:pt x="239807" y="11718"/>
                      <a:pt x="244748" y="15936"/>
                    </a:cubicBezTo>
                    <a:cubicBezTo>
                      <a:pt x="249689" y="20154"/>
                      <a:pt x="252962" y="25967"/>
                      <a:pt x="254117" y="32367"/>
                    </a:cubicBezTo>
                    <a:cubicBezTo>
                      <a:pt x="255207" y="38766"/>
                      <a:pt x="254053" y="45350"/>
                      <a:pt x="250780" y="50975"/>
                    </a:cubicBezTo>
                    <a:cubicBezTo>
                      <a:pt x="247572" y="56600"/>
                      <a:pt x="242438" y="60914"/>
                      <a:pt x="236342" y="63167"/>
                    </a:cubicBezTo>
                    <a:lnTo>
                      <a:pt x="236342" y="101982"/>
                    </a:lnTo>
                    <a:cubicBezTo>
                      <a:pt x="260405" y="103447"/>
                      <a:pt x="283763" y="110512"/>
                      <a:pt x="304618" y="122616"/>
                    </a:cubicBezTo>
                    <a:cubicBezTo>
                      <a:pt x="325408" y="134720"/>
                      <a:pt x="343182" y="151527"/>
                      <a:pt x="356337" y="171701"/>
                    </a:cubicBezTo>
                    <a:lnTo>
                      <a:pt x="390090" y="152293"/>
                    </a:lnTo>
                    <a:cubicBezTo>
                      <a:pt x="389191" y="148221"/>
                      <a:pt x="389191" y="144003"/>
                      <a:pt x="390090" y="139931"/>
                    </a:cubicBezTo>
                    <a:cubicBezTo>
                      <a:pt x="391822" y="132918"/>
                      <a:pt x="396249" y="126878"/>
                      <a:pt x="402410" y="123120"/>
                    </a:cubicBezTo>
                    <a:cubicBezTo>
                      <a:pt x="405554" y="121310"/>
                      <a:pt x="409019" y="120140"/>
                      <a:pt x="412677" y="119675"/>
                    </a:cubicBezTo>
                    <a:cubicBezTo>
                      <a:pt x="416270" y="119211"/>
                      <a:pt x="419928" y="119463"/>
                      <a:pt x="423457" y="120416"/>
                    </a:cubicBezTo>
                    <a:cubicBezTo>
                      <a:pt x="426922" y="121369"/>
                      <a:pt x="430195" y="123004"/>
                      <a:pt x="433082" y="125229"/>
                    </a:cubicBezTo>
                    <a:cubicBezTo>
                      <a:pt x="435970" y="127453"/>
                      <a:pt x="438409" y="130223"/>
                      <a:pt x="440205" y="133380"/>
                    </a:cubicBezTo>
                    <a:cubicBezTo>
                      <a:pt x="442002" y="136538"/>
                      <a:pt x="443157" y="140021"/>
                      <a:pt x="443606" y="143630"/>
                    </a:cubicBezTo>
                    <a:cubicBezTo>
                      <a:pt x="444120" y="147240"/>
                      <a:pt x="443863" y="150906"/>
                      <a:pt x="442900" y="154418"/>
                    </a:cubicBezTo>
                    <a:cubicBezTo>
                      <a:pt x="441937" y="157931"/>
                      <a:pt x="440333" y="161221"/>
                      <a:pt x="438087" y="164101"/>
                    </a:cubicBezTo>
                    <a:cubicBezTo>
                      <a:pt x="435842" y="166982"/>
                      <a:pt x="433082" y="169396"/>
                      <a:pt x="429938" y="171206"/>
                    </a:cubicBezTo>
                    <a:cubicBezTo>
                      <a:pt x="425768" y="173621"/>
                      <a:pt x="421083" y="174899"/>
                      <a:pt x="416270" y="174915"/>
                    </a:cubicBezTo>
                    <a:cubicBezTo>
                      <a:pt x="409597" y="174862"/>
                      <a:pt x="403244" y="172453"/>
                      <a:pt x="398239" y="168115"/>
                    </a:cubicBezTo>
                    <a:lnTo>
                      <a:pt x="364486" y="187523"/>
                    </a:lnTo>
                    <a:cubicBezTo>
                      <a:pt x="375074" y="208893"/>
                      <a:pt x="380528" y="232412"/>
                      <a:pt x="380528" y="256253"/>
                    </a:cubicBezTo>
                    <a:cubicBezTo>
                      <a:pt x="380528" y="280094"/>
                      <a:pt x="375074" y="303614"/>
                      <a:pt x="364486" y="324981"/>
                    </a:cubicBezTo>
                    <a:lnTo>
                      <a:pt x="398239" y="344392"/>
                    </a:lnTo>
                    <a:cubicBezTo>
                      <a:pt x="403309" y="340073"/>
                      <a:pt x="409725" y="337706"/>
                      <a:pt x="416334" y="337712"/>
                    </a:cubicBezTo>
                    <a:cubicBezTo>
                      <a:pt x="421147" y="337706"/>
                      <a:pt x="425831" y="338938"/>
                      <a:pt x="429938" y="341299"/>
                    </a:cubicBezTo>
                    <a:cubicBezTo>
                      <a:pt x="433082" y="343109"/>
                      <a:pt x="435842" y="345521"/>
                      <a:pt x="438087" y="348402"/>
                    </a:cubicBezTo>
                    <a:cubicBezTo>
                      <a:pt x="440333" y="351284"/>
                      <a:pt x="441937" y="354576"/>
                      <a:pt x="442900" y="358086"/>
                    </a:cubicBezTo>
                    <a:cubicBezTo>
                      <a:pt x="443863" y="361602"/>
                      <a:pt x="444120" y="365266"/>
                      <a:pt x="443606" y="368879"/>
                    </a:cubicBezTo>
                    <a:cubicBezTo>
                      <a:pt x="443157" y="372485"/>
                      <a:pt x="442002" y="375969"/>
                      <a:pt x="440205" y="379126"/>
                    </a:cubicBezTo>
                    <a:cubicBezTo>
                      <a:pt x="438409" y="382283"/>
                      <a:pt x="435970" y="385056"/>
                      <a:pt x="433082" y="387276"/>
                    </a:cubicBezTo>
                    <a:cubicBezTo>
                      <a:pt x="430195" y="389502"/>
                      <a:pt x="426922" y="391139"/>
                      <a:pt x="423457" y="392088"/>
                    </a:cubicBezTo>
                    <a:cubicBezTo>
                      <a:pt x="419928" y="393044"/>
                      <a:pt x="416270" y="393295"/>
                      <a:pt x="412677" y="392833"/>
                    </a:cubicBezTo>
                    <a:cubicBezTo>
                      <a:pt x="409019" y="392364"/>
                      <a:pt x="405554" y="391196"/>
                      <a:pt x="402410" y="389387"/>
                    </a:cubicBezTo>
                    <a:cubicBezTo>
                      <a:pt x="396249" y="385627"/>
                      <a:pt x="391822" y="379588"/>
                      <a:pt x="390090" y="372575"/>
                    </a:cubicBezTo>
                    <a:cubicBezTo>
                      <a:pt x="389191" y="368500"/>
                      <a:pt x="389191" y="364284"/>
                      <a:pt x="390090" y="360216"/>
                    </a:cubicBezTo>
                    <a:lnTo>
                      <a:pt x="356337" y="340805"/>
                    </a:lnTo>
                    <a:cubicBezTo>
                      <a:pt x="343182" y="360979"/>
                      <a:pt x="325408" y="377785"/>
                      <a:pt x="304618" y="389887"/>
                    </a:cubicBezTo>
                    <a:cubicBezTo>
                      <a:pt x="283763" y="401996"/>
                      <a:pt x="260405" y="409061"/>
                      <a:pt x="236342" y="410524"/>
                    </a:cubicBezTo>
                    <a:lnTo>
                      <a:pt x="236342" y="449339"/>
                    </a:lnTo>
                    <a:cubicBezTo>
                      <a:pt x="242502" y="451528"/>
                      <a:pt x="247700" y="455814"/>
                      <a:pt x="250972" y="461448"/>
                    </a:cubicBezTo>
                    <a:cubicBezTo>
                      <a:pt x="254245" y="467082"/>
                      <a:pt x="255464" y="473704"/>
                      <a:pt x="254373" y="480134"/>
                    </a:cubicBezTo>
                    <a:cubicBezTo>
                      <a:pt x="253219" y="486570"/>
                      <a:pt x="249882" y="492403"/>
                      <a:pt x="244941" y="496606"/>
                    </a:cubicBezTo>
                    <a:cubicBezTo>
                      <a:pt x="239935" y="500815"/>
                      <a:pt x="233583" y="503119"/>
                      <a:pt x="227102" y="503119"/>
                    </a:cubicBezTo>
                    <a:cubicBezTo>
                      <a:pt x="220556" y="503119"/>
                      <a:pt x="214268" y="500815"/>
                      <a:pt x="209263" y="496606"/>
                    </a:cubicBezTo>
                    <a:cubicBezTo>
                      <a:pt x="204322" y="492403"/>
                      <a:pt x="200921" y="486570"/>
                      <a:pt x="199830" y="480134"/>
                    </a:cubicBezTo>
                    <a:cubicBezTo>
                      <a:pt x="198740" y="473704"/>
                      <a:pt x="199958" y="467082"/>
                      <a:pt x="203231" y="461448"/>
                    </a:cubicBezTo>
                    <a:cubicBezTo>
                      <a:pt x="206504" y="455814"/>
                      <a:pt x="211701" y="451528"/>
                      <a:pt x="217862" y="449339"/>
                    </a:cubicBezTo>
                    <a:lnTo>
                      <a:pt x="217862" y="411018"/>
                    </a:lnTo>
                    <a:cubicBezTo>
                      <a:pt x="193734" y="409568"/>
                      <a:pt x="170377" y="402496"/>
                      <a:pt x="149522" y="390369"/>
                    </a:cubicBezTo>
                    <a:cubicBezTo>
                      <a:pt x="128603" y="378241"/>
                      <a:pt x="110893" y="361397"/>
                      <a:pt x="97674" y="341177"/>
                    </a:cubicBezTo>
                    <a:lnTo>
                      <a:pt x="64114" y="360582"/>
                    </a:lnTo>
                    <a:cubicBezTo>
                      <a:pt x="65141" y="366222"/>
                      <a:pt x="64435" y="372049"/>
                      <a:pt x="61996" y="377253"/>
                    </a:cubicBezTo>
                    <a:cubicBezTo>
                      <a:pt x="59622" y="382457"/>
                      <a:pt x="55644" y="386782"/>
                      <a:pt x="50638" y="389631"/>
                    </a:cubicBezTo>
                    <a:cubicBezTo>
                      <a:pt x="46981" y="391716"/>
                      <a:pt x="42874" y="392929"/>
                      <a:pt x="38639" y="393173"/>
                    </a:cubicBezTo>
                    <a:cubicBezTo>
                      <a:pt x="34404" y="393417"/>
                      <a:pt x="30233" y="392692"/>
                      <a:pt x="26319" y="391049"/>
                    </a:cubicBezTo>
                    <a:cubicBezTo>
                      <a:pt x="22405" y="389406"/>
                      <a:pt x="18939" y="386891"/>
                      <a:pt x="16180" y="383695"/>
                    </a:cubicBezTo>
                    <a:cubicBezTo>
                      <a:pt x="13421" y="380500"/>
                      <a:pt x="11432" y="376707"/>
                      <a:pt x="10341" y="372620"/>
                    </a:cubicBezTo>
                    <a:cubicBezTo>
                      <a:pt x="9250" y="368526"/>
                      <a:pt x="9122" y="364239"/>
                      <a:pt x="9956" y="360094"/>
                    </a:cubicBezTo>
                    <a:cubicBezTo>
                      <a:pt x="10790" y="355942"/>
                      <a:pt x="12522" y="352034"/>
                      <a:pt x="15089" y="348678"/>
                    </a:cubicBezTo>
                    <a:cubicBezTo>
                      <a:pt x="17656" y="345322"/>
                      <a:pt x="20993" y="342595"/>
                      <a:pt x="24779" y="340715"/>
                    </a:cubicBezTo>
                    <a:cubicBezTo>
                      <a:pt x="28564" y="338835"/>
                      <a:pt x="32736" y="337853"/>
                      <a:pt x="36970" y="337840"/>
                    </a:cubicBezTo>
                    <a:cubicBezTo>
                      <a:pt x="43580" y="337892"/>
                      <a:pt x="49997" y="340298"/>
                      <a:pt x="55002" y="344636"/>
                    </a:cubicBezTo>
                    <a:lnTo>
                      <a:pt x="88562" y="325109"/>
                    </a:lnTo>
                    <a:cubicBezTo>
                      <a:pt x="77974" y="303770"/>
                      <a:pt x="72456" y="280266"/>
                      <a:pt x="72456" y="256438"/>
                    </a:cubicBezTo>
                    <a:cubicBezTo>
                      <a:pt x="72456" y="232611"/>
                      <a:pt x="77974" y="209108"/>
                      <a:pt x="88562" y="187770"/>
                    </a:cubicBezTo>
                    <a:lnTo>
                      <a:pt x="54874" y="168363"/>
                    </a:lnTo>
                    <a:cubicBezTo>
                      <a:pt x="49868" y="172672"/>
                      <a:pt x="43516" y="175080"/>
                      <a:pt x="36970" y="175162"/>
                    </a:cubicBezTo>
                    <a:cubicBezTo>
                      <a:pt x="29912" y="174691"/>
                      <a:pt x="23367" y="171563"/>
                      <a:pt x="18554" y="166411"/>
                    </a:cubicBezTo>
                    <a:cubicBezTo>
                      <a:pt x="13742" y="161258"/>
                      <a:pt x="11047" y="154466"/>
                      <a:pt x="11047" y="147410"/>
                    </a:cubicBezTo>
                    <a:cubicBezTo>
                      <a:pt x="11047" y="140354"/>
                      <a:pt x="13742" y="133563"/>
                      <a:pt x="18554" y="128410"/>
                    </a:cubicBezTo>
                    <a:cubicBezTo>
                      <a:pt x="23367" y="123257"/>
                      <a:pt x="29912" y="120129"/>
                      <a:pt x="36970" y="119659"/>
                    </a:cubicBezTo>
                    <a:cubicBezTo>
                      <a:pt x="41783" y="119691"/>
                      <a:pt x="46468" y="120969"/>
                      <a:pt x="50638" y="123367"/>
                    </a:cubicBezTo>
                    <a:cubicBezTo>
                      <a:pt x="56799" y="127125"/>
                      <a:pt x="61291" y="133166"/>
                      <a:pt x="63023" y="140179"/>
                    </a:cubicBezTo>
                    <a:cubicBezTo>
                      <a:pt x="63986" y="144243"/>
                      <a:pt x="63986" y="148476"/>
                      <a:pt x="63023" y="152541"/>
                    </a:cubicBezTo>
                    <a:lnTo>
                      <a:pt x="96712" y="171948"/>
                    </a:lnTo>
                    <a:cubicBezTo>
                      <a:pt x="109930" y="151775"/>
                      <a:pt x="127641" y="134967"/>
                      <a:pt x="148495" y="122863"/>
                    </a:cubicBezTo>
                    <a:cubicBezTo>
                      <a:pt x="169286" y="110759"/>
                      <a:pt x="192707" y="103694"/>
                      <a:pt x="216706" y="102229"/>
                    </a:cubicBezTo>
                    <a:lnTo>
                      <a:pt x="216706" y="63167"/>
                    </a:lnTo>
                    <a:cubicBezTo>
                      <a:pt x="210546" y="60884"/>
                      <a:pt x="205348" y="56478"/>
                      <a:pt x="202140" y="50735"/>
                    </a:cubicBezTo>
                    <a:cubicBezTo>
                      <a:pt x="198932" y="44993"/>
                      <a:pt x="197841" y="38286"/>
                      <a:pt x="199060" y="31812"/>
                    </a:cubicBezTo>
                    <a:cubicBezTo>
                      <a:pt x="200280" y="25338"/>
                      <a:pt x="203808" y="19518"/>
                      <a:pt x="208942" y="15390"/>
                    </a:cubicBezTo>
                    <a:cubicBezTo>
                      <a:pt x="214075" y="11261"/>
                      <a:pt x="220492" y="9093"/>
                      <a:pt x="227102" y="9271"/>
                    </a:cubicBezTo>
                    <a:close/>
                    <a:moveTo>
                      <a:pt x="227102" y="0"/>
                    </a:moveTo>
                    <a:cubicBezTo>
                      <a:pt x="219016" y="83"/>
                      <a:pt x="211188" y="2811"/>
                      <a:pt x="204771" y="7768"/>
                    </a:cubicBezTo>
                    <a:cubicBezTo>
                      <a:pt x="198418" y="12725"/>
                      <a:pt x="193799" y="19639"/>
                      <a:pt x="191680" y="27455"/>
                    </a:cubicBezTo>
                    <a:cubicBezTo>
                      <a:pt x="189627" y="35271"/>
                      <a:pt x="190140" y="43560"/>
                      <a:pt x="193157" y="51058"/>
                    </a:cubicBezTo>
                    <a:cubicBezTo>
                      <a:pt x="196237" y="58554"/>
                      <a:pt x="201627" y="64847"/>
                      <a:pt x="208557" y="68977"/>
                    </a:cubicBezTo>
                    <a:lnTo>
                      <a:pt x="208557" y="93700"/>
                    </a:lnTo>
                    <a:cubicBezTo>
                      <a:pt x="186162" y="96321"/>
                      <a:pt x="164537" y="103509"/>
                      <a:pt x="145031" y="114820"/>
                    </a:cubicBezTo>
                    <a:cubicBezTo>
                      <a:pt x="125523" y="126130"/>
                      <a:pt x="108518" y="141323"/>
                      <a:pt x="95107" y="159463"/>
                    </a:cubicBezTo>
                    <a:lnTo>
                      <a:pt x="73996" y="147225"/>
                    </a:lnTo>
                    <a:cubicBezTo>
                      <a:pt x="73996" y="144005"/>
                      <a:pt x="73547" y="140803"/>
                      <a:pt x="72649" y="137707"/>
                    </a:cubicBezTo>
                    <a:cubicBezTo>
                      <a:pt x="71429" y="133007"/>
                      <a:pt x="69247" y="128604"/>
                      <a:pt x="66296" y="124760"/>
                    </a:cubicBezTo>
                    <a:cubicBezTo>
                      <a:pt x="63280" y="120916"/>
                      <a:pt x="59558" y="117710"/>
                      <a:pt x="55387" y="115332"/>
                    </a:cubicBezTo>
                    <a:cubicBezTo>
                      <a:pt x="49740" y="112107"/>
                      <a:pt x="43387" y="110402"/>
                      <a:pt x="36970" y="110388"/>
                    </a:cubicBezTo>
                    <a:cubicBezTo>
                      <a:pt x="30426" y="110396"/>
                      <a:pt x="24073" y="112127"/>
                      <a:pt x="18426" y="115404"/>
                    </a:cubicBezTo>
                    <a:cubicBezTo>
                      <a:pt x="12779" y="118681"/>
                      <a:pt x="8095" y="123389"/>
                      <a:pt x="4886" y="129054"/>
                    </a:cubicBezTo>
                    <a:cubicBezTo>
                      <a:pt x="10" y="137569"/>
                      <a:pt x="-1209" y="147650"/>
                      <a:pt x="1357" y="157099"/>
                    </a:cubicBezTo>
                    <a:cubicBezTo>
                      <a:pt x="3924" y="166548"/>
                      <a:pt x="10084" y="174596"/>
                      <a:pt x="18554" y="179488"/>
                    </a:cubicBezTo>
                    <a:cubicBezTo>
                      <a:pt x="24137" y="182693"/>
                      <a:pt x="30426" y="184397"/>
                      <a:pt x="36842" y="184433"/>
                    </a:cubicBezTo>
                    <a:cubicBezTo>
                      <a:pt x="43323" y="184403"/>
                      <a:pt x="49740" y="182654"/>
                      <a:pt x="55387" y="179365"/>
                    </a:cubicBezTo>
                    <a:lnTo>
                      <a:pt x="76691" y="191726"/>
                    </a:lnTo>
                    <a:cubicBezTo>
                      <a:pt x="67900" y="212217"/>
                      <a:pt x="63344" y="234303"/>
                      <a:pt x="63344" y="256624"/>
                    </a:cubicBezTo>
                    <a:cubicBezTo>
                      <a:pt x="63344" y="278945"/>
                      <a:pt x="67900" y="301030"/>
                      <a:pt x="76691" y="321522"/>
                    </a:cubicBezTo>
                    <a:lnTo>
                      <a:pt x="55387" y="333759"/>
                    </a:lnTo>
                    <a:cubicBezTo>
                      <a:pt x="49804" y="330448"/>
                      <a:pt x="43452" y="328658"/>
                      <a:pt x="36970" y="328568"/>
                    </a:cubicBezTo>
                    <a:cubicBezTo>
                      <a:pt x="28821" y="328581"/>
                      <a:pt x="20928" y="331257"/>
                      <a:pt x="14512" y="336191"/>
                    </a:cubicBezTo>
                    <a:cubicBezTo>
                      <a:pt x="8095" y="341132"/>
                      <a:pt x="3411" y="348050"/>
                      <a:pt x="1293" y="355885"/>
                    </a:cubicBezTo>
                    <a:cubicBezTo>
                      <a:pt x="-1274" y="365343"/>
                      <a:pt x="10" y="375437"/>
                      <a:pt x="4886" y="383945"/>
                    </a:cubicBezTo>
                    <a:cubicBezTo>
                      <a:pt x="8095" y="389611"/>
                      <a:pt x="12779" y="394321"/>
                      <a:pt x="18426" y="397594"/>
                    </a:cubicBezTo>
                    <a:cubicBezTo>
                      <a:pt x="24073" y="400873"/>
                      <a:pt x="30426" y="402606"/>
                      <a:pt x="36970" y="402612"/>
                    </a:cubicBezTo>
                    <a:cubicBezTo>
                      <a:pt x="43387" y="402580"/>
                      <a:pt x="49676" y="400873"/>
                      <a:pt x="55259" y="397671"/>
                    </a:cubicBezTo>
                    <a:cubicBezTo>
                      <a:pt x="59494" y="395290"/>
                      <a:pt x="63151" y="392082"/>
                      <a:pt x="66167" y="388238"/>
                    </a:cubicBezTo>
                    <a:cubicBezTo>
                      <a:pt x="69119" y="384395"/>
                      <a:pt x="71300" y="379993"/>
                      <a:pt x="72520" y="375295"/>
                    </a:cubicBezTo>
                    <a:cubicBezTo>
                      <a:pt x="73483" y="372164"/>
                      <a:pt x="73932" y="368917"/>
                      <a:pt x="73996" y="365651"/>
                    </a:cubicBezTo>
                    <a:lnTo>
                      <a:pt x="95107" y="353292"/>
                    </a:lnTo>
                    <a:cubicBezTo>
                      <a:pt x="108518" y="371516"/>
                      <a:pt x="125523" y="386794"/>
                      <a:pt x="145031" y="398172"/>
                    </a:cubicBezTo>
                    <a:cubicBezTo>
                      <a:pt x="164602" y="409549"/>
                      <a:pt x="186226" y="416780"/>
                      <a:pt x="208685" y="419424"/>
                    </a:cubicBezTo>
                    <a:lnTo>
                      <a:pt x="208685" y="444148"/>
                    </a:lnTo>
                    <a:cubicBezTo>
                      <a:pt x="201627" y="448229"/>
                      <a:pt x="196108" y="454531"/>
                      <a:pt x="193029" y="462070"/>
                    </a:cubicBezTo>
                    <a:cubicBezTo>
                      <a:pt x="189884" y="469617"/>
                      <a:pt x="189306" y="477978"/>
                      <a:pt x="191424" y="485864"/>
                    </a:cubicBezTo>
                    <a:cubicBezTo>
                      <a:pt x="193542" y="493744"/>
                      <a:pt x="198226" y="500713"/>
                      <a:pt x="204643" y="505686"/>
                    </a:cubicBezTo>
                    <a:cubicBezTo>
                      <a:pt x="211124" y="510652"/>
                      <a:pt x="219081" y="513347"/>
                      <a:pt x="227230" y="513347"/>
                    </a:cubicBezTo>
                    <a:cubicBezTo>
                      <a:pt x="235380" y="513347"/>
                      <a:pt x="243272" y="510652"/>
                      <a:pt x="249753" y="505686"/>
                    </a:cubicBezTo>
                    <a:cubicBezTo>
                      <a:pt x="256234" y="500713"/>
                      <a:pt x="260854" y="493744"/>
                      <a:pt x="262971" y="485864"/>
                    </a:cubicBezTo>
                    <a:cubicBezTo>
                      <a:pt x="265090" y="477978"/>
                      <a:pt x="264576" y="469617"/>
                      <a:pt x="261432" y="462070"/>
                    </a:cubicBezTo>
                    <a:cubicBezTo>
                      <a:pt x="258287" y="454531"/>
                      <a:pt x="252769" y="448229"/>
                      <a:pt x="245711" y="444148"/>
                    </a:cubicBezTo>
                    <a:lnTo>
                      <a:pt x="245711" y="419424"/>
                    </a:lnTo>
                    <a:cubicBezTo>
                      <a:pt x="268170" y="416774"/>
                      <a:pt x="289794" y="409549"/>
                      <a:pt x="309302" y="398191"/>
                    </a:cubicBezTo>
                    <a:cubicBezTo>
                      <a:pt x="328808" y="386839"/>
                      <a:pt x="345813" y="371599"/>
                      <a:pt x="359224" y="353414"/>
                    </a:cubicBezTo>
                    <a:lnTo>
                      <a:pt x="380528" y="365773"/>
                    </a:lnTo>
                    <a:cubicBezTo>
                      <a:pt x="380528" y="368988"/>
                      <a:pt x="380977" y="372190"/>
                      <a:pt x="381812" y="375295"/>
                    </a:cubicBezTo>
                    <a:cubicBezTo>
                      <a:pt x="384378" y="384747"/>
                      <a:pt x="390603" y="392788"/>
                      <a:pt x="399073" y="397671"/>
                    </a:cubicBezTo>
                    <a:cubicBezTo>
                      <a:pt x="404720" y="400963"/>
                      <a:pt x="411073" y="402708"/>
                      <a:pt x="417618" y="402734"/>
                    </a:cubicBezTo>
                    <a:cubicBezTo>
                      <a:pt x="424163" y="402760"/>
                      <a:pt x="430580" y="401066"/>
                      <a:pt x="436226" y="397819"/>
                    </a:cubicBezTo>
                    <a:cubicBezTo>
                      <a:pt x="441873" y="394572"/>
                      <a:pt x="446558" y="389887"/>
                      <a:pt x="449831" y="384234"/>
                    </a:cubicBezTo>
                    <a:cubicBezTo>
                      <a:pt x="453103" y="378587"/>
                      <a:pt x="454835" y="372177"/>
                      <a:pt x="454835" y="365651"/>
                    </a:cubicBezTo>
                    <a:cubicBezTo>
                      <a:pt x="454835" y="359125"/>
                      <a:pt x="453103" y="352715"/>
                      <a:pt x="449831" y="347068"/>
                    </a:cubicBezTo>
                    <a:cubicBezTo>
                      <a:pt x="446558" y="341421"/>
                      <a:pt x="441873" y="336737"/>
                      <a:pt x="436226" y="333483"/>
                    </a:cubicBezTo>
                    <a:cubicBezTo>
                      <a:pt x="430580" y="330236"/>
                      <a:pt x="424163" y="328542"/>
                      <a:pt x="417618" y="328568"/>
                    </a:cubicBezTo>
                    <a:cubicBezTo>
                      <a:pt x="411073" y="328594"/>
                      <a:pt x="404720" y="330339"/>
                      <a:pt x="399073" y="333637"/>
                    </a:cubicBezTo>
                    <a:lnTo>
                      <a:pt x="377833" y="321272"/>
                    </a:lnTo>
                    <a:cubicBezTo>
                      <a:pt x="386624" y="300729"/>
                      <a:pt x="391181" y="278607"/>
                      <a:pt x="391181" y="256253"/>
                    </a:cubicBezTo>
                    <a:cubicBezTo>
                      <a:pt x="391181" y="233899"/>
                      <a:pt x="386624" y="211778"/>
                      <a:pt x="377833" y="191232"/>
                    </a:cubicBezTo>
                    <a:lnTo>
                      <a:pt x="399073" y="178870"/>
                    </a:lnTo>
                    <a:cubicBezTo>
                      <a:pt x="404720" y="182125"/>
                      <a:pt x="411073" y="183839"/>
                      <a:pt x="417618" y="183839"/>
                    </a:cubicBezTo>
                    <a:cubicBezTo>
                      <a:pt x="424099" y="183839"/>
                      <a:pt x="430516" y="182125"/>
                      <a:pt x="436099" y="178870"/>
                    </a:cubicBezTo>
                    <a:cubicBezTo>
                      <a:pt x="441424" y="175853"/>
                      <a:pt x="445916" y="171568"/>
                      <a:pt x="449188" y="166397"/>
                    </a:cubicBezTo>
                    <a:cubicBezTo>
                      <a:pt x="452397" y="161226"/>
                      <a:pt x="454322" y="155329"/>
                      <a:pt x="454771" y="149231"/>
                    </a:cubicBezTo>
                    <a:cubicBezTo>
                      <a:pt x="455221" y="143133"/>
                      <a:pt x="454129" y="137023"/>
                      <a:pt x="451627" y="131445"/>
                    </a:cubicBezTo>
                    <a:cubicBezTo>
                      <a:pt x="449124" y="125867"/>
                      <a:pt x="445274" y="120993"/>
                      <a:pt x="440462" y="117259"/>
                    </a:cubicBezTo>
                    <a:cubicBezTo>
                      <a:pt x="435649" y="113524"/>
                      <a:pt x="429938" y="111043"/>
                      <a:pt x="423906" y="110039"/>
                    </a:cubicBezTo>
                    <a:cubicBezTo>
                      <a:pt x="417874" y="109033"/>
                      <a:pt x="411714" y="109534"/>
                      <a:pt x="405939" y="111497"/>
                    </a:cubicBezTo>
                    <a:cubicBezTo>
                      <a:pt x="400164" y="113459"/>
                      <a:pt x="394966" y="116823"/>
                      <a:pt x="390795" y="121288"/>
                    </a:cubicBezTo>
                    <a:cubicBezTo>
                      <a:pt x="386624" y="125753"/>
                      <a:pt x="383608" y="131181"/>
                      <a:pt x="382068" y="137089"/>
                    </a:cubicBezTo>
                    <a:cubicBezTo>
                      <a:pt x="381170" y="140190"/>
                      <a:pt x="380785" y="143393"/>
                      <a:pt x="380785" y="146607"/>
                    </a:cubicBezTo>
                    <a:lnTo>
                      <a:pt x="359417" y="158968"/>
                    </a:lnTo>
                    <a:cubicBezTo>
                      <a:pt x="345942" y="140832"/>
                      <a:pt x="328873" y="125660"/>
                      <a:pt x="309302" y="114391"/>
                    </a:cubicBezTo>
                    <a:cubicBezTo>
                      <a:pt x="289730" y="103122"/>
                      <a:pt x="268041" y="95995"/>
                      <a:pt x="245582" y="93452"/>
                    </a:cubicBezTo>
                    <a:lnTo>
                      <a:pt x="245582" y="68730"/>
                    </a:lnTo>
                    <a:cubicBezTo>
                      <a:pt x="252449" y="64552"/>
                      <a:pt x="257774" y="58267"/>
                      <a:pt x="260726" y="50819"/>
                    </a:cubicBezTo>
                    <a:cubicBezTo>
                      <a:pt x="263678" y="43370"/>
                      <a:pt x="264191" y="35159"/>
                      <a:pt x="262074" y="27417"/>
                    </a:cubicBezTo>
                    <a:cubicBezTo>
                      <a:pt x="260020" y="19674"/>
                      <a:pt x="255464" y="12818"/>
                      <a:pt x="249176" y="7874"/>
                    </a:cubicBezTo>
                    <a:cubicBezTo>
                      <a:pt x="242823" y="2931"/>
                      <a:pt x="235123" y="169"/>
                      <a:pt x="227102" y="0"/>
                    </a:cubicBezTo>
                    <a:lnTo>
                      <a:pt x="227102" y="0"/>
                    </a:lnTo>
                    <a:close/>
                  </a:path>
                </a:pathLst>
              </a:custGeom>
              <a:solidFill>
                <a:srgbClr val="FFFFFF"/>
              </a:solidFill>
              <a:ln w="6417" cap="flat">
                <a:noFill/>
                <a:prstDash val="solid"/>
                <a:miter/>
              </a:ln>
            </p:spPr>
            <p:txBody>
              <a:bodyPr rtlCol="0" anchor="ctr"/>
              <a:lstStyle/>
              <a:p>
                <a:endParaRPr lang="en-US" sz="1600"/>
              </a:p>
            </p:txBody>
          </p:sp>
          <p:sp>
            <p:nvSpPr>
              <p:cNvPr id="161" name="Freeform: Shape 143">
                <a:extLst>
                  <a:ext uri="{FF2B5EF4-FFF2-40B4-BE49-F238E27FC236}">
                    <a16:creationId xmlns:a16="http://schemas.microsoft.com/office/drawing/2014/main" id="{C1BC2B40-263E-3B29-01BF-1FCBEC46EC9A}"/>
                  </a:ext>
                </a:extLst>
              </p:cNvPr>
              <p:cNvSpPr/>
              <p:nvPr/>
            </p:nvSpPr>
            <p:spPr>
              <a:xfrm>
                <a:off x="6517468" y="2373265"/>
                <a:ext cx="435694" cy="494227"/>
              </a:xfrm>
              <a:custGeom>
                <a:avLst/>
                <a:gdLst>
                  <a:gd name="connsiteX0" fmla="*/ 421891 w 435694"/>
                  <a:gd name="connsiteY0" fmla="*/ 332164 h 494227"/>
                  <a:gd name="connsiteX1" fmla="*/ 405528 w 435694"/>
                  <a:gd name="connsiteY1" fmla="*/ 328699 h 494227"/>
                  <a:gd name="connsiteX2" fmla="*/ 390128 w 435694"/>
                  <a:gd name="connsiteY2" fmla="*/ 335251 h 494227"/>
                  <a:gd name="connsiteX3" fmla="*/ 356439 w 435694"/>
                  <a:gd name="connsiteY3" fmla="*/ 315846 h 494227"/>
                  <a:gd name="connsiteX4" fmla="*/ 372481 w 435694"/>
                  <a:gd name="connsiteY4" fmla="*/ 247115 h 494227"/>
                  <a:gd name="connsiteX5" fmla="*/ 356439 w 435694"/>
                  <a:gd name="connsiteY5" fmla="*/ 178385 h 494227"/>
                  <a:gd name="connsiteX6" fmla="*/ 390128 w 435694"/>
                  <a:gd name="connsiteY6" fmla="*/ 158977 h 494227"/>
                  <a:gd name="connsiteX7" fmla="*/ 408159 w 435694"/>
                  <a:gd name="connsiteY7" fmla="*/ 165776 h 494227"/>
                  <a:gd name="connsiteX8" fmla="*/ 422726 w 435694"/>
                  <a:gd name="connsiteY8" fmla="*/ 161558 h 494227"/>
                  <a:gd name="connsiteX9" fmla="*/ 432864 w 435694"/>
                  <a:gd name="connsiteY9" fmla="*/ 150288 h 494227"/>
                  <a:gd name="connsiteX10" fmla="*/ 435559 w 435694"/>
                  <a:gd name="connsiteY10" fmla="*/ 135352 h 494227"/>
                  <a:gd name="connsiteX11" fmla="*/ 429977 w 435694"/>
                  <a:gd name="connsiteY11" fmla="*/ 121238 h 494227"/>
                  <a:gd name="connsiteX12" fmla="*/ 417849 w 435694"/>
                  <a:gd name="connsiteY12" fmla="*/ 112186 h 494227"/>
                  <a:gd name="connsiteX13" fmla="*/ 402705 w 435694"/>
                  <a:gd name="connsiteY13" fmla="*/ 110916 h 494227"/>
                  <a:gd name="connsiteX14" fmla="*/ 389230 w 435694"/>
                  <a:gd name="connsiteY14" fmla="*/ 117808 h 494227"/>
                  <a:gd name="connsiteX15" fmla="*/ 381337 w 435694"/>
                  <a:gd name="connsiteY15" fmla="*/ 130793 h 494227"/>
                  <a:gd name="connsiteX16" fmla="*/ 381337 w 435694"/>
                  <a:gd name="connsiteY16" fmla="*/ 143155 h 494227"/>
                  <a:gd name="connsiteX17" fmla="*/ 347648 w 435694"/>
                  <a:gd name="connsiteY17" fmla="*/ 162562 h 494227"/>
                  <a:gd name="connsiteX18" fmla="*/ 295929 w 435694"/>
                  <a:gd name="connsiteY18" fmla="*/ 113477 h 494227"/>
                  <a:gd name="connsiteX19" fmla="*/ 227654 w 435694"/>
                  <a:gd name="connsiteY19" fmla="*/ 92843 h 494227"/>
                  <a:gd name="connsiteX20" fmla="*/ 227654 w 435694"/>
                  <a:gd name="connsiteY20" fmla="*/ 53781 h 494227"/>
                  <a:gd name="connsiteX21" fmla="*/ 242284 w 435694"/>
                  <a:gd name="connsiteY21" fmla="*/ 41672 h 494227"/>
                  <a:gd name="connsiteX22" fmla="*/ 245621 w 435694"/>
                  <a:gd name="connsiteY22" fmla="*/ 22986 h 494227"/>
                  <a:gd name="connsiteX23" fmla="*/ 236188 w 435694"/>
                  <a:gd name="connsiteY23" fmla="*/ 6512 h 494227"/>
                  <a:gd name="connsiteX24" fmla="*/ 218414 w 435694"/>
                  <a:gd name="connsiteY24" fmla="*/ 0 h 494227"/>
                  <a:gd name="connsiteX25" fmla="*/ 200575 w 435694"/>
                  <a:gd name="connsiteY25" fmla="*/ 6512 h 494227"/>
                  <a:gd name="connsiteX26" fmla="*/ 191142 w 435694"/>
                  <a:gd name="connsiteY26" fmla="*/ 22986 h 494227"/>
                  <a:gd name="connsiteX27" fmla="*/ 194542 w 435694"/>
                  <a:gd name="connsiteY27" fmla="*/ 41672 h 494227"/>
                  <a:gd name="connsiteX28" fmla="*/ 209109 w 435694"/>
                  <a:gd name="connsiteY28" fmla="*/ 53781 h 494227"/>
                  <a:gd name="connsiteX29" fmla="*/ 209109 w 435694"/>
                  <a:gd name="connsiteY29" fmla="*/ 92596 h 494227"/>
                  <a:gd name="connsiteX30" fmla="*/ 140898 w 435694"/>
                  <a:gd name="connsiteY30" fmla="*/ 113230 h 494227"/>
                  <a:gd name="connsiteX31" fmla="*/ 89114 w 435694"/>
                  <a:gd name="connsiteY31" fmla="*/ 162315 h 494227"/>
                  <a:gd name="connsiteX32" fmla="*/ 54912 w 435694"/>
                  <a:gd name="connsiteY32" fmla="*/ 142908 h 494227"/>
                  <a:gd name="connsiteX33" fmla="*/ 54912 w 435694"/>
                  <a:gd name="connsiteY33" fmla="*/ 130546 h 494227"/>
                  <a:gd name="connsiteX34" fmla="*/ 42592 w 435694"/>
                  <a:gd name="connsiteY34" fmla="*/ 113735 h 494227"/>
                  <a:gd name="connsiteX35" fmla="*/ 28026 w 435694"/>
                  <a:gd name="connsiteY35" fmla="*/ 109932 h 494227"/>
                  <a:gd name="connsiteX36" fmla="*/ 13652 w 435694"/>
                  <a:gd name="connsiteY36" fmla="*/ 114284 h 494227"/>
                  <a:gd name="connsiteX37" fmla="*/ 3578 w 435694"/>
                  <a:gd name="connsiteY37" fmla="*/ 125513 h 494227"/>
                  <a:gd name="connsiteX38" fmla="*/ 883 w 435694"/>
                  <a:gd name="connsiteY38" fmla="*/ 140327 h 494227"/>
                  <a:gd name="connsiteX39" fmla="*/ 6272 w 435694"/>
                  <a:gd name="connsiteY39" fmla="*/ 154383 h 494227"/>
                  <a:gd name="connsiteX40" fmla="*/ 18208 w 435694"/>
                  <a:gd name="connsiteY40" fmla="*/ 163560 h 494227"/>
                  <a:gd name="connsiteX41" fmla="*/ 33159 w 435694"/>
                  <a:gd name="connsiteY41" fmla="*/ 165166 h 494227"/>
                  <a:gd name="connsiteX42" fmla="*/ 46763 w 435694"/>
                  <a:gd name="connsiteY42" fmla="*/ 158730 h 494227"/>
                  <a:gd name="connsiteX43" fmla="*/ 80579 w 435694"/>
                  <a:gd name="connsiteY43" fmla="*/ 178138 h 494227"/>
                  <a:gd name="connsiteX44" fmla="*/ 64473 w 435694"/>
                  <a:gd name="connsiteY44" fmla="*/ 246805 h 494227"/>
                  <a:gd name="connsiteX45" fmla="*/ 80579 w 435694"/>
                  <a:gd name="connsiteY45" fmla="*/ 315474 h 494227"/>
                  <a:gd name="connsiteX46" fmla="*/ 45672 w 435694"/>
                  <a:gd name="connsiteY46" fmla="*/ 335251 h 494227"/>
                  <a:gd name="connsiteX47" fmla="*/ 32133 w 435694"/>
                  <a:gd name="connsiteY47" fmla="*/ 328936 h 494227"/>
                  <a:gd name="connsiteX48" fmla="*/ 17310 w 435694"/>
                  <a:gd name="connsiteY48" fmla="*/ 330592 h 494227"/>
                  <a:gd name="connsiteX49" fmla="*/ 5438 w 435694"/>
                  <a:gd name="connsiteY49" fmla="*/ 339729 h 494227"/>
                  <a:gd name="connsiteX50" fmla="*/ 112 w 435694"/>
                  <a:gd name="connsiteY50" fmla="*/ 353686 h 494227"/>
                  <a:gd name="connsiteX51" fmla="*/ 2808 w 435694"/>
                  <a:gd name="connsiteY51" fmla="*/ 368394 h 494227"/>
                  <a:gd name="connsiteX52" fmla="*/ 12689 w 435694"/>
                  <a:gd name="connsiteY52" fmla="*/ 379565 h 494227"/>
                  <a:gd name="connsiteX53" fmla="*/ 26999 w 435694"/>
                  <a:gd name="connsiteY53" fmla="*/ 383942 h 494227"/>
                  <a:gd name="connsiteX54" fmla="*/ 41501 w 435694"/>
                  <a:gd name="connsiteY54" fmla="*/ 380245 h 494227"/>
                  <a:gd name="connsiteX55" fmla="*/ 52795 w 435694"/>
                  <a:gd name="connsiteY55" fmla="*/ 367867 h 494227"/>
                  <a:gd name="connsiteX56" fmla="*/ 54912 w 435694"/>
                  <a:gd name="connsiteY56" fmla="*/ 351196 h 494227"/>
                  <a:gd name="connsiteX57" fmla="*/ 88536 w 435694"/>
                  <a:gd name="connsiteY57" fmla="*/ 331792 h 494227"/>
                  <a:gd name="connsiteX58" fmla="*/ 140320 w 435694"/>
                  <a:gd name="connsiteY58" fmla="*/ 380983 h 494227"/>
                  <a:gd name="connsiteX59" fmla="*/ 208660 w 435694"/>
                  <a:gd name="connsiteY59" fmla="*/ 401633 h 494227"/>
                  <a:gd name="connsiteX60" fmla="*/ 208660 w 435694"/>
                  <a:gd name="connsiteY60" fmla="*/ 440448 h 494227"/>
                  <a:gd name="connsiteX61" fmla="*/ 194029 w 435694"/>
                  <a:gd name="connsiteY61" fmla="*/ 452557 h 494227"/>
                  <a:gd name="connsiteX62" fmla="*/ 190628 w 435694"/>
                  <a:gd name="connsiteY62" fmla="*/ 471243 h 494227"/>
                  <a:gd name="connsiteX63" fmla="*/ 200061 w 435694"/>
                  <a:gd name="connsiteY63" fmla="*/ 487715 h 494227"/>
                  <a:gd name="connsiteX64" fmla="*/ 217900 w 435694"/>
                  <a:gd name="connsiteY64" fmla="*/ 494228 h 494227"/>
                  <a:gd name="connsiteX65" fmla="*/ 235739 w 435694"/>
                  <a:gd name="connsiteY65" fmla="*/ 487715 h 494227"/>
                  <a:gd name="connsiteX66" fmla="*/ 245171 w 435694"/>
                  <a:gd name="connsiteY66" fmla="*/ 471243 h 494227"/>
                  <a:gd name="connsiteX67" fmla="*/ 241770 w 435694"/>
                  <a:gd name="connsiteY67" fmla="*/ 452557 h 494227"/>
                  <a:gd name="connsiteX68" fmla="*/ 227140 w 435694"/>
                  <a:gd name="connsiteY68" fmla="*/ 440448 h 494227"/>
                  <a:gd name="connsiteX69" fmla="*/ 227140 w 435694"/>
                  <a:gd name="connsiteY69" fmla="*/ 401633 h 494227"/>
                  <a:gd name="connsiteX70" fmla="*/ 295416 w 435694"/>
                  <a:gd name="connsiteY70" fmla="*/ 380996 h 494227"/>
                  <a:gd name="connsiteX71" fmla="*/ 347135 w 435694"/>
                  <a:gd name="connsiteY71" fmla="*/ 331914 h 494227"/>
                  <a:gd name="connsiteX72" fmla="*/ 380888 w 435694"/>
                  <a:gd name="connsiteY72" fmla="*/ 351325 h 494227"/>
                  <a:gd name="connsiteX73" fmla="*/ 380888 w 435694"/>
                  <a:gd name="connsiteY73" fmla="*/ 363684 h 494227"/>
                  <a:gd name="connsiteX74" fmla="*/ 393208 w 435694"/>
                  <a:gd name="connsiteY74" fmla="*/ 380496 h 494227"/>
                  <a:gd name="connsiteX75" fmla="*/ 403475 w 435694"/>
                  <a:gd name="connsiteY75" fmla="*/ 383942 h 494227"/>
                  <a:gd name="connsiteX76" fmla="*/ 414255 w 435694"/>
                  <a:gd name="connsiteY76" fmla="*/ 383197 h 494227"/>
                  <a:gd name="connsiteX77" fmla="*/ 423880 w 435694"/>
                  <a:gd name="connsiteY77" fmla="*/ 378385 h 494227"/>
                  <a:gd name="connsiteX78" fmla="*/ 431004 w 435694"/>
                  <a:gd name="connsiteY78" fmla="*/ 370235 h 494227"/>
                  <a:gd name="connsiteX79" fmla="*/ 434468 w 435694"/>
                  <a:gd name="connsiteY79" fmla="*/ 359987 h 494227"/>
                  <a:gd name="connsiteX80" fmla="*/ 433698 w 435694"/>
                  <a:gd name="connsiteY80" fmla="*/ 349194 h 494227"/>
                  <a:gd name="connsiteX81" fmla="*/ 428886 w 435694"/>
                  <a:gd name="connsiteY81" fmla="*/ 339511 h 494227"/>
                  <a:gd name="connsiteX82" fmla="*/ 420736 w 435694"/>
                  <a:gd name="connsiteY82" fmla="*/ 332408 h 494227"/>
                  <a:gd name="connsiteX83" fmla="*/ 421891 w 435694"/>
                  <a:gd name="connsiteY83" fmla="*/ 332164 h 494227"/>
                  <a:gd name="connsiteX84" fmla="*/ 104578 w 435694"/>
                  <a:gd name="connsiteY84" fmla="*/ 322519 h 494227"/>
                  <a:gd name="connsiteX85" fmla="*/ 137048 w 435694"/>
                  <a:gd name="connsiteY85" fmla="*/ 303730 h 494227"/>
                  <a:gd name="connsiteX86" fmla="*/ 160598 w 435694"/>
                  <a:gd name="connsiteY86" fmla="*/ 319305 h 494227"/>
                  <a:gd name="connsiteX87" fmla="*/ 196660 w 435694"/>
                  <a:gd name="connsiteY87" fmla="*/ 314364 h 494227"/>
                  <a:gd name="connsiteX88" fmla="*/ 228488 w 435694"/>
                  <a:gd name="connsiteY88" fmla="*/ 295819 h 494227"/>
                  <a:gd name="connsiteX89" fmla="*/ 218028 w 435694"/>
                  <a:gd name="connsiteY89" fmla="*/ 277771 h 494227"/>
                  <a:gd name="connsiteX90" fmla="*/ 192104 w 435694"/>
                  <a:gd name="connsiteY90" fmla="*/ 292976 h 494227"/>
                  <a:gd name="connsiteX91" fmla="*/ 182864 w 435694"/>
                  <a:gd name="connsiteY91" fmla="*/ 276906 h 494227"/>
                  <a:gd name="connsiteX92" fmla="*/ 208916 w 435694"/>
                  <a:gd name="connsiteY92" fmla="*/ 262566 h 494227"/>
                  <a:gd name="connsiteX93" fmla="*/ 199612 w 435694"/>
                  <a:gd name="connsiteY93" fmla="*/ 246620 h 494227"/>
                  <a:gd name="connsiteX94" fmla="*/ 173688 w 435694"/>
                  <a:gd name="connsiteY94" fmla="*/ 261701 h 494227"/>
                  <a:gd name="connsiteX95" fmla="*/ 163549 w 435694"/>
                  <a:gd name="connsiteY95" fmla="*/ 243282 h 494227"/>
                  <a:gd name="connsiteX96" fmla="*/ 189474 w 435694"/>
                  <a:gd name="connsiteY96" fmla="*/ 228202 h 494227"/>
                  <a:gd name="connsiteX97" fmla="*/ 180233 w 435694"/>
                  <a:gd name="connsiteY97" fmla="*/ 212132 h 494227"/>
                  <a:gd name="connsiteX98" fmla="*/ 148149 w 435694"/>
                  <a:gd name="connsiteY98" fmla="*/ 230921 h 494227"/>
                  <a:gd name="connsiteX99" fmla="*/ 128449 w 435694"/>
                  <a:gd name="connsiteY99" fmla="*/ 255662 h 494227"/>
                  <a:gd name="connsiteX100" fmla="*/ 127744 w 435694"/>
                  <a:gd name="connsiteY100" fmla="*/ 287289 h 494227"/>
                  <a:gd name="connsiteX101" fmla="*/ 95403 w 435694"/>
                  <a:gd name="connsiteY101" fmla="*/ 306450 h 494227"/>
                  <a:gd name="connsiteX102" fmla="*/ 81735 w 435694"/>
                  <a:gd name="connsiteY102" fmla="*/ 247115 h 494227"/>
                  <a:gd name="connsiteX103" fmla="*/ 108108 w 435694"/>
                  <a:gd name="connsiteY103" fmla="*/ 165425 h 494227"/>
                  <a:gd name="connsiteX104" fmla="*/ 178116 w 435694"/>
                  <a:gd name="connsiteY104" fmla="*/ 115859 h 494227"/>
                  <a:gd name="connsiteX105" fmla="*/ 263845 w 435694"/>
                  <a:gd name="connsiteY105" fmla="*/ 118180 h 494227"/>
                  <a:gd name="connsiteX106" fmla="*/ 331093 w 435694"/>
                  <a:gd name="connsiteY106" fmla="*/ 171463 h 494227"/>
                  <a:gd name="connsiteX107" fmla="*/ 304078 w 435694"/>
                  <a:gd name="connsiteY107" fmla="*/ 187038 h 494227"/>
                  <a:gd name="connsiteX108" fmla="*/ 303308 w 435694"/>
                  <a:gd name="connsiteY108" fmla="*/ 185678 h 494227"/>
                  <a:gd name="connsiteX109" fmla="*/ 275459 w 435694"/>
                  <a:gd name="connsiteY109" fmla="*/ 169662 h 494227"/>
                  <a:gd name="connsiteX110" fmla="*/ 243696 w 435694"/>
                  <a:gd name="connsiteY110" fmla="*/ 174924 h 494227"/>
                  <a:gd name="connsiteX111" fmla="*/ 215783 w 435694"/>
                  <a:gd name="connsiteY111" fmla="*/ 191241 h 494227"/>
                  <a:gd name="connsiteX112" fmla="*/ 225279 w 435694"/>
                  <a:gd name="connsiteY112" fmla="*/ 207187 h 494227"/>
                  <a:gd name="connsiteX113" fmla="*/ 200639 w 435694"/>
                  <a:gd name="connsiteY113" fmla="*/ 221156 h 494227"/>
                  <a:gd name="connsiteX114" fmla="*/ 211098 w 435694"/>
                  <a:gd name="connsiteY114" fmla="*/ 239079 h 494227"/>
                  <a:gd name="connsiteX115" fmla="*/ 235546 w 435694"/>
                  <a:gd name="connsiteY115" fmla="*/ 225482 h 494227"/>
                  <a:gd name="connsiteX116" fmla="*/ 244787 w 435694"/>
                  <a:gd name="connsiteY116" fmla="*/ 241429 h 494227"/>
                  <a:gd name="connsiteX117" fmla="*/ 220852 w 435694"/>
                  <a:gd name="connsiteY117" fmla="*/ 255150 h 494227"/>
                  <a:gd name="connsiteX118" fmla="*/ 230092 w 435694"/>
                  <a:gd name="connsiteY118" fmla="*/ 271096 h 494227"/>
                  <a:gd name="connsiteX119" fmla="*/ 254091 w 435694"/>
                  <a:gd name="connsiteY119" fmla="*/ 257127 h 494227"/>
                  <a:gd name="connsiteX120" fmla="*/ 264550 w 435694"/>
                  <a:gd name="connsiteY120" fmla="*/ 274928 h 494227"/>
                  <a:gd name="connsiteX121" fmla="*/ 292463 w 435694"/>
                  <a:gd name="connsiteY121" fmla="*/ 258611 h 494227"/>
                  <a:gd name="connsiteX122" fmla="*/ 312035 w 435694"/>
                  <a:gd name="connsiteY122" fmla="*/ 234238 h 494227"/>
                  <a:gd name="connsiteX123" fmla="*/ 313062 w 435694"/>
                  <a:gd name="connsiteY123" fmla="*/ 202984 h 494227"/>
                  <a:gd name="connsiteX124" fmla="*/ 340397 w 435694"/>
                  <a:gd name="connsiteY124" fmla="*/ 187285 h 494227"/>
                  <a:gd name="connsiteX125" fmla="*/ 353616 w 435694"/>
                  <a:gd name="connsiteY125" fmla="*/ 290565 h 494227"/>
                  <a:gd name="connsiteX126" fmla="*/ 290025 w 435694"/>
                  <a:gd name="connsiteY126" fmla="*/ 372956 h 494227"/>
                  <a:gd name="connsiteX127" fmla="*/ 186843 w 435694"/>
                  <a:gd name="connsiteY127" fmla="*/ 386187 h 494227"/>
                  <a:gd name="connsiteX128" fmla="*/ 104578 w 435694"/>
                  <a:gd name="connsiteY128" fmla="*/ 322519 h 494227"/>
                  <a:gd name="connsiteX129" fmla="*/ 399240 w 435694"/>
                  <a:gd name="connsiteY129" fmla="*/ 135985 h 494227"/>
                  <a:gd name="connsiteX130" fmla="*/ 400844 w 435694"/>
                  <a:gd name="connsiteY130" fmla="*/ 132682 h 494227"/>
                  <a:gd name="connsiteX131" fmla="*/ 403604 w 435694"/>
                  <a:gd name="connsiteY131" fmla="*/ 130299 h 494227"/>
                  <a:gd name="connsiteX132" fmla="*/ 407068 w 435694"/>
                  <a:gd name="connsiteY132" fmla="*/ 128873 h 494227"/>
                  <a:gd name="connsiteX133" fmla="*/ 410855 w 435694"/>
                  <a:gd name="connsiteY133" fmla="*/ 128968 h 494227"/>
                  <a:gd name="connsiteX134" fmla="*/ 414319 w 435694"/>
                  <a:gd name="connsiteY134" fmla="*/ 130568 h 494227"/>
                  <a:gd name="connsiteX135" fmla="*/ 416822 w 435694"/>
                  <a:gd name="connsiteY135" fmla="*/ 133407 h 494227"/>
                  <a:gd name="connsiteX136" fmla="*/ 417977 w 435694"/>
                  <a:gd name="connsiteY136" fmla="*/ 137011 h 494227"/>
                  <a:gd name="connsiteX137" fmla="*/ 417592 w 435694"/>
                  <a:gd name="connsiteY137" fmla="*/ 140778 h 494227"/>
                  <a:gd name="connsiteX138" fmla="*/ 415732 w 435694"/>
                  <a:gd name="connsiteY138" fmla="*/ 144081 h 494227"/>
                  <a:gd name="connsiteX139" fmla="*/ 412715 w 435694"/>
                  <a:gd name="connsiteY139" fmla="*/ 146369 h 494227"/>
                  <a:gd name="connsiteX140" fmla="*/ 405849 w 435694"/>
                  <a:gd name="connsiteY140" fmla="*/ 147170 h 494227"/>
                  <a:gd name="connsiteX141" fmla="*/ 400395 w 435694"/>
                  <a:gd name="connsiteY141" fmla="*/ 142908 h 494227"/>
                  <a:gd name="connsiteX142" fmla="*/ 399047 w 435694"/>
                  <a:gd name="connsiteY142" fmla="*/ 139380 h 494227"/>
                  <a:gd name="connsiteX143" fmla="*/ 399240 w 435694"/>
                  <a:gd name="connsiteY143" fmla="*/ 135614 h 494227"/>
                  <a:gd name="connsiteX144" fmla="*/ 399240 w 435694"/>
                  <a:gd name="connsiteY144" fmla="*/ 135985 h 494227"/>
                  <a:gd name="connsiteX145" fmla="*/ 217900 w 435694"/>
                  <a:gd name="connsiteY145" fmla="*/ 18428 h 494227"/>
                  <a:gd name="connsiteX146" fmla="*/ 223034 w 435694"/>
                  <a:gd name="connsiteY146" fmla="*/ 19999 h 494227"/>
                  <a:gd name="connsiteX147" fmla="*/ 226435 w 435694"/>
                  <a:gd name="connsiteY147" fmla="*/ 24180 h 494227"/>
                  <a:gd name="connsiteX148" fmla="*/ 226948 w 435694"/>
                  <a:gd name="connsiteY148" fmla="*/ 29553 h 494227"/>
                  <a:gd name="connsiteX149" fmla="*/ 224381 w 435694"/>
                  <a:gd name="connsiteY149" fmla="*/ 34298 h 494227"/>
                  <a:gd name="connsiteX150" fmla="*/ 219632 w 435694"/>
                  <a:gd name="connsiteY150" fmla="*/ 36806 h 494227"/>
                  <a:gd name="connsiteX151" fmla="*/ 214243 w 435694"/>
                  <a:gd name="connsiteY151" fmla="*/ 36228 h 494227"/>
                  <a:gd name="connsiteX152" fmla="*/ 210136 w 435694"/>
                  <a:gd name="connsiteY152" fmla="*/ 32759 h 494227"/>
                  <a:gd name="connsiteX153" fmla="*/ 208660 w 435694"/>
                  <a:gd name="connsiteY153" fmla="*/ 27575 h 494227"/>
                  <a:gd name="connsiteX154" fmla="*/ 211419 w 435694"/>
                  <a:gd name="connsiteY154" fmla="*/ 21099 h 494227"/>
                  <a:gd name="connsiteX155" fmla="*/ 217900 w 435694"/>
                  <a:gd name="connsiteY155" fmla="*/ 18428 h 494227"/>
                  <a:gd name="connsiteX156" fmla="*/ 35662 w 435694"/>
                  <a:gd name="connsiteY156" fmla="*/ 142042 h 494227"/>
                  <a:gd name="connsiteX157" fmla="*/ 30207 w 435694"/>
                  <a:gd name="connsiteY157" fmla="*/ 146305 h 494227"/>
                  <a:gd name="connsiteX158" fmla="*/ 23342 w 435694"/>
                  <a:gd name="connsiteY158" fmla="*/ 145503 h 494227"/>
                  <a:gd name="connsiteX159" fmla="*/ 19106 w 435694"/>
                  <a:gd name="connsiteY159" fmla="*/ 140019 h 494227"/>
                  <a:gd name="connsiteX160" fmla="*/ 19876 w 435694"/>
                  <a:gd name="connsiteY160" fmla="*/ 133142 h 494227"/>
                  <a:gd name="connsiteX161" fmla="*/ 23277 w 435694"/>
                  <a:gd name="connsiteY161" fmla="*/ 129967 h 494227"/>
                  <a:gd name="connsiteX162" fmla="*/ 27769 w 435694"/>
                  <a:gd name="connsiteY162" fmla="*/ 128816 h 494227"/>
                  <a:gd name="connsiteX163" fmla="*/ 32453 w 435694"/>
                  <a:gd name="connsiteY163" fmla="*/ 129928 h 494227"/>
                  <a:gd name="connsiteX164" fmla="*/ 36752 w 435694"/>
                  <a:gd name="connsiteY164" fmla="*/ 135614 h 494227"/>
                  <a:gd name="connsiteX165" fmla="*/ 36945 w 435694"/>
                  <a:gd name="connsiteY165" fmla="*/ 139188 h 494227"/>
                  <a:gd name="connsiteX166" fmla="*/ 35662 w 435694"/>
                  <a:gd name="connsiteY166" fmla="*/ 142537 h 494227"/>
                  <a:gd name="connsiteX167" fmla="*/ 35662 w 435694"/>
                  <a:gd name="connsiteY167" fmla="*/ 142042 h 494227"/>
                  <a:gd name="connsiteX168" fmla="*/ 36624 w 435694"/>
                  <a:gd name="connsiteY168" fmla="*/ 358120 h 494227"/>
                  <a:gd name="connsiteX169" fmla="*/ 32325 w 435694"/>
                  <a:gd name="connsiteY169" fmla="*/ 363805 h 494227"/>
                  <a:gd name="connsiteX170" fmla="*/ 25459 w 435694"/>
                  <a:gd name="connsiteY170" fmla="*/ 364518 h 494227"/>
                  <a:gd name="connsiteX171" fmla="*/ 20005 w 435694"/>
                  <a:gd name="connsiteY171" fmla="*/ 360347 h 494227"/>
                  <a:gd name="connsiteX172" fmla="*/ 19235 w 435694"/>
                  <a:gd name="connsiteY172" fmla="*/ 353468 h 494227"/>
                  <a:gd name="connsiteX173" fmla="*/ 23470 w 435694"/>
                  <a:gd name="connsiteY173" fmla="*/ 347982 h 494227"/>
                  <a:gd name="connsiteX174" fmla="*/ 30336 w 435694"/>
                  <a:gd name="connsiteY174" fmla="*/ 347179 h 494227"/>
                  <a:gd name="connsiteX175" fmla="*/ 35790 w 435694"/>
                  <a:gd name="connsiteY175" fmla="*/ 351447 h 494227"/>
                  <a:gd name="connsiteX176" fmla="*/ 36945 w 435694"/>
                  <a:gd name="connsiteY176" fmla="*/ 354937 h 494227"/>
                  <a:gd name="connsiteX177" fmla="*/ 36624 w 435694"/>
                  <a:gd name="connsiteY177" fmla="*/ 358614 h 494227"/>
                  <a:gd name="connsiteX178" fmla="*/ 36624 w 435694"/>
                  <a:gd name="connsiteY178" fmla="*/ 358120 h 494227"/>
                  <a:gd name="connsiteX179" fmla="*/ 217900 w 435694"/>
                  <a:gd name="connsiteY179" fmla="*/ 475799 h 494227"/>
                  <a:gd name="connsiteX180" fmla="*/ 212767 w 435694"/>
                  <a:gd name="connsiteY180" fmla="*/ 474233 h 494227"/>
                  <a:gd name="connsiteX181" fmla="*/ 209301 w 435694"/>
                  <a:gd name="connsiteY181" fmla="*/ 470049 h 494227"/>
                  <a:gd name="connsiteX182" fmla="*/ 208852 w 435694"/>
                  <a:gd name="connsiteY182" fmla="*/ 464678 h 494227"/>
                  <a:gd name="connsiteX183" fmla="*/ 211419 w 435694"/>
                  <a:gd name="connsiteY183" fmla="*/ 459930 h 494227"/>
                  <a:gd name="connsiteX184" fmla="*/ 216167 w 435694"/>
                  <a:gd name="connsiteY184" fmla="*/ 457421 h 494227"/>
                  <a:gd name="connsiteX185" fmla="*/ 221558 w 435694"/>
                  <a:gd name="connsiteY185" fmla="*/ 457998 h 494227"/>
                  <a:gd name="connsiteX186" fmla="*/ 225665 w 435694"/>
                  <a:gd name="connsiteY186" fmla="*/ 461470 h 494227"/>
                  <a:gd name="connsiteX187" fmla="*/ 227140 w 435694"/>
                  <a:gd name="connsiteY187" fmla="*/ 466655 h 494227"/>
                  <a:gd name="connsiteX188" fmla="*/ 224381 w 435694"/>
                  <a:gd name="connsiteY188" fmla="*/ 473129 h 494227"/>
                  <a:gd name="connsiteX189" fmla="*/ 217900 w 435694"/>
                  <a:gd name="connsiteY189" fmla="*/ 475799 h 494227"/>
                  <a:gd name="connsiteX190" fmla="*/ 416180 w 435694"/>
                  <a:gd name="connsiteY190" fmla="*/ 361457 h 494227"/>
                  <a:gd name="connsiteX191" fmla="*/ 410726 w 435694"/>
                  <a:gd name="connsiteY191" fmla="*/ 365673 h 494227"/>
                  <a:gd name="connsiteX192" fmla="*/ 403860 w 435694"/>
                  <a:gd name="connsiteY192" fmla="*/ 364922 h 494227"/>
                  <a:gd name="connsiteX193" fmla="*/ 401101 w 435694"/>
                  <a:gd name="connsiteY193" fmla="*/ 362535 h 494227"/>
                  <a:gd name="connsiteX194" fmla="*/ 399497 w 435694"/>
                  <a:gd name="connsiteY194" fmla="*/ 359230 h 494227"/>
                  <a:gd name="connsiteX195" fmla="*/ 399368 w 435694"/>
                  <a:gd name="connsiteY195" fmla="*/ 355053 h 494227"/>
                  <a:gd name="connsiteX196" fmla="*/ 401101 w 435694"/>
                  <a:gd name="connsiteY196" fmla="*/ 351248 h 494227"/>
                  <a:gd name="connsiteX197" fmla="*/ 404374 w 435694"/>
                  <a:gd name="connsiteY197" fmla="*/ 348585 h 494227"/>
                  <a:gd name="connsiteX198" fmla="*/ 408416 w 435694"/>
                  <a:gd name="connsiteY198" fmla="*/ 347616 h 494227"/>
                  <a:gd name="connsiteX199" fmla="*/ 412972 w 435694"/>
                  <a:gd name="connsiteY199" fmla="*/ 348848 h 494227"/>
                  <a:gd name="connsiteX200" fmla="*/ 417143 w 435694"/>
                  <a:gd name="connsiteY200" fmla="*/ 354495 h 494227"/>
                  <a:gd name="connsiteX201" fmla="*/ 416180 w 435694"/>
                  <a:gd name="connsiteY201" fmla="*/ 361457 h 49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435694" h="494227">
                    <a:moveTo>
                      <a:pt x="421891" y="332164"/>
                    </a:moveTo>
                    <a:cubicBezTo>
                      <a:pt x="416886" y="329353"/>
                      <a:pt x="411175" y="328141"/>
                      <a:pt x="405528" y="328699"/>
                    </a:cubicBezTo>
                    <a:cubicBezTo>
                      <a:pt x="399817" y="329251"/>
                      <a:pt x="394491" y="331535"/>
                      <a:pt x="390128" y="335251"/>
                    </a:cubicBezTo>
                    <a:lnTo>
                      <a:pt x="356439" y="315846"/>
                    </a:lnTo>
                    <a:cubicBezTo>
                      <a:pt x="366963" y="294475"/>
                      <a:pt x="372481" y="270956"/>
                      <a:pt x="372481" y="247115"/>
                    </a:cubicBezTo>
                    <a:cubicBezTo>
                      <a:pt x="372481" y="223274"/>
                      <a:pt x="366963" y="199754"/>
                      <a:pt x="356439" y="178385"/>
                    </a:cubicBezTo>
                    <a:lnTo>
                      <a:pt x="390128" y="158977"/>
                    </a:lnTo>
                    <a:cubicBezTo>
                      <a:pt x="395133" y="163314"/>
                      <a:pt x="401550" y="165724"/>
                      <a:pt x="408159" y="165776"/>
                    </a:cubicBezTo>
                    <a:cubicBezTo>
                      <a:pt x="413293" y="165755"/>
                      <a:pt x="418362" y="164294"/>
                      <a:pt x="422726" y="161558"/>
                    </a:cubicBezTo>
                    <a:cubicBezTo>
                      <a:pt x="427089" y="158821"/>
                      <a:pt x="430618" y="154917"/>
                      <a:pt x="432864" y="150288"/>
                    </a:cubicBezTo>
                    <a:cubicBezTo>
                      <a:pt x="435110" y="145657"/>
                      <a:pt x="436072" y="140485"/>
                      <a:pt x="435559" y="135352"/>
                    </a:cubicBezTo>
                    <a:cubicBezTo>
                      <a:pt x="435046" y="130219"/>
                      <a:pt x="433121" y="125331"/>
                      <a:pt x="429977" y="121238"/>
                    </a:cubicBezTo>
                    <a:cubicBezTo>
                      <a:pt x="426833" y="117145"/>
                      <a:pt x="422661" y="114010"/>
                      <a:pt x="417849" y="112186"/>
                    </a:cubicBezTo>
                    <a:cubicBezTo>
                      <a:pt x="413036" y="110362"/>
                      <a:pt x="407774" y="109922"/>
                      <a:pt x="402705" y="110916"/>
                    </a:cubicBezTo>
                    <a:cubicBezTo>
                      <a:pt x="397636" y="111909"/>
                      <a:pt x="393016" y="114296"/>
                      <a:pt x="389230" y="117808"/>
                    </a:cubicBezTo>
                    <a:cubicBezTo>
                      <a:pt x="385443" y="121320"/>
                      <a:pt x="382749" y="125818"/>
                      <a:pt x="381337" y="130793"/>
                    </a:cubicBezTo>
                    <a:cubicBezTo>
                      <a:pt x="380439" y="134865"/>
                      <a:pt x="380439" y="139083"/>
                      <a:pt x="381337" y="143155"/>
                    </a:cubicBezTo>
                    <a:lnTo>
                      <a:pt x="347648" y="162562"/>
                    </a:lnTo>
                    <a:cubicBezTo>
                      <a:pt x="334430" y="142389"/>
                      <a:pt x="316719" y="125581"/>
                      <a:pt x="295929" y="113477"/>
                    </a:cubicBezTo>
                    <a:cubicBezTo>
                      <a:pt x="275074" y="101373"/>
                      <a:pt x="251717" y="94308"/>
                      <a:pt x="227654" y="92843"/>
                    </a:cubicBezTo>
                    <a:lnTo>
                      <a:pt x="227654" y="53781"/>
                    </a:lnTo>
                    <a:cubicBezTo>
                      <a:pt x="233813" y="51596"/>
                      <a:pt x="238947" y="47307"/>
                      <a:pt x="242284" y="41672"/>
                    </a:cubicBezTo>
                    <a:cubicBezTo>
                      <a:pt x="245557" y="36038"/>
                      <a:pt x="246776" y="29419"/>
                      <a:pt x="245621" y="22986"/>
                    </a:cubicBezTo>
                    <a:cubicBezTo>
                      <a:pt x="244530" y="16553"/>
                      <a:pt x="241193" y="10718"/>
                      <a:pt x="236188" y="6512"/>
                    </a:cubicBezTo>
                    <a:cubicBezTo>
                      <a:pt x="231247" y="2307"/>
                      <a:pt x="224894" y="0"/>
                      <a:pt x="218414" y="0"/>
                    </a:cubicBezTo>
                    <a:cubicBezTo>
                      <a:pt x="211868" y="0"/>
                      <a:pt x="205580" y="2307"/>
                      <a:pt x="200575" y="6512"/>
                    </a:cubicBezTo>
                    <a:cubicBezTo>
                      <a:pt x="195569" y="10718"/>
                      <a:pt x="192232" y="16553"/>
                      <a:pt x="191142" y="22986"/>
                    </a:cubicBezTo>
                    <a:cubicBezTo>
                      <a:pt x="190051" y="29419"/>
                      <a:pt x="191206" y="36038"/>
                      <a:pt x="194542" y="41672"/>
                    </a:cubicBezTo>
                    <a:cubicBezTo>
                      <a:pt x="197815" y="47307"/>
                      <a:pt x="203013" y="51596"/>
                      <a:pt x="209109" y="53781"/>
                    </a:cubicBezTo>
                    <a:lnTo>
                      <a:pt x="209109" y="92596"/>
                    </a:lnTo>
                    <a:cubicBezTo>
                      <a:pt x="185110" y="94061"/>
                      <a:pt x="161688" y="101126"/>
                      <a:pt x="140898" y="113230"/>
                    </a:cubicBezTo>
                    <a:cubicBezTo>
                      <a:pt x="120043" y="125334"/>
                      <a:pt x="102332" y="142142"/>
                      <a:pt x="89114" y="162315"/>
                    </a:cubicBezTo>
                    <a:lnTo>
                      <a:pt x="54912" y="142908"/>
                    </a:lnTo>
                    <a:cubicBezTo>
                      <a:pt x="55875" y="138843"/>
                      <a:pt x="55875" y="134611"/>
                      <a:pt x="54912" y="130546"/>
                    </a:cubicBezTo>
                    <a:cubicBezTo>
                      <a:pt x="53180" y="123533"/>
                      <a:pt x="48752" y="117492"/>
                      <a:pt x="42592" y="113735"/>
                    </a:cubicBezTo>
                    <a:cubicBezTo>
                      <a:pt x="38164" y="111151"/>
                      <a:pt x="33159" y="109835"/>
                      <a:pt x="28026" y="109932"/>
                    </a:cubicBezTo>
                    <a:cubicBezTo>
                      <a:pt x="22892" y="110029"/>
                      <a:pt x="17951" y="111535"/>
                      <a:pt x="13652" y="114284"/>
                    </a:cubicBezTo>
                    <a:cubicBezTo>
                      <a:pt x="9289" y="117032"/>
                      <a:pt x="5823" y="120918"/>
                      <a:pt x="3578" y="125513"/>
                    </a:cubicBezTo>
                    <a:cubicBezTo>
                      <a:pt x="1331" y="130108"/>
                      <a:pt x="433" y="135234"/>
                      <a:pt x="883" y="140327"/>
                    </a:cubicBezTo>
                    <a:cubicBezTo>
                      <a:pt x="1396" y="145421"/>
                      <a:pt x="3257" y="150284"/>
                      <a:pt x="6272" y="154383"/>
                    </a:cubicBezTo>
                    <a:cubicBezTo>
                      <a:pt x="9352" y="158482"/>
                      <a:pt x="13459" y="161657"/>
                      <a:pt x="18208" y="163560"/>
                    </a:cubicBezTo>
                    <a:cubicBezTo>
                      <a:pt x="22956" y="165461"/>
                      <a:pt x="28154" y="166017"/>
                      <a:pt x="33159" y="165166"/>
                    </a:cubicBezTo>
                    <a:cubicBezTo>
                      <a:pt x="38228" y="164314"/>
                      <a:pt x="42913" y="162087"/>
                      <a:pt x="46763" y="158730"/>
                    </a:cubicBezTo>
                    <a:lnTo>
                      <a:pt x="80579" y="178138"/>
                    </a:lnTo>
                    <a:cubicBezTo>
                      <a:pt x="69992" y="199475"/>
                      <a:pt x="64473" y="222978"/>
                      <a:pt x="64473" y="246805"/>
                    </a:cubicBezTo>
                    <a:cubicBezTo>
                      <a:pt x="64473" y="270633"/>
                      <a:pt x="69992" y="294137"/>
                      <a:pt x="80579" y="315474"/>
                    </a:cubicBezTo>
                    <a:lnTo>
                      <a:pt x="45672" y="335251"/>
                    </a:lnTo>
                    <a:cubicBezTo>
                      <a:pt x="41822" y="331946"/>
                      <a:pt x="37137" y="329758"/>
                      <a:pt x="32133" y="328936"/>
                    </a:cubicBezTo>
                    <a:cubicBezTo>
                      <a:pt x="27127" y="328115"/>
                      <a:pt x="21994" y="328686"/>
                      <a:pt x="17310" y="330592"/>
                    </a:cubicBezTo>
                    <a:cubicBezTo>
                      <a:pt x="12561" y="332491"/>
                      <a:pt x="8518" y="335655"/>
                      <a:pt x="5438" y="339729"/>
                    </a:cubicBezTo>
                    <a:cubicBezTo>
                      <a:pt x="2423" y="343798"/>
                      <a:pt x="561" y="348630"/>
                      <a:pt x="112" y="353686"/>
                    </a:cubicBezTo>
                    <a:cubicBezTo>
                      <a:pt x="-337" y="358743"/>
                      <a:pt x="561" y="363831"/>
                      <a:pt x="2808" y="368394"/>
                    </a:cubicBezTo>
                    <a:cubicBezTo>
                      <a:pt x="4989" y="372962"/>
                      <a:pt x="8454" y="376825"/>
                      <a:pt x="12689" y="379565"/>
                    </a:cubicBezTo>
                    <a:cubicBezTo>
                      <a:pt x="16988" y="382312"/>
                      <a:pt x="21930" y="383826"/>
                      <a:pt x="26999" y="383942"/>
                    </a:cubicBezTo>
                    <a:cubicBezTo>
                      <a:pt x="32068" y="384063"/>
                      <a:pt x="37073" y="382786"/>
                      <a:pt x="41501" y="380245"/>
                    </a:cubicBezTo>
                    <a:cubicBezTo>
                      <a:pt x="46442" y="377396"/>
                      <a:pt x="50420" y="373071"/>
                      <a:pt x="52795" y="367867"/>
                    </a:cubicBezTo>
                    <a:cubicBezTo>
                      <a:pt x="55233" y="362663"/>
                      <a:pt x="55939" y="356837"/>
                      <a:pt x="54912" y="351196"/>
                    </a:cubicBezTo>
                    <a:lnTo>
                      <a:pt x="88536" y="331792"/>
                    </a:lnTo>
                    <a:cubicBezTo>
                      <a:pt x="101691" y="352011"/>
                      <a:pt x="119466" y="368856"/>
                      <a:pt x="140320" y="380983"/>
                    </a:cubicBezTo>
                    <a:cubicBezTo>
                      <a:pt x="161175" y="393111"/>
                      <a:pt x="184533" y="400183"/>
                      <a:pt x="208660" y="401633"/>
                    </a:cubicBezTo>
                    <a:lnTo>
                      <a:pt x="208660" y="440448"/>
                    </a:lnTo>
                    <a:cubicBezTo>
                      <a:pt x="202499" y="442636"/>
                      <a:pt x="197302" y="446923"/>
                      <a:pt x="194029" y="452557"/>
                    </a:cubicBezTo>
                    <a:cubicBezTo>
                      <a:pt x="190757" y="458191"/>
                      <a:pt x="189538" y="464813"/>
                      <a:pt x="190628" y="471243"/>
                    </a:cubicBezTo>
                    <a:cubicBezTo>
                      <a:pt x="191784" y="477679"/>
                      <a:pt x="195120" y="483512"/>
                      <a:pt x="200061" y="487715"/>
                    </a:cubicBezTo>
                    <a:cubicBezTo>
                      <a:pt x="205066" y="491924"/>
                      <a:pt x="211355" y="494228"/>
                      <a:pt x="217900" y="494228"/>
                    </a:cubicBezTo>
                    <a:cubicBezTo>
                      <a:pt x="224445" y="494228"/>
                      <a:pt x="230733" y="491924"/>
                      <a:pt x="235739" y="487715"/>
                    </a:cubicBezTo>
                    <a:cubicBezTo>
                      <a:pt x="240680" y="483512"/>
                      <a:pt x="244017" y="477679"/>
                      <a:pt x="245171" y="471243"/>
                    </a:cubicBezTo>
                    <a:cubicBezTo>
                      <a:pt x="246263" y="464813"/>
                      <a:pt x="245043" y="458191"/>
                      <a:pt x="241770" y="452557"/>
                    </a:cubicBezTo>
                    <a:cubicBezTo>
                      <a:pt x="238498" y="446923"/>
                      <a:pt x="233300" y="442636"/>
                      <a:pt x="227140" y="440448"/>
                    </a:cubicBezTo>
                    <a:lnTo>
                      <a:pt x="227140" y="401633"/>
                    </a:lnTo>
                    <a:cubicBezTo>
                      <a:pt x="251204" y="400170"/>
                      <a:pt x="274561" y="393105"/>
                      <a:pt x="295416" y="380996"/>
                    </a:cubicBezTo>
                    <a:cubicBezTo>
                      <a:pt x="316271" y="368894"/>
                      <a:pt x="333980" y="352088"/>
                      <a:pt x="347135" y="331914"/>
                    </a:cubicBezTo>
                    <a:lnTo>
                      <a:pt x="380888" y="351325"/>
                    </a:lnTo>
                    <a:cubicBezTo>
                      <a:pt x="379989" y="355393"/>
                      <a:pt x="379989" y="359609"/>
                      <a:pt x="380888" y="363684"/>
                    </a:cubicBezTo>
                    <a:cubicBezTo>
                      <a:pt x="382620" y="370697"/>
                      <a:pt x="387048" y="376735"/>
                      <a:pt x="393208" y="380496"/>
                    </a:cubicBezTo>
                    <a:cubicBezTo>
                      <a:pt x="396353" y="382305"/>
                      <a:pt x="399881" y="383473"/>
                      <a:pt x="403475" y="383942"/>
                    </a:cubicBezTo>
                    <a:cubicBezTo>
                      <a:pt x="407068" y="384404"/>
                      <a:pt x="410726" y="384153"/>
                      <a:pt x="414255" y="383197"/>
                    </a:cubicBezTo>
                    <a:cubicBezTo>
                      <a:pt x="417720" y="382247"/>
                      <a:pt x="420993" y="380611"/>
                      <a:pt x="423880" y="378385"/>
                    </a:cubicBezTo>
                    <a:cubicBezTo>
                      <a:pt x="426768" y="376164"/>
                      <a:pt x="429207" y="373392"/>
                      <a:pt x="431004" y="370235"/>
                    </a:cubicBezTo>
                    <a:cubicBezTo>
                      <a:pt x="432800" y="367078"/>
                      <a:pt x="433955" y="363594"/>
                      <a:pt x="434468" y="359987"/>
                    </a:cubicBezTo>
                    <a:cubicBezTo>
                      <a:pt x="434918" y="356375"/>
                      <a:pt x="434661" y="352711"/>
                      <a:pt x="433698" y="349194"/>
                    </a:cubicBezTo>
                    <a:cubicBezTo>
                      <a:pt x="432736" y="345684"/>
                      <a:pt x="431131" y="342392"/>
                      <a:pt x="428886" y="339511"/>
                    </a:cubicBezTo>
                    <a:cubicBezTo>
                      <a:pt x="426640" y="336630"/>
                      <a:pt x="423880" y="334217"/>
                      <a:pt x="420736" y="332408"/>
                    </a:cubicBezTo>
                    <a:lnTo>
                      <a:pt x="421891" y="332164"/>
                    </a:lnTo>
                    <a:close/>
                    <a:moveTo>
                      <a:pt x="104578" y="322519"/>
                    </a:moveTo>
                    <a:lnTo>
                      <a:pt x="137048" y="303730"/>
                    </a:lnTo>
                    <a:cubicBezTo>
                      <a:pt x="143336" y="310988"/>
                      <a:pt x="151486" y="316379"/>
                      <a:pt x="160598" y="319305"/>
                    </a:cubicBezTo>
                    <a:cubicBezTo>
                      <a:pt x="172789" y="322468"/>
                      <a:pt x="185751" y="320691"/>
                      <a:pt x="196660" y="314364"/>
                    </a:cubicBezTo>
                    <a:lnTo>
                      <a:pt x="228488" y="295819"/>
                    </a:lnTo>
                    <a:lnTo>
                      <a:pt x="218028" y="277771"/>
                    </a:lnTo>
                    <a:lnTo>
                      <a:pt x="192104" y="292976"/>
                    </a:lnTo>
                    <a:lnTo>
                      <a:pt x="182864" y="276906"/>
                    </a:lnTo>
                    <a:lnTo>
                      <a:pt x="208916" y="262566"/>
                    </a:lnTo>
                    <a:lnTo>
                      <a:pt x="199612" y="246620"/>
                    </a:lnTo>
                    <a:lnTo>
                      <a:pt x="173688" y="261701"/>
                    </a:lnTo>
                    <a:lnTo>
                      <a:pt x="163549" y="243282"/>
                    </a:lnTo>
                    <a:lnTo>
                      <a:pt x="189474" y="228202"/>
                    </a:lnTo>
                    <a:lnTo>
                      <a:pt x="180233" y="212132"/>
                    </a:lnTo>
                    <a:lnTo>
                      <a:pt x="148149" y="230921"/>
                    </a:lnTo>
                    <a:cubicBezTo>
                      <a:pt x="139037" y="236787"/>
                      <a:pt x="132107" y="245479"/>
                      <a:pt x="128449" y="255662"/>
                    </a:cubicBezTo>
                    <a:cubicBezTo>
                      <a:pt x="124791" y="265845"/>
                      <a:pt x="124535" y="276957"/>
                      <a:pt x="127744" y="287289"/>
                    </a:cubicBezTo>
                    <a:lnTo>
                      <a:pt x="95403" y="306450"/>
                    </a:lnTo>
                    <a:cubicBezTo>
                      <a:pt x="86419" y="287979"/>
                      <a:pt x="81670" y="267681"/>
                      <a:pt x="81735" y="247115"/>
                    </a:cubicBezTo>
                    <a:cubicBezTo>
                      <a:pt x="81478" y="217744"/>
                      <a:pt x="90718" y="189085"/>
                      <a:pt x="108108" y="165425"/>
                    </a:cubicBezTo>
                    <a:cubicBezTo>
                      <a:pt x="125497" y="141765"/>
                      <a:pt x="150074" y="124376"/>
                      <a:pt x="178116" y="115859"/>
                    </a:cubicBezTo>
                    <a:cubicBezTo>
                      <a:pt x="206222" y="107344"/>
                      <a:pt x="236316" y="108157"/>
                      <a:pt x="263845" y="118180"/>
                    </a:cubicBezTo>
                    <a:cubicBezTo>
                      <a:pt x="291437" y="128203"/>
                      <a:pt x="315051" y="146896"/>
                      <a:pt x="331093" y="171463"/>
                    </a:cubicBezTo>
                    <a:lnTo>
                      <a:pt x="304078" y="187038"/>
                    </a:lnTo>
                    <a:lnTo>
                      <a:pt x="303308" y="185678"/>
                    </a:lnTo>
                    <a:cubicBezTo>
                      <a:pt x="296186" y="177279"/>
                      <a:pt x="286304" y="171622"/>
                      <a:pt x="275459" y="169662"/>
                    </a:cubicBezTo>
                    <a:cubicBezTo>
                      <a:pt x="264550" y="167702"/>
                      <a:pt x="253385" y="169561"/>
                      <a:pt x="243696" y="174924"/>
                    </a:cubicBezTo>
                    <a:lnTo>
                      <a:pt x="215783" y="191241"/>
                    </a:lnTo>
                    <a:lnTo>
                      <a:pt x="225279" y="207187"/>
                    </a:lnTo>
                    <a:lnTo>
                      <a:pt x="200639" y="221156"/>
                    </a:lnTo>
                    <a:lnTo>
                      <a:pt x="211098" y="239079"/>
                    </a:lnTo>
                    <a:lnTo>
                      <a:pt x="235546" y="225482"/>
                    </a:lnTo>
                    <a:lnTo>
                      <a:pt x="244787" y="241429"/>
                    </a:lnTo>
                    <a:lnTo>
                      <a:pt x="220852" y="255150"/>
                    </a:lnTo>
                    <a:lnTo>
                      <a:pt x="230092" y="271096"/>
                    </a:lnTo>
                    <a:lnTo>
                      <a:pt x="254091" y="257127"/>
                    </a:lnTo>
                    <a:lnTo>
                      <a:pt x="264550" y="274928"/>
                    </a:lnTo>
                    <a:lnTo>
                      <a:pt x="292463" y="258611"/>
                    </a:lnTo>
                    <a:cubicBezTo>
                      <a:pt x="301447" y="252820"/>
                      <a:pt x="308313" y="244268"/>
                      <a:pt x="312035" y="234238"/>
                    </a:cubicBezTo>
                    <a:cubicBezTo>
                      <a:pt x="315757" y="224208"/>
                      <a:pt x="316142" y="213241"/>
                      <a:pt x="313062" y="202984"/>
                    </a:cubicBezTo>
                    <a:lnTo>
                      <a:pt x="340397" y="187285"/>
                    </a:lnTo>
                    <a:cubicBezTo>
                      <a:pt x="358300" y="218594"/>
                      <a:pt x="363049" y="255745"/>
                      <a:pt x="353616" y="290565"/>
                    </a:cubicBezTo>
                    <a:cubicBezTo>
                      <a:pt x="344119" y="325388"/>
                      <a:pt x="321275" y="355021"/>
                      <a:pt x="290025" y="372956"/>
                    </a:cubicBezTo>
                    <a:cubicBezTo>
                      <a:pt x="258711" y="390885"/>
                      <a:pt x="221622" y="395646"/>
                      <a:pt x="186843" y="386187"/>
                    </a:cubicBezTo>
                    <a:cubicBezTo>
                      <a:pt x="152063" y="376729"/>
                      <a:pt x="122481" y="353827"/>
                      <a:pt x="104578" y="322519"/>
                    </a:cubicBezTo>
                    <a:close/>
                    <a:moveTo>
                      <a:pt x="399240" y="135985"/>
                    </a:moveTo>
                    <a:cubicBezTo>
                      <a:pt x="399561" y="134787"/>
                      <a:pt x="400074" y="133662"/>
                      <a:pt x="400844" y="132682"/>
                    </a:cubicBezTo>
                    <a:cubicBezTo>
                      <a:pt x="401550" y="131702"/>
                      <a:pt x="402512" y="130890"/>
                      <a:pt x="403604" y="130299"/>
                    </a:cubicBezTo>
                    <a:cubicBezTo>
                      <a:pt x="404630" y="129588"/>
                      <a:pt x="405849" y="129102"/>
                      <a:pt x="407068" y="128873"/>
                    </a:cubicBezTo>
                    <a:cubicBezTo>
                      <a:pt x="408352" y="128644"/>
                      <a:pt x="409635" y="128676"/>
                      <a:pt x="410855" y="128968"/>
                    </a:cubicBezTo>
                    <a:cubicBezTo>
                      <a:pt x="412138" y="129260"/>
                      <a:pt x="413293" y="129804"/>
                      <a:pt x="414319" y="130568"/>
                    </a:cubicBezTo>
                    <a:cubicBezTo>
                      <a:pt x="415346" y="131332"/>
                      <a:pt x="416180" y="132299"/>
                      <a:pt x="416822" y="133407"/>
                    </a:cubicBezTo>
                    <a:cubicBezTo>
                      <a:pt x="417399" y="134516"/>
                      <a:pt x="417849" y="135742"/>
                      <a:pt x="417977" y="137011"/>
                    </a:cubicBezTo>
                    <a:cubicBezTo>
                      <a:pt x="418106" y="138278"/>
                      <a:pt x="417977" y="139561"/>
                      <a:pt x="417592" y="140778"/>
                    </a:cubicBezTo>
                    <a:cubicBezTo>
                      <a:pt x="417207" y="141994"/>
                      <a:pt x="416566" y="143119"/>
                      <a:pt x="415732" y="144081"/>
                    </a:cubicBezTo>
                    <a:cubicBezTo>
                      <a:pt x="414897" y="145043"/>
                      <a:pt x="413870" y="145821"/>
                      <a:pt x="412715" y="146369"/>
                    </a:cubicBezTo>
                    <a:cubicBezTo>
                      <a:pt x="410598" y="147530"/>
                      <a:pt x="408159" y="147818"/>
                      <a:pt x="405849" y="147170"/>
                    </a:cubicBezTo>
                    <a:cubicBezTo>
                      <a:pt x="403539" y="146523"/>
                      <a:pt x="401550" y="144992"/>
                      <a:pt x="400395" y="142908"/>
                    </a:cubicBezTo>
                    <a:cubicBezTo>
                      <a:pt x="399689" y="141839"/>
                      <a:pt x="399240" y="140637"/>
                      <a:pt x="399047" y="139380"/>
                    </a:cubicBezTo>
                    <a:cubicBezTo>
                      <a:pt x="398855" y="138123"/>
                      <a:pt x="398919" y="136840"/>
                      <a:pt x="399240" y="135614"/>
                    </a:cubicBezTo>
                    <a:lnTo>
                      <a:pt x="399240" y="135985"/>
                    </a:lnTo>
                    <a:close/>
                    <a:moveTo>
                      <a:pt x="217900" y="18428"/>
                    </a:moveTo>
                    <a:cubicBezTo>
                      <a:pt x="219761" y="18428"/>
                      <a:pt x="221558" y="18975"/>
                      <a:pt x="223034" y="19999"/>
                    </a:cubicBezTo>
                    <a:cubicBezTo>
                      <a:pt x="224574" y="21023"/>
                      <a:pt x="225792" y="22479"/>
                      <a:pt x="226435" y="24180"/>
                    </a:cubicBezTo>
                    <a:cubicBezTo>
                      <a:pt x="227140" y="25881"/>
                      <a:pt x="227332" y="27752"/>
                      <a:pt x="226948" y="29553"/>
                    </a:cubicBezTo>
                    <a:cubicBezTo>
                      <a:pt x="226627" y="31355"/>
                      <a:pt x="225728" y="33007"/>
                      <a:pt x="224381" y="34298"/>
                    </a:cubicBezTo>
                    <a:cubicBezTo>
                      <a:pt x="223098" y="35590"/>
                      <a:pt x="221429" y="36463"/>
                      <a:pt x="219632" y="36806"/>
                    </a:cubicBezTo>
                    <a:cubicBezTo>
                      <a:pt x="217836" y="37150"/>
                      <a:pt x="215975" y="36949"/>
                      <a:pt x="214243" y="36228"/>
                    </a:cubicBezTo>
                    <a:cubicBezTo>
                      <a:pt x="212574" y="35508"/>
                      <a:pt x="211163" y="34300"/>
                      <a:pt x="210136" y="32759"/>
                    </a:cubicBezTo>
                    <a:cubicBezTo>
                      <a:pt x="209109" y="31219"/>
                      <a:pt x="208596" y="29414"/>
                      <a:pt x="208660" y="27575"/>
                    </a:cubicBezTo>
                    <a:cubicBezTo>
                      <a:pt x="208660" y="25138"/>
                      <a:pt x="209686" y="22811"/>
                      <a:pt x="211419" y="21099"/>
                    </a:cubicBezTo>
                    <a:cubicBezTo>
                      <a:pt x="213151" y="19387"/>
                      <a:pt x="215461" y="18427"/>
                      <a:pt x="217900" y="18428"/>
                    </a:cubicBezTo>
                    <a:close/>
                    <a:moveTo>
                      <a:pt x="35662" y="142042"/>
                    </a:moveTo>
                    <a:cubicBezTo>
                      <a:pt x="34443" y="144126"/>
                      <a:pt x="32518" y="145658"/>
                      <a:pt x="30207" y="146305"/>
                    </a:cubicBezTo>
                    <a:cubicBezTo>
                      <a:pt x="27897" y="146953"/>
                      <a:pt x="25395" y="146665"/>
                      <a:pt x="23342" y="145503"/>
                    </a:cubicBezTo>
                    <a:cubicBezTo>
                      <a:pt x="21288" y="144288"/>
                      <a:pt x="19748" y="142322"/>
                      <a:pt x="19106" y="140019"/>
                    </a:cubicBezTo>
                    <a:cubicBezTo>
                      <a:pt x="18465" y="137715"/>
                      <a:pt x="18721" y="135251"/>
                      <a:pt x="19876" y="133142"/>
                    </a:cubicBezTo>
                    <a:cubicBezTo>
                      <a:pt x="20710" y="131815"/>
                      <a:pt x="21865" y="130723"/>
                      <a:pt x="23277" y="129967"/>
                    </a:cubicBezTo>
                    <a:cubicBezTo>
                      <a:pt x="24625" y="129211"/>
                      <a:pt x="26165" y="128816"/>
                      <a:pt x="27769" y="128816"/>
                    </a:cubicBezTo>
                    <a:cubicBezTo>
                      <a:pt x="29373" y="128817"/>
                      <a:pt x="30977" y="129197"/>
                      <a:pt x="32453" y="129928"/>
                    </a:cubicBezTo>
                    <a:cubicBezTo>
                      <a:pt x="34571" y="131199"/>
                      <a:pt x="36111" y="133235"/>
                      <a:pt x="36752" y="135614"/>
                    </a:cubicBezTo>
                    <a:cubicBezTo>
                      <a:pt x="37073" y="136784"/>
                      <a:pt x="37137" y="137999"/>
                      <a:pt x="36945" y="139188"/>
                    </a:cubicBezTo>
                    <a:cubicBezTo>
                      <a:pt x="36752" y="140377"/>
                      <a:pt x="36303" y="141515"/>
                      <a:pt x="35662" y="142537"/>
                    </a:cubicBezTo>
                    <a:lnTo>
                      <a:pt x="35662" y="142042"/>
                    </a:lnTo>
                    <a:close/>
                    <a:moveTo>
                      <a:pt x="36624" y="358120"/>
                    </a:moveTo>
                    <a:cubicBezTo>
                      <a:pt x="35982" y="360501"/>
                      <a:pt x="34443" y="362535"/>
                      <a:pt x="32325" y="363805"/>
                    </a:cubicBezTo>
                    <a:cubicBezTo>
                      <a:pt x="30207" y="364903"/>
                      <a:pt x="27769" y="365159"/>
                      <a:pt x="25459" y="364518"/>
                    </a:cubicBezTo>
                    <a:cubicBezTo>
                      <a:pt x="23213" y="363876"/>
                      <a:pt x="21224" y="362381"/>
                      <a:pt x="20005" y="360347"/>
                    </a:cubicBezTo>
                    <a:cubicBezTo>
                      <a:pt x="18850" y="358236"/>
                      <a:pt x="18593" y="355772"/>
                      <a:pt x="19235" y="353468"/>
                    </a:cubicBezTo>
                    <a:cubicBezTo>
                      <a:pt x="19876" y="351164"/>
                      <a:pt x="21416" y="349201"/>
                      <a:pt x="23470" y="347982"/>
                    </a:cubicBezTo>
                    <a:cubicBezTo>
                      <a:pt x="25523" y="346820"/>
                      <a:pt x="28026" y="346538"/>
                      <a:pt x="30336" y="347179"/>
                    </a:cubicBezTo>
                    <a:cubicBezTo>
                      <a:pt x="32646" y="347828"/>
                      <a:pt x="34571" y="349361"/>
                      <a:pt x="35790" y="351447"/>
                    </a:cubicBezTo>
                    <a:cubicBezTo>
                      <a:pt x="36432" y="352518"/>
                      <a:pt x="36817" y="353705"/>
                      <a:pt x="36945" y="354937"/>
                    </a:cubicBezTo>
                    <a:cubicBezTo>
                      <a:pt x="37137" y="356176"/>
                      <a:pt x="37009" y="357427"/>
                      <a:pt x="36624" y="358614"/>
                    </a:cubicBezTo>
                    <a:lnTo>
                      <a:pt x="36624" y="358120"/>
                    </a:lnTo>
                    <a:close/>
                    <a:moveTo>
                      <a:pt x="217900" y="475799"/>
                    </a:moveTo>
                    <a:cubicBezTo>
                      <a:pt x="216039" y="475799"/>
                      <a:pt x="214243" y="475253"/>
                      <a:pt x="212767" y="474233"/>
                    </a:cubicBezTo>
                    <a:cubicBezTo>
                      <a:pt x="211227" y="473206"/>
                      <a:pt x="210007" y="471750"/>
                      <a:pt x="209301" y="470049"/>
                    </a:cubicBezTo>
                    <a:cubicBezTo>
                      <a:pt x="208660" y="468349"/>
                      <a:pt x="208467" y="466475"/>
                      <a:pt x="208852" y="464678"/>
                    </a:cubicBezTo>
                    <a:cubicBezTo>
                      <a:pt x="209173" y="462875"/>
                      <a:pt x="210071" y="461220"/>
                      <a:pt x="211419" y="459930"/>
                    </a:cubicBezTo>
                    <a:cubicBezTo>
                      <a:pt x="212703" y="458640"/>
                      <a:pt x="214371" y="457767"/>
                      <a:pt x="216167" y="457421"/>
                    </a:cubicBezTo>
                    <a:cubicBezTo>
                      <a:pt x="217964" y="457081"/>
                      <a:pt x="219825" y="457280"/>
                      <a:pt x="221558" y="457998"/>
                    </a:cubicBezTo>
                    <a:cubicBezTo>
                      <a:pt x="223226" y="458723"/>
                      <a:pt x="224638" y="459930"/>
                      <a:pt x="225665" y="461470"/>
                    </a:cubicBezTo>
                    <a:cubicBezTo>
                      <a:pt x="226691" y="463010"/>
                      <a:pt x="227205" y="464813"/>
                      <a:pt x="227140" y="466655"/>
                    </a:cubicBezTo>
                    <a:cubicBezTo>
                      <a:pt x="227140" y="469093"/>
                      <a:pt x="226114" y="471416"/>
                      <a:pt x="224381" y="473129"/>
                    </a:cubicBezTo>
                    <a:cubicBezTo>
                      <a:pt x="222648" y="474842"/>
                      <a:pt x="220338" y="475799"/>
                      <a:pt x="217900" y="475799"/>
                    </a:cubicBezTo>
                    <a:close/>
                    <a:moveTo>
                      <a:pt x="416180" y="361457"/>
                    </a:moveTo>
                    <a:cubicBezTo>
                      <a:pt x="414962" y="363517"/>
                      <a:pt x="413036" y="365031"/>
                      <a:pt x="410726" y="365673"/>
                    </a:cubicBezTo>
                    <a:cubicBezTo>
                      <a:pt x="408416" y="366321"/>
                      <a:pt x="405914" y="366051"/>
                      <a:pt x="403860" y="364922"/>
                    </a:cubicBezTo>
                    <a:cubicBezTo>
                      <a:pt x="402769" y="364325"/>
                      <a:pt x="401807" y="363517"/>
                      <a:pt x="401101" y="362535"/>
                    </a:cubicBezTo>
                    <a:cubicBezTo>
                      <a:pt x="400331" y="361560"/>
                      <a:pt x="399817" y="360430"/>
                      <a:pt x="399497" y="359230"/>
                    </a:cubicBezTo>
                    <a:cubicBezTo>
                      <a:pt x="399176" y="357870"/>
                      <a:pt x="399111" y="356439"/>
                      <a:pt x="399368" y="355053"/>
                    </a:cubicBezTo>
                    <a:cubicBezTo>
                      <a:pt x="399689" y="353667"/>
                      <a:pt x="400267" y="352364"/>
                      <a:pt x="401101" y="351248"/>
                    </a:cubicBezTo>
                    <a:cubicBezTo>
                      <a:pt x="401999" y="350125"/>
                      <a:pt x="403090" y="349214"/>
                      <a:pt x="404374" y="348585"/>
                    </a:cubicBezTo>
                    <a:cubicBezTo>
                      <a:pt x="405592" y="347956"/>
                      <a:pt x="407004" y="347622"/>
                      <a:pt x="408416" y="347616"/>
                    </a:cubicBezTo>
                    <a:cubicBezTo>
                      <a:pt x="410020" y="347597"/>
                      <a:pt x="411560" y="348026"/>
                      <a:pt x="412972" y="348848"/>
                    </a:cubicBezTo>
                    <a:cubicBezTo>
                      <a:pt x="415025" y="350106"/>
                      <a:pt x="416566" y="352133"/>
                      <a:pt x="417143" y="354495"/>
                    </a:cubicBezTo>
                    <a:cubicBezTo>
                      <a:pt x="417785" y="356856"/>
                      <a:pt x="417399" y="359352"/>
                      <a:pt x="416180" y="361457"/>
                    </a:cubicBezTo>
                    <a:close/>
                  </a:path>
                </a:pathLst>
              </a:custGeom>
              <a:solidFill>
                <a:srgbClr val="2D5967"/>
              </a:solidFill>
              <a:ln w="6417" cap="flat">
                <a:noFill/>
                <a:prstDash val="solid"/>
                <a:miter/>
              </a:ln>
            </p:spPr>
            <p:txBody>
              <a:bodyPr rtlCol="0" anchor="ctr"/>
              <a:lstStyle/>
              <a:p>
                <a:endParaRPr lang="en-US" sz="1600"/>
              </a:p>
            </p:txBody>
          </p:sp>
        </p:grpSp>
        <p:sp>
          <p:nvSpPr>
            <p:cNvPr id="158" name="TextBox 146">
              <a:extLst>
                <a:ext uri="{FF2B5EF4-FFF2-40B4-BE49-F238E27FC236}">
                  <a16:creationId xmlns:a16="http://schemas.microsoft.com/office/drawing/2014/main" id="{DCB2054F-9009-EF04-FF26-02B433B946F8}"/>
                </a:ext>
              </a:extLst>
            </p:cNvPr>
            <p:cNvSpPr txBox="1">
              <a:spLocks noChangeAspect="1"/>
            </p:cNvSpPr>
            <p:nvPr/>
          </p:nvSpPr>
          <p:spPr>
            <a:xfrm>
              <a:off x="5695750" y="2779088"/>
              <a:ext cx="2031337" cy="440975"/>
            </a:xfrm>
            <a:prstGeom prst="rect">
              <a:avLst/>
            </a:prstGeom>
            <a:noFill/>
          </p:spPr>
          <p:txBody>
            <a:bodyPr wrap="none" rtlCol="0">
              <a:spAutoFit/>
            </a:bodyPr>
            <a:lstStyle/>
            <a:p>
              <a:pPr algn="l"/>
              <a:r>
                <a:rPr lang="en-US" sz="1400" spc="0" baseline="0" dirty="0">
                  <a:solidFill>
                    <a:srgbClr val="000000"/>
                  </a:solidFill>
                  <a:latin typeface="Oracle Sans"/>
                  <a:cs typeface="Oracle Sans"/>
                  <a:sym typeface="Oracle Sans"/>
                  <a:rtl val="0"/>
                </a:rPr>
                <a:t>Connector Hub</a:t>
              </a:r>
            </a:p>
          </p:txBody>
        </p:sp>
      </p:grpSp>
      <p:cxnSp>
        <p:nvCxnSpPr>
          <p:cNvPr id="170" name="直線矢印コネクタ 169">
            <a:extLst>
              <a:ext uri="{FF2B5EF4-FFF2-40B4-BE49-F238E27FC236}">
                <a16:creationId xmlns:a16="http://schemas.microsoft.com/office/drawing/2014/main" id="{ADB1D0A7-ED8A-24C1-D6C7-9C720FAFF817}"/>
              </a:ext>
            </a:extLst>
          </p:cNvPr>
          <p:cNvCxnSpPr>
            <a:cxnSpLocks/>
          </p:cNvCxnSpPr>
          <p:nvPr/>
        </p:nvCxnSpPr>
        <p:spPr>
          <a:xfrm>
            <a:off x="6396957" y="5342925"/>
            <a:ext cx="65986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2" name="コネクタ: カギ線 171">
            <a:extLst>
              <a:ext uri="{FF2B5EF4-FFF2-40B4-BE49-F238E27FC236}">
                <a16:creationId xmlns:a16="http://schemas.microsoft.com/office/drawing/2014/main" id="{1D069CA1-6C8F-AC58-7FFA-C68CEBE231C0}"/>
              </a:ext>
            </a:extLst>
          </p:cNvPr>
          <p:cNvCxnSpPr>
            <a:cxnSpLocks/>
            <a:endCxn id="5" idx="2"/>
          </p:cNvCxnSpPr>
          <p:nvPr/>
        </p:nvCxnSpPr>
        <p:spPr>
          <a:xfrm rot="5400000" flipH="1" flipV="1">
            <a:off x="3490366" y="4540241"/>
            <a:ext cx="950808" cy="840570"/>
          </a:xfrm>
          <a:prstGeom prst="bentConnector3">
            <a:avLst>
              <a:gd name="adj1" fmla="val -757"/>
            </a:avLst>
          </a:prstGeom>
          <a:ln>
            <a:tailEnd type="triangle"/>
          </a:ln>
        </p:spPr>
        <p:style>
          <a:lnRef idx="1">
            <a:schemeClr val="dk1"/>
          </a:lnRef>
          <a:fillRef idx="0">
            <a:schemeClr val="dk1"/>
          </a:fillRef>
          <a:effectRef idx="0">
            <a:schemeClr val="dk1"/>
          </a:effectRef>
          <a:fontRef idx="minor">
            <a:schemeClr val="tx1"/>
          </a:fontRef>
        </p:style>
      </p:cxnSp>
      <p:cxnSp>
        <p:nvCxnSpPr>
          <p:cNvPr id="176" name="直線矢印コネクタ 175">
            <a:extLst>
              <a:ext uri="{FF2B5EF4-FFF2-40B4-BE49-F238E27FC236}">
                <a16:creationId xmlns:a16="http://schemas.microsoft.com/office/drawing/2014/main" id="{84EA7851-F1D8-A87F-2DA0-B93A75A6AECF}"/>
              </a:ext>
            </a:extLst>
          </p:cNvPr>
          <p:cNvCxnSpPr>
            <a:cxnSpLocks/>
          </p:cNvCxnSpPr>
          <p:nvPr/>
        </p:nvCxnSpPr>
        <p:spPr>
          <a:xfrm flipV="1">
            <a:off x="5138519" y="4192977"/>
            <a:ext cx="724542" cy="15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8" name="直線矢印コネクタ 177">
            <a:extLst>
              <a:ext uri="{FF2B5EF4-FFF2-40B4-BE49-F238E27FC236}">
                <a16:creationId xmlns:a16="http://schemas.microsoft.com/office/drawing/2014/main" id="{54515546-84D7-6FB6-60C2-E232B7DE78B4}"/>
              </a:ext>
            </a:extLst>
          </p:cNvPr>
          <p:cNvCxnSpPr>
            <a:cxnSpLocks/>
          </p:cNvCxnSpPr>
          <p:nvPr/>
        </p:nvCxnSpPr>
        <p:spPr>
          <a:xfrm flipV="1">
            <a:off x="6334439" y="4204932"/>
            <a:ext cx="1341336" cy="17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0" name="直線矢印コネクタ 179">
            <a:extLst>
              <a:ext uri="{FF2B5EF4-FFF2-40B4-BE49-F238E27FC236}">
                <a16:creationId xmlns:a16="http://schemas.microsoft.com/office/drawing/2014/main" id="{9105CBD1-5511-4B95-DA0E-F10332BF3676}"/>
              </a:ext>
            </a:extLst>
          </p:cNvPr>
          <p:cNvCxnSpPr>
            <a:cxnSpLocks/>
          </p:cNvCxnSpPr>
          <p:nvPr/>
        </p:nvCxnSpPr>
        <p:spPr>
          <a:xfrm flipH="1" flipV="1">
            <a:off x="6334439" y="4357332"/>
            <a:ext cx="1341336" cy="17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1" name="直線矢印コネクタ 180">
            <a:extLst>
              <a:ext uri="{FF2B5EF4-FFF2-40B4-BE49-F238E27FC236}">
                <a16:creationId xmlns:a16="http://schemas.microsoft.com/office/drawing/2014/main" id="{90516E2A-E53E-682C-ED1A-22C00B31D5B2}"/>
              </a:ext>
            </a:extLst>
          </p:cNvPr>
          <p:cNvCxnSpPr>
            <a:cxnSpLocks/>
          </p:cNvCxnSpPr>
          <p:nvPr/>
        </p:nvCxnSpPr>
        <p:spPr>
          <a:xfrm flipV="1">
            <a:off x="8556863" y="4232831"/>
            <a:ext cx="1341336" cy="17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2" name="直線矢印コネクタ 181">
            <a:extLst>
              <a:ext uri="{FF2B5EF4-FFF2-40B4-BE49-F238E27FC236}">
                <a16:creationId xmlns:a16="http://schemas.microsoft.com/office/drawing/2014/main" id="{FC2D2946-2430-A2F3-9DA5-53C90D34681C}"/>
              </a:ext>
            </a:extLst>
          </p:cNvPr>
          <p:cNvCxnSpPr>
            <a:cxnSpLocks/>
          </p:cNvCxnSpPr>
          <p:nvPr/>
        </p:nvCxnSpPr>
        <p:spPr>
          <a:xfrm>
            <a:off x="6078761" y="4686884"/>
            <a:ext cx="0" cy="4093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5" name="直線矢印コネクタ 184">
            <a:extLst>
              <a:ext uri="{FF2B5EF4-FFF2-40B4-BE49-F238E27FC236}">
                <a16:creationId xmlns:a16="http://schemas.microsoft.com/office/drawing/2014/main" id="{D9EF8038-82D6-2012-B12C-58B1A330BF1D}"/>
              </a:ext>
            </a:extLst>
          </p:cNvPr>
          <p:cNvCxnSpPr>
            <a:cxnSpLocks/>
          </p:cNvCxnSpPr>
          <p:nvPr/>
        </p:nvCxnSpPr>
        <p:spPr>
          <a:xfrm>
            <a:off x="7363859" y="5796195"/>
            <a:ext cx="3621" cy="10066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8" name="コネクタ: カギ線 187">
            <a:extLst>
              <a:ext uri="{FF2B5EF4-FFF2-40B4-BE49-F238E27FC236}">
                <a16:creationId xmlns:a16="http://schemas.microsoft.com/office/drawing/2014/main" id="{69922C3D-B1C0-A04E-6FFB-A28E5B506030}"/>
              </a:ext>
            </a:extLst>
          </p:cNvPr>
          <p:cNvCxnSpPr>
            <a:cxnSpLocks/>
          </p:cNvCxnSpPr>
          <p:nvPr/>
        </p:nvCxnSpPr>
        <p:spPr>
          <a:xfrm rot="5400000" flipH="1" flipV="1">
            <a:off x="9554294" y="5966353"/>
            <a:ext cx="1220288" cy="1097548"/>
          </a:xfrm>
          <a:prstGeom prst="bentConnector3">
            <a:avLst>
              <a:gd name="adj1" fmla="val 45"/>
            </a:avLst>
          </a:prstGeom>
          <a:ln>
            <a:tailEnd type="triangle"/>
          </a:ln>
        </p:spPr>
        <p:style>
          <a:lnRef idx="1">
            <a:schemeClr val="dk1"/>
          </a:lnRef>
          <a:fillRef idx="0">
            <a:schemeClr val="dk1"/>
          </a:fillRef>
          <a:effectRef idx="0">
            <a:schemeClr val="dk1"/>
          </a:effectRef>
          <a:fontRef idx="minor">
            <a:schemeClr val="tx1"/>
          </a:fontRef>
        </p:style>
      </p:cxnSp>
      <p:cxnSp>
        <p:nvCxnSpPr>
          <p:cNvPr id="191" name="コネクタ: カギ線 190">
            <a:extLst>
              <a:ext uri="{FF2B5EF4-FFF2-40B4-BE49-F238E27FC236}">
                <a16:creationId xmlns:a16="http://schemas.microsoft.com/office/drawing/2014/main" id="{BA420372-0DF2-C8CD-C529-0C74B71CC90A}"/>
              </a:ext>
            </a:extLst>
          </p:cNvPr>
          <p:cNvCxnSpPr>
            <a:cxnSpLocks/>
          </p:cNvCxnSpPr>
          <p:nvPr/>
        </p:nvCxnSpPr>
        <p:spPr>
          <a:xfrm rot="5400000" flipH="1" flipV="1">
            <a:off x="9578379" y="5942268"/>
            <a:ext cx="1372688" cy="1298118"/>
          </a:xfrm>
          <a:prstGeom prst="bentConnector3">
            <a:avLst>
              <a:gd name="adj1" fmla="val -423"/>
            </a:avLst>
          </a:prstGeom>
          <a:ln>
            <a:headEnd type="triangle"/>
            <a:tailEnd type="none"/>
          </a:ln>
        </p:spPr>
        <p:style>
          <a:lnRef idx="1">
            <a:schemeClr val="dk1"/>
          </a:lnRef>
          <a:fillRef idx="0">
            <a:schemeClr val="dk1"/>
          </a:fillRef>
          <a:effectRef idx="0">
            <a:schemeClr val="dk1"/>
          </a:effectRef>
          <a:fontRef idx="minor">
            <a:schemeClr val="tx1"/>
          </a:fontRef>
        </p:style>
      </p:cxnSp>
      <p:cxnSp>
        <p:nvCxnSpPr>
          <p:cNvPr id="194" name="コネクタ: カギ線 193">
            <a:extLst>
              <a:ext uri="{FF2B5EF4-FFF2-40B4-BE49-F238E27FC236}">
                <a16:creationId xmlns:a16="http://schemas.microsoft.com/office/drawing/2014/main" id="{B7CA0655-04E9-23CC-0163-A2D25F292193}"/>
              </a:ext>
            </a:extLst>
          </p:cNvPr>
          <p:cNvCxnSpPr>
            <a:cxnSpLocks/>
          </p:cNvCxnSpPr>
          <p:nvPr/>
        </p:nvCxnSpPr>
        <p:spPr>
          <a:xfrm flipV="1">
            <a:off x="9663405" y="5012628"/>
            <a:ext cx="3079834" cy="2427745"/>
          </a:xfrm>
          <a:prstGeom prst="bentConnector3">
            <a:avLst>
              <a:gd name="adj1" fmla="val 100033"/>
            </a:avLst>
          </a:prstGeom>
          <a:ln>
            <a:tailEnd type="triangle"/>
          </a:ln>
        </p:spPr>
        <p:style>
          <a:lnRef idx="1">
            <a:schemeClr val="dk1"/>
          </a:lnRef>
          <a:fillRef idx="0">
            <a:schemeClr val="dk1"/>
          </a:fillRef>
          <a:effectRef idx="0">
            <a:schemeClr val="dk1"/>
          </a:effectRef>
          <a:fontRef idx="minor">
            <a:schemeClr val="tx1"/>
          </a:fontRef>
        </p:style>
      </p:cxnSp>
      <p:cxnSp>
        <p:nvCxnSpPr>
          <p:cNvPr id="198" name="直線矢印コネクタ 197">
            <a:extLst>
              <a:ext uri="{FF2B5EF4-FFF2-40B4-BE49-F238E27FC236}">
                <a16:creationId xmlns:a16="http://schemas.microsoft.com/office/drawing/2014/main" id="{F941945B-441C-C6C6-3552-1E8FB52EF1E2}"/>
              </a:ext>
            </a:extLst>
          </p:cNvPr>
          <p:cNvCxnSpPr>
            <a:cxnSpLocks/>
          </p:cNvCxnSpPr>
          <p:nvPr/>
        </p:nvCxnSpPr>
        <p:spPr>
          <a:xfrm flipV="1">
            <a:off x="7477136" y="7178911"/>
            <a:ext cx="1341336" cy="17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9" name="直線矢印コネクタ 198">
            <a:extLst>
              <a:ext uri="{FF2B5EF4-FFF2-40B4-BE49-F238E27FC236}">
                <a16:creationId xmlns:a16="http://schemas.microsoft.com/office/drawing/2014/main" id="{76E697B7-184E-F8BD-FF19-83B0150FAA19}"/>
              </a:ext>
            </a:extLst>
          </p:cNvPr>
          <p:cNvCxnSpPr>
            <a:cxnSpLocks/>
          </p:cNvCxnSpPr>
          <p:nvPr/>
        </p:nvCxnSpPr>
        <p:spPr>
          <a:xfrm flipH="1" flipV="1">
            <a:off x="7477136" y="7331311"/>
            <a:ext cx="1341336" cy="17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707675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2673991-03FC-BF42-D552-54E33687333D}"/>
              </a:ext>
            </a:extLst>
          </p:cNvPr>
          <p:cNvSpPr>
            <a:spLocks noGrp="1"/>
          </p:cNvSpPr>
          <p:nvPr>
            <p:ph type="title"/>
          </p:nvPr>
        </p:nvSpPr>
        <p:spPr/>
        <p:txBody>
          <a:bodyPr>
            <a:normAutofit fontScale="90000"/>
          </a:bodyPr>
          <a:lstStyle/>
          <a:p>
            <a:r>
              <a:rPr kumimoji="1" lang="en-US" altLang="ja-JP" dirty="0"/>
              <a:t>8-1-5-1.</a:t>
            </a:r>
            <a:r>
              <a:rPr kumimoji="1" lang="ja-JP" altLang="en-US" dirty="0"/>
              <a:t>利用者通知</a:t>
            </a:r>
            <a:r>
              <a:rPr kumimoji="1" lang="en-US" altLang="ja-JP" dirty="0"/>
              <a:t>_</a:t>
            </a:r>
            <a:r>
              <a:rPr kumimoji="1" lang="ja-JP" altLang="en-US" dirty="0"/>
              <a:t>メッセージ通知機能（パターン</a:t>
            </a:r>
            <a:r>
              <a:rPr kumimoji="1" lang="en-US" altLang="ja-JP" dirty="0"/>
              <a:t>1 Email Delivery</a:t>
            </a:r>
            <a:r>
              <a:rPr kumimoji="1" lang="ja-JP" altLang="en-US" dirty="0"/>
              <a:t>利用）</a:t>
            </a:r>
          </a:p>
        </p:txBody>
      </p:sp>
      <p:grpSp>
        <p:nvGrpSpPr>
          <p:cNvPr id="2" name="グループ化 1">
            <a:extLst>
              <a:ext uri="{FF2B5EF4-FFF2-40B4-BE49-F238E27FC236}">
                <a16:creationId xmlns:a16="http://schemas.microsoft.com/office/drawing/2014/main" id="{A0133D88-BD7F-88AB-6253-74387F2E08A7}"/>
              </a:ext>
            </a:extLst>
          </p:cNvPr>
          <p:cNvGrpSpPr/>
          <p:nvPr/>
        </p:nvGrpSpPr>
        <p:grpSpPr>
          <a:xfrm>
            <a:off x="4521202" y="2948552"/>
            <a:ext cx="8843104" cy="5298697"/>
            <a:chOff x="2045125" y="863437"/>
            <a:chExt cx="8487233" cy="5298697"/>
          </a:xfrm>
        </p:grpSpPr>
        <p:sp>
          <p:nvSpPr>
            <p:cNvPr id="4" name="正方形/長方形 3">
              <a:extLst>
                <a:ext uri="{FF2B5EF4-FFF2-40B4-BE49-F238E27FC236}">
                  <a16:creationId xmlns:a16="http://schemas.microsoft.com/office/drawing/2014/main" id="{F857AEEE-B69D-BEB2-A6B9-26EF1E77743D}"/>
                </a:ext>
              </a:extLst>
            </p:cNvPr>
            <p:cNvSpPr/>
            <p:nvPr/>
          </p:nvSpPr>
          <p:spPr>
            <a:xfrm>
              <a:off x="2045125" y="863437"/>
              <a:ext cx="8487233" cy="5298697"/>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34" charset="-128"/>
                <a:ea typeface="Meiryo UI" panose="020B0604030504040204" pitchFamily="34" charset="-128"/>
              </a:endParaRPr>
            </a:p>
          </p:txBody>
        </p:sp>
        <p:pic>
          <p:nvPicPr>
            <p:cNvPr id="5" name="OTag">
              <a:extLst>
                <a:ext uri="{FF2B5EF4-FFF2-40B4-BE49-F238E27FC236}">
                  <a16:creationId xmlns:a16="http://schemas.microsoft.com/office/drawing/2014/main" id="{008B2135-49C0-BE99-BB4C-7F92EB3EB3BF}"/>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68342" y="868102"/>
              <a:ext cx="432000" cy="426029"/>
            </a:xfrm>
            <a:prstGeom prst="rect">
              <a:avLst/>
            </a:prstGeom>
          </p:spPr>
        </p:pic>
        <p:sp>
          <p:nvSpPr>
            <p:cNvPr id="6" name="TextBox 12">
              <a:extLst>
                <a:ext uri="{FF2B5EF4-FFF2-40B4-BE49-F238E27FC236}">
                  <a16:creationId xmlns:a16="http://schemas.microsoft.com/office/drawing/2014/main" id="{A1B9E014-09D1-E905-DC76-F6874741D830}"/>
                </a:ext>
              </a:extLst>
            </p:cNvPr>
            <p:cNvSpPr txBox="1">
              <a:spLocks noChangeArrowheads="1"/>
            </p:cNvSpPr>
            <p:nvPr/>
          </p:nvSpPr>
          <p:spPr bwMode="auto">
            <a:xfrm>
              <a:off x="2499469" y="961012"/>
              <a:ext cx="492626"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OCI</a:t>
              </a:r>
            </a:p>
          </p:txBody>
        </p:sp>
      </p:grpSp>
      <p:grpSp>
        <p:nvGrpSpPr>
          <p:cNvPr id="7" name="Graphic 3">
            <a:extLst>
              <a:ext uri="{FF2B5EF4-FFF2-40B4-BE49-F238E27FC236}">
                <a16:creationId xmlns:a16="http://schemas.microsoft.com/office/drawing/2014/main" id="{779F127E-A9EE-35F9-B8F8-ED5BDF500F8A}"/>
              </a:ext>
            </a:extLst>
          </p:cNvPr>
          <p:cNvGrpSpPr/>
          <p:nvPr/>
        </p:nvGrpSpPr>
        <p:grpSpPr>
          <a:xfrm>
            <a:off x="2779176" y="4660750"/>
            <a:ext cx="643125" cy="646621"/>
            <a:chOff x="5188789" y="1856139"/>
            <a:chExt cx="643125" cy="646621"/>
          </a:xfrm>
        </p:grpSpPr>
        <p:grpSp>
          <p:nvGrpSpPr>
            <p:cNvPr id="8" name="Graphic 3">
              <a:extLst>
                <a:ext uri="{FF2B5EF4-FFF2-40B4-BE49-F238E27FC236}">
                  <a16:creationId xmlns:a16="http://schemas.microsoft.com/office/drawing/2014/main" id="{96539AEF-3C5E-91E0-0CE7-14CE502F7CC0}"/>
                </a:ext>
              </a:extLst>
            </p:cNvPr>
            <p:cNvGrpSpPr/>
            <p:nvPr/>
          </p:nvGrpSpPr>
          <p:grpSpPr>
            <a:xfrm>
              <a:off x="5258602" y="1856139"/>
              <a:ext cx="513347" cy="378718"/>
              <a:chOff x="5258602" y="1856139"/>
              <a:chExt cx="513347" cy="378718"/>
            </a:xfrm>
          </p:grpSpPr>
          <p:sp>
            <p:nvSpPr>
              <p:cNvPr id="10" name="Freeform: Shape 251">
                <a:extLst>
                  <a:ext uri="{FF2B5EF4-FFF2-40B4-BE49-F238E27FC236}">
                    <a16:creationId xmlns:a16="http://schemas.microsoft.com/office/drawing/2014/main" id="{8A187C0C-6CA6-DEB5-6C47-5E30844CDCC0}"/>
                  </a:ext>
                </a:extLst>
              </p:cNvPr>
              <p:cNvSpPr/>
              <p:nvPr/>
            </p:nvSpPr>
            <p:spPr>
              <a:xfrm>
                <a:off x="5263113" y="1860594"/>
                <a:ext cx="503247" cy="369758"/>
              </a:xfrm>
              <a:custGeom>
                <a:avLst/>
                <a:gdLst>
                  <a:gd name="connsiteX0" fmla="*/ 0 w 503247"/>
                  <a:gd name="connsiteY0" fmla="*/ 369759 h 369758"/>
                  <a:gd name="connsiteX1" fmla="*/ 0 w 503247"/>
                  <a:gd name="connsiteY1" fmla="*/ 232791 h 369758"/>
                  <a:gd name="connsiteX2" fmla="*/ 14284 w 503247"/>
                  <a:gd name="connsiteY2" fmla="*/ 198936 h 369758"/>
                  <a:gd name="connsiteX3" fmla="*/ 48242 w 503247"/>
                  <a:gd name="connsiteY3" fmla="*/ 184909 h 369758"/>
                  <a:gd name="connsiteX4" fmla="*/ 67627 w 503247"/>
                  <a:gd name="connsiteY4" fmla="*/ 184909 h 369758"/>
                  <a:gd name="connsiteX5" fmla="*/ 67627 w 503247"/>
                  <a:gd name="connsiteY5" fmla="*/ 182114 h 369758"/>
                  <a:gd name="connsiteX6" fmla="*/ 39451 w 503247"/>
                  <a:gd name="connsiteY6" fmla="*/ 149946 h 369758"/>
                  <a:gd name="connsiteX7" fmla="*/ 36428 w 503247"/>
                  <a:gd name="connsiteY7" fmla="*/ 107285 h 369758"/>
                  <a:gd name="connsiteX8" fmla="*/ 59805 w 503247"/>
                  <a:gd name="connsiteY8" fmla="*/ 71469 h 369758"/>
                  <a:gd name="connsiteX9" fmla="*/ 100064 w 503247"/>
                  <a:gd name="connsiteY9" fmla="*/ 57053 h 369758"/>
                  <a:gd name="connsiteX10" fmla="*/ 140863 w 503247"/>
                  <a:gd name="connsiteY10" fmla="*/ 69896 h 369758"/>
                  <a:gd name="connsiteX11" fmla="*/ 165606 w 503247"/>
                  <a:gd name="connsiteY11" fmla="*/ 104778 h 369758"/>
                  <a:gd name="connsiteX12" fmla="*/ 164246 w 503247"/>
                  <a:gd name="connsiteY12" fmla="*/ 147524 h 369758"/>
                  <a:gd name="connsiteX13" fmla="*/ 137333 w 503247"/>
                  <a:gd name="connsiteY13" fmla="*/ 180762 h 369758"/>
                  <a:gd name="connsiteX14" fmla="*/ 141838 w 503247"/>
                  <a:gd name="connsiteY14" fmla="*/ 180762 h 369758"/>
                  <a:gd name="connsiteX15" fmla="*/ 161813 w 503247"/>
                  <a:gd name="connsiteY15" fmla="*/ 164465 h 369758"/>
                  <a:gd name="connsiteX16" fmla="*/ 186929 w 503247"/>
                  <a:gd name="connsiteY16" fmla="*/ 158670 h 369758"/>
                  <a:gd name="connsiteX17" fmla="*/ 210370 w 503247"/>
                  <a:gd name="connsiteY17" fmla="*/ 158670 h 369758"/>
                  <a:gd name="connsiteX18" fmla="*/ 210370 w 503247"/>
                  <a:gd name="connsiteY18" fmla="*/ 148841 h 369758"/>
                  <a:gd name="connsiteX19" fmla="*/ 177239 w 503247"/>
                  <a:gd name="connsiteY19" fmla="*/ 109822 h 369758"/>
                  <a:gd name="connsiteX20" fmla="*/ 174474 w 503247"/>
                  <a:gd name="connsiteY20" fmla="*/ 58708 h 369758"/>
                  <a:gd name="connsiteX21" fmla="*/ 203208 w 503247"/>
                  <a:gd name="connsiteY21" fmla="*/ 16343 h 369758"/>
                  <a:gd name="connsiteX22" fmla="*/ 251713 w 503247"/>
                  <a:gd name="connsiteY22" fmla="*/ 0 h 369758"/>
                  <a:gd name="connsiteX23" fmla="*/ 300225 w 503247"/>
                  <a:gd name="connsiteY23" fmla="*/ 16343 h 369758"/>
                  <a:gd name="connsiteX24" fmla="*/ 328953 w 503247"/>
                  <a:gd name="connsiteY24" fmla="*/ 58708 h 369758"/>
                  <a:gd name="connsiteX25" fmla="*/ 326187 w 503247"/>
                  <a:gd name="connsiteY25" fmla="*/ 109822 h 369758"/>
                  <a:gd name="connsiteX26" fmla="*/ 293057 w 503247"/>
                  <a:gd name="connsiteY26" fmla="*/ 148841 h 369758"/>
                  <a:gd name="connsiteX27" fmla="*/ 293057 w 503247"/>
                  <a:gd name="connsiteY27" fmla="*/ 157859 h 369758"/>
                  <a:gd name="connsiteX28" fmla="*/ 317043 w 503247"/>
                  <a:gd name="connsiteY28" fmla="*/ 157859 h 369758"/>
                  <a:gd name="connsiteX29" fmla="*/ 342101 w 503247"/>
                  <a:gd name="connsiteY29" fmla="*/ 163780 h 369758"/>
                  <a:gd name="connsiteX30" fmla="*/ 362128 w 503247"/>
                  <a:gd name="connsiteY30" fmla="*/ 179951 h 369758"/>
                  <a:gd name="connsiteX31" fmla="*/ 366639 w 503247"/>
                  <a:gd name="connsiteY31" fmla="*/ 179951 h 369758"/>
                  <a:gd name="connsiteX32" fmla="*/ 339765 w 503247"/>
                  <a:gd name="connsiteY32" fmla="*/ 146794 h 369758"/>
                  <a:gd name="connsiteX33" fmla="*/ 338328 w 503247"/>
                  <a:gd name="connsiteY33" fmla="*/ 104138 h 369758"/>
                  <a:gd name="connsiteX34" fmla="*/ 362904 w 503247"/>
                  <a:gd name="connsiteY34" fmla="*/ 69246 h 369758"/>
                  <a:gd name="connsiteX35" fmla="*/ 403555 w 503247"/>
                  <a:gd name="connsiteY35" fmla="*/ 56242 h 369758"/>
                  <a:gd name="connsiteX36" fmla="*/ 443827 w 503247"/>
                  <a:gd name="connsiteY36" fmla="*/ 70387 h 369758"/>
                  <a:gd name="connsiteX37" fmla="*/ 467415 w 503247"/>
                  <a:gd name="connsiteY37" fmla="*/ 105958 h 369758"/>
                  <a:gd name="connsiteX38" fmla="*/ 464772 w 503247"/>
                  <a:gd name="connsiteY38" fmla="*/ 148557 h 369758"/>
                  <a:gd name="connsiteX39" fmla="*/ 436974 w 503247"/>
                  <a:gd name="connsiteY39" fmla="*/ 180943 h 369758"/>
                  <a:gd name="connsiteX40" fmla="*/ 436974 w 503247"/>
                  <a:gd name="connsiteY40" fmla="*/ 184909 h 369758"/>
                  <a:gd name="connsiteX41" fmla="*/ 455006 w 503247"/>
                  <a:gd name="connsiteY41" fmla="*/ 184909 h 369758"/>
                  <a:gd name="connsiteX42" fmla="*/ 489092 w 503247"/>
                  <a:gd name="connsiteY42" fmla="*/ 199065 h 369758"/>
                  <a:gd name="connsiteX43" fmla="*/ 503247 w 503247"/>
                  <a:gd name="connsiteY43" fmla="*/ 233151 h 369758"/>
                  <a:gd name="connsiteX44" fmla="*/ 503247 w 503247"/>
                  <a:gd name="connsiteY44" fmla="*/ 369759 h 369758"/>
                  <a:gd name="connsiteX45" fmla="*/ 0 w 503247"/>
                  <a:gd name="connsiteY45" fmla="*/ 369759 h 369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03247" h="369758">
                    <a:moveTo>
                      <a:pt x="0" y="369759"/>
                    </a:moveTo>
                    <a:lnTo>
                      <a:pt x="0" y="232791"/>
                    </a:lnTo>
                    <a:cubicBezTo>
                      <a:pt x="122" y="220067"/>
                      <a:pt x="5249" y="207901"/>
                      <a:pt x="14284" y="198936"/>
                    </a:cubicBezTo>
                    <a:cubicBezTo>
                      <a:pt x="23312" y="189972"/>
                      <a:pt x="35517" y="184935"/>
                      <a:pt x="48242" y="184909"/>
                    </a:cubicBezTo>
                    <a:lnTo>
                      <a:pt x="67627" y="184909"/>
                    </a:lnTo>
                    <a:lnTo>
                      <a:pt x="67627" y="182114"/>
                    </a:lnTo>
                    <a:cubicBezTo>
                      <a:pt x="54979" y="174753"/>
                      <a:pt x="45078" y="163456"/>
                      <a:pt x="39451" y="149946"/>
                    </a:cubicBezTo>
                    <a:cubicBezTo>
                      <a:pt x="33817" y="136436"/>
                      <a:pt x="32758" y="121453"/>
                      <a:pt x="36428" y="107285"/>
                    </a:cubicBezTo>
                    <a:cubicBezTo>
                      <a:pt x="40105" y="93116"/>
                      <a:pt x="48312" y="80538"/>
                      <a:pt x="59805" y="71469"/>
                    </a:cubicBezTo>
                    <a:cubicBezTo>
                      <a:pt x="71291" y="62400"/>
                      <a:pt x="85434" y="57337"/>
                      <a:pt x="100064" y="57053"/>
                    </a:cubicBezTo>
                    <a:cubicBezTo>
                      <a:pt x="114701" y="56769"/>
                      <a:pt x="129030" y="61280"/>
                      <a:pt x="140863" y="69896"/>
                    </a:cubicBezTo>
                    <a:cubicBezTo>
                      <a:pt x="152695" y="78513"/>
                      <a:pt x="161384" y="90763"/>
                      <a:pt x="165606" y="104778"/>
                    </a:cubicBezTo>
                    <a:cubicBezTo>
                      <a:pt x="169828" y="118794"/>
                      <a:pt x="169347" y="133805"/>
                      <a:pt x="164246" y="147524"/>
                    </a:cubicBezTo>
                    <a:cubicBezTo>
                      <a:pt x="159138" y="161243"/>
                      <a:pt x="149692" y="172915"/>
                      <a:pt x="137333" y="180762"/>
                    </a:cubicBezTo>
                    <a:lnTo>
                      <a:pt x="141838" y="180762"/>
                    </a:lnTo>
                    <a:cubicBezTo>
                      <a:pt x="147164" y="173871"/>
                      <a:pt x="153991" y="168296"/>
                      <a:pt x="161813" y="164465"/>
                    </a:cubicBezTo>
                    <a:cubicBezTo>
                      <a:pt x="169629" y="160635"/>
                      <a:pt x="178221" y="158652"/>
                      <a:pt x="186929" y="158670"/>
                    </a:cubicBezTo>
                    <a:lnTo>
                      <a:pt x="210370" y="158670"/>
                    </a:lnTo>
                    <a:lnTo>
                      <a:pt x="210370" y="148841"/>
                    </a:lnTo>
                    <a:cubicBezTo>
                      <a:pt x="195361" y="139805"/>
                      <a:pt x="183720" y="126099"/>
                      <a:pt x="177239" y="109822"/>
                    </a:cubicBezTo>
                    <a:cubicBezTo>
                      <a:pt x="170759" y="93543"/>
                      <a:pt x="169790" y="75590"/>
                      <a:pt x="174474" y="58708"/>
                    </a:cubicBezTo>
                    <a:cubicBezTo>
                      <a:pt x="179165" y="41826"/>
                      <a:pt x="189258" y="26946"/>
                      <a:pt x="203208" y="16343"/>
                    </a:cubicBezTo>
                    <a:cubicBezTo>
                      <a:pt x="217152" y="5741"/>
                      <a:pt x="234196" y="0"/>
                      <a:pt x="251713" y="0"/>
                    </a:cubicBezTo>
                    <a:cubicBezTo>
                      <a:pt x="269238" y="0"/>
                      <a:pt x="286274" y="5741"/>
                      <a:pt x="300225" y="16343"/>
                    </a:cubicBezTo>
                    <a:cubicBezTo>
                      <a:pt x="314175" y="26946"/>
                      <a:pt x="324262" y="41826"/>
                      <a:pt x="328953" y="58708"/>
                    </a:cubicBezTo>
                    <a:cubicBezTo>
                      <a:pt x="333644" y="75590"/>
                      <a:pt x="332675" y="93543"/>
                      <a:pt x="326187" y="109822"/>
                    </a:cubicBezTo>
                    <a:cubicBezTo>
                      <a:pt x="319706" y="126099"/>
                      <a:pt x="308073" y="139805"/>
                      <a:pt x="293057" y="148841"/>
                    </a:cubicBezTo>
                    <a:lnTo>
                      <a:pt x="293057" y="157859"/>
                    </a:lnTo>
                    <a:lnTo>
                      <a:pt x="317043" y="157859"/>
                    </a:lnTo>
                    <a:cubicBezTo>
                      <a:pt x="325732" y="157933"/>
                      <a:pt x="334298" y="159956"/>
                      <a:pt x="342101" y="163780"/>
                    </a:cubicBezTo>
                    <a:cubicBezTo>
                      <a:pt x="349904" y="167603"/>
                      <a:pt x="356744" y="173130"/>
                      <a:pt x="362128" y="179951"/>
                    </a:cubicBezTo>
                    <a:lnTo>
                      <a:pt x="366639" y="179951"/>
                    </a:lnTo>
                    <a:cubicBezTo>
                      <a:pt x="354312" y="172119"/>
                      <a:pt x="344873" y="160477"/>
                      <a:pt x="339765" y="146794"/>
                    </a:cubicBezTo>
                    <a:cubicBezTo>
                      <a:pt x="334651" y="133111"/>
                      <a:pt x="334150" y="118134"/>
                      <a:pt x="338328" y="104138"/>
                    </a:cubicBezTo>
                    <a:cubicBezTo>
                      <a:pt x="342505" y="90141"/>
                      <a:pt x="351129" y="77891"/>
                      <a:pt x="362904" y="69246"/>
                    </a:cubicBezTo>
                    <a:cubicBezTo>
                      <a:pt x="374680" y="60601"/>
                      <a:pt x="388951" y="56036"/>
                      <a:pt x="403555" y="56242"/>
                    </a:cubicBezTo>
                    <a:cubicBezTo>
                      <a:pt x="418160" y="56448"/>
                      <a:pt x="432303" y="61414"/>
                      <a:pt x="443827" y="70387"/>
                    </a:cubicBezTo>
                    <a:cubicBezTo>
                      <a:pt x="455352" y="79360"/>
                      <a:pt x="463630" y="91849"/>
                      <a:pt x="467415" y="105958"/>
                    </a:cubicBezTo>
                    <a:cubicBezTo>
                      <a:pt x="471195" y="120067"/>
                      <a:pt x="470265" y="135023"/>
                      <a:pt x="464772" y="148557"/>
                    </a:cubicBezTo>
                    <a:cubicBezTo>
                      <a:pt x="459279" y="162091"/>
                      <a:pt x="449519" y="173461"/>
                      <a:pt x="436974" y="180943"/>
                    </a:cubicBezTo>
                    <a:lnTo>
                      <a:pt x="436974" y="184909"/>
                    </a:lnTo>
                    <a:lnTo>
                      <a:pt x="455006" y="184909"/>
                    </a:lnTo>
                    <a:cubicBezTo>
                      <a:pt x="467794" y="184935"/>
                      <a:pt x="480050" y="190023"/>
                      <a:pt x="489092" y="199065"/>
                    </a:cubicBezTo>
                    <a:cubicBezTo>
                      <a:pt x="498133" y="208106"/>
                      <a:pt x="503228" y="220362"/>
                      <a:pt x="503247" y="233151"/>
                    </a:cubicBezTo>
                    <a:lnTo>
                      <a:pt x="503247" y="369759"/>
                    </a:lnTo>
                    <a:lnTo>
                      <a:pt x="0" y="369759"/>
                    </a:lnTo>
                    <a:close/>
                  </a:path>
                </a:pathLst>
              </a:custGeom>
              <a:solidFill>
                <a:srgbClr val="FFFFFF"/>
              </a:solidFill>
              <a:ln w="6417" cap="flat">
                <a:noFill/>
                <a:prstDash val="solid"/>
                <a:miter/>
              </a:ln>
            </p:spPr>
            <p:txBody>
              <a:bodyPr rtlCol="0" anchor="ctr"/>
              <a:lstStyle/>
              <a:p>
                <a:endParaRPr lang="en-US"/>
              </a:p>
            </p:txBody>
          </p:sp>
          <p:sp>
            <p:nvSpPr>
              <p:cNvPr id="11" name="Freeform: Shape 253">
                <a:extLst>
                  <a:ext uri="{FF2B5EF4-FFF2-40B4-BE49-F238E27FC236}">
                    <a16:creationId xmlns:a16="http://schemas.microsoft.com/office/drawing/2014/main" id="{0ADDBD13-AB2B-C773-C46F-02A9BC80F977}"/>
                  </a:ext>
                </a:extLst>
              </p:cNvPr>
              <p:cNvSpPr/>
              <p:nvPr/>
            </p:nvSpPr>
            <p:spPr>
              <a:xfrm>
                <a:off x="5258602" y="1856139"/>
                <a:ext cx="513347" cy="378718"/>
              </a:xfrm>
              <a:custGeom>
                <a:avLst/>
                <a:gdLst>
                  <a:gd name="connsiteX0" fmla="*/ 256270 w 513347"/>
                  <a:gd name="connsiteY0" fmla="*/ 9017 h 378718"/>
                  <a:gd name="connsiteX1" fmla="*/ 302618 w 513347"/>
                  <a:gd name="connsiteY1" fmla="*/ 24755 h 378718"/>
                  <a:gd name="connsiteX2" fmla="*/ 329633 w 513347"/>
                  <a:gd name="connsiteY2" fmla="*/ 65578 h 378718"/>
                  <a:gd name="connsiteX3" fmla="*/ 326001 w 513347"/>
                  <a:gd name="connsiteY3" fmla="*/ 114395 h 378718"/>
                  <a:gd name="connsiteX4" fmla="*/ 293237 w 513347"/>
                  <a:gd name="connsiteY4" fmla="*/ 150767 h 378718"/>
                  <a:gd name="connsiteX5" fmla="*/ 293237 w 513347"/>
                  <a:gd name="connsiteY5" fmla="*/ 167268 h 378718"/>
                  <a:gd name="connsiteX6" fmla="*/ 321734 w 513347"/>
                  <a:gd name="connsiteY6" fmla="*/ 167268 h 378718"/>
                  <a:gd name="connsiteX7" fmla="*/ 345996 w 513347"/>
                  <a:gd name="connsiteY7" fmla="*/ 173182 h 378718"/>
                  <a:gd name="connsiteX8" fmla="*/ 365015 w 513347"/>
                  <a:gd name="connsiteY8" fmla="*/ 189358 h 378718"/>
                  <a:gd name="connsiteX9" fmla="*/ 394142 w 513347"/>
                  <a:gd name="connsiteY9" fmla="*/ 189358 h 378718"/>
                  <a:gd name="connsiteX10" fmla="*/ 356808 w 513347"/>
                  <a:gd name="connsiteY10" fmla="*/ 164724 h 378718"/>
                  <a:gd name="connsiteX11" fmla="*/ 345457 w 513347"/>
                  <a:gd name="connsiteY11" fmla="*/ 121457 h 378718"/>
                  <a:gd name="connsiteX12" fmla="*/ 365888 w 513347"/>
                  <a:gd name="connsiteY12" fmla="*/ 81667 h 378718"/>
                  <a:gd name="connsiteX13" fmla="*/ 407668 w 513347"/>
                  <a:gd name="connsiteY13" fmla="*/ 65682 h 378718"/>
                  <a:gd name="connsiteX14" fmla="*/ 449442 w 513347"/>
                  <a:gd name="connsiteY14" fmla="*/ 81667 h 378718"/>
                  <a:gd name="connsiteX15" fmla="*/ 469873 w 513347"/>
                  <a:gd name="connsiteY15" fmla="*/ 121457 h 378718"/>
                  <a:gd name="connsiteX16" fmla="*/ 458522 w 513347"/>
                  <a:gd name="connsiteY16" fmla="*/ 164724 h 378718"/>
                  <a:gd name="connsiteX17" fmla="*/ 421189 w 513347"/>
                  <a:gd name="connsiteY17" fmla="*/ 189358 h 378718"/>
                  <a:gd name="connsiteX18" fmla="*/ 437423 w 513347"/>
                  <a:gd name="connsiteY18" fmla="*/ 189358 h 378718"/>
                  <a:gd name="connsiteX19" fmla="*/ 437423 w 513347"/>
                  <a:gd name="connsiteY19" fmla="*/ 193510 h 378718"/>
                  <a:gd name="connsiteX20" fmla="*/ 460415 w 513347"/>
                  <a:gd name="connsiteY20" fmla="*/ 193510 h 378718"/>
                  <a:gd name="connsiteX21" fmla="*/ 491312 w 513347"/>
                  <a:gd name="connsiteY21" fmla="*/ 206343 h 378718"/>
                  <a:gd name="connsiteX22" fmla="*/ 504152 w 513347"/>
                  <a:gd name="connsiteY22" fmla="*/ 237240 h 378718"/>
                  <a:gd name="connsiteX23" fmla="*/ 504152 w 513347"/>
                  <a:gd name="connsiteY23" fmla="*/ 369703 h 378718"/>
                  <a:gd name="connsiteX24" fmla="*/ 9016 w 513347"/>
                  <a:gd name="connsiteY24" fmla="*/ 369703 h 378718"/>
                  <a:gd name="connsiteX25" fmla="*/ 9016 w 513347"/>
                  <a:gd name="connsiteY25" fmla="*/ 237240 h 378718"/>
                  <a:gd name="connsiteX26" fmla="*/ 21856 w 513347"/>
                  <a:gd name="connsiteY26" fmla="*/ 206343 h 378718"/>
                  <a:gd name="connsiteX27" fmla="*/ 52753 w 513347"/>
                  <a:gd name="connsiteY27" fmla="*/ 193510 h 378718"/>
                  <a:gd name="connsiteX28" fmla="*/ 76373 w 513347"/>
                  <a:gd name="connsiteY28" fmla="*/ 193510 h 378718"/>
                  <a:gd name="connsiteX29" fmla="*/ 76373 w 513347"/>
                  <a:gd name="connsiteY29" fmla="*/ 189358 h 378718"/>
                  <a:gd name="connsiteX30" fmla="*/ 91973 w 513347"/>
                  <a:gd name="connsiteY30" fmla="*/ 189358 h 378718"/>
                  <a:gd name="connsiteX31" fmla="*/ 54640 w 513347"/>
                  <a:gd name="connsiteY31" fmla="*/ 164724 h 378718"/>
                  <a:gd name="connsiteX32" fmla="*/ 43294 w 513347"/>
                  <a:gd name="connsiteY32" fmla="*/ 121457 h 378718"/>
                  <a:gd name="connsiteX33" fmla="*/ 63726 w 513347"/>
                  <a:gd name="connsiteY33" fmla="*/ 81667 h 378718"/>
                  <a:gd name="connsiteX34" fmla="*/ 105499 w 513347"/>
                  <a:gd name="connsiteY34" fmla="*/ 65682 h 378718"/>
                  <a:gd name="connsiteX35" fmla="*/ 147280 w 513347"/>
                  <a:gd name="connsiteY35" fmla="*/ 81667 h 378718"/>
                  <a:gd name="connsiteX36" fmla="*/ 167711 w 513347"/>
                  <a:gd name="connsiteY36" fmla="*/ 121457 h 378718"/>
                  <a:gd name="connsiteX37" fmla="*/ 156359 w 513347"/>
                  <a:gd name="connsiteY37" fmla="*/ 164724 h 378718"/>
                  <a:gd name="connsiteX38" fmla="*/ 119026 w 513347"/>
                  <a:gd name="connsiteY38" fmla="*/ 189358 h 378718"/>
                  <a:gd name="connsiteX39" fmla="*/ 148152 w 513347"/>
                  <a:gd name="connsiteY39" fmla="*/ 189358 h 378718"/>
                  <a:gd name="connsiteX40" fmla="*/ 166742 w 513347"/>
                  <a:gd name="connsiteY40" fmla="*/ 173129 h 378718"/>
                  <a:gd name="connsiteX41" fmla="*/ 190715 w 513347"/>
                  <a:gd name="connsiteY41" fmla="*/ 167268 h 378718"/>
                  <a:gd name="connsiteX42" fmla="*/ 218667 w 513347"/>
                  <a:gd name="connsiteY42" fmla="*/ 167268 h 378718"/>
                  <a:gd name="connsiteX43" fmla="*/ 218667 w 513347"/>
                  <a:gd name="connsiteY43" fmla="*/ 150406 h 378718"/>
                  <a:gd name="connsiteX44" fmla="*/ 186332 w 513347"/>
                  <a:gd name="connsiteY44" fmla="*/ 113889 h 378718"/>
                  <a:gd name="connsiteX45" fmla="*/ 183002 w 513347"/>
                  <a:gd name="connsiteY45" fmla="*/ 65227 h 378718"/>
                  <a:gd name="connsiteX46" fmla="*/ 210062 w 513347"/>
                  <a:gd name="connsiteY46" fmla="*/ 24647 h 378718"/>
                  <a:gd name="connsiteX47" fmla="*/ 256270 w 513347"/>
                  <a:gd name="connsiteY47" fmla="*/ 9017 h 378718"/>
                  <a:gd name="connsiteX48" fmla="*/ 256270 w 513347"/>
                  <a:gd name="connsiteY48" fmla="*/ 0 h 378718"/>
                  <a:gd name="connsiteX49" fmla="*/ 205698 w 513347"/>
                  <a:gd name="connsiteY49" fmla="*/ 16777 h 378718"/>
                  <a:gd name="connsiteX50" fmla="*/ 175161 w 513347"/>
                  <a:gd name="connsiteY50" fmla="*/ 60436 h 378718"/>
                  <a:gd name="connsiteX51" fmla="*/ 176752 w 513347"/>
                  <a:gd name="connsiteY51" fmla="*/ 113691 h 378718"/>
                  <a:gd name="connsiteX52" fmla="*/ 209831 w 513347"/>
                  <a:gd name="connsiteY52" fmla="*/ 155456 h 378718"/>
                  <a:gd name="connsiteX53" fmla="*/ 209831 w 513347"/>
                  <a:gd name="connsiteY53" fmla="*/ 158252 h 378718"/>
                  <a:gd name="connsiteX54" fmla="*/ 190895 w 513347"/>
                  <a:gd name="connsiteY54" fmla="*/ 158252 h 378718"/>
                  <a:gd name="connsiteX55" fmla="*/ 168352 w 513347"/>
                  <a:gd name="connsiteY55" fmla="*/ 162670 h 378718"/>
                  <a:gd name="connsiteX56" fmla="*/ 177111 w 513347"/>
                  <a:gd name="connsiteY56" fmla="*/ 131538 h 378718"/>
                  <a:gd name="connsiteX57" fmla="*/ 171278 w 513347"/>
                  <a:gd name="connsiteY57" fmla="*/ 99728 h 378718"/>
                  <a:gd name="connsiteX58" fmla="*/ 152040 w 513347"/>
                  <a:gd name="connsiteY58" fmla="*/ 73730 h 378718"/>
                  <a:gd name="connsiteX59" fmla="*/ 123325 w 513347"/>
                  <a:gd name="connsiteY59" fmla="*/ 58848 h 378718"/>
                  <a:gd name="connsiteX60" fmla="*/ 90997 w 513347"/>
                  <a:gd name="connsiteY60" fmla="*/ 58120 h 378718"/>
                  <a:gd name="connsiteX61" fmla="*/ 61640 w 513347"/>
                  <a:gd name="connsiteY61" fmla="*/ 71693 h 378718"/>
                  <a:gd name="connsiteX62" fmla="*/ 41254 w 513347"/>
                  <a:gd name="connsiteY62" fmla="*/ 96799 h 378718"/>
                  <a:gd name="connsiteX63" fmla="*/ 33996 w 513347"/>
                  <a:gd name="connsiteY63" fmla="*/ 128314 h 378718"/>
                  <a:gd name="connsiteX64" fmla="*/ 41138 w 513347"/>
                  <a:gd name="connsiteY64" fmla="*/ 159476 h 378718"/>
                  <a:gd name="connsiteX65" fmla="*/ 61043 w 513347"/>
                  <a:gd name="connsiteY65" fmla="*/ 184491 h 378718"/>
                  <a:gd name="connsiteX66" fmla="*/ 52028 w 513347"/>
                  <a:gd name="connsiteY66" fmla="*/ 184491 h 378718"/>
                  <a:gd name="connsiteX67" fmla="*/ 15221 w 513347"/>
                  <a:gd name="connsiteY67" fmla="*/ 200222 h 378718"/>
                  <a:gd name="connsiteX68" fmla="*/ 0 w 513347"/>
                  <a:gd name="connsiteY68" fmla="*/ 237240 h 378718"/>
                  <a:gd name="connsiteX69" fmla="*/ 0 w 513347"/>
                  <a:gd name="connsiteY69" fmla="*/ 378719 h 378718"/>
                  <a:gd name="connsiteX70" fmla="*/ 513347 w 513347"/>
                  <a:gd name="connsiteY70" fmla="*/ 378719 h 378718"/>
                  <a:gd name="connsiteX71" fmla="*/ 513347 w 513347"/>
                  <a:gd name="connsiteY71" fmla="*/ 237240 h 378718"/>
                  <a:gd name="connsiteX72" fmla="*/ 497870 w 513347"/>
                  <a:gd name="connsiteY72" fmla="*/ 199965 h 378718"/>
                  <a:gd name="connsiteX73" fmla="*/ 460594 w 513347"/>
                  <a:gd name="connsiteY73" fmla="*/ 184491 h 378718"/>
                  <a:gd name="connsiteX74" fmla="*/ 451579 w 513347"/>
                  <a:gd name="connsiteY74" fmla="*/ 184491 h 378718"/>
                  <a:gd name="connsiteX75" fmla="*/ 473351 w 513347"/>
                  <a:gd name="connsiteY75" fmla="*/ 156004 h 378718"/>
                  <a:gd name="connsiteX76" fmla="*/ 478587 w 513347"/>
                  <a:gd name="connsiteY76" fmla="*/ 120532 h 378718"/>
                  <a:gd name="connsiteX77" fmla="*/ 465959 w 513347"/>
                  <a:gd name="connsiteY77" fmla="*/ 86972 h 378718"/>
                  <a:gd name="connsiteX78" fmla="*/ 438649 w 513347"/>
                  <a:gd name="connsiteY78" fmla="*/ 63740 h 378718"/>
                  <a:gd name="connsiteX79" fmla="*/ 403497 w 513347"/>
                  <a:gd name="connsiteY79" fmla="*/ 56665 h 378718"/>
                  <a:gd name="connsiteX80" fmla="*/ 369328 w 513347"/>
                  <a:gd name="connsiteY80" fmla="*/ 67519 h 378718"/>
                  <a:gd name="connsiteX81" fmla="*/ 344700 w 513347"/>
                  <a:gd name="connsiteY81" fmla="*/ 93581 h 378718"/>
                  <a:gd name="connsiteX82" fmla="*/ 335800 w 513347"/>
                  <a:gd name="connsiteY82" fmla="*/ 128314 h 378718"/>
                  <a:gd name="connsiteX83" fmla="*/ 344816 w 513347"/>
                  <a:gd name="connsiteY83" fmla="*/ 162850 h 378718"/>
                  <a:gd name="connsiteX84" fmla="*/ 321375 w 513347"/>
                  <a:gd name="connsiteY84" fmla="*/ 158252 h 378718"/>
                  <a:gd name="connsiteX85" fmla="*/ 302253 w 513347"/>
                  <a:gd name="connsiteY85" fmla="*/ 158252 h 378718"/>
                  <a:gd name="connsiteX86" fmla="*/ 302253 w 513347"/>
                  <a:gd name="connsiteY86" fmla="*/ 155907 h 378718"/>
                  <a:gd name="connsiteX87" fmla="*/ 335671 w 513347"/>
                  <a:gd name="connsiteY87" fmla="*/ 114195 h 378718"/>
                  <a:gd name="connsiteX88" fmla="*/ 337481 w 513347"/>
                  <a:gd name="connsiteY88" fmla="*/ 60781 h 378718"/>
                  <a:gd name="connsiteX89" fmla="*/ 306969 w 513347"/>
                  <a:gd name="connsiteY89" fmla="*/ 16901 h 378718"/>
                  <a:gd name="connsiteX90" fmla="*/ 256270 w 513347"/>
                  <a:gd name="connsiteY90" fmla="*/ 0 h 378718"/>
                  <a:gd name="connsiteX91" fmla="*/ 256270 w 513347"/>
                  <a:gd name="connsiteY91" fmla="*/ 0 h 37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13347" h="378718">
                    <a:moveTo>
                      <a:pt x="256270" y="9017"/>
                    </a:moveTo>
                    <a:cubicBezTo>
                      <a:pt x="273037" y="8981"/>
                      <a:pt x="289342" y="14517"/>
                      <a:pt x="302618" y="24755"/>
                    </a:cubicBezTo>
                    <a:cubicBezTo>
                      <a:pt x="315901" y="34993"/>
                      <a:pt x="325404" y="49353"/>
                      <a:pt x="329633" y="65578"/>
                    </a:cubicBezTo>
                    <a:cubicBezTo>
                      <a:pt x="333868" y="81803"/>
                      <a:pt x="332591" y="98975"/>
                      <a:pt x="326001" y="114395"/>
                    </a:cubicBezTo>
                    <a:cubicBezTo>
                      <a:pt x="319411" y="129815"/>
                      <a:pt x="307887" y="142609"/>
                      <a:pt x="293237" y="150767"/>
                    </a:cubicBezTo>
                    <a:lnTo>
                      <a:pt x="293237" y="167268"/>
                    </a:lnTo>
                    <a:lnTo>
                      <a:pt x="321734" y="167268"/>
                    </a:lnTo>
                    <a:cubicBezTo>
                      <a:pt x="330172" y="167320"/>
                      <a:pt x="338476" y="169346"/>
                      <a:pt x="345996" y="173182"/>
                    </a:cubicBezTo>
                    <a:cubicBezTo>
                      <a:pt x="353510" y="177018"/>
                      <a:pt x="360023" y="182558"/>
                      <a:pt x="365015" y="189358"/>
                    </a:cubicBezTo>
                    <a:lnTo>
                      <a:pt x="394142" y="189358"/>
                    </a:lnTo>
                    <a:cubicBezTo>
                      <a:pt x="379088" y="186028"/>
                      <a:pt x="365792" y="177254"/>
                      <a:pt x="356808" y="164724"/>
                    </a:cubicBezTo>
                    <a:cubicBezTo>
                      <a:pt x="347825" y="152192"/>
                      <a:pt x="343782" y="136785"/>
                      <a:pt x="345457" y="121457"/>
                    </a:cubicBezTo>
                    <a:cubicBezTo>
                      <a:pt x="347132" y="106129"/>
                      <a:pt x="354409" y="91960"/>
                      <a:pt x="365888" y="81667"/>
                    </a:cubicBezTo>
                    <a:cubicBezTo>
                      <a:pt x="377368" y="71374"/>
                      <a:pt x="392249" y="65682"/>
                      <a:pt x="407668" y="65682"/>
                    </a:cubicBezTo>
                    <a:cubicBezTo>
                      <a:pt x="423088" y="65682"/>
                      <a:pt x="437962" y="71374"/>
                      <a:pt x="449442" y="81667"/>
                    </a:cubicBezTo>
                    <a:cubicBezTo>
                      <a:pt x="460922" y="91960"/>
                      <a:pt x="468198" y="106129"/>
                      <a:pt x="469873" y="121457"/>
                    </a:cubicBezTo>
                    <a:cubicBezTo>
                      <a:pt x="471548" y="136785"/>
                      <a:pt x="467512" y="152192"/>
                      <a:pt x="458522" y="164724"/>
                    </a:cubicBezTo>
                    <a:cubicBezTo>
                      <a:pt x="449539" y="177254"/>
                      <a:pt x="436249" y="186028"/>
                      <a:pt x="421189" y="189358"/>
                    </a:cubicBezTo>
                    <a:lnTo>
                      <a:pt x="437423" y="189358"/>
                    </a:lnTo>
                    <a:lnTo>
                      <a:pt x="437423" y="193510"/>
                    </a:lnTo>
                    <a:lnTo>
                      <a:pt x="460415" y="193510"/>
                    </a:lnTo>
                    <a:cubicBezTo>
                      <a:pt x="472010" y="193535"/>
                      <a:pt x="483118" y="198149"/>
                      <a:pt x="491312" y="206343"/>
                    </a:cubicBezTo>
                    <a:cubicBezTo>
                      <a:pt x="499513" y="214538"/>
                      <a:pt x="504126" y="225651"/>
                      <a:pt x="504152" y="237240"/>
                    </a:cubicBezTo>
                    <a:lnTo>
                      <a:pt x="504152" y="369703"/>
                    </a:lnTo>
                    <a:lnTo>
                      <a:pt x="9016" y="369703"/>
                    </a:lnTo>
                    <a:lnTo>
                      <a:pt x="9016" y="237240"/>
                    </a:lnTo>
                    <a:cubicBezTo>
                      <a:pt x="9041" y="225651"/>
                      <a:pt x="13655" y="214538"/>
                      <a:pt x="21856" y="206343"/>
                    </a:cubicBezTo>
                    <a:cubicBezTo>
                      <a:pt x="30050" y="198149"/>
                      <a:pt x="41158" y="193535"/>
                      <a:pt x="52753" y="193510"/>
                    </a:cubicBezTo>
                    <a:lnTo>
                      <a:pt x="76373" y="193510"/>
                    </a:lnTo>
                    <a:lnTo>
                      <a:pt x="76373" y="189358"/>
                    </a:lnTo>
                    <a:lnTo>
                      <a:pt x="91973" y="189358"/>
                    </a:lnTo>
                    <a:cubicBezTo>
                      <a:pt x="76919" y="186028"/>
                      <a:pt x="63630" y="177254"/>
                      <a:pt x="54640" y="164724"/>
                    </a:cubicBezTo>
                    <a:cubicBezTo>
                      <a:pt x="45656" y="152192"/>
                      <a:pt x="41613" y="136785"/>
                      <a:pt x="43294" y="121457"/>
                    </a:cubicBezTo>
                    <a:cubicBezTo>
                      <a:pt x="44969" y="106129"/>
                      <a:pt x="52246" y="91960"/>
                      <a:pt x="63726" y="81667"/>
                    </a:cubicBezTo>
                    <a:cubicBezTo>
                      <a:pt x="75205" y="71374"/>
                      <a:pt x="90080" y="65682"/>
                      <a:pt x="105499" y="65682"/>
                    </a:cubicBezTo>
                    <a:cubicBezTo>
                      <a:pt x="120919" y="65682"/>
                      <a:pt x="135793" y="71374"/>
                      <a:pt x="147280" y="81667"/>
                    </a:cubicBezTo>
                    <a:cubicBezTo>
                      <a:pt x="158759" y="91960"/>
                      <a:pt x="166036" y="106129"/>
                      <a:pt x="167711" y="121457"/>
                    </a:cubicBezTo>
                    <a:cubicBezTo>
                      <a:pt x="169385" y="136785"/>
                      <a:pt x="165343" y="152192"/>
                      <a:pt x="156359" y="164724"/>
                    </a:cubicBezTo>
                    <a:cubicBezTo>
                      <a:pt x="147375" y="177254"/>
                      <a:pt x="134080" y="186028"/>
                      <a:pt x="119026" y="189358"/>
                    </a:cubicBezTo>
                    <a:lnTo>
                      <a:pt x="148152" y="189358"/>
                    </a:lnTo>
                    <a:cubicBezTo>
                      <a:pt x="152958" y="182540"/>
                      <a:pt x="159337" y="176973"/>
                      <a:pt x="166742" y="173129"/>
                    </a:cubicBezTo>
                    <a:cubicBezTo>
                      <a:pt x="174147" y="169285"/>
                      <a:pt x="182367" y="167275"/>
                      <a:pt x="190715" y="167268"/>
                    </a:cubicBezTo>
                    <a:lnTo>
                      <a:pt x="218667" y="167268"/>
                    </a:lnTo>
                    <a:lnTo>
                      <a:pt x="218667" y="150406"/>
                    </a:lnTo>
                    <a:cubicBezTo>
                      <a:pt x="204152" y="142138"/>
                      <a:pt x="192781" y="129297"/>
                      <a:pt x="186332" y="113889"/>
                    </a:cubicBezTo>
                    <a:cubicBezTo>
                      <a:pt x="179877" y="98481"/>
                      <a:pt x="178709" y="81371"/>
                      <a:pt x="183002" y="65227"/>
                    </a:cubicBezTo>
                    <a:cubicBezTo>
                      <a:pt x="187295" y="49084"/>
                      <a:pt x="196811" y="34815"/>
                      <a:pt x="210062" y="24647"/>
                    </a:cubicBezTo>
                    <a:cubicBezTo>
                      <a:pt x="223319" y="14479"/>
                      <a:pt x="239566" y="8984"/>
                      <a:pt x="256270" y="9017"/>
                    </a:cubicBezTo>
                    <a:close/>
                    <a:moveTo>
                      <a:pt x="256270" y="0"/>
                    </a:moveTo>
                    <a:cubicBezTo>
                      <a:pt x="238046" y="5"/>
                      <a:pt x="220309" y="5889"/>
                      <a:pt x="205698" y="16777"/>
                    </a:cubicBezTo>
                    <a:cubicBezTo>
                      <a:pt x="191087" y="27665"/>
                      <a:pt x="180377" y="42976"/>
                      <a:pt x="175161" y="60436"/>
                    </a:cubicBezTo>
                    <a:cubicBezTo>
                      <a:pt x="169950" y="77896"/>
                      <a:pt x="170502" y="96573"/>
                      <a:pt x="176752" y="113691"/>
                    </a:cubicBezTo>
                    <a:cubicBezTo>
                      <a:pt x="182996" y="130810"/>
                      <a:pt x="194597" y="145457"/>
                      <a:pt x="209831" y="155456"/>
                    </a:cubicBezTo>
                    <a:lnTo>
                      <a:pt x="209831" y="158252"/>
                    </a:lnTo>
                    <a:lnTo>
                      <a:pt x="190895" y="158252"/>
                    </a:lnTo>
                    <a:cubicBezTo>
                      <a:pt x="183162" y="158253"/>
                      <a:pt x="175507" y="159754"/>
                      <a:pt x="168352" y="162670"/>
                    </a:cubicBezTo>
                    <a:cubicBezTo>
                      <a:pt x="173608" y="153096"/>
                      <a:pt x="176604" y="142448"/>
                      <a:pt x="177111" y="131538"/>
                    </a:cubicBezTo>
                    <a:cubicBezTo>
                      <a:pt x="177618" y="120628"/>
                      <a:pt x="175623" y="109747"/>
                      <a:pt x="171278" y="99728"/>
                    </a:cubicBezTo>
                    <a:cubicBezTo>
                      <a:pt x="166934" y="89708"/>
                      <a:pt x="160351" y="80815"/>
                      <a:pt x="152040" y="73730"/>
                    </a:cubicBezTo>
                    <a:cubicBezTo>
                      <a:pt x="143731" y="66644"/>
                      <a:pt x="133907" y="61554"/>
                      <a:pt x="123325" y="58848"/>
                    </a:cubicBezTo>
                    <a:cubicBezTo>
                      <a:pt x="112744" y="56143"/>
                      <a:pt x="101688" y="55894"/>
                      <a:pt x="90997" y="58120"/>
                    </a:cubicBezTo>
                    <a:cubicBezTo>
                      <a:pt x="80300" y="60347"/>
                      <a:pt x="70265" y="64989"/>
                      <a:pt x="61640" y="71693"/>
                    </a:cubicBezTo>
                    <a:cubicBezTo>
                      <a:pt x="53022" y="78398"/>
                      <a:pt x="46047" y="86985"/>
                      <a:pt x="41254" y="96799"/>
                    </a:cubicBezTo>
                    <a:cubicBezTo>
                      <a:pt x="36461" y="106613"/>
                      <a:pt x="33977" y="117393"/>
                      <a:pt x="33996" y="128314"/>
                    </a:cubicBezTo>
                    <a:cubicBezTo>
                      <a:pt x="34016" y="139105"/>
                      <a:pt x="36454" y="149754"/>
                      <a:pt x="41138" y="159476"/>
                    </a:cubicBezTo>
                    <a:cubicBezTo>
                      <a:pt x="45816" y="169199"/>
                      <a:pt x="52624" y="177747"/>
                      <a:pt x="61043" y="184491"/>
                    </a:cubicBezTo>
                    <a:lnTo>
                      <a:pt x="52028" y="184491"/>
                    </a:lnTo>
                    <a:cubicBezTo>
                      <a:pt x="38174" y="184704"/>
                      <a:pt x="24955" y="190352"/>
                      <a:pt x="15221" y="200222"/>
                    </a:cubicBezTo>
                    <a:cubicBezTo>
                      <a:pt x="5486" y="210084"/>
                      <a:pt x="19" y="223380"/>
                      <a:pt x="0" y="237240"/>
                    </a:cubicBezTo>
                    <a:lnTo>
                      <a:pt x="0" y="378719"/>
                    </a:lnTo>
                    <a:lnTo>
                      <a:pt x="513347" y="378719"/>
                    </a:lnTo>
                    <a:lnTo>
                      <a:pt x="513347" y="237240"/>
                    </a:lnTo>
                    <a:cubicBezTo>
                      <a:pt x="513322" y="223258"/>
                      <a:pt x="507758" y="209853"/>
                      <a:pt x="497870" y="199965"/>
                    </a:cubicBezTo>
                    <a:cubicBezTo>
                      <a:pt x="487982" y="190083"/>
                      <a:pt x="474577" y="184515"/>
                      <a:pt x="460594" y="184491"/>
                    </a:cubicBezTo>
                    <a:lnTo>
                      <a:pt x="451579" y="184491"/>
                    </a:lnTo>
                    <a:cubicBezTo>
                      <a:pt x="461133" y="176996"/>
                      <a:pt x="468628" y="167193"/>
                      <a:pt x="473351" y="156004"/>
                    </a:cubicBezTo>
                    <a:cubicBezTo>
                      <a:pt x="478081" y="144815"/>
                      <a:pt x="479877" y="132608"/>
                      <a:pt x="478587" y="120532"/>
                    </a:cubicBezTo>
                    <a:cubicBezTo>
                      <a:pt x="477291" y="108456"/>
                      <a:pt x="472947" y="96906"/>
                      <a:pt x="465959" y="86972"/>
                    </a:cubicBezTo>
                    <a:cubicBezTo>
                      <a:pt x="458977" y="77037"/>
                      <a:pt x="449577" y="69043"/>
                      <a:pt x="438649" y="63740"/>
                    </a:cubicBezTo>
                    <a:cubicBezTo>
                      <a:pt x="427721" y="58439"/>
                      <a:pt x="415625" y="56004"/>
                      <a:pt x="403497" y="56665"/>
                    </a:cubicBezTo>
                    <a:cubicBezTo>
                      <a:pt x="391370" y="57326"/>
                      <a:pt x="379614" y="61061"/>
                      <a:pt x="369328" y="67519"/>
                    </a:cubicBezTo>
                    <a:cubicBezTo>
                      <a:pt x="359042" y="73977"/>
                      <a:pt x="350565" y="82945"/>
                      <a:pt x="344700" y="93581"/>
                    </a:cubicBezTo>
                    <a:cubicBezTo>
                      <a:pt x="338835" y="104217"/>
                      <a:pt x="335774" y="116169"/>
                      <a:pt x="335800" y="128314"/>
                    </a:cubicBezTo>
                    <a:cubicBezTo>
                      <a:pt x="335813" y="140406"/>
                      <a:pt x="338918" y="152294"/>
                      <a:pt x="344816" y="162850"/>
                    </a:cubicBezTo>
                    <a:cubicBezTo>
                      <a:pt x="337366" y="159838"/>
                      <a:pt x="329409" y="158278"/>
                      <a:pt x="321375" y="158252"/>
                    </a:cubicBezTo>
                    <a:lnTo>
                      <a:pt x="302253" y="158252"/>
                    </a:lnTo>
                    <a:lnTo>
                      <a:pt x="302253" y="155907"/>
                    </a:lnTo>
                    <a:cubicBezTo>
                      <a:pt x="317602" y="145970"/>
                      <a:pt x="329319" y="131338"/>
                      <a:pt x="335671" y="114195"/>
                    </a:cubicBezTo>
                    <a:cubicBezTo>
                      <a:pt x="342018" y="97052"/>
                      <a:pt x="342653" y="78315"/>
                      <a:pt x="337481" y="60781"/>
                    </a:cubicBezTo>
                    <a:cubicBezTo>
                      <a:pt x="332309" y="43247"/>
                      <a:pt x="321606" y="27855"/>
                      <a:pt x="306969" y="16901"/>
                    </a:cubicBezTo>
                    <a:cubicBezTo>
                      <a:pt x="292332" y="5947"/>
                      <a:pt x="274551" y="19"/>
                      <a:pt x="256270" y="0"/>
                    </a:cubicBezTo>
                    <a:lnTo>
                      <a:pt x="256270" y="0"/>
                    </a:lnTo>
                    <a:close/>
                  </a:path>
                </a:pathLst>
              </a:custGeom>
              <a:solidFill>
                <a:srgbClr val="FFFFFF"/>
              </a:solidFill>
              <a:ln w="6417" cap="flat">
                <a:noFill/>
                <a:prstDash val="solid"/>
                <a:miter/>
              </a:ln>
            </p:spPr>
            <p:txBody>
              <a:bodyPr rtlCol="0" anchor="ctr"/>
              <a:lstStyle/>
              <a:p>
                <a:endParaRPr lang="en-US"/>
              </a:p>
            </p:txBody>
          </p:sp>
          <p:sp>
            <p:nvSpPr>
              <p:cNvPr id="12" name="Freeform: Shape 337">
                <a:extLst>
                  <a:ext uri="{FF2B5EF4-FFF2-40B4-BE49-F238E27FC236}">
                    <a16:creationId xmlns:a16="http://schemas.microsoft.com/office/drawing/2014/main" id="{D42A596E-1830-912B-62A0-7E5E3452FCF7}"/>
                  </a:ext>
                </a:extLst>
              </p:cNvPr>
              <p:cNvSpPr/>
              <p:nvPr/>
            </p:nvSpPr>
            <p:spPr>
              <a:xfrm>
                <a:off x="5603783" y="1921700"/>
                <a:ext cx="125341" cy="125336"/>
              </a:xfrm>
              <a:custGeom>
                <a:avLst/>
                <a:gdLst>
                  <a:gd name="connsiteX0" fmla="*/ 62583 w 125341"/>
                  <a:gd name="connsiteY0" fmla="*/ 125337 h 125336"/>
                  <a:gd name="connsiteX1" fmla="*/ 97433 w 125341"/>
                  <a:gd name="connsiteY1" fmla="*/ 114815 h 125336"/>
                  <a:gd name="connsiteX2" fmla="*/ 120553 w 125341"/>
                  <a:gd name="connsiteY2" fmla="*/ 86693 h 125336"/>
                  <a:gd name="connsiteX3" fmla="*/ 124140 w 125341"/>
                  <a:gd name="connsiteY3" fmla="*/ 50465 h 125336"/>
                  <a:gd name="connsiteX4" fmla="*/ 106988 w 125341"/>
                  <a:gd name="connsiteY4" fmla="*/ 18356 h 125336"/>
                  <a:gd name="connsiteX5" fmla="*/ 74878 w 125341"/>
                  <a:gd name="connsiteY5" fmla="*/ 1200 h 125336"/>
                  <a:gd name="connsiteX6" fmla="*/ 38648 w 125341"/>
                  <a:gd name="connsiteY6" fmla="*/ 4788 h 125336"/>
                  <a:gd name="connsiteX7" fmla="*/ 10523 w 125341"/>
                  <a:gd name="connsiteY7" fmla="*/ 27909 h 125336"/>
                  <a:gd name="connsiteX8" fmla="*/ 0 w 125341"/>
                  <a:gd name="connsiteY8" fmla="*/ 62760 h 125336"/>
                  <a:gd name="connsiteX9" fmla="*/ 18487 w 125341"/>
                  <a:gd name="connsiteY9" fmla="*/ 106854 h 125336"/>
                  <a:gd name="connsiteX10" fmla="*/ 62583 w 125341"/>
                  <a:gd name="connsiteY10" fmla="*/ 125337 h 125336"/>
                  <a:gd name="connsiteX11" fmla="*/ 62583 w 125341"/>
                  <a:gd name="connsiteY11" fmla="*/ 15600 h 125336"/>
                  <a:gd name="connsiteX12" fmla="*/ 89143 w 125341"/>
                  <a:gd name="connsiteY12" fmla="*/ 23414 h 125336"/>
                  <a:gd name="connsiteX13" fmla="*/ 106840 w 125341"/>
                  <a:gd name="connsiteY13" fmla="*/ 44705 h 125336"/>
                  <a:gd name="connsiteX14" fmla="*/ 109664 w 125341"/>
                  <a:gd name="connsiteY14" fmla="*/ 72245 h 125336"/>
                  <a:gd name="connsiteX15" fmla="*/ 96663 w 125341"/>
                  <a:gd name="connsiteY15" fmla="*/ 96688 h 125336"/>
                  <a:gd name="connsiteX16" fmla="*/ 72247 w 125341"/>
                  <a:gd name="connsiteY16" fmla="*/ 109736 h 125336"/>
                  <a:gd name="connsiteX17" fmla="*/ 44699 w 125341"/>
                  <a:gd name="connsiteY17" fmla="*/ 106961 h 125336"/>
                  <a:gd name="connsiteX18" fmla="*/ 23376 w 125341"/>
                  <a:gd name="connsiteY18" fmla="*/ 89304 h 125336"/>
                  <a:gd name="connsiteX19" fmla="*/ 15509 w 125341"/>
                  <a:gd name="connsiteY19" fmla="*/ 62760 h 125336"/>
                  <a:gd name="connsiteX20" fmla="*/ 29421 w 125341"/>
                  <a:gd name="connsiteY20" fmla="*/ 29574 h 125336"/>
                  <a:gd name="connsiteX21" fmla="*/ 62583 w 125341"/>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1" h="125336">
                    <a:moveTo>
                      <a:pt x="62583" y="125337"/>
                    </a:moveTo>
                    <a:cubicBezTo>
                      <a:pt x="74987" y="125356"/>
                      <a:pt x="87115" y="121692"/>
                      <a:pt x="97433" y="114815"/>
                    </a:cubicBezTo>
                    <a:cubicBezTo>
                      <a:pt x="107752" y="107935"/>
                      <a:pt x="115798" y="98149"/>
                      <a:pt x="120553" y="86693"/>
                    </a:cubicBezTo>
                    <a:cubicBezTo>
                      <a:pt x="125308" y="75239"/>
                      <a:pt x="126559" y="62630"/>
                      <a:pt x="124140" y="50465"/>
                    </a:cubicBezTo>
                    <a:cubicBezTo>
                      <a:pt x="121727" y="38300"/>
                      <a:pt x="115753" y="27125"/>
                      <a:pt x="106988" y="18356"/>
                    </a:cubicBezTo>
                    <a:cubicBezTo>
                      <a:pt x="98216" y="9586"/>
                      <a:pt x="87038" y="3615"/>
                      <a:pt x="74878" y="1200"/>
                    </a:cubicBezTo>
                    <a:cubicBezTo>
                      <a:pt x="62712" y="-1215"/>
                      <a:pt x="50103" y="33"/>
                      <a:pt x="38648" y="4788"/>
                    </a:cubicBezTo>
                    <a:cubicBezTo>
                      <a:pt x="27194" y="9542"/>
                      <a:pt x="17409" y="17588"/>
                      <a:pt x="10523" y="27909"/>
                    </a:cubicBezTo>
                    <a:cubicBezTo>
                      <a:pt x="3645" y="38228"/>
                      <a:pt x="-13" y="50357"/>
                      <a:pt x="0" y="62760"/>
                    </a:cubicBezTo>
                    <a:cubicBezTo>
                      <a:pt x="141" y="79313"/>
                      <a:pt x="6782" y="95148"/>
                      <a:pt x="18487" y="106854"/>
                    </a:cubicBezTo>
                    <a:cubicBezTo>
                      <a:pt x="30191" y="118559"/>
                      <a:pt x="46028" y="125196"/>
                      <a:pt x="62583" y="125337"/>
                    </a:cubicBezTo>
                    <a:close/>
                    <a:moveTo>
                      <a:pt x="62583" y="15600"/>
                    </a:moveTo>
                    <a:cubicBezTo>
                      <a:pt x="72016" y="15511"/>
                      <a:pt x="81263" y="18231"/>
                      <a:pt x="89143" y="23414"/>
                    </a:cubicBezTo>
                    <a:cubicBezTo>
                      <a:pt x="97023" y="28597"/>
                      <a:pt x="103183" y="36009"/>
                      <a:pt x="106840" y="44705"/>
                    </a:cubicBezTo>
                    <a:cubicBezTo>
                      <a:pt x="110492" y="53401"/>
                      <a:pt x="111480" y="62988"/>
                      <a:pt x="109664" y="72245"/>
                    </a:cubicBezTo>
                    <a:cubicBezTo>
                      <a:pt x="107854" y="81503"/>
                      <a:pt x="103330" y="90011"/>
                      <a:pt x="96663" y="96688"/>
                    </a:cubicBezTo>
                    <a:cubicBezTo>
                      <a:pt x="90002" y="103364"/>
                      <a:pt x="81500" y="107907"/>
                      <a:pt x="72247" y="109736"/>
                    </a:cubicBezTo>
                    <a:cubicBezTo>
                      <a:pt x="62994" y="111566"/>
                      <a:pt x="53407" y="110600"/>
                      <a:pt x="44699" y="106961"/>
                    </a:cubicBezTo>
                    <a:cubicBezTo>
                      <a:pt x="35998" y="103323"/>
                      <a:pt x="28574" y="97176"/>
                      <a:pt x="23376" y="89304"/>
                    </a:cubicBezTo>
                    <a:cubicBezTo>
                      <a:pt x="18179" y="81433"/>
                      <a:pt x="15439" y="72193"/>
                      <a:pt x="15509" y="62760"/>
                    </a:cubicBezTo>
                    <a:cubicBezTo>
                      <a:pt x="15631" y="50304"/>
                      <a:pt x="20624" y="38390"/>
                      <a:pt x="29421" y="29574"/>
                    </a:cubicBezTo>
                    <a:cubicBezTo>
                      <a:pt x="38225" y="20758"/>
                      <a:pt x="50128" y="15741"/>
                      <a:pt x="62583" y="15600"/>
                    </a:cubicBezTo>
                    <a:close/>
                  </a:path>
                </a:pathLst>
              </a:custGeom>
              <a:solidFill>
                <a:srgbClr val="2D5967"/>
              </a:solidFill>
              <a:ln w="6417" cap="flat">
                <a:noFill/>
                <a:prstDash val="solid"/>
                <a:miter/>
              </a:ln>
            </p:spPr>
            <p:txBody>
              <a:bodyPr rtlCol="0" anchor="ctr"/>
              <a:lstStyle/>
              <a:p>
                <a:endParaRPr lang="en-US"/>
              </a:p>
            </p:txBody>
          </p:sp>
          <p:sp>
            <p:nvSpPr>
              <p:cNvPr id="13" name="Freeform: Shape 338">
                <a:extLst>
                  <a:ext uri="{FF2B5EF4-FFF2-40B4-BE49-F238E27FC236}">
                    <a16:creationId xmlns:a16="http://schemas.microsoft.com/office/drawing/2014/main" id="{19EB7A40-F3B9-7982-8B19-F5A35EDCA4A7}"/>
                  </a:ext>
                </a:extLst>
              </p:cNvPr>
              <p:cNvSpPr/>
              <p:nvPr/>
            </p:nvSpPr>
            <p:spPr>
              <a:xfrm>
                <a:off x="5267624" y="2023410"/>
                <a:ext cx="495316" cy="202437"/>
              </a:xfrm>
              <a:custGeom>
                <a:avLst/>
                <a:gdLst>
                  <a:gd name="connsiteX0" fmla="*/ 451579 w 495316"/>
                  <a:gd name="connsiteY0" fmla="*/ 26238 h 202437"/>
                  <a:gd name="connsiteX1" fmla="*/ 438687 w 495316"/>
                  <a:gd name="connsiteY1" fmla="*/ 26238 h 202437"/>
                  <a:gd name="connsiteX2" fmla="*/ 436435 w 495316"/>
                  <a:gd name="connsiteY2" fmla="*/ 29215 h 202437"/>
                  <a:gd name="connsiteX3" fmla="*/ 419751 w 495316"/>
                  <a:gd name="connsiteY3" fmla="*/ 42896 h 202437"/>
                  <a:gd name="connsiteX4" fmla="*/ 398743 w 495316"/>
                  <a:gd name="connsiteY4" fmla="*/ 47798 h 202437"/>
                  <a:gd name="connsiteX5" fmla="*/ 377727 w 495316"/>
                  <a:gd name="connsiteY5" fmla="*/ 42896 h 202437"/>
                  <a:gd name="connsiteX6" fmla="*/ 361050 w 495316"/>
                  <a:gd name="connsiteY6" fmla="*/ 29215 h 202437"/>
                  <a:gd name="connsiteX7" fmla="*/ 358798 w 495316"/>
                  <a:gd name="connsiteY7" fmla="*/ 26238 h 202437"/>
                  <a:gd name="connsiteX8" fmla="*/ 358073 w 495316"/>
                  <a:gd name="connsiteY8" fmla="*/ 26238 h 202437"/>
                  <a:gd name="connsiteX9" fmla="*/ 339021 w 495316"/>
                  <a:gd name="connsiteY9" fmla="*/ 7121 h 202437"/>
                  <a:gd name="connsiteX10" fmla="*/ 312988 w 495316"/>
                  <a:gd name="connsiteY10" fmla="*/ 0 h 202437"/>
                  <a:gd name="connsiteX11" fmla="*/ 297568 w 495316"/>
                  <a:gd name="connsiteY11" fmla="*/ 0 h 202437"/>
                  <a:gd name="connsiteX12" fmla="*/ 295316 w 495316"/>
                  <a:gd name="connsiteY12" fmla="*/ 2976 h 202437"/>
                  <a:gd name="connsiteX13" fmla="*/ 274044 w 495316"/>
                  <a:gd name="connsiteY13" fmla="*/ 20424 h 202437"/>
                  <a:gd name="connsiteX14" fmla="*/ 247254 w 495316"/>
                  <a:gd name="connsiteY14" fmla="*/ 26668 h 202437"/>
                  <a:gd name="connsiteX15" fmla="*/ 220463 w 495316"/>
                  <a:gd name="connsiteY15" fmla="*/ 20424 h 202437"/>
                  <a:gd name="connsiteX16" fmla="*/ 199192 w 495316"/>
                  <a:gd name="connsiteY16" fmla="*/ 2976 h 202437"/>
                  <a:gd name="connsiteX17" fmla="*/ 196939 w 495316"/>
                  <a:gd name="connsiteY17" fmla="*/ 0 h 202437"/>
                  <a:gd name="connsiteX18" fmla="*/ 181879 w 495316"/>
                  <a:gd name="connsiteY18" fmla="*/ 0 h 202437"/>
                  <a:gd name="connsiteX19" fmla="*/ 155840 w 495316"/>
                  <a:gd name="connsiteY19" fmla="*/ 7110 h 202437"/>
                  <a:gd name="connsiteX20" fmla="*/ 136794 w 495316"/>
                  <a:gd name="connsiteY20" fmla="*/ 26238 h 202437"/>
                  <a:gd name="connsiteX21" fmla="*/ 134536 w 495316"/>
                  <a:gd name="connsiteY21" fmla="*/ 29215 h 202437"/>
                  <a:gd name="connsiteX22" fmla="*/ 117858 w 495316"/>
                  <a:gd name="connsiteY22" fmla="*/ 42896 h 202437"/>
                  <a:gd name="connsiteX23" fmla="*/ 96843 w 495316"/>
                  <a:gd name="connsiteY23" fmla="*/ 47798 h 202437"/>
                  <a:gd name="connsiteX24" fmla="*/ 75834 w 495316"/>
                  <a:gd name="connsiteY24" fmla="*/ 42896 h 202437"/>
                  <a:gd name="connsiteX25" fmla="*/ 59157 w 495316"/>
                  <a:gd name="connsiteY25" fmla="*/ 29215 h 202437"/>
                  <a:gd name="connsiteX26" fmla="*/ 56898 w 495316"/>
                  <a:gd name="connsiteY26" fmla="*/ 26238 h 202437"/>
                  <a:gd name="connsiteX27" fmla="*/ 43737 w 495316"/>
                  <a:gd name="connsiteY27" fmla="*/ 26238 h 202437"/>
                  <a:gd name="connsiteX28" fmla="*/ 12840 w 495316"/>
                  <a:gd name="connsiteY28" fmla="*/ 39078 h 202437"/>
                  <a:gd name="connsiteX29" fmla="*/ 0 w 495316"/>
                  <a:gd name="connsiteY29" fmla="*/ 69975 h 202437"/>
                  <a:gd name="connsiteX30" fmla="*/ 0 w 495316"/>
                  <a:gd name="connsiteY30" fmla="*/ 202438 h 202437"/>
                  <a:gd name="connsiteX31" fmla="*/ 15150 w 495316"/>
                  <a:gd name="connsiteY31" fmla="*/ 202438 h 202437"/>
                  <a:gd name="connsiteX32" fmla="*/ 15150 w 495316"/>
                  <a:gd name="connsiteY32" fmla="*/ 69975 h 202437"/>
                  <a:gd name="connsiteX33" fmla="*/ 23518 w 495316"/>
                  <a:gd name="connsiteY33" fmla="*/ 49730 h 202437"/>
                  <a:gd name="connsiteX34" fmla="*/ 43737 w 495316"/>
                  <a:gd name="connsiteY34" fmla="*/ 41298 h 202437"/>
                  <a:gd name="connsiteX35" fmla="*/ 49326 w 495316"/>
                  <a:gd name="connsiteY35" fmla="*/ 41298 h 202437"/>
                  <a:gd name="connsiteX36" fmla="*/ 87179 w 495316"/>
                  <a:gd name="connsiteY36" fmla="*/ 62005 h 202437"/>
                  <a:gd name="connsiteX37" fmla="*/ 129486 w 495316"/>
                  <a:gd name="connsiteY37" fmla="*/ 53561 h 202437"/>
                  <a:gd name="connsiteX38" fmla="*/ 129486 w 495316"/>
                  <a:gd name="connsiteY38" fmla="*/ 202438 h 202437"/>
                  <a:gd name="connsiteX39" fmla="*/ 144276 w 495316"/>
                  <a:gd name="connsiteY39" fmla="*/ 202438 h 202437"/>
                  <a:gd name="connsiteX40" fmla="*/ 144276 w 495316"/>
                  <a:gd name="connsiteY40" fmla="*/ 52393 h 202437"/>
                  <a:gd name="connsiteX41" fmla="*/ 155185 w 495316"/>
                  <a:gd name="connsiteY41" fmla="*/ 26058 h 202437"/>
                  <a:gd name="connsiteX42" fmla="*/ 181519 w 495316"/>
                  <a:gd name="connsiteY42" fmla="*/ 15149 h 202437"/>
                  <a:gd name="connsiteX43" fmla="*/ 189361 w 495316"/>
                  <a:gd name="connsiteY43" fmla="*/ 15149 h 202437"/>
                  <a:gd name="connsiteX44" fmla="*/ 215279 w 495316"/>
                  <a:gd name="connsiteY44" fmla="*/ 34766 h 202437"/>
                  <a:gd name="connsiteX45" fmla="*/ 247029 w 495316"/>
                  <a:gd name="connsiteY45" fmla="*/ 41734 h 202437"/>
                  <a:gd name="connsiteX46" fmla="*/ 278773 w 495316"/>
                  <a:gd name="connsiteY46" fmla="*/ 34766 h 202437"/>
                  <a:gd name="connsiteX47" fmla="*/ 304691 w 495316"/>
                  <a:gd name="connsiteY47" fmla="*/ 15149 h 202437"/>
                  <a:gd name="connsiteX48" fmla="*/ 312449 w 495316"/>
                  <a:gd name="connsiteY48" fmla="*/ 15149 h 202437"/>
                  <a:gd name="connsiteX49" fmla="*/ 338777 w 495316"/>
                  <a:gd name="connsiteY49" fmla="*/ 26058 h 202437"/>
                  <a:gd name="connsiteX50" fmla="*/ 349686 w 495316"/>
                  <a:gd name="connsiteY50" fmla="*/ 52393 h 202437"/>
                  <a:gd name="connsiteX51" fmla="*/ 349686 w 495316"/>
                  <a:gd name="connsiteY51" fmla="*/ 202438 h 202437"/>
                  <a:gd name="connsiteX52" fmla="*/ 364836 w 495316"/>
                  <a:gd name="connsiteY52" fmla="*/ 202438 h 202437"/>
                  <a:gd name="connsiteX53" fmla="*/ 364836 w 495316"/>
                  <a:gd name="connsiteY53" fmla="*/ 53022 h 202437"/>
                  <a:gd name="connsiteX54" fmla="*/ 407604 w 495316"/>
                  <a:gd name="connsiteY54" fmla="*/ 62333 h 202437"/>
                  <a:gd name="connsiteX55" fmla="*/ 445990 w 495316"/>
                  <a:gd name="connsiteY55" fmla="*/ 41298 h 202437"/>
                  <a:gd name="connsiteX56" fmla="*/ 451579 w 495316"/>
                  <a:gd name="connsiteY56" fmla="*/ 41298 h 202437"/>
                  <a:gd name="connsiteX57" fmla="*/ 471830 w 495316"/>
                  <a:gd name="connsiteY57" fmla="*/ 49723 h 202437"/>
                  <a:gd name="connsiteX58" fmla="*/ 480256 w 495316"/>
                  <a:gd name="connsiteY58" fmla="*/ 69975 h 202437"/>
                  <a:gd name="connsiteX59" fmla="*/ 480256 w 495316"/>
                  <a:gd name="connsiteY59" fmla="*/ 202438 h 202437"/>
                  <a:gd name="connsiteX60" fmla="*/ 495316 w 495316"/>
                  <a:gd name="connsiteY60" fmla="*/ 202438 h 202437"/>
                  <a:gd name="connsiteX61" fmla="*/ 495316 w 495316"/>
                  <a:gd name="connsiteY61" fmla="*/ 69975 h 202437"/>
                  <a:gd name="connsiteX62" fmla="*/ 482482 w 495316"/>
                  <a:gd name="connsiteY62" fmla="*/ 39078 h 202437"/>
                  <a:gd name="connsiteX63" fmla="*/ 451579 w 495316"/>
                  <a:gd name="connsiteY63" fmla="*/ 26238 h 20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95316" h="202437">
                    <a:moveTo>
                      <a:pt x="451579" y="26238"/>
                    </a:moveTo>
                    <a:lnTo>
                      <a:pt x="438687" y="26238"/>
                    </a:lnTo>
                    <a:lnTo>
                      <a:pt x="436435" y="29215"/>
                    </a:lnTo>
                    <a:cubicBezTo>
                      <a:pt x="431995" y="34997"/>
                      <a:pt x="426290" y="39675"/>
                      <a:pt x="419751" y="42896"/>
                    </a:cubicBezTo>
                    <a:cubicBezTo>
                      <a:pt x="413219" y="46124"/>
                      <a:pt x="406026" y="47798"/>
                      <a:pt x="398743" y="47798"/>
                    </a:cubicBezTo>
                    <a:cubicBezTo>
                      <a:pt x="391453" y="47798"/>
                      <a:pt x="384266" y="46124"/>
                      <a:pt x="377727" y="42896"/>
                    </a:cubicBezTo>
                    <a:cubicBezTo>
                      <a:pt x="371195" y="39675"/>
                      <a:pt x="365484" y="34997"/>
                      <a:pt x="361050" y="29215"/>
                    </a:cubicBezTo>
                    <a:lnTo>
                      <a:pt x="358798" y="26238"/>
                    </a:lnTo>
                    <a:lnTo>
                      <a:pt x="358073" y="26238"/>
                    </a:lnTo>
                    <a:cubicBezTo>
                      <a:pt x="353497" y="18315"/>
                      <a:pt x="346933" y="11724"/>
                      <a:pt x="339021" y="7121"/>
                    </a:cubicBezTo>
                    <a:cubicBezTo>
                      <a:pt x="331116" y="2519"/>
                      <a:pt x="322138" y="63"/>
                      <a:pt x="312988" y="0"/>
                    </a:cubicBezTo>
                    <a:lnTo>
                      <a:pt x="297568" y="0"/>
                    </a:lnTo>
                    <a:lnTo>
                      <a:pt x="295316" y="2976"/>
                    </a:lnTo>
                    <a:cubicBezTo>
                      <a:pt x="289656" y="10345"/>
                      <a:pt x="282379" y="16315"/>
                      <a:pt x="274044" y="20424"/>
                    </a:cubicBezTo>
                    <a:cubicBezTo>
                      <a:pt x="265709" y="24531"/>
                      <a:pt x="256545" y="26668"/>
                      <a:pt x="247254" y="26668"/>
                    </a:cubicBezTo>
                    <a:cubicBezTo>
                      <a:pt x="237962" y="26668"/>
                      <a:pt x="228792" y="24531"/>
                      <a:pt x="220463" y="20424"/>
                    </a:cubicBezTo>
                    <a:cubicBezTo>
                      <a:pt x="212128" y="16315"/>
                      <a:pt x="204851" y="10345"/>
                      <a:pt x="199192" y="2976"/>
                    </a:cubicBezTo>
                    <a:lnTo>
                      <a:pt x="196939" y="0"/>
                    </a:lnTo>
                    <a:lnTo>
                      <a:pt x="181879" y="0"/>
                    </a:lnTo>
                    <a:cubicBezTo>
                      <a:pt x="172728" y="55"/>
                      <a:pt x="163745" y="2506"/>
                      <a:pt x="155840" y="7110"/>
                    </a:cubicBezTo>
                    <a:cubicBezTo>
                      <a:pt x="147927" y="11713"/>
                      <a:pt x="141363" y="18309"/>
                      <a:pt x="136794" y="26238"/>
                    </a:cubicBezTo>
                    <a:lnTo>
                      <a:pt x="134536" y="29215"/>
                    </a:lnTo>
                    <a:cubicBezTo>
                      <a:pt x="130102" y="34997"/>
                      <a:pt x="124391" y="39675"/>
                      <a:pt x="117858" y="42896"/>
                    </a:cubicBezTo>
                    <a:cubicBezTo>
                      <a:pt x="111320" y="46124"/>
                      <a:pt x="104132" y="47798"/>
                      <a:pt x="96843" y="47798"/>
                    </a:cubicBezTo>
                    <a:cubicBezTo>
                      <a:pt x="89560" y="47798"/>
                      <a:pt x="82373" y="46124"/>
                      <a:pt x="75834" y="42896"/>
                    </a:cubicBezTo>
                    <a:cubicBezTo>
                      <a:pt x="69302" y="39675"/>
                      <a:pt x="63591" y="34997"/>
                      <a:pt x="59157" y="29215"/>
                    </a:cubicBezTo>
                    <a:lnTo>
                      <a:pt x="56898" y="26238"/>
                    </a:lnTo>
                    <a:lnTo>
                      <a:pt x="43737" y="26238"/>
                    </a:lnTo>
                    <a:cubicBezTo>
                      <a:pt x="32142" y="26263"/>
                      <a:pt x="21035" y="30877"/>
                      <a:pt x="12840" y="39078"/>
                    </a:cubicBezTo>
                    <a:cubicBezTo>
                      <a:pt x="4640" y="47272"/>
                      <a:pt x="25" y="58380"/>
                      <a:pt x="0" y="69975"/>
                    </a:cubicBezTo>
                    <a:lnTo>
                      <a:pt x="0" y="202438"/>
                    </a:lnTo>
                    <a:lnTo>
                      <a:pt x="15150" y="202438"/>
                    </a:lnTo>
                    <a:lnTo>
                      <a:pt x="15150" y="69975"/>
                    </a:lnTo>
                    <a:cubicBezTo>
                      <a:pt x="15150" y="62384"/>
                      <a:pt x="18160" y="55107"/>
                      <a:pt x="23518" y="49730"/>
                    </a:cubicBezTo>
                    <a:cubicBezTo>
                      <a:pt x="28876" y="44353"/>
                      <a:pt x="36146" y="41324"/>
                      <a:pt x="43737" y="41298"/>
                    </a:cubicBezTo>
                    <a:lnTo>
                      <a:pt x="49326" y="41298"/>
                    </a:lnTo>
                    <a:cubicBezTo>
                      <a:pt x="59118" y="52431"/>
                      <a:pt x="72517" y="59766"/>
                      <a:pt x="87179" y="62005"/>
                    </a:cubicBezTo>
                    <a:cubicBezTo>
                      <a:pt x="101835" y="64251"/>
                      <a:pt x="116812" y="61261"/>
                      <a:pt x="129486" y="53561"/>
                    </a:cubicBezTo>
                    <a:lnTo>
                      <a:pt x="129486" y="202438"/>
                    </a:lnTo>
                    <a:lnTo>
                      <a:pt x="144276" y="202438"/>
                    </a:lnTo>
                    <a:lnTo>
                      <a:pt x="144276" y="52393"/>
                    </a:lnTo>
                    <a:cubicBezTo>
                      <a:pt x="144276" y="42511"/>
                      <a:pt x="148197" y="33040"/>
                      <a:pt x="155185" y="26058"/>
                    </a:cubicBezTo>
                    <a:cubicBezTo>
                      <a:pt x="162166" y="19073"/>
                      <a:pt x="171638" y="15149"/>
                      <a:pt x="181519" y="15149"/>
                    </a:cubicBezTo>
                    <a:lnTo>
                      <a:pt x="189361" y="15149"/>
                    </a:lnTo>
                    <a:cubicBezTo>
                      <a:pt x="196484" y="23485"/>
                      <a:pt x="205326" y="30178"/>
                      <a:pt x="215279" y="34766"/>
                    </a:cubicBezTo>
                    <a:cubicBezTo>
                      <a:pt x="225231" y="39354"/>
                      <a:pt x="236063" y="41734"/>
                      <a:pt x="247029" y="41734"/>
                    </a:cubicBezTo>
                    <a:cubicBezTo>
                      <a:pt x="257989" y="41734"/>
                      <a:pt x="268821" y="39354"/>
                      <a:pt x="278773" y="34766"/>
                    </a:cubicBezTo>
                    <a:cubicBezTo>
                      <a:pt x="288732" y="30178"/>
                      <a:pt x="297575" y="23485"/>
                      <a:pt x="304691" y="15149"/>
                    </a:cubicBezTo>
                    <a:lnTo>
                      <a:pt x="312449" y="15149"/>
                    </a:lnTo>
                    <a:cubicBezTo>
                      <a:pt x="322325" y="15149"/>
                      <a:pt x="331795" y="19073"/>
                      <a:pt x="338777" y="26058"/>
                    </a:cubicBezTo>
                    <a:cubicBezTo>
                      <a:pt x="345765" y="33040"/>
                      <a:pt x="349686" y="42511"/>
                      <a:pt x="349686" y="52393"/>
                    </a:cubicBezTo>
                    <a:lnTo>
                      <a:pt x="349686" y="202438"/>
                    </a:lnTo>
                    <a:lnTo>
                      <a:pt x="364836" y="202438"/>
                    </a:lnTo>
                    <a:lnTo>
                      <a:pt x="364836" y="53022"/>
                    </a:lnTo>
                    <a:cubicBezTo>
                      <a:pt x="377503" y="61178"/>
                      <a:pt x="392692" y="64489"/>
                      <a:pt x="407604" y="62333"/>
                    </a:cubicBezTo>
                    <a:cubicBezTo>
                      <a:pt x="422517" y="60176"/>
                      <a:pt x="436153" y="52707"/>
                      <a:pt x="445990" y="41298"/>
                    </a:cubicBezTo>
                    <a:lnTo>
                      <a:pt x="451579" y="41298"/>
                    </a:lnTo>
                    <a:cubicBezTo>
                      <a:pt x="459176" y="41324"/>
                      <a:pt x="466459" y="44353"/>
                      <a:pt x="471830" y="49723"/>
                    </a:cubicBezTo>
                    <a:cubicBezTo>
                      <a:pt x="477201" y="55094"/>
                      <a:pt x="480230" y="62377"/>
                      <a:pt x="480256" y="69975"/>
                    </a:cubicBezTo>
                    <a:lnTo>
                      <a:pt x="480256" y="202438"/>
                    </a:lnTo>
                    <a:lnTo>
                      <a:pt x="495316" y="202438"/>
                    </a:lnTo>
                    <a:lnTo>
                      <a:pt x="495316" y="69975"/>
                    </a:lnTo>
                    <a:cubicBezTo>
                      <a:pt x="495290" y="58380"/>
                      <a:pt x="490677" y="47272"/>
                      <a:pt x="482482" y="39078"/>
                    </a:cubicBezTo>
                    <a:cubicBezTo>
                      <a:pt x="474282" y="30877"/>
                      <a:pt x="463174" y="26263"/>
                      <a:pt x="451579" y="26238"/>
                    </a:cubicBezTo>
                    <a:close/>
                  </a:path>
                </a:pathLst>
              </a:custGeom>
              <a:solidFill>
                <a:srgbClr val="2D5967"/>
              </a:solidFill>
              <a:ln w="6417" cap="flat">
                <a:noFill/>
                <a:prstDash val="solid"/>
                <a:miter/>
              </a:ln>
            </p:spPr>
            <p:txBody>
              <a:bodyPr rtlCol="0" anchor="ctr"/>
              <a:lstStyle/>
              <a:p>
                <a:endParaRPr lang="en-US"/>
              </a:p>
            </p:txBody>
          </p:sp>
          <p:sp>
            <p:nvSpPr>
              <p:cNvPr id="14" name="Freeform: Shape 339">
                <a:extLst>
                  <a:ext uri="{FF2B5EF4-FFF2-40B4-BE49-F238E27FC236}">
                    <a16:creationId xmlns:a16="http://schemas.microsoft.com/office/drawing/2014/main" id="{1AFCF262-07E4-AFB6-3687-B5AFF7CA682B}"/>
                  </a:ext>
                </a:extLst>
              </p:cNvPr>
              <p:cNvSpPr/>
              <p:nvPr/>
            </p:nvSpPr>
            <p:spPr>
              <a:xfrm>
                <a:off x="5301601" y="1921700"/>
                <a:ext cx="125342" cy="125336"/>
              </a:xfrm>
              <a:custGeom>
                <a:avLst/>
                <a:gdLst>
                  <a:gd name="connsiteX0" fmla="*/ 62583 w 125342"/>
                  <a:gd name="connsiteY0" fmla="*/ 125337 h 125336"/>
                  <a:gd name="connsiteX1" fmla="*/ 97434 w 125342"/>
                  <a:gd name="connsiteY1" fmla="*/ 114815 h 125336"/>
                  <a:gd name="connsiteX2" fmla="*/ 120553 w 125342"/>
                  <a:gd name="connsiteY2" fmla="*/ 86693 h 125336"/>
                  <a:gd name="connsiteX3" fmla="*/ 124140 w 125342"/>
                  <a:gd name="connsiteY3" fmla="*/ 50465 h 125336"/>
                  <a:gd name="connsiteX4" fmla="*/ 106988 w 125342"/>
                  <a:gd name="connsiteY4" fmla="*/ 18356 h 125336"/>
                  <a:gd name="connsiteX5" fmla="*/ 74878 w 125342"/>
                  <a:gd name="connsiteY5" fmla="*/ 1200 h 125336"/>
                  <a:gd name="connsiteX6" fmla="*/ 38649 w 125342"/>
                  <a:gd name="connsiteY6" fmla="*/ 4788 h 125336"/>
                  <a:gd name="connsiteX7" fmla="*/ 10530 w 125342"/>
                  <a:gd name="connsiteY7" fmla="*/ 27909 h 125336"/>
                  <a:gd name="connsiteX8" fmla="*/ 0 w 125342"/>
                  <a:gd name="connsiteY8" fmla="*/ 62760 h 125336"/>
                  <a:gd name="connsiteX9" fmla="*/ 18487 w 125342"/>
                  <a:gd name="connsiteY9" fmla="*/ 106854 h 125336"/>
                  <a:gd name="connsiteX10" fmla="*/ 62583 w 125342"/>
                  <a:gd name="connsiteY10" fmla="*/ 125337 h 125336"/>
                  <a:gd name="connsiteX11" fmla="*/ 62583 w 125342"/>
                  <a:gd name="connsiteY11" fmla="*/ 15600 h 125336"/>
                  <a:gd name="connsiteX12" fmla="*/ 88982 w 125342"/>
                  <a:gd name="connsiteY12" fmla="*/ 23609 h 125336"/>
                  <a:gd name="connsiteX13" fmla="*/ 106488 w 125342"/>
                  <a:gd name="connsiteY13" fmla="*/ 44935 h 125336"/>
                  <a:gd name="connsiteX14" fmla="*/ 109189 w 125342"/>
                  <a:gd name="connsiteY14" fmla="*/ 72391 h 125336"/>
                  <a:gd name="connsiteX15" fmla="*/ 96182 w 125342"/>
                  <a:gd name="connsiteY15" fmla="*/ 96722 h 125336"/>
                  <a:gd name="connsiteX16" fmla="*/ 71856 w 125342"/>
                  <a:gd name="connsiteY16" fmla="*/ 109728 h 125336"/>
                  <a:gd name="connsiteX17" fmla="*/ 44398 w 125342"/>
                  <a:gd name="connsiteY17" fmla="*/ 107023 h 125336"/>
                  <a:gd name="connsiteX18" fmla="*/ 23069 w 125342"/>
                  <a:gd name="connsiteY18" fmla="*/ 89521 h 125336"/>
                  <a:gd name="connsiteX19" fmla="*/ 15060 w 125342"/>
                  <a:gd name="connsiteY19" fmla="*/ 63120 h 125336"/>
                  <a:gd name="connsiteX20" fmla="*/ 28978 w 125342"/>
                  <a:gd name="connsiteY20" fmla="*/ 29518 h 125336"/>
                  <a:gd name="connsiteX21" fmla="*/ 62583 w 125342"/>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2" h="125336">
                    <a:moveTo>
                      <a:pt x="62583" y="125337"/>
                    </a:moveTo>
                    <a:cubicBezTo>
                      <a:pt x="74987" y="125356"/>
                      <a:pt x="87115" y="121692"/>
                      <a:pt x="97434" y="114815"/>
                    </a:cubicBezTo>
                    <a:cubicBezTo>
                      <a:pt x="107752" y="107935"/>
                      <a:pt x="115799" y="98149"/>
                      <a:pt x="120553" y="86693"/>
                    </a:cubicBezTo>
                    <a:cubicBezTo>
                      <a:pt x="125308" y="75239"/>
                      <a:pt x="126560" y="62630"/>
                      <a:pt x="124140" y="50465"/>
                    </a:cubicBezTo>
                    <a:cubicBezTo>
                      <a:pt x="121728" y="38300"/>
                      <a:pt x="115753" y="27125"/>
                      <a:pt x="106988" y="18356"/>
                    </a:cubicBezTo>
                    <a:cubicBezTo>
                      <a:pt x="98216" y="9586"/>
                      <a:pt x="87038" y="3615"/>
                      <a:pt x="74878" y="1200"/>
                    </a:cubicBezTo>
                    <a:cubicBezTo>
                      <a:pt x="62712" y="-1215"/>
                      <a:pt x="50103" y="33"/>
                      <a:pt x="38649" y="4788"/>
                    </a:cubicBezTo>
                    <a:cubicBezTo>
                      <a:pt x="27195" y="9542"/>
                      <a:pt x="17409" y="17588"/>
                      <a:pt x="10530" y="27909"/>
                    </a:cubicBezTo>
                    <a:cubicBezTo>
                      <a:pt x="3645" y="38228"/>
                      <a:pt x="-13" y="50357"/>
                      <a:pt x="0" y="62760"/>
                    </a:cubicBezTo>
                    <a:cubicBezTo>
                      <a:pt x="141" y="79313"/>
                      <a:pt x="6783" y="95148"/>
                      <a:pt x="18487" y="106854"/>
                    </a:cubicBezTo>
                    <a:cubicBezTo>
                      <a:pt x="30191" y="118559"/>
                      <a:pt x="46028" y="125196"/>
                      <a:pt x="62583" y="125337"/>
                    </a:cubicBezTo>
                    <a:close/>
                    <a:moveTo>
                      <a:pt x="62583" y="15600"/>
                    </a:moveTo>
                    <a:cubicBezTo>
                      <a:pt x="71978" y="15600"/>
                      <a:pt x="81167" y="18387"/>
                      <a:pt x="88982" y="23609"/>
                    </a:cubicBezTo>
                    <a:cubicBezTo>
                      <a:pt x="96798" y="28830"/>
                      <a:pt x="102888" y="36252"/>
                      <a:pt x="106488" y="44935"/>
                    </a:cubicBezTo>
                    <a:cubicBezTo>
                      <a:pt x="110081" y="53618"/>
                      <a:pt x="111024" y="63173"/>
                      <a:pt x="109189" y="72391"/>
                    </a:cubicBezTo>
                    <a:cubicBezTo>
                      <a:pt x="107354" y="81609"/>
                      <a:pt x="102830" y="90076"/>
                      <a:pt x="96182" y="96722"/>
                    </a:cubicBezTo>
                    <a:cubicBezTo>
                      <a:pt x="89541" y="103368"/>
                      <a:pt x="81071" y="107894"/>
                      <a:pt x="71856" y="109728"/>
                    </a:cubicBezTo>
                    <a:cubicBezTo>
                      <a:pt x="62635" y="111561"/>
                      <a:pt x="53080" y="110620"/>
                      <a:pt x="44398" y="107023"/>
                    </a:cubicBezTo>
                    <a:cubicBezTo>
                      <a:pt x="35716" y="103427"/>
                      <a:pt x="28292" y="97336"/>
                      <a:pt x="23069" y="89521"/>
                    </a:cubicBezTo>
                    <a:cubicBezTo>
                      <a:pt x="17845" y="81707"/>
                      <a:pt x="15060" y="72519"/>
                      <a:pt x="15060" y="63120"/>
                    </a:cubicBezTo>
                    <a:cubicBezTo>
                      <a:pt x="15060" y="50517"/>
                      <a:pt x="20066" y="38430"/>
                      <a:pt x="28978" y="29518"/>
                    </a:cubicBezTo>
                    <a:cubicBezTo>
                      <a:pt x="37892" y="20606"/>
                      <a:pt x="49981" y="15600"/>
                      <a:pt x="62583" y="15600"/>
                    </a:cubicBezTo>
                    <a:close/>
                  </a:path>
                </a:pathLst>
              </a:custGeom>
              <a:solidFill>
                <a:srgbClr val="2D5967"/>
              </a:solidFill>
              <a:ln w="6417" cap="flat">
                <a:noFill/>
                <a:prstDash val="solid"/>
                <a:miter/>
              </a:ln>
            </p:spPr>
            <p:txBody>
              <a:bodyPr rtlCol="0" anchor="ctr"/>
              <a:lstStyle/>
              <a:p>
                <a:endParaRPr lang="en-US"/>
              </a:p>
            </p:txBody>
          </p:sp>
          <p:sp>
            <p:nvSpPr>
              <p:cNvPr id="15" name="Freeform: Shape 340">
                <a:extLst>
                  <a:ext uri="{FF2B5EF4-FFF2-40B4-BE49-F238E27FC236}">
                    <a16:creationId xmlns:a16="http://schemas.microsoft.com/office/drawing/2014/main" id="{4F071885-E2DD-C327-75DB-D8AF95D2DD9E}"/>
                  </a:ext>
                </a:extLst>
              </p:cNvPr>
              <p:cNvSpPr/>
              <p:nvPr/>
            </p:nvSpPr>
            <p:spPr>
              <a:xfrm>
                <a:off x="5438934" y="1865065"/>
                <a:ext cx="151491" cy="151488"/>
              </a:xfrm>
              <a:custGeom>
                <a:avLst/>
                <a:gdLst>
                  <a:gd name="connsiteX0" fmla="*/ 75924 w 151491"/>
                  <a:gd name="connsiteY0" fmla="*/ 151488 h 151488"/>
                  <a:gd name="connsiteX1" fmla="*/ 117967 w 151491"/>
                  <a:gd name="connsiteY1" fmla="*/ 138629 h 151488"/>
                  <a:gd name="connsiteX2" fmla="*/ 145784 w 151491"/>
                  <a:gd name="connsiteY2" fmla="*/ 104584 h 151488"/>
                  <a:gd name="connsiteX3" fmla="*/ 150006 w 151491"/>
                  <a:gd name="connsiteY3" fmla="*/ 60824 h 151488"/>
                  <a:gd name="connsiteX4" fmla="*/ 129209 w 151491"/>
                  <a:gd name="connsiteY4" fmla="*/ 22089 h 151488"/>
                  <a:gd name="connsiteX5" fmla="*/ 90400 w 151491"/>
                  <a:gd name="connsiteY5" fmla="*/ 1431 h 151488"/>
                  <a:gd name="connsiteX6" fmla="*/ 46657 w 151491"/>
                  <a:gd name="connsiteY6" fmla="*/ 5809 h 151488"/>
                  <a:gd name="connsiteX7" fmla="*/ 12712 w 151491"/>
                  <a:gd name="connsiteY7" fmla="*/ 33747 h 151488"/>
                  <a:gd name="connsiteX8" fmla="*/ 0 w 151491"/>
                  <a:gd name="connsiteY8" fmla="*/ 75834 h 151488"/>
                  <a:gd name="connsiteX9" fmla="*/ 5813 w 151491"/>
                  <a:gd name="connsiteY9" fmla="*/ 104834 h 151488"/>
                  <a:gd name="connsiteX10" fmla="*/ 22279 w 151491"/>
                  <a:gd name="connsiteY10" fmla="*/ 129399 h 151488"/>
                  <a:gd name="connsiteX11" fmla="*/ 46907 w 151491"/>
                  <a:gd name="connsiteY11" fmla="*/ 145783 h 151488"/>
                  <a:gd name="connsiteX12" fmla="*/ 75924 w 151491"/>
                  <a:gd name="connsiteY12" fmla="*/ 151488 h 151488"/>
                  <a:gd name="connsiteX13" fmla="*/ 75924 w 151491"/>
                  <a:gd name="connsiteY13" fmla="*/ 15238 h 151488"/>
                  <a:gd name="connsiteX14" fmla="*/ 109593 w 151491"/>
                  <a:gd name="connsiteY14" fmla="*/ 25451 h 151488"/>
                  <a:gd name="connsiteX15" fmla="*/ 131911 w 151491"/>
                  <a:gd name="connsiteY15" fmla="*/ 52645 h 151488"/>
                  <a:gd name="connsiteX16" fmla="*/ 135357 w 151491"/>
                  <a:gd name="connsiteY16" fmla="*/ 87656 h 151488"/>
                  <a:gd name="connsiteX17" fmla="*/ 118775 w 151491"/>
                  <a:gd name="connsiteY17" fmla="*/ 118681 h 151488"/>
                  <a:gd name="connsiteX18" fmla="*/ 87750 w 151491"/>
                  <a:gd name="connsiteY18" fmla="*/ 135265 h 151488"/>
                  <a:gd name="connsiteX19" fmla="*/ 52740 w 151491"/>
                  <a:gd name="connsiteY19" fmla="*/ 131817 h 151488"/>
                  <a:gd name="connsiteX20" fmla="*/ 25545 w 151491"/>
                  <a:gd name="connsiteY20" fmla="*/ 109499 h 151488"/>
                  <a:gd name="connsiteX21" fmla="*/ 15330 w 151491"/>
                  <a:gd name="connsiteY21" fmla="*/ 75834 h 151488"/>
                  <a:gd name="connsiteX22" fmla="*/ 33104 w 151491"/>
                  <a:gd name="connsiteY22" fmla="*/ 33013 h 151488"/>
                  <a:gd name="connsiteX23" fmla="*/ 75924 w 151491"/>
                  <a:gd name="connsiteY23" fmla="*/ 15238 h 15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491" h="151488">
                    <a:moveTo>
                      <a:pt x="75924" y="151488"/>
                    </a:moveTo>
                    <a:cubicBezTo>
                      <a:pt x="90901" y="151453"/>
                      <a:pt x="105531" y="146978"/>
                      <a:pt x="117967" y="138629"/>
                    </a:cubicBezTo>
                    <a:cubicBezTo>
                      <a:pt x="130403" y="130280"/>
                      <a:pt x="140079" y="118433"/>
                      <a:pt x="145784" y="104584"/>
                    </a:cubicBezTo>
                    <a:cubicBezTo>
                      <a:pt x="151489" y="90735"/>
                      <a:pt x="152958" y="75507"/>
                      <a:pt x="150006" y="60824"/>
                    </a:cubicBezTo>
                    <a:cubicBezTo>
                      <a:pt x="147055" y="46140"/>
                      <a:pt x="139817" y="32661"/>
                      <a:pt x="129209" y="22089"/>
                    </a:cubicBezTo>
                    <a:cubicBezTo>
                      <a:pt x="118602" y="11518"/>
                      <a:pt x="105095" y="4329"/>
                      <a:pt x="90400" y="1431"/>
                    </a:cubicBezTo>
                    <a:cubicBezTo>
                      <a:pt x="75706" y="-1466"/>
                      <a:pt x="60485" y="57"/>
                      <a:pt x="46657" y="5809"/>
                    </a:cubicBezTo>
                    <a:cubicBezTo>
                      <a:pt x="32828" y="11561"/>
                      <a:pt x="21015" y="21283"/>
                      <a:pt x="12712" y="33747"/>
                    </a:cubicBezTo>
                    <a:cubicBezTo>
                      <a:pt x="4408" y="46211"/>
                      <a:pt x="-13" y="60857"/>
                      <a:pt x="0" y="75834"/>
                    </a:cubicBezTo>
                    <a:cubicBezTo>
                      <a:pt x="13" y="85788"/>
                      <a:pt x="1989" y="95643"/>
                      <a:pt x="5813" y="104834"/>
                    </a:cubicBezTo>
                    <a:cubicBezTo>
                      <a:pt x="9632" y="114025"/>
                      <a:pt x="15233" y="122373"/>
                      <a:pt x="22279" y="129399"/>
                    </a:cubicBezTo>
                    <a:cubicBezTo>
                      <a:pt x="29331" y="136425"/>
                      <a:pt x="37699" y="141992"/>
                      <a:pt x="46907" y="145783"/>
                    </a:cubicBezTo>
                    <a:cubicBezTo>
                      <a:pt x="56109" y="149573"/>
                      <a:pt x="65971" y="151512"/>
                      <a:pt x="75924" y="151488"/>
                    </a:cubicBezTo>
                    <a:close/>
                    <a:moveTo>
                      <a:pt x="75924" y="15238"/>
                    </a:moveTo>
                    <a:cubicBezTo>
                      <a:pt x="87910" y="15238"/>
                      <a:pt x="99628" y="18793"/>
                      <a:pt x="109593" y="25451"/>
                    </a:cubicBezTo>
                    <a:cubicBezTo>
                      <a:pt x="119558" y="32109"/>
                      <a:pt x="127323" y="41573"/>
                      <a:pt x="131911" y="52645"/>
                    </a:cubicBezTo>
                    <a:cubicBezTo>
                      <a:pt x="136493" y="63718"/>
                      <a:pt x="137692" y="75901"/>
                      <a:pt x="135357" y="87656"/>
                    </a:cubicBezTo>
                    <a:cubicBezTo>
                      <a:pt x="133021" y="99410"/>
                      <a:pt x="127246" y="110207"/>
                      <a:pt x="118775" y="118681"/>
                    </a:cubicBezTo>
                    <a:cubicBezTo>
                      <a:pt x="110299" y="127156"/>
                      <a:pt x="99499" y="132927"/>
                      <a:pt x="87750" y="135265"/>
                    </a:cubicBezTo>
                    <a:cubicBezTo>
                      <a:pt x="75994" y="137603"/>
                      <a:pt x="63809" y="136403"/>
                      <a:pt x="52740" y="131817"/>
                    </a:cubicBezTo>
                    <a:cubicBezTo>
                      <a:pt x="41664" y="127230"/>
                      <a:pt x="32199" y="119464"/>
                      <a:pt x="25545" y="109499"/>
                    </a:cubicBezTo>
                    <a:cubicBezTo>
                      <a:pt x="18885" y="99534"/>
                      <a:pt x="15330" y="87819"/>
                      <a:pt x="15330" y="75834"/>
                    </a:cubicBezTo>
                    <a:cubicBezTo>
                      <a:pt x="15355" y="59771"/>
                      <a:pt x="21747" y="44372"/>
                      <a:pt x="33104" y="33013"/>
                    </a:cubicBezTo>
                    <a:cubicBezTo>
                      <a:pt x="44462" y="21654"/>
                      <a:pt x="59863" y="15262"/>
                      <a:pt x="75924" y="15238"/>
                    </a:cubicBezTo>
                    <a:close/>
                  </a:path>
                </a:pathLst>
              </a:custGeom>
              <a:solidFill>
                <a:srgbClr val="2D5967"/>
              </a:solidFill>
              <a:ln w="6417" cap="flat">
                <a:noFill/>
                <a:prstDash val="solid"/>
                <a:miter/>
              </a:ln>
            </p:spPr>
            <p:txBody>
              <a:bodyPr rtlCol="0" anchor="ctr"/>
              <a:lstStyle/>
              <a:p>
                <a:endParaRPr lang="en-US"/>
              </a:p>
            </p:txBody>
          </p:sp>
          <p:sp>
            <p:nvSpPr>
              <p:cNvPr id="16" name="Freeform: Shape 341">
                <a:extLst>
                  <a:ext uri="{FF2B5EF4-FFF2-40B4-BE49-F238E27FC236}">
                    <a16:creationId xmlns:a16="http://schemas.microsoft.com/office/drawing/2014/main" id="{B20AF416-0EE1-FBDC-6A70-A7A1E2863D03}"/>
                  </a:ext>
                </a:extLst>
              </p:cNvPr>
              <p:cNvSpPr/>
              <p:nvPr/>
            </p:nvSpPr>
            <p:spPr>
              <a:xfrm>
                <a:off x="5441918" y="2132432"/>
                <a:ext cx="15143" cy="93416"/>
              </a:xfrm>
              <a:custGeom>
                <a:avLst/>
                <a:gdLst>
                  <a:gd name="connsiteX0" fmla="*/ 7572 w 15143"/>
                  <a:gd name="connsiteY0" fmla="*/ 0 h 93416"/>
                  <a:gd name="connsiteX1" fmla="*/ 0 w 15143"/>
                  <a:gd name="connsiteY1" fmla="*/ 0 h 93416"/>
                  <a:gd name="connsiteX2" fmla="*/ 0 w 15143"/>
                  <a:gd name="connsiteY2" fmla="*/ 93416 h 93416"/>
                  <a:gd name="connsiteX3" fmla="*/ 3786 w 15143"/>
                  <a:gd name="connsiteY3" fmla="*/ 93416 h 93416"/>
                  <a:gd name="connsiteX4" fmla="*/ 15144 w 15143"/>
                  <a:gd name="connsiteY4" fmla="*/ 93416 h 93416"/>
                  <a:gd name="connsiteX5" fmla="*/ 15144 w 15143"/>
                  <a:gd name="connsiteY5" fmla="*/ 15150 h 93416"/>
                  <a:gd name="connsiteX6" fmla="*/ 7572 w 15143"/>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43" h="93416">
                    <a:moveTo>
                      <a:pt x="7572" y="0"/>
                    </a:moveTo>
                    <a:lnTo>
                      <a:pt x="0" y="0"/>
                    </a:lnTo>
                    <a:lnTo>
                      <a:pt x="0" y="93416"/>
                    </a:lnTo>
                    <a:lnTo>
                      <a:pt x="3786" y="93416"/>
                    </a:lnTo>
                    <a:lnTo>
                      <a:pt x="15144" y="93416"/>
                    </a:lnTo>
                    <a:lnTo>
                      <a:pt x="15144" y="15150"/>
                    </a:lnTo>
                    <a:lnTo>
                      <a:pt x="7572" y="0"/>
                    </a:lnTo>
                    <a:close/>
                  </a:path>
                </a:pathLst>
              </a:custGeom>
              <a:solidFill>
                <a:srgbClr val="2D5967"/>
              </a:solidFill>
              <a:ln w="6417" cap="flat">
                <a:noFill/>
                <a:prstDash val="solid"/>
                <a:miter/>
              </a:ln>
            </p:spPr>
            <p:txBody>
              <a:bodyPr rtlCol="0" anchor="ctr"/>
              <a:lstStyle/>
              <a:p>
                <a:endParaRPr lang="en-US"/>
              </a:p>
            </p:txBody>
          </p:sp>
          <p:sp>
            <p:nvSpPr>
              <p:cNvPr id="17" name="Freeform: Shape 342">
                <a:extLst>
                  <a:ext uri="{FF2B5EF4-FFF2-40B4-BE49-F238E27FC236}">
                    <a16:creationId xmlns:a16="http://schemas.microsoft.com/office/drawing/2014/main" id="{2A0EB724-C576-02CC-60A1-7A59F91B5994}"/>
                  </a:ext>
                </a:extLst>
              </p:cNvPr>
              <p:cNvSpPr/>
              <p:nvPr/>
            </p:nvSpPr>
            <p:spPr>
              <a:xfrm>
                <a:off x="5572231" y="2132432"/>
                <a:ext cx="15150" cy="93416"/>
              </a:xfrm>
              <a:custGeom>
                <a:avLst/>
                <a:gdLst>
                  <a:gd name="connsiteX0" fmla="*/ 7572 w 15150"/>
                  <a:gd name="connsiteY0" fmla="*/ 0 h 93416"/>
                  <a:gd name="connsiteX1" fmla="*/ 0 w 15150"/>
                  <a:gd name="connsiteY1" fmla="*/ 15150 h 93416"/>
                  <a:gd name="connsiteX2" fmla="*/ 0 w 15150"/>
                  <a:gd name="connsiteY2" fmla="*/ 93416 h 93416"/>
                  <a:gd name="connsiteX3" fmla="*/ 12622 w 15150"/>
                  <a:gd name="connsiteY3" fmla="*/ 93416 h 93416"/>
                  <a:gd name="connsiteX4" fmla="*/ 15150 w 15150"/>
                  <a:gd name="connsiteY4" fmla="*/ 93416 h 93416"/>
                  <a:gd name="connsiteX5" fmla="*/ 15150 w 15150"/>
                  <a:gd name="connsiteY5" fmla="*/ 0 h 93416"/>
                  <a:gd name="connsiteX6" fmla="*/ 7572 w 15150"/>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50" h="93416">
                    <a:moveTo>
                      <a:pt x="7572" y="0"/>
                    </a:moveTo>
                    <a:lnTo>
                      <a:pt x="0" y="15150"/>
                    </a:lnTo>
                    <a:lnTo>
                      <a:pt x="0" y="93416"/>
                    </a:lnTo>
                    <a:lnTo>
                      <a:pt x="12622" y="93416"/>
                    </a:lnTo>
                    <a:lnTo>
                      <a:pt x="15150" y="93416"/>
                    </a:lnTo>
                    <a:lnTo>
                      <a:pt x="15150" y="0"/>
                    </a:lnTo>
                    <a:lnTo>
                      <a:pt x="7572" y="0"/>
                    </a:lnTo>
                    <a:close/>
                  </a:path>
                </a:pathLst>
              </a:custGeom>
              <a:solidFill>
                <a:srgbClr val="2D5967"/>
              </a:solidFill>
              <a:ln w="6417" cap="flat">
                <a:noFill/>
                <a:prstDash val="solid"/>
                <a:miter/>
              </a:ln>
            </p:spPr>
            <p:txBody>
              <a:bodyPr rtlCol="0" anchor="ctr"/>
              <a:lstStyle/>
              <a:p>
                <a:endParaRPr lang="en-US"/>
              </a:p>
            </p:txBody>
          </p:sp>
          <p:sp>
            <p:nvSpPr>
              <p:cNvPr id="18" name="Freeform: Shape 343">
                <a:extLst>
                  <a:ext uri="{FF2B5EF4-FFF2-40B4-BE49-F238E27FC236}">
                    <a16:creationId xmlns:a16="http://schemas.microsoft.com/office/drawing/2014/main" id="{A3D425DA-2E30-0421-E01E-C88419E86647}"/>
                  </a:ext>
                </a:extLst>
              </p:cNvPr>
              <p:cNvSpPr/>
              <p:nvPr/>
            </p:nvSpPr>
            <p:spPr>
              <a:xfrm>
                <a:off x="5710091" y="2147569"/>
                <a:ext cx="15150" cy="78272"/>
              </a:xfrm>
              <a:custGeom>
                <a:avLst/>
                <a:gdLst>
                  <a:gd name="connsiteX0" fmla="*/ 0 w 15150"/>
                  <a:gd name="connsiteY0" fmla="*/ 15060 h 78272"/>
                  <a:gd name="connsiteX1" fmla="*/ 0 w 15150"/>
                  <a:gd name="connsiteY1" fmla="*/ 78273 h 78272"/>
                  <a:gd name="connsiteX2" fmla="*/ 15150 w 15150"/>
                  <a:gd name="connsiteY2" fmla="*/ 78273 h 78272"/>
                  <a:gd name="connsiteX3" fmla="*/ 15150 w 15150"/>
                  <a:gd name="connsiteY3" fmla="*/ 0 h 78272"/>
                  <a:gd name="connsiteX4" fmla="*/ 7578 w 15150"/>
                  <a:gd name="connsiteY4" fmla="*/ 0 h 78272"/>
                  <a:gd name="connsiteX5" fmla="*/ 0 w 15150"/>
                  <a:gd name="connsiteY5" fmla="*/ 1506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50" h="78272">
                    <a:moveTo>
                      <a:pt x="0" y="15060"/>
                    </a:moveTo>
                    <a:lnTo>
                      <a:pt x="0" y="78273"/>
                    </a:lnTo>
                    <a:lnTo>
                      <a:pt x="15150" y="78273"/>
                    </a:lnTo>
                    <a:lnTo>
                      <a:pt x="15150" y="0"/>
                    </a:lnTo>
                    <a:lnTo>
                      <a:pt x="7578" y="0"/>
                    </a:lnTo>
                    <a:lnTo>
                      <a:pt x="0" y="15060"/>
                    </a:lnTo>
                    <a:close/>
                  </a:path>
                </a:pathLst>
              </a:custGeom>
              <a:solidFill>
                <a:srgbClr val="2D5967"/>
              </a:solidFill>
              <a:ln w="6417" cap="flat">
                <a:noFill/>
                <a:prstDash val="solid"/>
                <a:miter/>
              </a:ln>
            </p:spPr>
            <p:txBody>
              <a:bodyPr rtlCol="0" anchor="ctr"/>
              <a:lstStyle/>
              <a:p>
                <a:endParaRPr lang="en-US"/>
              </a:p>
            </p:txBody>
          </p:sp>
          <p:sp>
            <p:nvSpPr>
              <p:cNvPr id="19" name="Freeform: Shape 344">
                <a:extLst>
                  <a:ext uri="{FF2B5EF4-FFF2-40B4-BE49-F238E27FC236}">
                    <a16:creationId xmlns:a16="http://schemas.microsoft.com/office/drawing/2014/main" id="{92548097-ABE4-7DEF-F24A-C5591A454B80}"/>
                  </a:ext>
                </a:extLst>
              </p:cNvPr>
              <p:cNvSpPr/>
              <p:nvPr/>
            </p:nvSpPr>
            <p:spPr>
              <a:xfrm>
                <a:off x="5305310" y="2147569"/>
                <a:ext cx="15053" cy="78272"/>
              </a:xfrm>
              <a:custGeom>
                <a:avLst/>
                <a:gdLst>
                  <a:gd name="connsiteX0" fmla="*/ 0 w 15053"/>
                  <a:gd name="connsiteY0" fmla="*/ 0 h 78272"/>
                  <a:gd name="connsiteX1" fmla="*/ 0 w 15053"/>
                  <a:gd name="connsiteY1" fmla="*/ 78273 h 78272"/>
                  <a:gd name="connsiteX2" fmla="*/ 15054 w 15053"/>
                  <a:gd name="connsiteY2" fmla="*/ 78273 h 78272"/>
                  <a:gd name="connsiteX3" fmla="*/ 15054 w 15053"/>
                  <a:gd name="connsiteY3" fmla="*/ 15060 h 78272"/>
                  <a:gd name="connsiteX4" fmla="*/ 7482 w 15053"/>
                  <a:gd name="connsiteY4" fmla="*/ 0 h 78272"/>
                  <a:gd name="connsiteX5" fmla="*/ 0 w 15053"/>
                  <a:gd name="connsiteY5" fmla="*/ 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53" h="78272">
                    <a:moveTo>
                      <a:pt x="0" y="0"/>
                    </a:moveTo>
                    <a:lnTo>
                      <a:pt x="0" y="78273"/>
                    </a:lnTo>
                    <a:lnTo>
                      <a:pt x="15054" y="78273"/>
                    </a:lnTo>
                    <a:lnTo>
                      <a:pt x="15054" y="15060"/>
                    </a:lnTo>
                    <a:lnTo>
                      <a:pt x="7482" y="0"/>
                    </a:lnTo>
                    <a:lnTo>
                      <a:pt x="0" y="0"/>
                    </a:lnTo>
                    <a:close/>
                  </a:path>
                </a:pathLst>
              </a:custGeom>
              <a:solidFill>
                <a:srgbClr val="2D5967"/>
              </a:solidFill>
              <a:ln w="6417" cap="flat">
                <a:noFill/>
                <a:prstDash val="solid"/>
                <a:miter/>
              </a:ln>
            </p:spPr>
            <p:txBody>
              <a:bodyPr rtlCol="0" anchor="ctr"/>
              <a:lstStyle/>
              <a:p>
                <a:endParaRPr lang="en-US"/>
              </a:p>
            </p:txBody>
          </p:sp>
        </p:grpSp>
        <p:sp>
          <p:nvSpPr>
            <p:cNvPr id="9" name="TextBox 345">
              <a:extLst>
                <a:ext uri="{FF2B5EF4-FFF2-40B4-BE49-F238E27FC236}">
                  <a16:creationId xmlns:a16="http://schemas.microsoft.com/office/drawing/2014/main" id="{427260AC-5DD4-39E2-0BD5-960967DAEDFB}"/>
                </a:ext>
              </a:extLst>
            </p:cNvPr>
            <p:cNvSpPr txBox="1"/>
            <p:nvPr/>
          </p:nvSpPr>
          <p:spPr>
            <a:xfrm>
              <a:off x="5188789" y="2194983"/>
              <a:ext cx="643125" cy="307777"/>
            </a:xfrm>
            <a:prstGeom prst="rect">
              <a:avLst/>
            </a:prstGeom>
            <a:noFill/>
          </p:spPr>
          <p:txBody>
            <a:bodyPr wrap="none" rtlCol="0">
              <a:spAutoFit/>
            </a:bodyPr>
            <a:lstStyle/>
            <a:p>
              <a:pPr algn="l"/>
              <a:r>
                <a:rPr lang="en-US" sz="1400" spc="0" baseline="0" dirty="0">
                  <a:solidFill>
                    <a:srgbClr val="000000"/>
                  </a:solidFill>
                  <a:latin typeface="Oracle Sans"/>
                  <a:cs typeface="Oracle Sans"/>
                  <a:sym typeface="Oracle Sans"/>
                  <a:rtl val="0"/>
                </a:rPr>
                <a:t> User </a:t>
              </a:r>
            </a:p>
          </p:txBody>
        </p:sp>
      </p:grpSp>
      <p:sp>
        <p:nvSpPr>
          <p:cNvPr id="20" name="正方形/長方形 19">
            <a:extLst>
              <a:ext uri="{FF2B5EF4-FFF2-40B4-BE49-F238E27FC236}">
                <a16:creationId xmlns:a16="http://schemas.microsoft.com/office/drawing/2014/main" id="{93CE3F59-1BEB-1598-24EC-778033FB7AB2}"/>
              </a:ext>
            </a:extLst>
          </p:cNvPr>
          <p:cNvSpPr/>
          <p:nvPr/>
        </p:nvSpPr>
        <p:spPr>
          <a:xfrm>
            <a:off x="8167330" y="4016656"/>
            <a:ext cx="4627974" cy="1890800"/>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lang="ja-JP" altLang="en-US" sz="1600" dirty="0">
                <a:solidFill>
                  <a:schemeClr val="tx1"/>
                </a:solidFill>
                <a:latin typeface="Meiryo UI" panose="020B0604030504040204" pitchFamily="34" charset="-128"/>
                <a:ea typeface="Meiryo UI" panose="020B0604030504040204" pitchFamily="34" charset="-128"/>
              </a:rPr>
              <a:t>利用者通知</a:t>
            </a:r>
            <a:r>
              <a:rPr lang="en-US" altLang="ja-JP" sz="1600" dirty="0">
                <a:solidFill>
                  <a:schemeClr val="tx1"/>
                </a:solidFill>
                <a:latin typeface="Meiryo UI" panose="020B0604030504040204" pitchFamily="34" charset="-128"/>
                <a:ea typeface="Meiryo UI" panose="020B0604030504040204" pitchFamily="34" charset="-128"/>
              </a:rPr>
              <a:t>_</a:t>
            </a:r>
            <a:r>
              <a:rPr lang="ja-JP" altLang="en-US" sz="1600" dirty="0">
                <a:solidFill>
                  <a:schemeClr val="tx1"/>
                </a:solidFill>
                <a:latin typeface="Meiryo UI" panose="020B0604030504040204" pitchFamily="34" charset="-128"/>
                <a:ea typeface="Meiryo UI" panose="020B0604030504040204" pitchFamily="34" charset="-128"/>
              </a:rPr>
              <a:t>メッセージ通知機能</a:t>
            </a:r>
            <a:endParaRPr kumimoji="1" lang="en-US" altLang="ja-JP" sz="1600" dirty="0">
              <a:solidFill>
                <a:schemeClr val="tx1"/>
              </a:solidFill>
              <a:latin typeface="Meiryo UI" panose="020B0604030504040204" pitchFamily="34" charset="-128"/>
              <a:ea typeface="Meiryo UI" panose="020B0604030504040204" pitchFamily="34" charset="-128"/>
            </a:endParaRPr>
          </a:p>
        </p:txBody>
      </p:sp>
      <p:sp>
        <p:nvSpPr>
          <p:cNvPr id="22" name="Rectangle 46">
            <a:extLst>
              <a:ext uri="{FF2B5EF4-FFF2-40B4-BE49-F238E27FC236}">
                <a16:creationId xmlns:a16="http://schemas.microsoft.com/office/drawing/2014/main" id="{F2563C59-13B8-A407-5746-DE9AD490B9B1}"/>
              </a:ext>
            </a:extLst>
          </p:cNvPr>
          <p:cNvSpPr/>
          <p:nvPr/>
        </p:nvSpPr>
        <p:spPr>
          <a:xfrm>
            <a:off x="5276670" y="4351764"/>
            <a:ext cx="2346027" cy="1555692"/>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45720" rIns="45720" anchor="t"/>
          <a:lstStyle/>
          <a:p>
            <a:r>
              <a:rPr lang="ja-JP" altLang="en-US" sz="1600" b="1"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連携機能</a:t>
            </a:r>
            <a:endParaRPr lang="en-US" altLang="ja-JP" sz="1600" b="1"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4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申請の受理など、通知が必要となるイベントの発生源。</a:t>
            </a:r>
            <a:endParaRPr lang="en-US" altLang="ja-JP" sz="14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4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4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・申請・届出</a:t>
            </a:r>
            <a:r>
              <a:rPr lang="en-US" altLang="ja-JP" sz="14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4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申請・届出機能</a:t>
            </a:r>
            <a:endParaRPr lang="en-US" altLang="ja-JP" sz="14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4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・審査・承認</a:t>
            </a:r>
            <a:r>
              <a:rPr lang="en-US" altLang="ja-JP" sz="14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4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審査・承認機能</a:t>
            </a:r>
            <a:endParaRPr lang="en-US" altLang="ja-JP" sz="14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cxnSp>
        <p:nvCxnSpPr>
          <p:cNvPr id="23" name="Straight Arrow Connector 43">
            <a:extLst>
              <a:ext uri="{FF2B5EF4-FFF2-40B4-BE49-F238E27FC236}">
                <a16:creationId xmlns:a16="http://schemas.microsoft.com/office/drawing/2014/main" id="{3BCD974B-EC29-395D-51F7-F592927CD4EA}"/>
              </a:ext>
            </a:extLst>
          </p:cNvPr>
          <p:cNvCxnSpPr>
            <a:cxnSpLocks/>
          </p:cNvCxnSpPr>
          <p:nvPr/>
        </p:nvCxnSpPr>
        <p:spPr bwMode="auto">
          <a:xfrm>
            <a:off x="7783730" y="4999116"/>
            <a:ext cx="1291046" cy="8379"/>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4" name="Straight Arrow Connector 43">
            <a:extLst>
              <a:ext uri="{FF2B5EF4-FFF2-40B4-BE49-F238E27FC236}">
                <a16:creationId xmlns:a16="http://schemas.microsoft.com/office/drawing/2014/main" id="{6E463F33-FBE9-5126-6B91-90AD86DCB9CE}"/>
              </a:ext>
            </a:extLst>
          </p:cNvPr>
          <p:cNvCxnSpPr>
            <a:cxnSpLocks/>
          </p:cNvCxnSpPr>
          <p:nvPr/>
        </p:nvCxnSpPr>
        <p:spPr bwMode="auto">
          <a:xfrm>
            <a:off x="3530658" y="5007495"/>
            <a:ext cx="1569499" cy="2"/>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5" name="Straight Arrow Connector 18">
            <a:extLst>
              <a:ext uri="{FF2B5EF4-FFF2-40B4-BE49-F238E27FC236}">
                <a16:creationId xmlns:a16="http://schemas.microsoft.com/office/drawing/2014/main" id="{755EB3DF-6CF0-02DA-B0B3-94EED95AC8FE}"/>
              </a:ext>
            </a:extLst>
          </p:cNvPr>
          <p:cNvCxnSpPr>
            <a:cxnSpLocks/>
          </p:cNvCxnSpPr>
          <p:nvPr/>
        </p:nvCxnSpPr>
        <p:spPr bwMode="auto">
          <a:xfrm>
            <a:off x="11541744" y="5616116"/>
            <a:ext cx="0" cy="967588"/>
          </a:xfrm>
          <a:prstGeom prst="straightConnector1">
            <a:avLst/>
          </a:prstGeom>
          <a:solidFill>
            <a:srgbClr val="00B8FF"/>
          </a:solidFill>
          <a:ln w="12700" cap="flat" cmpd="sng" algn="ctr">
            <a:solidFill>
              <a:srgbClr val="312D2A"/>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6" name="Straight Arrow Connector 39">
            <a:extLst>
              <a:ext uri="{FF2B5EF4-FFF2-40B4-BE49-F238E27FC236}">
                <a16:creationId xmlns:a16="http://schemas.microsoft.com/office/drawing/2014/main" id="{14633B4D-2855-B0BB-66BD-A958CBA731BD}"/>
              </a:ext>
            </a:extLst>
          </p:cNvPr>
          <p:cNvCxnSpPr>
            <a:cxnSpLocks/>
          </p:cNvCxnSpPr>
          <p:nvPr/>
        </p:nvCxnSpPr>
        <p:spPr bwMode="auto">
          <a:xfrm flipH="1">
            <a:off x="3530658" y="6575260"/>
            <a:ext cx="8011086" cy="0"/>
          </a:xfrm>
          <a:prstGeom prst="straightConnector1">
            <a:avLst/>
          </a:prstGeom>
          <a:solidFill>
            <a:srgbClr val="00B8FF"/>
          </a:solidFill>
          <a:ln w="12700" cap="flat" cmpd="sng" algn="ctr">
            <a:solidFill>
              <a:srgbClr val="312D2A"/>
            </a:solidFill>
            <a:prstDash val="solid"/>
            <a:miter lim="800000"/>
            <a:headEnd type="none" w="med" len="sm"/>
            <a:tailEnd type="arrow"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7" name="Straight Arrow Connector 39">
            <a:extLst>
              <a:ext uri="{FF2B5EF4-FFF2-40B4-BE49-F238E27FC236}">
                <a16:creationId xmlns:a16="http://schemas.microsoft.com/office/drawing/2014/main" id="{068F5E55-C3EB-5958-1FDE-FB8D4E247FFA}"/>
              </a:ext>
            </a:extLst>
          </p:cNvPr>
          <p:cNvCxnSpPr>
            <a:cxnSpLocks/>
          </p:cNvCxnSpPr>
          <p:nvPr/>
        </p:nvCxnSpPr>
        <p:spPr bwMode="auto">
          <a:xfrm flipV="1">
            <a:off x="3113665" y="5367068"/>
            <a:ext cx="0" cy="823419"/>
          </a:xfrm>
          <a:prstGeom prst="straightConnector1">
            <a:avLst/>
          </a:prstGeom>
          <a:solidFill>
            <a:srgbClr val="00B8FF"/>
          </a:solidFill>
          <a:ln w="12700" cap="flat" cmpd="sng" algn="ctr">
            <a:solidFill>
              <a:srgbClr val="312D2A"/>
            </a:solidFill>
            <a:prstDash val="solid"/>
            <a:miter lim="800000"/>
            <a:headEnd type="none" w="med" len="sm"/>
            <a:tailEnd type="arrow"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28" name="グループ化 27">
            <a:extLst>
              <a:ext uri="{FF2B5EF4-FFF2-40B4-BE49-F238E27FC236}">
                <a16:creationId xmlns:a16="http://schemas.microsoft.com/office/drawing/2014/main" id="{ABBD8876-CF01-EEB5-0D71-3930976DD11A}"/>
              </a:ext>
            </a:extLst>
          </p:cNvPr>
          <p:cNvGrpSpPr/>
          <p:nvPr/>
        </p:nvGrpSpPr>
        <p:grpSpPr>
          <a:xfrm>
            <a:off x="9235813" y="4708062"/>
            <a:ext cx="630301" cy="825183"/>
            <a:chOff x="8474613" y="4919653"/>
            <a:chExt cx="783258" cy="1062066"/>
          </a:xfrm>
        </p:grpSpPr>
        <p:pic>
          <p:nvPicPr>
            <p:cNvPr id="29" name="グラフィックス 28">
              <a:extLst>
                <a:ext uri="{FF2B5EF4-FFF2-40B4-BE49-F238E27FC236}">
                  <a16:creationId xmlns:a16="http://schemas.microsoft.com/office/drawing/2014/main" id="{82884689-5383-CC42-B9A7-F6956916AE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40369" y="4919653"/>
              <a:ext cx="692818" cy="692818"/>
            </a:xfrm>
            <a:prstGeom prst="rect">
              <a:avLst/>
            </a:prstGeom>
          </p:spPr>
        </p:pic>
        <p:sp>
          <p:nvSpPr>
            <p:cNvPr id="30" name="TextBox 183">
              <a:extLst>
                <a:ext uri="{FF2B5EF4-FFF2-40B4-BE49-F238E27FC236}">
                  <a16:creationId xmlns:a16="http://schemas.microsoft.com/office/drawing/2014/main" id="{B2710103-1BDF-E01F-349C-11527234533E}"/>
                </a:ext>
              </a:extLst>
            </p:cNvPr>
            <p:cNvSpPr txBox="1"/>
            <p:nvPr/>
          </p:nvSpPr>
          <p:spPr>
            <a:xfrm>
              <a:off x="8474613" y="5585589"/>
              <a:ext cx="783258" cy="396130"/>
            </a:xfrm>
            <a:prstGeom prst="rect">
              <a:avLst/>
            </a:prstGeom>
            <a:noFill/>
          </p:spPr>
          <p:txBody>
            <a:bodyPr wrap="none" rtlCol="0">
              <a:spAutoFit/>
            </a:bodyPr>
            <a:lstStyle/>
            <a:p>
              <a:pPr algn="l"/>
              <a:r>
                <a:rPr lang="en-US" sz="1400" spc="0" baseline="0" dirty="0">
                  <a:solidFill>
                    <a:srgbClr val="000000"/>
                  </a:solidFill>
                  <a:latin typeface="Oracle Sans"/>
                  <a:cs typeface="Oracle Sans"/>
                  <a:sym typeface="Oracle Sans"/>
                  <a:rtl val="0"/>
                </a:rPr>
                <a:t>APEX</a:t>
              </a:r>
            </a:p>
          </p:txBody>
        </p:sp>
      </p:grpSp>
      <p:grpSp>
        <p:nvGrpSpPr>
          <p:cNvPr id="704" name="グループ化 703">
            <a:extLst>
              <a:ext uri="{FF2B5EF4-FFF2-40B4-BE49-F238E27FC236}">
                <a16:creationId xmlns:a16="http://schemas.microsoft.com/office/drawing/2014/main" id="{1D4877DF-7B92-A0BC-682E-F8D02E842C1A}"/>
              </a:ext>
            </a:extLst>
          </p:cNvPr>
          <p:cNvGrpSpPr/>
          <p:nvPr/>
        </p:nvGrpSpPr>
        <p:grpSpPr>
          <a:xfrm>
            <a:off x="10799075" y="4802260"/>
            <a:ext cx="1337226" cy="716070"/>
            <a:chOff x="8511961" y="3081136"/>
            <a:chExt cx="1337226" cy="716070"/>
          </a:xfrm>
        </p:grpSpPr>
        <p:grpSp>
          <p:nvGrpSpPr>
            <p:cNvPr id="705" name="Graphic 3">
              <a:extLst>
                <a:ext uri="{FF2B5EF4-FFF2-40B4-BE49-F238E27FC236}">
                  <a16:creationId xmlns:a16="http://schemas.microsoft.com/office/drawing/2014/main" id="{AB7F8A61-21D9-3837-6A93-12D06EA40995}"/>
                </a:ext>
              </a:extLst>
            </p:cNvPr>
            <p:cNvGrpSpPr/>
            <p:nvPr/>
          </p:nvGrpSpPr>
          <p:grpSpPr>
            <a:xfrm>
              <a:off x="8861914" y="3081136"/>
              <a:ext cx="612742" cy="430463"/>
              <a:chOff x="4722795" y="3859576"/>
              <a:chExt cx="513347" cy="352868"/>
            </a:xfrm>
          </p:grpSpPr>
          <p:grpSp>
            <p:nvGrpSpPr>
              <p:cNvPr id="707" name="Graphic 3">
                <a:extLst>
                  <a:ext uri="{FF2B5EF4-FFF2-40B4-BE49-F238E27FC236}">
                    <a16:creationId xmlns:a16="http://schemas.microsoft.com/office/drawing/2014/main" id="{23DF5296-42D6-BD9A-7460-58BB9E3AB011}"/>
                  </a:ext>
                </a:extLst>
              </p:cNvPr>
              <p:cNvGrpSpPr/>
              <p:nvPr/>
            </p:nvGrpSpPr>
            <p:grpSpPr>
              <a:xfrm>
                <a:off x="4722795" y="3859576"/>
                <a:ext cx="513347" cy="352868"/>
                <a:chOff x="4722795" y="3859576"/>
                <a:chExt cx="513347" cy="352868"/>
              </a:xfrm>
              <a:solidFill>
                <a:srgbClr val="FFFFFF"/>
              </a:solidFill>
            </p:grpSpPr>
            <p:sp>
              <p:nvSpPr>
                <p:cNvPr id="865" name="Freeform: Shape 581">
                  <a:extLst>
                    <a:ext uri="{FF2B5EF4-FFF2-40B4-BE49-F238E27FC236}">
                      <a16:creationId xmlns:a16="http://schemas.microsoft.com/office/drawing/2014/main" id="{0E04F377-45C0-FDB9-9E59-0874EF763E3D}"/>
                    </a:ext>
                  </a:extLst>
                </p:cNvPr>
                <p:cNvSpPr/>
                <p:nvPr/>
              </p:nvSpPr>
              <p:spPr>
                <a:xfrm>
                  <a:off x="4727005" y="3863779"/>
                  <a:ext cx="504941" cy="344475"/>
                </a:xfrm>
                <a:custGeom>
                  <a:avLst/>
                  <a:gdLst>
                    <a:gd name="connsiteX0" fmla="*/ 350353 w 504941"/>
                    <a:gd name="connsiteY0" fmla="*/ 344475 h 344475"/>
                    <a:gd name="connsiteX1" fmla="*/ 350353 w 504941"/>
                    <a:gd name="connsiteY1" fmla="*/ 310870 h 344475"/>
                    <a:gd name="connsiteX2" fmla="*/ 64694 w 504941"/>
                    <a:gd name="connsiteY2" fmla="*/ 310870 h 344475"/>
                    <a:gd name="connsiteX3" fmla="*/ 64694 w 504941"/>
                    <a:gd name="connsiteY3" fmla="*/ 153754 h 344475"/>
                    <a:gd name="connsiteX4" fmla="*/ 0 w 504941"/>
                    <a:gd name="connsiteY4" fmla="*/ 77297 h 344475"/>
                    <a:gd name="connsiteX5" fmla="*/ 77297 w 504941"/>
                    <a:gd name="connsiteY5" fmla="*/ 0 h 344475"/>
                    <a:gd name="connsiteX6" fmla="*/ 145348 w 504941"/>
                    <a:gd name="connsiteY6" fmla="*/ 42011 h 344475"/>
                    <a:gd name="connsiteX7" fmla="*/ 440253 w 504941"/>
                    <a:gd name="connsiteY7" fmla="*/ 42011 h 344475"/>
                    <a:gd name="connsiteX8" fmla="*/ 440253 w 504941"/>
                    <a:gd name="connsiteY8" fmla="*/ 189881 h 344475"/>
                    <a:gd name="connsiteX9" fmla="*/ 504941 w 504941"/>
                    <a:gd name="connsiteY9" fmla="*/ 189881 h 344475"/>
                    <a:gd name="connsiteX10" fmla="*/ 504941 w 504941"/>
                    <a:gd name="connsiteY10" fmla="*/ 344475 h 344475"/>
                    <a:gd name="connsiteX11" fmla="*/ 350353 w 504941"/>
                    <a:gd name="connsiteY11" fmla="*/ 344475 h 34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941" h="344475">
                      <a:moveTo>
                        <a:pt x="350353" y="344475"/>
                      </a:moveTo>
                      <a:lnTo>
                        <a:pt x="350353" y="310870"/>
                      </a:lnTo>
                      <a:lnTo>
                        <a:pt x="64694" y="310870"/>
                      </a:lnTo>
                      <a:lnTo>
                        <a:pt x="64694" y="153754"/>
                      </a:lnTo>
                      <a:cubicBezTo>
                        <a:pt x="27727" y="147876"/>
                        <a:pt x="0" y="115946"/>
                        <a:pt x="0" y="77297"/>
                      </a:cubicBezTo>
                      <a:cubicBezTo>
                        <a:pt x="0" y="34452"/>
                        <a:pt x="34445" y="0"/>
                        <a:pt x="77297" y="0"/>
                      </a:cubicBezTo>
                      <a:cubicBezTo>
                        <a:pt x="105859" y="0"/>
                        <a:pt x="132745" y="15965"/>
                        <a:pt x="145348" y="42011"/>
                      </a:cubicBezTo>
                      <a:lnTo>
                        <a:pt x="440253" y="42011"/>
                      </a:lnTo>
                      <a:lnTo>
                        <a:pt x="440253" y="189881"/>
                      </a:lnTo>
                      <a:lnTo>
                        <a:pt x="504941" y="189881"/>
                      </a:lnTo>
                      <a:lnTo>
                        <a:pt x="504941" y="344475"/>
                      </a:lnTo>
                      <a:lnTo>
                        <a:pt x="350353" y="344475"/>
                      </a:lnTo>
                      <a:close/>
                    </a:path>
                  </a:pathLst>
                </a:custGeom>
                <a:solidFill>
                  <a:srgbClr val="FFFFFF"/>
                </a:solidFill>
                <a:ln w="6417" cap="flat">
                  <a:noFill/>
                  <a:prstDash val="solid"/>
                  <a:miter/>
                </a:ln>
              </p:spPr>
              <p:txBody>
                <a:bodyPr rtlCol="0" anchor="ctr"/>
                <a:lstStyle/>
                <a:p>
                  <a:endParaRPr lang="en-US"/>
                </a:p>
              </p:txBody>
            </p:sp>
            <p:sp>
              <p:nvSpPr>
                <p:cNvPr id="866" name="Freeform: Shape 582">
                  <a:extLst>
                    <a:ext uri="{FF2B5EF4-FFF2-40B4-BE49-F238E27FC236}">
                      <a16:creationId xmlns:a16="http://schemas.microsoft.com/office/drawing/2014/main" id="{C3CA36FE-5690-587E-5E47-A8BFB1D52E8C}"/>
                    </a:ext>
                  </a:extLst>
                </p:cNvPr>
                <p:cNvSpPr/>
                <p:nvPr/>
              </p:nvSpPr>
              <p:spPr>
                <a:xfrm>
                  <a:off x="4722795" y="3859576"/>
                  <a:ext cx="513347" cy="352868"/>
                </a:xfrm>
                <a:custGeom>
                  <a:avLst/>
                  <a:gdLst>
                    <a:gd name="connsiteX0" fmla="*/ 81494 w 513347"/>
                    <a:gd name="connsiteY0" fmla="*/ 8400 h 352868"/>
                    <a:gd name="connsiteX1" fmla="*/ 147029 w 513347"/>
                    <a:gd name="connsiteY1" fmla="*/ 50411 h 352868"/>
                    <a:gd name="connsiteX2" fmla="*/ 440253 w 513347"/>
                    <a:gd name="connsiteY2" fmla="*/ 50411 h 352868"/>
                    <a:gd name="connsiteX3" fmla="*/ 440253 w 513347"/>
                    <a:gd name="connsiteY3" fmla="*/ 198280 h 352868"/>
                    <a:gd name="connsiteX4" fmla="*/ 504948 w 513347"/>
                    <a:gd name="connsiteY4" fmla="*/ 198280 h 352868"/>
                    <a:gd name="connsiteX5" fmla="*/ 504948 w 513347"/>
                    <a:gd name="connsiteY5" fmla="*/ 344469 h 352868"/>
                    <a:gd name="connsiteX6" fmla="*/ 358753 w 513347"/>
                    <a:gd name="connsiteY6" fmla="*/ 344469 h 352868"/>
                    <a:gd name="connsiteX7" fmla="*/ 358753 w 513347"/>
                    <a:gd name="connsiteY7" fmla="*/ 310864 h 352868"/>
                    <a:gd name="connsiteX8" fmla="*/ 73094 w 513347"/>
                    <a:gd name="connsiteY8" fmla="*/ 310864 h 352868"/>
                    <a:gd name="connsiteX9" fmla="*/ 73094 w 513347"/>
                    <a:gd name="connsiteY9" fmla="*/ 153747 h 352868"/>
                    <a:gd name="connsiteX10" fmla="*/ 8400 w 513347"/>
                    <a:gd name="connsiteY10" fmla="*/ 81494 h 352868"/>
                    <a:gd name="connsiteX11" fmla="*/ 81494 w 513347"/>
                    <a:gd name="connsiteY11" fmla="*/ 8400 h 352868"/>
                    <a:gd name="connsiteX12" fmla="*/ 81494 w 513347"/>
                    <a:gd name="connsiteY12" fmla="*/ 0 h 352868"/>
                    <a:gd name="connsiteX13" fmla="*/ 0 w 513347"/>
                    <a:gd name="connsiteY13" fmla="*/ 81494 h 352868"/>
                    <a:gd name="connsiteX14" fmla="*/ 64694 w 513347"/>
                    <a:gd name="connsiteY14" fmla="*/ 161313 h 352868"/>
                    <a:gd name="connsiteX15" fmla="*/ 64694 w 513347"/>
                    <a:gd name="connsiteY15" fmla="*/ 310864 h 352868"/>
                    <a:gd name="connsiteX16" fmla="*/ 64694 w 513347"/>
                    <a:gd name="connsiteY16" fmla="*/ 319264 h 352868"/>
                    <a:gd name="connsiteX17" fmla="*/ 73094 w 513347"/>
                    <a:gd name="connsiteY17" fmla="*/ 319264 h 352868"/>
                    <a:gd name="connsiteX18" fmla="*/ 350353 w 513347"/>
                    <a:gd name="connsiteY18" fmla="*/ 319264 h 352868"/>
                    <a:gd name="connsiteX19" fmla="*/ 350353 w 513347"/>
                    <a:gd name="connsiteY19" fmla="*/ 344469 h 352868"/>
                    <a:gd name="connsiteX20" fmla="*/ 350353 w 513347"/>
                    <a:gd name="connsiteY20" fmla="*/ 352869 h 352868"/>
                    <a:gd name="connsiteX21" fmla="*/ 358753 w 513347"/>
                    <a:gd name="connsiteY21" fmla="*/ 352869 h 352868"/>
                    <a:gd name="connsiteX22" fmla="*/ 504948 w 513347"/>
                    <a:gd name="connsiteY22" fmla="*/ 352869 h 352868"/>
                    <a:gd name="connsiteX23" fmla="*/ 513347 w 513347"/>
                    <a:gd name="connsiteY23" fmla="*/ 352869 h 352868"/>
                    <a:gd name="connsiteX24" fmla="*/ 513347 w 513347"/>
                    <a:gd name="connsiteY24" fmla="*/ 344469 h 352868"/>
                    <a:gd name="connsiteX25" fmla="*/ 513347 w 513347"/>
                    <a:gd name="connsiteY25" fmla="*/ 198280 h 352868"/>
                    <a:gd name="connsiteX26" fmla="*/ 513347 w 513347"/>
                    <a:gd name="connsiteY26" fmla="*/ 189874 h 352868"/>
                    <a:gd name="connsiteX27" fmla="*/ 504948 w 513347"/>
                    <a:gd name="connsiteY27" fmla="*/ 189874 h 352868"/>
                    <a:gd name="connsiteX28" fmla="*/ 448653 w 513347"/>
                    <a:gd name="connsiteY28" fmla="*/ 189874 h 352868"/>
                    <a:gd name="connsiteX29" fmla="*/ 448653 w 513347"/>
                    <a:gd name="connsiteY29" fmla="*/ 50411 h 352868"/>
                    <a:gd name="connsiteX30" fmla="*/ 448653 w 513347"/>
                    <a:gd name="connsiteY30" fmla="*/ 42005 h 352868"/>
                    <a:gd name="connsiteX31" fmla="*/ 440253 w 513347"/>
                    <a:gd name="connsiteY31" fmla="*/ 42005 h 352868"/>
                    <a:gd name="connsiteX32" fmla="*/ 152073 w 513347"/>
                    <a:gd name="connsiteY32" fmla="*/ 42005 h 352868"/>
                    <a:gd name="connsiteX33" fmla="*/ 81494 w 513347"/>
                    <a:gd name="connsiteY33" fmla="*/ 0 h 35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13347" h="352868">
                      <a:moveTo>
                        <a:pt x="81494" y="8400"/>
                      </a:moveTo>
                      <a:cubicBezTo>
                        <a:pt x="110902" y="8400"/>
                        <a:pt x="135267" y="25205"/>
                        <a:pt x="147029" y="50411"/>
                      </a:cubicBezTo>
                      <a:lnTo>
                        <a:pt x="440253" y="50411"/>
                      </a:lnTo>
                      <a:lnTo>
                        <a:pt x="440253" y="198280"/>
                      </a:lnTo>
                      <a:lnTo>
                        <a:pt x="504948" y="198280"/>
                      </a:lnTo>
                      <a:lnTo>
                        <a:pt x="504948" y="344469"/>
                      </a:lnTo>
                      <a:lnTo>
                        <a:pt x="358753" y="344469"/>
                      </a:lnTo>
                      <a:lnTo>
                        <a:pt x="358753" y="310864"/>
                      </a:lnTo>
                      <a:lnTo>
                        <a:pt x="73094" y="310864"/>
                      </a:lnTo>
                      <a:lnTo>
                        <a:pt x="73094" y="153747"/>
                      </a:lnTo>
                      <a:cubicBezTo>
                        <a:pt x="36967" y="149551"/>
                        <a:pt x="8400" y="118461"/>
                        <a:pt x="8400" y="81494"/>
                      </a:cubicBezTo>
                      <a:cubicBezTo>
                        <a:pt x="8400" y="41164"/>
                        <a:pt x="41171" y="8400"/>
                        <a:pt x="81494" y="8400"/>
                      </a:cubicBezTo>
                      <a:close/>
                      <a:moveTo>
                        <a:pt x="81494" y="0"/>
                      </a:moveTo>
                      <a:cubicBezTo>
                        <a:pt x="36127" y="0"/>
                        <a:pt x="0" y="36127"/>
                        <a:pt x="0" y="81494"/>
                      </a:cubicBezTo>
                      <a:cubicBezTo>
                        <a:pt x="0" y="120142"/>
                        <a:pt x="26887" y="153747"/>
                        <a:pt x="64694" y="161313"/>
                      </a:cubicBezTo>
                      <a:lnTo>
                        <a:pt x="64694" y="310864"/>
                      </a:lnTo>
                      <a:lnTo>
                        <a:pt x="64694" y="319264"/>
                      </a:lnTo>
                      <a:lnTo>
                        <a:pt x="73094" y="319264"/>
                      </a:lnTo>
                      <a:lnTo>
                        <a:pt x="350353" y="319264"/>
                      </a:lnTo>
                      <a:lnTo>
                        <a:pt x="350353" y="344469"/>
                      </a:lnTo>
                      <a:lnTo>
                        <a:pt x="350353" y="352869"/>
                      </a:lnTo>
                      <a:lnTo>
                        <a:pt x="358753" y="352869"/>
                      </a:lnTo>
                      <a:lnTo>
                        <a:pt x="504948" y="352869"/>
                      </a:lnTo>
                      <a:lnTo>
                        <a:pt x="513347" y="352869"/>
                      </a:lnTo>
                      <a:lnTo>
                        <a:pt x="513347" y="344469"/>
                      </a:lnTo>
                      <a:lnTo>
                        <a:pt x="513347" y="198280"/>
                      </a:lnTo>
                      <a:lnTo>
                        <a:pt x="513347" y="189874"/>
                      </a:lnTo>
                      <a:lnTo>
                        <a:pt x="504948" y="189874"/>
                      </a:lnTo>
                      <a:lnTo>
                        <a:pt x="448653" y="189874"/>
                      </a:lnTo>
                      <a:lnTo>
                        <a:pt x="448653" y="50411"/>
                      </a:lnTo>
                      <a:lnTo>
                        <a:pt x="448653" y="42005"/>
                      </a:lnTo>
                      <a:lnTo>
                        <a:pt x="440253" y="42005"/>
                      </a:lnTo>
                      <a:lnTo>
                        <a:pt x="152073" y="42005"/>
                      </a:lnTo>
                      <a:cubicBezTo>
                        <a:pt x="137789" y="15959"/>
                        <a:pt x="110902" y="0"/>
                        <a:pt x="81494" y="0"/>
                      </a:cubicBezTo>
                      <a:close/>
                    </a:path>
                  </a:pathLst>
                </a:custGeom>
                <a:solidFill>
                  <a:srgbClr val="FFFFFF"/>
                </a:solidFill>
                <a:ln w="6417" cap="flat">
                  <a:noFill/>
                  <a:prstDash val="solid"/>
                  <a:miter/>
                </a:ln>
              </p:spPr>
              <p:txBody>
                <a:bodyPr rtlCol="0" anchor="ctr"/>
                <a:lstStyle/>
                <a:p>
                  <a:endParaRPr lang="en-US"/>
                </a:p>
              </p:txBody>
            </p:sp>
          </p:grpSp>
          <p:grpSp>
            <p:nvGrpSpPr>
              <p:cNvPr id="708" name="Graphic 3">
                <a:extLst>
                  <a:ext uri="{FF2B5EF4-FFF2-40B4-BE49-F238E27FC236}">
                    <a16:creationId xmlns:a16="http://schemas.microsoft.com/office/drawing/2014/main" id="{8CB19F39-7B2F-9DC3-DF9F-F5599A821BA3}"/>
                  </a:ext>
                </a:extLst>
              </p:cNvPr>
              <p:cNvGrpSpPr/>
              <p:nvPr/>
            </p:nvGrpSpPr>
            <p:grpSpPr>
              <a:xfrm>
                <a:off x="4731195" y="3867975"/>
                <a:ext cx="496547" cy="336069"/>
                <a:chOff x="4731195" y="3867975"/>
                <a:chExt cx="496547" cy="336069"/>
              </a:xfrm>
              <a:solidFill>
                <a:srgbClr val="2D5967"/>
              </a:solidFill>
            </p:grpSpPr>
            <p:sp>
              <p:nvSpPr>
                <p:cNvPr id="709" name="Freeform: Shape 584">
                  <a:extLst>
                    <a:ext uri="{FF2B5EF4-FFF2-40B4-BE49-F238E27FC236}">
                      <a16:creationId xmlns:a16="http://schemas.microsoft.com/office/drawing/2014/main" id="{B0BCF9CC-45FC-43FA-50F7-D1BFC2BBEA5A}"/>
                    </a:ext>
                  </a:extLst>
                </p:cNvPr>
                <p:cNvSpPr/>
                <p:nvPr/>
              </p:nvSpPr>
              <p:spPr>
                <a:xfrm>
                  <a:off x="4877390" y="3909986"/>
                  <a:ext cx="285658" cy="157950"/>
                </a:xfrm>
                <a:custGeom>
                  <a:avLst/>
                  <a:gdLst>
                    <a:gd name="connsiteX0" fmla="*/ 253728 w 285658"/>
                    <a:gd name="connsiteY0" fmla="*/ 16799 h 157950"/>
                    <a:gd name="connsiteX1" fmla="*/ 102496 w 285658"/>
                    <a:gd name="connsiteY1" fmla="*/ 136948 h 157950"/>
                    <a:gd name="connsiteX2" fmla="*/ 7559 w 285658"/>
                    <a:gd name="connsiteY2" fmla="*/ 61332 h 157950"/>
                    <a:gd name="connsiteX3" fmla="*/ 0 w 285658"/>
                    <a:gd name="connsiteY3" fmla="*/ 76450 h 157950"/>
                    <a:gd name="connsiteX4" fmla="*/ 102496 w 285658"/>
                    <a:gd name="connsiteY4" fmla="*/ 157950 h 157950"/>
                    <a:gd name="connsiteX5" fmla="*/ 268853 w 285658"/>
                    <a:gd name="connsiteY5" fmla="*/ 25205 h 157950"/>
                    <a:gd name="connsiteX6" fmla="*/ 268853 w 285658"/>
                    <a:gd name="connsiteY6" fmla="*/ 135267 h 157950"/>
                    <a:gd name="connsiteX7" fmla="*/ 285659 w 285658"/>
                    <a:gd name="connsiteY7" fmla="*/ 135267 h 157950"/>
                    <a:gd name="connsiteX8" fmla="*/ 285659 w 285658"/>
                    <a:gd name="connsiteY8" fmla="*/ 0 h 157950"/>
                    <a:gd name="connsiteX9" fmla="*/ 6718 w 285658"/>
                    <a:gd name="connsiteY9" fmla="*/ 0 h 157950"/>
                    <a:gd name="connsiteX10" fmla="*/ 11762 w 285658"/>
                    <a:gd name="connsiteY10" fmla="*/ 16799 h 157950"/>
                    <a:gd name="connsiteX11" fmla="*/ 253728 w 285658"/>
                    <a:gd name="connsiteY11" fmla="*/ 16799 h 15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658" h="157950">
                      <a:moveTo>
                        <a:pt x="253728" y="16799"/>
                      </a:moveTo>
                      <a:lnTo>
                        <a:pt x="102496" y="136948"/>
                      </a:lnTo>
                      <a:lnTo>
                        <a:pt x="7559" y="61332"/>
                      </a:lnTo>
                      <a:cubicBezTo>
                        <a:pt x="5878" y="66369"/>
                        <a:pt x="3356" y="71413"/>
                        <a:pt x="0" y="76450"/>
                      </a:cubicBezTo>
                      <a:lnTo>
                        <a:pt x="102496" y="157950"/>
                      </a:lnTo>
                      <a:lnTo>
                        <a:pt x="268853" y="25205"/>
                      </a:lnTo>
                      <a:lnTo>
                        <a:pt x="268853" y="135267"/>
                      </a:lnTo>
                      <a:lnTo>
                        <a:pt x="285659" y="135267"/>
                      </a:lnTo>
                      <a:lnTo>
                        <a:pt x="285659" y="0"/>
                      </a:lnTo>
                      <a:lnTo>
                        <a:pt x="6718" y="0"/>
                      </a:lnTo>
                      <a:cubicBezTo>
                        <a:pt x="8400" y="5037"/>
                        <a:pt x="10081" y="10921"/>
                        <a:pt x="11762" y="16799"/>
                      </a:cubicBezTo>
                      <a:lnTo>
                        <a:pt x="253728" y="16799"/>
                      </a:lnTo>
                      <a:close/>
                    </a:path>
                  </a:pathLst>
                </a:custGeom>
                <a:solidFill>
                  <a:srgbClr val="2D5967"/>
                </a:solidFill>
                <a:ln w="6417" cap="flat">
                  <a:noFill/>
                  <a:prstDash val="solid"/>
                  <a:miter/>
                </a:ln>
              </p:spPr>
              <p:txBody>
                <a:bodyPr rtlCol="0" anchor="ctr"/>
                <a:lstStyle/>
                <a:p>
                  <a:endParaRPr lang="en-US"/>
                </a:p>
              </p:txBody>
            </p:sp>
            <p:sp>
              <p:nvSpPr>
                <p:cNvPr id="710" name="Freeform: Shape 585">
                  <a:extLst>
                    <a:ext uri="{FF2B5EF4-FFF2-40B4-BE49-F238E27FC236}">
                      <a16:creationId xmlns:a16="http://schemas.microsoft.com/office/drawing/2014/main" id="{4554E0F7-770F-FD77-35BB-5E4543D374B0}"/>
                    </a:ext>
                  </a:extLst>
                </p:cNvPr>
                <p:cNvSpPr/>
                <p:nvPr/>
              </p:nvSpPr>
              <p:spPr>
                <a:xfrm>
                  <a:off x="4795889" y="4025926"/>
                  <a:ext cx="273057" cy="144513"/>
                </a:xfrm>
                <a:custGeom>
                  <a:avLst/>
                  <a:gdLst>
                    <a:gd name="connsiteX0" fmla="*/ 16806 w 273057"/>
                    <a:gd name="connsiteY0" fmla="*/ 127708 h 144513"/>
                    <a:gd name="connsiteX1" fmla="*/ 16806 w 273057"/>
                    <a:gd name="connsiteY1" fmla="*/ 0 h 144513"/>
                    <a:gd name="connsiteX2" fmla="*/ 8406 w 273057"/>
                    <a:gd name="connsiteY2" fmla="*/ 0 h 144513"/>
                    <a:gd name="connsiteX3" fmla="*/ 0 w 273057"/>
                    <a:gd name="connsiteY3" fmla="*/ 0 h 144513"/>
                    <a:gd name="connsiteX4" fmla="*/ 0 w 273057"/>
                    <a:gd name="connsiteY4" fmla="*/ 144514 h 144513"/>
                    <a:gd name="connsiteX5" fmla="*/ 273056 w 273057"/>
                    <a:gd name="connsiteY5" fmla="*/ 144514 h 144513"/>
                    <a:gd name="connsiteX6" fmla="*/ 273056 w 273057"/>
                    <a:gd name="connsiteY6" fmla="*/ 127708 h 144513"/>
                    <a:gd name="connsiteX7" fmla="*/ 16806 w 273057"/>
                    <a:gd name="connsiteY7" fmla="*/ 127708 h 144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3057" h="144513">
                      <a:moveTo>
                        <a:pt x="16806" y="127708"/>
                      </a:moveTo>
                      <a:lnTo>
                        <a:pt x="16806" y="0"/>
                      </a:lnTo>
                      <a:cubicBezTo>
                        <a:pt x="14284" y="0"/>
                        <a:pt x="10922" y="0"/>
                        <a:pt x="8406" y="0"/>
                      </a:cubicBezTo>
                      <a:cubicBezTo>
                        <a:pt x="5884" y="0"/>
                        <a:pt x="2522" y="0"/>
                        <a:pt x="0" y="0"/>
                      </a:cubicBezTo>
                      <a:lnTo>
                        <a:pt x="0" y="144514"/>
                      </a:lnTo>
                      <a:lnTo>
                        <a:pt x="273056" y="144514"/>
                      </a:lnTo>
                      <a:lnTo>
                        <a:pt x="273056" y="127708"/>
                      </a:lnTo>
                      <a:cubicBezTo>
                        <a:pt x="273897" y="127708"/>
                        <a:pt x="16806" y="127708"/>
                        <a:pt x="16806" y="127708"/>
                      </a:cubicBezTo>
                      <a:close/>
                    </a:path>
                  </a:pathLst>
                </a:custGeom>
                <a:solidFill>
                  <a:srgbClr val="2D5967"/>
                </a:solidFill>
                <a:ln w="6417" cap="flat">
                  <a:noFill/>
                  <a:prstDash val="solid"/>
                  <a:miter/>
                </a:ln>
              </p:spPr>
              <p:txBody>
                <a:bodyPr rtlCol="0" anchor="ctr"/>
                <a:lstStyle/>
                <a:p>
                  <a:endParaRPr lang="en-US"/>
                </a:p>
              </p:txBody>
            </p:sp>
            <p:sp>
              <p:nvSpPr>
                <p:cNvPr id="711" name="Freeform: Shape 586">
                  <a:extLst>
                    <a:ext uri="{FF2B5EF4-FFF2-40B4-BE49-F238E27FC236}">
                      <a16:creationId xmlns:a16="http://schemas.microsoft.com/office/drawing/2014/main" id="{E762F0C2-974A-9AA1-0D94-295705C676CC}"/>
                    </a:ext>
                  </a:extLst>
                </p:cNvPr>
                <p:cNvSpPr/>
                <p:nvPr/>
              </p:nvSpPr>
              <p:spPr>
                <a:xfrm>
                  <a:off x="4731195" y="3867975"/>
                  <a:ext cx="146194" cy="146188"/>
                </a:xfrm>
                <a:custGeom>
                  <a:avLst/>
                  <a:gdLst>
                    <a:gd name="connsiteX0" fmla="*/ 146195 w 146194"/>
                    <a:gd name="connsiteY0" fmla="*/ 73094 h 146188"/>
                    <a:gd name="connsiteX1" fmla="*/ 73094 w 146194"/>
                    <a:gd name="connsiteY1" fmla="*/ 0 h 146188"/>
                    <a:gd name="connsiteX2" fmla="*/ 0 w 146194"/>
                    <a:gd name="connsiteY2" fmla="*/ 73094 h 146188"/>
                    <a:gd name="connsiteX3" fmla="*/ 73094 w 146194"/>
                    <a:gd name="connsiteY3" fmla="*/ 146188 h 146188"/>
                    <a:gd name="connsiteX4" fmla="*/ 146195 w 146194"/>
                    <a:gd name="connsiteY4" fmla="*/ 73094 h 146188"/>
                    <a:gd name="connsiteX5" fmla="*/ 73094 w 146194"/>
                    <a:gd name="connsiteY5" fmla="*/ 16806 h 146188"/>
                    <a:gd name="connsiteX6" fmla="*/ 129389 w 146194"/>
                    <a:gd name="connsiteY6" fmla="*/ 73094 h 146188"/>
                    <a:gd name="connsiteX7" fmla="*/ 73094 w 146194"/>
                    <a:gd name="connsiteY7" fmla="*/ 129389 h 146188"/>
                    <a:gd name="connsiteX8" fmla="*/ 16805 w 146194"/>
                    <a:gd name="connsiteY8" fmla="*/ 73094 h 146188"/>
                    <a:gd name="connsiteX9" fmla="*/ 73094 w 146194"/>
                    <a:gd name="connsiteY9" fmla="*/ 16806 h 14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194" h="146188">
                      <a:moveTo>
                        <a:pt x="146195" y="73094"/>
                      </a:moveTo>
                      <a:cubicBezTo>
                        <a:pt x="146195" y="32764"/>
                        <a:pt x="113424" y="0"/>
                        <a:pt x="73094" y="0"/>
                      </a:cubicBezTo>
                      <a:cubicBezTo>
                        <a:pt x="32771" y="0"/>
                        <a:pt x="0" y="32764"/>
                        <a:pt x="0" y="73094"/>
                      </a:cubicBezTo>
                      <a:cubicBezTo>
                        <a:pt x="0" y="113424"/>
                        <a:pt x="32771" y="146188"/>
                        <a:pt x="73094" y="146188"/>
                      </a:cubicBezTo>
                      <a:cubicBezTo>
                        <a:pt x="113424" y="146188"/>
                        <a:pt x="146195" y="113424"/>
                        <a:pt x="146195" y="73094"/>
                      </a:cubicBezTo>
                      <a:close/>
                      <a:moveTo>
                        <a:pt x="73094" y="16806"/>
                      </a:moveTo>
                      <a:cubicBezTo>
                        <a:pt x="104184" y="16806"/>
                        <a:pt x="129389" y="42011"/>
                        <a:pt x="129389" y="73094"/>
                      </a:cubicBezTo>
                      <a:cubicBezTo>
                        <a:pt x="129389" y="104184"/>
                        <a:pt x="104184" y="129389"/>
                        <a:pt x="73094" y="129389"/>
                      </a:cubicBezTo>
                      <a:cubicBezTo>
                        <a:pt x="42011" y="129389"/>
                        <a:pt x="16805" y="104184"/>
                        <a:pt x="16805" y="73094"/>
                      </a:cubicBezTo>
                      <a:cubicBezTo>
                        <a:pt x="16805" y="42011"/>
                        <a:pt x="42011" y="16806"/>
                        <a:pt x="73094" y="16806"/>
                      </a:cubicBezTo>
                      <a:close/>
                    </a:path>
                  </a:pathLst>
                </a:custGeom>
                <a:solidFill>
                  <a:srgbClr val="2D5967"/>
                </a:solidFill>
                <a:ln w="6417" cap="flat">
                  <a:noFill/>
                  <a:prstDash val="solid"/>
                  <a:miter/>
                </a:ln>
              </p:spPr>
              <p:txBody>
                <a:bodyPr rtlCol="0" anchor="ctr"/>
                <a:lstStyle/>
                <a:p>
                  <a:endParaRPr lang="en-US"/>
                </a:p>
              </p:txBody>
            </p:sp>
            <p:sp>
              <p:nvSpPr>
                <p:cNvPr id="712" name="Freeform: Shape 587">
                  <a:extLst>
                    <a:ext uri="{FF2B5EF4-FFF2-40B4-BE49-F238E27FC236}">
                      <a16:creationId xmlns:a16="http://schemas.microsoft.com/office/drawing/2014/main" id="{4DEE8006-9F02-73C3-5D42-ADED0B786051}"/>
                    </a:ext>
                  </a:extLst>
                </p:cNvPr>
                <p:cNvSpPr/>
                <p:nvPr/>
              </p:nvSpPr>
              <p:spPr>
                <a:xfrm>
                  <a:off x="4765647" y="3899065"/>
                  <a:ext cx="82334" cy="83175"/>
                </a:xfrm>
                <a:custGeom>
                  <a:avLst/>
                  <a:gdLst>
                    <a:gd name="connsiteX0" fmla="*/ 20162 w 82334"/>
                    <a:gd name="connsiteY0" fmla="*/ 77291 h 83175"/>
                    <a:gd name="connsiteX1" fmla="*/ 41164 w 82334"/>
                    <a:gd name="connsiteY1" fmla="*/ 83175 h 83175"/>
                    <a:gd name="connsiteX2" fmla="*/ 52926 w 82334"/>
                    <a:gd name="connsiteY2" fmla="*/ 81494 h 83175"/>
                    <a:gd name="connsiteX3" fmla="*/ 63848 w 82334"/>
                    <a:gd name="connsiteY3" fmla="*/ 76457 h 83175"/>
                    <a:gd name="connsiteX4" fmla="*/ 59651 w 82334"/>
                    <a:gd name="connsiteY4" fmla="*/ 69732 h 83175"/>
                    <a:gd name="connsiteX5" fmla="*/ 57970 w 82334"/>
                    <a:gd name="connsiteY5" fmla="*/ 69732 h 83175"/>
                    <a:gd name="connsiteX6" fmla="*/ 40323 w 82334"/>
                    <a:gd name="connsiteY6" fmla="*/ 74775 h 83175"/>
                    <a:gd name="connsiteX7" fmla="*/ 23524 w 82334"/>
                    <a:gd name="connsiteY7" fmla="*/ 70572 h 83175"/>
                    <a:gd name="connsiteX8" fmla="*/ 11762 w 82334"/>
                    <a:gd name="connsiteY8" fmla="*/ 58810 h 83175"/>
                    <a:gd name="connsiteX9" fmla="*/ 7559 w 82334"/>
                    <a:gd name="connsiteY9" fmla="*/ 42005 h 83175"/>
                    <a:gd name="connsiteX10" fmla="*/ 11762 w 82334"/>
                    <a:gd name="connsiteY10" fmla="*/ 25205 h 83175"/>
                    <a:gd name="connsiteX11" fmla="*/ 24365 w 82334"/>
                    <a:gd name="connsiteY11" fmla="*/ 13443 h 83175"/>
                    <a:gd name="connsiteX12" fmla="*/ 41164 w 82334"/>
                    <a:gd name="connsiteY12" fmla="*/ 9240 h 83175"/>
                    <a:gd name="connsiteX13" fmla="*/ 57970 w 82334"/>
                    <a:gd name="connsiteY13" fmla="*/ 13443 h 83175"/>
                    <a:gd name="connsiteX14" fmla="*/ 69732 w 82334"/>
                    <a:gd name="connsiteY14" fmla="*/ 25205 h 83175"/>
                    <a:gd name="connsiteX15" fmla="*/ 73935 w 82334"/>
                    <a:gd name="connsiteY15" fmla="*/ 42005 h 83175"/>
                    <a:gd name="connsiteX16" fmla="*/ 73935 w 82334"/>
                    <a:gd name="connsiteY16" fmla="*/ 46208 h 83175"/>
                    <a:gd name="connsiteX17" fmla="*/ 72254 w 82334"/>
                    <a:gd name="connsiteY17" fmla="*/ 50411 h 83175"/>
                    <a:gd name="connsiteX18" fmla="*/ 68051 w 82334"/>
                    <a:gd name="connsiteY18" fmla="*/ 52086 h 83175"/>
                    <a:gd name="connsiteX19" fmla="*/ 63013 w 82334"/>
                    <a:gd name="connsiteY19" fmla="*/ 49570 h 83175"/>
                    <a:gd name="connsiteX20" fmla="*/ 62173 w 82334"/>
                    <a:gd name="connsiteY20" fmla="*/ 46208 h 83175"/>
                    <a:gd name="connsiteX21" fmla="*/ 62173 w 82334"/>
                    <a:gd name="connsiteY21" fmla="*/ 21002 h 83175"/>
                    <a:gd name="connsiteX22" fmla="*/ 52086 w 82334"/>
                    <a:gd name="connsiteY22" fmla="*/ 21002 h 83175"/>
                    <a:gd name="connsiteX23" fmla="*/ 52086 w 82334"/>
                    <a:gd name="connsiteY23" fmla="*/ 25205 h 83175"/>
                    <a:gd name="connsiteX24" fmla="*/ 38642 w 82334"/>
                    <a:gd name="connsiteY24" fmla="*/ 21002 h 83175"/>
                    <a:gd name="connsiteX25" fmla="*/ 27721 w 82334"/>
                    <a:gd name="connsiteY25" fmla="*/ 23524 h 83175"/>
                    <a:gd name="connsiteX26" fmla="*/ 19321 w 82334"/>
                    <a:gd name="connsiteY26" fmla="*/ 31924 h 83175"/>
                    <a:gd name="connsiteX27" fmla="*/ 15118 w 82334"/>
                    <a:gd name="connsiteY27" fmla="*/ 42845 h 83175"/>
                    <a:gd name="connsiteX28" fmla="*/ 18481 w 82334"/>
                    <a:gd name="connsiteY28" fmla="*/ 53767 h 83175"/>
                    <a:gd name="connsiteX29" fmla="*/ 26880 w 82334"/>
                    <a:gd name="connsiteY29" fmla="*/ 61332 h 83175"/>
                    <a:gd name="connsiteX30" fmla="*/ 37808 w 82334"/>
                    <a:gd name="connsiteY30" fmla="*/ 64688 h 83175"/>
                    <a:gd name="connsiteX31" fmla="*/ 47889 w 82334"/>
                    <a:gd name="connsiteY31" fmla="*/ 62173 h 83175"/>
                    <a:gd name="connsiteX32" fmla="*/ 55448 w 82334"/>
                    <a:gd name="connsiteY32" fmla="*/ 55448 h 83175"/>
                    <a:gd name="connsiteX33" fmla="*/ 60492 w 82334"/>
                    <a:gd name="connsiteY33" fmla="*/ 58810 h 83175"/>
                    <a:gd name="connsiteX34" fmla="*/ 69732 w 82334"/>
                    <a:gd name="connsiteY34" fmla="*/ 59651 h 83175"/>
                    <a:gd name="connsiteX35" fmla="*/ 72254 w 82334"/>
                    <a:gd name="connsiteY35" fmla="*/ 58810 h 83175"/>
                    <a:gd name="connsiteX36" fmla="*/ 80653 w 82334"/>
                    <a:gd name="connsiteY36" fmla="*/ 51251 h 83175"/>
                    <a:gd name="connsiteX37" fmla="*/ 82334 w 82334"/>
                    <a:gd name="connsiteY37" fmla="*/ 43686 h 83175"/>
                    <a:gd name="connsiteX38" fmla="*/ 82334 w 82334"/>
                    <a:gd name="connsiteY38" fmla="*/ 41164 h 83175"/>
                    <a:gd name="connsiteX39" fmla="*/ 76450 w 82334"/>
                    <a:gd name="connsiteY39" fmla="*/ 21002 h 83175"/>
                    <a:gd name="connsiteX40" fmla="*/ 61332 w 82334"/>
                    <a:gd name="connsiteY40" fmla="*/ 6718 h 83175"/>
                    <a:gd name="connsiteX41" fmla="*/ 41164 w 82334"/>
                    <a:gd name="connsiteY41" fmla="*/ 0 h 83175"/>
                    <a:gd name="connsiteX42" fmla="*/ 20162 w 82334"/>
                    <a:gd name="connsiteY42" fmla="*/ 5878 h 83175"/>
                    <a:gd name="connsiteX43" fmla="*/ 5037 w 82334"/>
                    <a:gd name="connsiteY43" fmla="*/ 21002 h 83175"/>
                    <a:gd name="connsiteX44" fmla="*/ 0 w 82334"/>
                    <a:gd name="connsiteY44" fmla="*/ 42005 h 83175"/>
                    <a:gd name="connsiteX45" fmla="*/ 5878 w 82334"/>
                    <a:gd name="connsiteY45" fmla="*/ 63013 h 83175"/>
                    <a:gd name="connsiteX46" fmla="*/ 20162 w 82334"/>
                    <a:gd name="connsiteY46" fmla="*/ 77291 h 83175"/>
                    <a:gd name="connsiteX47" fmla="*/ 50411 w 82334"/>
                    <a:gd name="connsiteY47" fmla="*/ 48729 h 83175"/>
                    <a:gd name="connsiteX48" fmla="*/ 45367 w 82334"/>
                    <a:gd name="connsiteY48" fmla="*/ 53767 h 83175"/>
                    <a:gd name="connsiteX49" fmla="*/ 38642 w 82334"/>
                    <a:gd name="connsiteY49" fmla="*/ 55448 h 83175"/>
                    <a:gd name="connsiteX50" fmla="*/ 32765 w 82334"/>
                    <a:gd name="connsiteY50" fmla="*/ 52926 h 83175"/>
                    <a:gd name="connsiteX51" fmla="*/ 27721 w 82334"/>
                    <a:gd name="connsiteY51" fmla="*/ 47889 h 83175"/>
                    <a:gd name="connsiteX52" fmla="*/ 26040 w 82334"/>
                    <a:gd name="connsiteY52" fmla="*/ 42005 h 83175"/>
                    <a:gd name="connsiteX53" fmla="*/ 27721 w 82334"/>
                    <a:gd name="connsiteY53" fmla="*/ 35286 h 83175"/>
                    <a:gd name="connsiteX54" fmla="*/ 32765 w 82334"/>
                    <a:gd name="connsiteY54" fmla="*/ 30242 h 83175"/>
                    <a:gd name="connsiteX55" fmla="*/ 39483 w 82334"/>
                    <a:gd name="connsiteY55" fmla="*/ 28561 h 83175"/>
                    <a:gd name="connsiteX56" fmla="*/ 46208 w 82334"/>
                    <a:gd name="connsiteY56" fmla="*/ 30242 h 83175"/>
                    <a:gd name="connsiteX57" fmla="*/ 51245 w 82334"/>
                    <a:gd name="connsiteY57" fmla="*/ 35286 h 83175"/>
                    <a:gd name="connsiteX58" fmla="*/ 52926 w 82334"/>
                    <a:gd name="connsiteY58" fmla="*/ 42005 h 83175"/>
                    <a:gd name="connsiteX59" fmla="*/ 50411 w 82334"/>
                    <a:gd name="connsiteY59" fmla="*/ 48729 h 8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82334" h="83175">
                      <a:moveTo>
                        <a:pt x="20162" y="77291"/>
                      </a:moveTo>
                      <a:cubicBezTo>
                        <a:pt x="26880" y="80653"/>
                        <a:pt x="33605" y="83175"/>
                        <a:pt x="41164" y="83175"/>
                      </a:cubicBezTo>
                      <a:cubicBezTo>
                        <a:pt x="45367" y="83175"/>
                        <a:pt x="49570" y="82334"/>
                        <a:pt x="52926" y="81494"/>
                      </a:cubicBezTo>
                      <a:cubicBezTo>
                        <a:pt x="57129" y="80653"/>
                        <a:pt x="60492" y="78131"/>
                        <a:pt x="63848" y="76457"/>
                      </a:cubicBezTo>
                      <a:lnTo>
                        <a:pt x="59651" y="69732"/>
                      </a:lnTo>
                      <a:lnTo>
                        <a:pt x="57970" y="69732"/>
                      </a:lnTo>
                      <a:cubicBezTo>
                        <a:pt x="52926" y="73094"/>
                        <a:pt x="47048" y="74775"/>
                        <a:pt x="40323" y="74775"/>
                      </a:cubicBezTo>
                      <a:cubicBezTo>
                        <a:pt x="34446" y="74775"/>
                        <a:pt x="28562" y="73094"/>
                        <a:pt x="23524" y="70572"/>
                      </a:cubicBezTo>
                      <a:cubicBezTo>
                        <a:pt x="18481" y="67210"/>
                        <a:pt x="14278" y="63854"/>
                        <a:pt x="11762" y="58810"/>
                      </a:cubicBezTo>
                      <a:cubicBezTo>
                        <a:pt x="9240" y="53767"/>
                        <a:pt x="7559" y="47889"/>
                        <a:pt x="7559" y="42005"/>
                      </a:cubicBezTo>
                      <a:cubicBezTo>
                        <a:pt x="7559" y="36127"/>
                        <a:pt x="9240" y="30242"/>
                        <a:pt x="11762" y="25205"/>
                      </a:cubicBezTo>
                      <a:cubicBezTo>
                        <a:pt x="15118" y="20162"/>
                        <a:pt x="19321" y="15959"/>
                        <a:pt x="24365" y="13443"/>
                      </a:cubicBezTo>
                      <a:cubicBezTo>
                        <a:pt x="29402" y="10921"/>
                        <a:pt x="35286" y="9240"/>
                        <a:pt x="41164" y="9240"/>
                      </a:cubicBezTo>
                      <a:cubicBezTo>
                        <a:pt x="47048" y="9240"/>
                        <a:pt x="52926" y="10921"/>
                        <a:pt x="57970" y="13443"/>
                      </a:cubicBezTo>
                      <a:cubicBezTo>
                        <a:pt x="63013" y="15959"/>
                        <a:pt x="67210" y="20162"/>
                        <a:pt x="69732" y="25205"/>
                      </a:cubicBezTo>
                      <a:cubicBezTo>
                        <a:pt x="73094" y="30242"/>
                        <a:pt x="73935" y="36127"/>
                        <a:pt x="73935" y="42005"/>
                      </a:cubicBezTo>
                      <a:lnTo>
                        <a:pt x="73935" y="46208"/>
                      </a:lnTo>
                      <a:cubicBezTo>
                        <a:pt x="73935" y="47889"/>
                        <a:pt x="73094" y="49570"/>
                        <a:pt x="72254" y="50411"/>
                      </a:cubicBezTo>
                      <a:cubicBezTo>
                        <a:pt x="71413" y="51251"/>
                        <a:pt x="69732" y="52086"/>
                        <a:pt x="68051" y="52086"/>
                      </a:cubicBezTo>
                      <a:cubicBezTo>
                        <a:pt x="66370" y="52086"/>
                        <a:pt x="64688" y="51251"/>
                        <a:pt x="63013" y="49570"/>
                      </a:cubicBezTo>
                      <a:cubicBezTo>
                        <a:pt x="62173" y="48729"/>
                        <a:pt x="62173" y="47048"/>
                        <a:pt x="62173" y="46208"/>
                      </a:cubicBezTo>
                      <a:lnTo>
                        <a:pt x="62173" y="21002"/>
                      </a:lnTo>
                      <a:lnTo>
                        <a:pt x="52086" y="21002"/>
                      </a:lnTo>
                      <a:lnTo>
                        <a:pt x="52086" y="25205"/>
                      </a:lnTo>
                      <a:cubicBezTo>
                        <a:pt x="47889" y="22684"/>
                        <a:pt x="43686" y="21002"/>
                        <a:pt x="38642" y="21002"/>
                      </a:cubicBezTo>
                      <a:cubicBezTo>
                        <a:pt x="34446" y="21002"/>
                        <a:pt x="31083" y="21843"/>
                        <a:pt x="27721" y="23524"/>
                      </a:cubicBezTo>
                      <a:cubicBezTo>
                        <a:pt x="24365" y="25205"/>
                        <a:pt x="21843" y="27721"/>
                        <a:pt x="19321" y="31924"/>
                      </a:cubicBezTo>
                      <a:cubicBezTo>
                        <a:pt x="16800" y="35286"/>
                        <a:pt x="15118" y="38649"/>
                        <a:pt x="15118" y="42845"/>
                      </a:cubicBezTo>
                      <a:cubicBezTo>
                        <a:pt x="15118" y="47048"/>
                        <a:pt x="15959" y="50411"/>
                        <a:pt x="18481" y="53767"/>
                      </a:cubicBezTo>
                      <a:cubicBezTo>
                        <a:pt x="20162" y="57129"/>
                        <a:pt x="23524" y="59651"/>
                        <a:pt x="26880" y="61332"/>
                      </a:cubicBezTo>
                      <a:cubicBezTo>
                        <a:pt x="30243" y="63013"/>
                        <a:pt x="34446" y="64688"/>
                        <a:pt x="37808" y="64688"/>
                      </a:cubicBezTo>
                      <a:cubicBezTo>
                        <a:pt x="41164" y="64688"/>
                        <a:pt x="44527" y="63854"/>
                        <a:pt x="47889" y="62173"/>
                      </a:cubicBezTo>
                      <a:cubicBezTo>
                        <a:pt x="51245" y="60492"/>
                        <a:pt x="53767" y="58810"/>
                        <a:pt x="55448" y="55448"/>
                      </a:cubicBezTo>
                      <a:cubicBezTo>
                        <a:pt x="57129" y="57129"/>
                        <a:pt x="58811" y="57970"/>
                        <a:pt x="60492" y="58810"/>
                      </a:cubicBezTo>
                      <a:cubicBezTo>
                        <a:pt x="63013" y="59651"/>
                        <a:pt x="66370" y="60492"/>
                        <a:pt x="69732" y="59651"/>
                      </a:cubicBezTo>
                      <a:cubicBezTo>
                        <a:pt x="70573" y="59651"/>
                        <a:pt x="71413" y="58810"/>
                        <a:pt x="72254" y="58810"/>
                      </a:cubicBezTo>
                      <a:cubicBezTo>
                        <a:pt x="75616" y="57129"/>
                        <a:pt x="78972" y="54607"/>
                        <a:pt x="80653" y="51251"/>
                      </a:cubicBezTo>
                      <a:cubicBezTo>
                        <a:pt x="81494" y="49570"/>
                        <a:pt x="82334" y="46208"/>
                        <a:pt x="82334" y="43686"/>
                      </a:cubicBezTo>
                      <a:lnTo>
                        <a:pt x="82334" y="41164"/>
                      </a:lnTo>
                      <a:cubicBezTo>
                        <a:pt x="82334" y="33605"/>
                        <a:pt x="79813" y="26880"/>
                        <a:pt x="76450" y="21002"/>
                      </a:cubicBezTo>
                      <a:cubicBezTo>
                        <a:pt x="73094" y="15118"/>
                        <a:pt x="68051" y="10081"/>
                        <a:pt x="61332" y="6718"/>
                      </a:cubicBezTo>
                      <a:cubicBezTo>
                        <a:pt x="55448" y="2515"/>
                        <a:pt x="48729" y="0"/>
                        <a:pt x="41164" y="0"/>
                      </a:cubicBezTo>
                      <a:cubicBezTo>
                        <a:pt x="33605" y="0"/>
                        <a:pt x="26880" y="2515"/>
                        <a:pt x="20162" y="5878"/>
                      </a:cubicBezTo>
                      <a:cubicBezTo>
                        <a:pt x="13437" y="10081"/>
                        <a:pt x="8400" y="14278"/>
                        <a:pt x="5037" y="21002"/>
                      </a:cubicBezTo>
                      <a:cubicBezTo>
                        <a:pt x="1675" y="27721"/>
                        <a:pt x="0" y="34445"/>
                        <a:pt x="0" y="42005"/>
                      </a:cubicBezTo>
                      <a:cubicBezTo>
                        <a:pt x="0" y="49570"/>
                        <a:pt x="1675" y="56289"/>
                        <a:pt x="5878" y="63013"/>
                      </a:cubicBezTo>
                      <a:cubicBezTo>
                        <a:pt x="9240" y="68891"/>
                        <a:pt x="14278" y="73935"/>
                        <a:pt x="20162" y="77291"/>
                      </a:cubicBezTo>
                      <a:close/>
                      <a:moveTo>
                        <a:pt x="50411" y="48729"/>
                      </a:moveTo>
                      <a:cubicBezTo>
                        <a:pt x="49570" y="50411"/>
                        <a:pt x="47889" y="52086"/>
                        <a:pt x="45367" y="53767"/>
                      </a:cubicBezTo>
                      <a:cubicBezTo>
                        <a:pt x="43686" y="54607"/>
                        <a:pt x="41164" y="55448"/>
                        <a:pt x="38642" y="55448"/>
                      </a:cubicBezTo>
                      <a:cubicBezTo>
                        <a:pt x="36127" y="55448"/>
                        <a:pt x="34446" y="54607"/>
                        <a:pt x="32765" y="52926"/>
                      </a:cubicBezTo>
                      <a:cubicBezTo>
                        <a:pt x="31083" y="51251"/>
                        <a:pt x="29402" y="50411"/>
                        <a:pt x="27721" y="47889"/>
                      </a:cubicBezTo>
                      <a:cubicBezTo>
                        <a:pt x="26880" y="46208"/>
                        <a:pt x="26040" y="44526"/>
                        <a:pt x="26040" y="42005"/>
                      </a:cubicBezTo>
                      <a:cubicBezTo>
                        <a:pt x="26040" y="39483"/>
                        <a:pt x="26880" y="37808"/>
                        <a:pt x="27721" y="35286"/>
                      </a:cubicBezTo>
                      <a:cubicBezTo>
                        <a:pt x="28562" y="32764"/>
                        <a:pt x="30243" y="31924"/>
                        <a:pt x="32765" y="30242"/>
                      </a:cubicBezTo>
                      <a:cubicBezTo>
                        <a:pt x="34446" y="29402"/>
                        <a:pt x="36968" y="28561"/>
                        <a:pt x="39483" y="28561"/>
                      </a:cubicBezTo>
                      <a:cubicBezTo>
                        <a:pt x="42005" y="28561"/>
                        <a:pt x="43686" y="29402"/>
                        <a:pt x="46208" y="30242"/>
                      </a:cubicBezTo>
                      <a:cubicBezTo>
                        <a:pt x="48729" y="31083"/>
                        <a:pt x="49570" y="32764"/>
                        <a:pt x="51245" y="35286"/>
                      </a:cubicBezTo>
                      <a:cubicBezTo>
                        <a:pt x="52086" y="36967"/>
                        <a:pt x="52926" y="39483"/>
                        <a:pt x="52926" y="42005"/>
                      </a:cubicBezTo>
                      <a:cubicBezTo>
                        <a:pt x="52086" y="44526"/>
                        <a:pt x="52086" y="46208"/>
                        <a:pt x="50411" y="48729"/>
                      </a:cubicBezTo>
                      <a:close/>
                    </a:path>
                  </a:pathLst>
                </a:custGeom>
                <a:solidFill>
                  <a:srgbClr val="2D5967"/>
                </a:solidFill>
                <a:ln w="6417" cap="flat">
                  <a:noFill/>
                  <a:prstDash val="solid"/>
                  <a:miter/>
                </a:ln>
              </p:spPr>
              <p:txBody>
                <a:bodyPr rtlCol="0" anchor="ctr"/>
                <a:lstStyle/>
                <a:p>
                  <a:endParaRPr lang="en-US"/>
                </a:p>
              </p:txBody>
            </p:sp>
            <p:sp>
              <p:nvSpPr>
                <p:cNvPr id="713" name="Freeform: Shape 588">
                  <a:extLst>
                    <a:ext uri="{FF2B5EF4-FFF2-40B4-BE49-F238E27FC236}">
                      <a16:creationId xmlns:a16="http://schemas.microsoft.com/office/drawing/2014/main" id="{781AD4B1-6CE2-9A1D-9F41-59C869B8BE6F}"/>
                    </a:ext>
                  </a:extLst>
                </p:cNvPr>
                <p:cNvSpPr/>
                <p:nvPr/>
              </p:nvSpPr>
              <p:spPr>
                <a:xfrm>
                  <a:off x="5081548" y="4057856"/>
                  <a:ext cx="146194" cy="146188"/>
                </a:xfrm>
                <a:custGeom>
                  <a:avLst/>
                  <a:gdLst>
                    <a:gd name="connsiteX0" fmla="*/ 0 w 146194"/>
                    <a:gd name="connsiteY0" fmla="*/ 0 h 146188"/>
                    <a:gd name="connsiteX1" fmla="*/ 0 w 146194"/>
                    <a:gd name="connsiteY1" fmla="*/ 146188 h 146188"/>
                    <a:gd name="connsiteX2" fmla="*/ 146195 w 146194"/>
                    <a:gd name="connsiteY2" fmla="*/ 146188 h 146188"/>
                    <a:gd name="connsiteX3" fmla="*/ 146195 w 146194"/>
                    <a:gd name="connsiteY3" fmla="*/ 0 h 146188"/>
                    <a:gd name="connsiteX4" fmla="*/ 0 w 146194"/>
                    <a:gd name="connsiteY4" fmla="*/ 0 h 146188"/>
                    <a:gd name="connsiteX5" fmla="*/ 129389 w 146194"/>
                    <a:gd name="connsiteY5" fmla="*/ 129383 h 146188"/>
                    <a:gd name="connsiteX6" fmla="*/ 16805 w 146194"/>
                    <a:gd name="connsiteY6" fmla="*/ 129383 h 146188"/>
                    <a:gd name="connsiteX7" fmla="*/ 16805 w 146194"/>
                    <a:gd name="connsiteY7" fmla="*/ 16799 h 146188"/>
                    <a:gd name="connsiteX8" fmla="*/ 129389 w 146194"/>
                    <a:gd name="connsiteY8" fmla="*/ 16799 h 146188"/>
                    <a:gd name="connsiteX9" fmla="*/ 129389 w 146194"/>
                    <a:gd name="connsiteY9" fmla="*/ 129383 h 14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194" h="146188">
                      <a:moveTo>
                        <a:pt x="0" y="0"/>
                      </a:moveTo>
                      <a:lnTo>
                        <a:pt x="0" y="146188"/>
                      </a:lnTo>
                      <a:lnTo>
                        <a:pt x="146195" y="146188"/>
                      </a:lnTo>
                      <a:lnTo>
                        <a:pt x="146195" y="0"/>
                      </a:lnTo>
                      <a:lnTo>
                        <a:pt x="0" y="0"/>
                      </a:lnTo>
                      <a:close/>
                      <a:moveTo>
                        <a:pt x="129389" y="129383"/>
                      </a:moveTo>
                      <a:lnTo>
                        <a:pt x="16805" y="129383"/>
                      </a:lnTo>
                      <a:lnTo>
                        <a:pt x="16805" y="16799"/>
                      </a:lnTo>
                      <a:lnTo>
                        <a:pt x="129389" y="16799"/>
                      </a:lnTo>
                      <a:lnTo>
                        <a:pt x="129389" y="129383"/>
                      </a:lnTo>
                      <a:close/>
                    </a:path>
                  </a:pathLst>
                </a:custGeom>
                <a:solidFill>
                  <a:srgbClr val="2D5967"/>
                </a:solidFill>
                <a:ln w="6417" cap="flat">
                  <a:noFill/>
                  <a:prstDash val="solid"/>
                  <a:miter/>
                </a:ln>
              </p:spPr>
              <p:txBody>
                <a:bodyPr rtlCol="0" anchor="ctr"/>
                <a:lstStyle/>
                <a:p>
                  <a:endParaRPr lang="en-US"/>
                </a:p>
              </p:txBody>
            </p:sp>
            <p:sp>
              <p:nvSpPr>
                <p:cNvPr id="715" name="Freeform: Shape 589">
                  <a:extLst>
                    <a:ext uri="{FF2B5EF4-FFF2-40B4-BE49-F238E27FC236}">
                      <a16:creationId xmlns:a16="http://schemas.microsoft.com/office/drawing/2014/main" id="{6B985C30-E6A8-1070-1BDE-C27E8F3C3915}"/>
                    </a:ext>
                  </a:extLst>
                </p:cNvPr>
                <p:cNvSpPr/>
                <p:nvPr/>
              </p:nvSpPr>
              <p:spPr>
                <a:xfrm>
                  <a:off x="5110957" y="4091461"/>
                  <a:ext cx="85696" cy="78978"/>
                </a:xfrm>
                <a:custGeom>
                  <a:avLst/>
                  <a:gdLst>
                    <a:gd name="connsiteX0" fmla="*/ 29408 w 85696"/>
                    <a:gd name="connsiteY0" fmla="*/ 0 h 78978"/>
                    <a:gd name="connsiteX1" fmla="*/ 29408 w 85696"/>
                    <a:gd name="connsiteY1" fmla="*/ 11762 h 78978"/>
                    <a:gd name="connsiteX2" fmla="*/ 25205 w 85696"/>
                    <a:gd name="connsiteY2" fmla="*/ 14284 h 78978"/>
                    <a:gd name="connsiteX3" fmla="*/ 12603 w 85696"/>
                    <a:gd name="connsiteY3" fmla="*/ 6725 h 78978"/>
                    <a:gd name="connsiteX4" fmla="*/ 0 w 85696"/>
                    <a:gd name="connsiteY4" fmla="*/ 27727 h 78978"/>
                    <a:gd name="connsiteX5" fmla="*/ 10921 w 85696"/>
                    <a:gd name="connsiteY5" fmla="*/ 34445 h 78978"/>
                    <a:gd name="connsiteX6" fmla="*/ 10081 w 85696"/>
                    <a:gd name="connsiteY6" fmla="*/ 40330 h 78978"/>
                    <a:gd name="connsiteX7" fmla="*/ 10081 w 85696"/>
                    <a:gd name="connsiteY7" fmla="*/ 42852 h 78978"/>
                    <a:gd name="connsiteX8" fmla="*/ 0 w 85696"/>
                    <a:gd name="connsiteY8" fmla="*/ 48729 h 78978"/>
                    <a:gd name="connsiteX9" fmla="*/ 12603 w 85696"/>
                    <a:gd name="connsiteY9" fmla="*/ 69732 h 78978"/>
                    <a:gd name="connsiteX10" fmla="*/ 21843 w 85696"/>
                    <a:gd name="connsiteY10" fmla="*/ 63854 h 78978"/>
                    <a:gd name="connsiteX11" fmla="*/ 29408 w 85696"/>
                    <a:gd name="connsiteY11" fmla="*/ 68057 h 78978"/>
                    <a:gd name="connsiteX12" fmla="*/ 29408 w 85696"/>
                    <a:gd name="connsiteY12" fmla="*/ 78978 h 78978"/>
                    <a:gd name="connsiteX13" fmla="*/ 56288 w 85696"/>
                    <a:gd name="connsiteY13" fmla="*/ 78978 h 78978"/>
                    <a:gd name="connsiteX14" fmla="*/ 56288 w 85696"/>
                    <a:gd name="connsiteY14" fmla="*/ 68057 h 78978"/>
                    <a:gd name="connsiteX15" fmla="*/ 63854 w 85696"/>
                    <a:gd name="connsiteY15" fmla="*/ 63854 h 78978"/>
                    <a:gd name="connsiteX16" fmla="*/ 73094 w 85696"/>
                    <a:gd name="connsiteY16" fmla="*/ 69732 h 78978"/>
                    <a:gd name="connsiteX17" fmla="*/ 85697 w 85696"/>
                    <a:gd name="connsiteY17" fmla="*/ 48729 h 78978"/>
                    <a:gd name="connsiteX18" fmla="*/ 75616 w 85696"/>
                    <a:gd name="connsiteY18" fmla="*/ 42852 h 78978"/>
                    <a:gd name="connsiteX19" fmla="*/ 75616 w 85696"/>
                    <a:gd name="connsiteY19" fmla="*/ 40330 h 78978"/>
                    <a:gd name="connsiteX20" fmla="*/ 74775 w 85696"/>
                    <a:gd name="connsiteY20" fmla="*/ 34445 h 78978"/>
                    <a:gd name="connsiteX21" fmla="*/ 85697 w 85696"/>
                    <a:gd name="connsiteY21" fmla="*/ 27727 h 78978"/>
                    <a:gd name="connsiteX22" fmla="*/ 73094 w 85696"/>
                    <a:gd name="connsiteY22" fmla="*/ 6725 h 78978"/>
                    <a:gd name="connsiteX23" fmla="*/ 60492 w 85696"/>
                    <a:gd name="connsiteY23" fmla="*/ 14284 h 78978"/>
                    <a:gd name="connsiteX24" fmla="*/ 56288 w 85696"/>
                    <a:gd name="connsiteY24" fmla="*/ 11762 h 78978"/>
                    <a:gd name="connsiteX25" fmla="*/ 56288 w 85696"/>
                    <a:gd name="connsiteY25" fmla="*/ 0 h 78978"/>
                    <a:gd name="connsiteX26" fmla="*/ 29408 w 85696"/>
                    <a:gd name="connsiteY26" fmla="*/ 0 h 78978"/>
                    <a:gd name="connsiteX27" fmla="*/ 42852 w 85696"/>
                    <a:gd name="connsiteY27" fmla="*/ 56295 h 78978"/>
                    <a:gd name="connsiteX28" fmla="*/ 26887 w 85696"/>
                    <a:gd name="connsiteY28" fmla="*/ 40330 h 78978"/>
                    <a:gd name="connsiteX29" fmla="*/ 42852 w 85696"/>
                    <a:gd name="connsiteY29" fmla="*/ 24365 h 78978"/>
                    <a:gd name="connsiteX30" fmla="*/ 58810 w 85696"/>
                    <a:gd name="connsiteY30" fmla="*/ 40330 h 78978"/>
                    <a:gd name="connsiteX31" fmla="*/ 42852 w 85696"/>
                    <a:gd name="connsiteY31" fmla="*/ 56295 h 7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696" h="78978">
                      <a:moveTo>
                        <a:pt x="29408" y="0"/>
                      </a:moveTo>
                      <a:lnTo>
                        <a:pt x="29408" y="11762"/>
                      </a:lnTo>
                      <a:cubicBezTo>
                        <a:pt x="27727" y="12603"/>
                        <a:pt x="26046" y="13443"/>
                        <a:pt x="25205" y="14284"/>
                      </a:cubicBezTo>
                      <a:lnTo>
                        <a:pt x="12603" y="6725"/>
                      </a:lnTo>
                      <a:lnTo>
                        <a:pt x="0" y="27727"/>
                      </a:lnTo>
                      <a:lnTo>
                        <a:pt x="10921" y="34445"/>
                      </a:lnTo>
                      <a:cubicBezTo>
                        <a:pt x="10921" y="36127"/>
                        <a:pt x="10081" y="38649"/>
                        <a:pt x="10081" y="40330"/>
                      </a:cubicBezTo>
                      <a:cubicBezTo>
                        <a:pt x="10081" y="41170"/>
                        <a:pt x="10081" y="42011"/>
                        <a:pt x="10081" y="42852"/>
                      </a:cubicBezTo>
                      <a:lnTo>
                        <a:pt x="0" y="48729"/>
                      </a:lnTo>
                      <a:lnTo>
                        <a:pt x="12603" y="69732"/>
                      </a:lnTo>
                      <a:lnTo>
                        <a:pt x="21843" y="63854"/>
                      </a:lnTo>
                      <a:cubicBezTo>
                        <a:pt x="24365" y="65535"/>
                        <a:pt x="26046" y="67216"/>
                        <a:pt x="29408" y="68057"/>
                      </a:cubicBezTo>
                      <a:lnTo>
                        <a:pt x="29408" y="78978"/>
                      </a:lnTo>
                      <a:lnTo>
                        <a:pt x="56288" y="78978"/>
                      </a:lnTo>
                      <a:lnTo>
                        <a:pt x="56288" y="68057"/>
                      </a:lnTo>
                      <a:cubicBezTo>
                        <a:pt x="58810" y="66376"/>
                        <a:pt x="61332" y="65535"/>
                        <a:pt x="63854" y="63854"/>
                      </a:cubicBezTo>
                      <a:lnTo>
                        <a:pt x="73094" y="69732"/>
                      </a:lnTo>
                      <a:lnTo>
                        <a:pt x="85697" y="48729"/>
                      </a:lnTo>
                      <a:lnTo>
                        <a:pt x="75616" y="42852"/>
                      </a:lnTo>
                      <a:cubicBezTo>
                        <a:pt x="75616" y="42011"/>
                        <a:pt x="75616" y="41170"/>
                        <a:pt x="75616" y="40330"/>
                      </a:cubicBezTo>
                      <a:cubicBezTo>
                        <a:pt x="75616" y="38649"/>
                        <a:pt x="75616" y="36127"/>
                        <a:pt x="74775" y="34445"/>
                      </a:cubicBezTo>
                      <a:lnTo>
                        <a:pt x="85697" y="27727"/>
                      </a:lnTo>
                      <a:lnTo>
                        <a:pt x="73094" y="6725"/>
                      </a:lnTo>
                      <a:lnTo>
                        <a:pt x="60492" y="14284"/>
                      </a:lnTo>
                      <a:cubicBezTo>
                        <a:pt x="58810" y="13443"/>
                        <a:pt x="57970" y="12603"/>
                        <a:pt x="56288" y="11762"/>
                      </a:cubicBezTo>
                      <a:lnTo>
                        <a:pt x="56288" y="0"/>
                      </a:lnTo>
                      <a:cubicBezTo>
                        <a:pt x="57129" y="0"/>
                        <a:pt x="29408" y="0"/>
                        <a:pt x="29408" y="0"/>
                      </a:cubicBezTo>
                      <a:close/>
                      <a:moveTo>
                        <a:pt x="42852" y="56295"/>
                      </a:moveTo>
                      <a:cubicBezTo>
                        <a:pt x="34445" y="56295"/>
                        <a:pt x="26887" y="49570"/>
                        <a:pt x="26887" y="40330"/>
                      </a:cubicBezTo>
                      <a:cubicBezTo>
                        <a:pt x="26887" y="31924"/>
                        <a:pt x="33605" y="24365"/>
                        <a:pt x="42852" y="24365"/>
                      </a:cubicBezTo>
                      <a:cubicBezTo>
                        <a:pt x="51251" y="24365"/>
                        <a:pt x="58810" y="31090"/>
                        <a:pt x="58810" y="40330"/>
                      </a:cubicBezTo>
                      <a:cubicBezTo>
                        <a:pt x="58810" y="49570"/>
                        <a:pt x="51251" y="56295"/>
                        <a:pt x="42852" y="56295"/>
                      </a:cubicBezTo>
                      <a:close/>
                    </a:path>
                  </a:pathLst>
                </a:custGeom>
                <a:solidFill>
                  <a:srgbClr val="2D5967"/>
                </a:solidFill>
                <a:ln w="6417" cap="flat">
                  <a:noFill/>
                  <a:prstDash val="solid"/>
                  <a:miter/>
                </a:ln>
              </p:spPr>
              <p:txBody>
                <a:bodyPr rtlCol="0" anchor="ctr"/>
                <a:lstStyle/>
                <a:p>
                  <a:endParaRPr lang="en-US"/>
                </a:p>
              </p:txBody>
            </p:sp>
          </p:grpSp>
        </p:grpSp>
        <p:sp>
          <p:nvSpPr>
            <p:cNvPr id="706" name="TextBox 590">
              <a:extLst>
                <a:ext uri="{FF2B5EF4-FFF2-40B4-BE49-F238E27FC236}">
                  <a16:creationId xmlns:a16="http://schemas.microsoft.com/office/drawing/2014/main" id="{5B26BA4C-6E9E-6635-A3F6-AF145F475FE4}"/>
                </a:ext>
              </a:extLst>
            </p:cNvPr>
            <p:cNvSpPr txBox="1"/>
            <p:nvPr/>
          </p:nvSpPr>
          <p:spPr>
            <a:xfrm>
              <a:off x="8511961" y="3489429"/>
              <a:ext cx="1337226" cy="307777"/>
            </a:xfrm>
            <a:prstGeom prst="rect">
              <a:avLst/>
            </a:prstGeom>
            <a:noFill/>
          </p:spPr>
          <p:txBody>
            <a:bodyPr wrap="none" rtlCol="0">
              <a:spAutoFit/>
            </a:bodyPr>
            <a:lstStyle/>
            <a:p>
              <a:pPr algn="l"/>
              <a:r>
                <a:rPr lang="en-US" sz="1400" spc="0" baseline="0" dirty="0">
                  <a:solidFill>
                    <a:srgbClr val="000000"/>
                  </a:solidFill>
                  <a:latin typeface="Oracle Sans"/>
                  <a:cs typeface="Oracle Sans"/>
                  <a:sym typeface="Oracle Sans"/>
                  <a:rtl val="0"/>
                </a:rPr>
                <a:t>Email Delivery</a:t>
              </a:r>
            </a:p>
          </p:txBody>
        </p:sp>
      </p:grpSp>
      <p:cxnSp>
        <p:nvCxnSpPr>
          <p:cNvPr id="867" name="Straight Arrow Connector 43">
            <a:extLst>
              <a:ext uri="{FF2B5EF4-FFF2-40B4-BE49-F238E27FC236}">
                <a16:creationId xmlns:a16="http://schemas.microsoft.com/office/drawing/2014/main" id="{692C4E4E-E495-7B97-52D0-4E6030D5DDCA}"/>
              </a:ext>
            </a:extLst>
          </p:cNvPr>
          <p:cNvCxnSpPr>
            <a:cxnSpLocks/>
          </p:cNvCxnSpPr>
          <p:nvPr/>
        </p:nvCxnSpPr>
        <p:spPr bwMode="auto">
          <a:xfrm>
            <a:off x="10046993" y="5001263"/>
            <a:ext cx="868648" cy="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pic>
        <p:nvPicPr>
          <p:cNvPr id="875" name="Graphic 50">
            <a:extLst>
              <a:ext uri="{FF2B5EF4-FFF2-40B4-BE49-F238E27FC236}">
                <a16:creationId xmlns:a16="http://schemas.microsoft.com/office/drawing/2014/main" id="{384F10ED-3BDE-62D1-725C-0919EA3C08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5065" y="6327041"/>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40800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2673991-03FC-BF42-D552-54E33687333D}"/>
              </a:ext>
            </a:extLst>
          </p:cNvPr>
          <p:cNvSpPr>
            <a:spLocks noGrp="1"/>
          </p:cNvSpPr>
          <p:nvPr>
            <p:ph type="title"/>
          </p:nvPr>
        </p:nvSpPr>
        <p:spPr/>
        <p:txBody>
          <a:bodyPr>
            <a:normAutofit fontScale="90000"/>
          </a:bodyPr>
          <a:lstStyle/>
          <a:p>
            <a:r>
              <a:rPr kumimoji="1" lang="en-US" altLang="ja-JP" dirty="0"/>
              <a:t>8-1-5-1.</a:t>
            </a:r>
            <a:r>
              <a:rPr kumimoji="1" lang="ja-JP" altLang="en-US" dirty="0"/>
              <a:t>利用者通知</a:t>
            </a:r>
            <a:r>
              <a:rPr kumimoji="1" lang="en-US" altLang="ja-JP" dirty="0"/>
              <a:t>_</a:t>
            </a:r>
            <a:r>
              <a:rPr kumimoji="1" lang="ja-JP" altLang="en-US" dirty="0"/>
              <a:t>メッセージ通知機能（</a:t>
            </a:r>
            <a:r>
              <a:rPr kumimoji="1" lang="en-US" altLang="ja-JP" dirty="0"/>
              <a:t>APEX Push Notifications</a:t>
            </a:r>
            <a:r>
              <a:rPr kumimoji="1" lang="ja-JP" altLang="en-US" dirty="0"/>
              <a:t>利用）</a:t>
            </a:r>
          </a:p>
        </p:txBody>
      </p:sp>
      <p:grpSp>
        <p:nvGrpSpPr>
          <p:cNvPr id="2" name="グループ化 1">
            <a:extLst>
              <a:ext uri="{FF2B5EF4-FFF2-40B4-BE49-F238E27FC236}">
                <a16:creationId xmlns:a16="http://schemas.microsoft.com/office/drawing/2014/main" id="{F132FBC2-6FF8-0CE3-4356-56C406FD2993}"/>
              </a:ext>
            </a:extLst>
          </p:cNvPr>
          <p:cNvGrpSpPr/>
          <p:nvPr/>
        </p:nvGrpSpPr>
        <p:grpSpPr>
          <a:xfrm>
            <a:off x="4918622" y="2827884"/>
            <a:ext cx="8293980" cy="5298697"/>
            <a:chOff x="2572150" y="863437"/>
            <a:chExt cx="7960207" cy="5298697"/>
          </a:xfrm>
        </p:grpSpPr>
        <p:sp>
          <p:nvSpPr>
            <p:cNvPr id="4" name="正方形/長方形 3">
              <a:extLst>
                <a:ext uri="{FF2B5EF4-FFF2-40B4-BE49-F238E27FC236}">
                  <a16:creationId xmlns:a16="http://schemas.microsoft.com/office/drawing/2014/main" id="{628C345F-BBDF-2842-6D7A-0BED5FC4F629}"/>
                </a:ext>
              </a:extLst>
            </p:cNvPr>
            <p:cNvSpPr/>
            <p:nvPr/>
          </p:nvSpPr>
          <p:spPr>
            <a:xfrm>
              <a:off x="2576357" y="863437"/>
              <a:ext cx="7956000" cy="5298697"/>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34" charset="-128"/>
                <a:ea typeface="Meiryo UI" panose="020B0604030504040204" pitchFamily="34" charset="-128"/>
              </a:endParaRPr>
            </a:p>
          </p:txBody>
        </p:sp>
        <p:pic>
          <p:nvPicPr>
            <p:cNvPr id="9" name="OTag">
              <a:extLst>
                <a:ext uri="{FF2B5EF4-FFF2-40B4-BE49-F238E27FC236}">
                  <a16:creationId xmlns:a16="http://schemas.microsoft.com/office/drawing/2014/main" id="{09D718D6-73F2-5D33-A968-CABD9F24E12F}"/>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72150" y="868102"/>
              <a:ext cx="432000" cy="426029"/>
            </a:xfrm>
            <a:prstGeom prst="rect">
              <a:avLst/>
            </a:prstGeom>
          </p:spPr>
        </p:pic>
        <p:sp>
          <p:nvSpPr>
            <p:cNvPr id="10" name="TextBox 12">
              <a:extLst>
                <a:ext uri="{FF2B5EF4-FFF2-40B4-BE49-F238E27FC236}">
                  <a16:creationId xmlns:a16="http://schemas.microsoft.com/office/drawing/2014/main" id="{1E9B3541-0FD7-BFA9-0AAF-D2A37603EF71}"/>
                </a:ext>
              </a:extLst>
            </p:cNvPr>
            <p:cNvSpPr txBox="1">
              <a:spLocks noChangeArrowheads="1"/>
            </p:cNvSpPr>
            <p:nvPr/>
          </p:nvSpPr>
          <p:spPr bwMode="auto">
            <a:xfrm>
              <a:off x="3003275" y="961012"/>
              <a:ext cx="492626"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OCI</a:t>
              </a:r>
            </a:p>
          </p:txBody>
        </p:sp>
      </p:grpSp>
      <p:sp>
        <p:nvSpPr>
          <p:cNvPr id="24" name="正方形/長方形 23">
            <a:extLst>
              <a:ext uri="{FF2B5EF4-FFF2-40B4-BE49-F238E27FC236}">
                <a16:creationId xmlns:a16="http://schemas.microsoft.com/office/drawing/2014/main" id="{6AFD9D6B-1B8F-6DAB-382F-53C41450D5E6}"/>
              </a:ext>
            </a:extLst>
          </p:cNvPr>
          <p:cNvSpPr/>
          <p:nvPr/>
        </p:nvSpPr>
        <p:spPr>
          <a:xfrm>
            <a:off x="8015627" y="3895988"/>
            <a:ext cx="4627974" cy="1890800"/>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lang="ja-JP" altLang="en-US" sz="1600" dirty="0">
                <a:solidFill>
                  <a:schemeClr val="tx1"/>
                </a:solidFill>
                <a:latin typeface="Meiryo UI" panose="020B0604030504040204" pitchFamily="34" charset="-128"/>
                <a:ea typeface="Meiryo UI" panose="020B0604030504040204" pitchFamily="34" charset="-128"/>
              </a:rPr>
              <a:t>利用者通知</a:t>
            </a:r>
            <a:r>
              <a:rPr lang="en-US" altLang="ja-JP" sz="1600" dirty="0">
                <a:solidFill>
                  <a:schemeClr val="tx1"/>
                </a:solidFill>
                <a:latin typeface="Meiryo UI" panose="020B0604030504040204" pitchFamily="34" charset="-128"/>
                <a:ea typeface="Meiryo UI" panose="020B0604030504040204" pitchFamily="34" charset="-128"/>
              </a:rPr>
              <a:t>_</a:t>
            </a:r>
            <a:r>
              <a:rPr lang="ja-JP" altLang="en-US" sz="1600" dirty="0">
                <a:solidFill>
                  <a:schemeClr val="tx1"/>
                </a:solidFill>
                <a:latin typeface="Meiryo UI" panose="020B0604030504040204" pitchFamily="34" charset="-128"/>
                <a:ea typeface="Meiryo UI" panose="020B0604030504040204" pitchFamily="34" charset="-128"/>
              </a:rPr>
              <a:t>メッセージ通知機能</a:t>
            </a:r>
            <a:endParaRPr kumimoji="1" lang="en-US" altLang="ja-JP" sz="1600" dirty="0">
              <a:solidFill>
                <a:schemeClr val="tx1"/>
              </a:solidFill>
              <a:latin typeface="Meiryo UI" panose="020B0604030504040204" pitchFamily="34" charset="-128"/>
              <a:ea typeface="Meiryo UI" panose="020B0604030504040204" pitchFamily="34" charset="-128"/>
            </a:endParaRPr>
          </a:p>
        </p:txBody>
      </p:sp>
      <p:cxnSp>
        <p:nvCxnSpPr>
          <p:cNvPr id="35" name="Straight Arrow Connector 43">
            <a:extLst>
              <a:ext uri="{FF2B5EF4-FFF2-40B4-BE49-F238E27FC236}">
                <a16:creationId xmlns:a16="http://schemas.microsoft.com/office/drawing/2014/main" id="{EF1E4559-4AA0-EA12-B310-86EEEF8581B1}"/>
              </a:ext>
            </a:extLst>
          </p:cNvPr>
          <p:cNvCxnSpPr>
            <a:cxnSpLocks/>
          </p:cNvCxnSpPr>
          <p:nvPr/>
        </p:nvCxnSpPr>
        <p:spPr bwMode="auto">
          <a:xfrm>
            <a:off x="7632027" y="4878448"/>
            <a:ext cx="2150685" cy="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4" name="Straight Arrow Connector 18">
            <a:extLst>
              <a:ext uri="{FF2B5EF4-FFF2-40B4-BE49-F238E27FC236}">
                <a16:creationId xmlns:a16="http://schemas.microsoft.com/office/drawing/2014/main" id="{DE4248D4-B70F-F26F-FF60-F269DA4BDCAA}"/>
              </a:ext>
            </a:extLst>
          </p:cNvPr>
          <p:cNvCxnSpPr>
            <a:cxnSpLocks/>
          </p:cNvCxnSpPr>
          <p:nvPr/>
        </p:nvCxnSpPr>
        <p:spPr bwMode="auto">
          <a:xfrm>
            <a:off x="10279555" y="5472767"/>
            <a:ext cx="0" cy="1004587"/>
          </a:xfrm>
          <a:prstGeom prst="straightConnector1">
            <a:avLst/>
          </a:prstGeom>
          <a:solidFill>
            <a:srgbClr val="00B8FF"/>
          </a:solidFill>
          <a:ln w="12700" cap="flat" cmpd="sng" algn="ctr">
            <a:solidFill>
              <a:srgbClr val="312D2A"/>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7" name="Straight Arrow Connector 39">
            <a:extLst>
              <a:ext uri="{FF2B5EF4-FFF2-40B4-BE49-F238E27FC236}">
                <a16:creationId xmlns:a16="http://schemas.microsoft.com/office/drawing/2014/main" id="{9FCC5369-AA69-E124-D1C2-9E14696F3D61}"/>
              </a:ext>
            </a:extLst>
          </p:cNvPr>
          <p:cNvCxnSpPr>
            <a:cxnSpLocks/>
          </p:cNvCxnSpPr>
          <p:nvPr/>
        </p:nvCxnSpPr>
        <p:spPr bwMode="auto">
          <a:xfrm flipH="1" flipV="1">
            <a:off x="3860658" y="6454592"/>
            <a:ext cx="6418897" cy="26028"/>
          </a:xfrm>
          <a:prstGeom prst="straightConnector1">
            <a:avLst/>
          </a:prstGeom>
          <a:solidFill>
            <a:srgbClr val="00B8FF"/>
          </a:solidFill>
          <a:ln w="12700" cap="flat" cmpd="sng" algn="ctr">
            <a:solidFill>
              <a:srgbClr val="312D2A"/>
            </a:solidFill>
            <a:prstDash val="solid"/>
            <a:miter lim="800000"/>
            <a:headEnd type="none" w="med" len="sm"/>
            <a:tailEnd type="arrow"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54" name="グループ化 53">
            <a:extLst>
              <a:ext uri="{FF2B5EF4-FFF2-40B4-BE49-F238E27FC236}">
                <a16:creationId xmlns:a16="http://schemas.microsoft.com/office/drawing/2014/main" id="{810BF857-B683-9059-4BF2-C1B0F7DD32AC}"/>
              </a:ext>
            </a:extLst>
          </p:cNvPr>
          <p:cNvGrpSpPr/>
          <p:nvPr/>
        </p:nvGrpSpPr>
        <p:grpSpPr>
          <a:xfrm>
            <a:off x="9933146" y="4445860"/>
            <a:ext cx="692818" cy="1000595"/>
            <a:chOff x="8540369" y="4919653"/>
            <a:chExt cx="692818" cy="1000595"/>
          </a:xfrm>
        </p:grpSpPr>
        <p:pic>
          <p:nvPicPr>
            <p:cNvPr id="56" name="グラフィックス 55">
              <a:extLst>
                <a:ext uri="{FF2B5EF4-FFF2-40B4-BE49-F238E27FC236}">
                  <a16:creationId xmlns:a16="http://schemas.microsoft.com/office/drawing/2014/main" id="{389B6F9C-5C98-A993-1AB8-1F99A6E892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40369" y="4919653"/>
              <a:ext cx="692818" cy="692818"/>
            </a:xfrm>
            <a:prstGeom prst="rect">
              <a:avLst/>
            </a:prstGeom>
          </p:spPr>
        </p:pic>
        <p:sp>
          <p:nvSpPr>
            <p:cNvPr id="191" name="TextBox 183">
              <a:extLst>
                <a:ext uri="{FF2B5EF4-FFF2-40B4-BE49-F238E27FC236}">
                  <a16:creationId xmlns:a16="http://schemas.microsoft.com/office/drawing/2014/main" id="{81478C33-A20A-EA19-8795-93E7B904B49F}"/>
                </a:ext>
              </a:extLst>
            </p:cNvPr>
            <p:cNvSpPr txBox="1"/>
            <p:nvPr/>
          </p:nvSpPr>
          <p:spPr>
            <a:xfrm>
              <a:off x="8540369" y="5612471"/>
              <a:ext cx="630301" cy="307777"/>
            </a:xfrm>
            <a:prstGeom prst="rect">
              <a:avLst/>
            </a:prstGeom>
            <a:noFill/>
          </p:spPr>
          <p:txBody>
            <a:bodyPr wrap="none" rtlCol="0">
              <a:spAutoFit/>
            </a:bodyPr>
            <a:lstStyle/>
            <a:p>
              <a:pPr algn="l"/>
              <a:r>
                <a:rPr lang="en-US" sz="1400" spc="0" baseline="0" dirty="0">
                  <a:solidFill>
                    <a:srgbClr val="000000"/>
                  </a:solidFill>
                  <a:latin typeface="Oracle Sans"/>
                  <a:cs typeface="Oracle Sans"/>
                  <a:sym typeface="Oracle Sans"/>
                  <a:rtl val="0"/>
                </a:rPr>
                <a:t>APEX</a:t>
              </a:r>
            </a:p>
          </p:txBody>
        </p:sp>
      </p:grpSp>
      <p:sp>
        <p:nvSpPr>
          <p:cNvPr id="193" name="TextBox 15">
            <a:extLst>
              <a:ext uri="{FF2B5EF4-FFF2-40B4-BE49-F238E27FC236}">
                <a16:creationId xmlns:a16="http://schemas.microsoft.com/office/drawing/2014/main" id="{EC6AB8E3-B4DE-7DF6-0EF7-6C77159EE583}"/>
              </a:ext>
            </a:extLst>
          </p:cNvPr>
          <p:cNvSpPr txBox="1">
            <a:spLocks noChangeArrowheads="1"/>
          </p:cNvSpPr>
          <p:nvPr/>
        </p:nvSpPr>
        <p:spPr bwMode="auto">
          <a:xfrm>
            <a:off x="5644450" y="7115129"/>
            <a:ext cx="26882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ja-JP" sz="1400" dirty="0">
                <a:latin typeface="Oracle Sans" panose="020B0503020204020204" pitchFamily="34" charset="0"/>
                <a:cs typeface="Oracle Sans" panose="020B0503020204020204" pitchFamily="34" charset="0"/>
              </a:rPr>
              <a:t>APEX Push Notifications</a:t>
            </a:r>
          </a:p>
        </p:txBody>
      </p:sp>
      <p:sp>
        <p:nvSpPr>
          <p:cNvPr id="194" name="TextBox 15">
            <a:extLst>
              <a:ext uri="{FF2B5EF4-FFF2-40B4-BE49-F238E27FC236}">
                <a16:creationId xmlns:a16="http://schemas.microsoft.com/office/drawing/2014/main" id="{B18CE1F0-9572-0F18-0779-E3021B12AC24}"/>
              </a:ext>
            </a:extLst>
          </p:cNvPr>
          <p:cNvSpPr txBox="1">
            <a:spLocks noChangeArrowheads="1"/>
          </p:cNvSpPr>
          <p:nvPr/>
        </p:nvSpPr>
        <p:spPr bwMode="auto">
          <a:xfrm>
            <a:off x="2545058" y="6745367"/>
            <a:ext cx="12652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rial" panose="020B0604020202020204" pitchFamily="34" charset="0"/>
              </a:rPr>
              <a:t>モバイル端末</a:t>
            </a:r>
          </a:p>
          <a:p>
            <a:pPr algn="ctr" eaLnBrk="1" hangingPunct="1"/>
            <a:r>
              <a:rPr lang="en-US" altLang="en-US" sz="1400" dirty="0">
                <a:latin typeface="Meiryo UI" panose="020B0604030504040204" pitchFamily="34" charset="-128"/>
                <a:ea typeface="Meiryo UI" panose="020B0604030504040204" pitchFamily="34" charset="-128"/>
                <a:cs typeface="Arial" panose="020B0604020202020204" pitchFamily="34" charset="0"/>
              </a:rPr>
              <a:t>(iOS/Androidなど)</a:t>
            </a:r>
          </a:p>
        </p:txBody>
      </p:sp>
      <p:pic>
        <p:nvPicPr>
          <p:cNvPr id="195" name="Picture Placeholder 52">
            <a:extLst>
              <a:ext uri="{FF2B5EF4-FFF2-40B4-BE49-F238E27FC236}">
                <a16:creationId xmlns:a16="http://schemas.microsoft.com/office/drawing/2014/main" id="{AC5F2974-6507-DE4A-A036-D81A55913E8C}"/>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779381" y="6096581"/>
            <a:ext cx="761547" cy="761546"/>
          </a:xfrm>
          <a:prstGeom prst="rect">
            <a:avLst/>
          </a:prstGeom>
        </p:spPr>
      </p:pic>
      <p:pic>
        <p:nvPicPr>
          <p:cNvPr id="196" name="Picture Placeholder 50">
            <a:extLst>
              <a:ext uri="{FF2B5EF4-FFF2-40B4-BE49-F238E27FC236}">
                <a16:creationId xmlns:a16="http://schemas.microsoft.com/office/drawing/2014/main" id="{A6B71CCC-29A6-594A-C415-C33F233561BF}"/>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124245" y="6384075"/>
            <a:ext cx="929788" cy="929788"/>
          </a:xfrm>
          <a:prstGeom prst="rect">
            <a:avLst/>
          </a:prstGeom>
        </p:spPr>
      </p:pic>
      <p:sp>
        <p:nvSpPr>
          <p:cNvPr id="198" name="Rectangle 46">
            <a:extLst>
              <a:ext uri="{FF2B5EF4-FFF2-40B4-BE49-F238E27FC236}">
                <a16:creationId xmlns:a16="http://schemas.microsoft.com/office/drawing/2014/main" id="{7DA85879-882B-88AC-C0CE-C81AC30DEB22}"/>
              </a:ext>
            </a:extLst>
          </p:cNvPr>
          <p:cNvSpPr/>
          <p:nvPr/>
        </p:nvSpPr>
        <p:spPr>
          <a:xfrm>
            <a:off x="5276670" y="4351764"/>
            <a:ext cx="2346027" cy="1555692"/>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45720" rIns="45720" anchor="t"/>
          <a:lstStyle/>
          <a:p>
            <a:r>
              <a:rPr lang="ja-JP" altLang="en-US" sz="1600" b="1"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連携機能</a:t>
            </a:r>
            <a:endParaRPr lang="en-US" altLang="ja-JP" sz="1600" b="1"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4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申請の受理など、通知が必要となるイベントの発生源。</a:t>
            </a:r>
            <a:endParaRPr lang="en-US" altLang="ja-JP" sz="14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4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4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・申請・届出</a:t>
            </a:r>
            <a:r>
              <a:rPr lang="en-US" altLang="ja-JP" sz="14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4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申請・届出機能</a:t>
            </a:r>
            <a:endParaRPr lang="en-US" altLang="ja-JP" sz="14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4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・審査・承認</a:t>
            </a:r>
            <a:r>
              <a:rPr lang="en-US" altLang="ja-JP" sz="14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a:t>
            </a:r>
            <a:r>
              <a:rPr lang="ja-JP" altLang="en-US" sz="14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審査・承認機能</a:t>
            </a:r>
            <a:endParaRPr lang="en-US" altLang="ja-JP" sz="14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grpSp>
        <p:nvGrpSpPr>
          <p:cNvPr id="199" name="Graphic 3">
            <a:extLst>
              <a:ext uri="{FF2B5EF4-FFF2-40B4-BE49-F238E27FC236}">
                <a16:creationId xmlns:a16="http://schemas.microsoft.com/office/drawing/2014/main" id="{7A4F6E4C-DD8C-0791-A97A-F82795E94288}"/>
              </a:ext>
            </a:extLst>
          </p:cNvPr>
          <p:cNvGrpSpPr/>
          <p:nvPr/>
        </p:nvGrpSpPr>
        <p:grpSpPr>
          <a:xfrm>
            <a:off x="2779176" y="4660750"/>
            <a:ext cx="643125" cy="646621"/>
            <a:chOff x="5188789" y="1856139"/>
            <a:chExt cx="643125" cy="646621"/>
          </a:xfrm>
        </p:grpSpPr>
        <p:grpSp>
          <p:nvGrpSpPr>
            <p:cNvPr id="200" name="Graphic 3">
              <a:extLst>
                <a:ext uri="{FF2B5EF4-FFF2-40B4-BE49-F238E27FC236}">
                  <a16:creationId xmlns:a16="http://schemas.microsoft.com/office/drawing/2014/main" id="{C95D2C25-446B-A27A-2494-77C9595C194A}"/>
                </a:ext>
              </a:extLst>
            </p:cNvPr>
            <p:cNvGrpSpPr/>
            <p:nvPr/>
          </p:nvGrpSpPr>
          <p:grpSpPr>
            <a:xfrm>
              <a:off x="5258602" y="1856139"/>
              <a:ext cx="513347" cy="378718"/>
              <a:chOff x="5258602" y="1856139"/>
              <a:chExt cx="513347" cy="378718"/>
            </a:xfrm>
          </p:grpSpPr>
          <p:sp>
            <p:nvSpPr>
              <p:cNvPr id="202" name="Freeform: Shape 251">
                <a:extLst>
                  <a:ext uri="{FF2B5EF4-FFF2-40B4-BE49-F238E27FC236}">
                    <a16:creationId xmlns:a16="http://schemas.microsoft.com/office/drawing/2014/main" id="{53CF6B17-BC18-C9FB-34C2-8BA1BED70AB4}"/>
                  </a:ext>
                </a:extLst>
              </p:cNvPr>
              <p:cNvSpPr/>
              <p:nvPr/>
            </p:nvSpPr>
            <p:spPr>
              <a:xfrm>
                <a:off x="5263113" y="1860594"/>
                <a:ext cx="503247" cy="369758"/>
              </a:xfrm>
              <a:custGeom>
                <a:avLst/>
                <a:gdLst>
                  <a:gd name="connsiteX0" fmla="*/ 0 w 503247"/>
                  <a:gd name="connsiteY0" fmla="*/ 369759 h 369758"/>
                  <a:gd name="connsiteX1" fmla="*/ 0 w 503247"/>
                  <a:gd name="connsiteY1" fmla="*/ 232791 h 369758"/>
                  <a:gd name="connsiteX2" fmla="*/ 14284 w 503247"/>
                  <a:gd name="connsiteY2" fmla="*/ 198936 h 369758"/>
                  <a:gd name="connsiteX3" fmla="*/ 48242 w 503247"/>
                  <a:gd name="connsiteY3" fmla="*/ 184909 h 369758"/>
                  <a:gd name="connsiteX4" fmla="*/ 67627 w 503247"/>
                  <a:gd name="connsiteY4" fmla="*/ 184909 h 369758"/>
                  <a:gd name="connsiteX5" fmla="*/ 67627 w 503247"/>
                  <a:gd name="connsiteY5" fmla="*/ 182114 h 369758"/>
                  <a:gd name="connsiteX6" fmla="*/ 39451 w 503247"/>
                  <a:gd name="connsiteY6" fmla="*/ 149946 h 369758"/>
                  <a:gd name="connsiteX7" fmla="*/ 36428 w 503247"/>
                  <a:gd name="connsiteY7" fmla="*/ 107285 h 369758"/>
                  <a:gd name="connsiteX8" fmla="*/ 59805 w 503247"/>
                  <a:gd name="connsiteY8" fmla="*/ 71469 h 369758"/>
                  <a:gd name="connsiteX9" fmla="*/ 100064 w 503247"/>
                  <a:gd name="connsiteY9" fmla="*/ 57053 h 369758"/>
                  <a:gd name="connsiteX10" fmla="*/ 140863 w 503247"/>
                  <a:gd name="connsiteY10" fmla="*/ 69896 h 369758"/>
                  <a:gd name="connsiteX11" fmla="*/ 165606 w 503247"/>
                  <a:gd name="connsiteY11" fmla="*/ 104778 h 369758"/>
                  <a:gd name="connsiteX12" fmla="*/ 164246 w 503247"/>
                  <a:gd name="connsiteY12" fmla="*/ 147524 h 369758"/>
                  <a:gd name="connsiteX13" fmla="*/ 137333 w 503247"/>
                  <a:gd name="connsiteY13" fmla="*/ 180762 h 369758"/>
                  <a:gd name="connsiteX14" fmla="*/ 141838 w 503247"/>
                  <a:gd name="connsiteY14" fmla="*/ 180762 h 369758"/>
                  <a:gd name="connsiteX15" fmla="*/ 161813 w 503247"/>
                  <a:gd name="connsiteY15" fmla="*/ 164465 h 369758"/>
                  <a:gd name="connsiteX16" fmla="*/ 186929 w 503247"/>
                  <a:gd name="connsiteY16" fmla="*/ 158670 h 369758"/>
                  <a:gd name="connsiteX17" fmla="*/ 210370 w 503247"/>
                  <a:gd name="connsiteY17" fmla="*/ 158670 h 369758"/>
                  <a:gd name="connsiteX18" fmla="*/ 210370 w 503247"/>
                  <a:gd name="connsiteY18" fmla="*/ 148841 h 369758"/>
                  <a:gd name="connsiteX19" fmla="*/ 177239 w 503247"/>
                  <a:gd name="connsiteY19" fmla="*/ 109822 h 369758"/>
                  <a:gd name="connsiteX20" fmla="*/ 174474 w 503247"/>
                  <a:gd name="connsiteY20" fmla="*/ 58708 h 369758"/>
                  <a:gd name="connsiteX21" fmla="*/ 203208 w 503247"/>
                  <a:gd name="connsiteY21" fmla="*/ 16343 h 369758"/>
                  <a:gd name="connsiteX22" fmla="*/ 251713 w 503247"/>
                  <a:gd name="connsiteY22" fmla="*/ 0 h 369758"/>
                  <a:gd name="connsiteX23" fmla="*/ 300225 w 503247"/>
                  <a:gd name="connsiteY23" fmla="*/ 16343 h 369758"/>
                  <a:gd name="connsiteX24" fmla="*/ 328953 w 503247"/>
                  <a:gd name="connsiteY24" fmla="*/ 58708 h 369758"/>
                  <a:gd name="connsiteX25" fmla="*/ 326187 w 503247"/>
                  <a:gd name="connsiteY25" fmla="*/ 109822 h 369758"/>
                  <a:gd name="connsiteX26" fmla="*/ 293057 w 503247"/>
                  <a:gd name="connsiteY26" fmla="*/ 148841 h 369758"/>
                  <a:gd name="connsiteX27" fmla="*/ 293057 w 503247"/>
                  <a:gd name="connsiteY27" fmla="*/ 157859 h 369758"/>
                  <a:gd name="connsiteX28" fmla="*/ 317043 w 503247"/>
                  <a:gd name="connsiteY28" fmla="*/ 157859 h 369758"/>
                  <a:gd name="connsiteX29" fmla="*/ 342101 w 503247"/>
                  <a:gd name="connsiteY29" fmla="*/ 163780 h 369758"/>
                  <a:gd name="connsiteX30" fmla="*/ 362128 w 503247"/>
                  <a:gd name="connsiteY30" fmla="*/ 179951 h 369758"/>
                  <a:gd name="connsiteX31" fmla="*/ 366639 w 503247"/>
                  <a:gd name="connsiteY31" fmla="*/ 179951 h 369758"/>
                  <a:gd name="connsiteX32" fmla="*/ 339765 w 503247"/>
                  <a:gd name="connsiteY32" fmla="*/ 146794 h 369758"/>
                  <a:gd name="connsiteX33" fmla="*/ 338328 w 503247"/>
                  <a:gd name="connsiteY33" fmla="*/ 104138 h 369758"/>
                  <a:gd name="connsiteX34" fmla="*/ 362904 w 503247"/>
                  <a:gd name="connsiteY34" fmla="*/ 69246 h 369758"/>
                  <a:gd name="connsiteX35" fmla="*/ 403555 w 503247"/>
                  <a:gd name="connsiteY35" fmla="*/ 56242 h 369758"/>
                  <a:gd name="connsiteX36" fmla="*/ 443827 w 503247"/>
                  <a:gd name="connsiteY36" fmla="*/ 70387 h 369758"/>
                  <a:gd name="connsiteX37" fmla="*/ 467415 w 503247"/>
                  <a:gd name="connsiteY37" fmla="*/ 105958 h 369758"/>
                  <a:gd name="connsiteX38" fmla="*/ 464772 w 503247"/>
                  <a:gd name="connsiteY38" fmla="*/ 148557 h 369758"/>
                  <a:gd name="connsiteX39" fmla="*/ 436974 w 503247"/>
                  <a:gd name="connsiteY39" fmla="*/ 180943 h 369758"/>
                  <a:gd name="connsiteX40" fmla="*/ 436974 w 503247"/>
                  <a:gd name="connsiteY40" fmla="*/ 184909 h 369758"/>
                  <a:gd name="connsiteX41" fmla="*/ 455006 w 503247"/>
                  <a:gd name="connsiteY41" fmla="*/ 184909 h 369758"/>
                  <a:gd name="connsiteX42" fmla="*/ 489092 w 503247"/>
                  <a:gd name="connsiteY42" fmla="*/ 199065 h 369758"/>
                  <a:gd name="connsiteX43" fmla="*/ 503247 w 503247"/>
                  <a:gd name="connsiteY43" fmla="*/ 233151 h 369758"/>
                  <a:gd name="connsiteX44" fmla="*/ 503247 w 503247"/>
                  <a:gd name="connsiteY44" fmla="*/ 369759 h 369758"/>
                  <a:gd name="connsiteX45" fmla="*/ 0 w 503247"/>
                  <a:gd name="connsiteY45" fmla="*/ 369759 h 369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03247" h="369758">
                    <a:moveTo>
                      <a:pt x="0" y="369759"/>
                    </a:moveTo>
                    <a:lnTo>
                      <a:pt x="0" y="232791"/>
                    </a:lnTo>
                    <a:cubicBezTo>
                      <a:pt x="122" y="220067"/>
                      <a:pt x="5249" y="207901"/>
                      <a:pt x="14284" y="198936"/>
                    </a:cubicBezTo>
                    <a:cubicBezTo>
                      <a:pt x="23312" y="189972"/>
                      <a:pt x="35517" y="184935"/>
                      <a:pt x="48242" y="184909"/>
                    </a:cubicBezTo>
                    <a:lnTo>
                      <a:pt x="67627" y="184909"/>
                    </a:lnTo>
                    <a:lnTo>
                      <a:pt x="67627" y="182114"/>
                    </a:lnTo>
                    <a:cubicBezTo>
                      <a:pt x="54979" y="174753"/>
                      <a:pt x="45078" y="163456"/>
                      <a:pt x="39451" y="149946"/>
                    </a:cubicBezTo>
                    <a:cubicBezTo>
                      <a:pt x="33817" y="136436"/>
                      <a:pt x="32758" y="121453"/>
                      <a:pt x="36428" y="107285"/>
                    </a:cubicBezTo>
                    <a:cubicBezTo>
                      <a:pt x="40105" y="93116"/>
                      <a:pt x="48312" y="80538"/>
                      <a:pt x="59805" y="71469"/>
                    </a:cubicBezTo>
                    <a:cubicBezTo>
                      <a:pt x="71291" y="62400"/>
                      <a:pt x="85434" y="57337"/>
                      <a:pt x="100064" y="57053"/>
                    </a:cubicBezTo>
                    <a:cubicBezTo>
                      <a:pt x="114701" y="56769"/>
                      <a:pt x="129030" y="61280"/>
                      <a:pt x="140863" y="69896"/>
                    </a:cubicBezTo>
                    <a:cubicBezTo>
                      <a:pt x="152695" y="78513"/>
                      <a:pt x="161384" y="90763"/>
                      <a:pt x="165606" y="104778"/>
                    </a:cubicBezTo>
                    <a:cubicBezTo>
                      <a:pt x="169828" y="118794"/>
                      <a:pt x="169347" y="133805"/>
                      <a:pt x="164246" y="147524"/>
                    </a:cubicBezTo>
                    <a:cubicBezTo>
                      <a:pt x="159138" y="161243"/>
                      <a:pt x="149692" y="172915"/>
                      <a:pt x="137333" y="180762"/>
                    </a:cubicBezTo>
                    <a:lnTo>
                      <a:pt x="141838" y="180762"/>
                    </a:lnTo>
                    <a:cubicBezTo>
                      <a:pt x="147164" y="173871"/>
                      <a:pt x="153991" y="168296"/>
                      <a:pt x="161813" y="164465"/>
                    </a:cubicBezTo>
                    <a:cubicBezTo>
                      <a:pt x="169629" y="160635"/>
                      <a:pt x="178221" y="158652"/>
                      <a:pt x="186929" y="158670"/>
                    </a:cubicBezTo>
                    <a:lnTo>
                      <a:pt x="210370" y="158670"/>
                    </a:lnTo>
                    <a:lnTo>
                      <a:pt x="210370" y="148841"/>
                    </a:lnTo>
                    <a:cubicBezTo>
                      <a:pt x="195361" y="139805"/>
                      <a:pt x="183720" y="126099"/>
                      <a:pt x="177239" y="109822"/>
                    </a:cubicBezTo>
                    <a:cubicBezTo>
                      <a:pt x="170759" y="93543"/>
                      <a:pt x="169790" y="75590"/>
                      <a:pt x="174474" y="58708"/>
                    </a:cubicBezTo>
                    <a:cubicBezTo>
                      <a:pt x="179165" y="41826"/>
                      <a:pt x="189258" y="26946"/>
                      <a:pt x="203208" y="16343"/>
                    </a:cubicBezTo>
                    <a:cubicBezTo>
                      <a:pt x="217152" y="5741"/>
                      <a:pt x="234196" y="0"/>
                      <a:pt x="251713" y="0"/>
                    </a:cubicBezTo>
                    <a:cubicBezTo>
                      <a:pt x="269238" y="0"/>
                      <a:pt x="286274" y="5741"/>
                      <a:pt x="300225" y="16343"/>
                    </a:cubicBezTo>
                    <a:cubicBezTo>
                      <a:pt x="314175" y="26946"/>
                      <a:pt x="324262" y="41826"/>
                      <a:pt x="328953" y="58708"/>
                    </a:cubicBezTo>
                    <a:cubicBezTo>
                      <a:pt x="333644" y="75590"/>
                      <a:pt x="332675" y="93543"/>
                      <a:pt x="326187" y="109822"/>
                    </a:cubicBezTo>
                    <a:cubicBezTo>
                      <a:pt x="319706" y="126099"/>
                      <a:pt x="308073" y="139805"/>
                      <a:pt x="293057" y="148841"/>
                    </a:cubicBezTo>
                    <a:lnTo>
                      <a:pt x="293057" y="157859"/>
                    </a:lnTo>
                    <a:lnTo>
                      <a:pt x="317043" y="157859"/>
                    </a:lnTo>
                    <a:cubicBezTo>
                      <a:pt x="325732" y="157933"/>
                      <a:pt x="334298" y="159956"/>
                      <a:pt x="342101" y="163780"/>
                    </a:cubicBezTo>
                    <a:cubicBezTo>
                      <a:pt x="349904" y="167603"/>
                      <a:pt x="356744" y="173130"/>
                      <a:pt x="362128" y="179951"/>
                    </a:cubicBezTo>
                    <a:lnTo>
                      <a:pt x="366639" y="179951"/>
                    </a:lnTo>
                    <a:cubicBezTo>
                      <a:pt x="354312" y="172119"/>
                      <a:pt x="344873" y="160477"/>
                      <a:pt x="339765" y="146794"/>
                    </a:cubicBezTo>
                    <a:cubicBezTo>
                      <a:pt x="334651" y="133111"/>
                      <a:pt x="334150" y="118134"/>
                      <a:pt x="338328" y="104138"/>
                    </a:cubicBezTo>
                    <a:cubicBezTo>
                      <a:pt x="342505" y="90141"/>
                      <a:pt x="351129" y="77891"/>
                      <a:pt x="362904" y="69246"/>
                    </a:cubicBezTo>
                    <a:cubicBezTo>
                      <a:pt x="374680" y="60601"/>
                      <a:pt x="388951" y="56036"/>
                      <a:pt x="403555" y="56242"/>
                    </a:cubicBezTo>
                    <a:cubicBezTo>
                      <a:pt x="418160" y="56448"/>
                      <a:pt x="432303" y="61414"/>
                      <a:pt x="443827" y="70387"/>
                    </a:cubicBezTo>
                    <a:cubicBezTo>
                      <a:pt x="455352" y="79360"/>
                      <a:pt x="463630" y="91849"/>
                      <a:pt x="467415" y="105958"/>
                    </a:cubicBezTo>
                    <a:cubicBezTo>
                      <a:pt x="471195" y="120067"/>
                      <a:pt x="470265" y="135023"/>
                      <a:pt x="464772" y="148557"/>
                    </a:cubicBezTo>
                    <a:cubicBezTo>
                      <a:pt x="459279" y="162091"/>
                      <a:pt x="449519" y="173461"/>
                      <a:pt x="436974" y="180943"/>
                    </a:cubicBezTo>
                    <a:lnTo>
                      <a:pt x="436974" y="184909"/>
                    </a:lnTo>
                    <a:lnTo>
                      <a:pt x="455006" y="184909"/>
                    </a:lnTo>
                    <a:cubicBezTo>
                      <a:pt x="467794" y="184935"/>
                      <a:pt x="480050" y="190023"/>
                      <a:pt x="489092" y="199065"/>
                    </a:cubicBezTo>
                    <a:cubicBezTo>
                      <a:pt x="498133" y="208106"/>
                      <a:pt x="503228" y="220362"/>
                      <a:pt x="503247" y="233151"/>
                    </a:cubicBezTo>
                    <a:lnTo>
                      <a:pt x="503247" y="369759"/>
                    </a:lnTo>
                    <a:lnTo>
                      <a:pt x="0" y="369759"/>
                    </a:lnTo>
                    <a:close/>
                  </a:path>
                </a:pathLst>
              </a:custGeom>
              <a:solidFill>
                <a:srgbClr val="FFFFFF"/>
              </a:solidFill>
              <a:ln w="6417" cap="flat">
                <a:noFill/>
                <a:prstDash val="solid"/>
                <a:miter/>
              </a:ln>
            </p:spPr>
            <p:txBody>
              <a:bodyPr rtlCol="0" anchor="ctr"/>
              <a:lstStyle/>
              <a:p>
                <a:endParaRPr lang="en-US"/>
              </a:p>
            </p:txBody>
          </p:sp>
          <p:sp>
            <p:nvSpPr>
              <p:cNvPr id="203" name="Freeform: Shape 253">
                <a:extLst>
                  <a:ext uri="{FF2B5EF4-FFF2-40B4-BE49-F238E27FC236}">
                    <a16:creationId xmlns:a16="http://schemas.microsoft.com/office/drawing/2014/main" id="{3C845116-CB54-B78D-A824-903F630A1BC2}"/>
                  </a:ext>
                </a:extLst>
              </p:cNvPr>
              <p:cNvSpPr/>
              <p:nvPr/>
            </p:nvSpPr>
            <p:spPr>
              <a:xfrm>
                <a:off x="5258602" y="1856139"/>
                <a:ext cx="513347" cy="378718"/>
              </a:xfrm>
              <a:custGeom>
                <a:avLst/>
                <a:gdLst>
                  <a:gd name="connsiteX0" fmla="*/ 256270 w 513347"/>
                  <a:gd name="connsiteY0" fmla="*/ 9017 h 378718"/>
                  <a:gd name="connsiteX1" fmla="*/ 302618 w 513347"/>
                  <a:gd name="connsiteY1" fmla="*/ 24755 h 378718"/>
                  <a:gd name="connsiteX2" fmla="*/ 329633 w 513347"/>
                  <a:gd name="connsiteY2" fmla="*/ 65578 h 378718"/>
                  <a:gd name="connsiteX3" fmla="*/ 326001 w 513347"/>
                  <a:gd name="connsiteY3" fmla="*/ 114395 h 378718"/>
                  <a:gd name="connsiteX4" fmla="*/ 293237 w 513347"/>
                  <a:gd name="connsiteY4" fmla="*/ 150767 h 378718"/>
                  <a:gd name="connsiteX5" fmla="*/ 293237 w 513347"/>
                  <a:gd name="connsiteY5" fmla="*/ 167268 h 378718"/>
                  <a:gd name="connsiteX6" fmla="*/ 321734 w 513347"/>
                  <a:gd name="connsiteY6" fmla="*/ 167268 h 378718"/>
                  <a:gd name="connsiteX7" fmla="*/ 345996 w 513347"/>
                  <a:gd name="connsiteY7" fmla="*/ 173182 h 378718"/>
                  <a:gd name="connsiteX8" fmla="*/ 365015 w 513347"/>
                  <a:gd name="connsiteY8" fmla="*/ 189358 h 378718"/>
                  <a:gd name="connsiteX9" fmla="*/ 394142 w 513347"/>
                  <a:gd name="connsiteY9" fmla="*/ 189358 h 378718"/>
                  <a:gd name="connsiteX10" fmla="*/ 356808 w 513347"/>
                  <a:gd name="connsiteY10" fmla="*/ 164724 h 378718"/>
                  <a:gd name="connsiteX11" fmla="*/ 345457 w 513347"/>
                  <a:gd name="connsiteY11" fmla="*/ 121457 h 378718"/>
                  <a:gd name="connsiteX12" fmla="*/ 365888 w 513347"/>
                  <a:gd name="connsiteY12" fmla="*/ 81667 h 378718"/>
                  <a:gd name="connsiteX13" fmla="*/ 407668 w 513347"/>
                  <a:gd name="connsiteY13" fmla="*/ 65682 h 378718"/>
                  <a:gd name="connsiteX14" fmla="*/ 449442 w 513347"/>
                  <a:gd name="connsiteY14" fmla="*/ 81667 h 378718"/>
                  <a:gd name="connsiteX15" fmla="*/ 469873 w 513347"/>
                  <a:gd name="connsiteY15" fmla="*/ 121457 h 378718"/>
                  <a:gd name="connsiteX16" fmla="*/ 458522 w 513347"/>
                  <a:gd name="connsiteY16" fmla="*/ 164724 h 378718"/>
                  <a:gd name="connsiteX17" fmla="*/ 421189 w 513347"/>
                  <a:gd name="connsiteY17" fmla="*/ 189358 h 378718"/>
                  <a:gd name="connsiteX18" fmla="*/ 437423 w 513347"/>
                  <a:gd name="connsiteY18" fmla="*/ 189358 h 378718"/>
                  <a:gd name="connsiteX19" fmla="*/ 437423 w 513347"/>
                  <a:gd name="connsiteY19" fmla="*/ 193510 h 378718"/>
                  <a:gd name="connsiteX20" fmla="*/ 460415 w 513347"/>
                  <a:gd name="connsiteY20" fmla="*/ 193510 h 378718"/>
                  <a:gd name="connsiteX21" fmla="*/ 491312 w 513347"/>
                  <a:gd name="connsiteY21" fmla="*/ 206343 h 378718"/>
                  <a:gd name="connsiteX22" fmla="*/ 504152 w 513347"/>
                  <a:gd name="connsiteY22" fmla="*/ 237240 h 378718"/>
                  <a:gd name="connsiteX23" fmla="*/ 504152 w 513347"/>
                  <a:gd name="connsiteY23" fmla="*/ 369703 h 378718"/>
                  <a:gd name="connsiteX24" fmla="*/ 9016 w 513347"/>
                  <a:gd name="connsiteY24" fmla="*/ 369703 h 378718"/>
                  <a:gd name="connsiteX25" fmla="*/ 9016 w 513347"/>
                  <a:gd name="connsiteY25" fmla="*/ 237240 h 378718"/>
                  <a:gd name="connsiteX26" fmla="*/ 21856 w 513347"/>
                  <a:gd name="connsiteY26" fmla="*/ 206343 h 378718"/>
                  <a:gd name="connsiteX27" fmla="*/ 52753 w 513347"/>
                  <a:gd name="connsiteY27" fmla="*/ 193510 h 378718"/>
                  <a:gd name="connsiteX28" fmla="*/ 76373 w 513347"/>
                  <a:gd name="connsiteY28" fmla="*/ 193510 h 378718"/>
                  <a:gd name="connsiteX29" fmla="*/ 76373 w 513347"/>
                  <a:gd name="connsiteY29" fmla="*/ 189358 h 378718"/>
                  <a:gd name="connsiteX30" fmla="*/ 91973 w 513347"/>
                  <a:gd name="connsiteY30" fmla="*/ 189358 h 378718"/>
                  <a:gd name="connsiteX31" fmla="*/ 54640 w 513347"/>
                  <a:gd name="connsiteY31" fmla="*/ 164724 h 378718"/>
                  <a:gd name="connsiteX32" fmla="*/ 43294 w 513347"/>
                  <a:gd name="connsiteY32" fmla="*/ 121457 h 378718"/>
                  <a:gd name="connsiteX33" fmla="*/ 63726 w 513347"/>
                  <a:gd name="connsiteY33" fmla="*/ 81667 h 378718"/>
                  <a:gd name="connsiteX34" fmla="*/ 105499 w 513347"/>
                  <a:gd name="connsiteY34" fmla="*/ 65682 h 378718"/>
                  <a:gd name="connsiteX35" fmla="*/ 147280 w 513347"/>
                  <a:gd name="connsiteY35" fmla="*/ 81667 h 378718"/>
                  <a:gd name="connsiteX36" fmla="*/ 167711 w 513347"/>
                  <a:gd name="connsiteY36" fmla="*/ 121457 h 378718"/>
                  <a:gd name="connsiteX37" fmla="*/ 156359 w 513347"/>
                  <a:gd name="connsiteY37" fmla="*/ 164724 h 378718"/>
                  <a:gd name="connsiteX38" fmla="*/ 119026 w 513347"/>
                  <a:gd name="connsiteY38" fmla="*/ 189358 h 378718"/>
                  <a:gd name="connsiteX39" fmla="*/ 148152 w 513347"/>
                  <a:gd name="connsiteY39" fmla="*/ 189358 h 378718"/>
                  <a:gd name="connsiteX40" fmla="*/ 166742 w 513347"/>
                  <a:gd name="connsiteY40" fmla="*/ 173129 h 378718"/>
                  <a:gd name="connsiteX41" fmla="*/ 190715 w 513347"/>
                  <a:gd name="connsiteY41" fmla="*/ 167268 h 378718"/>
                  <a:gd name="connsiteX42" fmla="*/ 218667 w 513347"/>
                  <a:gd name="connsiteY42" fmla="*/ 167268 h 378718"/>
                  <a:gd name="connsiteX43" fmla="*/ 218667 w 513347"/>
                  <a:gd name="connsiteY43" fmla="*/ 150406 h 378718"/>
                  <a:gd name="connsiteX44" fmla="*/ 186332 w 513347"/>
                  <a:gd name="connsiteY44" fmla="*/ 113889 h 378718"/>
                  <a:gd name="connsiteX45" fmla="*/ 183002 w 513347"/>
                  <a:gd name="connsiteY45" fmla="*/ 65227 h 378718"/>
                  <a:gd name="connsiteX46" fmla="*/ 210062 w 513347"/>
                  <a:gd name="connsiteY46" fmla="*/ 24647 h 378718"/>
                  <a:gd name="connsiteX47" fmla="*/ 256270 w 513347"/>
                  <a:gd name="connsiteY47" fmla="*/ 9017 h 378718"/>
                  <a:gd name="connsiteX48" fmla="*/ 256270 w 513347"/>
                  <a:gd name="connsiteY48" fmla="*/ 0 h 378718"/>
                  <a:gd name="connsiteX49" fmla="*/ 205698 w 513347"/>
                  <a:gd name="connsiteY49" fmla="*/ 16777 h 378718"/>
                  <a:gd name="connsiteX50" fmla="*/ 175161 w 513347"/>
                  <a:gd name="connsiteY50" fmla="*/ 60436 h 378718"/>
                  <a:gd name="connsiteX51" fmla="*/ 176752 w 513347"/>
                  <a:gd name="connsiteY51" fmla="*/ 113691 h 378718"/>
                  <a:gd name="connsiteX52" fmla="*/ 209831 w 513347"/>
                  <a:gd name="connsiteY52" fmla="*/ 155456 h 378718"/>
                  <a:gd name="connsiteX53" fmla="*/ 209831 w 513347"/>
                  <a:gd name="connsiteY53" fmla="*/ 158252 h 378718"/>
                  <a:gd name="connsiteX54" fmla="*/ 190895 w 513347"/>
                  <a:gd name="connsiteY54" fmla="*/ 158252 h 378718"/>
                  <a:gd name="connsiteX55" fmla="*/ 168352 w 513347"/>
                  <a:gd name="connsiteY55" fmla="*/ 162670 h 378718"/>
                  <a:gd name="connsiteX56" fmla="*/ 177111 w 513347"/>
                  <a:gd name="connsiteY56" fmla="*/ 131538 h 378718"/>
                  <a:gd name="connsiteX57" fmla="*/ 171278 w 513347"/>
                  <a:gd name="connsiteY57" fmla="*/ 99728 h 378718"/>
                  <a:gd name="connsiteX58" fmla="*/ 152040 w 513347"/>
                  <a:gd name="connsiteY58" fmla="*/ 73730 h 378718"/>
                  <a:gd name="connsiteX59" fmla="*/ 123325 w 513347"/>
                  <a:gd name="connsiteY59" fmla="*/ 58848 h 378718"/>
                  <a:gd name="connsiteX60" fmla="*/ 90997 w 513347"/>
                  <a:gd name="connsiteY60" fmla="*/ 58120 h 378718"/>
                  <a:gd name="connsiteX61" fmla="*/ 61640 w 513347"/>
                  <a:gd name="connsiteY61" fmla="*/ 71693 h 378718"/>
                  <a:gd name="connsiteX62" fmla="*/ 41254 w 513347"/>
                  <a:gd name="connsiteY62" fmla="*/ 96799 h 378718"/>
                  <a:gd name="connsiteX63" fmla="*/ 33996 w 513347"/>
                  <a:gd name="connsiteY63" fmla="*/ 128314 h 378718"/>
                  <a:gd name="connsiteX64" fmla="*/ 41138 w 513347"/>
                  <a:gd name="connsiteY64" fmla="*/ 159476 h 378718"/>
                  <a:gd name="connsiteX65" fmla="*/ 61043 w 513347"/>
                  <a:gd name="connsiteY65" fmla="*/ 184491 h 378718"/>
                  <a:gd name="connsiteX66" fmla="*/ 52028 w 513347"/>
                  <a:gd name="connsiteY66" fmla="*/ 184491 h 378718"/>
                  <a:gd name="connsiteX67" fmla="*/ 15221 w 513347"/>
                  <a:gd name="connsiteY67" fmla="*/ 200222 h 378718"/>
                  <a:gd name="connsiteX68" fmla="*/ 0 w 513347"/>
                  <a:gd name="connsiteY68" fmla="*/ 237240 h 378718"/>
                  <a:gd name="connsiteX69" fmla="*/ 0 w 513347"/>
                  <a:gd name="connsiteY69" fmla="*/ 378719 h 378718"/>
                  <a:gd name="connsiteX70" fmla="*/ 513347 w 513347"/>
                  <a:gd name="connsiteY70" fmla="*/ 378719 h 378718"/>
                  <a:gd name="connsiteX71" fmla="*/ 513347 w 513347"/>
                  <a:gd name="connsiteY71" fmla="*/ 237240 h 378718"/>
                  <a:gd name="connsiteX72" fmla="*/ 497870 w 513347"/>
                  <a:gd name="connsiteY72" fmla="*/ 199965 h 378718"/>
                  <a:gd name="connsiteX73" fmla="*/ 460594 w 513347"/>
                  <a:gd name="connsiteY73" fmla="*/ 184491 h 378718"/>
                  <a:gd name="connsiteX74" fmla="*/ 451579 w 513347"/>
                  <a:gd name="connsiteY74" fmla="*/ 184491 h 378718"/>
                  <a:gd name="connsiteX75" fmla="*/ 473351 w 513347"/>
                  <a:gd name="connsiteY75" fmla="*/ 156004 h 378718"/>
                  <a:gd name="connsiteX76" fmla="*/ 478587 w 513347"/>
                  <a:gd name="connsiteY76" fmla="*/ 120532 h 378718"/>
                  <a:gd name="connsiteX77" fmla="*/ 465959 w 513347"/>
                  <a:gd name="connsiteY77" fmla="*/ 86972 h 378718"/>
                  <a:gd name="connsiteX78" fmla="*/ 438649 w 513347"/>
                  <a:gd name="connsiteY78" fmla="*/ 63740 h 378718"/>
                  <a:gd name="connsiteX79" fmla="*/ 403497 w 513347"/>
                  <a:gd name="connsiteY79" fmla="*/ 56665 h 378718"/>
                  <a:gd name="connsiteX80" fmla="*/ 369328 w 513347"/>
                  <a:gd name="connsiteY80" fmla="*/ 67519 h 378718"/>
                  <a:gd name="connsiteX81" fmla="*/ 344700 w 513347"/>
                  <a:gd name="connsiteY81" fmla="*/ 93581 h 378718"/>
                  <a:gd name="connsiteX82" fmla="*/ 335800 w 513347"/>
                  <a:gd name="connsiteY82" fmla="*/ 128314 h 378718"/>
                  <a:gd name="connsiteX83" fmla="*/ 344816 w 513347"/>
                  <a:gd name="connsiteY83" fmla="*/ 162850 h 378718"/>
                  <a:gd name="connsiteX84" fmla="*/ 321375 w 513347"/>
                  <a:gd name="connsiteY84" fmla="*/ 158252 h 378718"/>
                  <a:gd name="connsiteX85" fmla="*/ 302253 w 513347"/>
                  <a:gd name="connsiteY85" fmla="*/ 158252 h 378718"/>
                  <a:gd name="connsiteX86" fmla="*/ 302253 w 513347"/>
                  <a:gd name="connsiteY86" fmla="*/ 155907 h 378718"/>
                  <a:gd name="connsiteX87" fmla="*/ 335671 w 513347"/>
                  <a:gd name="connsiteY87" fmla="*/ 114195 h 378718"/>
                  <a:gd name="connsiteX88" fmla="*/ 337481 w 513347"/>
                  <a:gd name="connsiteY88" fmla="*/ 60781 h 378718"/>
                  <a:gd name="connsiteX89" fmla="*/ 306969 w 513347"/>
                  <a:gd name="connsiteY89" fmla="*/ 16901 h 378718"/>
                  <a:gd name="connsiteX90" fmla="*/ 256270 w 513347"/>
                  <a:gd name="connsiteY90" fmla="*/ 0 h 378718"/>
                  <a:gd name="connsiteX91" fmla="*/ 256270 w 513347"/>
                  <a:gd name="connsiteY91" fmla="*/ 0 h 37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13347" h="378718">
                    <a:moveTo>
                      <a:pt x="256270" y="9017"/>
                    </a:moveTo>
                    <a:cubicBezTo>
                      <a:pt x="273037" y="8981"/>
                      <a:pt x="289342" y="14517"/>
                      <a:pt x="302618" y="24755"/>
                    </a:cubicBezTo>
                    <a:cubicBezTo>
                      <a:pt x="315901" y="34993"/>
                      <a:pt x="325404" y="49353"/>
                      <a:pt x="329633" y="65578"/>
                    </a:cubicBezTo>
                    <a:cubicBezTo>
                      <a:pt x="333868" y="81803"/>
                      <a:pt x="332591" y="98975"/>
                      <a:pt x="326001" y="114395"/>
                    </a:cubicBezTo>
                    <a:cubicBezTo>
                      <a:pt x="319411" y="129815"/>
                      <a:pt x="307887" y="142609"/>
                      <a:pt x="293237" y="150767"/>
                    </a:cubicBezTo>
                    <a:lnTo>
                      <a:pt x="293237" y="167268"/>
                    </a:lnTo>
                    <a:lnTo>
                      <a:pt x="321734" y="167268"/>
                    </a:lnTo>
                    <a:cubicBezTo>
                      <a:pt x="330172" y="167320"/>
                      <a:pt x="338476" y="169346"/>
                      <a:pt x="345996" y="173182"/>
                    </a:cubicBezTo>
                    <a:cubicBezTo>
                      <a:pt x="353510" y="177018"/>
                      <a:pt x="360023" y="182558"/>
                      <a:pt x="365015" y="189358"/>
                    </a:cubicBezTo>
                    <a:lnTo>
                      <a:pt x="394142" y="189358"/>
                    </a:lnTo>
                    <a:cubicBezTo>
                      <a:pt x="379088" y="186028"/>
                      <a:pt x="365792" y="177254"/>
                      <a:pt x="356808" y="164724"/>
                    </a:cubicBezTo>
                    <a:cubicBezTo>
                      <a:pt x="347825" y="152192"/>
                      <a:pt x="343782" y="136785"/>
                      <a:pt x="345457" y="121457"/>
                    </a:cubicBezTo>
                    <a:cubicBezTo>
                      <a:pt x="347132" y="106129"/>
                      <a:pt x="354409" y="91960"/>
                      <a:pt x="365888" y="81667"/>
                    </a:cubicBezTo>
                    <a:cubicBezTo>
                      <a:pt x="377368" y="71374"/>
                      <a:pt x="392249" y="65682"/>
                      <a:pt x="407668" y="65682"/>
                    </a:cubicBezTo>
                    <a:cubicBezTo>
                      <a:pt x="423088" y="65682"/>
                      <a:pt x="437962" y="71374"/>
                      <a:pt x="449442" y="81667"/>
                    </a:cubicBezTo>
                    <a:cubicBezTo>
                      <a:pt x="460922" y="91960"/>
                      <a:pt x="468198" y="106129"/>
                      <a:pt x="469873" y="121457"/>
                    </a:cubicBezTo>
                    <a:cubicBezTo>
                      <a:pt x="471548" y="136785"/>
                      <a:pt x="467512" y="152192"/>
                      <a:pt x="458522" y="164724"/>
                    </a:cubicBezTo>
                    <a:cubicBezTo>
                      <a:pt x="449539" y="177254"/>
                      <a:pt x="436249" y="186028"/>
                      <a:pt x="421189" y="189358"/>
                    </a:cubicBezTo>
                    <a:lnTo>
                      <a:pt x="437423" y="189358"/>
                    </a:lnTo>
                    <a:lnTo>
                      <a:pt x="437423" y="193510"/>
                    </a:lnTo>
                    <a:lnTo>
                      <a:pt x="460415" y="193510"/>
                    </a:lnTo>
                    <a:cubicBezTo>
                      <a:pt x="472010" y="193535"/>
                      <a:pt x="483118" y="198149"/>
                      <a:pt x="491312" y="206343"/>
                    </a:cubicBezTo>
                    <a:cubicBezTo>
                      <a:pt x="499513" y="214538"/>
                      <a:pt x="504126" y="225651"/>
                      <a:pt x="504152" y="237240"/>
                    </a:cubicBezTo>
                    <a:lnTo>
                      <a:pt x="504152" y="369703"/>
                    </a:lnTo>
                    <a:lnTo>
                      <a:pt x="9016" y="369703"/>
                    </a:lnTo>
                    <a:lnTo>
                      <a:pt x="9016" y="237240"/>
                    </a:lnTo>
                    <a:cubicBezTo>
                      <a:pt x="9041" y="225651"/>
                      <a:pt x="13655" y="214538"/>
                      <a:pt x="21856" y="206343"/>
                    </a:cubicBezTo>
                    <a:cubicBezTo>
                      <a:pt x="30050" y="198149"/>
                      <a:pt x="41158" y="193535"/>
                      <a:pt x="52753" y="193510"/>
                    </a:cubicBezTo>
                    <a:lnTo>
                      <a:pt x="76373" y="193510"/>
                    </a:lnTo>
                    <a:lnTo>
                      <a:pt x="76373" y="189358"/>
                    </a:lnTo>
                    <a:lnTo>
                      <a:pt x="91973" y="189358"/>
                    </a:lnTo>
                    <a:cubicBezTo>
                      <a:pt x="76919" y="186028"/>
                      <a:pt x="63630" y="177254"/>
                      <a:pt x="54640" y="164724"/>
                    </a:cubicBezTo>
                    <a:cubicBezTo>
                      <a:pt x="45656" y="152192"/>
                      <a:pt x="41613" y="136785"/>
                      <a:pt x="43294" y="121457"/>
                    </a:cubicBezTo>
                    <a:cubicBezTo>
                      <a:pt x="44969" y="106129"/>
                      <a:pt x="52246" y="91960"/>
                      <a:pt x="63726" y="81667"/>
                    </a:cubicBezTo>
                    <a:cubicBezTo>
                      <a:pt x="75205" y="71374"/>
                      <a:pt x="90080" y="65682"/>
                      <a:pt x="105499" y="65682"/>
                    </a:cubicBezTo>
                    <a:cubicBezTo>
                      <a:pt x="120919" y="65682"/>
                      <a:pt x="135793" y="71374"/>
                      <a:pt x="147280" y="81667"/>
                    </a:cubicBezTo>
                    <a:cubicBezTo>
                      <a:pt x="158759" y="91960"/>
                      <a:pt x="166036" y="106129"/>
                      <a:pt x="167711" y="121457"/>
                    </a:cubicBezTo>
                    <a:cubicBezTo>
                      <a:pt x="169385" y="136785"/>
                      <a:pt x="165343" y="152192"/>
                      <a:pt x="156359" y="164724"/>
                    </a:cubicBezTo>
                    <a:cubicBezTo>
                      <a:pt x="147375" y="177254"/>
                      <a:pt x="134080" y="186028"/>
                      <a:pt x="119026" y="189358"/>
                    </a:cubicBezTo>
                    <a:lnTo>
                      <a:pt x="148152" y="189358"/>
                    </a:lnTo>
                    <a:cubicBezTo>
                      <a:pt x="152958" y="182540"/>
                      <a:pt x="159337" y="176973"/>
                      <a:pt x="166742" y="173129"/>
                    </a:cubicBezTo>
                    <a:cubicBezTo>
                      <a:pt x="174147" y="169285"/>
                      <a:pt x="182367" y="167275"/>
                      <a:pt x="190715" y="167268"/>
                    </a:cubicBezTo>
                    <a:lnTo>
                      <a:pt x="218667" y="167268"/>
                    </a:lnTo>
                    <a:lnTo>
                      <a:pt x="218667" y="150406"/>
                    </a:lnTo>
                    <a:cubicBezTo>
                      <a:pt x="204152" y="142138"/>
                      <a:pt x="192781" y="129297"/>
                      <a:pt x="186332" y="113889"/>
                    </a:cubicBezTo>
                    <a:cubicBezTo>
                      <a:pt x="179877" y="98481"/>
                      <a:pt x="178709" y="81371"/>
                      <a:pt x="183002" y="65227"/>
                    </a:cubicBezTo>
                    <a:cubicBezTo>
                      <a:pt x="187295" y="49084"/>
                      <a:pt x="196811" y="34815"/>
                      <a:pt x="210062" y="24647"/>
                    </a:cubicBezTo>
                    <a:cubicBezTo>
                      <a:pt x="223319" y="14479"/>
                      <a:pt x="239566" y="8984"/>
                      <a:pt x="256270" y="9017"/>
                    </a:cubicBezTo>
                    <a:close/>
                    <a:moveTo>
                      <a:pt x="256270" y="0"/>
                    </a:moveTo>
                    <a:cubicBezTo>
                      <a:pt x="238046" y="5"/>
                      <a:pt x="220309" y="5889"/>
                      <a:pt x="205698" y="16777"/>
                    </a:cubicBezTo>
                    <a:cubicBezTo>
                      <a:pt x="191087" y="27665"/>
                      <a:pt x="180377" y="42976"/>
                      <a:pt x="175161" y="60436"/>
                    </a:cubicBezTo>
                    <a:cubicBezTo>
                      <a:pt x="169950" y="77896"/>
                      <a:pt x="170502" y="96573"/>
                      <a:pt x="176752" y="113691"/>
                    </a:cubicBezTo>
                    <a:cubicBezTo>
                      <a:pt x="182996" y="130810"/>
                      <a:pt x="194597" y="145457"/>
                      <a:pt x="209831" y="155456"/>
                    </a:cubicBezTo>
                    <a:lnTo>
                      <a:pt x="209831" y="158252"/>
                    </a:lnTo>
                    <a:lnTo>
                      <a:pt x="190895" y="158252"/>
                    </a:lnTo>
                    <a:cubicBezTo>
                      <a:pt x="183162" y="158253"/>
                      <a:pt x="175507" y="159754"/>
                      <a:pt x="168352" y="162670"/>
                    </a:cubicBezTo>
                    <a:cubicBezTo>
                      <a:pt x="173608" y="153096"/>
                      <a:pt x="176604" y="142448"/>
                      <a:pt x="177111" y="131538"/>
                    </a:cubicBezTo>
                    <a:cubicBezTo>
                      <a:pt x="177618" y="120628"/>
                      <a:pt x="175623" y="109747"/>
                      <a:pt x="171278" y="99728"/>
                    </a:cubicBezTo>
                    <a:cubicBezTo>
                      <a:pt x="166934" y="89708"/>
                      <a:pt x="160351" y="80815"/>
                      <a:pt x="152040" y="73730"/>
                    </a:cubicBezTo>
                    <a:cubicBezTo>
                      <a:pt x="143731" y="66644"/>
                      <a:pt x="133907" y="61554"/>
                      <a:pt x="123325" y="58848"/>
                    </a:cubicBezTo>
                    <a:cubicBezTo>
                      <a:pt x="112744" y="56143"/>
                      <a:pt x="101688" y="55894"/>
                      <a:pt x="90997" y="58120"/>
                    </a:cubicBezTo>
                    <a:cubicBezTo>
                      <a:pt x="80300" y="60347"/>
                      <a:pt x="70265" y="64989"/>
                      <a:pt x="61640" y="71693"/>
                    </a:cubicBezTo>
                    <a:cubicBezTo>
                      <a:pt x="53022" y="78398"/>
                      <a:pt x="46047" y="86985"/>
                      <a:pt x="41254" y="96799"/>
                    </a:cubicBezTo>
                    <a:cubicBezTo>
                      <a:pt x="36461" y="106613"/>
                      <a:pt x="33977" y="117393"/>
                      <a:pt x="33996" y="128314"/>
                    </a:cubicBezTo>
                    <a:cubicBezTo>
                      <a:pt x="34016" y="139105"/>
                      <a:pt x="36454" y="149754"/>
                      <a:pt x="41138" y="159476"/>
                    </a:cubicBezTo>
                    <a:cubicBezTo>
                      <a:pt x="45816" y="169199"/>
                      <a:pt x="52624" y="177747"/>
                      <a:pt x="61043" y="184491"/>
                    </a:cubicBezTo>
                    <a:lnTo>
                      <a:pt x="52028" y="184491"/>
                    </a:lnTo>
                    <a:cubicBezTo>
                      <a:pt x="38174" y="184704"/>
                      <a:pt x="24955" y="190352"/>
                      <a:pt x="15221" y="200222"/>
                    </a:cubicBezTo>
                    <a:cubicBezTo>
                      <a:pt x="5486" y="210084"/>
                      <a:pt x="19" y="223380"/>
                      <a:pt x="0" y="237240"/>
                    </a:cubicBezTo>
                    <a:lnTo>
                      <a:pt x="0" y="378719"/>
                    </a:lnTo>
                    <a:lnTo>
                      <a:pt x="513347" y="378719"/>
                    </a:lnTo>
                    <a:lnTo>
                      <a:pt x="513347" y="237240"/>
                    </a:lnTo>
                    <a:cubicBezTo>
                      <a:pt x="513322" y="223258"/>
                      <a:pt x="507758" y="209853"/>
                      <a:pt x="497870" y="199965"/>
                    </a:cubicBezTo>
                    <a:cubicBezTo>
                      <a:pt x="487982" y="190083"/>
                      <a:pt x="474577" y="184515"/>
                      <a:pt x="460594" y="184491"/>
                    </a:cubicBezTo>
                    <a:lnTo>
                      <a:pt x="451579" y="184491"/>
                    </a:lnTo>
                    <a:cubicBezTo>
                      <a:pt x="461133" y="176996"/>
                      <a:pt x="468628" y="167193"/>
                      <a:pt x="473351" y="156004"/>
                    </a:cubicBezTo>
                    <a:cubicBezTo>
                      <a:pt x="478081" y="144815"/>
                      <a:pt x="479877" y="132608"/>
                      <a:pt x="478587" y="120532"/>
                    </a:cubicBezTo>
                    <a:cubicBezTo>
                      <a:pt x="477291" y="108456"/>
                      <a:pt x="472947" y="96906"/>
                      <a:pt x="465959" y="86972"/>
                    </a:cubicBezTo>
                    <a:cubicBezTo>
                      <a:pt x="458977" y="77037"/>
                      <a:pt x="449577" y="69043"/>
                      <a:pt x="438649" y="63740"/>
                    </a:cubicBezTo>
                    <a:cubicBezTo>
                      <a:pt x="427721" y="58439"/>
                      <a:pt x="415625" y="56004"/>
                      <a:pt x="403497" y="56665"/>
                    </a:cubicBezTo>
                    <a:cubicBezTo>
                      <a:pt x="391370" y="57326"/>
                      <a:pt x="379614" y="61061"/>
                      <a:pt x="369328" y="67519"/>
                    </a:cubicBezTo>
                    <a:cubicBezTo>
                      <a:pt x="359042" y="73977"/>
                      <a:pt x="350565" y="82945"/>
                      <a:pt x="344700" y="93581"/>
                    </a:cubicBezTo>
                    <a:cubicBezTo>
                      <a:pt x="338835" y="104217"/>
                      <a:pt x="335774" y="116169"/>
                      <a:pt x="335800" y="128314"/>
                    </a:cubicBezTo>
                    <a:cubicBezTo>
                      <a:pt x="335813" y="140406"/>
                      <a:pt x="338918" y="152294"/>
                      <a:pt x="344816" y="162850"/>
                    </a:cubicBezTo>
                    <a:cubicBezTo>
                      <a:pt x="337366" y="159838"/>
                      <a:pt x="329409" y="158278"/>
                      <a:pt x="321375" y="158252"/>
                    </a:cubicBezTo>
                    <a:lnTo>
                      <a:pt x="302253" y="158252"/>
                    </a:lnTo>
                    <a:lnTo>
                      <a:pt x="302253" y="155907"/>
                    </a:lnTo>
                    <a:cubicBezTo>
                      <a:pt x="317602" y="145970"/>
                      <a:pt x="329319" y="131338"/>
                      <a:pt x="335671" y="114195"/>
                    </a:cubicBezTo>
                    <a:cubicBezTo>
                      <a:pt x="342018" y="97052"/>
                      <a:pt x="342653" y="78315"/>
                      <a:pt x="337481" y="60781"/>
                    </a:cubicBezTo>
                    <a:cubicBezTo>
                      <a:pt x="332309" y="43247"/>
                      <a:pt x="321606" y="27855"/>
                      <a:pt x="306969" y="16901"/>
                    </a:cubicBezTo>
                    <a:cubicBezTo>
                      <a:pt x="292332" y="5947"/>
                      <a:pt x="274551" y="19"/>
                      <a:pt x="256270" y="0"/>
                    </a:cubicBezTo>
                    <a:lnTo>
                      <a:pt x="256270" y="0"/>
                    </a:lnTo>
                    <a:close/>
                  </a:path>
                </a:pathLst>
              </a:custGeom>
              <a:solidFill>
                <a:srgbClr val="FFFFFF"/>
              </a:solidFill>
              <a:ln w="6417" cap="flat">
                <a:noFill/>
                <a:prstDash val="solid"/>
                <a:miter/>
              </a:ln>
            </p:spPr>
            <p:txBody>
              <a:bodyPr rtlCol="0" anchor="ctr"/>
              <a:lstStyle/>
              <a:p>
                <a:endParaRPr lang="en-US"/>
              </a:p>
            </p:txBody>
          </p:sp>
          <p:sp>
            <p:nvSpPr>
              <p:cNvPr id="204" name="Freeform: Shape 337">
                <a:extLst>
                  <a:ext uri="{FF2B5EF4-FFF2-40B4-BE49-F238E27FC236}">
                    <a16:creationId xmlns:a16="http://schemas.microsoft.com/office/drawing/2014/main" id="{1CE3365F-9AE5-12ED-7CA7-D0A91698D702}"/>
                  </a:ext>
                </a:extLst>
              </p:cNvPr>
              <p:cNvSpPr/>
              <p:nvPr/>
            </p:nvSpPr>
            <p:spPr>
              <a:xfrm>
                <a:off x="5603783" y="1921700"/>
                <a:ext cx="125341" cy="125336"/>
              </a:xfrm>
              <a:custGeom>
                <a:avLst/>
                <a:gdLst>
                  <a:gd name="connsiteX0" fmla="*/ 62583 w 125341"/>
                  <a:gd name="connsiteY0" fmla="*/ 125337 h 125336"/>
                  <a:gd name="connsiteX1" fmla="*/ 97433 w 125341"/>
                  <a:gd name="connsiteY1" fmla="*/ 114815 h 125336"/>
                  <a:gd name="connsiteX2" fmla="*/ 120553 w 125341"/>
                  <a:gd name="connsiteY2" fmla="*/ 86693 h 125336"/>
                  <a:gd name="connsiteX3" fmla="*/ 124140 w 125341"/>
                  <a:gd name="connsiteY3" fmla="*/ 50465 h 125336"/>
                  <a:gd name="connsiteX4" fmla="*/ 106988 w 125341"/>
                  <a:gd name="connsiteY4" fmla="*/ 18356 h 125336"/>
                  <a:gd name="connsiteX5" fmla="*/ 74878 w 125341"/>
                  <a:gd name="connsiteY5" fmla="*/ 1200 h 125336"/>
                  <a:gd name="connsiteX6" fmla="*/ 38648 w 125341"/>
                  <a:gd name="connsiteY6" fmla="*/ 4788 h 125336"/>
                  <a:gd name="connsiteX7" fmla="*/ 10523 w 125341"/>
                  <a:gd name="connsiteY7" fmla="*/ 27909 h 125336"/>
                  <a:gd name="connsiteX8" fmla="*/ 0 w 125341"/>
                  <a:gd name="connsiteY8" fmla="*/ 62760 h 125336"/>
                  <a:gd name="connsiteX9" fmla="*/ 18487 w 125341"/>
                  <a:gd name="connsiteY9" fmla="*/ 106854 h 125336"/>
                  <a:gd name="connsiteX10" fmla="*/ 62583 w 125341"/>
                  <a:gd name="connsiteY10" fmla="*/ 125337 h 125336"/>
                  <a:gd name="connsiteX11" fmla="*/ 62583 w 125341"/>
                  <a:gd name="connsiteY11" fmla="*/ 15600 h 125336"/>
                  <a:gd name="connsiteX12" fmla="*/ 89143 w 125341"/>
                  <a:gd name="connsiteY12" fmla="*/ 23414 h 125336"/>
                  <a:gd name="connsiteX13" fmla="*/ 106840 w 125341"/>
                  <a:gd name="connsiteY13" fmla="*/ 44705 h 125336"/>
                  <a:gd name="connsiteX14" fmla="*/ 109664 w 125341"/>
                  <a:gd name="connsiteY14" fmla="*/ 72245 h 125336"/>
                  <a:gd name="connsiteX15" fmla="*/ 96663 w 125341"/>
                  <a:gd name="connsiteY15" fmla="*/ 96688 h 125336"/>
                  <a:gd name="connsiteX16" fmla="*/ 72247 w 125341"/>
                  <a:gd name="connsiteY16" fmla="*/ 109736 h 125336"/>
                  <a:gd name="connsiteX17" fmla="*/ 44699 w 125341"/>
                  <a:gd name="connsiteY17" fmla="*/ 106961 h 125336"/>
                  <a:gd name="connsiteX18" fmla="*/ 23376 w 125341"/>
                  <a:gd name="connsiteY18" fmla="*/ 89304 h 125336"/>
                  <a:gd name="connsiteX19" fmla="*/ 15509 w 125341"/>
                  <a:gd name="connsiteY19" fmla="*/ 62760 h 125336"/>
                  <a:gd name="connsiteX20" fmla="*/ 29421 w 125341"/>
                  <a:gd name="connsiteY20" fmla="*/ 29574 h 125336"/>
                  <a:gd name="connsiteX21" fmla="*/ 62583 w 125341"/>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1" h="125336">
                    <a:moveTo>
                      <a:pt x="62583" y="125337"/>
                    </a:moveTo>
                    <a:cubicBezTo>
                      <a:pt x="74987" y="125356"/>
                      <a:pt x="87115" y="121692"/>
                      <a:pt x="97433" y="114815"/>
                    </a:cubicBezTo>
                    <a:cubicBezTo>
                      <a:pt x="107752" y="107935"/>
                      <a:pt x="115798" y="98149"/>
                      <a:pt x="120553" y="86693"/>
                    </a:cubicBezTo>
                    <a:cubicBezTo>
                      <a:pt x="125308" y="75239"/>
                      <a:pt x="126559" y="62630"/>
                      <a:pt x="124140" y="50465"/>
                    </a:cubicBezTo>
                    <a:cubicBezTo>
                      <a:pt x="121727" y="38300"/>
                      <a:pt x="115753" y="27125"/>
                      <a:pt x="106988" y="18356"/>
                    </a:cubicBezTo>
                    <a:cubicBezTo>
                      <a:pt x="98216" y="9586"/>
                      <a:pt x="87038" y="3615"/>
                      <a:pt x="74878" y="1200"/>
                    </a:cubicBezTo>
                    <a:cubicBezTo>
                      <a:pt x="62712" y="-1215"/>
                      <a:pt x="50103" y="33"/>
                      <a:pt x="38648" y="4788"/>
                    </a:cubicBezTo>
                    <a:cubicBezTo>
                      <a:pt x="27194" y="9542"/>
                      <a:pt x="17409" y="17588"/>
                      <a:pt x="10523" y="27909"/>
                    </a:cubicBezTo>
                    <a:cubicBezTo>
                      <a:pt x="3645" y="38228"/>
                      <a:pt x="-13" y="50357"/>
                      <a:pt x="0" y="62760"/>
                    </a:cubicBezTo>
                    <a:cubicBezTo>
                      <a:pt x="141" y="79313"/>
                      <a:pt x="6782" y="95148"/>
                      <a:pt x="18487" y="106854"/>
                    </a:cubicBezTo>
                    <a:cubicBezTo>
                      <a:pt x="30191" y="118559"/>
                      <a:pt x="46028" y="125196"/>
                      <a:pt x="62583" y="125337"/>
                    </a:cubicBezTo>
                    <a:close/>
                    <a:moveTo>
                      <a:pt x="62583" y="15600"/>
                    </a:moveTo>
                    <a:cubicBezTo>
                      <a:pt x="72016" y="15511"/>
                      <a:pt x="81263" y="18231"/>
                      <a:pt x="89143" y="23414"/>
                    </a:cubicBezTo>
                    <a:cubicBezTo>
                      <a:pt x="97023" y="28597"/>
                      <a:pt x="103183" y="36009"/>
                      <a:pt x="106840" y="44705"/>
                    </a:cubicBezTo>
                    <a:cubicBezTo>
                      <a:pt x="110492" y="53401"/>
                      <a:pt x="111480" y="62988"/>
                      <a:pt x="109664" y="72245"/>
                    </a:cubicBezTo>
                    <a:cubicBezTo>
                      <a:pt x="107854" y="81503"/>
                      <a:pt x="103330" y="90011"/>
                      <a:pt x="96663" y="96688"/>
                    </a:cubicBezTo>
                    <a:cubicBezTo>
                      <a:pt x="90002" y="103364"/>
                      <a:pt x="81500" y="107907"/>
                      <a:pt x="72247" y="109736"/>
                    </a:cubicBezTo>
                    <a:cubicBezTo>
                      <a:pt x="62994" y="111566"/>
                      <a:pt x="53407" y="110600"/>
                      <a:pt x="44699" y="106961"/>
                    </a:cubicBezTo>
                    <a:cubicBezTo>
                      <a:pt x="35998" y="103323"/>
                      <a:pt x="28574" y="97176"/>
                      <a:pt x="23376" y="89304"/>
                    </a:cubicBezTo>
                    <a:cubicBezTo>
                      <a:pt x="18179" y="81433"/>
                      <a:pt x="15439" y="72193"/>
                      <a:pt x="15509" y="62760"/>
                    </a:cubicBezTo>
                    <a:cubicBezTo>
                      <a:pt x="15631" y="50304"/>
                      <a:pt x="20624" y="38390"/>
                      <a:pt x="29421" y="29574"/>
                    </a:cubicBezTo>
                    <a:cubicBezTo>
                      <a:pt x="38225" y="20758"/>
                      <a:pt x="50128" y="15741"/>
                      <a:pt x="62583" y="15600"/>
                    </a:cubicBezTo>
                    <a:close/>
                  </a:path>
                </a:pathLst>
              </a:custGeom>
              <a:solidFill>
                <a:srgbClr val="2D5967"/>
              </a:solidFill>
              <a:ln w="6417" cap="flat">
                <a:noFill/>
                <a:prstDash val="solid"/>
                <a:miter/>
              </a:ln>
            </p:spPr>
            <p:txBody>
              <a:bodyPr rtlCol="0" anchor="ctr"/>
              <a:lstStyle/>
              <a:p>
                <a:endParaRPr lang="en-US"/>
              </a:p>
            </p:txBody>
          </p:sp>
          <p:sp>
            <p:nvSpPr>
              <p:cNvPr id="205" name="Freeform: Shape 338">
                <a:extLst>
                  <a:ext uri="{FF2B5EF4-FFF2-40B4-BE49-F238E27FC236}">
                    <a16:creationId xmlns:a16="http://schemas.microsoft.com/office/drawing/2014/main" id="{3F279923-048F-D4C8-EA26-DBA44657CF06}"/>
                  </a:ext>
                </a:extLst>
              </p:cNvPr>
              <p:cNvSpPr/>
              <p:nvPr/>
            </p:nvSpPr>
            <p:spPr>
              <a:xfrm>
                <a:off x="5267624" y="2023410"/>
                <a:ext cx="495316" cy="202437"/>
              </a:xfrm>
              <a:custGeom>
                <a:avLst/>
                <a:gdLst>
                  <a:gd name="connsiteX0" fmla="*/ 451579 w 495316"/>
                  <a:gd name="connsiteY0" fmla="*/ 26238 h 202437"/>
                  <a:gd name="connsiteX1" fmla="*/ 438687 w 495316"/>
                  <a:gd name="connsiteY1" fmla="*/ 26238 h 202437"/>
                  <a:gd name="connsiteX2" fmla="*/ 436435 w 495316"/>
                  <a:gd name="connsiteY2" fmla="*/ 29215 h 202437"/>
                  <a:gd name="connsiteX3" fmla="*/ 419751 w 495316"/>
                  <a:gd name="connsiteY3" fmla="*/ 42896 h 202437"/>
                  <a:gd name="connsiteX4" fmla="*/ 398743 w 495316"/>
                  <a:gd name="connsiteY4" fmla="*/ 47798 h 202437"/>
                  <a:gd name="connsiteX5" fmla="*/ 377727 w 495316"/>
                  <a:gd name="connsiteY5" fmla="*/ 42896 h 202437"/>
                  <a:gd name="connsiteX6" fmla="*/ 361050 w 495316"/>
                  <a:gd name="connsiteY6" fmla="*/ 29215 h 202437"/>
                  <a:gd name="connsiteX7" fmla="*/ 358798 w 495316"/>
                  <a:gd name="connsiteY7" fmla="*/ 26238 h 202437"/>
                  <a:gd name="connsiteX8" fmla="*/ 358073 w 495316"/>
                  <a:gd name="connsiteY8" fmla="*/ 26238 h 202437"/>
                  <a:gd name="connsiteX9" fmla="*/ 339021 w 495316"/>
                  <a:gd name="connsiteY9" fmla="*/ 7121 h 202437"/>
                  <a:gd name="connsiteX10" fmla="*/ 312988 w 495316"/>
                  <a:gd name="connsiteY10" fmla="*/ 0 h 202437"/>
                  <a:gd name="connsiteX11" fmla="*/ 297568 w 495316"/>
                  <a:gd name="connsiteY11" fmla="*/ 0 h 202437"/>
                  <a:gd name="connsiteX12" fmla="*/ 295316 w 495316"/>
                  <a:gd name="connsiteY12" fmla="*/ 2976 h 202437"/>
                  <a:gd name="connsiteX13" fmla="*/ 274044 w 495316"/>
                  <a:gd name="connsiteY13" fmla="*/ 20424 h 202437"/>
                  <a:gd name="connsiteX14" fmla="*/ 247254 w 495316"/>
                  <a:gd name="connsiteY14" fmla="*/ 26668 h 202437"/>
                  <a:gd name="connsiteX15" fmla="*/ 220463 w 495316"/>
                  <a:gd name="connsiteY15" fmla="*/ 20424 h 202437"/>
                  <a:gd name="connsiteX16" fmla="*/ 199192 w 495316"/>
                  <a:gd name="connsiteY16" fmla="*/ 2976 h 202437"/>
                  <a:gd name="connsiteX17" fmla="*/ 196939 w 495316"/>
                  <a:gd name="connsiteY17" fmla="*/ 0 h 202437"/>
                  <a:gd name="connsiteX18" fmla="*/ 181879 w 495316"/>
                  <a:gd name="connsiteY18" fmla="*/ 0 h 202437"/>
                  <a:gd name="connsiteX19" fmla="*/ 155840 w 495316"/>
                  <a:gd name="connsiteY19" fmla="*/ 7110 h 202437"/>
                  <a:gd name="connsiteX20" fmla="*/ 136794 w 495316"/>
                  <a:gd name="connsiteY20" fmla="*/ 26238 h 202437"/>
                  <a:gd name="connsiteX21" fmla="*/ 134536 w 495316"/>
                  <a:gd name="connsiteY21" fmla="*/ 29215 h 202437"/>
                  <a:gd name="connsiteX22" fmla="*/ 117858 w 495316"/>
                  <a:gd name="connsiteY22" fmla="*/ 42896 h 202437"/>
                  <a:gd name="connsiteX23" fmla="*/ 96843 w 495316"/>
                  <a:gd name="connsiteY23" fmla="*/ 47798 h 202437"/>
                  <a:gd name="connsiteX24" fmla="*/ 75834 w 495316"/>
                  <a:gd name="connsiteY24" fmla="*/ 42896 h 202437"/>
                  <a:gd name="connsiteX25" fmla="*/ 59157 w 495316"/>
                  <a:gd name="connsiteY25" fmla="*/ 29215 h 202437"/>
                  <a:gd name="connsiteX26" fmla="*/ 56898 w 495316"/>
                  <a:gd name="connsiteY26" fmla="*/ 26238 h 202437"/>
                  <a:gd name="connsiteX27" fmla="*/ 43737 w 495316"/>
                  <a:gd name="connsiteY27" fmla="*/ 26238 h 202437"/>
                  <a:gd name="connsiteX28" fmla="*/ 12840 w 495316"/>
                  <a:gd name="connsiteY28" fmla="*/ 39078 h 202437"/>
                  <a:gd name="connsiteX29" fmla="*/ 0 w 495316"/>
                  <a:gd name="connsiteY29" fmla="*/ 69975 h 202437"/>
                  <a:gd name="connsiteX30" fmla="*/ 0 w 495316"/>
                  <a:gd name="connsiteY30" fmla="*/ 202438 h 202437"/>
                  <a:gd name="connsiteX31" fmla="*/ 15150 w 495316"/>
                  <a:gd name="connsiteY31" fmla="*/ 202438 h 202437"/>
                  <a:gd name="connsiteX32" fmla="*/ 15150 w 495316"/>
                  <a:gd name="connsiteY32" fmla="*/ 69975 h 202437"/>
                  <a:gd name="connsiteX33" fmla="*/ 23518 w 495316"/>
                  <a:gd name="connsiteY33" fmla="*/ 49730 h 202437"/>
                  <a:gd name="connsiteX34" fmla="*/ 43737 w 495316"/>
                  <a:gd name="connsiteY34" fmla="*/ 41298 h 202437"/>
                  <a:gd name="connsiteX35" fmla="*/ 49326 w 495316"/>
                  <a:gd name="connsiteY35" fmla="*/ 41298 h 202437"/>
                  <a:gd name="connsiteX36" fmla="*/ 87179 w 495316"/>
                  <a:gd name="connsiteY36" fmla="*/ 62005 h 202437"/>
                  <a:gd name="connsiteX37" fmla="*/ 129486 w 495316"/>
                  <a:gd name="connsiteY37" fmla="*/ 53561 h 202437"/>
                  <a:gd name="connsiteX38" fmla="*/ 129486 w 495316"/>
                  <a:gd name="connsiteY38" fmla="*/ 202438 h 202437"/>
                  <a:gd name="connsiteX39" fmla="*/ 144276 w 495316"/>
                  <a:gd name="connsiteY39" fmla="*/ 202438 h 202437"/>
                  <a:gd name="connsiteX40" fmla="*/ 144276 w 495316"/>
                  <a:gd name="connsiteY40" fmla="*/ 52393 h 202437"/>
                  <a:gd name="connsiteX41" fmla="*/ 155185 w 495316"/>
                  <a:gd name="connsiteY41" fmla="*/ 26058 h 202437"/>
                  <a:gd name="connsiteX42" fmla="*/ 181519 w 495316"/>
                  <a:gd name="connsiteY42" fmla="*/ 15149 h 202437"/>
                  <a:gd name="connsiteX43" fmla="*/ 189361 w 495316"/>
                  <a:gd name="connsiteY43" fmla="*/ 15149 h 202437"/>
                  <a:gd name="connsiteX44" fmla="*/ 215279 w 495316"/>
                  <a:gd name="connsiteY44" fmla="*/ 34766 h 202437"/>
                  <a:gd name="connsiteX45" fmla="*/ 247029 w 495316"/>
                  <a:gd name="connsiteY45" fmla="*/ 41734 h 202437"/>
                  <a:gd name="connsiteX46" fmla="*/ 278773 w 495316"/>
                  <a:gd name="connsiteY46" fmla="*/ 34766 h 202437"/>
                  <a:gd name="connsiteX47" fmla="*/ 304691 w 495316"/>
                  <a:gd name="connsiteY47" fmla="*/ 15149 h 202437"/>
                  <a:gd name="connsiteX48" fmla="*/ 312449 w 495316"/>
                  <a:gd name="connsiteY48" fmla="*/ 15149 h 202437"/>
                  <a:gd name="connsiteX49" fmla="*/ 338777 w 495316"/>
                  <a:gd name="connsiteY49" fmla="*/ 26058 h 202437"/>
                  <a:gd name="connsiteX50" fmla="*/ 349686 w 495316"/>
                  <a:gd name="connsiteY50" fmla="*/ 52393 h 202437"/>
                  <a:gd name="connsiteX51" fmla="*/ 349686 w 495316"/>
                  <a:gd name="connsiteY51" fmla="*/ 202438 h 202437"/>
                  <a:gd name="connsiteX52" fmla="*/ 364836 w 495316"/>
                  <a:gd name="connsiteY52" fmla="*/ 202438 h 202437"/>
                  <a:gd name="connsiteX53" fmla="*/ 364836 w 495316"/>
                  <a:gd name="connsiteY53" fmla="*/ 53022 h 202437"/>
                  <a:gd name="connsiteX54" fmla="*/ 407604 w 495316"/>
                  <a:gd name="connsiteY54" fmla="*/ 62333 h 202437"/>
                  <a:gd name="connsiteX55" fmla="*/ 445990 w 495316"/>
                  <a:gd name="connsiteY55" fmla="*/ 41298 h 202437"/>
                  <a:gd name="connsiteX56" fmla="*/ 451579 w 495316"/>
                  <a:gd name="connsiteY56" fmla="*/ 41298 h 202437"/>
                  <a:gd name="connsiteX57" fmla="*/ 471830 w 495316"/>
                  <a:gd name="connsiteY57" fmla="*/ 49723 h 202437"/>
                  <a:gd name="connsiteX58" fmla="*/ 480256 w 495316"/>
                  <a:gd name="connsiteY58" fmla="*/ 69975 h 202437"/>
                  <a:gd name="connsiteX59" fmla="*/ 480256 w 495316"/>
                  <a:gd name="connsiteY59" fmla="*/ 202438 h 202437"/>
                  <a:gd name="connsiteX60" fmla="*/ 495316 w 495316"/>
                  <a:gd name="connsiteY60" fmla="*/ 202438 h 202437"/>
                  <a:gd name="connsiteX61" fmla="*/ 495316 w 495316"/>
                  <a:gd name="connsiteY61" fmla="*/ 69975 h 202437"/>
                  <a:gd name="connsiteX62" fmla="*/ 482482 w 495316"/>
                  <a:gd name="connsiteY62" fmla="*/ 39078 h 202437"/>
                  <a:gd name="connsiteX63" fmla="*/ 451579 w 495316"/>
                  <a:gd name="connsiteY63" fmla="*/ 26238 h 20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95316" h="202437">
                    <a:moveTo>
                      <a:pt x="451579" y="26238"/>
                    </a:moveTo>
                    <a:lnTo>
                      <a:pt x="438687" y="26238"/>
                    </a:lnTo>
                    <a:lnTo>
                      <a:pt x="436435" y="29215"/>
                    </a:lnTo>
                    <a:cubicBezTo>
                      <a:pt x="431995" y="34997"/>
                      <a:pt x="426290" y="39675"/>
                      <a:pt x="419751" y="42896"/>
                    </a:cubicBezTo>
                    <a:cubicBezTo>
                      <a:pt x="413219" y="46124"/>
                      <a:pt x="406026" y="47798"/>
                      <a:pt x="398743" y="47798"/>
                    </a:cubicBezTo>
                    <a:cubicBezTo>
                      <a:pt x="391453" y="47798"/>
                      <a:pt x="384266" y="46124"/>
                      <a:pt x="377727" y="42896"/>
                    </a:cubicBezTo>
                    <a:cubicBezTo>
                      <a:pt x="371195" y="39675"/>
                      <a:pt x="365484" y="34997"/>
                      <a:pt x="361050" y="29215"/>
                    </a:cubicBezTo>
                    <a:lnTo>
                      <a:pt x="358798" y="26238"/>
                    </a:lnTo>
                    <a:lnTo>
                      <a:pt x="358073" y="26238"/>
                    </a:lnTo>
                    <a:cubicBezTo>
                      <a:pt x="353497" y="18315"/>
                      <a:pt x="346933" y="11724"/>
                      <a:pt x="339021" y="7121"/>
                    </a:cubicBezTo>
                    <a:cubicBezTo>
                      <a:pt x="331116" y="2519"/>
                      <a:pt x="322138" y="63"/>
                      <a:pt x="312988" y="0"/>
                    </a:cubicBezTo>
                    <a:lnTo>
                      <a:pt x="297568" y="0"/>
                    </a:lnTo>
                    <a:lnTo>
                      <a:pt x="295316" y="2976"/>
                    </a:lnTo>
                    <a:cubicBezTo>
                      <a:pt x="289656" y="10345"/>
                      <a:pt x="282379" y="16315"/>
                      <a:pt x="274044" y="20424"/>
                    </a:cubicBezTo>
                    <a:cubicBezTo>
                      <a:pt x="265709" y="24531"/>
                      <a:pt x="256545" y="26668"/>
                      <a:pt x="247254" y="26668"/>
                    </a:cubicBezTo>
                    <a:cubicBezTo>
                      <a:pt x="237962" y="26668"/>
                      <a:pt x="228792" y="24531"/>
                      <a:pt x="220463" y="20424"/>
                    </a:cubicBezTo>
                    <a:cubicBezTo>
                      <a:pt x="212128" y="16315"/>
                      <a:pt x="204851" y="10345"/>
                      <a:pt x="199192" y="2976"/>
                    </a:cubicBezTo>
                    <a:lnTo>
                      <a:pt x="196939" y="0"/>
                    </a:lnTo>
                    <a:lnTo>
                      <a:pt x="181879" y="0"/>
                    </a:lnTo>
                    <a:cubicBezTo>
                      <a:pt x="172728" y="55"/>
                      <a:pt x="163745" y="2506"/>
                      <a:pt x="155840" y="7110"/>
                    </a:cubicBezTo>
                    <a:cubicBezTo>
                      <a:pt x="147927" y="11713"/>
                      <a:pt x="141363" y="18309"/>
                      <a:pt x="136794" y="26238"/>
                    </a:cubicBezTo>
                    <a:lnTo>
                      <a:pt x="134536" y="29215"/>
                    </a:lnTo>
                    <a:cubicBezTo>
                      <a:pt x="130102" y="34997"/>
                      <a:pt x="124391" y="39675"/>
                      <a:pt x="117858" y="42896"/>
                    </a:cubicBezTo>
                    <a:cubicBezTo>
                      <a:pt x="111320" y="46124"/>
                      <a:pt x="104132" y="47798"/>
                      <a:pt x="96843" y="47798"/>
                    </a:cubicBezTo>
                    <a:cubicBezTo>
                      <a:pt x="89560" y="47798"/>
                      <a:pt x="82373" y="46124"/>
                      <a:pt x="75834" y="42896"/>
                    </a:cubicBezTo>
                    <a:cubicBezTo>
                      <a:pt x="69302" y="39675"/>
                      <a:pt x="63591" y="34997"/>
                      <a:pt x="59157" y="29215"/>
                    </a:cubicBezTo>
                    <a:lnTo>
                      <a:pt x="56898" y="26238"/>
                    </a:lnTo>
                    <a:lnTo>
                      <a:pt x="43737" y="26238"/>
                    </a:lnTo>
                    <a:cubicBezTo>
                      <a:pt x="32142" y="26263"/>
                      <a:pt x="21035" y="30877"/>
                      <a:pt x="12840" y="39078"/>
                    </a:cubicBezTo>
                    <a:cubicBezTo>
                      <a:pt x="4640" y="47272"/>
                      <a:pt x="25" y="58380"/>
                      <a:pt x="0" y="69975"/>
                    </a:cubicBezTo>
                    <a:lnTo>
                      <a:pt x="0" y="202438"/>
                    </a:lnTo>
                    <a:lnTo>
                      <a:pt x="15150" y="202438"/>
                    </a:lnTo>
                    <a:lnTo>
                      <a:pt x="15150" y="69975"/>
                    </a:lnTo>
                    <a:cubicBezTo>
                      <a:pt x="15150" y="62384"/>
                      <a:pt x="18160" y="55107"/>
                      <a:pt x="23518" y="49730"/>
                    </a:cubicBezTo>
                    <a:cubicBezTo>
                      <a:pt x="28876" y="44353"/>
                      <a:pt x="36146" y="41324"/>
                      <a:pt x="43737" y="41298"/>
                    </a:cubicBezTo>
                    <a:lnTo>
                      <a:pt x="49326" y="41298"/>
                    </a:lnTo>
                    <a:cubicBezTo>
                      <a:pt x="59118" y="52431"/>
                      <a:pt x="72517" y="59766"/>
                      <a:pt x="87179" y="62005"/>
                    </a:cubicBezTo>
                    <a:cubicBezTo>
                      <a:pt x="101835" y="64251"/>
                      <a:pt x="116812" y="61261"/>
                      <a:pt x="129486" y="53561"/>
                    </a:cubicBezTo>
                    <a:lnTo>
                      <a:pt x="129486" y="202438"/>
                    </a:lnTo>
                    <a:lnTo>
                      <a:pt x="144276" y="202438"/>
                    </a:lnTo>
                    <a:lnTo>
                      <a:pt x="144276" y="52393"/>
                    </a:lnTo>
                    <a:cubicBezTo>
                      <a:pt x="144276" y="42511"/>
                      <a:pt x="148197" y="33040"/>
                      <a:pt x="155185" y="26058"/>
                    </a:cubicBezTo>
                    <a:cubicBezTo>
                      <a:pt x="162166" y="19073"/>
                      <a:pt x="171638" y="15149"/>
                      <a:pt x="181519" y="15149"/>
                    </a:cubicBezTo>
                    <a:lnTo>
                      <a:pt x="189361" y="15149"/>
                    </a:lnTo>
                    <a:cubicBezTo>
                      <a:pt x="196484" y="23485"/>
                      <a:pt x="205326" y="30178"/>
                      <a:pt x="215279" y="34766"/>
                    </a:cubicBezTo>
                    <a:cubicBezTo>
                      <a:pt x="225231" y="39354"/>
                      <a:pt x="236063" y="41734"/>
                      <a:pt x="247029" y="41734"/>
                    </a:cubicBezTo>
                    <a:cubicBezTo>
                      <a:pt x="257989" y="41734"/>
                      <a:pt x="268821" y="39354"/>
                      <a:pt x="278773" y="34766"/>
                    </a:cubicBezTo>
                    <a:cubicBezTo>
                      <a:pt x="288732" y="30178"/>
                      <a:pt x="297575" y="23485"/>
                      <a:pt x="304691" y="15149"/>
                    </a:cubicBezTo>
                    <a:lnTo>
                      <a:pt x="312449" y="15149"/>
                    </a:lnTo>
                    <a:cubicBezTo>
                      <a:pt x="322325" y="15149"/>
                      <a:pt x="331795" y="19073"/>
                      <a:pt x="338777" y="26058"/>
                    </a:cubicBezTo>
                    <a:cubicBezTo>
                      <a:pt x="345765" y="33040"/>
                      <a:pt x="349686" y="42511"/>
                      <a:pt x="349686" y="52393"/>
                    </a:cubicBezTo>
                    <a:lnTo>
                      <a:pt x="349686" y="202438"/>
                    </a:lnTo>
                    <a:lnTo>
                      <a:pt x="364836" y="202438"/>
                    </a:lnTo>
                    <a:lnTo>
                      <a:pt x="364836" y="53022"/>
                    </a:lnTo>
                    <a:cubicBezTo>
                      <a:pt x="377503" y="61178"/>
                      <a:pt x="392692" y="64489"/>
                      <a:pt x="407604" y="62333"/>
                    </a:cubicBezTo>
                    <a:cubicBezTo>
                      <a:pt x="422517" y="60176"/>
                      <a:pt x="436153" y="52707"/>
                      <a:pt x="445990" y="41298"/>
                    </a:cubicBezTo>
                    <a:lnTo>
                      <a:pt x="451579" y="41298"/>
                    </a:lnTo>
                    <a:cubicBezTo>
                      <a:pt x="459176" y="41324"/>
                      <a:pt x="466459" y="44353"/>
                      <a:pt x="471830" y="49723"/>
                    </a:cubicBezTo>
                    <a:cubicBezTo>
                      <a:pt x="477201" y="55094"/>
                      <a:pt x="480230" y="62377"/>
                      <a:pt x="480256" y="69975"/>
                    </a:cubicBezTo>
                    <a:lnTo>
                      <a:pt x="480256" y="202438"/>
                    </a:lnTo>
                    <a:lnTo>
                      <a:pt x="495316" y="202438"/>
                    </a:lnTo>
                    <a:lnTo>
                      <a:pt x="495316" y="69975"/>
                    </a:lnTo>
                    <a:cubicBezTo>
                      <a:pt x="495290" y="58380"/>
                      <a:pt x="490677" y="47272"/>
                      <a:pt x="482482" y="39078"/>
                    </a:cubicBezTo>
                    <a:cubicBezTo>
                      <a:pt x="474282" y="30877"/>
                      <a:pt x="463174" y="26263"/>
                      <a:pt x="451579" y="26238"/>
                    </a:cubicBezTo>
                    <a:close/>
                  </a:path>
                </a:pathLst>
              </a:custGeom>
              <a:solidFill>
                <a:srgbClr val="2D5967"/>
              </a:solidFill>
              <a:ln w="6417" cap="flat">
                <a:noFill/>
                <a:prstDash val="solid"/>
                <a:miter/>
              </a:ln>
            </p:spPr>
            <p:txBody>
              <a:bodyPr rtlCol="0" anchor="ctr"/>
              <a:lstStyle/>
              <a:p>
                <a:endParaRPr lang="en-US"/>
              </a:p>
            </p:txBody>
          </p:sp>
          <p:sp>
            <p:nvSpPr>
              <p:cNvPr id="206" name="Freeform: Shape 339">
                <a:extLst>
                  <a:ext uri="{FF2B5EF4-FFF2-40B4-BE49-F238E27FC236}">
                    <a16:creationId xmlns:a16="http://schemas.microsoft.com/office/drawing/2014/main" id="{92ED1D70-2F63-FF76-2421-9586B41AB4B1}"/>
                  </a:ext>
                </a:extLst>
              </p:cNvPr>
              <p:cNvSpPr/>
              <p:nvPr/>
            </p:nvSpPr>
            <p:spPr>
              <a:xfrm>
                <a:off x="5301601" y="1921700"/>
                <a:ext cx="125342" cy="125336"/>
              </a:xfrm>
              <a:custGeom>
                <a:avLst/>
                <a:gdLst>
                  <a:gd name="connsiteX0" fmla="*/ 62583 w 125342"/>
                  <a:gd name="connsiteY0" fmla="*/ 125337 h 125336"/>
                  <a:gd name="connsiteX1" fmla="*/ 97434 w 125342"/>
                  <a:gd name="connsiteY1" fmla="*/ 114815 h 125336"/>
                  <a:gd name="connsiteX2" fmla="*/ 120553 w 125342"/>
                  <a:gd name="connsiteY2" fmla="*/ 86693 h 125336"/>
                  <a:gd name="connsiteX3" fmla="*/ 124140 w 125342"/>
                  <a:gd name="connsiteY3" fmla="*/ 50465 h 125336"/>
                  <a:gd name="connsiteX4" fmla="*/ 106988 w 125342"/>
                  <a:gd name="connsiteY4" fmla="*/ 18356 h 125336"/>
                  <a:gd name="connsiteX5" fmla="*/ 74878 w 125342"/>
                  <a:gd name="connsiteY5" fmla="*/ 1200 h 125336"/>
                  <a:gd name="connsiteX6" fmla="*/ 38649 w 125342"/>
                  <a:gd name="connsiteY6" fmla="*/ 4788 h 125336"/>
                  <a:gd name="connsiteX7" fmla="*/ 10530 w 125342"/>
                  <a:gd name="connsiteY7" fmla="*/ 27909 h 125336"/>
                  <a:gd name="connsiteX8" fmla="*/ 0 w 125342"/>
                  <a:gd name="connsiteY8" fmla="*/ 62760 h 125336"/>
                  <a:gd name="connsiteX9" fmla="*/ 18487 w 125342"/>
                  <a:gd name="connsiteY9" fmla="*/ 106854 h 125336"/>
                  <a:gd name="connsiteX10" fmla="*/ 62583 w 125342"/>
                  <a:gd name="connsiteY10" fmla="*/ 125337 h 125336"/>
                  <a:gd name="connsiteX11" fmla="*/ 62583 w 125342"/>
                  <a:gd name="connsiteY11" fmla="*/ 15600 h 125336"/>
                  <a:gd name="connsiteX12" fmla="*/ 88982 w 125342"/>
                  <a:gd name="connsiteY12" fmla="*/ 23609 h 125336"/>
                  <a:gd name="connsiteX13" fmla="*/ 106488 w 125342"/>
                  <a:gd name="connsiteY13" fmla="*/ 44935 h 125336"/>
                  <a:gd name="connsiteX14" fmla="*/ 109189 w 125342"/>
                  <a:gd name="connsiteY14" fmla="*/ 72391 h 125336"/>
                  <a:gd name="connsiteX15" fmla="*/ 96182 w 125342"/>
                  <a:gd name="connsiteY15" fmla="*/ 96722 h 125336"/>
                  <a:gd name="connsiteX16" fmla="*/ 71856 w 125342"/>
                  <a:gd name="connsiteY16" fmla="*/ 109728 h 125336"/>
                  <a:gd name="connsiteX17" fmla="*/ 44398 w 125342"/>
                  <a:gd name="connsiteY17" fmla="*/ 107023 h 125336"/>
                  <a:gd name="connsiteX18" fmla="*/ 23069 w 125342"/>
                  <a:gd name="connsiteY18" fmla="*/ 89521 h 125336"/>
                  <a:gd name="connsiteX19" fmla="*/ 15060 w 125342"/>
                  <a:gd name="connsiteY19" fmla="*/ 63120 h 125336"/>
                  <a:gd name="connsiteX20" fmla="*/ 28978 w 125342"/>
                  <a:gd name="connsiteY20" fmla="*/ 29518 h 125336"/>
                  <a:gd name="connsiteX21" fmla="*/ 62583 w 125342"/>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2" h="125336">
                    <a:moveTo>
                      <a:pt x="62583" y="125337"/>
                    </a:moveTo>
                    <a:cubicBezTo>
                      <a:pt x="74987" y="125356"/>
                      <a:pt x="87115" y="121692"/>
                      <a:pt x="97434" y="114815"/>
                    </a:cubicBezTo>
                    <a:cubicBezTo>
                      <a:pt x="107752" y="107935"/>
                      <a:pt x="115799" y="98149"/>
                      <a:pt x="120553" y="86693"/>
                    </a:cubicBezTo>
                    <a:cubicBezTo>
                      <a:pt x="125308" y="75239"/>
                      <a:pt x="126560" y="62630"/>
                      <a:pt x="124140" y="50465"/>
                    </a:cubicBezTo>
                    <a:cubicBezTo>
                      <a:pt x="121728" y="38300"/>
                      <a:pt x="115753" y="27125"/>
                      <a:pt x="106988" y="18356"/>
                    </a:cubicBezTo>
                    <a:cubicBezTo>
                      <a:pt x="98216" y="9586"/>
                      <a:pt x="87038" y="3615"/>
                      <a:pt x="74878" y="1200"/>
                    </a:cubicBezTo>
                    <a:cubicBezTo>
                      <a:pt x="62712" y="-1215"/>
                      <a:pt x="50103" y="33"/>
                      <a:pt x="38649" y="4788"/>
                    </a:cubicBezTo>
                    <a:cubicBezTo>
                      <a:pt x="27195" y="9542"/>
                      <a:pt x="17409" y="17588"/>
                      <a:pt x="10530" y="27909"/>
                    </a:cubicBezTo>
                    <a:cubicBezTo>
                      <a:pt x="3645" y="38228"/>
                      <a:pt x="-13" y="50357"/>
                      <a:pt x="0" y="62760"/>
                    </a:cubicBezTo>
                    <a:cubicBezTo>
                      <a:pt x="141" y="79313"/>
                      <a:pt x="6783" y="95148"/>
                      <a:pt x="18487" y="106854"/>
                    </a:cubicBezTo>
                    <a:cubicBezTo>
                      <a:pt x="30191" y="118559"/>
                      <a:pt x="46028" y="125196"/>
                      <a:pt x="62583" y="125337"/>
                    </a:cubicBezTo>
                    <a:close/>
                    <a:moveTo>
                      <a:pt x="62583" y="15600"/>
                    </a:moveTo>
                    <a:cubicBezTo>
                      <a:pt x="71978" y="15600"/>
                      <a:pt x="81167" y="18387"/>
                      <a:pt x="88982" y="23609"/>
                    </a:cubicBezTo>
                    <a:cubicBezTo>
                      <a:pt x="96798" y="28830"/>
                      <a:pt x="102888" y="36252"/>
                      <a:pt x="106488" y="44935"/>
                    </a:cubicBezTo>
                    <a:cubicBezTo>
                      <a:pt x="110081" y="53618"/>
                      <a:pt x="111024" y="63173"/>
                      <a:pt x="109189" y="72391"/>
                    </a:cubicBezTo>
                    <a:cubicBezTo>
                      <a:pt x="107354" y="81609"/>
                      <a:pt x="102830" y="90076"/>
                      <a:pt x="96182" y="96722"/>
                    </a:cubicBezTo>
                    <a:cubicBezTo>
                      <a:pt x="89541" y="103368"/>
                      <a:pt x="81071" y="107894"/>
                      <a:pt x="71856" y="109728"/>
                    </a:cubicBezTo>
                    <a:cubicBezTo>
                      <a:pt x="62635" y="111561"/>
                      <a:pt x="53080" y="110620"/>
                      <a:pt x="44398" y="107023"/>
                    </a:cubicBezTo>
                    <a:cubicBezTo>
                      <a:pt x="35716" y="103427"/>
                      <a:pt x="28292" y="97336"/>
                      <a:pt x="23069" y="89521"/>
                    </a:cubicBezTo>
                    <a:cubicBezTo>
                      <a:pt x="17845" y="81707"/>
                      <a:pt x="15060" y="72519"/>
                      <a:pt x="15060" y="63120"/>
                    </a:cubicBezTo>
                    <a:cubicBezTo>
                      <a:pt x="15060" y="50517"/>
                      <a:pt x="20066" y="38430"/>
                      <a:pt x="28978" y="29518"/>
                    </a:cubicBezTo>
                    <a:cubicBezTo>
                      <a:pt x="37892" y="20606"/>
                      <a:pt x="49981" y="15600"/>
                      <a:pt x="62583" y="15600"/>
                    </a:cubicBezTo>
                    <a:close/>
                  </a:path>
                </a:pathLst>
              </a:custGeom>
              <a:solidFill>
                <a:srgbClr val="2D5967"/>
              </a:solidFill>
              <a:ln w="6417" cap="flat">
                <a:noFill/>
                <a:prstDash val="solid"/>
                <a:miter/>
              </a:ln>
            </p:spPr>
            <p:txBody>
              <a:bodyPr rtlCol="0" anchor="ctr"/>
              <a:lstStyle/>
              <a:p>
                <a:endParaRPr lang="en-US"/>
              </a:p>
            </p:txBody>
          </p:sp>
          <p:sp>
            <p:nvSpPr>
              <p:cNvPr id="207" name="Freeform: Shape 340">
                <a:extLst>
                  <a:ext uri="{FF2B5EF4-FFF2-40B4-BE49-F238E27FC236}">
                    <a16:creationId xmlns:a16="http://schemas.microsoft.com/office/drawing/2014/main" id="{B59A7930-A3E2-A285-4371-E99B3CD5CFCC}"/>
                  </a:ext>
                </a:extLst>
              </p:cNvPr>
              <p:cNvSpPr/>
              <p:nvPr/>
            </p:nvSpPr>
            <p:spPr>
              <a:xfrm>
                <a:off x="5438934" y="1865065"/>
                <a:ext cx="151491" cy="151488"/>
              </a:xfrm>
              <a:custGeom>
                <a:avLst/>
                <a:gdLst>
                  <a:gd name="connsiteX0" fmla="*/ 75924 w 151491"/>
                  <a:gd name="connsiteY0" fmla="*/ 151488 h 151488"/>
                  <a:gd name="connsiteX1" fmla="*/ 117967 w 151491"/>
                  <a:gd name="connsiteY1" fmla="*/ 138629 h 151488"/>
                  <a:gd name="connsiteX2" fmla="*/ 145784 w 151491"/>
                  <a:gd name="connsiteY2" fmla="*/ 104584 h 151488"/>
                  <a:gd name="connsiteX3" fmla="*/ 150006 w 151491"/>
                  <a:gd name="connsiteY3" fmla="*/ 60824 h 151488"/>
                  <a:gd name="connsiteX4" fmla="*/ 129209 w 151491"/>
                  <a:gd name="connsiteY4" fmla="*/ 22089 h 151488"/>
                  <a:gd name="connsiteX5" fmla="*/ 90400 w 151491"/>
                  <a:gd name="connsiteY5" fmla="*/ 1431 h 151488"/>
                  <a:gd name="connsiteX6" fmla="*/ 46657 w 151491"/>
                  <a:gd name="connsiteY6" fmla="*/ 5809 h 151488"/>
                  <a:gd name="connsiteX7" fmla="*/ 12712 w 151491"/>
                  <a:gd name="connsiteY7" fmla="*/ 33747 h 151488"/>
                  <a:gd name="connsiteX8" fmla="*/ 0 w 151491"/>
                  <a:gd name="connsiteY8" fmla="*/ 75834 h 151488"/>
                  <a:gd name="connsiteX9" fmla="*/ 5813 w 151491"/>
                  <a:gd name="connsiteY9" fmla="*/ 104834 h 151488"/>
                  <a:gd name="connsiteX10" fmla="*/ 22279 w 151491"/>
                  <a:gd name="connsiteY10" fmla="*/ 129399 h 151488"/>
                  <a:gd name="connsiteX11" fmla="*/ 46907 w 151491"/>
                  <a:gd name="connsiteY11" fmla="*/ 145783 h 151488"/>
                  <a:gd name="connsiteX12" fmla="*/ 75924 w 151491"/>
                  <a:gd name="connsiteY12" fmla="*/ 151488 h 151488"/>
                  <a:gd name="connsiteX13" fmla="*/ 75924 w 151491"/>
                  <a:gd name="connsiteY13" fmla="*/ 15238 h 151488"/>
                  <a:gd name="connsiteX14" fmla="*/ 109593 w 151491"/>
                  <a:gd name="connsiteY14" fmla="*/ 25451 h 151488"/>
                  <a:gd name="connsiteX15" fmla="*/ 131911 w 151491"/>
                  <a:gd name="connsiteY15" fmla="*/ 52645 h 151488"/>
                  <a:gd name="connsiteX16" fmla="*/ 135357 w 151491"/>
                  <a:gd name="connsiteY16" fmla="*/ 87656 h 151488"/>
                  <a:gd name="connsiteX17" fmla="*/ 118775 w 151491"/>
                  <a:gd name="connsiteY17" fmla="*/ 118681 h 151488"/>
                  <a:gd name="connsiteX18" fmla="*/ 87750 w 151491"/>
                  <a:gd name="connsiteY18" fmla="*/ 135265 h 151488"/>
                  <a:gd name="connsiteX19" fmla="*/ 52740 w 151491"/>
                  <a:gd name="connsiteY19" fmla="*/ 131817 h 151488"/>
                  <a:gd name="connsiteX20" fmla="*/ 25545 w 151491"/>
                  <a:gd name="connsiteY20" fmla="*/ 109499 h 151488"/>
                  <a:gd name="connsiteX21" fmla="*/ 15330 w 151491"/>
                  <a:gd name="connsiteY21" fmla="*/ 75834 h 151488"/>
                  <a:gd name="connsiteX22" fmla="*/ 33104 w 151491"/>
                  <a:gd name="connsiteY22" fmla="*/ 33013 h 151488"/>
                  <a:gd name="connsiteX23" fmla="*/ 75924 w 151491"/>
                  <a:gd name="connsiteY23" fmla="*/ 15238 h 15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491" h="151488">
                    <a:moveTo>
                      <a:pt x="75924" y="151488"/>
                    </a:moveTo>
                    <a:cubicBezTo>
                      <a:pt x="90901" y="151453"/>
                      <a:pt x="105531" y="146978"/>
                      <a:pt x="117967" y="138629"/>
                    </a:cubicBezTo>
                    <a:cubicBezTo>
                      <a:pt x="130403" y="130280"/>
                      <a:pt x="140079" y="118433"/>
                      <a:pt x="145784" y="104584"/>
                    </a:cubicBezTo>
                    <a:cubicBezTo>
                      <a:pt x="151489" y="90735"/>
                      <a:pt x="152958" y="75507"/>
                      <a:pt x="150006" y="60824"/>
                    </a:cubicBezTo>
                    <a:cubicBezTo>
                      <a:pt x="147055" y="46140"/>
                      <a:pt x="139817" y="32661"/>
                      <a:pt x="129209" y="22089"/>
                    </a:cubicBezTo>
                    <a:cubicBezTo>
                      <a:pt x="118602" y="11518"/>
                      <a:pt x="105095" y="4329"/>
                      <a:pt x="90400" y="1431"/>
                    </a:cubicBezTo>
                    <a:cubicBezTo>
                      <a:pt x="75706" y="-1466"/>
                      <a:pt x="60485" y="57"/>
                      <a:pt x="46657" y="5809"/>
                    </a:cubicBezTo>
                    <a:cubicBezTo>
                      <a:pt x="32828" y="11561"/>
                      <a:pt x="21015" y="21283"/>
                      <a:pt x="12712" y="33747"/>
                    </a:cubicBezTo>
                    <a:cubicBezTo>
                      <a:pt x="4408" y="46211"/>
                      <a:pt x="-13" y="60857"/>
                      <a:pt x="0" y="75834"/>
                    </a:cubicBezTo>
                    <a:cubicBezTo>
                      <a:pt x="13" y="85788"/>
                      <a:pt x="1989" y="95643"/>
                      <a:pt x="5813" y="104834"/>
                    </a:cubicBezTo>
                    <a:cubicBezTo>
                      <a:pt x="9632" y="114025"/>
                      <a:pt x="15233" y="122373"/>
                      <a:pt x="22279" y="129399"/>
                    </a:cubicBezTo>
                    <a:cubicBezTo>
                      <a:pt x="29331" y="136425"/>
                      <a:pt x="37699" y="141992"/>
                      <a:pt x="46907" y="145783"/>
                    </a:cubicBezTo>
                    <a:cubicBezTo>
                      <a:pt x="56109" y="149573"/>
                      <a:pt x="65971" y="151512"/>
                      <a:pt x="75924" y="151488"/>
                    </a:cubicBezTo>
                    <a:close/>
                    <a:moveTo>
                      <a:pt x="75924" y="15238"/>
                    </a:moveTo>
                    <a:cubicBezTo>
                      <a:pt x="87910" y="15238"/>
                      <a:pt x="99628" y="18793"/>
                      <a:pt x="109593" y="25451"/>
                    </a:cubicBezTo>
                    <a:cubicBezTo>
                      <a:pt x="119558" y="32109"/>
                      <a:pt x="127323" y="41573"/>
                      <a:pt x="131911" y="52645"/>
                    </a:cubicBezTo>
                    <a:cubicBezTo>
                      <a:pt x="136493" y="63718"/>
                      <a:pt x="137692" y="75901"/>
                      <a:pt x="135357" y="87656"/>
                    </a:cubicBezTo>
                    <a:cubicBezTo>
                      <a:pt x="133021" y="99410"/>
                      <a:pt x="127246" y="110207"/>
                      <a:pt x="118775" y="118681"/>
                    </a:cubicBezTo>
                    <a:cubicBezTo>
                      <a:pt x="110299" y="127156"/>
                      <a:pt x="99499" y="132927"/>
                      <a:pt x="87750" y="135265"/>
                    </a:cubicBezTo>
                    <a:cubicBezTo>
                      <a:pt x="75994" y="137603"/>
                      <a:pt x="63809" y="136403"/>
                      <a:pt x="52740" y="131817"/>
                    </a:cubicBezTo>
                    <a:cubicBezTo>
                      <a:pt x="41664" y="127230"/>
                      <a:pt x="32199" y="119464"/>
                      <a:pt x="25545" y="109499"/>
                    </a:cubicBezTo>
                    <a:cubicBezTo>
                      <a:pt x="18885" y="99534"/>
                      <a:pt x="15330" y="87819"/>
                      <a:pt x="15330" y="75834"/>
                    </a:cubicBezTo>
                    <a:cubicBezTo>
                      <a:pt x="15355" y="59771"/>
                      <a:pt x="21747" y="44372"/>
                      <a:pt x="33104" y="33013"/>
                    </a:cubicBezTo>
                    <a:cubicBezTo>
                      <a:pt x="44462" y="21654"/>
                      <a:pt x="59863" y="15262"/>
                      <a:pt x="75924" y="15238"/>
                    </a:cubicBezTo>
                    <a:close/>
                  </a:path>
                </a:pathLst>
              </a:custGeom>
              <a:solidFill>
                <a:srgbClr val="2D5967"/>
              </a:solidFill>
              <a:ln w="6417" cap="flat">
                <a:noFill/>
                <a:prstDash val="solid"/>
                <a:miter/>
              </a:ln>
            </p:spPr>
            <p:txBody>
              <a:bodyPr rtlCol="0" anchor="ctr"/>
              <a:lstStyle/>
              <a:p>
                <a:endParaRPr lang="en-US"/>
              </a:p>
            </p:txBody>
          </p:sp>
          <p:sp>
            <p:nvSpPr>
              <p:cNvPr id="208" name="Freeform: Shape 341">
                <a:extLst>
                  <a:ext uri="{FF2B5EF4-FFF2-40B4-BE49-F238E27FC236}">
                    <a16:creationId xmlns:a16="http://schemas.microsoft.com/office/drawing/2014/main" id="{F3D9A737-0B73-6991-1D5F-B691EB5E4F67}"/>
                  </a:ext>
                </a:extLst>
              </p:cNvPr>
              <p:cNvSpPr/>
              <p:nvPr/>
            </p:nvSpPr>
            <p:spPr>
              <a:xfrm>
                <a:off x="5441918" y="2132432"/>
                <a:ext cx="15143" cy="93416"/>
              </a:xfrm>
              <a:custGeom>
                <a:avLst/>
                <a:gdLst>
                  <a:gd name="connsiteX0" fmla="*/ 7572 w 15143"/>
                  <a:gd name="connsiteY0" fmla="*/ 0 h 93416"/>
                  <a:gd name="connsiteX1" fmla="*/ 0 w 15143"/>
                  <a:gd name="connsiteY1" fmla="*/ 0 h 93416"/>
                  <a:gd name="connsiteX2" fmla="*/ 0 w 15143"/>
                  <a:gd name="connsiteY2" fmla="*/ 93416 h 93416"/>
                  <a:gd name="connsiteX3" fmla="*/ 3786 w 15143"/>
                  <a:gd name="connsiteY3" fmla="*/ 93416 h 93416"/>
                  <a:gd name="connsiteX4" fmla="*/ 15144 w 15143"/>
                  <a:gd name="connsiteY4" fmla="*/ 93416 h 93416"/>
                  <a:gd name="connsiteX5" fmla="*/ 15144 w 15143"/>
                  <a:gd name="connsiteY5" fmla="*/ 15150 h 93416"/>
                  <a:gd name="connsiteX6" fmla="*/ 7572 w 15143"/>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43" h="93416">
                    <a:moveTo>
                      <a:pt x="7572" y="0"/>
                    </a:moveTo>
                    <a:lnTo>
                      <a:pt x="0" y="0"/>
                    </a:lnTo>
                    <a:lnTo>
                      <a:pt x="0" y="93416"/>
                    </a:lnTo>
                    <a:lnTo>
                      <a:pt x="3786" y="93416"/>
                    </a:lnTo>
                    <a:lnTo>
                      <a:pt x="15144" y="93416"/>
                    </a:lnTo>
                    <a:lnTo>
                      <a:pt x="15144" y="15150"/>
                    </a:lnTo>
                    <a:lnTo>
                      <a:pt x="7572" y="0"/>
                    </a:lnTo>
                    <a:close/>
                  </a:path>
                </a:pathLst>
              </a:custGeom>
              <a:solidFill>
                <a:srgbClr val="2D5967"/>
              </a:solidFill>
              <a:ln w="6417" cap="flat">
                <a:noFill/>
                <a:prstDash val="solid"/>
                <a:miter/>
              </a:ln>
            </p:spPr>
            <p:txBody>
              <a:bodyPr rtlCol="0" anchor="ctr"/>
              <a:lstStyle/>
              <a:p>
                <a:endParaRPr lang="en-US"/>
              </a:p>
            </p:txBody>
          </p:sp>
          <p:sp>
            <p:nvSpPr>
              <p:cNvPr id="209" name="Freeform: Shape 342">
                <a:extLst>
                  <a:ext uri="{FF2B5EF4-FFF2-40B4-BE49-F238E27FC236}">
                    <a16:creationId xmlns:a16="http://schemas.microsoft.com/office/drawing/2014/main" id="{9CB156D4-3132-23F6-63C3-0360FDA6B00C}"/>
                  </a:ext>
                </a:extLst>
              </p:cNvPr>
              <p:cNvSpPr/>
              <p:nvPr/>
            </p:nvSpPr>
            <p:spPr>
              <a:xfrm>
                <a:off x="5572231" y="2132432"/>
                <a:ext cx="15150" cy="93416"/>
              </a:xfrm>
              <a:custGeom>
                <a:avLst/>
                <a:gdLst>
                  <a:gd name="connsiteX0" fmla="*/ 7572 w 15150"/>
                  <a:gd name="connsiteY0" fmla="*/ 0 h 93416"/>
                  <a:gd name="connsiteX1" fmla="*/ 0 w 15150"/>
                  <a:gd name="connsiteY1" fmla="*/ 15150 h 93416"/>
                  <a:gd name="connsiteX2" fmla="*/ 0 w 15150"/>
                  <a:gd name="connsiteY2" fmla="*/ 93416 h 93416"/>
                  <a:gd name="connsiteX3" fmla="*/ 12622 w 15150"/>
                  <a:gd name="connsiteY3" fmla="*/ 93416 h 93416"/>
                  <a:gd name="connsiteX4" fmla="*/ 15150 w 15150"/>
                  <a:gd name="connsiteY4" fmla="*/ 93416 h 93416"/>
                  <a:gd name="connsiteX5" fmla="*/ 15150 w 15150"/>
                  <a:gd name="connsiteY5" fmla="*/ 0 h 93416"/>
                  <a:gd name="connsiteX6" fmla="*/ 7572 w 15150"/>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50" h="93416">
                    <a:moveTo>
                      <a:pt x="7572" y="0"/>
                    </a:moveTo>
                    <a:lnTo>
                      <a:pt x="0" y="15150"/>
                    </a:lnTo>
                    <a:lnTo>
                      <a:pt x="0" y="93416"/>
                    </a:lnTo>
                    <a:lnTo>
                      <a:pt x="12622" y="93416"/>
                    </a:lnTo>
                    <a:lnTo>
                      <a:pt x="15150" y="93416"/>
                    </a:lnTo>
                    <a:lnTo>
                      <a:pt x="15150" y="0"/>
                    </a:lnTo>
                    <a:lnTo>
                      <a:pt x="7572" y="0"/>
                    </a:lnTo>
                    <a:close/>
                  </a:path>
                </a:pathLst>
              </a:custGeom>
              <a:solidFill>
                <a:srgbClr val="2D5967"/>
              </a:solidFill>
              <a:ln w="6417" cap="flat">
                <a:noFill/>
                <a:prstDash val="solid"/>
                <a:miter/>
              </a:ln>
            </p:spPr>
            <p:txBody>
              <a:bodyPr rtlCol="0" anchor="ctr"/>
              <a:lstStyle/>
              <a:p>
                <a:endParaRPr lang="en-US"/>
              </a:p>
            </p:txBody>
          </p:sp>
          <p:sp>
            <p:nvSpPr>
              <p:cNvPr id="210" name="Freeform: Shape 343">
                <a:extLst>
                  <a:ext uri="{FF2B5EF4-FFF2-40B4-BE49-F238E27FC236}">
                    <a16:creationId xmlns:a16="http://schemas.microsoft.com/office/drawing/2014/main" id="{D4AF6204-0B6E-17F5-4907-4E1FAD2FAF6B}"/>
                  </a:ext>
                </a:extLst>
              </p:cNvPr>
              <p:cNvSpPr/>
              <p:nvPr/>
            </p:nvSpPr>
            <p:spPr>
              <a:xfrm>
                <a:off x="5710091" y="2147569"/>
                <a:ext cx="15150" cy="78272"/>
              </a:xfrm>
              <a:custGeom>
                <a:avLst/>
                <a:gdLst>
                  <a:gd name="connsiteX0" fmla="*/ 0 w 15150"/>
                  <a:gd name="connsiteY0" fmla="*/ 15060 h 78272"/>
                  <a:gd name="connsiteX1" fmla="*/ 0 w 15150"/>
                  <a:gd name="connsiteY1" fmla="*/ 78273 h 78272"/>
                  <a:gd name="connsiteX2" fmla="*/ 15150 w 15150"/>
                  <a:gd name="connsiteY2" fmla="*/ 78273 h 78272"/>
                  <a:gd name="connsiteX3" fmla="*/ 15150 w 15150"/>
                  <a:gd name="connsiteY3" fmla="*/ 0 h 78272"/>
                  <a:gd name="connsiteX4" fmla="*/ 7578 w 15150"/>
                  <a:gd name="connsiteY4" fmla="*/ 0 h 78272"/>
                  <a:gd name="connsiteX5" fmla="*/ 0 w 15150"/>
                  <a:gd name="connsiteY5" fmla="*/ 1506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50" h="78272">
                    <a:moveTo>
                      <a:pt x="0" y="15060"/>
                    </a:moveTo>
                    <a:lnTo>
                      <a:pt x="0" y="78273"/>
                    </a:lnTo>
                    <a:lnTo>
                      <a:pt x="15150" y="78273"/>
                    </a:lnTo>
                    <a:lnTo>
                      <a:pt x="15150" y="0"/>
                    </a:lnTo>
                    <a:lnTo>
                      <a:pt x="7578" y="0"/>
                    </a:lnTo>
                    <a:lnTo>
                      <a:pt x="0" y="15060"/>
                    </a:lnTo>
                    <a:close/>
                  </a:path>
                </a:pathLst>
              </a:custGeom>
              <a:solidFill>
                <a:srgbClr val="2D5967"/>
              </a:solidFill>
              <a:ln w="6417" cap="flat">
                <a:noFill/>
                <a:prstDash val="solid"/>
                <a:miter/>
              </a:ln>
            </p:spPr>
            <p:txBody>
              <a:bodyPr rtlCol="0" anchor="ctr"/>
              <a:lstStyle/>
              <a:p>
                <a:endParaRPr lang="en-US"/>
              </a:p>
            </p:txBody>
          </p:sp>
          <p:sp>
            <p:nvSpPr>
              <p:cNvPr id="211" name="Freeform: Shape 344">
                <a:extLst>
                  <a:ext uri="{FF2B5EF4-FFF2-40B4-BE49-F238E27FC236}">
                    <a16:creationId xmlns:a16="http://schemas.microsoft.com/office/drawing/2014/main" id="{6BFBE1B9-DA92-D1A5-6DBB-10A60457C36D}"/>
                  </a:ext>
                </a:extLst>
              </p:cNvPr>
              <p:cNvSpPr/>
              <p:nvPr/>
            </p:nvSpPr>
            <p:spPr>
              <a:xfrm>
                <a:off x="5305310" y="2147569"/>
                <a:ext cx="15053" cy="78272"/>
              </a:xfrm>
              <a:custGeom>
                <a:avLst/>
                <a:gdLst>
                  <a:gd name="connsiteX0" fmla="*/ 0 w 15053"/>
                  <a:gd name="connsiteY0" fmla="*/ 0 h 78272"/>
                  <a:gd name="connsiteX1" fmla="*/ 0 w 15053"/>
                  <a:gd name="connsiteY1" fmla="*/ 78273 h 78272"/>
                  <a:gd name="connsiteX2" fmla="*/ 15054 w 15053"/>
                  <a:gd name="connsiteY2" fmla="*/ 78273 h 78272"/>
                  <a:gd name="connsiteX3" fmla="*/ 15054 w 15053"/>
                  <a:gd name="connsiteY3" fmla="*/ 15060 h 78272"/>
                  <a:gd name="connsiteX4" fmla="*/ 7482 w 15053"/>
                  <a:gd name="connsiteY4" fmla="*/ 0 h 78272"/>
                  <a:gd name="connsiteX5" fmla="*/ 0 w 15053"/>
                  <a:gd name="connsiteY5" fmla="*/ 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53" h="78272">
                    <a:moveTo>
                      <a:pt x="0" y="0"/>
                    </a:moveTo>
                    <a:lnTo>
                      <a:pt x="0" y="78273"/>
                    </a:lnTo>
                    <a:lnTo>
                      <a:pt x="15054" y="78273"/>
                    </a:lnTo>
                    <a:lnTo>
                      <a:pt x="15054" y="15060"/>
                    </a:lnTo>
                    <a:lnTo>
                      <a:pt x="7482" y="0"/>
                    </a:lnTo>
                    <a:lnTo>
                      <a:pt x="0" y="0"/>
                    </a:lnTo>
                    <a:close/>
                  </a:path>
                </a:pathLst>
              </a:custGeom>
              <a:solidFill>
                <a:srgbClr val="2D5967"/>
              </a:solidFill>
              <a:ln w="6417" cap="flat">
                <a:noFill/>
                <a:prstDash val="solid"/>
                <a:miter/>
              </a:ln>
            </p:spPr>
            <p:txBody>
              <a:bodyPr rtlCol="0" anchor="ctr"/>
              <a:lstStyle/>
              <a:p>
                <a:endParaRPr lang="en-US"/>
              </a:p>
            </p:txBody>
          </p:sp>
        </p:grpSp>
        <p:sp>
          <p:nvSpPr>
            <p:cNvPr id="201" name="TextBox 345">
              <a:extLst>
                <a:ext uri="{FF2B5EF4-FFF2-40B4-BE49-F238E27FC236}">
                  <a16:creationId xmlns:a16="http://schemas.microsoft.com/office/drawing/2014/main" id="{D9198048-A3ED-CF78-412F-F8F8C8BA3CDD}"/>
                </a:ext>
              </a:extLst>
            </p:cNvPr>
            <p:cNvSpPr txBox="1"/>
            <p:nvPr/>
          </p:nvSpPr>
          <p:spPr>
            <a:xfrm>
              <a:off x="5188789" y="2194983"/>
              <a:ext cx="643125" cy="307777"/>
            </a:xfrm>
            <a:prstGeom prst="rect">
              <a:avLst/>
            </a:prstGeom>
            <a:noFill/>
          </p:spPr>
          <p:txBody>
            <a:bodyPr wrap="none" rtlCol="0">
              <a:spAutoFit/>
            </a:bodyPr>
            <a:lstStyle/>
            <a:p>
              <a:pPr algn="l"/>
              <a:r>
                <a:rPr lang="en-US" sz="1400" spc="0" baseline="0" dirty="0">
                  <a:solidFill>
                    <a:srgbClr val="000000"/>
                  </a:solidFill>
                  <a:latin typeface="Oracle Sans"/>
                  <a:cs typeface="Oracle Sans"/>
                  <a:sym typeface="Oracle Sans"/>
                  <a:rtl val="0"/>
                </a:rPr>
                <a:t> User </a:t>
              </a:r>
            </a:p>
          </p:txBody>
        </p:sp>
      </p:grpSp>
      <p:cxnSp>
        <p:nvCxnSpPr>
          <p:cNvPr id="212" name="Straight Arrow Connector 43">
            <a:extLst>
              <a:ext uri="{FF2B5EF4-FFF2-40B4-BE49-F238E27FC236}">
                <a16:creationId xmlns:a16="http://schemas.microsoft.com/office/drawing/2014/main" id="{905F4343-128D-8C72-8B16-AE9B5E703EE5}"/>
              </a:ext>
            </a:extLst>
          </p:cNvPr>
          <p:cNvCxnSpPr>
            <a:cxnSpLocks/>
          </p:cNvCxnSpPr>
          <p:nvPr/>
        </p:nvCxnSpPr>
        <p:spPr bwMode="auto">
          <a:xfrm>
            <a:off x="3530658" y="5007495"/>
            <a:ext cx="1569499" cy="2"/>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13" name="Straight Arrow Connector 39">
            <a:extLst>
              <a:ext uri="{FF2B5EF4-FFF2-40B4-BE49-F238E27FC236}">
                <a16:creationId xmlns:a16="http://schemas.microsoft.com/office/drawing/2014/main" id="{220B5D8B-66AB-56F2-C0C2-D7AFD6BC953B}"/>
              </a:ext>
            </a:extLst>
          </p:cNvPr>
          <p:cNvCxnSpPr>
            <a:cxnSpLocks/>
          </p:cNvCxnSpPr>
          <p:nvPr/>
        </p:nvCxnSpPr>
        <p:spPr bwMode="auto">
          <a:xfrm flipV="1">
            <a:off x="3113665" y="5367068"/>
            <a:ext cx="0" cy="823419"/>
          </a:xfrm>
          <a:prstGeom prst="straightConnector1">
            <a:avLst/>
          </a:prstGeom>
          <a:solidFill>
            <a:srgbClr val="00B8FF"/>
          </a:solidFill>
          <a:ln w="12700" cap="flat" cmpd="sng" algn="ctr">
            <a:solidFill>
              <a:srgbClr val="312D2A"/>
            </a:solidFill>
            <a:prstDash val="solid"/>
            <a:miter lim="800000"/>
            <a:headEnd type="none" w="med" len="sm"/>
            <a:tailEnd type="arrow"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9430511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2673991-03FC-BF42-D552-54E33687333D}"/>
              </a:ext>
            </a:extLst>
          </p:cNvPr>
          <p:cNvSpPr>
            <a:spLocks noGrp="1"/>
          </p:cNvSpPr>
          <p:nvPr>
            <p:ph type="title"/>
          </p:nvPr>
        </p:nvSpPr>
        <p:spPr/>
        <p:txBody>
          <a:bodyPr>
            <a:normAutofit fontScale="90000"/>
          </a:bodyPr>
          <a:lstStyle/>
          <a:p>
            <a:r>
              <a:rPr kumimoji="1" lang="en-US" altLang="ja-JP" dirty="0"/>
              <a:t>8-1-5-1.</a:t>
            </a:r>
            <a:r>
              <a:rPr kumimoji="1" lang="ja-JP" altLang="en-US" dirty="0"/>
              <a:t>利用者通知</a:t>
            </a:r>
            <a:r>
              <a:rPr kumimoji="1" lang="en-US" altLang="ja-JP" dirty="0"/>
              <a:t>_</a:t>
            </a:r>
            <a:r>
              <a:rPr kumimoji="1" lang="ja-JP" altLang="en-US" dirty="0"/>
              <a:t>メッセージ通知機能（パターン</a:t>
            </a:r>
            <a:r>
              <a:rPr kumimoji="1" lang="en-US" altLang="ja-JP" dirty="0"/>
              <a:t>3 Functions</a:t>
            </a:r>
            <a:r>
              <a:rPr kumimoji="1" lang="ja-JP" altLang="en-US" dirty="0"/>
              <a:t>利用 メール通知機能）</a:t>
            </a:r>
          </a:p>
        </p:txBody>
      </p:sp>
      <p:grpSp>
        <p:nvGrpSpPr>
          <p:cNvPr id="2" name="グループ化 1">
            <a:extLst>
              <a:ext uri="{FF2B5EF4-FFF2-40B4-BE49-F238E27FC236}">
                <a16:creationId xmlns:a16="http://schemas.microsoft.com/office/drawing/2014/main" id="{A0133D88-BD7F-88AB-6253-74387F2E08A7}"/>
              </a:ext>
            </a:extLst>
          </p:cNvPr>
          <p:cNvGrpSpPr/>
          <p:nvPr/>
        </p:nvGrpSpPr>
        <p:grpSpPr>
          <a:xfrm>
            <a:off x="4521202" y="2948552"/>
            <a:ext cx="8843104" cy="5298697"/>
            <a:chOff x="2045125" y="863437"/>
            <a:chExt cx="8487233" cy="5298697"/>
          </a:xfrm>
        </p:grpSpPr>
        <p:sp>
          <p:nvSpPr>
            <p:cNvPr id="4" name="正方形/長方形 3">
              <a:extLst>
                <a:ext uri="{FF2B5EF4-FFF2-40B4-BE49-F238E27FC236}">
                  <a16:creationId xmlns:a16="http://schemas.microsoft.com/office/drawing/2014/main" id="{F857AEEE-B69D-BEB2-A6B9-26EF1E77743D}"/>
                </a:ext>
              </a:extLst>
            </p:cNvPr>
            <p:cNvSpPr/>
            <p:nvPr/>
          </p:nvSpPr>
          <p:spPr>
            <a:xfrm>
              <a:off x="2045125" y="863437"/>
              <a:ext cx="8487233" cy="5298697"/>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34" charset="-128"/>
                <a:ea typeface="Meiryo UI" panose="020B0604030504040204" pitchFamily="34" charset="-128"/>
              </a:endParaRPr>
            </a:p>
          </p:txBody>
        </p:sp>
        <p:pic>
          <p:nvPicPr>
            <p:cNvPr id="5" name="OTag">
              <a:extLst>
                <a:ext uri="{FF2B5EF4-FFF2-40B4-BE49-F238E27FC236}">
                  <a16:creationId xmlns:a16="http://schemas.microsoft.com/office/drawing/2014/main" id="{008B2135-49C0-BE99-BB4C-7F92EB3EB3BF}"/>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68342" y="868102"/>
              <a:ext cx="432000" cy="426029"/>
            </a:xfrm>
            <a:prstGeom prst="rect">
              <a:avLst/>
            </a:prstGeom>
          </p:spPr>
        </p:pic>
        <p:sp>
          <p:nvSpPr>
            <p:cNvPr id="6" name="TextBox 12">
              <a:extLst>
                <a:ext uri="{FF2B5EF4-FFF2-40B4-BE49-F238E27FC236}">
                  <a16:creationId xmlns:a16="http://schemas.microsoft.com/office/drawing/2014/main" id="{A1B9E014-09D1-E905-DC76-F6874741D830}"/>
                </a:ext>
              </a:extLst>
            </p:cNvPr>
            <p:cNvSpPr txBox="1">
              <a:spLocks noChangeArrowheads="1"/>
            </p:cNvSpPr>
            <p:nvPr/>
          </p:nvSpPr>
          <p:spPr bwMode="auto">
            <a:xfrm>
              <a:off x="2499469" y="961012"/>
              <a:ext cx="492626"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OCI</a:t>
              </a:r>
            </a:p>
          </p:txBody>
        </p:sp>
      </p:grpSp>
      <p:grpSp>
        <p:nvGrpSpPr>
          <p:cNvPr id="7" name="Graphic 3">
            <a:extLst>
              <a:ext uri="{FF2B5EF4-FFF2-40B4-BE49-F238E27FC236}">
                <a16:creationId xmlns:a16="http://schemas.microsoft.com/office/drawing/2014/main" id="{779F127E-A9EE-35F9-B8F8-ED5BDF500F8A}"/>
              </a:ext>
            </a:extLst>
          </p:cNvPr>
          <p:cNvGrpSpPr/>
          <p:nvPr/>
        </p:nvGrpSpPr>
        <p:grpSpPr>
          <a:xfrm>
            <a:off x="2779176" y="4660750"/>
            <a:ext cx="643125" cy="646621"/>
            <a:chOff x="5188789" y="1856139"/>
            <a:chExt cx="643125" cy="646621"/>
          </a:xfrm>
        </p:grpSpPr>
        <p:grpSp>
          <p:nvGrpSpPr>
            <p:cNvPr id="8" name="Graphic 3">
              <a:extLst>
                <a:ext uri="{FF2B5EF4-FFF2-40B4-BE49-F238E27FC236}">
                  <a16:creationId xmlns:a16="http://schemas.microsoft.com/office/drawing/2014/main" id="{96539AEF-3C5E-91E0-0CE7-14CE502F7CC0}"/>
                </a:ext>
              </a:extLst>
            </p:cNvPr>
            <p:cNvGrpSpPr/>
            <p:nvPr/>
          </p:nvGrpSpPr>
          <p:grpSpPr>
            <a:xfrm>
              <a:off x="5258602" y="1856139"/>
              <a:ext cx="513347" cy="378718"/>
              <a:chOff x="5258602" y="1856139"/>
              <a:chExt cx="513347" cy="378718"/>
            </a:xfrm>
          </p:grpSpPr>
          <p:sp>
            <p:nvSpPr>
              <p:cNvPr id="10" name="Freeform: Shape 251">
                <a:extLst>
                  <a:ext uri="{FF2B5EF4-FFF2-40B4-BE49-F238E27FC236}">
                    <a16:creationId xmlns:a16="http://schemas.microsoft.com/office/drawing/2014/main" id="{8A187C0C-6CA6-DEB5-6C47-5E30844CDCC0}"/>
                  </a:ext>
                </a:extLst>
              </p:cNvPr>
              <p:cNvSpPr/>
              <p:nvPr/>
            </p:nvSpPr>
            <p:spPr>
              <a:xfrm>
                <a:off x="5263113" y="1860594"/>
                <a:ext cx="503247" cy="369758"/>
              </a:xfrm>
              <a:custGeom>
                <a:avLst/>
                <a:gdLst>
                  <a:gd name="connsiteX0" fmla="*/ 0 w 503247"/>
                  <a:gd name="connsiteY0" fmla="*/ 369759 h 369758"/>
                  <a:gd name="connsiteX1" fmla="*/ 0 w 503247"/>
                  <a:gd name="connsiteY1" fmla="*/ 232791 h 369758"/>
                  <a:gd name="connsiteX2" fmla="*/ 14284 w 503247"/>
                  <a:gd name="connsiteY2" fmla="*/ 198936 h 369758"/>
                  <a:gd name="connsiteX3" fmla="*/ 48242 w 503247"/>
                  <a:gd name="connsiteY3" fmla="*/ 184909 h 369758"/>
                  <a:gd name="connsiteX4" fmla="*/ 67627 w 503247"/>
                  <a:gd name="connsiteY4" fmla="*/ 184909 h 369758"/>
                  <a:gd name="connsiteX5" fmla="*/ 67627 w 503247"/>
                  <a:gd name="connsiteY5" fmla="*/ 182114 h 369758"/>
                  <a:gd name="connsiteX6" fmla="*/ 39451 w 503247"/>
                  <a:gd name="connsiteY6" fmla="*/ 149946 h 369758"/>
                  <a:gd name="connsiteX7" fmla="*/ 36428 w 503247"/>
                  <a:gd name="connsiteY7" fmla="*/ 107285 h 369758"/>
                  <a:gd name="connsiteX8" fmla="*/ 59805 w 503247"/>
                  <a:gd name="connsiteY8" fmla="*/ 71469 h 369758"/>
                  <a:gd name="connsiteX9" fmla="*/ 100064 w 503247"/>
                  <a:gd name="connsiteY9" fmla="*/ 57053 h 369758"/>
                  <a:gd name="connsiteX10" fmla="*/ 140863 w 503247"/>
                  <a:gd name="connsiteY10" fmla="*/ 69896 h 369758"/>
                  <a:gd name="connsiteX11" fmla="*/ 165606 w 503247"/>
                  <a:gd name="connsiteY11" fmla="*/ 104778 h 369758"/>
                  <a:gd name="connsiteX12" fmla="*/ 164246 w 503247"/>
                  <a:gd name="connsiteY12" fmla="*/ 147524 h 369758"/>
                  <a:gd name="connsiteX13" fmla="*/ 137333 w 503247"/>
                  <a:gd name="connsiteY13" fmla="*/ 180762 h 369758"/>
                  <a:gd name="connsiteX14" fmla="*/ 141838 w 503247"/>
                  <a:gd name="connsiteY14" fmla="*/ 180762 h 369758"/>
                  <a:gd name="connsiteX15" fmla="*/ 161813 w 503247"/>
                  <a:gd name="connsiteY15" fmla="*/ 164465 h 369758"/>
                  <a:gd name="connsiteX16" fmla="*/ 186929 w 503247"/>
                  <a:gd name="connsiteY16" fmla="*/ 158670 h 369758"/>
                  <a:gd name="connsiteX17" fmla="*/ 210370 w 503247"/>
                  <a:gd name="connsiteY17" fmla="*/ 158670 h 369758"/>
                  <a:gd name="connsiteX18" fmla="*/ 210370 w 503247"/>
                  <a:gd name="connsiteY18" fmla="*/ 148841 h 369758"/>
                  <a:gd name="connsiteX19" fmla="*/ 177239 w 503247"/>
                  <a:gd name="connsiteY19" fmla="*/ 109822 h 369758"/>
                  <a:gd name="connsiteX20" fmla="*/ 174474 w 503247"/>
                  <a:gd name="connsiteY20" fmla="*/ 58708 h 369758"/>
                  <a:gd name="connsiteX21" fmla="*/ 203208 w 503247"/>
                  <a:gd name="connsiteY21" fmla="*/ 16343 h 369758"/>
                  <a:gd name="connsiteX22" fmla="*/ 251713 w 503247"/>
                  <a:gd name="connsiteY22" fmla="*/ 0 h 369758"/>
                  <a:gd name="connsiteX23" fmla="*/ 300225 w 503247"/>
                  <a:gd name="connsiteY23" fmla="*/ 16343 h 369758"/>
                  <a:gd name="connsiteX24" fmla="*/ 328953 w 503247"/>
                  <a:gd name="connsiteY24" fmla="*/ 58708 h 369758"/>
                  <a:gd name="connsiteX25" fmla="*/ 326187 w 503247"/>
                  <a:gd name="connsiteY25" fmla="*/ 109822 h 369758"/>
                  <a:gd name="connsiteX26" fmla="*/ 293057 w 503247"/>
                  <a:gd name="connsiteY26" fmla="*/ 148841 h 369758"/>
                  <a:gd name="connsiteX27" fmla="*/ 293057 w 503247"/>
                  <a:gd name="connsiteY27" fmla="*/ 157859 h 369758"/>
                  <a:gd name="connsiteX28" fmla="*/ 317043 w 503247"/>
                  <a:gd name="connsiteY28" fmla="*/ 157859 h 369758"/>
                  <a:gd name="connsiteX29" fmla="*/ 342101 w 503247"/>
                  <a:gd name="connsiteY29" fmla="*/ 163780 h 369758"/>
                  <a:gd name="connsiteX30" fmla="*/ 362128 w 503247"/>
                  <a:gd name="connsiteY30" fmla="*/ 179951 h 369758"/>
                  <a:gd name="connsiteX31" fmla="*/ 366639 w 503247"/>
                  <a:gd name="connsiteY31" fmla="*/ 179951 h 369758"/>
                  <a:gd name="connsiteX32" fmla="*/ 339765 w 503247"/>
                  <a:gd name="connsiteY32" fmla="*/ 146794 h 369758"/>
                  <a:gd name="connsiteX33" fmla="*/ 338328 w 503247"/>
                  <a:gd name="connsiteY33" fmla="*/ 104138 h 369758"/>
                  <a:gd name="connsiteX34" fmla="*/ 362904 w 503247"/>
                  <a:gd name="connsiteY34" fmla="*/ 69246 h 369758"/>
                  <a:gd name="connsiteX35" fmla="*/ 403555 w 503247"/>
                  <a:gd name="connsiteY35" fmla="*/ 56242 h 369758"/>
                  <a:gd name="connsiteX36" fmla="*/ 443827 w 503247"/>
                  <a:gd name="connsiteY36" fmla="*/ 70387 h 369758"/>
                  <a:gd name="connsiteX37" fmla="*/ 467415 w 503247"/>
                  <a:gd name="connsiteY37" fmla="*/ 105958 h 369758"/>
                  <a:gd name="connsiteX38" fmla="*/ 464772 w 503247"/>
                  <a:gd name="connsiteY38" fmla="*/ 148557 h 369758"/>
                  <a:gd name="connsiteX39" fmla="*/ 436974 w 503247"/>
                  <a:gd name="connsiteY39" fmla="*/ 180943 h 369758"/>
                  <a:gd name="connsiteX40" fmla="*/ 436974 w 503247"/>
                  <a:gd name="connsiteY40" fmla="*/ 184909 h 369758"/>
                  <a:gd name="connsiteX41" fmla="*/ 455006 w 503247"/>
                  <a:gd name="connsiteY41" fmla="*/ 184909 h 369758"/>
                  <a:gd name="connsiteX42" fmla="*/ 489092 w 503247"/>
                  <a:gd name="connsiteY42" fmla="*/ 199065 h 369758"/>
                  <a:gd name="connsiteX43" fmla="*/ 503247 w 503247"/>
                  <a:gd name="connsiteY43" fmla="*/ 233151 h 369758"/>
                  <a:gd name="connsiteX44" fmla="*/ 503247 w 503247"/>
                  <a:gd name="connsiteY44" fmla="*/ 369759 h 369758"/>
                  <a:gd name="connsiteX45" fmla="*/ 0 w 503247"/>
                  <a:gd name="connsiteY45" fmla="*/ 369759 h 369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03247" h="369758">
                    <a:moveTo>
                      <a:pt x="0" y="369759"/>
                    </a:moveTo>
                    <a:lnTo>
                      <a:pt x="0" y="232791"/>
                    </a:lnTo>
                    <a:cubicBezTo>
                      <a:pt x="122" y="220067"/>
                      <a:pt x="5249" y="207901"/>
                      <a:pt x="14284" y="198936"/>
                    </a:cubicBezTo>
                    <a:cubicBezTo>
                      <a:pt x="23312" y="189972"/>
                      <a:pt x="35517" y="184935"/>
                      <a:pt x="48242" y="184909"/>
                    </a:cubicBezTo>
                    <a:lnTo>
                      <a:pt x="67627" y="184909"/>
                    </a:lnTo>
                    <a:lnTo>
                      <a:pt x="67627" y="182114"/>
                    </a:lnTo>
                    <a:cubicBezTo>
                      <a:pt x="54979" y="174753"/>
                      <a:pt x="45078" y="163456"/>
                      <a:pt x="39451" y="149946"/>
                    </a:cubicBezTo>
                    <a:cubicBezTo>
                      <a:pt x="33817" y="136436"/>
                      <a:pt x="32758" y="121453"/>
                      <a:pt x="36428" y="107285"/>
                    </a:cubicBezTo>
                    <a:cubicBezTo>
                      <a:pt x="40105" y="93116"/>
                      <a:pt x="48312" y="80538"/>
                      <a:pt x="59805" y="71469"/>
                    </a:cubicBezTo>
                    <a:cubicBezTo>
                      <a:pt x="71291" y="62400"/>
                      <a:pt x="85434" y="57337"/>
                      <a:pt x="100064" y="57053"/>
                    </a:cubicBezTo>
                    <a:cubicBezTo>
                      <a:pt x="114701" y="56769"/>
                      <a:pt x="129030" y="61280"/>
                      <a:pt x="140863" y="69896"/>
                    </a:cubicBezTo>
                    <a:cubicBezTo>
                      <a:pt x="152695" y="78513"/>
                      <a:pt x="161384" y="90763"/>
                      <a:pt x="165606" y="104778"/>
                    </a:cubicBezTo>
                    <a:cubicBezTo>
                      <a:pt x="169828" y="118794"/>
                      <a:pt x="169347" y="133805"/>
                      <a:pt x="164246" y="147524"/>
                    </a:cubicBezTo>
                    <a:cubicBezTo>
                      <a:pt x="159138" y="161243"/>
                      <a:pt x="149692" y="172915"/>
                      <a:pt x="137333" y="180762"/>
                    </a:cubicBezTo>
                    <a:lnTo>
                      <a:pt x="141838" y="180762"/>
                    </a:lnTo>
                    <a:cubicBezTo>
                      <a:pt x="147164" y="173871"/>
                      <a:pt x="153991" y="168296"/>
                      <a:pt x="161813" y="164465"/>
                    </a:cubicBezTo>
                    <a:cubicBezTo>
                      <a:pt x="169629" y="160635"/>
                      <a:pt x="178221" y="158652"/>
                      <a:pt x="186929" y="158670"/>
                    </a:cubicBezTo>
                    <a:lnTo>
                      <a:pt x="210370" y="158670"/>
                    </a:lnTo>
                    <a:lnTo>
                      <a:pt x="210370" y="148841"/>
                    </a:lnTo>
                    <a:cubicBezTo>
                      <a:pt x="195361" y="139805"/>
                      <a:pt x="183720" y="126099"/>
                      <a:pt x="177239" y="109822"/>
                    </a:cubicBezTo>
                    <a:cubicBezTo>
                      <a:pt x="170759" y="93543"/>
                      <a:pt x="169790" y="75590"/>
                      <a:pt x="174474" y="58708"/>
                    </a:cubicBezTo>
                    <a:cubicBezTo>
                      <a:pt x="179165" y="41826"/>
                      <a:pt x="189258" y="26946"/>
                      <a:pt x="203208" y="16343"/>
                    </a:cubicBezTo>
                    <a:cubicBezTo>
                      <a:pt x="217152" y="5741"/>
                      <a:pt x="234196" y="0"/>
                      <a:pt x="251713" y="0"/>
                    </a:cubicBezTo>
                    <a:cubicBezTo>
                      <a:pt x="269238" y="0"/>
                      <a:pt x="286274" y="5741"/>
                      <a:pt x="300225" y="16343"/>
                    </a:cubicBezTo>
                    <a:cubicBezTo>
                      <a:pt x="314175" y="26946"/>
                      <a:pt x="324262" y="41826"/>
                      <a:pt x="328953" y="58708"/>
                    </a:cubicBezTo>
                    <a:cubicBezTo>
                      <a:pt x="333644" y="75590"/>
                      <a:pt x="332675" y="93543"/>
                      <a:pt x="326187" y="109822"/>
                    </a:cubicBezTo>
                    <a:cubicBezTo>
                      <a:pt x="319706" y="126099"/>
                      <a:pt x="308073" y="139805"/>
                      <a:pt x="293057" y="148841"/>
                    </a:cubicBezTo>
                    <a:lnTo>
                      <a:pt x="293057" y="157859"/>
                    </a:lnTo>
                    <a:lnTo>
                      <a:pt x="317043" y="157859"/>
                    </a:lnTo>
                    <a:cubicBezTo>
                      <a:pt x="325732" y="157933"/>
                      <a:pt x="334298" y="159956"/>
                      <a:pt x="342101" y="163780"/>
                    </a:cubicBezTo>
                    <a:cubicBezTo>
                      <a:pt x="349904" y="167603"/>
                      <a:pt x="356744" y="173130"/>
                      <a:pt x="362128" y="179951"/>
                    </a:cubicBezTo>
                    <a:lnTo>
                      <a:pt x="366639" y="179951"/>
                    </a:lnTo>
                    <a:cubicBezTo>
                      <a:pt x="354312" y="172119"/>
                      <a:pt x="344873" y="160477"/>
                      <a:pt x="339765" y="146794"/>
                    </a:cubicBezTo>
                    <a:cubicBezTo>
                      <a:pt x="334651" y="133111"/>
                      <a:pt x="334150" y="118134"/>
                      <a:pt x="338328" y="104138"/>
                    </a:cubicBezTo>
                    <a:cubicBezTo>
                      <a:pt x="342505" y="90141"/>
                      <a:pt x="351129" y="77891"/>
                      <a:pt x="362904" y="69246"/>
                    </a:cubicBezTo>
                    <a:cubicBezTo>
                      <a:pt x="374680" y="60601"/>
                      <a:pt x="388951" y="56036"/>
                      <a:pt x="403555" y="56242"/>
                    </a:cubicBezTo>
                    <a:cubicBezTo>
                      <a:pt x="418160" y="56448"/>
                      <a:pt x="432303" y="61414"/>
                      <a:pt x="443827" y="70387"/>
                    </a:cubicBezTo>
                    <a:cubicBezTo>
                      <a:pt x="455352" y="79360"/>
                      <a:pt x="463630" y="91849"/>
                      <a:pt x="467415" y="105958"/>
                    </a:cubicBezTo>
                    <a:cubicBezTo>
                      <a:pt x="471195" y="120067"/>
                      <a:pt x="470265" y="135023"/>
                      <a:pt x="464772" y="148557"/>
                    </a:cubicBezTo>
                    <a:cubicBezTo>
                      <a:pt x="459279" y="162091"/>
                      <a:pt x="449519" y="173461"/>
                      <a:pt x="436974" y="180943"/>
                    </a:cubicBezTo>
                    <a:lnTo>
                      <a:pt x="436974" y="184909"/>
                    </a:lnTo>
                    <a:lnTo>
                      <a:pt x="455006" y="184909"/>
                    </a:lnTo>
                    <a:cubicBezTo>
                      <a:pt x="467794" y="184935"/>
                      <a:pt x="480050" y="190023"/>
                      <a:pt x="489092" y="199065"/>
                    </a:cubicBezTo>
                    <a:cubicBezTo>
                      <a:pt x="498133" y="208106"/>
                      <a:pt x="503228" y="220362"/>
                      <a:pt x="503247" y="233151"/>
                    </a:cubicBezTo>
                    <a:lnTo>
                      <a:pt x="503247" y="369759"/>
                    </a:lnTo>
                    <a:lnTo>
                      <a:pt x="0" y="369759"/>
                    </a:lnTo>
                    <a:close/>
                  </a:path>
                </a:pathLst>
              </a:custGeom>
              <a:solidFill>
                <a:srgbClr val="FFFFFF"/>
              </a:solidFill>
              <a:ln w="6417" cap="flat">
                <a:noFill/>
                <a:prstDash val="solid"/>
                <a:miter/>
              </a:ln>
            </p:spPr>
            <p:txBody>
              <a:bodyPr rtlCol="0" anchor="ctr"/>
              <a:lstStyle/>
              <a:p>
                <a:endParaRPr lang="en-US"/>
              </a:p>
            </p:txBody>
          </p:sp>
          <p:sp>
            <p:nvSpPr>
              <p:cNvPr id="11" name="Freeform: Shape 253">
                <a:extLst>
                  <a:ext uri="{FF2B5EF4-FFF2-40B4-BE49-F238E27FC236}">
                    <a16:creationId xmlns:a16="http://schemas.microsoft.com/office/drawing/2014/main" id="{0ADDBD13-AB2B-C773-C46F-02A9BC80F977}"/>
                  </a:ext>
                </a:extLst>
              </p:cNvPr>
              <p:cNvSpPr/>
              <p:nvPr/>
            </p:nvSpPr>
            <p:spPr>
              <a:xfrm>
                <a:off x="5258602" y="1856139"/>
                <a:ext cx="513347" cy="378718"/>
              </a:xfrm>
              <a:custGeom>
                <a:avLst/>
                <a:gdLst>
                  <a:gd name="connsiteX0" fmla="*/ 256270 w 513347"/>
                  <a:gd name="connsiteY0" fmla="*/ 9017 h 378718"/>
                  <a:gd name="connsiteX1" fmla="*/ 302618 w 513347"/>
                  <a:gd name="connsiteY1" fmla="*/ 24755 h 378718"/>
                  <a:gd name="connsiteX2" fmla="*/ 329633 w 513347"/>
                  <a:gd name="connsiteY2" fmla="*/ 65578 h 378718"/>
                  <a:gd name="connsiteX3" fmla="*/ 326001 w 513347"/>
                  <a:gd name="connsiteY3" fmla="*/ 114395 h 378718"/>
                  <a:gd name="connsiteX4" fmla="*/ 293237 w 513347"/>
                  <a:gd name="connsiteY4" fmla="*/ 150767 h 378718"/>
                  <a:gd name="connsiteX5" fmla="*/ 293237 w 513347"/>
                  <a:gd name="connsiteY5" fmla="*/ 167268 h 378718"/>
                  <a:gd name="connsiteX6" fmla="*/ 321734 w 513347"/>
                  <a:gd name="connsiteY6" fmla="*/ 167268 h 378718"/>
                  <a:gd name="connsiteX7" fmla="*/ 345996 w 513347"/>
                  <a:gd name="connsiteY7" fmla="*/ 173182 h 378718"/>
                  <a:gd name="connsiteX8" fmla="*/ 365015 w 513347"/>
                  <a:gd name="connsiteY8" fmla="*/ 189358 h 378718"/>
                  <a:gd name="connsiteX9" fmla="*/ 394142 w 513347"/>
                  <a:gd name="connsiteY9" fmla="*/ 189358 h 378718"/>
                  <a:gd name="connsiteX10" fmla="*/ 356808 w 513347"/>
                  <a:gd name="connsiteY10" fmla="*/ 164724 h 378718"/>
                  <a:gd name="connsiteX11" fmla="*/ 345457 w 513347"/>
                  <a:gd name="connsiteY11" fmla="*/ 121457 h 378718"/>
                  <a:gd name="connsiteX12" fmla="*/ 365888 w 513347"/>
                  <a:gd name="connsiteY12" fmla="*/ 81667 h 378718"/>
                  <a:gd name="connsiteX13" fmla="*/ 407668 w 513347"/>
                  <a:gd name="connsiteY13" fmla="*/ 65682 h 378718"/>
                  <a:gd name="connsiteX14" fmla="*/ 449442 w 513347"/>
                  <a:gd name="connsiteY14" fmla="*/ 81667 h 378718"/>
                  <a:gd name="connsiteX15" fmla="*/ 469873 w 513347"/>
                  <a:gd name="connsiteY15" fmla="*/ 121457 h 378718"/>
                  <a:gd name="connsiteX16" fmla="*/ 458522 w 513347"/>
                  <a:gd name="connsiteY16" fmla="*/ 164724 h 378718"/>
                  <a:gd name="connsiteX17" fmla="*/ 421189 w 513347"/>
                  <a:gd name="connsiteY17" fmla="*/ 189358 h 378718"/>
                  <a:gd name="connsiteX18" fmla="*/ 437423 w 513347"/>
                  <a:gd name="connsiteY18" fmla="*/ 189358 h 378718"/>
                  <a:gd name="connsiteX19" fmla="*/ 437423 w 513347"/>
                  <a:gd name="connsiteY19" fmla="*/ 193510 h 378718"/>
                  <a:gd name="connsiteX20" fmla="*/ 460415 w 513347"/>
                  <a:gd name="connsiteY20" fmla="*/ 193510 h 378718"/>
                  <a:gd name="connsiteX21" fmla="*/ 491312 w 513347"/>
                  <a:gd name="connsiteY21" fmla="*/ 206343 h 378718"/>
                  <a:gd name="connsiteX22" fmla="*/ 504152 w 513347"/>
                  <a:gd name="connsiteY22" fmla="*/ 237240 h 378718"/>
                  <a:gd name="connsiteX23" fmla="*/ 504152 w 513347"/>
                  <a:gd name="connsiteY23" fmla="*/ 369703 h 378718"/>
                  <a:gd name="connsiteX24" fmla="*/ 9016 w 513347"/>
                  <a:gd name="connsiteY24" fmla="*/ 369703 h 378718"/>
                  <a:gd name="connsiteX25" fmla="*/ 9016 w 513347"/>
                  <a:gd name="connsiteY25" fmla="*/ 237240 h 378718"/>
                  <a:gd name="connsiteX26" fmla="*/ 21856 w 513347"/>
                  <a:gd name="connsiteY26" fmla="*/ 206343 h 378718"/>
                  <a:gd name="connsiteX27" fmla="*/ 52753 w 513347"/>
                  <a:gd name="connsiteY27" fmla="*/ 193510 h 378718"/>
                  <a:gd name="connsiteX28" fmla="*/ 76373 w 513347"/>
                  <a:gd name="connsiteY28" fmla="*/ 193510 h 378718"/>
                  <a:gd name="connsiteX29" fmla="*/ 76373 w 513347"/>
                  <a:gd name="connsiteY29" fmla="*/ 189358 h 378718"/>
                  <a:gd name="connsiteX30" fmla="*/ 91973 w 513347"/>
                  <a:gd name="connsiteY30" fmla="*/ 189358 h 378718"/>
                  <a:gd name="connsiteX31" fmla="*/ 54640 w 513347"/>
                  <a:gd name="connsiteY31" fmla="*/ 164724 h 378718"/>
                  <a:gd name="connsiteX32" fmla="*/ 43294 w 513347"/>
                  <a:gd name="connsiteY32" fmla="*/ 121457 h 378718"/>
                  <a:gd name="connsiteX33" fmla="*/ 63726 w 513347"/>
                  <a:gd name="connsiteY33" fmla="*/ 81667 h 378718"/>
                  <a:gd name="connsiteX34" fmla="*/ 105499 w 513347"/>
                  <a:gd name="connsiteY34" fmla="*/ 65682 h 378718"/>
                  <a:gd name="connsiteX35" fmla="*/ 147280 w 513347"/>
                  <a:gd name="connsiteY35" fmla="*/ 81667 h 378718"/>
                  <a:gd name="connsiteX36" fmla="*/ 167711 w 513347"/>
                  <a:gd name="connsiteY36" fmla="*/ 121457 h 378718"/>
                  <a:gd name="connsiteX37" fmla="*/ 156359 w 513347"/>
                  <a:gd name="connsiteY37" fmla="*/ 164724 h 378718"/>
                  <a:gd name="connsiteX38" fmla="*/ 119026 w 513347"/>
                  <a:gd name="connsiteY38" fmla="*/ 189358 h 378718"/>
                  <a:gd name="connsiteX39" fmla="*/ 148152 w 513347"/>
                  <a:gd name="connsiteY39" fmla="*/ 189358 h 378718"/>
                  <a:gd name="connsiteX40" fmla="*/ 166742 w 513347"/>
                  <a:gd name="connsiteY40" fmla="*/ 173129 h 378718"/>
                  <a:gd name="connsiteX41" fmla="*/ 190715 w 513347"/>
                  <a:gd name="connsiteY41" fmla="*/ 167268 h 378718"/>
                  <a:gd name="connsiteX42" fmla="*/ 218667 w 513347"/>
                  <a:gd name="connsiteY42" fmla="*/ 167268 h 378718"/>
                  <a:gd name="connsiteX43" fmla="*/ 218667 w 513347"/>
                  <a:gd name="connsiteY43" fmla="*/ 150406 h 378718"/>
                  <a:gd name="connsiteX44" fmla="*/ 186332 w 513347"/>
                  <a:gd name="connsiteY44" fmla="*/ 113889 h 378718"/>
                  <a:gd name="connsiteX45" fmla="*/ 183002 w 513347"/>
                  <a:gd name="connsiteY45" fmla="*/ 65227 h 378718"/>
                  <a:gd name="connsiteX46" fmla="*/ 210062 w 513347"/>
                  <a:gd name="connsiteY46" fmla="*/ 24647 h 378718"/>
                  <a:gd name="connsiteX47" fmla="*/ 256270 w 513347"/>
                  <a:gd name="connsiteY47" fmla="*/ 9017 h 378718"/>
                  <a:gd name="connsiteX48" fmla="*/ 256270 w 513347"/>
                  <a:gd name="connsiteY48" fmla="*/ 0 h 378718"/>
                  <a:gd name="connsiteX49" fmla="*/ 205698 w 513347"/>
                  <a:gd name="connsiteY49" fmla="*/ 16777 h 378718"/>
                  <a:gd name="connsiteX50" fmla="*/ 175161 w 513347"/>
                  <a:gd name="connsiteY50" fmla="*/ 60436 h 378718"/>
                  <a:gd name="connsiteX51" fmla="*/ 176752 w 513347"/>
                  <a:gd name="connsiteY51" fmla="*/ 113691 h 378718"/>
                  <a:gd name="connsiteX52" fmla="*/ 209831 w 513347"/>
                  <a:gd name="connsiteY52" fmla="*/ 155456 h 378718"/>
                  <a:gd name="connsiteX53" fmla="*/ 209831 w 513347"/>
                  <a:gd name="connsiteY53" fmla="*/ 158252 h 378718"/>
                  <a:gd name="connsiteX54" fmla="*/ 190895 w 513347"/>
                  <a:gd name="connsiteY54" fmla="*/ 158252 h 378718"/>
                  <a:gd name="connsiteX55" fmla="*/ 168352 w 513347"/>
                  <a:gd name="connsiteY55" fmla="*/ 162670 h 378718"/>
                  <a:gd name="connsiteX56" fmla="*/ 177111 w 513347"/>
                  <a:gd name="connsiteY56" fmla="*/ 131538 h 378718"/>
                  <a:gd name="connsiteX57" fmla="*/ 171278 w 513347"/>
                  <a:gd name="connsiteY57" fmla="*/ 99728 h 378718"/>
                  <a:gd name="connsiteX58" fmla="*/ 152040 w 513347"/>
                  <a:gd name="connsiteY58" fmla="*/ 73730 h 378718"/>
                  <a:gd name="connsiteX59" fmla="*/ 123325 w 513347"/>
                  <a:gd name="connsiteY59" fmla="*/ 58848 h 378718"/>
                  <a:gd name="connsiteX60" fmla="*/ 90997 w 513347"/>
                  <a:gd name="connsiteY60" fmla="*/ 58120 h 378718"/>
                  <a:gd name="connsiteX61" fmla="*/ 61640 w 513347"/>
                  <a:gd name="connsiteY61" fmla="*/ 71693 h 378718"/>
                  <a:gd name="connsiteX62" fmla="*/ 41254 w 513347"/>
                  <a:gd name="connsiteY62" fmla="*/ 96799 h 378718"/>
                  <a:gd name="connsiteX63" fmla="*/ 33996 w 513347"/>
                  <a:gd name="connsiteY63" fmla="*/ 128314 h 378718"/>
                  <a:gd name="connsiteX64" fmla="*/ 41138 w 513347"/>
                  <a:gd name="connsiteY64" fmla="*/ 159476 h 378718"/>
                  <a:gd name="connsiteX65" fmla="*/ 61043 w 513347"/>
                  <a:gd name="connsiteY65" fmla="*/ 184491 h 378718"/>
                  <a:gd name="connsiteX66" fmla="*/ 52028 w 513347"/>
                  <a:gd name="connsiteY66" fmla="*/ 184491 h 378718"/>
                  <a:gd name="connsiteX67" fmla="*/ 15221 w 513347"/>
                  <a:gd name="connsiteY67" fmla="*/ 200222 h 378718"/>
                  <a:gd name="connsiteX68" fmla="*/ 0 w 513347"/>
                  <a:gd name="connsiteY68" fmla="*/ 237240 h 378718"/>
                  <a:gd name="connsiteX69" fmla="*/ 0 w 513347"/>
                  <a:gd name="connsiteY69" fmla="*/ 378719 h 378718"/>
                  <a:gd name="connsiteX70" fmla="*/ 513347 w 513347"/>
                  <a:gd name="connsiteY70" fmla="*/ 378719 h 378718"/>
                  <a:gd name="connsiteX71" fmla="*/ 513347 w 513347"/>
                  <a:gd name="connsiteY71" fmla="*/ 237240 h 378718"/>
                  <a:gd name="connsiteX72" fmla="*/ 497870 w 513347"/>
                  <a:gd name="connsiteY72" fmla="*/ 199965 h 378718"/>
                  <a:gd name="connsiteX73" fmla="*/ 460594 w 513347"/>
                  <a:gd name="connsiteY73" fmla="*/ 184491 h 378718"/>
                  <a:gd name="connsiteX74" fmla="*/ 451579 w 513347"/>
                  <a:gd name="connsiteY74" fmla="*/ 184491 h 378718"/>
                  <a:gd name="connsiteX75" fmla="*/ 473351 w 513347"/>
                  <a:gd name="connsiteY75" fmla="*/ 156004 h 378718"/>
                  <a:gd name="connsiteX76" fmla="*/ 478587 w 513347"/>
                  <a:gd name="connsiteY76" fmla="*/ 120532 h 378718"/>
                  <a:gd name="connsiteX77" fmla="*/ 465959 w 513347"/>
                  <a:gd name="connsiteY77" fmla="*/ 86972 h 378718"/>
                  <a:gd name="connsiteX78" fmla="*/ 438649 w 513347"/>
                  <a:gd name="connsiteY78" fmla="*/ 63740 h 378718"/>
                  <a:gd name="connsiteX79" fmla="*/ 403497 w 513347"/>
                  <a:gd name="connsiteY79" fmla="*/ 56665 h 378718"/>
                  <a:gd name="connsiteX80" fmla="*/ 369328 w 513347"/>
                  <a:gd name="connsiteY80" fmla="*/ 67519 h 378718"/>
                  <a:gd name="connsiteX81" fmla="*/ 344700 w 513347"/>
                  <a:gd name="connsiteY81" fmla="*/ 93581 h 378718"/>
                  <a:gd name="connsiteX82" fmla="*/ 335800 w 513347"/>
                  <a:gd name="connsiteY82" fmla="*/ 128314 h 378718"/>
                  <a:gd name="connsiteX83" fmla="*/ 344816 w 513347"/>
                  <a:gd name="connsiteY83" fmla="*/ 162850 h 378718"/>
                  <a:gd name="connsiteX84" fmla="*/ 321375 w 513347"/>
                  <a:gd name="connsiteY84" fmla="*/ 158252 h 378718"/>
                  <a:gd name="connsiteX85" fmla="*/ 302253 w 513347"/>
                  <a:gd name="connsiteY85" fmla="*/ 158252 h 378718"/>
                  <a:gd name="connsiteX86" fmla="*/ 302253 w 513347"/>
                  <a:gd name="connsiteY86" fmla="*/ 155907 h 378718"/>
                  <a:gd name="connsiteX87" fmla="*/ 335671 w 513347"/>
                  <a:gd name="connsiteY87" fmla="*/ 114195 h 378718"/>
                  <a:gd name="connsiteX88" fmla="*/ 337481 w 513347"/>
                  <a:gd name="connsiteY88" fmla="*/ 60781 h 378718"/>
                  <a:gd name="connsiteX89" fmla="*/ 306969 w 513347"/>
                  <a:gd name="connsiteY89" fmla="*/ 16901 h 378718"/>
                  <a:gd name="connsiteX90" fmla="*/ 256270 w 513347"/>
                  <a:gd name="connsiteY90" fmla="*/ 0 h 378718"/>
                  <a:gd name="connsiteX91" fmla="*/ 256270 w 513347"/>
                  <a:gd name="connsiteY91" fmla="*/ 0 h 37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13347" h="378718">
                    <a:moveTo>
                      <a:pt x="256270" y="9017"/>
                    </a:moveTo>
                    <a:cubicBezTo>
                      <a:pt x="273037" y="8981"/>
                      <a:pt x="289342" y="14517"/>
                      <a:pt x="302618" y="24755"/>
                    </a:cubicBezTo>
                    <a:cubicBezTo>
                      <a:pt x="315901" y="34993"/>
                      <a:pt x="325404" y="49353"/>
                      <a:pt x="329633" y="65578"/>
                    </a:cubicBezTo>
                    <a:cubicBezTo>
                      <a:pt x="333868" y="81803"/>
                      <a:pt x="332591" y="98975"/>
                      <a:pt x="326001" y="114395"/>
                    </a:cubicBezTo>
                    <a:cubicBezTo>
                      <a:pt x="319411" y="129815"/>
                      <a:pt x="307887" y="142609"/>
                      <a:pt x="293237" y="150767"/>
                    </a:cubicBezTo>
                    <a:lnTo>
                      <a:pt x="293237" y="167268"/>
                    </a:lnTo>
                    <a:lnTo>
                      <a:pt x="321734" y="167268"/>
                    </a:lnTo>
                    <a:cubicBezTo>
                      <a:pt x="330172" y="167320"/>
                      <a:pt x="338476" y="169346"/>
                      <a:pt x="345996" y="173182"/>
                    </a:cubicBezTo>
                    <a:cubicBezTo>
                      <a:pt x="353510" y="177018"/>
                      <a:pt x="360023" y="182558"/>
                      <a:pt x="365015" y="189358"/>
                    </a:cubicBezTo>
                    <a:lnTo>
                      <a:pt x="394142" y="189358"/>
                    </a:lnTo>
                    <a:cubicBezTo>
                      <a:pt x="379088" y="186028"/>
                      <a:pt x="365792" y="177254"/>
                      <a:pt x="356808" y="164724"/>
                    </a:cubicBezTo>
                    <a:cubicBezTo>
                      <a:pt x="347825" y="152192"/>
                      <a:pt x="343782" y="136785"/>
                      <a:pt x="345457" y="121457"/>
                    </a:cubicBezTo>
                    <a:cubicBezTo>
                      <a:pt x="347132" y="106129"/>
                      <a:pt x="354409" y="91960"/>
                      <a:pt x="365888" y="81667"/>
                    </a:cubicBezTo>
                    <a:cubicBezTo>
                      <a:pt x="377368" y="71374"/>
                      <a:pt x="392249" y="65682"/>
                      <a:pt x="407668" y="65682"/>
                    </a:cubicBezTo>
                    <a:cubicBezTo>
                      <a:pt x="423088" y="65682"/>
                      <a:pt x="437962" y="71374"/>
                      <a:pt x="449442" y="81667"/>
                    </a:cubicBezTo>
                    <a:cubicBezTo>
                      <a:pt x="460922" y="91960"/>
                      <a:pt x="468198" y="106129"/>
                      <a:pt x="469873" y="121457"/>
                    </a:cubicBezTo>
                    <a:cubicBezTo>
                      <a:pt x="471548" y="136785"/>
                      <a:pt x="467512" y="152192"/>
                      <a:pt x="458522" y="164724"/>
                    </a:cubicBezTo>
                    <a:cubicBezTo>
                      <a:pt x="449539" y="177254"/>
                      <a:pt x="436249" y="186028"/>
                      <a:pt x="421189" y="189358"/>
                    </a:cubicBezTo>
                    <a:lnTo>
                      <a:pt x="437423" y="189358"/>
                    </a:lnTo>
                    <a:lnTo>
                      <a:pt x="437423" y="193510"/>
                    </a:lnTo>
                    <a:lnTo>
                      <a:pt x="460415" y="193510"/>
                    </a:lnTo>
                    <a:cubicBezTo>
                      <a:pt x="472010" y="193535"/>
                      <a:pt x="483118" y="198149"/>
                      <a:pt x="491312" y="206343"/>
                    </a:cubicBezTo>
                    <a:cubicBezTo>
                      <a:pt x="499513" y="214538"/>
                      <a:pt x="504126" y="225651"/>
                      <a:pt x="504152" y="237240"/>
                    </a:cubicBezTo>
                    <a:lnTo>
                      <a:pt x="504152" y="369703"/>
                    </a:lnTo>
                    <a:lnTo>
                      <a:pt x="9016" y="369703"/>
                    </a:lnTo>
                    <a:lnTo>
                      <a:pt x="9016" y="237240"/>
                    </a:lnTo>
                    <a:cubicBezTo>
                      <a:pt x="9041" y="225651"/>
                      <a:pt x="13655" y="214538"/>
                      <a:pt x="21856" y="206343"/>
                    </a:cubicBezTo>
                    <a:cubicBezTo>
                      <a:pt x="30050" y="198149"/>
                      <a:pt x="41158" y="193535"/>
                      <a:pt x="52753" y="193510"/>
                    </a:cubicBezTo>
                    <a:lnTo>
                      <a:pt x="76373" y="193510"/>
                    </a:lnTo>
                    <a:lnTo>
                      <a:pt x="76373" y="189358"/>
                    </a:lnTo>
                    <a:lnTo>
                      <a:pt x="91973" y="189358"/>
                    </a:lnTo>
                    <a:cubicBezTo>
                      <a:pt x="76919" y="186028"/>
                      <a:pt x="63630" y="177254"/>
                      <a:pt x="54640" y="164724"/>
                    </a:cubicBezTo>
                    <a:cubicBezTo>
                      <a:pt x="45656" y="152192"/>
                      <a:pt x="41613" y="136785"/>
                      <a:pt x="43294" y="121457"/>
                    </a:cubicBezTo>
                    <a:cubicBezTo>
                      <a:pt x="44969" y="106129"/>
                      <a:pt x="52246" y="91960"/>
                      <a:pt x="63726" y="81667"/>
                    </a:cubicBezTo>
                    <a:cubicBezTo>
                      <a:pt x="75205" y="71374"/>
                      <a:pt x="90080" y="65682"/>
                      <a:pt x="105499" y="65682"/>
                    </a:cubicBezTo>
                    <a:cubicBezTo>
                      <a:pt x="120919" y="65682"/>
                      <a:pt x="135793" y="71374"/>
                      <a:pt x="147280" y="81667"/>
                    </a:cubicBezTo>
                    <a:cubicBezTo>
                      <a:pt x="158759" y="91960"/>
                      <a:pt x="166036" y="106129"/>
                      <a:pt x="167711" y="121457"/>
                    </a:cubicBezTo>
                    <a:cubicBezTo>
                      <a:pt x="169385" y="136785"/>
                      <a:pt x="165343" y="152192"/>
                      <a:pt x="156359" y="164724"/>
                    </a:cubicBezTo>
                    <a:cubicBezTo>
                      <a:pt x="147375" y="177254"/>
                      <a:pt x="134080" y="186028"/>
                      <a:pt x="119026" y="189358"/>
                    </a:cubicBezTo>
                    <a:lnTo>
                      <a:pt x="148152" y="189358"/>
                    </a:lnTo>
                    <a:cubicBezTo>
                      <a:pt x="152958" y="182540"/>
                      <a:pt x="159337" y="176973"/>
                      <a:pt x="166742" y="173129"/>
                    </a:cubicBezTo>
                    <a:cubicBezTo>
                      <a:pt x="174147" y="169285"/>
                      <a:pt x="182367" y="167275"/>
                      <a:pt x="190715" y="167268"/>
                    </a:cubicBezTo>
                    <a:lnTo>
                      <a:pt x="218667" y="167268"/>
                    </a:lnTo>
                    <a:lnTo>
                      <a:pt x="218667" y="150406"/>
                    </a:lnTo>
                    <a:cubicBezTo>
                      <a:pt x="204152" y="142138"/>
                      <a:pt x="192781" y="129297"/>
                      <a:pt x="186332" y="113889"/>
                    </a:cubicBezTo>
                    <a:cubicBezTo>
                      <a:pt x="179877" y="98481"/>
                      <a:pt x="178709" y="81371"/>
                      <a:pt x="183002" y="65227"/>
                    </a:cubicBezTo>
                    <a:cubicBezTo>
                      <a:pt x="187295" y="49084"/>
                      <a:pt x="196811" y="34815"/>
                      <a:pt x="210062" y="24647"/>
                    </a:cubicBezTo>
                    <a:cubicBezTo>
                      <a:pt x="223319" y="14479"/>
                      <a:pt x="239566" y="8984"/>
                      <a:pt x="256270" y="9017"/>
                    </a:cubicBezTo>
                    <a:close/>
                    <a:moveTo>
                      <a:pt x="256270" y="0"/>
                    </a:moveTo>
                    <a:cubicBezTo>
                      <a:pt x="238046" y="5"/>
                      <a:pt x="220309" y="5889"/>
                      <a:pt x="205698" y="16777"/>
                    </a:cubicBezTo>
                    <a:cubicBezTo>
                      <a:pt x="191087" y="27665"/>
                      <a:pt x="180377" y="42976"/>
                      <a:pt x="175161" y="60436"/>
                    </a:cubicBezTo>
                    <a:cubicBezTo>
                      <a:pt x="169950" y="77896"/>
                      <a:pt x="170502" y="96573"/>
                      <a:pt x="176752" y="113691"/>
                    </a:cubicBezTo>
                    <a:cubicBezTo>
                      <a:pt x="182996" y="130810"/>
                      <a:pt x="194597" y="145457"/>
                      <a:pt x="209831" y="155456"/>
                    </a:cubicBezTo>
                    <a:lnTo>
                      <a:pt x="209831" y="158252"/>
                    </a:lnTo>
                    <a:lnTo>
                      <a:pt x="190895" y="158252"/>
                    </a:lnTo>
                    <a:cubicBezTo>
                      <a:pt x="183162" y="158253"/>
                      <a:pt x="175507" y="159754"/>
                      <a:pt x="168352" y="162670"/>
                    </a:cubicBezTo>
                    <a:cubicBezTo>
                      <a:pt x="173608" y="153096"/>
                      <a:pt x="176604" y="142448"/>
                      <a:pt x="177111" y="131538"/>
                    </a:cubicBezTo>
                    <a:cubicBezTo>
                      <a:pt x="177618" y="120628"/>
                      <a:pt x="175623" y="109747"/>
                      <a:pt x="171278" y="99728"/>
                    </a:cubicBezTo>
                    <a:cubicBezTo>
                      <a:pt x="166934" y="89708"/>
                      <a:pt x="160351" y="80815"/>
                      <a:pt x="152040" y="73730"/>
                    </a:cubicBezTo>
                    <a:cubicBezTo>
                      <a:pt x="143731" y="66644"/>
                      <a:pt x="133907" y="61554"/>
                      <a:pt x="123325" y="58848"/>
                    </a:cubicBezTo>
                    <a:cubicBezTo>
                      <a:pt x="112744" y="56143"/>
                      <a:pt x="101688" y="55894"/>
                      <a:pt x="90997" y="58120"/>
                    </a:cubicBezTo>
                    <a:cubicBezTo>
                      <a:pt x="80300" y="60347"/>
                      <a:pt x="70265" y="64989"/>
                      <a:pt x="61640" y="71693"/>
                    </a:cubicBezTo>
                    <a:cubicBezTo>
                      <a:pt x="53022" y="78398"/>
                      <a:pt x="46047" y="86985"/>
                      <a:pt x="41254" y="96799"/>
                    </a:cubicBezTo>
                    <a:cubicBezTo>
                      <a:pt x="36461" y="106613"/>
                      <a:pt x="33977" y="117393"/>
                      <a:pt x="33996" y="128314"/>
                    </a:cubicBezTo>
                    <a:cubicBezTo>
                      <a:pt x="34016" y="139105"/>
                      <a:pt x="36454" y="149754"/>
                      <a:pt x="41138" y="159476"/>
                    </a:cubicBezTo>
                    <a:cubicBezTo>
                      <a:pt x="45816" y="169199"/>
                      <a:pt x="52624" y="177747"/>
                      <a:pt x="61043" y="184491"/>
                    </a:cubicBezTo>
                    <a:lnTo>
                      <a:pt x="52028" y="184491"/>
                    </a:lnTo>
                    <a:cubicBezTo>
                      <a:pt x="38174" y="184704"/>
                      <a:pt x="24955" y="190352"/>
                      <a:pt x="15221" y="200222"/>
                    </a:cubicBezTo>
                    <a:cubicBezTo>
                      <a:pt x="5486" y="210084"/>
                      <a:pt x="19" y="223380"/>
                      <a:pt x="0" y="237240"/>
                    </a:cubicBezTo>
                    <a:lnTo>
                      <a:pt x="0" y="378719"/>
                    </a:lnTo>
                    <a:lnTo>
                      <a:pt x="513347" y="378719"/>
                    </a:lnTo>
                    <a:lnTo>
                      <a:pt x="513347" y="237240"/>
                    </a:lnTo>
                    <a:cubicBezTo>
                      <a:pt x="513322" y="223258"/>
                      <a:pt x="507758" y="209853"/>
                      <a:pt x="497870" y="199965"/>
                    </a:cubicBezTo>
                    <a:cubicBezTo>
                      <a:pt x="487982" y="190083"/>
                      <a:pt x="474577" y="184515"/>
                      <a:pt x="460594" y="184491"/>
                    </a:cubicBezTo>
                    <a:lnTo>
                      <a:pt x="451579" y="184491"/>
                    </a:lnTo>
                    <a:cubicBezTo>
                      <a:pt x="461133" y="176996"/>
                      <a:pt x="468628" y="167193"/>
                      <a:pt x="473351" y="156004"/>
                    </a:cubicBezTo>
                    <a:cubicBezTo>
                      <a:pt x="478081" y="144815"/>
                      <a:pt x="479877" y="132608"/>
                      <a:pt x="478587" y="120532"/>
                    </a:cubicBezTo>
                    <a:cubicBezTo>
                      <a:pt x="477291" y="108456"/>
                      <a:pt x="472947" y="96906"/>
                      <a:pt x="465959" y="86972"/>
                    </a:cubicBezTo>
                    <a:cubicBezTo>
                      <a:pt x="458977" y="77037"/>
                      <a:pt x="449577" y="69043"/>
                      <a:pt x="438649" y="63740"/>
                    </a:cubicBezTo>
                    <a:cubicBezTo>
                      <a:pt x="427721" y="58439"/>
                      <a:pt x="415625" y="56004"/>
                      <a:pt x="403497" y="56665"/>
                    </a:cubicBezTo>
                    <a:cubicBezTo>
                      <a:pt x="391370" y="57326"/>
                      <a:pt x="379614" y="61061"/>
                      <a:pt x="369328" y="67519"/>
                    </a:cubicBezTo>
                    <a:cubicBezTo>
                      <a:pt x="359042" y="73977"/>
                      <a:pt x="350565" y="82945"/>
                      <a:pt x="344700" y="93581"/>
                    </a:cubicBezTo>
                    <a:cubicBezTo>
                      <a:pt x="338835" y="104217"/>
                      <a:pt x="335774" y="116169"/>
                      <a:pt x="335800" y="128314"/>
                    </a:cubicBezTo>
                    <a:cubicBezTo>
                      <a:pt x="335813" y="140406"/>
                      <a:pt x="338918" y="152294"/>
                      <a:pt x="344816" y="162850"/>
                    </a:cubicBezTo>
                    <a:cubicBezTo>
                      <a:pt x="337366" y="159838"/>
                      <a:pt x="329409" y="158278"/>
                      <a:pt x="321375" y="158252"/>
                    </a:cubicBezTo>
                    <a:lnTo>
                      <a:pt x="302253" y="158252"/>
                    </a:lnTo>
                    <a:lnTo>
                      <a:pt x="302253" y="155907"/>
                    </a:lnTo>
                    <a:cubicBezTo>
                      <a:pt x="317602" y="145970"/>
                      <a:pt x="329319" y="131338"/>
                      <a:pt x="335671" y="114195"/>
                    </a:cubicBezTo>
                    <a:cubicBezTo>
                      <a:pt x="342018" y="97052"/>
                      <a:pt x="342653" y="78315"/>
                      <a:pt x="337481" y="60781"/>
                    </a:cubicBezTo>
                    <a:cubicBezTo>
                      <a:pt x="332309" y="43247"/>
                      <a:pt x="321606" y="27855"/>
                      <a:pt x="306969" y="16901"/>
                    </a:cubicBezTo>
                    <a:cubicBezTo>
                      <a:pt x="292332" y="5947"/>
                      <a:pt x="274551" y="19"/>
                      <a:pt x="256270" y="0"/>
                    </a:cubicBezTo>
                    <a:lnTo>
                      <a:pt x="256270" y="0"/>
                    </a:lnTo>
                    <a:close/>
                  </a:path>
                </a:pathLst>
              </a:custGeom>
              <a:solidFill>
                <a:srgbClr val="FFFFFF"/>
              </a:solidFill>
              <a:ln w="6417" cap="flat">
                <a:noFill/>
                <a:prstDash val="solid"/>
                <a:miter/>
              </a:ln>
            </p:spPr>
            <p:txBody>
              <a:bodyPr rtlCol="0" anchor="ctr"/>
              <a:lstStyle/>
              <a:p>
                <a:endParaRPr lang="en-US"/>
              </a:p>
            </p:txBody>
          </p:sp>
          <p:sp>
            <p:nvSpPr>
              <p:cNvPr id="12" name="Freeform: Shape 337">
                <a:extLst>
                  <a:ext uri="{FF2B5EF4-FFF2-40B4-BE49-F238E27FC236}">
                    <a16:creationId xmlns:a16="http://schemas.microsoft.com/office/drawing/2014/main" id="{D42A596E-1830-912B-62A0-7E5E3452FCF7}"/>
                  </a:ext>
                </a:extLst>
              </p:cNvPr>
              <p:cNvSpPr/>
              <p:nvPr/>
            </p:nvSpPr>
            <p:spPr>
              <a:xfrm>
                <a:off x="5603783" y="1921700"/>
                <a:ext cx="125341" cy="125336"/>
              </a:xfrm>
              <a:custGeom>
                <a:avLst/>
                <a:gdLst>
                  <a:gd name="connsiteX0" fmla="*/ 62583 w 125341"/>
                  <a:gd name="connsiteY0" fmla="*/ 125337 h 125336"/>
                  <a:gd name="connsiteX1" fmla="*/ 97433 w 125341"/>
                  <a:gd name="connsiteY1" fmla="*/ 114815 h 125336"/>
                  <a:gd name="connsiteX2" fmla="*/ 120553 w 125341"/>
                  <a:gd name="connsiteY2" fmla="*/ 86693 h 125336"/>
                  <a:gd name="connsiteX3" fmla="*/ 124140 w 125341"/>
                  <a:gd name="connsiteY3" fmla="*/ 50465 h 125336"/>
                  <a:gd name="connsiteX4" fmla="*/ 106988 w 125341"/>
                  <a:gd name="connsiteY4" fmla="*/ 18356 h 125336"/>
                  <a:gd name="connsiteX5" fmla="*/ 74878 w 125341"/>
                  <a:gd name="connsiteY5" fmla="*/ 1200 h 125336"/>
                  <a:gd name="connsiteX6" fmla="*/ 38648 w 125341"/>
                  <a:gd name="connsiteY6" fmla="*/ 4788 h 125336"/>
                  <a:gd name="connsiteX7" fmla="*/ 10523 w 125341"/>
                  <a:gd name="connsiteY7" fmla="*/ 27909 h 125336"/>
                  <a:gd name="connsiteX8" fmla="*/ 0 w 125341"/>
                  <a:gd name="connsiteY8" fmla="*/ 62760 h 125336"/>
                  <a:gd name="connsiteX9" fmla="*/ 18487 w 125341"/>
                  <a:gd name="connsiteY9" fmla="*/ 106854 h 125336"/>
                  <a:gd name="connsiteX10" fmla="*/ 62583 w 125341"/>
                  <a:gd name="connsiteY10" fmla="*/ 125337 h 125336"/>
                  <a:gd name="connsiteX11" fmla="*/ 62583 w 125341"/>
                  <a:gd name="connsiteY11" fmla="*/ 15600 h 125336"/>
                  <a:gd name="connsiteX12" fmla="*/ 89143 w 125341"/>
                  <a:gd name="connsiteY12" fmla="*/ 23414 h 125336"/>
                  <a:gd name="connsiteX13" fmla="*/ 106840 w 125341"/>
                  <a:gd name="connsiteY13" fmla="*/ 44705 h 125336"/>
                  <a:gd name="connsiteX14" fmla="*/ 109664 w 125341"/>
                  <a:gd name="connsiteY14" fmla="*/ 72245 h 125336"/>
                  <a:gd name="connsiteX15" fmla="*/ 96663 w 125341"/>
                  <a:gd name="connsiteY15" fmla="*/ 96688 h 125336"/>
                  <a:gd name="connsiteX16" fmla="*/ 72247 w 125341"/>
                  <a:gd name="connsiteY16" fmla="*/ 109736 h 125336"/>
                  <a:gd name="connsiteX17" fmla="*/ 44699 w 125341"/>
                  <a:gd name="connsiteY17" fmla="*/ 106961 h 125336"/>
                  <a:gd name="connsiteX18" fmla="*/ 23376 w 125341"/>
                  <a:gd name="connsiteY18" fmla="*/ 89304 h 125336"/>
                  <a:gd name="connsiteX19" fmla="*/ 15509 w 125341"/>
                  <a:gd name="connsiteY19" fmla="*/ 62760 h 125336"/>
                  <a:gd name="connsiteX20" fmla="*/ 29421 w 125341"/>
                  <a:gd name="connsiteY20" fmla="*/ 29574 h 125336"/>
                  <a:gd name="connsiteX21" fmla="*/ 62583 w 125341"/>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1" h="125336">
                    <a:moveTo>
                      <a:pt x="62583" y="125337"/>
                    </a:moveTo>
                    <a:cubicBezTo>
                      <a:pt x="74987" y="125356"/>
                      <a:pt x="87115" y="121692"/>
                      <a:pt x="97433" y="114815"/>
                    </a:cubicBezTo>
                    <a:cubicBezTo>
                      <a:pt x="107752" y="107935"/>
                      <a:pt x="115798" y="98149"/>
                      <a:pt x="120553" y="86693"/>
                    </a:cubicBezTo>
                    <a:cubicBezTo>
                      <a:pt x="125308" y="75239"/>
                      <a:pt x="126559" y="62630"/>
                      <a:pt x="124140" y="50465"/>
                    </a:cubicBezTo>
                    <a:cubicBezTo>
                      <a:pt x="121727" y="38300"/>
                      <a:pt x="115753" y="27125"/>
                      <a:pt x="106988" y="18356"/>
                    </a:cubicBezTo>
                    <a:cubicBezTo>
                      <a:pt x="98216" y="9586"/>
                      <a:pt x="87038" y="3615"/>
                      <a:pt x="74878" y="1200"/>
                    </a:cubicBezTo>
                    <a:cubicBezTo>
                      <a:pt x="62712" y="-1215"/>
                      <a:pt x="50103" y="33"/>
                      <a:pt x="38648" y="4788"/>
                    </a:cubicBezTo>
                    <a:cubicBezTo>
                      <a:pt x="27194" y="9542"/>
                      <a:pt x="17409" y="17588"/>
                      <a:pt x="10523" y="27909"/>
                    </a:cubicBezTo>
                    <a:cubicBezTo>
                      <a:pt x="3645" y="38228"/>
                      <a:pt x="-13" y="50357"/>
                      <a:pt x="0" y="62760"/>
                    </a:cubicBezTo>
                    <a:cubicBezTo>
                      <a:pt x="141" y="79313"/>
                      <a:pt x="6782" y="95148"/>
                      <a:pt x="18487" y="106854"/>
                    </a:cubicBezTo>
                    <a:cubicBezTo>
                      <a:pt x="30191" y="118559"/>
                      <a:pt x="46028" y="125196"/>
                      <a:pt x="62583" y="125337"/>
                    </a:cubicBezTo>
                    <a:close/>
                    <a:moveTo>
                      <a:pt x="62583" y="15600"/>
                    </a:moveTo>
                    <a:cubicBezTo>
                      <a:pt x="72016" y="15511"/>
                      <a:pt x="81263" y="18231"/>
                      <a:pt x="89143" y="23414"/>
                    </a:cubicBezTo>
                    <a:cubicBezTo>
                      <a:pt x="97023" y="28597"/>
                      <a:pt x="103183" y="36009"/>
                      <a:pt x="106840" y="44705"/>
                    </a:cubicBezTo>
                    <a:cubicBezTo>
                      <a:pt x="110492" y="53401"/>
                      <a:pt x="111480" y="62988"/>
                      <a:pt x="109664" y="72245"/>
                    </a:cubicBezTo>
                    <a:cubicBezTo>
                      <a:pt x="107854" y="81503"/>
                      <a:pt x="103330" y="90011"/>
                      <a:pt x="96663" y="96688"/>
                    </a:cubicBezTo>
                    <a:cubicBezTo>
                      <a:pt x="90002" y="103364"/>
                      <a:pt x="81500" y="107907"/>
                      <a:pt x="72247" y="109736"/>
                    </a:cubicBezTo>
                    <a:cubicBezTo>
                      <a:pt x="62994" y="111566"/>
                      <a:pt x="53407" y="110600"/>
                      <a:pt x="44699" y="106961"/>
                    </a:cubicBezTo>
                    <a:cubicBezTo>
                      <a:pt x="35998" y="103323"/>
                      <a:pt x="28574" y="97176"/>
                      <a:pt x="23376" y="89304"/>
                    </a:cubicBezTo>
                    <a:cubicBezTo>
                      <a:pt x="18179" y="81433"/>
                      <a:pt x="15439" y="72193"/>
                      <a:pt x="15509" y="62760"/>
                    </a:cubicBezTo>
                    <a:cubicBezTo>
                      <a:pt x="15631" y="50304"/>
                      <a:pt x="20624" y="38390"/>
                      <a:pt x="29421" y="29574"/>
                    </a:cubicBezTo>
                    <a:cubicBezTo>
                      <a:pt x="38225" y="20758"/>
                      <a:pt x="50128" y="15741"/>
                      <a:pt x="62583" y="15600"/>
                    </a:cubicBezTo>
                    <a:close/>
                  </a:path>
                </a:pathLst>
              </a:custGeom>
              <a:solidFill>
                <a:srgbClr val="2D5967"/>
              </a:solidFill>
              <a:ln w="6417" cap="flat">
                <a:noFill/>
                <a:prstDash val="solid"/>
                <a:miter/>
              </a:ln>
            </p:spPr>
            <p:txBody>
              <a:bodyPr rtlCol="0" anchor="ctr"/>
              <a:lstStyle/>
              <a:p>
                <a:endParaRPr lang="en-US"/>
              </a:p>
            </p:txBody>
          </p:sp>
          <p:sp>
            <p:nvSpPr>
              <p:cNvPr id="13" name="Freeform: Shape 338">
                <a:extLst>
                  <a:ext uri="{FF2B5EF4-FFF2-40B4-BE49-F238E27FC236}">
                    <a16:creationId xmlns:a16="http://schemas.microsoft.com/office/drawing/2014/main" id="{19EB7A40-F3B9-7982-8B19-F5A35EDCA4A7}"/>
                  </a:ext>
                </a:extLst>
              </p:cNvPr>
              <p:cNvSpPr/>
              <p:nvPr/>
            </p:nvSpPr>
            <p:spPr>
              <a:xfrm>
                <a:off x="5267624" y="2023410"/>
                <a:ext cx="495316" cy="202437"/>
              </a:xfrm>
              <a:custGeom>
                <a:avLst/>
                <a:gdLst>
                  <a:gd name="connsiteX0" fmla="*/ 451579 w 495316"/>
                  <a:gd name="connsiteY0" fmla="*/ 26238 h 202437"/>
                  <a:gd name="connsiteX1" fmla="*/ 438687 w 495316"/>
                  <a:gd name="connsiteY1" fmla="*/ 26238 h 202437"/>
                  <a:gd name="connsiteX2" fmla="*/ 436435 w 495316"/>
                  <a:gd name="connsiteY2" fmla="*/ 29215 h 202437"/>
                  <a:gd name="connsiteX3" fmla="*/ 419751 w 495316"/>
                  <a:gd name="connsiteY3" fmla="*/ 42896 h 202437"/>
                  <a:gd name="connsiteX4" fmla="*/ 398743 w 495316"/>
                  <a:gd name="connsiteY4" fmla="*/ 47798 h 202437"/>
                  <a:gd name="connsiteX5" fmla="*/ 377727 w 495316"/>
                  <a:gd name="connsiteY5" fmla="*/ 42896 h 202437"/>
                  <a:gd name="connsiteX6" fmla="*/ 361050 w 495316"/>
                  <a:gd name="connsiteY6" fmla="*/ 29215 h 202437"/>
                  <a:gd name="connsiteX7" fmla="*/ 358798 w 495316"/>
                  <a:gd name="connsiteY7" fmla="*/ 26238 h 202437"/>
                  <a:gd name="connsiteX8" fmla="*/ 358073 w 495316"/>
                  <a:gd name="connsiteY8" fmla="*/ 26238 h 202437"/>
                  <a:gd name="connsiteX9" fmla="*/ 339021 w 495316"/>
                  <a:gd name="connsiteY9" fmla="*/ 7121 h 202437"/>
                  <a:gd name="connsiteX10" fmla="*/ 312988 w 495316"/>
                  <a:gd name="connsiteY10" fmla="*/ 0 h 202437"/>
                  <a:gd name="connsiteX11" fmla="*/ 297568 w 495316"/>
                  <a:gd name="connsiteY11" fmla="*/ 0 h 202437"/>
                  <a:gd name="connsiteX12" fmla="*/ 295316 w 495316"/>
                  <a:gd name="connsiteY12" fmla="*/ 2976 h 202437"/>
                  <a:gd name="connsiteX13" fmla="*/ 274044 w 495316"/>
                  <a:gd name="connsiteY13" fmla="*/ 20424 h 202437"/>
                  <a:gd name="connsiteX14" fmla="*/ 247254 w 495316"/>
                  <a:gd name="connsiteY14" fmla="*/ 26668 h 202437"/>
                  <a:gd name="connsiteX15" fmla="*/ 220463 w 495316"/>
                  <a:gd name="connsiteY15" fmla="*/ 20424 h 202437"/>
                  <a:gd name="connsiteX16" fmla="*/ 199192 w 495316"/>
                  <a:gd name="connsiteY16" fmla="*/ 2976 h 202437"/>
                  <a:gd name="connsiteX17" fmla="*/ 196939 w 495316"/>
                  <a:gd name="connsiteY17" fmla="*/ 0 h 202437"/>
                  <a:gd name="connsiteX18" fmla="*/ 181879 w 495316"/>
                  <a:gd name="connsiteY18" fmla="*/ 0 h 202437"/>
                  <a:gd name="connsiteX19" fmla="*/ 155840 w 495316"/>
                  <a:gd name="connsiteY19" fmla="*/ 7110 h 202437"/>
                  <a:gd name="connsiteX20" fmla="*/ 136794 w 495316"/>
                  <a:gd name="connsiteY20" fmla="*/ 26238 h 202437"/>
                  <a:gd name="connsiteX21" fmla="*/ 134536 w 495316"/>
                  <a:gd name="connsiteY21" fmla="*/ 29215 h 202437"/>
                  <a:gd name="connsiteX22" fmla="*/ 117858 w 495316"/>
                  <a:gd name="connsiteY22" fmla="*/ 42896 h 202437"/>
                  <a:gd name="connsiteX23" fmla="*/ 96843 w 495316"/>
                  <a:gd name="connsiteY23" fmla="*/ 47798 h 202437"/>
                  <a:gd name="connsiteX24" fmla="*/ 75834 w 495316"/>
                  <a:gd name="connsiteY24" fmla="*/ 42896 h 202437"/>
                  <a:gd name="connsiteX25" fmla="*/ 59157 w 495316"/>
                  <a:gd name="connsiteY25" fmla="*/ 29215 h 202437"/>
                  <a:gd name="connsiteX26" fmla="*/ 56898 w 495316"/>
                  <a:gd name="connsiteY26" fmla="*/ 26238 h 202437"/>
                  <a:gd name="connsiteX27" fmla="*/ 43737 w 495316"/>
                  <a:gd name="connsiteY27" fmla="*/ 26238 h 202437"/>
                  <a:gd name="connsiteX28" fmla="*/ 12840 w 495316"/>
                  <a:gd name="connsiteY28" fmla="*/ 39078 h 202437"/>
                  <a:gd name="connsiteX29" fmla="*/ 0 w 495316"/>
                  <a:gd name="connsiteY29" fmla="*/ 69975 h 202437"/>
                  <a:gd name="connsiteX30" fmla="*/ 0 w 495316"/>
                  <a:gd name="connsiteY30" fmla="*/ 202438 h 202437"/>
                  <a:gd name="connsiteX31" fmla="*/ 15150 w 495316"/>
                  <a:gd name="connsiteY31" fmla="*/ 202438 h 202437"/>
                  <a:gd name="connsiteX32" fmla="*/ 15150 w 495316"/>
                  <a:gd name="connsiteY32" fmla="*/ 69975 h 202437"/>
                  <a:gd name="connsiteX33" fmla="*/ 23518 w 495316"/>
                  <a:gd name="connsiteY33" fmla="*/ 49730 h 202437"/>
                  <a:gd name="connsiteX34" fmla="*/ 43737 w 495316"/>
                  <a:gd name="connsiteY34" fmla="*/ 41298 h 202437"/>
                  <a:gd name="connsiteX35" fmla="*/ 49326 w 495316"/>
                  <a:gd name="connsiteY35" fmla="*/ 41298 h 202437"/>
                  <a:gd name="connsiteX36" fmla="*/ 87179 w 495316"/>
                  <a:gd name="connsiteY36" fmla="*/ 62005 h 202437"/>
                  <a:gd name="connsiteX37" fmla="*/ 129486 w 495316"/>
                  <a:gd name="connsiteY37" fmla="*/ 53561 h 202437"/>
                  <a:gd name="connsiteX38" fmla="*/ 129486 w 495316"/>
                  <a:gd name="connsiteY38" fmla="*/ 202438 h 202437"/>
                  <a:gd name="connsiteX39" fmla="*/ 144276 w 495316"/>
                  <a:gd name="connsiteY39" fmla="*/ 202438 h 202437"/>
                  <a:gd name="connsiteX40" fmla="*/ 144276 w 495316"/>
                  <a:gd name="connsiteY40" fmla="*/ 52393 h 202437"/>
                  <a:gd name="connsiteX41" fmla="*/ 155185 w 495316"/>
                  <a:gd name="connsiteY41" fmla="*/ 26058 h 202437"/>
                  <a:gd name="connsiteX42" fmla="*/ 181519 w 495316"/>
                  <a:gd name="connsiteY42" fmla="*/ 15149 h 202437"/>
                  <a:gd name="connsiteX43" fmla="*/ 189361 w 495316"/>
                  <a:gd name="connsiteY43" fmla="*/ 15149 h 202437"/>
                  <a:gd name="connsiteX44" fmla="*/ 215279 w 495316"/>
                  <a:gd name="connsiteY44" fmla="*/ 34766 h 202437"/>
                  <a:gd name="connsiteX45" fmla="*/ 247029 w 495316"/>
                  <a:gd name="connsiteY45" fmla="*/ 41734 h 202437"/>
                  <a:gd name="connsiteX46" fmla="*/ 278773 w 495316"/>
                  <a:gd name="connsiteY46" fmla="*/ 34766 h 202437"/>
                  <a:gd name="connsiteX47" fmla="*/ 304691 w 495316"/>
                  <a:gd name="connsiteY47" fmla="*/ 15149 h 202437"/>
                  <a:gd name="connsiteX48" fmla="*/ 312449 w 495316"/>
                  <a:gd name="connsiteY48" fmla="*/ 15149 h 202437"/>
                  <a:gd name="connsiteX49" fmla="*/ 338777 w 495316"/>
                  <a:gd name="connsiteY49" fmla="*/ 26058 h 202437"/>
                  <a:gd name="connsiteX50" fmla="*/ 349686 w 495316"/>
                  <a:gd name="connsiteY50" fmla="*/ 52393 h 202437"/>
                  <a:gd name="connsiteX51" fmla="*/ 349686 w 495316"/>
                  <a:gd name="connsiteY51" fmla="*/ 202438 h 202437"/>
                  <a:gd name="connsiteX52" fmla="*/ 364836 w 495316"/>
                  <a:gd name="connsiteY52" fmla="*/ 202438 h 202437"/>
                  <a:gd name="connsiteX53" fmla="*/ 364836 w 495316"/>
                  <a:gd name="connsiteY53" fmla="*/ 53022 h 202437"/>
                  <a:gd name="connsiteX54" fmla="*/ 407604 w 495316"/>
                  <a:gd name="connsiteY54" fmla="*/ 62333 h 202437"/>
                  <a:gd name="connsiteX55" fmla="*/ 445990 w 495316"/>
                  <a:gd name="connsiteY55" fmla="*/ 41298 h 202437"/>
                  <a:gd name="connsiteX56" fmla="*/ 451579 w 495316"/>
                  <a:gd name="connsiteY56" fmla="*/ 41298 h 202437"/>
                  <a:gd name="connsiteX57" fmla="*/ 471830 w 495316"/>
                  <a:gd name="connsiteY57" fmla="*/ 49723 h 202437"/>
                  <a:gd name="connsiteX58" fmla="*/ 480256 w 495316"/>
                  <a:gd name="connsiteY58" fmla="*/ 69975 h 202437"/>
                  <a:gd name="connsiteX59" fmla="*/ 480256 w 495316"/>
                  <a:gd name="connsiteY59" fmla="*/ 202438 h 202437"/>
                  <a:gd name="connsiteX60" fmla="*/ 495316 w 495316"/>
                  <a:gd name="connsiteY60" fmla="*/ 202438 h 202437"/>
                  <a:gd name="connsiteX61" fmla="*/ 495316 w 495316"/>
                  <a:gd name="connsiteY61" fmla="*/ 69975 h 202437"/>
                  <a:gd name="connsiteX62" fmla="*/ 482482 w 495316"/>
                  <a:gd name="connsiteY62" fmla="*/ 39078 h 202437"/>
                  <a:gd name="connsiteX63" fmla="*/ 451579 w 495316"/>
                  <a:gd name="connsiteY63" fmla="*/ 26238 h 20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95316" h="202437">
                    <a:moveTo>
                      <a:pt x="451579" y="26238"/>
                    </a:moveTo>
                    <a:lnTo>
                      <a:pt x="438687" y="26238"/>
                    </a:lnTo>
                    <a:lnTo>
                      <a:pt x="436435" y="29215"/>
                    </a:lnTo>
                    <a:cubicBezTo>
                      <a:pt x="431995" y="34997"/>
                      <a:pt x="426290" y="39675"/>
                      <a:pt x="419751" y="42896"/>
                    </a:cubicBezTo>
                    <a:cubicBezTo>
                      <a:pt x="413219" y="46124"/>
                      <a:pt x="406026" y="47798"/>
                      <a:pt x="398743" y="47798"/>
                    </a:cubicBezTo>
                    <a:cubicBezTo>
                      <a:pt x="391453" y="47798"/>
                      <a:pt x="384266" y="46124"/>
                      <a:pt x="377727" y="42896"/>
                    </a:cubicBezTo>
                    <a:cubicBezTo>
                      <a:pt x="371195" y="39675"/>
                      <a:pt x="365484" y="34997"/>
                      <a:pt x="361050" y="29215"/>
                    </a:cubicBezTo>
                    <a:lnTo>
                      <a:pt x="358798" y="26238"/>
                    </a:lnTo>
                    <a:lnTo>
                      <a:pt x="358073" y="26238"/>
                    </a:lnTo>
                    <a:cubicBezTo>
                      <a:pt x="353497" y="18315"/>
                      <a:pt x="346933" y="11724"/>
                      <a:pt x="339021" y="7121"/>
                    </a:cubicBezTo>
                    <a:cubicBezTo>
                      <a:pt x="331116" y="2519"/>
                      <a:pt x="322138" y="63"/>
                      <a:pt x="312988" y="0"/>
                    </a:cubicBezTo>
                    <a:lnTo>
                      <a:pt x="297568" y="0"/>
                    </a:lnTo>
                    <a:lnTo>
                      <a:pt x="295316" y="2976"/>
                    </a:lnTo>
                    <a:cubicBezTo>
                      <a:pt x="289656" y="10345"/>
                      <a:pt x="282379" y="16315"/>
                      <a:pt x="274044" y="20424"/>
                    </a:cubicBezTo>
                    <a:cubicBezTo>
                      <a:pt x="265709" y="24531"/>
                      <a:pt x="256545" y="26668"/>
                      <a:pt x="247254" y="26668"/>
                    </a:cubicBezTo>
                    <a:cubicBezTo>
                      <a:pt x="237962" y="26668"/>
                      <a:pt x="228792" y="24531"/>
                      <a:pt x="220463" y="20424"/>
                    </a:cubicBezTo>
                    <a:cubicBezTo>
                      <a:pt x="212128" y="16315"/>
                      <a:pt x="204851" y="10345"/>
                      <a:pt x="199192" y="2976"/>
                    </a:cubicBezTo>
                    <a:lnTo>
                      <a:pt x="196939" y="0"/>
                    </a:lnTo>
                    <a:lnTo>
                      <a:pt x="181879" y="0"/>
                    </a:lnTo>
                    <a:cubicBezTo>
                      <a:pt x="172728" y="55"/>
                      <a:pt x="163745" y="2506"/>
                      <a:pt x="155840" y="7110"/>
                    </a:cubicBezTo>
                    <a:cubicBezTo>
                      <a:pt x="147927" y="11713"/>
                      <a:pt x="141363" y="18309"/>
                      <a:pt x="136794" y="26238"/>
                    </a:cubicBezTo>
                    <a:lnTo>
                      <a:pt x="134536" y="29215"/>
                    </a:lnTo>
                    <a:cubicBezTo>
                      <a:pt x="130102" y="34997"/>
                      <a:pt x="124391" y="39675"/>
                      <a:pt x="117858" y="42896"/>
                    </a:cubicBezTo>
                    <a:cubicBezTo>
                      <a:pt x="111320" y="46124"/>
                      <a:pt x="104132" y="47798"/>
                      <a:pt x="96843" y="47798"/>
                    </a:cubicBezTo>
                    <a:cubicBezTo>
                      <a:pt x="89560" y="47798"/>
                      <a:pt x="82373" y="46124"/>
                      <a:pt x="75834" y="42896"/>
                    </a:cubicBezTo>
                    <a:cubicBezTo>
                      <a:pt x="69302" y="39675"/>
                      <a:pt x="63591" y="34997"/>
                      <a:pt x="59157" y="29215"/>
                    </a:cubicBezTo>
                    <a:lnTo>
                      <a:pt x="56898" y="26238"/>
                    </a:lnTo>
                    <a:lnTo>
                      <a:pt x="43737" y="26238"/>
                    </a:lnTo>
                    <a:cubicBezTo>
                      <a:pt x="32142" y="26263"/>
                      <a:pt x="21035" y="30877"/>
                      <a:pt x="12840" y="39078"/>
                    </a:cubicBezTo>
                    <a:cubicBezTo>
                      <a:pt x="4640" y="47272"/>
                      <a:pt x="25" y="58380"/>
                      <a:pt x="0" y="69975"/>
                    </a:cubicBezTo>
                    <a:lnTo>
                      <a:pt x="0" y="202438"/>
                    </a:lnTo>
                    <a:lnTo>
                      <a:pt x="15150" y="202438"/>
                    </a:lnTo>
                    <a:lnTo>
                      <a:pt x="15150" y="69975"/>
                    </a:lnTo>
                    <a:cubicBezTo>
                      <a:pt x="15150" y="62384"/>
                      <a:pt x="18160" y="55107"/>
                      <a:pt x="23518" y="49730"/>
                    </a:cubicBezTo>
                    <a:cubicBezTo>
                      <a:pt x="28876" y="44353"/>
                      <a:pt x="36146" y="41324"/>
                      <a:pt x="43737" y="41298"/>
                    </a:cubicBezTo>
                    <a:lnTo>
                      <a:pt x="49326" y="41298"/>
                    </a:lnTo>
                    <a:cubicBezTo>
                      <a:pt x="59118" y="52431"/>
                      <a:pt x="72517" y="59766"/>
                      <a:pt x="87179" y="62005"/>
                    </a:cubicBezTo>
                    <a:cubicBezTo>
                      <a:pt x="101835" y="64251"/>
                      <a:pt x="116812" y="61261"/>
                      <a:pt x="129486" y="53561"/>
                    </a:cubicBezTo>
                    <a:lnTo>
                      <a:pt x="129486" y="202438"/>
                    </a:lnTo>
                    <a:lnTo>
                      <a:pt x="144276" y="202438"/>
                    </a:lnTo>
                    <a:lnTo>
                      <a:pt x="144276" y="52393"/>
                    </a:lnTo>
                    <a:cubicBezTo>
                      <a:pt x="144276" y="42511"/>
                      <a:pt x="148197" y="33040"/>
                      <a:pt x="155185" y="26058"/>
                    </a:cubicBezTo>
                    <a:cubicBezTo>
                      <a:pt x="162166" y="19073"/>
                      <a:pt x="171638" y="15149"/>
                      <a:pt x="181519" y="15149"/>
                    </a:cubicBezTo>
                    <a:lnTo>
                      <a:pt x="189361" y="15149"/>
                    </a:lnTo>
                    <a:cubicBezTo>
                      <a:pt x="196484" y="23485"/>
                      <a:pt x="205326" y="30178"/>
                      <a:pt x="215279" y="34766"/>
                    </a:cubicBezTo>
                    <a:cubicBezTo>
                      <a:pt x="225231" y="39354"/>
                      <a:pt x="236063" y="41734"/>
                      <a:pt x="247029" y="41734"/>
                    </a:cubicBezTo>
                    <a:cubicBezTo>
                      <a:pt x="257989" y="41734"/>
                      <a:pt x="268821" y="39354"/>
                      <a:pt x="278773" y="34766"/>
                    </a:cubicBezTo>
                    <a:cubicBezTo>
                      <a:pt x="288732" y="30178"/>
                      <a:pt x="297575" y="23485"/>
                      <a:pt x="304691" y="15149"/>
                    </a:cubicBezTo>
                    <a:lnTo>
                      <a:pt x="312449" y="15149"/>
                    </a:lnTo>
                    <a:cubicBezTo>
                      <a:pt x="322325" y="15149"/>
                      <a:pt x="331795" y="19073"/>
                      <a:pt x="338777" y="26058"/>
                    </a:cubicBezTo>
                    <a:cubicBezTo>
                      <a:pt x="345765" y="33040"/>
                      <a:pt x="349686" y="42511"/>
                      <a:pt x="349686" y="52393"/>
                    </a:cubicBezTo>
                    <a:lnTo>
                      <a:pt x="349686" y="202438"/>
                    </a:lnTo>
                    <a:lnTo>
                      <a:pt x="364836" y="202438"/>
                    </a:lnTo>
                    <a:lnTo>
                      <a:pt x="364836" y="53022"/>
                    </a:lnTo>
                    <a:cubicBezTo>
                      <a:pt x="377503" y="61178"/>
                      <a:pt x="392692" y="64489"/>
                      <a:pt x="407604" y="62333"/>
                    </a:cubicBezTo>
                    <a:cubicBezTo>
                      <a:pt x="422517" y="60176"/>
                      <a:pt x="436153" y="52707"/>
                      <a:pt x="445990" y="41298"/>
                    </a:cubicBezTo>
                    <a:lnTo>
                      <a:pt x="451579" y="41298"/>
                    </a:lnTo>
                    <a:cubicBezTo>
                      <a:pt x="459176" y="41324"/>
                      <a:pt x="466459" y="44353"/>
                      <a:pt x="471830" y="49723"/>
                    </a:cubicBezTo>
                    <a:cubicBezTo>
                      <a:pt x="477201" y="55094"/>
                      <a:pt x="480230" y="62377"/>
                      <a:pt x="480256" y="69975"/>
                    </a:cubicBezTo>
                    <a:lnTo>
                      <a:pt x="480256" y="202438"/>
                    </a:lnTo>
                    <a:lnTo>
                      <a:pt x="495316" y="202438"/>
                    </a:lnTo>
                    <a:lnTo>
                      <a:pt x="495316" y="69975"/>
                    </a:lnTo>
                    <a:cubicBezTo>
                      <a:pt x="495290" y="58380"/>
                      <a:pt x="490677" y="47272"/>
                      <a:pt x="482482" y="39078"/>
                    </a:cubicBezTo>
                    <a:cubicBezTo>
                      <a:pt x="474282" y="30877"/>
                      <a:pt x="463174" y="26263"/>
                      <a:pt x="451579" y="26238"/>
                    </a:cubicBezTo>
                    <a:close/>
                  </a:path>
                </a:pathLst>
              </a:custGeom>
              <a:solidFill>
                <a:srgbClr val="2D5967"/>
              </a:solidFill>
              <a:ln w="6417" cap="flat">
                <a:noFill/>
                <a:prstDash val="solid"/>
                <a:miter/>
              </a:ln>
            </p:spPr>
            <p:txBody>
              <a:bodyPr rtlCol="0" anchor="ctr"/>
              <a:lstStyle/>
              <a:p>
                <a:endParaRPr lang="en-US"/>
              </a:p>
            </p:txBody>
          </p:sp>
          <p:sp>
            <p:nvSpPr>
              <p:cNvPr id="14" name="Freeform: Shape 339">
                <a:extLst>
                  <a:ext uri="{FF2B5EF4-FFF2-40B4-BE49-F238E27FC236}">
                    <a16:creationId xmlns:a16="http://schemas.microsoft.com/office/drawing/2014/main" id="{1AFCF262-07E4-AFB6-3687-B5AFF7CA682B}"/>
                  </a:ext>
                </a:extLst>
              </p:cNvPr>
              <p:cNvSpPr/>
              <p:nvPr/>
            </p:nvSpPr>
            <p:spPr>
              <a:xfrm>
                <a:off x="5301601" y="1921700"/>
                <a:ext cx="125342" cy="125336"/>
              </a:xfrm>
              <a:custGeom>
                <a:avLst/>
                <a:gdLst>
                  <a:gd name="connsiteX0" fmla="*/ 62583 w 125342"/>
                  <a:gd name="connsiteY0" fmla="*/ 125337 h 125336"/>
                  <a:gd name="connsiteX1" fmla="*/ 97434 w 125342"/>
                  <a:gd name="connsiteY1" fmla="*/ 114815 h 125336"/>
                  <a:gd name="connsiteX2" fmla="*/ 120553 w 125342"/>
                  <a:gd name="connsiteY2" fmla="*/ 86693 h 125336"/>
                  <a:gd name="connsiteX3" fmla="*/ 124140 w 125342"/>
                  <a:gd name="connsiteY3" fmla="*/ 50465 h 125336"/>
                  <a:gd name="connsiteX4" fmla="*/ 106988 w 125342"/>
                  <a:gd name="connsiteY4" fmla="*/ 18356 h 125336"/>
                  <a:gd name="connsiteX5" fmla="*/ 74878 w 125342"/>
                  <a:gd name="connsiteY5" fmla="*/ 1200 h 125336"/>
                  <a:gd name="connsiteX6" fmla="*/ 38649 w 125342"/>
                  <a:gd name="connsiteY6" fmla="*/ 4788 h 125336"/>
                  <a:gd name="connsiteX7" fmla="*/ 10530 w 125342"/>
                  <a:gd name="connsiteY7" fmla="*/ 27909 h 125336"/>
                  <a:gd name="connsiteX8" fmla="*/ 0 w 125342"/>
                  <a:gd name="connsiteY8" fmla="*/ 62760 h 125336"/>
                  <a:gd name="connsiteX9" fmla="*/ 18487 w 125342"/>
                  <a:gd name="connsiteY9" fmla="*/ 106854 h 125336"/>
                  <a:gd name="connsiteX10" fmla="*/ 62583 w 125342"/>
                  <a:gd name="connsiteY10" fmla="*/ 125337 h 125336"/>
                  <a:gd name="connsiteX11" fmla="*/ 62583 w 125342"/>
                  <a:gd name="connsiteY11" fmla="*/ 15600 h 125336"/>
                  <a:gd name="connsiteX12" fmla="*/ 88982 w 125342"/>
                  <a:gd name="connsiteY12" fmla="*/ 23609 h 125336"/>
                  <a:gd name="connsiteX13" fmla="*/ 106488 w 125342"/>
                  <a:gd name="connsiteY13" fmla="*/ 44935 h 125336"/>
                  <a:gd name="connsiteX14" fmla="*/ 109189 w 125342"/>
                  <a:gd name="connsiteY14" fmla="*/ 72391 h 125336"/>
                  <a:gd name="connsiteX15" fmla="*/ 96182 w 125342"/>
                  <a:gd name="connsiteY15" fmla="*/ 96722 h 125336"/>
                  <a:gd name="connsiteX16" fmla="*/ 71856 w 125342"/>
                  <a:gd name="connsiteY16" fmla="*/ 109728 h 125336"/>
                  <a:gd name="connsiteX17" fmla="*/ 44398 w 125342"/>
                  <a:gd name="connsiteY17" fmla="*/ 107023 h 125336"/>
                  <a:gd name="connsiteX18" fmla="*/ 23069 w 125342"/>
                  <a:gd name="connsiteY18" fmla="*/ 89521 h 125336"/>
                  <a:gd name="connsiteX19" fmla="*/ 15060 w 125342"/>
                  <a:gd name="connsiteY19" fmla="*/ 63120 h 125336"/>
                  <a:gd name="connsiteX20" fmla="*/ 28978 w 125342"/>
                  <a:gd name="connsiteY20" fmla="*/ 29518 h 125336"/>
                  <a:gd name="connsiteX21" fmla="*/ 62583 w 125342"/>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2" h="125336">
                    <a:moveTo>
                      <a:pt x="62583" y="125337"/>
                    </a:moveTo>
                    <a:cubicBezTo>
                      <a:pt x="74987" y="125356"/>
                      <a:pt x="87115" y="121692"/>
                      <a:pt x="97434" y="114815"/>
                    </a:cubicBezTo>
                    <a:cubicBezTo>
                      <a:pt x="107752" y="107935"/>
                      <a:pt x="115799" y="98149"/>
                      <a:pt x="120553" y="86693"/>
                    </a:cubicBezTo>
                    <a:cubicBezTo>
                      <a:pt x="125308" y="75239"/>
                      <a:pt x="126560" y="62630"/>
                      <a:pt x="124140" y="50465"/>
                    </a:cubicBezTo>
                    <a:cubicBezTo>
                      <a:pt x="121728" y="38300"/>
                      <a:pt x="115753" y="27125"/>
                      <a:pt x="106988" y="18356"/>
                    </a:cubicBezTo>
                    <a:cubicBezTo>
                      <a:pt x="98216" y="9586"/>
                      <a:pt x="87038" y="3615"/>
                      <a:pt x="74878" y="1200"/>
                    </a:cubicBezTo>
                    <a:cubicBezTo>
                      <a:pt x="62712" y="-1215"/>
                      <a:pt x="50103" y="33"/>
                      <a:pt x="38649" y="4788"/>
                    </a:cubicBezTo>
                    <a:cubicBezTo>
                      <a:pt x="27195" y="9542"/>
                      <a:pt x="17409" y="17588"/>
                      <a:pt x="10530" y="27909"/>
                    </a:cubicBezTo>
                    <a:cubicBezTo>
                      <a:pt x="3645" y="38228"/>
                      <a:pt x="-13" y="50357"/>
                      <a:pt x="0" y="62760"/>
                    </a:cubicBezTo>
                    <a:cubicBezTo>
                      <a:pt x="141" y="79313"/>
                      <a:pt x="6783" y="95148"/>
                      <a:pt x="18487" y="106854"/>
                    </a:cubicBezTo>
                    <a:cubicBezTo>
                      <a:pt x="30191" y="118559"/>
                      <a:pt x="46028" y="125196"/>
                      <a:pt x="62583" y="125337"/>
                    </a:cubicBezTo>
                    <a:close/>
                    <a:moveTo>
                      <a:pt x="62583" y="15600"/>
                    </a:moveTo>
                    <a:cubicBezTo>
                      <a:pt x="71978" y="15600"/>
                      <a:pt x="81167" y="18387"/>
                      <a:pt x="88982" y="23609"/>
                    </a:cubicBezTo>
                    <a:cubicBezTo>
                      <a:pt x="96798" y="28830"/>
                      <a:pt x="102888" y="36252"/>
                      <a:pt x="106488" y="44935"/>
                    </a:cubicBezTo>
                    <a:cubicBezTo>
                      <a:pt x="110081" y="53618"/>
                      <a:pt x="111024" y="63173"/>
                      <a:pt x="109189" y="72391"/>
                    </a:cubicBezTo>
                    <a:cubicBezTo>
                      <a:pt x="107354" y="81609"/>
                      <a:pt x="102830" y="90076"/>
                      <a:pt x="96182" y="96722"/>
                    </a:cubicBezTo>
                    <a:cubicBezTo>
                      <a:pt x="89541" y="103368"/>
                      <a:pt x="81071" y="107894"/>
                      <a:pt x="71856" y="109728"/>
                    </a:cubicBezTo>
                    <a:cubicBezTo>
                      <a:pt x="62635" y="111561"/>
                      <a:pt x="53080" y="110620"/>
                      <a:pt x="44398" y="107023"/>
                    </a:cubicBezTo>
                    <a:cubicBezTo>
                      <a:pt x="35716" y="103427"/>
                      <a:pt x="28292" y="97336"/>
                      <a:pt x="23069" y="89521"/>
                    </a:cubicBezTo>
                    <a:cubicBezTo>
                      <a:pt x="17845" y="81707"/>
                      <a:pt x="15060" y="72519"/>
                      <a:pt x="15060" y="63120"/>
                    </a:cubicBezTo>
                    <a:cubicBezTo>
                      <a:pt x="15060" y="50517"/>
                      <a:pt x="20066" y="38430"/>
                      <a:pt x="28978" y="29518"/>
                    </a:cubicBezTo>
                    <a:cubicBezTo>
                      <a:pt x="37892" y="20606"/>
                      <a:pt x="49981" y="15600"/>
                      <a:pt x="62583" y="15600"/>
                    </a:cubicBezTo>
                    <a:close/>
                  </a:path>
                </a:pathLst>
              </a:custGeom>
              <a:solidFill>
                <a:srgbClr val="2D5967"/>
              </a:solidFill>
              <a:ln w="6417" cap="flat">
                <a:noFill/>
                <a:prstDash val="solid"/>
                <a:miter/>
              </a:ln>
            </p:spPr>
            <p:txBody>
              <a:bodyPr rtlCol="0" anchor="ctr"/>
              <a:lstStyle/>
              <a:p>
                <a:endParaRPr lang="en-US"/>
              </a:p>
            </p:txBody>
          </p:sp>
          <p:sp>
            <p:nvSpPr>
              <p:cNvPr id="15" name="Freeform: Shape 340">
                <a:extLst>
                  <a:ext uri="{FF2B5EF4-FFF2-40B4-BE49-F238E27FC236}">
                    <a16:creationId xmlns:a16="http://schemas.microsoft.com/office/drawing/2014/main" id="{4F071885-E2DD-C327-75DB-D8AF95D2DD9E}"/>
                  </a:ext>
                </a:extLst>
              </p:cNvPr>
              <p:cNvSpPr/>
              <p:nvPr/>
            </p:nvSpPr>
            <p:spPr>
              <a:xfrm>
                <a:off x="5438934" y="1865065"/>
                <a:ext cx="151491" cy="151488"/>
              </a:xfrm>
              <a:custGeom>
                <a:avLst/>
                <a:gdLst>
                  <a:gd name="connsiteX0" fmla="*/ 75924 w 151491"/>
                  <a:gd name="connsiteY0" fmla="*/ 151488 h 151488"/>
                  <a:gd name="connsiteX1" fmla="*/ 117967 w 151491"/>
                  <a:gd name="connsiteY1" fmla="*/ 138629 h 151488"/>
                  <a:gd name="connsiteX2" fmla="*/ 145784 w 151491"/>
                  <a:gd name="connsiteY2" fmla="*/ 104584 h 151488"/>
                  <a:gd name="connsiteX3" fmla="*/ 150006 w 151491"/>
                  <a:gd name="connsiteY3" fmla="*/ 60824 h 151488"/>
                  <a:gd name="connsiteX4" fmla="*/ 129209 w 151491"/>
                  <a:gd name="connsiteY4" fmla="*/ 22089 h 151488"/>
                  <a:gd name="connsiteX5" fmla="*/ 90400 w 151491"/>
                  <a:gd name="connsiteY5" fmla="*/ 1431 h 151488"/>
                  <a:gd name="connsiteX6" fmla="*/ 46657 w 151491"/>
                  <a:gd name="connsiteY6" fmla="*/ 5809 h 151488"/>
                  <a:gd name="connsiteX7" fmla="*/ 12712 w 151491"/>
                  <a:gd name="connsiteY7" fmla="*/ 33747 h 151488"/>
                  <a:gd name="connsiteX8" fmla="*/ 0 w 151491"/>
                  <a:gd name="connsiteY8" fmla="*/ 75834 h 151488"/>
                  <a:gd name="connsiteX9" fmla="*/ 5813 w 151491"/>
                  <a:gd name="connsiteY9" fmla="*/ 104834 h 151488"/>
                  <a:gd name="connsiteX10" fmla="*/ 22279 w 151491"/>
                  <a:gd name="connsiteY10" fmla="*/ 129399 h 151488"/>
                  <a:gd name="connsiteX11" fmla="*/ 46907 w 151491"/>
                  <a:gd name="connsiteY11" fmla="*/ 145783 h 151488"/>
                  <a:gd name="connsiteX12" fmla="*/ 75924 w 151491"/>
                  <a:gd name="connsiteY12" fmla="*/ 151488 h 151488"/>
                  <a:gd name="connsiteX13" fmla="*/ 75924 w 151491"/>
                  <a:gd name="connsiteY13" fmla="*/ 15238 h 151488"/>
                  <a:gd name="connsiteX14" fmla="*/ 109593 w 151491"/>
                  <a:gd name="connsiteY14" fmla="*/ 25451 h 151488"/>
                  <a:gd name="connsiteX15" fmla="*/ 131911 w 151491"/>
                  <a:gd name="connsiteY15" fmla="*/ 52645 h 151488"/>
                  <a:gd name="connsiteX16" fmla="*/ 135357 w 151491"/>
                  <a:gd name="connsiteY16" fmla="*/ 87656 h 151488"/>
                  <a:gd name="connsiteX17" fmla="*/ 118775 w 151491"/>
                  <a:gd name="connsiteY17" fmla="*/ 118681 h 151488"/>
                  <a:gd name="connsiteX18" fmla="*/ 87750 w 151491"/>
                  <a:gd name="connsiteY18" fmla="*/ 135265 h 151488"/>
                  <a:gd name="connsiteX19" fmla="*/ 52740 w 151491"/>
                  <a:gd name="connsiteY19" fmla="*/ 131817 h 151488"/>
                  <a:gd name="connsiteX20" fmla="*/ 25545 w 151491"/>
                  <a:gd name="connsiteY20" fmla="*/ 109499 h 151488"/>
                  <a:gd name="connsiteX21" fmla="*/ 15330 w 151491"/>
                  <a:gd name="connsiteY21" fmla="*/ 75834 h 151488"/>
                  <a:gd name="connsiteX22" fmla="*/ 33104 w 151491"/>
                  <a:gd name="connsiteY22" fmla="*/ 33013 h 151488"/>
                  <a:gd name="connsiteX23" fmla="*/ 75924 w 151491"/>
                  <a:gd name="connsiteY23" fmla="*/ 15238 h 15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491" h="151488">
                    <a:moveTo>
                      <a:pt x="75924" y="151488"/>
                    </a:moveTo>
                    <a:cubicBezTo>
                      <a:pt x="90901" y="151453"/>
                      <a:pt x="105531" y="146978"/>
                      <a:pt x="117967" y="138629"/>
                    </a:cubicBezTo>
                    <a:cubicBezTo>
                      <a:pt x="130403" y="130280"/>
                      <a:pt x="140079" y="118433"/>
                      <a:pt x="145784" y="104584"/>
                    </a:cubicBezTo>
                    <a:cubicBezTo>
                      <a:pt x="151489" y="90735"/>
                      <a:pt x="152958" y="75507"/>
                      <a:pt x="150006" y="60824"/>
                    </a:cubicBezTo>
                    <a:cubicBezTo>
                      <a:pt x="147055" y="46140"/>
                      <a:pt x="139817" y="32661"/>
                      <a:pt x="129209" y="22089"/>
                    </a:cubicBezTo>
                    <a:cubicBezTo>
                      <a:pt x="118602" y="11518"/>
                      <a:pt x="105095" y="4329"/>
                      <a:pt x="90400" y="1431"/>
                    </a:cubicBezTo>
                    <a:cubicBezTo>
                      <a:pt x="75706" y="-1466"/>
                      <a:pt x="60485" y="57"/>
                      <a:pt x="46657" y="5809"/>
                    </a:cubicBezTo>
                    <a:cubicBezTo>
                      <a:pt x="32828" y="11561"/>
                      <a:pt x="21015" y="21283"/>
                      <a:pt x="12712" y="33747"/>
                    </a:cubicBezTo>
                    <a:cubicBezTo>
                      <a:pt x="4408" y="46211"/>
                      <a:pt x="-13" y="60857"/>
                      <a:pt x="0" y="75834"/>
                    </a:cubicBezTo>
                    <a:cubicBezTo>
                      <a:pt x="13" y="85788"/>
                      <a:pt x="1989" y="95643"/>
                      <a:pt x="5813" y="104834"/>
                    </a:cubicBezTo>
                    <a:cubicBezTo>
                      <a:pt x="9632" y="114025"/>
                      <a:pt x="15233" y="122373"/>
                      <a:pt x="22279" y="129399"/>
                    </a:cubicBezTo>
                    <a:cubicBezTo>
                      <a:pt x="29331" y="136425"/>
                      <a:pt x="37699" y="141992"/>
                      <a:pt x="46907" y="145783"/>
                    </a:cubicBezTo>
                    <a:cubicBezTo>
                      <a:pt x="56109" y="149573"/>
                      <a:pt x="65971" y="151512"/>
                      <a:pt x="75924" y="151488"/>
                    </a:cubicBezTo>
                    <a:close/>
                    <a:moveTo>
                      <a:pt x="75924" y="15238"/>
                    </a:moveTo>
                    <a:cubicBezTo>
                      <a:pt x="87910" y="15238"/>
                      <a:pt x="99628" y="18793"/>
                      <a:pt x="109593" y="25451"/>
                    </a:cubicBezTo>
                    <a:cubicBezTo>
                      <a:pt x="119558" y="32109"/>
                      <a:pt x="127323" y="41573"/>
                      <a:pt x="131911" y="52645"/>
                    </a:cubicBezTo>
                    <a:cubicBezTo>
                      <a:pt x="136493" y="63718"/>
                      <a:pt x="137692" y="75901"/>
                      <a:pt x="135357" y="87656"/>
                    </a:cubicBezTo>
                    <a:cubicBezTo>
                      <a:pt x="133021" y="99410"/>
                      <a:pt x="127246" y="110207"/>
                      <a:pt x="118775" y="118681"/>
                    </a:cubicBezTo>
                    <a:cubicBezTo>
                      <a:pt x="110299" y="127156"/>
                      <a:pt x="99499" y="132927"/>
                      <a:pt x="87750" y="135265"/>
                    </a:cubicBezTo>
                    <a:cubicBezTo>
                      <a:pt x="75994" y="137603"/>
                      <a:pt x="63809" y="136403"/>
                      <a:pt x="52740" y="131817"/>
                    </a:cubicBezTo>
                    <a:cubicBezTo>
                      <a:pt x="41664" y="127230"/>
                      <a:pt x="32199" y="119464"/>
                      <a:pt x="25545" y="109499"/>
                    </a:cubicBezTo>
                    <a:cubicBezTo>
                      <a:pt x="18885" y="99534"/>
                      <a:pt x="15330" y="87819"/>
                      <a:pt x="15330" y="75834"/>
                    </a:cubicBezTo>
                    <a:cubicBezTo>
                      <a:pt x="15355" y="59771"/>
                      <a:pt x="21747" y="44372"/>
                      <a:pt x="33104" y="33013"/>
                    </a:cubicBezTo>
                    <a:cubicBezTo>
                      <a:pt x="44462" y="21654"/>
                      <a:pt x="59863" y="15262"/>
                      <a:pt x="75924" y="15238"/>
                    </a:cubicBezTo>
                    <a:close/>
                  </a:path>
                </a:pathLst>
              </a:custGeom>
              <a:solidFill>
                <a:srgbClr val="2D5967"/>
              </a:solidFill>
              <a:ln w="6417" cap="flat">
                <a:noFill/>
                <a:prstDash val="solid"/>
                <a:miter/>
              </a:ln>
            </p:spPr>
            <p:txBody>
              <a:bodyPr rtlCol="0" anchor="ctr"/>
              <a:lstStyle/>
              <a:p>
                <a:endParaRPr lang="en-US"/>
              </a:p>
            </p:txBody>
          </p:sp>
          <p:sp>
            <p:nvSpPr>
              <p:cNvPr id="16" name="Freeform: Shape 341">
                <a:extLst>
                  <a:ext uri="{FF2B5EF4-FFF2-40B4-BE49-F238E27FC236}">
                    <a16:creationId xmlns:a16="http://schemas.microsoft.com/office/drawing/2014/main" id="{B20AF416-0EE1-FBDC-6A70-A7A1E2863D03}"/>
                  </a:ext>
                </a:extLst>
              </p:cNvPr>
              <p:cNvSpPr/>
              <p:nvPr/>
            </p:nvSpPr>
            <p:spPr>
              <a:xfrm>
                <a:off x="5441918" y="2132432"/>
                <a:ext cx="15143" cy="93416"/>
              </a:xfrm>
              <a:custGeom>
                <a:avLst/>
                <a:gdLst>
                  <a:gd name="connsiteX0" fmla="*/ 7572 w 15143"/>
                  <a:gd name="connsiteY0" fmla="*/ 0 h 93416"/>
                  <a:gd name="connsiteX1" fmla="*/ 0 w 15143"/>
                  <a:gd name="connsiteY1" fmla="*/ 0 h 93416"/>
                  <a:gd name="connsiteX2" fmla="*/ 0 w 15143"/>
                  <a:gd name="connsiteY2" fmla="*/ 93416 h 93416"/>
                  <a:gd name="connsiteX3" fmla="*/ 3786 w 15143"/>
                  <a:gd name="connsiteY3" fmla="*/ 93416 h 93416"/>
                  <a:gd name="connsiteX4" fmla="*/ 15144 w 15143"/>
                  <a:gd name="connsiteY4" fmla="*/ 93416 h 93416"/>
                  <a:gd name="connsiteX5" fmla="*/ 15144 w 15143"/>
                  <a:gd name="connsiteY5" fmla="*/ 15150 h 93416"/>
                  <a:gd name="connsiteX6" fmla="*/ 7572 w 15143"/>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43" h="93416">
                    <a:moveTo>
                      <a:pt x="7572" y="0"/>
                    </a:moveTo>
                    <a:lnTo>
                      <a:pt x="0" y="0"/>
                    </a:lnTo>
                    <a:lnTo>
                      <a:pt x="0" y="93416"/>
                    </a:lnTo>
                    <a:lnTo>
                      <a:pt x="3786" y="93416"/>
                    </a:lnTo>
                    <a:lnTo>
                      <a:pt x="15144" y="93416"/>
                    </a:lnTo>
                    <a:lnTo>
                      <a:pt x="15144" y="15150"/>
                    </a:lnTo>
                    <a:lnTo>
                      <a:pt x="7572" y="0"/>
                    </a:lnTo>
                    <a:close/>
                  </a:path>
                </a:pathLst>
              </a:custGeom>
              <a:solidFill>
                <a:srgbClr val="2D5967"/>
              </a:solidFill>
              <a:ln w="6417" cap="flat">
                <a:noFill/>
                <a:prstDash val="solid"/>
                <a:miter/>
              </a:ln>
            </p:spPr>
            <p:txBody>
              <a:bodyPr rtlCol="0" anchor="ctr"/>
              <a:lstStyle/>
              <a:p>
                <a:endParaRPr lang="en-US"/>
              </a:p>
            </p:txBody>
          </p:sp>
          <p:sp>
            <p:nvSpPr>
              <p:cNvPr id="17" name="Freeform: Shape 342">
                <a:extLst>
                  <a:ext uri="{FF2B5EF4-FFF2-40B4-BE49-F238E27FC236}">
                    <a16:creationId xmlns:a16="http://schemas.microsoft.com/office/drawing/2014/main" id="{2A0EB724-C576-02CC-60A1-7A59F91B5994}"/>
                  </a:ext>
                </a:extLst>
              </p:cNvPr>
              <p:cNvSpPr/>
              <p:nvPr/>
            </p:nvSpPr>
            <p:spPr>
              <a:xfrm>
                <a:off x="5572231" y="2132432"/>
                <a:ext cx="15150" cy="93416"/>
              </a:xfrm>
              <a:custGeom>
                <a:avLst/>
                <a:gdLst>
                  <a:gd name="connsiteX0" fmla="*/ 7572 w 15150"/>
                  <a:gd name="connsiteY0" fmla="*/ 0 h 93416"/>
                  <a:gd name="connsiteX1" fmla="*/ 0 w 15150"/>
                  <a:gd name="connsiteY1" fmla="*/ 15150 h 93416"/>
                  <a:gd name="connsiteX2" fmla="*/ 0 w 15150"/>
                  <a:gd name="connsiteY2" fmla="*/ 93416 h 93416"/>
                  <a:gd name="connsiteX3" fmla="*/ 12622 w 15150"/>
                  <a:gd name="connsiteY3" fmla="*/ 93416 h 93416"/>
                  <a:gd name="connsiteX4" fmla="*/ 15150 w 15150"/>
                  <a:gd name="connsiteY4" fmla="*/ 93416 h 93416"/>
                  <a:gd name="connsiteX5" fmla="*/ 15150 w 15150"/>
                  <a:gd name="connsiteY5" fmla="*/ 0 h 93416"/>
                  <a:gd name="connsiteX6" fmla="*/ 7572 w 15150"/>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50" h="93416">
                    <a:moveTo>
                      <a:pt x="7572" y="0"/>
                    </a:moveTo>
                    <a:lnTo>
                      <a:pt x="0" y="15150"/>
                    </a:lnTo>
                    <a:lnTo>
                      <a:pt x="0" y="93416"/>
                    </a:lnTo>
                    <a:lnTo>
                      <a:pt x="12622" y="93416"/>
                    </a:lnTo>
                    <a:lnTo>
                      <a:pt x="15150" y="93416"/>
                    </a:lnTo>
                    <a:lnTo>
                      <a:pt x="15150" y="0"/>
                    </a:lnTo>
                    <a:lnTo>
                      <a:pt x="7572" y="0"/>
                    </a:lnTo>
                    <a:close/>
                  </a:path>
                </a:pathLst>
              </a:custGeom>
              <a:solidFill>
                <a:srgbClr val="2D5967"/>
              </a:solidFill>
              <a:ln w="6417" cap="flat">
                <a:noFill/>
                <a:prstDash val="solid"/>
                <a:miter/>
              </a:ln>
            </p:spPr>
            <p:txBody>
              <a:bodyPr rtlCol="0" anchor="ctr"/>
              <a:lstStyle/>
              <a:p>
                <a:endParaRPr lang="en-US"/>
              </a:p>
            </p:txBody>
          </p:sp>
          <p:sp>
            <p:nvSpPr>
              <p:cNvPr id="18" name="Freeform: Shape 343">
                <a:extLst>
                  <a:ext uri="{FF2B5EF4-FFF2-40B4-BE49-F238E27FC236}">
                    <a16:creationId xmlns:a16="http://schemas.microsoft.com/office/drawing/2014/main" id="{A3D425DA-2E30-0421-E01E-C88419E86647}"/>
                  </a:ext>
                </a:extLst>
              </p:cNvPr>
              <p:cNvSpPr/>
              <p:nvPr/>
            </p:nvSpPr>
            <p:spPr>
              <a:xfrm>
                <a:off x="5710091" y="2147569"/>
                <a:ext cx="15150" cy="78272"/>
              </a:xfrm>
              <a:custGeom>
                <a:avLst/>
                <a:gdLst>
                  <a:gd name="connsiteX0" fmla="*/ 0 w 15150"/>
                  <a:gd name="connsiteY0" fmla="*/ 15060 h 78272"/>
                  <a:gd name="connsiteX1" fmla="*/ 0 w 15150"/>
                  <a:gd name="connsiteY1" fmla="*/ 78273 h 78272"/>
                  <a:gd name="connsiteX2" fmla="*/ 15150 w 15150"/>
                  <a:gd name="connsiteY2" fmla="*/ 78273 h 78272"/>
                  <a:gd name="connsiteX3" fmla="*/ 15150 w 15150"/>
                  <a:gd name="connsiteY3" fmla="*/ 0 h 78272"/>
                  <a:gd name="connsiteX4" fmla="*/ 7578 w 15150"/>
                  <a:gd name="connsiteY4" fmla="*/ 0 h 78272"/>
                  <a:gd name="connsiteX5" fmla="*/ 0 w 15150"/>
                  <a:gd name="connsiteY5" fmla="*/ 1506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50" h="78272">
                    <a:moveTo>
                      <a:pt x="0" y="15060"/>
                    </a:moveTo>
                    <a:lnTo>
                      <a:pt x="0" y="78273"/>
                    </a:lnTo>
                    <a:lnTo>
                      <a:pt x="15150" y="78273"/>
                    </a:lnTo>
                    <a:lnTo>
                      <a:pt x="15150" y="0"/>
                    </a:lnTo>
                    <a:lnTo>
                      <a:pt x="7578" y="0"/>
                    </a:lnTo>
                    <a:lnTo>
                      <a:pt x="0" y="15060"/>
                    </a:lnTo>
                    <a:close/>
                  </a:path>
                </a:pathLst>
              </a:custGeom>
              <a:solidFill>
                <a:srgbClr val="2D5967"/>
              </a:solidFill>
              <a:ln w="6417" cap="flat">
                <a:noFill/>
                <a:prstDash val="solid"/>
                <a:miter/>
              </a:ln>
            </p:spPr>
            <p:txBody>
              <a:bodyPr rtlCol="0" anchor="ctr"/>
              <a:lstStyle/>
              <a:p>
                <a:endParaRPr lang="en-US"/>
              </a:p>
            </p:txBody>
          </p:sp>
          <p:sp>
            <p:nvSpPr>
              <p:cNvPr id="19" name="Freeform: Shape 344">
                <a:extLst>
                  <a:ext uri="{FF2B5EF4-FFF2-40B4-BE49-F238E27FC236}">
                    <a16:creationId xmlns:a16="http://schemas.microsoft.com/office/drawing/2014/main" id="{92548097-ABE4-7DEF-F24A-C5591A454B80}"/>
                  </a:ext>
                </a:extLst>
              </p:cNvPr>
              <p:cNvSpPr/>
              <p:nvPr/>
            </p:nvSpPr>
            <p:spPr>
              <a:xfrm>
                <a:off x="5305310" y="2147569"/>
                <a:ext cx="15053" cy="78272"/>
              </a:xfrm>
              <a:custGeom>
                <a:avLst/>
                <a:gdLst>
                  <a:gd name="connsiteX0" fmla="*/ 0 w 15053"/>
                  <a:gd name="connsiteY0" fmla="*/ 0 h 78272"/>
                  <a:gd name="connsiteX1" fmla="*/ 0 w 15053"/>
                  <a:gd name="connsiteY1" fmla="*/ 78273 h 78272"/>
                  <a:gd name="connsiteX2" fmla="*/ 15054 w 15053"/>
                  <a:gd name="connsiteY2" fmla="*/ 78273 h 78272"/>
                  <a:gd name="connsiteX3" fmla="*/ 15054 w 15053"/>
                  <a:gd name="connsiteY3" fmla="*/ 15060 h 78272"/>
                  <a:gd name="connsiteX4" fmla="*/ 7482 w 15053"/>
                  <a:gd name="connsiteY4" fmla="*/ 0 h 78272"/>
                  <a:gd name="connsiteX5" fmla="*/ 0 w 15053"/>
                  <a:gd name="connsiteY5" fmla="*/ 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53" h="78272">
                    <a:moveTo>
                      <a:pt x="0" y="0"/>
                    </a:moveTo>
                    <a:lnTo>
                      <a:pt x="0" y="78273"/>
                    </a:lnTo>
                    <a:lnTo>
                      <a:pt x="15054" y="78273"/>
                    </a:lnTo>
                    <a:lnTo>
                      <a:pt x="15054" y="15060"/>
                    </a:lnTo>
                    <a:lnTo>
                      <a:pt x="7482" y="0"/>
                    </a:lnTo>
                    <a:lnTo>
                      <a:pt x="0" y="0"/>
                    </a:lnTo>
                    <a:close/>
                  </a:path>
                </a:pathLst>
              </a:custGeom>
              <a:solidFill>
                <a:srgbClr val="2D5967"/>
              </a:solidFill>
              <a:ln w="6417" cap="flat">
                <a:noFill/>
                <a:prstDash val="solid"/>
                <a:miter/>
              </a:ln>
            </p:spPr>
            <p:txBody>
              <a:bodyPr rtlCol="0" anchor="ctr"/>
              <a:lstStyle/>
              <a:p>
                <a:endParaRPr lang="en-US"/>
              </a:p>
            </p:txBody>
          </p:sp>
        </p:grpSp>
        <p:sp>
          <p:nvSpPr>
            <p:cNvPr id="9" name="TextBox 345">
              <a:extLst>
                <a:ext uri="{FF2B5EF4-FFF2-40B4-BE49-F238E27FC236}">
                  <a16:creationId xmlns:a16="http://schemas.microsoft.com/office/drawing/2014/main" id="{427260AC-5DD4-39E2-0BD5-960967DAEDFB}"/>
                </a:ext>
              </a:extLst>
            </p:cNvPr>
            <p:cNvSpPr txBox="1"/>
            <p:nvPr/>
          </p:nvSpPr>
          <p:spPr>
            <a:xfrm>
              <a:off x="5188789" y="2194983"/>
              <a:ext cx="643125" cy="307777"/>
            </a:xfrm>
            <a:prstGeom prst="rect">
              <a:avLst/>
            </a:prstGeom>
            <a:noFill/>
          </p:spPr>
          <p:txBody>
            <a:bodyPr wrap="none" rtlCol="0">
              <a:spAutoFit/>
            </a:bodyPr>
            <a:lstStyle/>
            <a:p>
              <a:pPr algn="l"/>
              <a:r>
                <a:rPr lang="en-US" sz="1400" spc="0" baseline="0" dirty="0">
                  <a:solidFill>
                    <a:srgbClr val="000000"/>
                  </a:solidFill>
                  <a:latin typeface="Oracle Sans"/>
                  <a:cs typeface="Oracle Sans"/>
                  <a:sym typeface="Oracle Sans"/>
                  <a:rtl val="0"/>
                </a:rPr>
                <a:t> User </a:t>
              </a:r>
            </a:p>
          </p:txBody>
        </p:sp>
      </p:grpSp>
      <p:sp>
        <p:nvSpPr>
          <p:cNvPr id="20" name="正方形/長方形 19">
            <a:extLst>
              <a:ext uri="{FF2B5EF4-FFF2-40B4-BE49-F238E27FC236}">
                <a16:creationId xmlns:a16="http://schemas.microsoft.com/office/drawing/2014/main" id="{93CE3F59-1BEB-1598-24EC-778033FB7AB2}"/>
              </a:ext>
            </a:extLst>
          </p:cNvPr>
          <p:cNvSpPr/>
          <p:nvPr/>
        </p:nvSpPr>
        <p:spPr>
          <a:xfrm>
            <a:off x="8167330" y="4016656"/>
            <a:ext cx="4627974" cy="1890800"/>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lang="ja-JP" altLang="en-US" sz="1600" dirty="0">
                <a:solidFill>
                  <a:schemeClr val="tx1"/>
                </a:solidFill>
                <a:latin typeface="Meiryo UI" panose="020B0604030504040204" pitchFamily="34" charset="-128"/>
                <a:ea typeface="Meiryo UI" panose="020B0604030504040204" pitchFamily="34" charset="-128"/>
              </a:rPr>
              <a:t>利用者通知</a:t>
            </a:r>
            <a:r>
              <a:rPr lang="en-US" altLang="ja-JP" sz="1600" dirty="0">
                <a:solidFill>
                  <a:schemeClr val="tx1"/>
                </a:solidFill>
                <a:latin typeface="Meiryo UI" panose="020B0604030504040204" pitchFamily="34" charset="-128"/>
                <a:ea typeface="Meiryo UI" panose="020B0604030504040204" pitchFamily="34" charset="-128"/>
              </a:rPr>
              <a:t>_</a:t>
            </a:r>
            <a:r>
              <a:rPr lang="ja-JP" altLang="en-US" sz="1600" dirty="0">
                <a:solidFill>
                  <a:schemeClr val="tx1"/>
                </a:solidFill>
                <a:latin typeface="Meiryo UI" panose="020B0604030504040204" pitchFamily="34" charset="-128"/>
                <a:ea typeface="Meiryo UI" panose="020B0604030504040204" pitchFamily="34" charset="-128"/>
              </a:rPr>
              <a:t>メッセージ通知機能</a:t>
            </a:r>
            <a:endParaRPr kumimoji="1" lang="en-US" altLang="ja-JP" sz="1600" dirty="0">
              <a:solidFill>
                <a:schemeClr val="tx1"/>
              </a:solidFill>
              <a:latin typeface="Meiryo UI" panose="020B0604030504040204" pitchFamily="34" charset="-128"/>
              <a:ea typeface="Meiryo UI" panose="020B0604030504040204" pitchFamily="34" charset="-128"/>
            </a:endParaRPr>
          </a:p>
        </p:txBody>
      </p:sp>
      <p:sp>
        <p:nvSpPr>
          <p:cNvPr id="22" name="Rectangle 46">
            <a:extLst>
              <a:ext uri="{FF2B5EF4-FFF2-40B4-BE49-F238E27FC236}">
                <a16:creationId xmlns:a16="http://schemas.microsoft.com/office/drawing/2014/main" id="{F2563C59-13B8-A407-5746-DE9AD490B9B1}"/>
              </a:ext>
            </a:extLst>
          </p:cNvPr>
          <p:cNvSpPr/>
          <p:nvPr/>
        </p:nvSpPr>
        <p:spPr>
          <a:xfrm>
            <a:off x="5276670" y="4351764"/>
            <a:ext cx="2346027" cy="1555692"/>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45720" rIns="45720" anchor="t"/>
          <a:lstStyle/>
          <a:p>
            <a:r>
              <a:rPr lang="ja-JP" altLang="en-US" sz="1600" b="1"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連携機能</a:t>
            </a:r>
            <a:endParaRPr lang="en-US" altLang="ja-JP" sz="1600" b="1"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05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4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通知が必要となるイベントの発生源。</a:t>
            </a:r>
            <a:endParaRPr lang="en-US" altLang="ja-JP" sz="14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4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4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・コンテンツ管理</a:t>
            </a:r>
            <a:r>
              <a:rPr lang="en-US" altLang="ja-JP" sz="14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_Web</a:t>
            </a:r>
            <a:r>
              <a:rPr lang="ja-JP" altLang="en-US" sz="14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ページ</a:t>
            </a:r>
            <a:r>
              <a:rPr lang="en-US" altLang="ja-JP" sz="14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a:t>
            </a:r>
            <a:r>
              <a:rPr lang="ja-JP" altLang="en-US" sz="14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静的コンテンツ</a:t>
            </a:r>
            <a:r>
              <a:rPr lang="en-US" altLang="ja-JP" sz="14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a:t>
            </a:r>
            <a:r>
              <a:rPr lang="ja-JP" altLang="en-US" sz="14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公開機能</a:t>
            </a:r>
            <a:endParaRPr lang="en-US" altLang="ja-JP" sz="14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cxnSp>
        <p:nvCxnSpPr>
          <p:cNvPr id="23" name="Straight Arrow Connector 43">
            <a:extLst>
              <a:ext uri="{FF2B5EF4-FFF2-40B4-BE49-F238E27FC236}">
                <a16:creationId xmlns:a16="http://schemas.microsoft.com/office/drawing/2014/main" id="{3BCD974B-EC29-395D-51F7-F592927CD4EA}"/>
              </a:ext>
            </a:extLst>
          </p:cNvPr>
          <p:cNvCxnSpPr>
            <a:cxnSpLocks/>
          </p:cNvCxnSpPr>
          <p:nvPr/>
        </p:nvCxnSpPr>
        <p:spPr bwMode="auto">
          <a:xfrm>
            <a:off x="7783730" y="4999116"/>
            <a:ext cx="1291046" cy="8379"/>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4" name="Straight Arrow Connector 43">
            <a:extLst>
              <a:ext uri="{FF2B5EF4-FFF2-40B4-BE49-F238E27FC236}">
                <a16:creationId xmlns:a16="http://schemas.microsoft.com/office/drawing/2014/main" id="{6E463F33-FBE9-5126-6B91-90AD86DCB9CE}"/>
              </a:ext>
            </a:extLst>
          </p:cNvPr>
          <p:cNvCxnSpPr>
            <a:cxnSpLocks/>
          </p:cNvCxnSpPr>
          <p:nvPr/>
        </p:nvCxnSpPr>
        <p:spPr bwMode="auto">
          <a:xfrm>
            <a:off x="3530658" y="5007495"/>
            <a:ext cx="1569499" cy="2"/>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5" name="Straight Arrow Connector 18">
            <a:extLst>
              <a:ext uri="{FF2B5EF4-FFF2-40B4-BE49-F238E27FC236}">
                <a16:creationId xmlns:a16="http://schemas.microsoft.com/office/drawing/2014/main" id="{755EB3DF-6CF0-02DA-B0B3-94EED95AC8FE}"/>
              </a:ext>
            </a:extLst>
          </p:cNvPr>
          <p:cNvCxnSpPr>
            <a:cxnSpLocks/>
          </p:cNvCxnSpPr>
          <p:nvPr/>
        </p:nvCxnSpPr>
        <p:spPr bwMode="auto">
          <a:xfrm>
            <a:off x="11541744" y="5616116"/>
            <a:ext cx="0" cy="967588"/>
          </a:xfrm>
          <a:prstGeom prst="straightConnector1">
            <a:avLst/>
          </a:prstGeom>
          <a:solidFill>
            <a:srgbClr val="00B8FF"/>
          </a:solidFill>
          <a:ln w="12700" cap="flat" cmpd="sng" algn="ctr">
            <a:solidFill>
              <a:srgbClr val="312D2A"/>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6" name="Straight Arrow Connector 39">
            <a:extLst>
              <a:ext uri="{FF2B5EF4-FFF2-40B4-BE49-F238E27FC236}">
                <a16:creationId xmlns:a16="http://schemas.microsoft.com/office/drawing/2014/main" id="{14633B4D-2855-B0BB-66BD-A958CBA731BD}"/>
              </a:ext>
            </a:extLst>
          </p:cNvPr>
          <p:cNvCxnSpPr>
            <a:cxnSpLocks/>
          </p:cNvCxnSpPr>
          <p:nvPr/>
        </p:nvCxnSpPr>
        <p:spPr bwMode="auto">
          <a:xfrm flipH="1">
            <a:off x="3530658" y="6575260"/>
            <a:ext cx="8011086" cy="0"/>
          </a:xfrm>
          <a:prstGeom prst="straightConnector1">
            <a:avLst/>
          </a:prstGeom>
          <a:solidFill>
            <a:srgbClr val="00B8FF"/>
          </a:solidFill>
          <a:ln w="12700" cap="flat" cmpd="sng" algn="ctr">
            <a:solidFill>
              <a:srgbClr val="312D2A"/>
            </a:solidFill>
            <a:prstDash val="solid"/>
            <a:miter lim="800000"/>
            <a:headEnd type="none" w="med" len="sm"/>
            <a:tailEnd type="arrow"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7" name="Straight Arrow Connector 39">
            <a:extLst>
              <a:ext uri="{FF2B5EF4-FFF2-40B4-BE49-F238E27FC236}">
                <a16:creationId xmlns:a16="http://schemas.microsoft.com/office/drawing/2014/main" id="{068F5E55-C3EB-5958-1FDE-FB8D4E247FFA}"/>
              </a:ext>
            </a:extLst>
          </p:cNvPr>
          <p:cNvCxnSpPr>
            <a:cxnSpLocks/>
          </p:cNvCxnSpPr>
          <p:nvPr/>
        </p:nvCxnSpPr>
        <p:spPr bwMode="auto">
          <a:xfrm flipV="1">
            <a:off x="3113665" y="5367068"/>
            <a:ext cx="0" cy="823419"/>
          </a:xfrm>
          <a:prstGeom prst="straightConnector1">
            <a:avLst/>
          </a:prstGeom>
          <a:solidFill>
            <a:srgbClr val="00B8FF"/>
          </a:solidFill>
          <a:ln w="12700" cap="flat" cmpd="sng" algn="ctr">
            <a:solidFill>
              <a:srgbClr val="312D2A"/>
            </a:solidFill>
            <a:prstDash val="solid"/>
            <a:miter lim="800000"/>
            <a:headEnd type="none" w="med" len="sm"/>
            <a:tailEnd type="arrow"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704" name="グループ化 703">
            <a:extLst>
              <a:ext uri="{FF2B5EF4-FFF2-40B4-BE49-F238E27FC236}">
                <a16:creationId xmlns:a16="http://schemas.microsoft.com/office/drawing/2014/main" id="{1D4877DF-7B92-A0BC-682E-F8D02E842C1A}"/>
              </a:ext>
            </a:extLst>
          </p:cNvPr>
          <p:cNvGrpSpPr/>
          <p:nvPr/>
        </p:nvGrpSpPr>
        <p:grpSpPr>
          <a:xfrm>
            <a:off x="10799075" y="4802260"/>
            <a:ext cx="1337226" cy="716070"/>
            <a:chOff x="8511961" y="3081136"/>
            <a:chExt cx="1337226" cy="716070"/>
          </a:xfrm>
        </p:grpSpPr>
        <p:grpSp>
          <p:nvGrpSpPr>
            <p:cNvPr id="705" name="Graphic 3">
              <a:extLst>
                <a:ext uri="{FF2B5EF4-FFF2-40B4-BE49-F238E27FC236}">
                  <a16:creationId xmlns:a16="http://schemas.microsoft.com/office/drawing/2014/main" id="{AB7F8A61-21D9-3837-6A93-12D06EA40995}"/>
                </a:ext>
              </a:extLst>
            </p:cNvPr>
            <p:cNvGrpSpPr/>
            <p:nvPr/>
          </p:nvGrpSpPr>
          <p:grpSpPr>
            <a:xfrm>
              <a:off x="8861914" y="3081136"/>
              <a:ext cx="612742" cy="430463"/>
              <a:chOff x="4722795" y="3859576"/>
              <a:chExt cx="513347" cy="352868"/>
            </a:xfrm>
          </p:grpSpPr>
          <p:grpSp>
            <p:nvGrpSpPr>
              <p:cNvPr id="707" name="Graphic 3">
                <a:extLst>
                  <a:ext uri="{FF2B5EF4-FFF2-40B4-BE49-F238E27FC236}">
                    <a16:creationId xmlns:a16="http://schemas.microsoft.com/office/drawing/2014/main" id="{23DF5296-42D6-BD9A-7460-58BB9E3AB011}"/>
                  </a:ext>
                </a:extLst>
              </p:cNvPr>
              <p:cNvGrpSpPr/>
              <p:nvPr/>
            </p:nvGrpSpPr>
            <p:grpSpPr>
              <a:xfrm>
                <a:off x="4722795" y="3859576"/>
                <a:ext cx="513347" cy="352868"/>
                <a:chOff x="4722795" y="3859576"/>
                <a:chExt cx="513347" cy="352868"/>
              </a:xfrm>
              <a:solidFill>
                <a:srgbClr val="FFFFFF"/>
              </a:solidFill>
            </p:grpSpPr>
            <p:sp>
              <p:nvSpPr>
                <p:cNvPr id="865" name="Freeform: Shape 581">
                  <a:extLst>
                    <a:ext uri="{FF2B5EF4-FFF2-40B4-BE49-F238E27FC236}">
                      <a16:creationId xmlns:a16="http://schemas.microsoft.com/office/drawing/2014/main" id="{0E04F377-45C0-FDB9-9E59-0874EF763E3D}"/>
                    </a:ext>
                  </a:extLst>
                </p:cNvPr>
                <p:cNvSpPr/>
                <p:nvPr/>
              </p:nvSpPr>
              <p:spPr>
                <a:xfrm>
                  <a:off x="4727005" y="3863779"/>
                  <a:ext cx="504941" cy="344475"/>
                </a:xfrm>
                <a:custGeom>
                  <a:avLst/>
                  <a:gdLst>
                    <a:gd name="connsiteX0" fmla="*/ 350353 w 504941"/>
                    <a:gd name="connsiteY0" fmla="*/ 344475 h 344475"/>
                    <a:gd name="connsiteX1" fmla="*/ 350353 w 504941"/>
                    <a:gd name="connsiteY1" fmla="*/ 310870 h 344475"/>
                    <a:gd name="connsiteX2" fmla="*/ 64694 w 504941"/>
                    <a:gd name="connsiteY2" fmla="*/ 310870 h 344475"/>
                    <a:gd name="connsiteX3" fmla="*/ 64694 w 504941"/>
                    <a:gd name="connsiteY3" fmla="*/ 153754 h 344475"/>
                    <a:gd name="connsiteX4" fmla="*/ 0 w 504941"/>
                    <a:gd name="connsiteY4" fmla="*/ 77297 h 344475"/>
                    <a:gd name="connsiteX5" fmla="*/ 77297 w 504941"/>
                    <a:gd name="connsiteY5" fmla="*/ 0 h 344475"/>
                    <a:gd name="connsiteX6" fmla="*/ 145348 w 504941"/>
                    <a:gd name="connsiteY6" fmla="*/ 42011 h 344475"/>
                    <a:gd name="connsiteX7" fmla="*/ 440253 w 504941"/>
                    <a:gd name="connsiteY7" fmla="*/ 42011 h 344475"/>
                    <a:gd name="connsiteX8" fmla="*/ 440253 w 504941"/>
                    <a:gd name="connsiteY8" fmla="*/ 189881 h 344475"/>
                    <a:gd name="connsiteX9" fmla="*/ 504941 w 504941"/>
                    <a:gd name="connsiteY9" fmla="*/ 189881 h 344475"/>
                    <a:gd name="connsiteX10" fmla="*/ 504941 w 504941"/>
                    <a:gd name="connsiteY10" fmla="*/ 344475 h 344475"/>
                    <a:gd name="connsiteX11" fmla="*/ 350353 w 504941"/>
                    <a:gd name="connsiteY11" fmla="*/ 344475 h 34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941" h="344475">
                      <a:moveTo>
                        <a:pt x="350353" y="344475"/>
                      </a:moveTo>
                      <a:lnTo>
                        <a:pt x="350353" y="310870"/>
                      </a:lnTo>
                      <a:lnTo>
                        <a:pt x="64694" y="310870"/>
                      </a:lnTo>
                      <a:lnTo>
                        <a:pt x="64694" y="153754"/>
                      </a:lnTo>
                      <a:cubicBezTo>
                        <a:pt x="27727" y="147876"/>
                        <a:pt x="0" y="115946"/>
                        <a:pt x="0" y="77297"/>
                      </a:cubicBezTo>
                      <a:cubicBezTo>
                        <a:pt x="0" y="34452"/>
                        <a:pt x="34445" y="0"/>
                        <a:pt x="77297" y="0"/>
                      </a:cubicBezTo>
                      <a:cubicBezTo>
                        <a:pt x="105859" y="0"/>
                        <a:pt x="132745" y="15965"/>
                        <a:pt x="145348" y="42011"/>
                      </a:cubicBezTo>
                      <a:lnTo>
                        <a:pt x="440253" y="42011"/>
                      </a:lnTo>
                      <a:lnTo>
                        <a:pt x="440253" y="189881"/>
                      </a:lnTo>
                      <a:lnTo>
                        <a:pt x="504941" y="189881"/>
                      </a:lnTo>
                      <a:lnTo>
                        <a:pt x="504941" y="344475"/>
                      </a:lnTo>
                      <a:lnTo>
                        <a:pt x="350353" y="344475"/>
                      </a:lnTo>
                      <a:close/>
                    </a:path>
                  </a:pathLst>
                </a:custGeom>
                <a:solidFill>
                  <a:srgbClr val="FFFFFF"/>
                </a:solidFill>
                <a:ln w="6417" cap="flat">
                  <a:noFill/>
                  <a:prstDash val="solid"/>
                  <a:miter/>
                </a:ln>
              </p:spPr>
              <p:txBody>
                <a:bodyPr rtlCol="0" anchor="ctr"/>
                <a:lstStyle/>
                <a:p>
                  <a:endParaRPr lang="en-US"/>
                </a:p>
              </p:txBody>
            </p:sp>
            <p:sp>
              <p:nvSpPr>
                <p:cNvPr id="866" name="Freeform: Shape 582">
                  <a:extLst>
                    <a:ext uri="{FF2B5EF4-FFF2-40B4-BE49-F238E27FC236}">
                      <a16:creationId xmlns:a16="http://schemas.microsoft.com/office/drawing/2014/main" id="{C3CA36FE-5690-587E-5E47-A8BFB1D52E8C}"/>
                    </a:ext>
                  </a:extLst>
                </p:cNvPr>
                <p:cNvSpPr/>
                <p:nvPr/>
              </p:nvSpPr>
              <p:spPr>
                <a:xfrm>
                  <a:off x="4722795" y="3859576"/>
                  <a:ext cx="513347" cy="352868"/>
                </a:xfrm>
                <a:custGeom>
                  <a:avLst/>
                  <a:gdLst>
                    <a:gd name="connsiteX0" fmla="*/ 81494 w 513347"/>
                    <a:gd name="connsiteY0" fmla="*/ 8400 h 352868"/>
                    <a:gd name="connsiteX1" fmla="*/ 147029 w 513347"/>
                    <a:gd name="connsiteY1" fmla="*/ 50411 h 352868"/>
                    <a:gd name="connsiteX2" fmla="*/ 440253 w 513347"/>
                    <a:gd name="connsiteY2" fmla="*/ 50411 h 352868"/>
                    <a:gd name="connsiteX3" fmla="*/ 440253 w 513347"/>
                    <a:gd name="connsiteY3" fmla="*/ 198280 h 352868"/>
                    <a:gd name="connsiteX4" fmla="*/ 504948 w 513347"/>
                    <a:gd name="connsiteY4" fmla="*/ 198280 h 352868"/>
                    <a:gd name="connsiteX5" fmla="*/ 504948 w 513347"/>
                    <a:gd name="connsiteY5" fmla="*/ 344469 h 352868"/>
                    <a:gd name="connsiteX6" fmla="*/ 358753 w 513347"/>
                    <a:gd name="connsiteY6" fmla="*/ 344469 h 352868"/>
                    <a:gd name="connsiteX7" fmla="*/ 358753 w 513347"/>
                    <a:gd name="connsiteY7" fmla="*/ 310864 h 352868"/>
                    <a:gd name="connsiteX8" fmla="*/ 73094 w 513347"/>
                    <a:gd name="connsiteY8" fmla="*/ 310864 h 352868"/>
                    <a:gd name="connsiteX9" fmla="*/ 73094 w 513347"/>
                    <a:gd name="connsiteY9" fmla="*/ 153747 h 352868"/>
                    <a:gd name="connsiteX10" fmla="*/ 8400 w 513347"/>
                    <a:gd name="connsiteY10" fmla="*/ 81494 h 352868"/>
                    <a:gd name="connsiteX11" fmla="*/ 81494 w 513347"/>
                    <a:gd name="connsiteY11" fmla="*/ 8400 h 352868"/>
                    <a:gd name="connsiteX12" fmla="*/ 81494 w 513347"/>
                    <a:gd name="connsiteY12" fmla="*/ 0 h 352868"/>
                    <a:gd name="connsiteX13" fmla="*/ 0 w 513347"/>
                    <a:gd name="connsiteY13" fmla="*/ 81494 h 352868"/>
                    <a:gd name="connsiteX14" fmla="*/ 64694 w 513347"/>
                    <a:gd name="connsiteY14" fmla="*/ 161313 h 352868"/>
                    <a:gd name="connsiteX15" fmla="*/ 64694 w 513347"/>
                    <a:gd name="connsiteY15" fmla="*/ 310864 h 352868"/>
                    <a:gd name="connsiteX16" fmla="*/ 64694 w 513347"/>
                    <a:gd name="connsiteY16" fmla="*/ 319264 h 352868"/>
                    <a:gd name="connsiteX17" fmla="*/ 73094 w 513347"/>
                    <a:gd name="connsiteY17" fmla="*/ 319264 h 352868"/>
                    <a:gd name="connsiteX18" fmla="*/ 350353 w 513347"/>
                    <a:gd name="connsiteY18" fmla="*/ 319264 h 352868"/>
                    <a:gd name="connsiteX19" fmla="*/ 350353 w 513347"/>
                    <a:gd name="connsiteY19" fmla="*/ 344469 h 352868"/>
                    <a:gd name="connsiteX20" fmla="*/ 350353 w 513347"/>
                    <a:gd name="connsiteY20" fmla="*/ 352869 h 352868"/>
                    <a:gd name="connsiteX21" fmla="*/ 358753 w 513347"/>
                    <a:gd name="connsiteY21" fmla="*/ 352869 h 352868"/>
                    <a:gd name="connsiteX22" fmla="*/ 504948 w 513347"/>
                    <a:gd name="connsiteY22" fmla="*/ 352869 h 352868"/>
                    <a:gd name="connsiteX23" fmla="*/ 513347 w 513347"/>
                    <a:gd name="connsiteY23" fmla="*/ 352869 h 352868"/>
                    <a:gd name="connsiteX24" fmla="*/ 513347 w 513347"/>
                    <a:gd name="connsiteY24" fmla="*/ 344469 h 352868"/>
                    <a:gd name="connsiteX25" fmla="*/ 513347 w 513347"/>
                    <a:gd name="connsiteY25" fmla="*/ 198280 h 352868"/>
                    <a:gd name="connsiteX26" fmla="*/ 513347 w 513347"/>
                    <a:gd name="connsiteY26" fmla="*/ 189874 h 352868"/>
                    <a:gd name="connsiteX27" fmla="*/ 504948 w 513347"/>
                    <a:gd name="connsiteY27" fmla="*/ 189874 h 352868"/>
                    <a:gd name="connsiteX28" fmla="*/ 448653 w 513347"/>
                    <a:gd name="connsiteY28" fmla="*/ 189874 h 352868"/>
                    <a:gd name="connsiteX29" fmla="*/ 448653 w 513347"/>
                    <a:gd name="connsiteY29" fmla="*/ 50411 h 352868"/>
                    <a:gd name="connsiteX30" fmla="*/ 448653 w 513347"/>
                    <a:gd name="connsiteY30" fmla="*/ 42005 h 352868"/>
                    <a:gd name="connsiteX31" fmla="*/ 440253 w 513347"/>
                    <a:gd name="connsiteY31" fmla="*/ 42005 h 352868"/>
                    <a:gd name="connsiteX32" fmla="*/ 152073 w 513347"/>
                    <a:gd name="connsiteY32" fmla="*/ 42005 h 352868"/>
                    <a:gd name="connsiteX33" fmla="*/ 81494 w 513347"/>
                    <a:gd name="connsiteY33" fmla="*/ 0 h 35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13347" h="352868">
                      <a:moveTo>
                        <a:pt x="81494" y="8400"/>
                      </a:moveTo>
                      <a:cubicBezTo>
                        <a:pt x="110902" y="8400"/>
                        <a:pt x="135267" y="25205"/>
                        <a:pt x="147029" y="50411"/>
                      </a:cubicBezTo>
                      <a:lnTo>
                        <a:pt x="440253" y="50411"/>
                      </a:lnTo>
                      <a:lnTo>
                        <a:pt x="440253" y="198280"/>
                      </a:lnTo>
                      <a:lnTo>
                        <a:pt x="504948" y="198280"/>
                      </a:lnTo>
                      <a:lnTo>
                        <a:pt x="504948" y="344469"/>
                      </a:lnTo>
                      <a:lnTo>
                        <a:pt x="358753" y="344469"/>
                      </a:lnTo>
                      <a:lnTo>
                        <a:pt x="358753" y="310864"/>
                      </a:lnTo>
                      <a:lnTo>
                        <a:pt x="73094" y="310864"/>
                      </a:lnTo>
                      <a:lnTo>
                        <a:pt x="73094" y="153747"/>
                      </a:lnTo>
                      <a:cubicBezTo>
                        <a:pt x="36967" y="149551"/>
                        <a:pt x="8400" y="118461"/>
                        <a:pt x="8400" y="81494"/>
                      </a:cubicBezTo>
                      <a:cubicBezTo>
                        <a:pt x="8400" y="41164"/>
                        <a:pt x="41171" y="8400"/>
                        <a:pt x="81494" y="8400"/>
                      </a:cubicBezTo>
                      <a:close/>
                      <a:moveTo>
                        <a:pt x="81494" y="0"/>
                      </a:moveTo>
                      <a:cubicBezTo>
                        <a:pt x="36127" y="0"/>
                        <a:pt x="0" y="36127"/>
                        <a:pt x="0" y="81494"/>
                      </a:cubicBezTo>
                      <a:cubicBezTo>
                        <a:pt x="0" y="120142"/>
                        <a:pt x="26887" y="153747"/>
                        <a:pt x="64694" y="161313"/>
                      </a:cubicBezTo>
                      <a:lnTo>
                        <a:pt x="64694" y="310864"/>
                      </a:lnTo>
                      <a:lnTo>
                        <a:pt x="64694" y="319264"/>
                      </a:lnTo>
                      <a:lnTo>
                        <a:pt x="73094" y="319264"/>
                      </a:lnTo>
                      <a:lnTo>
                        <a:pt x="350353" y="319264"/>
                      </a:lnTo>
                      <a:lnTo>
                        <a:pt x="350353" y="344469"/>
                      </a:lnTo>
                      <a:lnTo>
                        <a:pt x="350353" y="352869"/>
                      </a:lnTo>
                      <a:lnTo>
                        <a:pt x="358753" y="352869"/>
                      </a:lnTo>
                      <a:lnTo>
                        <a:pt x="504948" y="352869"/>
                      </a:lnTo>
                      <a:lnTo>
                        <a:pt x="513347" y="352869"/>
                      </a:lnTo>
                      <a:lnTo>
                        <a:pt x="513347" y="344469"/>
                      </a:lnTo>
                      <a:lnTo>
                        <a:pt x="513347" y="198280"/>
                      </a:lnTo>
                      <a:lnTo>
                        <a:pt x="513347" y="189874"/>
                      </a:lnTo>
                      <a:lnTo>
                        <a:pt x="504948" y="189874"/>
                      </a:lnTo>
                      <a:lnTo>
                        <a:pt x="448653" y="189874"/>
                      </a:lnTo>
                      <a:lnTo>
                        <a:pt x="448653" y="50411"/>
                      </a:lnTo>
                      <a:lnTo>
                        <a:pt x="448653" y="42005"/>
                      </a:lnTo>
                      <a:lnTo>
                        <a:pt x="440253" y="42005"/>
                      </a:lnTo>
                      <a:lnTo>
                        <a:pt x="152073" y="42005"/>
                      </a:lnTo>
                      <a:cubicBezTo>
                        <a:pt x="137789" y="15959"/>
                        <a:pt x="110902" y="0"/>
                        <a:pt x="81494" y="0"/>
                      </a:cubicBezTo>
                      <a:close/>
                    </a:path>
                  </a:pathLst>
                </a:custGeom>
                <a:solidFill>
                  <a:srgbClr val="FFFFFF"/>
                </a:solidFill>
                <a:ln w="6417" cap="flat">
                  <a:noFill/>
                  <a:prstDash val="solid"/>
                  <a:miter/>
                </a:ln>
              </p:spPr>
              <p:txBody>
                <a:bodyPr rtlCol="0" anchor="ctr"/>
                <a:lstStyle/>
                <a:p>
                  <a:endParaRPr lang="en-US"/>
                </a:p>
              </p:txBody>
            </p:sp>
          </p:grpSp>
          <p:grpSp>
            <p:nvGrpSpPr>
              <p:cNvPr id="708" name="Graphic 3">
                <a:extLst>
                  <a:ext uri="{FF2B5EF4-FFF2-40B4-BE49-F238E27FC236}">
                    <a16:creationId xmlns:a16="http://schemas.microsoft.com/office/drawing/2014/main" id="{8CB19F39-7B2F-9DC3-DF9F-F5599A821BA3}"/>
                  </a:ext>
                </a:extLst>
              </p:cNvPr>
              <p:cNvGrpSpPr/>
              <p:nvPr/>
            </p:nvGrpSpPr>
            <p:grpSpPr>
              <a:xfrm>
                <a:off x="4731195" y="3867975"/>
                <a:ext cx="496547" cy="336069"/>
                <a:chOff x="4731195" y="3867975"/>
                <a:chExt cx="496547" cy="336069"/>
              </a:xfrm>
              <a:solidFill>
                <a:srgbClr val="2D5967"/>
              </a:solidFill>
            </p:grpSpPr>
            <p:sp>
              <p:nvSpPr>
                <p:cNvPr id="709" name="Freeform: Shape 584">
                  <a:extLst>
                    <a:ext uri="{FF2B5EF4-FFF2-40B4-BE49-F238E27FC236}">
                      <a16:creationId xmlns:a16="http://schemas.microsoft.com/office/drawing/2014/main" id="{B0BCF9CC-45FC-43FA-50F7-D1BFC2BBEA5A}"/>
                    </a:ext>
                  </a:extLst>
                </p:cNvPr>
                <p:cNvSpPr/>
                <p:nvPr/>
              </p:nvSpPr>
              <p:spPr>
                <a:xfrm>
                  <a:off x="4877390" y="3909986"/>
                  <a:ext cx="285658" cy="157950"/>
                </a:xfrm>
                <a:custGeom>
                  <a:avLst/>
                  <a:gdLst>
                    <a:gd name="connsiteX0" fmla="*/ 253728 w 285658"/>
                    <a:gd name="connsiteY0" fmla="*/ 16799 h 157950"/>
                    <a:gd name="connsiteX1" fmla="*/ 102496 w 285658"/>
                    <a:gd name="connsiteY1" fmla="*/ 136948 h 157950"/>
                    <a:gd name="connsiteX2" fmla="*/ 7559 w 285658"/>
                    <a:gd name="connsiteY2" fmla="*/ 61332 h 157950"/>
                    <a:gd name="connsiteX3" fmla="*/ 0 w 285658"/>
                    <a:gd name="connsiteY3" fmla="*/ 76450 h 157950"/>
                    <a:gd name="connsiteX4" fmla="*/ 102496 w 285658"/>
                    <a:gd name="connsiteY4" fmla="*/ 157950 h 157950"/>
                    <a:gd name="connsiteX5" fmla="*/ 268853 w 285658"/>
                    <a:gd name="connsiteY5" fmla="*/ 25205 h 157950"/>
                    <a:gd name="connsiteX6" fmla="*/ 268853 w 285658"/>
                    <a:gd name="connsiteY6" fmla="*/ 135267 h 157950"/>
                    <a:gd name="connsiteX7" fmla="*/ 285659 w 285658"/>
                    <a:gd name="connsiteY7" fmla="*/ 135267 h 157950"/>
                    <a:gd name="connsiteX8" fmla="*/ 285659 w 285658"/>
                    <a:gd name="connsiteY8" fmla="*/ 0 h 157950"/>
                    <a:gd name="connsiteX9" fmla="*/ 6718 w 285658"/>
                    <a:gd name="connsiteY9" fmla="*/ 0 h 157950"/>
                    <a:gd name="connsiteX10" fmla="*/ 11762 w 285658"/>
                    <a:gd name="connsiteY10" fmla="*/ 16799 h 157950"/>
                    <a:gd name="connsiteX11" fmla="*/ 253728 w 285658"/>
                    <a:gd name="connsiteY11" fmla="*/ 16799 h 15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658" h="157950">
                      <a:moveTo>
                        <a:pt x="253728" y="16799"/>
                      </a:moveTo>
                      <a:lnTo>
                        <a:pt x="102496" y="136948"/>
                      </a:lnTo>
                      <a:lnTo>
                        <a:pt x="7559" y="61332"/>
                      </a:lnTo>
                      <a:cubicBezTo>
                        <a:pt x="5878" y="66369"/>
                        <a:pt x="3356" y="71413"/>
                        <a:pt x="0" y="76450"/>
                      </a:cubicBezTo>
                      <a:lnTo>
                        <a:pt x="102496" y="157950"/>
                      </a:lnTo>
                      <a:lnTo>
                        <a:pt x="268853" y="25205"/>
                      </a:lnTo>
                      <a:lnTo>
                        <a:pt x="268853" y="135267"/>
                      </a:lnTo>
                      <a:lnTo>
                        <a:pt x="285659" y="135267"/>
                      </a:lnTo>
                      <a:lnTo>
                        <a:pt x="285659" y="0"/>
                      </a:lnTo>
                      <a:lnTo>
                        <a:pt x="6718" y="0"/>
                      </a:lnTo>
                      <a:cubicBezTo>
                        <a:pt x="8400" y="5037"/>
                        <a:pt x="10081" y="10921"/>
                        <a:pt x="11762" y="16799"/>
                      </a:cubicBezTo>
                      <a:lnTo>
                        <a:pt x="253728" y="16799"/>
                      </a:lnTo>
                      <a:close/>
                    </a:path>
                  </a:pathLst>
                </a:custGeom>
                <a:solidFill>
                  <a:srgbClr val="2D5967"/>
                </a:solidFill>
                <a:ln w="6417" cap="flat">
                  <a:noFill/>
                  <a:prstDash val="solid"/>
                  <a:miter/>
                </a:ln>
              </p:spPr>
              <p:txBody>
                <a:bodyPr rtlCol="0" anchor="ctr"/>
                <a:lstStyle/>
                <a:p>
                  <a:endParaRPr lang="en-US"/>
                </a:p>
              </p:txBody>
            </p:sp>
            <p:sp>
              <p:nvSpPr>
                <p:cNvPr id="710" name="Freeform: Shape 585">
                  <a:extLst>
                    <a:ext uri="{FF2B5EF4-FFF2-40B4-BE49-F238E27FC236}">
                      <a16:creationId xmlns:a16="http://schemas.microsoft.com/office/drawing/2014/main" id="{4554E0F7-770F-FD77-35BB-5E4543D374B0}"/>
                    </a:ext>
                  </a:extLst>
                </p:cNvPr>
                <p:cNvSpPr/>
                <p:nvPr/>
              </p:nvSpPr>
              <p:spPr>
                <a:xfrm>
                  <a:off x="4795889" y="4025926"/>
                  <a:ext cx="273057" cy="144513"/>
                </a:xfrm>
                <a:custGeom>
                  <a:avLst/>
                  <a:gdLst>
                    <a:gd name="connsiteX0" fmla="*/ 16806 w 273057"/>
                    <a:gd name="connsiteY0" fmla="*/ 127708 h 144513"/>
                    <a:gd name="connsiteX1" fmla="*/ 16806 w 273057"/>
                    <a:gd name="connsiteY1" fmla="*/ 0 h 144513"/>
                    <a:gd name="connsiteX2" fmla="*/ 8406 w 273057"/>
                    <a:gd name="connsiteY2" fmla="*/ 0 h 144513"/>
                    <a:gd name="connsiteX3" fmla="*/ 0 w 273057"/>
                    <a:gd name="connsiteY3" fmla="*/ 0 h 144513"/>
                    <a:gd name="connsiteX4" fmla="*/ 0 w 273057"/>
                    <a:gd name="connsiteY4" fmla="*/ 144514 h 144513"/>
                    <a:gd name="connsiteX5" fmla="*/ 273056 w 273057"/>
                    <a:gd name="connsiteY5" fmla="*/ 144514 h 144513"/>
                    <a:gd name="connsiteX6" fmla="*/ 273056 w 273057"/>
                    <a:gd name="connsiteY6" fmla="*/ 127708 h 144513"/>
                    <a:gd name="connsiteX7" fmla="*/ 16806 w 273057"/>
                    <a:gd name="connsiteY7" fmla="*/ 127708 h 144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3057" h="144513">
                      <a:moveTo>
                        <a:pt x="16806" y="127708"/>
                      </a:moveTo>
                      <a:lnTo>
                        <a:pt x="16806" y="0"/>
                      </a:lnTo>
                      <a:cubicBezTo>
                        <a:pt x="14284" y="0"/>
                        <a:pt x="10922" y="0"/>
                        <a:pt x="8406" y="0"/>
                      </a:cubicBezTo>
                      <a:cubicBezTo>
                        <a:pt x="5884" y="0"/>
                        <a:pt x="2522" y="0"/>
                        <a:pt x="0" y="0"/>
                      </a:cubicBezTo>
                      <a:lnTo>
                        <a:pt x="0" y="144514"/>
                      </a:lnTo>
                      <a:lnTo>
                        <a:pt x="273056" y="144514"/>
                      </a:lnTo>
                      <a:lnTo>
                        <a:pt x="273056" y="127708"/>
                      </a:lnTo>
                      <a:cubicBezTo>
                        <a:pt x="273897" y="127708"/>
                        <a:pt x="16806" y="127708"/>
                        <a:pt x="16806" y="127708"/>
                      </a:cubicBezTo>
                      <a:close/>
                    </a:path>
                  </a:pathLst>
                </a:custGeom>
                <a:solidFill>
                  <a:srgbClr val="2D5967"/>
                </a:solidFill>
                <a:ln w="6417" cap="flat">
                  <a:noFill/>
                  <a:prstDash val="solid"/>
                  <a:miter/>
                </a:ln>
              </p:spPr>
              <p:txBody>
                <a:bodyPr rtlCol="0" anchor="ctr"/>
                <a:lstStyle/>
                <a:p>
                  <a:endParaRPr lang="en-US"/>
                </a:p>
              </p:txBody>
            </p:sp>
            <p:sp>
              <p:nvSpPr>
                <p:cNvPr id="711" name="Freeform: Shape 586">
                  <a:extLst>
                    <a:ext uri="{FF2B5EF4-FFF2-40B4-BE49-F238E27FC236}">
                      <a16:creationId xmlns:a16="http://schemas.microsoft.com/office/drawing/2014/main" id="{E762F0C2-974A-9AA1-0D94-295705C676CC}"/>
                    </a:ext>
                  </a:extLst>
                </p:cNvPr>
                <p:cNvSpPr/>
                <p:nvPr/>
              </p:nvSpPr>
              <p:spPr>
                <a:xfrm>
                  <a:off x="4731195" y="3867975"/>
                  <a:ext cx="146194" cy="146188"/>
                </a:xfrm>
                <a:custGeom>
                  <a:avLst/>
                  <a:gdLst>
                    <a:gd name="connsiteX0" fmla="*/ 146195 w 146194"/>
                    <a:gd name="connsiteY0" fmla="*/ 73094 h 146188"/>
                    <a:gd name="connsiteX1" fmla="*/ 73094 w 146194"/>
                    <a:gd name="connsiteY1" fmla="*/ 0 h 146188"/>
                    <a:gd name="connsiteX2" fmla="*/ 0 w 146194"/>
                    <a:gd name="connsiteY2" fmla="*/ 73094 h 146188"/>
                    <a:gd name="connsiteX3" fmla="*/ 73094 w 146194"/>
                    <a:gd name="connsiteY3" fmla="*/ 146188 h 146188"/>
                    <a:gd name="connsiteX4" fmla="*/ 146195 w 146194"/>
                    <a:gd name="connsiteY4" fmla="*/ 73094 h 146188"/>
                    <a:gd name="connsiteX5" fmla="*/ 73094 w 146194"/>
                    <a:gd name="connsiteY5" fmla="*/ 16806 h 146188"/>
                    <a:gd name="connsiteX6" fmla="*/ 129389 w 146194"/>
                    <a:gd name="connsiteY6" fmla="*/ 73094 h 146188"/>
                    <a:gd name="connsiteX7" fmla="*/ 73094 w 146194"/>
                    <a:gd name="connsiteY7" fmla="*/ 129389 h 146188"/>
                    <a:gd name="connsiteX8" fmla="*/ 16805 w 146194"/>
                    <a:gd name="connsiteY8" fmla="*/ 73094 h 146188"/>
                    <a:gd name="connsiteX9" fmla="*/ 73094 w 146194"/>
                    <a:gd name="connsiteY9" fmla="*/ 16806 h 14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194" h="146188">
                      <a:moveTo>
                        <a:pt x="146195" y="73094"/>
                      </a:moveTo>
                      <a:cubicBezTo>
                        <a:pt x="146195" y="32764"/>
                        <a:pt x="113424" y="0"/>
                        <a:pt x="73094" y="0"/>
                      </a:cubicBezTo>
                      <a:cubicBezTo>
                        <a:pt x="32771" y="0"/>
                        <a:pt x="0" y="32764"/>
                        <a:pt x="0" y="73094"/>
                      </a:cubicBezTo>
                      <a:cubicBezTo>
                        <a:pt x="0" y="113424"/>
                        <a:pt x="32771" y="146188"/>
                        <a:pt x="73094" y="146188"/>
                      </a:cubicBezTo>
                      <a:cubicBezTo>
                        <a:pt x="113424" y="146188"/>
                        <a:pt x="146195" y="113424"/>
                        <a:pt x="146195" y="73094"/>
                      </a:cubicBezTo>
                      <a:close/>
                      <a:moveTo>
                        <a:pt x="73094" y="16806"/>
                      </a:moveTo>
                      <a:cubicBezTo>
                        <a:pt x="104184" y="16806"/>
                        <a:pt x="129389" y="42011"/>
                        <a:pt x="129389" y="73094"/>
                      </a:cubicBezTo>
                      <a:cubicBezTo>
                        <a:pt x="129389" y="104184"/>
                        <a:pt x="104184" y="129389"/>
                        <a:pt x="73094" y="129389"/>
                      </a:cubicBezTo>
                      <a:cubicBezTo>
                        <a:pt x="42011" y="129389"/>
                        <a:pt x="16805" y="104184"/>
                        <a:pt x="16805" y="73094"/>
                      </a:cubicBezTo>
                      <a:cubicBezTo>
                        <a:pt x="16805" y="42011"/>
                        <a:pt x="42011" y="16806"/>
                        <a:pt x="73094" y="16806"/>
                      </a:cubicBezTo>
                      <a:close/>
                    </a:path>
                  </a:pathLst>
                </a:custGeom>
                <a:solidFill>
                  <a:srgbClr val="2D5967"/>
                </a:solidFill>
                <a:ln w="6417" cap="flat">
                  <a:noFill/>
                  <a:prstDash val="solid"/>
                  <a:miter/>
                </a:ln>
              </p:spPr>
              <p:txBody>
                <a:bodyPr rtlCol="0" anchor="ctr"/>
                <a:lstStyle/>
                <a:p>
                  <a:endParaRPr lang="en-US"/>
                </a:p>
              </p:txBody>
            </p:sp>
            <p:sp>
              <p:nvSpPr>
                <p:cNvPr id="712" name="Freeform: Shape 587">
                  <a:extLst>
                    <a:ext uri="{FF2B5EF4-FFF2-40B4-BE49-F238E27FC236}">
                      <a16:creationId xmlns:a16="http://schemas.microsoft.com/office/drawing/2014/main" id="{4DEE8006-9F02-73C3-5D42-ADED0B786051}"/>
                    </a:ext>
                  </a:extLst>
                </p:cNvPr>
                <p:cNvSpPr/>
                <p:nvPr/>
              </p:nvSpPr>
              <p:spPr>
                <a:xfrm>
                  <a:off x="4765647" y="3899065"/>
                  <a:ext cx="82334" cy="83175"/>
                </a:xfrm>
                <a:custGeom>
                  <a:avLst/>
                  <a:gdLst>
                    <a:gd name="connsiteX0" fmla="*/ 20162 w 82334"/>
                    <a:gd name="connsiteY0" fmla="*/ 77291 h 83175"/>
                    <a:gd name="connsiteX1" fmla="*/ 41164 w 82334"/>
                    <a:gd name="connsiteY1" fmla="*/ 83175 h 83175"/>
                    <a:gd name="connsiteX2" fmla="*/ 52926 w 82334"/>
                    <a:gd name="connsiteY2" fmla="*/ 81494 h 83175"/>
                    <a:gd name="connsiteX3" fmla="*/ 63848 w 82334"/>
                    <a:gd name="connsiteY3" fmla="*/ 76457 h 83175"/>
                    <a:gd name="connsiteX4" fmla="*/ 59651 w 82334"/>
                    <a:gd name="connsiteY4" fmla="*/ 69732 h 83175"/>
                    <a:gd name="connsiteX5" fmla="*/ 57970 w 82334"/>
                    <a:gd name="connsiteY5" fmla="*/ 69732 h 83175"/>
                    <a:gd name="connsiteX6" fmla="*/ 40323 w 82334"/>
                    <a:gd name="connsiteY6" fmla="*/ 74775 h 83175"/>
                    <a:gd name="connsiteX7" fmla="*/ 23524 w 82334"/>
                    <a:gd name="connsiteY7" fmla="*/ 70572 h 83175"/>
                    <a:gd name="connsiteX8" fmla="*/ 11762 w 82334"/>
                    <a:gd name="connsiteY8" fmla="*/ 58810 h 83175"/>
                    <a:gd name="connsiteX9" fmla="*/ 7559 w 82334"/>
                    <a:gd name="connsiteY9" fmla="*/ 42005 h 83175"/>
                    <a:gd name="connsiteX10" fmla="*/ 11762 w 82334"/>
                    <a:gd name="connsiteY10" fmla="*/ 25205 h 83175"/>
                    <a:gd name="connsiteX11" fmla="*/ 24365 w 82334"/>
                    <a:gd name="connsiteY11" fmla="*/ 13443 h 83175"/>
                    <a:gd name="connsiteX12" fmla="*/ 41164 w 82334"/>
                    <a:gd name="connsiteY12" fmla="*/ 9240 h 83175"/>
                    <a:gd name="connsiteX13" fmla="*/ 57970 w 82334"/>
                    <a:gd name="connsiteY13" fmla="*/ 13443 h 83175"/>
                    <a:gd name="connsiteX14" fmla="*/ 69732 w 82334"/>
                    <a:gd name="connsiteY14" fmla="*/ 25205 h 83175"/>
                    <a:gd name="connsiteX15" fmla="*/ 73935 w 82334"/>
                    <a:gd name="connsiteY15" fmla="*/ 42005 h 83175"/>
                    <a:gd name="connsiteX16" fmla="*/ 73935 w 82334"/>
                    <a:gd name="connsiteY16" fmla="*/ 46208 h 83175"/>
                    <a:gd name="connsiteX17" fmla="*/ 72254 w 82334"/>
                    <a:gd name="connsiteY17" fmla="*/ 50411 h 83175"/>
                    <a:gd name="connsiteX18" fmla="*/ 68051 w 82334"/>
                    <a:gd name="connsiteY18" fmla="*/ 52086 h 83175"/>
                    <a:gd name="connsiteX19" fmla="*/ 63013 w 82334"/>
                    <a:gd name="connsiteY19" fmla="*/ 49570 h 83175"/>
                    <a:gd name="connsiteX20" fmla="*/ 62173 w 82334"/>
                    <a:gd name="connsiteY20" fmla="*/ 46208 h 83175"/>
                    <a:gd name="connsiteX21" fmla="*/ 62173 w 82334"/>
                    <a:gd name="connsiteY21" fmla="*/ 21002 h 83175"/>
                    <a:gd name="connsiteX22" fmla="*/ 52086 w 82334"/>
                    <a:gd name="connsiteY22" fmla="*/ 21002 h 83175"/>
                    <a:gd name="connsiteX23" fmla="*/ 52086 w 82334"/>
                    <a:gd name="connsiteY23" fmla="*/ 25205 h 83175"/>
                    <a:gd name="connsiteX24" fmla="*/ 38642 w 82334"/>
                    <a:gd name="connsiteY24" fmla="*/ 21002 h 83175"/>
                    <a:gd name="connsiteX25" fmla="*/ 27721 w 82334"/>
                    <a:gd name="connsiteY25" fmla="*/ 23524 h 83175"/>
                    <a:gd name="connsiteX26" fmla="*/ 19321 w 82334"/>
                    <a:gd name="connsiteY26" fmla="*/ 31924 h 83175"/>
                    <a:gd name="connsiteX27" fmla="*/ 15118 w 82334"/>
                    <a:gd name="connsiteY27" fmla="*/ 42845 h 83175"/>
                    <a:gd name="connsiteX28" fmla="*/ 18481 w 82334"/>
                    <a:gd name="connsiteY28" fmla="*/ 53767 h 83175"/>
                    <a:gd name="connsiteX29" fmla="*/ 26880 w 82334"/>
                    <a:gd name="connsiteY29" fmla="*/ 61332 h 83175"/>
                    <a:gd name="connsiteX30" fmla="*/ 37808 w 82334"/>
                    <a:gd name="connsiteY30" fmla="*/ 64688 h 83175"/>
                    <a:gd name="connsiteX31" fmla="*/ 47889 w 82334"/>
                    <a:gd name="connsiteY31" fmla="*/ 62173 h 83175"/>
                    <a:gd name="connsiteX32" fmla="*/ 55448 w 82334"/>
                    <a:gd name="connsiteY32" fmla="*/ 55448 h 83175"/>
                    <a:gd name="connsiteX33" fmla="*/ 60492 w 82334"/>
                    <a:gd name="connsiteY33" fmla="*/ 58810 h 83175"/>
                    <a:gd name="connsiteX34" fmla="*/ 69732 w 82334"/>
                    <a:gd name="connsiteY34" fmla="*/ 59651 h 83175"/>
                    <a:gd name="connsiteX35" fmla="*/ 72254 w 82334"/>
                    <a:gd name="connsiteY35" fmla="*/ 58810 h 83175"/>
                    <a:gd name="connsiteX36" fmla="*/ 80653 w 82334"/>
                    <a:gd name="connsiteY36" fmla="*/ 51251 h 83175"/>
                    <a:gd name="connsiteX37" fmla="*/ 82334 w 82334"/>
                    <a:gd name="connsiteY37" fmla="*/ 43686 h 83175"/>
                    <a:gd name="connsiteX38" fmla="*/ 82334 w 82334"/>
                    <a:gd name="connsiteY38" fmla="*/ 41164 h 83175"/>
                    <a:gd name="connsiteX39" fmla="*/ 76450 w 82334"/>
                    <a:gd name="connsiteY39" fmla="*/ 21002 h 83175"/>
                    <a:gd name="connsiteX40" fmla="*/ 61332 w 82334"/>
                    <a:gd name="connsiteY40" fmla="*/ 6718 h 83175"/>
                    <a:gd name="connsiteX41" fmla="*/ 41164 w 82334"/>
                    <a:gd name="connsiteY41" fmla="*/ 0 h 83175"/>
                    <a:gd name="connsiteX42" fmla="*/ 20162 w 82334"/>
                    <a:gd name="connsiteY42" fmla="*/ 5878 h 83175"/>
                    <a:gd name="connsiteX43" fmla="*/ 5037 w 82334"/>
                    <a:gd name="connsiteY43" fmla="*/ 21002 h 83175"/>
                    <a:gd name="connsiteX44" fmla="*/ 0 w 82334"/>
                    <a:gd name="connsiteY44" fmla="*/ 42005 h 83175"/>
                    <a:gd name="connsiteX45" fmla="*/ 5878 w 82334"/>
                    <a:gd name="connsiteY45" fmla="*/ 63013 h 83175"/>
                    <a:gd name="connsiteX46" fmla="*/ 20162 w 82334"/>
                    <a:gd name="connsiteY46" fmla="*/ 77291 h 83175"/>
                    <a:gd name="connsiteX47" fmla="*/ 50411 w 82334"/>
                    <a:gd name="connsiteY47" fmla="*/ 48729 h 83175"/>
                    <a:gd name="connsiteX48" fmla="*/ 45367 w 82334"/>
                    <a:gd name="connsiteY48" fmla="*/ 53767 h 83175"/>
                    <a:gd name="connsiteX49" fmla="*/ 38642 w 82334"/>
                    <a:gd name="connsiteY49" fmla="*/ 55448 h 83175"/>
                    <a:gd name="connsiteX50" fmla="*/ 32765 w 82334"/>
                    <a:gd name="connsiteY50" fmla="*/ 52926 h 83175"/>
                    <a:gd name="connsiteX51" fmla="*/ 27721 w 82334"/>
                    <a:gd name="connsiteY51" fmla="*/ 47889 h 83175"/>
                    <a:gd name="connsiteX52" fmla="*/ 26040 w 82334"/>
                    <a:gd name="connsiteY52" fmla="*/ 42005 h 83175"/>
                    <a:gd name="connsiteX53" fmla="*/ 27721 w 82334"/>
                    <a:gd name="connsiteY53" fmla="*/ 35286 h 83175"/>
                    <a:gd name="connsiteX54" fmla="*/ 32765 w 82334"/>
                    <a:gd name="connsiteY54" fmla="*/ 30242 h 83175"/>
                    <a:gd name="connsiteX55" fmla="*/ 39483 w 82334"/>
                    <a:gd name="connsiteY55" fmla="*/ 28561 h 83175"/>
                    <a:gd name="connsiteX56" fmla="*/ 46208 w 82334"/>
                    <a:gd name="connsiteY56" fmla="*/ 30242 h 83175"/>
                    <a:gd name="connsiteX57" fmla="*/ 51245 w 82334"/>
                    <a:gd name="connsiteY57" fmla="*/ 35286 h 83175"/>
                    <a:gd name="connsiteX58" fmla="*/ 52926 w 82334"/>
                    <a:gd name="connsiteY58" fmla="*/ 42005 h 83175"/>
                    <a:gd name="connsiteX59" fmla="*/ 50411 w 82334"/>
                    <a:gd name="connsiteY59" fmla="*/ 48729 h 8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82334" h="83175">
                      <a:moveTo>
                        <a:pt x="20162" y="77291"/>
                      </a:moveTo>
                      <a:cubicBezTo>
                        <a:pt x="26880" y="80653"/>
                        <a:pt x="33605" y="83175"/>
                        <a:pt x="41164" y="83175"/>
                      </a:cubicBezTo>
                      <a:cubicBezTo>
                        <a:pt x="45367" y="83175"/>
                        <a:pt x="49570" y="82334"/>
                        <a:pt x="52926" y="81494"/>
                      </a:cubicBezTo>
                      <a:cubicBezTo>
                        <a:pt x="57129" y="80653"/>
                        <a:pt x="60492" y="78131"/>
                        <a:pt x="63848" y="76457"/>
                      </a:cubicBezTo>
                      <a:lnTo>
                        <a:pt x="59651" y="69732"/>
                      </a:lnTo>
                      <a:lnTo>
                        <a:pt x="57970" y="69732"/>
                      </a:lnTo>
                      <a:cubicBezTo>
                        <a:pt x="52926" y="73094"/>
                        <a:pt x="47048" y="74775"/>
                        <a:pt x="40323" y="74775"/>
                      </a:cubicBezTo>
                      <a:cubicBezTo>
                        <a:pt x="34446" y="74775"/>
                        <a:pt x="28562" y="73094"/>
                        <a:pt x="23524" y="70572"/>
                      </a:cubicBezTo>
                      <a:cubicBezTo>
                        <a:pt x="18481" y="67210"/>
                        <a:pt x="14278" y="63854"/>
                        <a:pt x="11762" y="58810"/>
                      </a:cubicBezTo>
                      <a:cubicBezTo>
                        <a:pt x="9240" y="53767"/>
                        <a:pt x="7559" y="47889"/>
                        <a:pt x="7559" y="42005"/>
                      </a:cubicBezTo>
                      <a:cubicBezTo>
                        <a:pt x="7559" y="36127"/>
                        <a:pt x="9240" y="30242"/>
                        <a:pt x="11762" y="25205"/>
                      </a:cubicBezTo>
                      <a:cubicBezTo>
                        <a:pt x="15118" y="20162"/>
                        <a:pt x="19321" y="15959"/>
                        <a:pt x="24365" y="13443"/>
                      </a:cubicBezTo>
                      <a:cubicBezTo>
                        <a:pt x="29402" y="10921"/>
                        <a:pt x="35286" y="9240"/>
                        <a:pt x="41164" y="9240"/>
                      </a:cubicBezTo>
                      <a:cubicBezTo>
                        <a:pt x="47048" y="9240"/>
                        <a:pt x="52926" y="10921"/>
                        <a:pt x="57970" y="13443"/>
                      </a:cubicBezTo>
                      <a:cubicBezTo>
                        <a:pt x="63013" y="15959"/>
                        <a:pt x="67210" y="20162"/>
                        <a:pt x="69732" y="25205"/>
                      </a:cubicBezTo>
                      <a:cubicBezTo>
                        <a:pt x="73094" y="30242"/>
                        <a:pt x="73935" y="36127"/>
                        <a:pt x="73935" y="42005"/>
                      </a:cubicBezTo>
                      <a:lnTo>
                        <a:pt x="73935" y="46208"/>
                      </a:lnTo>
                      <a:cubicBezTo>
                        <a:pt x="73935" y="47889"/>
                        <a:pt x="73094" y="49570"/>
                        <a:pt x="72254" y="50411"/>
                      </a:cubicBezTo>
                      <a:cubicBezTo>
                        <a:pt x="71413" y="51251"/>
                        <a:pt x="69732" y="52086"/>
                        <a:pt x="68051" y="52086"/>
                      </a:cubicBezTo>
                      <a:cubicBezTo>
                        <a:pt x="66370" y="52086"/>
                        <a:pt x="64688" y="51251"/>
                        <a:pt x="63013" y="49570"/>
                      </a:cubicBezTo>
                      <a:cubicBezTo>
                        <a:pt x="62173" y="48729"/>
                        <a:pt x="62173" y="47048"/>
                        <a:pt x="62173" y="46208"/>
                      </a:cubicBezTo>
                      <a:lnTo>
                        <a:pt x="62173" y="21002"/>
                      </a:lnTo>
                      <a:lnTo>
                        <a:pt x="52086" y="21002"/>
                      </a:lnTo>
                      <a:lnTo>
                        <a:pt x="52086" y="25205"/>
                      </a:lnTo>
                      <a:cubicBezTo>
                        <a:pt x="47889" y="22684"/>
                        <a:pt x="43686" y="21002"/>
                        <a:pt x="38642" y="21002"/>
                      </a:cubicBezTo>
                      <a:cubicBezTo>
                        <a:pt x="34446" y="21002"/>
                        <a:pt x="31083" y="21843"/>
                        <a:pt x="27721" y="23524"/>
                      </a:cubicBezTo>
                      <a:cubicBezTo>
                        <a:pt x="24365" y="25205"/>
                        <a:pt x="21843" y="27721"/>
                        <a:pt x="19321" y="31924"/>
                      </a:cubicBezTo>
                      <a:cubicBezTo>
                        <a:pt x="16800" y="35286"/>
                        <a:pt x="15118" y="38649"/>
                        <a:pt x="15118" y="42845"/>
                      </a:cubicBezTo>
                      <a:cubicBezTo>
                        <a:pt x="15118" y="47048"/>
                        <a:pt x="15959" y="50411"/>
                        <a:pt x="18481" y="53767"/>
                      </a:cubicBezTo>
                      <a:cubicBezTo>
                        <a:pt x="20162" y="57129"/>
                        <a:pt x="23524" y="59651"/>
                        <a:pt x="26880" y="61332"/>
                      </a:cubicBezTo>
                      <a:cubicBezTo>
                        <a:pt x="30243" y="63013"/>
                        <a:pt x="34446" y="64688"/>
                        <a:pt x="37808" y="64688"/>
                      </a:cubicBezTo>
                      <a:cubicBezTo>
                        <a:pt x="41164" y="64688"/>
                        <a:pt x="44527" y="63854"/>
                        <a:pt x="47889" y="62173"/>
                      </a:cubicBezTo>
                      <a:cubicBezTo>
                        <a:pt x="51245" y="60492"/>
                        <a:pt x="53767" y="58810"/>
                        <a:pt x="55448" y="55448"/>
                      </a:cubicBezTo>
                      <a:cubicBezTo>
                        <a:pt x="57129" y="57129"/>
                        <a:pt x="58811" y="57970"/>
                        <a:pt x="60492" y="58810"/>
                      </a:cubicBezTo>
                      <a:cubicBezTo>
                        <a:pt x="63013" y="59651"/>
                        <a:pt x="66370" y="60492"/>
                        <a:pt x="69732" y="59651"/>
                      </a:cubicBezTo>
                      <a:cubicBezTo>
                        <a:pt x="70573" y="59651"/>
                        <a:pt x="71413" y="58810"/>
                        <a:pt x="72254" y="58810"/>
                      </a:cubicBezTo>
                      <a:cubicBezTo>
                        <a:pt x="75616" y="57129"/>
                        <a:pt x="78972" y="54607"/>
                        <a:pt x="80653" y="51251"/>
                      </a:cubicBezTo>
                      <a:cubicBezTo>
                        <a:pt x="81494" y="49570"/>
                        <a:pt x="82334" y="46208"/>
                        <a:pt x="82334" y="43686"/>
                      </a:cubicBezTo>
                      <a:lnTo>
                        <a:pt x="82334" y="41164"/>
                      </a:lnTo>
                      <a:cubicBezTo>
                        <a:pt x="82334" y="33605"/>
                        <a:pt x="79813" y="26880"/>
                        <a:pt x="76450" y="21002"/>
                      </a:cubicBezTo>
                      <a:cubicBezTo>
                        <a:pt x="73094" y="15118"/>
                        <a:pt x="68051" y="10081"/>
                        <a:pt x="61332" y="6718"/>
                      </a:cubicBezTo>
                      <a:cubicBezTo>
                        <a:pt x="55448" y="2515"/>
                        <a:pt x="48729" y="0"/>
                        <a:pt x="41164" y="0"/>
                      </a:cubicBezTo>
                      <a:cubicBezTo>
                        <a:pt x="33605" y="0"/>
                        <a:pt x="26880" y="2515"/>
                        <a:pt x="20162" y="5878"/>
                      </a:cubicBezTo>
                      <a:cubicBezTo>
                        <a:pt x="13437" y="10081"/>
                        <a:pt x="8400" y="14278"/>
                        <a:pt x="5037" y="21002"/>
                      </a:cubicBezTo>
                      <a:cubicBezTo>
                        <a:pt x="1675" y="27721"/>
                        <a:pt x="0" y="34445"/>
                        <a:pt x="0" y="42005"/>
                      </a:cubicBezTo>
                      <a:cubicBezTo>
                        <a:pt x="0" y="49570"/>
                        <a:pt x="1675" y="56289"/>
                        <a:pt x="5878" y="63013"/>
                      </a:cubicBezTo>
                      <a:cubicBezTo>
                        <a:pt x="9240" y="68891"/>
                        <a:pt x="14278" y="73935"/>
                        <a:pt x="20162" y="77291"/>
                      </a:cubicBezTo>
                      <a:close/>
                      <a:moveTo>
                        <a:pt x="50411" y="48729"/>
                      </a:moveTo>
                      <a:cubicBezTo>
                        <a:pt x="49570" y="50411"/>
                        <a:pt x="47889" y="52086"/>
                        <a:pt x="45367" y="53767"/>
                      </a:cubicBezTo>
                      <a:cubicBezTo>
                        <a:pt x="43686" y="54607"/>
                        <a:pt x="41164" y="55448"/>
                        <a:pt x="38642" y="55448"/>
                      </a:cubicBezTo>
                      <a:cubicBezTo>
                        <a:pt x="36127" y="55448"/>
                        <a:pt x="34446" y="54607"/>
                        <a:pt x="32765" y="52926"/>
                      </a:cubicBezTo>
                      <a:cubicBezTo>
                        <a:pt x="31083" y="51251"/>
                        <a:pt x="29402" y="50411"/>
                        <a:pt x="27721" y="47889"/>
                      </a:cubicBezTo>
                      <a:cubicBezTo>
                        <a:pt x="26880" y="46208"/>
                        <a:pt x="26040" y="44526"/>
                        <a:pt x="26040" y="42005"/>
                      </a:cubicBezTo>
                      <a:cubicBezTo>
                        <a:pt x="26040" y="39483"/>
                        <a:pt x="26880" y="37808"/>
                        <a:pt x="27721" y="35286"/>
                      </a:cubicBezTo>
                      <a:cubicBezTo>
                        <a:pt x="28562" y="32764"/>
                        <a:pt x="30243" y="31924"/>
                        <a:pt x="32765" y="30242"/>
                      </a:cubicBezTo>
                      <a:cubicBezTo>
                        <a:pt x="34446" y="29402"/>
                        <a:pt x="36968" y="28561"/>
                        <a:pt x="39483" y="28561"/>
                      </a:cubicBezTo>
                      <a:cubicBezTo>
                        <a:pt x="42005" y="28561"/>
                        <a:pt x="43686" y="29402"/>
                        <a:pt x="46208" y="30242"/>
                      </a:cubicBezTo>
                      <a:cubicBezTo>
                        <a:pt x="48729" y="31083"/>
                        <a:pt x="49570" y="32764"/>
                        <a:pt x="51245" y="35286"/>
                      </a:cubicBezTo>
                      <a:cubicBezTo>
                        <a:pt x="52086" y="36967"/>
                        <a:pt x="52926" y="39483"/>
                        <a:pt x="52926" y="42005"/>
                      </a:cubicBezTo>
                      <a:cubicBezTo>
                        <a:pt x="52086" y="44526"/>
                        <a:pt x="52086" y="46208"/>
                        <a:pt x="50411" y="48729"/>
                      </a:cubicBezTo>
                      <a:close/>
                    </a:path>
                  </a:pathLst>
                </a:custGeom>
                <a:solidFill>
                  <a:srgbClr val="2D5967"/>
                </a:solidFill>
                <a:ln w="6417" cap="flat">
                  <a:noFill/>
                  <a:prstDash val="solid"/>
                  <a:miter/>
                </a:ln>
              </p:spPr>
              <p:txBody>
                <a:bodyPr rtlCol="0" anchor="ctr"/>
                <a:lstStyle/>
                <a:p>
                  <a:endParaRPr lang="en-US"/>
                </a:p>
              </p:txBody>
            </p:sp>
            <p:sp>
              <p:nvSpPr>
                <p:cNvPr id="713" name="Freeform: Shape 588">
                  <a:extLst>
                    <a:ext uri="{FF2B5EF4-FFF2-40B4-BE49-F238E27FC236}">
                      <a16:creationId xmlns:a16="http://schemas.microsoft.com/office/drawing/2014/main" id="{781AD4B1-6CE2-9A1D-9F41-59C869B8BE6F}"/>
                    </a:ext>
                  </a:extLst>
                </p:cNvPr>
                <p:cNvSpPr/>
                <p:nvPr/>
              </p:nvSpPr>
              <p:spPr>
                <a:xfrm>
                  <a:off x="5081548" y="4057856"/>
                  <a:ext cx="146194" cy="146188"/>
                </a:xfrm>
                <a:custGeom>
                  <a:avLst/>
                  <a:gdLst>
                    <a:gd name="connsiteX0" fmla="*/ 0 w 146194"/>
                    <a:gd name="connsiteY0" fmla="*/ 0 h 146188"/>
                    <a:gd name="connsiteX1" fmla="*/ 0 w 146194"/>
                    <a:gd name="connsiteY1" fmla="*/ 146188 h 146188"/>
                    <a:gd name="connsiteX2" fmla="*/ 146195 w 146194"/>
                    <a:gd name="connsiteY2" fmla="*/ 146188 h 146188"/>
                    <a:gd name="connsiteX3" fmla="*/ 146195 w 146194"/>
                    <a:gd name="connsiteY3" fmla="*/ 0 h 146188"/>
                    <a:gd name="connsiteX4" fmla="*/ 0 w 146194"/>
                    <a:gd name="connsiteY4" fmla="*/ 0 h 146188"/>
                    <a:gd name="connsiteX5" fmla="*/ 129389 w 146194"/>
                    <a:gd name="connsiteY5" fmla="*/ 129383 h 146188"/>
                    <a:gd name="connsiteX6" fmla="*/ 16805 w 146194"/>
                    <a:gd name="connsiteY6" fmla="*/ 129383 h 146188"/>
                    <a:gd name="connsiteX7" fmla="*/ 16805 w 146194"/>
                    <a:gd name="connsiteY7" fmla="*/ 16799 h 146188"/>
                    <a:gd name="connsiteX8" fmla="*/ 129389 w 146194"/>
                    <a:gd name="connsiteY8" fmla="*/ 16799 h 146188"/>
                    <a:gd name="connsiteX9" fmla="*/ 129389 w 146194"/>
                    <a:gd name="connsiteY9" fmla="*/ 129383 h 14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194" h="146188">
                      <a:moveTo>
                        <a:pt x="0" y="0"/>
                      </a:moveTo>
                      <a:lnTo>
                        <a:pt x="0" y="146188"/>
                      </a:lnTo>
                      <a:lnTo>
                        <a:pt x="146195" y="146188"/>
                      </a:lnTo>
                      <a:lnTo>
                        <a:pt x="146195" y="0"/>
                      </a:lnTo>
                      <a:lnTo>
                        <a:pt x="0" y="0"/>
                      </a:lnTo>
                      <a:close/>
                      <a:moveTo>
                        <a:pt x="129389" y="129383"/>
                      </a:moveTo>
                      <a:lnTo>
                        <a:pt x="16805" y="129383"/>
                      </a:lnTo>
                      <a:lnTo>
                        <a:pt x="16805" y="16799"/>
                      </a:lnTo>
                      <a:lnTo>
                        <a:pt x="129389" y="16799"/>
                      </a:lnTo>
                      <a:lnTo>
                        <a:pt x="129389" y="129383"/>
                      </a:lnTo>
                      <a:close/>
                    </a:path>
                  </a:pathLst>
                </a:custGeom>
                <a:solidFill>
                  <a:srgbClr val="2D5967"/>
                </a:solidFill>
                <a:ln w="6417" cap="flat">
                  <a:noFill/>
                  <a:prstDash val="solid"/>
                  <a:miter/>
                </a:ln>
              </p:spPr>
              <p:txBody>
                <a:bodyPr rtlCol="0" anchor="ctr"/>
                <a:lstStyle/>
                <a:p>
                  <a:endParaRPr lang="en-US"/>
                </a:p>
              </p:txBody>
            </p:sp>
            <p:sp>
              <p:nvSpPr>
                <p:cNvPr id="715" name="Freeform: Shape 589">
                  <a:extLst>
                    <a:ext uri="{FF2B5EF4-FFF2-40B4-BE49-F238E27FC236}">
                      <a16:creationId xmlns:a16="http://schemas.microsoft.com/office/drawing/2014/main" id="{6B985C30-E6A8-1070-1BDE-C27E8F3C3915}"/>
                    </a:ext>
                  </a:extLst>
                </p:cNvPr>
                <p:cNvSpPr/>
                <p:nvPr/>
              </p:nvSpPr>
              <p:spPr>
                <a:xfrm>
                  <a:off x="5110957" y="4091461"/>
                  <a:ext cx="85696" cy="78978"/>
                </a:xfrm>
                <a:custGeom>
                  <a:avLst/>
                  <a:gdLst>
                    <a:gd name="connsiteX0" fmla="*/ 29408 w 85696"/>
                    <a:gd name="connsiteY0" fmla="*/ 0 h 78978"/>
                    <a:gd name="connsiteX1" fmla="*/ 29408 w 85696"/>
                    <a:gd name="connsiteY1" fmla="*/ 11762 h 78978"/>
                    <a:gd name="connsiteX2" fmla="*/ 25205 w 85696"/>
                    <a:gd name="connsiteY2" fmla="*/ 14284 h 78978"/>
                    <a:gd name="connsiteX3" fmla="*/ 12603 w 85696"/>
                    <a:gd name="connsiteY3" fmla="*/ 6725 h 78978"/>
                    <a:gd name="connsiteX4" fmla="*/ 0 w 85696"/>
                    <a:gd name="connsiteY4" fmla="*/ 27727 h 78978"/>
                    <a:gd name="connsiteX5" fmla="*/ 10921 w 85696"/>
                    <a:gd name="connsiteY5" fmla="*/ 34445 h 78978"/>
                    <a:gd name="connsiteX6" fmla="*/ 10081 w 85696"/>
                    <a:gd name="connsiteY6" fmla="*/ 40330 h 78978"/>
                    <a:gd name="connsiteX7" fmla="*/ 10081 w 85696"/>
                    <a:gd name="connsiteY7" fmla="*/ 42852 h 78978"/>
                    <a:gd name="connsiteX8" fmla="*/ 0 w 85696"/>
                    <a:gd name="connsiteY8" fmla="*/ 48729 h 78978"/>
                    <a:gd name="connsiteX9" fmla="*/ 12603 w 85696"/>
                    <a:gd name="connsiteY9" fmla="*/ 69732 h 78978"/>
                    <a:gd name="connsiteX10" fmla="*/ 21843 w 85696"/>
                    <a:gd name="connsiteY10" fmla="*/ 63854 h 78978"/>
                    <a:gd name="connsiteX11" fmla="*/ 29408 w 85696"/>
                    <a:gd name="connsiteY11" fmla="*/ 68057 h 78978"/>
                    <a:gd name="connsiteX12" fmla="*/ 29408 w 85696"/>
                    <a:gd name="connsiteY12" fmla="*/ 78978 h 78978"/>
                    <a:gd name="connsiteX13" fmla="*/ 56288 w 85696"/>
                    <a:gd name="connsiteY13" fmla="*/ 78978 h 78978"/>
                    <a:gd name="connsiteX14" fmla="*/ 56288 w 85696"/>
                    <a:gd name="connsiteY14" fmla="*/ 68057 h 78978"/>
                    <a:gd name="connsiteX15" fmla="*/ 63854 w 85696"/>
                    <a:gd name="connsiteY15" fmla="*/ 63854 h 78978"/>
                    <a:gd name="connsiteX16" fmla="*/ 73094 w 85696"/>
                    <a:gd name="connsiteY16" fmla="*/ 69732 h 78978"/>
                    <a:gd name="connsiteX17" fmla="*/ 85697 w 85696"/>
                    <a:gd name="connsiteY17" fmla="*/ 48729 h 78978"/>
                    <a:gd name="connsiteX18" fmla="*/ 75616 w 85696"/>
                    <a:gd name="connsiteY18" fmla="*/ 42852 h 78978"/>
                    <a:gd name="connsiteX19" fmla="*/ 75616 w 85696"/>
                    <a:gd name="connsiteY19" fmla="*/ 40330 h 78978"/>
                    <a:gd name="connsiteX20" fmla="*/ 74775 w 85696"/>
                    <a:gd name="connsiteY20" fmla="*/ 34445 h 78978"/>
                    <a:gd name="connsiteX21" fmla="*/ 85697 w 85696"/>
                    <a:gd name="connsiteY21" fmla="*/ 27727 h 78978"/>
                    <a:gd name="connsiteX22" fmla="*/ 73094 w 85696"/>
                    <a:gd name="connsiteY22" fmla="*/ 6725 h 78978"/>
                    <a:gd name="connsiteX23" fmla="*/ 60492 w 85696"/>
                    <a:gd name="connsiteY23" fmla="*/ 14284 h 78978"/>
                    <a:gd name="connsiteX24" fmla="*/ 56288 w 85696"/>
                    <a:gd name="connsiteY24" fmla="*/ 11762 h 78978"/>
                    <a:gd name="connsiteX25" fmla="*/ 56288 w 85696"/>
                    <a:gd name="connsiteY25" fmla="*/ 0 h 78978"/>
                    <a:gd name="connsiteX26" fmla="*/ 29408 w 85696"/>
                    <a:gd name="connsiteY26" fmla="*/ 0 h 78978"/>
                    <a:gd name="connsiteX27" fmla="*/ 42852 w 85696"/>
                    <a:gd name="connsiteY27" fmla="*/ 56295 h 78978"/>
                    <a:gd name="connsiteX28" fmla="*/ 26887 w 85696"/>
                    <a:gd name="connsiteY28" fmla="*/ 40330 h 78978"/>
                    <a:gd name="connsiteX29" fmla="*/ 42852 w 85696"/>
                    <a:gd name="connsiteY29" fmla="*/ 24365 h 78978"/>
                    <a:gd name="connsiteX30" fmla="*/ 58810 w 85696"/>
                    <a:gd name="connsiteY30" fmla="*/ 40330 h 78978"/>
                    <a:gd name="connsiteX31" fmla="*/ 42852 w 85696"/>
                    <a:gd name="connsiteY31" fmla="*/ 56295 h 7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696" h="78978">
                      <a:moveTo>
                        <a:pt x="29408" y="0"/>
                      </a:moveTo>
                      <a:lnTo>
                        <a:pt x="29408" y="11762"/>
                      </a:lnTo>
                      <a:cubicBezTo>
                        <a:pt x="27727" y="12603"/>
                        <a:pt x="26046" y="13443"/>
                        <a:pt x="25205" y="14284"/>
                      </a:cubicBezTo>
                      <a:lnTo>
                        <a:pt x="12603" y="6725"/>
                      </a:lnTo>
                      <a:lnTo>
                        <a:pt x="0" y="27727"/>
                      </a:lnTo>
                      <a:lnTo>
                        <a:pt x="10921" y="34445"/>
                      </a:lnTo>
                      <a:cubicBezTo>
                        <a:pt x="10921" y="36127"/>
                        <a:pt x="10081" y="38649"/>
                        <a:pt x="10081" y="40330"/>
                      </a:cubicBezTo>
                      <a:cubicBezTo>
                        <a:pt x="10081" y="41170"/>
                        <a:pt x="10081" y="42011"/>
                        <a:pt x="10081" y="42852"/>
                      </a:cubicBezTo>
                      <a:lnTo>
                        <a:pt x="0" y="48729"/>
                      </a:lnTo>
                      <a:lnTo>
                        <a:pt x="12603" y="69732"/>
                      </a:lnTo>
                      <a:lnTo>
                        <a:pt x="21843" y="63854"/>
                      </a:lnTo>
                      <a:cubicBezTo>
                        <a:pt x="24365" y="65535"/>
                        <a:pt x="26046" y="67216"/>
                        <a:pt x="29408" y="68057"/>
                      </a:cubicBezTo>
                      <a:lnTo>
                        <a:pt x="29408" y="78978"/>
                      </a:lnTo>
                      <a:lnTo>
                        <a:pt x="56288" y="78978"/>
                      </a:lnTo>
                      <a:lnTo>
                        <a:pt x="56288" y="68057"/>
                      </a:lnTo>
                      <a:cubicBezTo>
                        <a:pt x="58810" y="66376"/>
                        <a:pt x="61332" y="65535"/>
                        <a:pt x="63854" y="63854"/>
                      </a:cubicBezTo>
                      <a:lnTo>
                        <a:pt x="73094" y="69732"/>
                      </a:lnTo>
                      <a:lnTo>
                        <a:pt x="85697" y="48729"/>
                      </a:lnTo>
                      <a:lnTo>
                        <a:pt x="75616" y="42852"/>
                      </a:lnTo>
                      <a:cubicBezTo>
                        <a:pt x="75616" y="42011"/>
                        <a:pt x="75616" y="41170"/>
                        <a:pt x="75616" y="40330"/>
                      </a:cubicBezTo>
                      <a:cubicBezTo>
                        <a:pt x="75616" y="38649"/>
                        <a:pt x="75616" y="36127"/>
                        <a:pt x="74775" y="34445"/>
                      </a:cubicBezTo>
                      <a:lnTo>
                        <a:pt x="85697" y="27727"/>
                      </a:lnTo>
                      <a:lnTo>
                        <a:pt x="73094" y="6725"/>
                      </a:lnTo>
                      <a:lnTo>
                        <a:pt x="60492" y="14284"/>
                      </a:lnTo>
                      <a:cubicBezTo>
                        <a:pt x="58810" y="13443"/>
                        <a:pt x="57970" y="12603"/>
                        <a:pt x="56288" y="11762"/>
                      </a:cubicBezTo>
                      <a:lnTo>
                        <a:pt x="56288" y="0"/>
                      </a:lnTo>
                      <a:cubicBezTo>
                        <a:pt x="57129" y="0"/>
                        <a:pt x="29408" y="0"/>
                        <a:pt x="29408" y="0"/>
                      </a:cubicBezTo>
                      <a:close/>
                      <a:moveTo>
                        <a:pt x="42852" y="56295"/>
                      </a:moveTo>
                      <a:cubicBezTo>
                        <a:pt x="34445" y="56295"/>
                        <a:pt x="26887" y="49570"/>
                        <a:pt x="26887" y="40330"/>
                      </a:cubicBezTo>
                      <a:cubicBezTo>
                        <a:pt x="26887" y="31924"/>
                        <a:pt x="33605" y="24365"/>
                        <a:pt x="42852" y="24365"/>
                      </a:cubicBezTo>
                      <a:cubicBezTo>
                        <a:pt x="51251" y="24365"/>
                        <a:pt x="58810" y="31090"/>
                        <a:pt x="58810" y="40330"/>
                      </a:cubicBezTo>
                      <a:cubicBezTo>
                        <a:pt x="58810" y="49570"/>
                        <a:pt x="51251" y="56295"/>
                        <a:pt x="42852" y="56295"/>
                      </a:cubicBezTo>
                      <a:close/>
                    </a:path>
                  </a:pathLst>
                </a:custGeom>
                <a:solidFill>
                  <a:srgbClr val="2D5967"/>
                </a:solidFill>
                <a:ln w="6417" cap="flat">
                  <a:noFill/>
                  <a:prstDash val="solid"/>
                  <a:miter/>
                </a:ln>
              </p:spPr>
              <p:txBody>
                <a:bodyPr rtlCol="0" anchor="ctr"/>
                <a:lstStyle/>
                <a:p>
                  <a:endParaRPr lang="en-US"/>
                </a:p>
              </p:txBody>
            </p:sp>
          </p:grpSp>
        </p:grpSp>
        <p:sp>
          <p:nvSpPr>
            <p:cNvPr id="706" name="TextBox 590">
              <a:extLst>
                <a:ext uri="{FF2B5EF4-FFF2-40B4-BE49-F238E27FC236}">
                  <a16:creationId xmlns:a16="http://schemas.microsoft.com/office/drawing/2014/main" id="{5B26BA4C-6E9E-6635-A3F6-AF145F475FE4}"/>
                </a:ext>
              </a:extLst>
            </p:cNvPr>
            <p:cNvSpPr txBox="1"/>
            <p:nvPr/>
          </p:nvSpPr>
          <p:spPr>
            <a:xfrm>
              <a:off x="8511961" y="3489429"/>
              <a:ext cx="1337226" cy="307777"/>
            </a:xfrm>
            <a:prstGeom prst="rect">
              <a:avLst/>
            </a:prstGeom>
            <a:noFill/>
          </p:spPr>
          <p:txBody>
            <a:bodyPr wrap="none" rtlCol="0">
              <a:spAutoFit/>
            </a:bodyPr>
            <a:lstStyle/>
            <a:p>
              <a:pPr algn="l"/>
              <a:r>
                <a:rPr lang="en-US" sz="1400" spc="0" baseline="0" dirty="0">
                  <a:solidFill>
                    <a:srgbClr val="000000"/>
                  </a:solidFill>
                  <a:latin typeface="Oracle Sans"/>
                  <a:cs typeface="Oracle Sans"/>
                  <a:sym typeface="Oracle Sans"/>
                  <a:rtl val="0"/>
                </a:rPr>
                <a:t>Email Delivery</a:t>
              </a:r>
            </a:p>
          </p:txBody>
        </p:sp>
      </p:grpSp>
      <p:cxnSp>
        <p:nvCxnSpPr>
          <p:cNvPr id="867" name="Straight Arrow Connector 43">
            <a:extLst>
              <a:ext uri="{FF2B5EF4-FFF2-40B4-BE49-F238E27FC236}">
                <a16:creationId xmlns:a16="http://schemas.microsoft.com/office/drawing/2014/main" id="{692C4E4E-E495-7B97-52D0-4E6030D5DDCA}"/>
              </a:ext>
            </a:extLst>
          </p:cNvPr>
          <p:cNvCxnSpPr>
            <a:cxnSpLocks/>
          </p:cNvCxnSpPr>
          <p:nvPr/>
        </p:nvCxnSpPr>
        <p:spPr bwMode="auto">
          <a:xfrm>
            <a:off x="10046993" y="5001263"/>
            <a:ext cx="868648" cy="0"/>
          </a:xfrm>
          <a:prstGeom prst="straightConnector1">
            <a:avLst/>
          </a:prstGeom>
          <a:solidFill>
            <a:srgbClr val="00B8FF"/>
          </a:solidFill>
          <a:ln w="12700" cap="flat" cmpd="sng" algn="ctr">
            <a:solidFill>
              <a:srgbClr val="312D2A"/>
            </a:solidFill>
            <a:prstDash val="solid"/>
            <a:round/>
            <a:headEnd type="none" w="sm" len="sm"/>
            <a:tailEnd type="arrow"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pic>
        <p:nvPicPr>
          <p:cNvPr id="875" name="Graphic 50">
            <a:extLst>
              <a:ext uri="{FF2B5EF4-FFF2-40B4-BE49-F238E27FC236}">
                <a16:creationId xmlns:a16="http://schemas.microsoft.com/office/drawing/2014/main" id="{384F10ED-3BDE-62D1-725C-0919EA3C08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5065" y="6327041"/>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 name="グループ化 716">
            <a:extLst>
              <a:ext uri="{FF2B5EF4-FFF2-40B4-BE49-F238E27FC236}">
                <a16:creationId xmlns:a16="http://schemas.microsoft.com/office/drawing/2014/main" id="{CF3951E5-9B3C-9FCD-0331-AF846BBB8473}"/>
              </a:ext>
            </a:extLst>
          </p:cNvPr>
          <p:cNvGrpSpPr/>
          <p:nvPr/>
        </p:nvGrpSpPr>
        <p:grpSpPr>
          <a:xfrm>
            <a:off x="9124010" y="4726311"/>
            <a:ext cx="1019831" cy="787293"/>
            <a:chOff x="8918009" y="6392727"/>
            <a:chExt cx="1019831" cy="787293"/>
          </a:xfrm>
        </p:grpSpPr>
        <p:pic>
          <p:nvPicPr>
            <p:cNvPr id="714" name="グラフィックス 713">
              <a:extLst>
                <a:ext uri="{FF2B5EF4-FFF2-40B4-BE49-F238E27FC236}">
                  <a16:creationId xmlns:a16="http://schemas.microsoft.com/office/drawing/2014/main" id="{5C3C8F83-DAF1-820D-8513-EA5FBCCE53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27902" y="6392727"/>
              <a:ext cx="400050" cy="400050"/>
            </a:xfrm>
            <a:prstGeom prst="rect">
              <a:avLst/>
            </a:prstGeom>
          </p:spPr>
        </p:pic>
        <p:sp>
          <p:nvSpPr>
            <p:cNvPr id="716" name="TextBox 12">
              <a:extLst>
                <a:ext uri="{FF2B5EF4-FFF2-40B4-BE49-F238E27FC236}">
                  <a16:creationId xmlns:a16="http://schemas.microsoft.com/office/drawing/2014/main" id="{8730EBFE-4C83-F1C2-52EB-FC97B8AF98FE}"/>
                </a:ext>
              </a:extLst>
            </p:cNvPr>
            <p:cNvSpPr txBox="1">
              <a:spLocks noChangeArrowheads="1"/>
            </p:cNvSpPr>
            <p:nvPr/>
          </p:nvSpPr>
          <p:spPr bwMode="auto">
            <a:xfrm>
              <a:off x="8918009" y="6872243"/>
              <a:ext cx="1019831"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Functions</a:t>
              </a:r>
            </a:p>
          </p:txBody>
        </p:sp>
      </p:grpSp>
    </p:spTree>
    <p:extLst>
      <p:ext uri="{BB962C8B-B14F-4D97-AF65-F5344CB8AC3E}">
        <p14:creationId xmlns:p14="http://schemas.microsoft.com/office/powerpoint/2010/main" val="16525058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2673991-03FC-BF42-D552-54E33687333D}"/>
              </a:ext>
            </a:extLst>
          </p:cNvPr>
          <p:cNvSpPr>
            <a:spLocks noGrp="1"/>
          </p:cNvSpPr>
          <p:nvPr>
            <p:ph type="title"/>
          </p:nvPr>
        </p:nvSpPr>
        <p:spPr/>
        <p:txBody>
          <a:bodyPr>
            <a:normAutofit fontScale="90000"/>
          </a:bodyPr>
          <a:lstStyle/>
          <a:p>
            <a:r>
              <a:rPr kumimoji="1" lang="en-US" altLang="ja-JP" dirty="0">
                <a:latin typeface="Meiryo UI" panose="020B0604030504040204" pitchFamily="34" charset="-128"/>
                <a:ea typeface="Meiryo UI" panose="020B0604030504040204" pitchFamily="34" charset="-128"/>
              </a:rPr>
              <a:t>8-1-6-1. </a:t>
            </a:r>
            <a:r>
              <a:rPr kumimoji="1" lang="ja-JP" altLang="en-US" dirty="0">
                <a:latin typeface="Meiryo UI" panose="020B0604030504040204" pitchFamily="34" charset="-128"/>
                <a:ea typeface="Meiryo UI" panose="020B0604030504040204" pitchFamily="34" charset="-128"/>
              </a:rPr>
              <a:t>コンテンツ管理</a:t>
            </a:r>
            <a:r>
              <a:rPr kumimoji="1" lang="en-US" altLang="ja-JP" dirty="0">
                <a:latin typeface="Meiryo UI" panose="020B0604030504040204" pitchFamily="34" charset="-128"/>
                <a:ea typeface="Meiryo UI" panose="020B0604030504040204" pitchFamily="34" charset="-128"/>
              </a:rPr>
              <a:t>_Web</a:t>
            </a:r>
            <a:r>
              <a:rPr kumimoji="1" lang="ja-JP" altLang="en-US" dirty="0">
                <a:latin typeface="Meiryo UI" panose="020B0604030504040204" pitchFamily="34" charset="-128"/>
                <a:ea typeface="Meiryo UI" panose="020B0604030504040204" pitchFamily="34" charset="-128"/>
              </a:rPr>
              <a:t>ページ</a:t>
            </a:r>
            <a:r>
              <a:rPr kumimoji="1" lang="en-US" altLang="ja-JP" dirty="0">
                <a:latin typeface="Meiryo UI" panose="020B0604030504040204" pitchFamily="34" charset="-128"/>
                <a:ea typeface="Meiryo UI" panose="020B0604030504040204" pitchFamily="34" charset="-128"/>
              </a:rPr>
              <a:t>(</a:t>
            </a:r>
            <a:r>
              <a:rPr kumimoji="1" lang="ja-JP" altLang="en-US" dirty="0">
                <a:latin typeface="Meiryo UI" panose="020B0604030504040204" pitchFamily="34" charset="-128"/>
                <a:ea typeface="Meiryo UI" panose="020B0604030504040204" pitchFamily="34" charset="-128"/>
              </a:rPr>
              <a:t>静的コンテンツ</a:t>
            </a:r>
            <a:r>
              <a:rPr kumimoji="1" lang="en-US" altLang="ja-JP" dirty="0">
                <a:latin typeface="Meiryo UI" panose="020B0604030504040204" pitchFamily="34" charset="-128"/>
                <a:ea typeface="Meiryo UI" panose="020B0604030504040204" pitchFamily="34" charset="-128"/>
              </a:rPr>
              <a:t>)</a:t>
            </a:r>
            <a:r>
              <a:rPr kumimoji="1" lang="ja-JP" altLang="en-US" dirty="0">
                <a:latin typeface="Meiryo UI" panose="020B0604030504040204" pitchFamily="34" charset="-128"/>
                <a:ea typeface="Meiryo UI" panose="020B0604030504040204" pitchFamily="34" charset="-128"/>
              </a:rPr>
              <a:t>公開機能（パターン</a:t>
            </a:r>
            <a:r>
              <a:rPr kumimoji="1" lang="en-US" altLang="ja-JP" dirty="0">
                <a:latin typeface="Meiryo UI" panose="020B0604030504040204" pitchFamily="34" charset="-128"/>
                <a:ea typeface="Meiryo UI" panose="020B0604030504040204" pitchFamily="34" charset="-128"/>
              </a:rPr>
              <a:t>1 APEX</a:t>
            </a:r>
            <a:r>
              <a:rPr kumimoji="1" lang="ja-JP" altLang="en-US" dirty="0">
                <a:latin typeface="Meiryo UI" panose="020B0604030504040204" pitchFamily="34" charset="-128"/>
                <a:ea typeface="Meiryo UI" panose="020B0604030504040204" pitchFamily="34" charset="-128"/>
              </a:rPr>
              <a:t>利用）</a:t>
            </a:r>
            <a:r>
              <a:rPr kumimoji="1" lang="en-US" altLang="ja-JP" dirty="0">
                <a:latin typeface="Meiryo UI" panose="020B0604030504040204" pitchFamily="34" charset="-128"/>
                <a:ea typeface="Meiryo UI" panose="020B0604030504040204" pitchFamily="34" charset="-128"/>
              </a:rPr>
              <a:t> </a:t>
            </a:r>
            <a:endParaRPr kumimoji="1" lang="ja-JP" altLang="en-US" dirty="0">
              <a:latin typeface="Meiryo UI" panose="020B0604030504040204" pitchFamily="34" charset="-128"/>
              <a:ea typeface="Meiryo UI" panose="020B0604030504040204" pitchFamily="34" charset="-128"/>
            </a:endParaRPr>
          </a:p>
        </p:txBody>
      </p:sp>
      <p:sp>
        <p:nvSpPr>
          <p:cNvPr id="2" name="正方形/長方形 1">
            <a:extLst>
              <a:ext uri="{FF2B5EF4-FFF2-40B4-BE49-F238E27FC236}">
                <a16:creationId xmlns:a16="http://schemas.microsoft.com/office/drawing/2014/main" id="{F3A9E80B-EB3B-F01A-411E-1342678B1304}"/>
              </a:ext>
            </a:extLst>
          </p:cNvPr>
          <p:cNvSpPr/>
          <p:nvPr/>
        </p:nvSpPr>
        <p:spPr>
          <a:xfrm>
            <a:off x="4976363" y="2232334"/>
            <a:ext cx="9483915" cy="6985843"/>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34" charset="-128"/>
              <a:ea typeface="Meiryo UI" panose="020B0604030504040204" pitchFamily="34" charset="-128"/>
            </a:endParaRPr>
          </a:p>
        </p:txBody>
      </p:sp>
      <p:sp>
        <p:nvSpPr>
          <p:cNvPr id="4" name="正方形/長方形 3">
            <a:extLst>
              <a:ext uri="{FF2B5EF4-FFF2-40B4-BE49-F238E27FC236}">
                <a16:creationId xmlns:a16="http://schemas.microsoft.com/office/drawing/2014/main" id="{F432F032-F177-4A88-B3BA-BA90AC38C143}"/>
              </a:ext>
            </a:extLst>
          </p:cNvPr>
          <p:cNvSpPr/>
          <p:nvPr/>
        </p:nvSpPr>
        <p:spPr>
          <a:xfrm>
            <a:off x="5740092" y="2960849"/>
            <a:ext cx="5842657" cy="3509382"/>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kumimoji="1" lang="ja-JP" altLang="en-US" sz="1600" dirty="0">
                <a:solidFill>
                  <a:schemeClr val="tx1"/>
                </a:solidFill>
                <a:latin typeface="Meiryo UI" panose="020B0604030504040204" pitchFamily="34" charset="-128"/>
                <a:ea typeface="Meiryo UI" panose="020B0604030504040204" pitchFamily="34" charset="-128"/>
              </a:rPr>
              <a:t>コンテンツ管理</a:t>
            </a:r>
            <a:r>
              <a:rPr kumimoji="1" lang="en-US" altLang="ja-JP" sz="1600" dirty="0">
                <a:solidFill>
                  <a:schemeClr val="tx1"/>
                </a:solidFill>
                <a:latin typeface="Meiryo UI" panose="020B0604030504040204" pitchFamily="34" charset="-128"/>
                <a:ea typeface="Meiryo UI" panose="020B0604030504040204" pitchFamily="34" charset="-128"/>
              </a:rPr>
              <a:t>_Web</a:t>
            </a:r>
            <a:r>
              <a:rPr kumimoji="1" lang="ja-JP" altLang="en-US" sz="1600" dirty="0">
                <a:solidFill>
                  <a:schemeClr val="tx1"/>
                </a:solidFill>
                <a:latin typeface="Meiryo UI" panose="020B0604030504040204" pitchFamily="34" charset="-128"/>
                <a:ea typeface="Meiryo UI" panose="020B0604030504040204" pitchFamily="34" charset="-128"/>
              </a:rPr>
              <a:t>ページ</a:t>
            </a:r>
            <a:r>
              <a:rPr kumimoji="1" lang="en-US" altLang="ja-JP" sz="1600" dirty="0">
                <a:solidFill>
                  <a:schemeClr val="tx1"/>
                </a:solidFill>
                <a:latin typeface="Meiryo UI" panose="020B0604030504040204" pitchFamily="34" charset="-128"/>
                <a:ea typeface="Meiryo UI" panose="020B0604030504040204" pitchFamily="34" charset="-128"/>
              </a:rPr>
              <a:t>(</a:t>
            </a:r>
            <a:r>
              <a:rPr kumimoji="1" lang="ja-JP" altLang="en-US" sz="1600" dirty="0">
                <a:solidFill>
                  <a:schemeClr val="tx1"/>
                </a:solidFill>
                <a:latin typeface="Meiryo UI" panose="020B0604030504040204" pitchFamily="34" charset="-128"/>
                <a:ea typeface="Meiryo UI" panose="020B0604030504040204" pitchFamily="34" charset="-128"/>
              </a:rPr>
              <a:t>静的コンテンツ</a:t>
            </a:r>
            <a:r>
              <a:rPr kumimoji="1" lang="en-US" altLang="ja-JP" sz="1600" dirty="0">
                <a:solidFill>
                  <a:schemeClr val="tx1"/>
                </a:solidFill>
                <a:latin typeface="Meiryo UI" panose="020B0604030504040204" pitchFamily="34" charset="-128"/>
                <a:ea typeface="Meiryo UI" panose="020B0604030504040204" pitchFamily="34" charset="-128"/>
              </a:rPr>
              <a:t>)</a:t>
            </a:r>
            <a:r>
              <a:rPr kumimoji="1" lang="ja-JP" altLang="en-US" sz="1600" dirty="0">
                <a:solidFill>
                  <a:schemeClr val="tx1"/>
                </a:solidFill>
                <a:latin typeface="Meiryo UI" panose="020B0604030504040204" pitchFamily="34" charset="-128"/>
                <a:ea typeface="Meiryo UI" panose="020B0604030504040204" pitchFamily="34" charset="-128"/>
              </a:rPr>
              <a:t>公開機能</a:t>
            </a:r>
            <a:endParaRPr kumimoji="1" lang="en-US" altLang="ja-JP" sz="1600" dirty="0">
              <a:solidFill>
                <a:schemeClr val="tx1"/>
              </a:solidFill>
              <a:latin typeface="Meiryo UI" panose="020B0604030504040204" pitchFamily="34" charset="-128"/>
              <a:ea typeface="Meiryo UI" panose="020B0604030504040204" pitchFamily="34" charset="-128"/>
            </a:endParaRPr>
          </a:p>
        </p:txBody>
      </p:sp>
      <p:pic>
        <p:nvPicPr>
          <p:cNvPr id="5" name="OTag">
            <a:extLst>
              <a:ext uri="{FF2B5EF4-FFF2-40B4-BE49-F238E27FC236}">
                <a16:creationId xmlns:a16="http://schemas.microsoft.com/office/drawing/2014/main" id="{073EBB97-826A-CCB4-E1EF-BD3EBD86AAEA}"/>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76363" y="2232334"/>
            <a:ext cx="502920" cy="502920"/>
          </a:xfrm>
          <a:prstGeom prst="rect">
            <a:avLst/>
          </a:prstGeom>
        </p:spPr>
      </p:pic>
      <p:grpSp>
        <p:nvGrpSpPr>
          <p:cNvPr id="6" name="グループ化 5">
            <a:extLst>
              <a:ext uri="{FF2B5EF4-FFF2-40B4-BE49-F238E27FC236}">
                <a16:creationId xmlns:a16="http://schemas.microsoft.com/office/drawing/2014/main" id="{78D985EA-2074-DCE3-71C7-F5436B47A1ED}"/>
              </a:ext>
            </a:extLst>
          </p:cNvPr>
          <p:cNvGrpSpPr/>
          <p:nvPr/>
        </p:nvGrpSpPr>
        <p:grpSpPr>
          <a:xfrm>
            <a:off x="2763552" y="5087449"/>
            <a:ext cx="655844" cy="524265"/>
            <a:chOff x="1113252" y="6112956"/>
            <a:chExt cx="655844" cy="524265"/>
          </a:xfrm>
        </p:grpSpPr>
        <p:pic>
          <p:nvPicPr>
            <p:cNvPr id="7" name="グラフィックス 6">
              <a:extLst>
                <a:ext uri="{FF2B5EF4-FFF2-40B4-BE49-F238E27FC236}">
                  <a16:creationId xmlns:a16="http://schemas.microsoft.com/office/drawing/2014/main" id="{FD6232B5-2768-73C0-744A-409D37AAD5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4771" y="6112956"/>
              <a:ext cx="314325" cy="400050"/>
            </a:xfrm>
            <a:prstGeom prst="rect">
              <a:avLst/>
            </a:prstGeom>
          </p:spPr>
        </p:pic>
        <p:pic>
          <p:nvPicPr>
            <p:cNvPr id="8" name="グラフィックス 7">
              <a:extLst>
                <a:ext uri="{FF2B5EF4-FFF2-40B4-BE49-F238E27FC236}">
                  <a16:creationId xmlns:a16="http://schemas.microsoft.com/office/drawing/2014/main" id="{EEC8B0C7-DC03-C0AB-A286-289166E0CB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3252" y="6113346"/>
              <a:ext cx="314325" cy="400050"/>
            </a:xfrm>
            <a:prstGeom prst="rect">
              <a:avLst/>
            </a:prstGeom>
          </p:spPr>
        </p:pic>
        <p:pic>
          <p:nvPicPr>
            <p:cNvPr id="9" name="グラフィックス 8">
              <a:extLst>
                <a:ext uri="{FF2B5EF4-FFF2-40B4-BE49-F238E27FC236}">
                  <a16:creationId xmlns:a16="http://schemas.microsoft.com/office/drawing/2014/main" id="{1C1D6ED2-4654-B9DB-D648-C89455D6B5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4295" y="6237171"/>
              <a:ext cx="314325" cy="400050"/>
            </a:xfrm>
            <a:prstGeom prst="rect">
              <a:avLst/>
            </a:prstGeom>
          </p:spPr>
        </p:pic>
      </p:grpSp>
      <p:sp>
        <p:nvSpPr>
          <p:cNvPr id="10" name="TextBox 12">
            <a:extLst>
              <a:ext uri="{FF2B5EF4-FFF2-40B4-BE49-F238E27FC236}">
                <a16:creationId xmlns:a16="http://schemas.microsoft.com/office/drawing/2014/main" id="{57090A65-A5F4-0B89-2719-9CF70CA86EE9}"/>
              </a:ext>
            </a:extLst>
          </p:cNvPr>
          <p:cNvSpPr txBox="1">
            <a:spLocks noChangeArrowheads="1"/>
          </p:cNvSpPr>
          <p:nvPr/>
        </p:nvSpPr>
        <p:spPr bwMode="auto">
          <a:xfrm>
            <a:off x="2288241" y="5678008"/>
            <a:ext cx="1579278"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400">
                <a:latin typeface="Meiryo UI" panose="020B0604030504040204" pitchFamily="34" charset="-128"/>
                <a:ea typeface="Meiryo UI" panose="020B0604030504040204" pitchFamily="34" charset="-128"/>
                <a:cs typeface="Amazon Ember" panose="020B0603020204020204" pitchFamily="34" charset="0"/>
              </a:rPr>
              <a:t>利用者</a:t>
            </a:r>
          </a:p>
          <a:p>
            <a:pPr algn="ctr" eaLnBrk="1" hangingPunct="1"/>
            <a:r>
              <a:rPr lang="en-US" altLang="ja-JP" sz="1400" dirty="0">
                <a:latin typeface="Meiryo UI" panose="020B0604030504040204" pitchFamily="34" charset="-128"/>
                <a:ea typeface="Meiryo UI" panose="020B0604030504040204" pitchFamily="34" charset="-128"/>
                <a:cs typeface="Amazon Ember" panose="020B0603020204020204" pitchFamily="34" charset="0"/>
              </a:rPr>
              <a:t>(</a:t>
            </a:r>
            <a:r>
              <a:rPr lang="ja-JP" altLang="en-US" sz="1400">
                <a:latin typeface="Meiryo UI" panose="020B0604030504040204" pitchFamily="34" charset="-128"/>
                <a:ea typeface="Meiryo UI" panose="020B0604030504040204" pitchFamily="34" charset="-128"/>
                <a:cs typeface="Amazon Ember" panose="020B0603020204020204" pitchFamily="34" charset="0"/>
              </a:rPr>
              <a:t>国民</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a:t>
            </a:r>
            <a:r>
              <a:rPr lang="ja-JP" altLang="en-US" sz="1400">
                <a:latin typeface="Meiryo UI" panose="020B0604030504040204" pitchFamily="34" charset="-128"/>
                <a:ea typeface="Meiryo UI" panose="020B0604030504040204" pitchFamily="34" charset="-128"/>
                <a:cs typeface="Amazon Ember" panose="020B0603020204020204" pitchFamily="34" charset="0"/>
              </a:rPr>
              <a:t>企業</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a:t>
            </a:r>
            <a:r>
              <a:rPr lang="ja-JP" altLang="en-US" sz="1400">
                <a:latin typeface="Meiryo UI" panose="020B0604030504040204" pitchFamily="34" charset="-128"/>
                <a:ea typeface="Meiryo UI" panose="020B0604030504040204" pitchFamily="34" charset="-128"/>
                <a:cs typeface="Amazon Ember" panose="020B0603020204020204" pitchFamily="34" charset="0"/>
              </a:rPr>
              <a:t>職員</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a:t>
            </a:r>
          </a:p>
        </p:txBody>
      </p:sp>
      <p:sp>
        <p:nvSpPr>
          <p:cNvPr id="11" name="TextBox 12">
            <a:extLst>
              <a:ext uri="{FF2B5EF4-FFF2-40B4-BE49-F238E27FC236}">
                <a16:creationId xmlns:a16="http://schemas.microsoft.com/office/drawing/2014/main" id="{37A773FE-8DF3-173D-9A9D-CBC5E149353C}"/>
              </a:ext>
            </a:extLst>
          </p:cNvPr>
          <p:cNvSpPr txBox="1">
            <a:spLocks noChangeArrowheads="1"/>
          </p:cNvSpPr>
          <p:nvPr/>
        </p:nvSpPr>
        <p:spPr bwMode="auto">
          <a:xfrm>
            <a:off x="5483452" y="2345294"/>
            <a:ext cx="513281"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OCI</a:t>
            </a:r>
          </a:p>
        </p:txBody>
      </p:sp>
      <p:pic>
        <p:nvPicPr>
          <p:cNvPr id="12" name="グラフィックス 11">
            <a:extLst>
              <a:ext uri="{FF2B5EF4-FFF2-40B4-BE49-F238E27FC236}">
                <a16:creationId xmlns:a16="http://schemas.microsoft.com/office/drawing/2014/main" id="{459A1750-625C-B1C8-A796-3E6971DA2CA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92182" y="5149556"/>
            <a:ext cx="400050" cy="400050"/>
          </a:xfrm>
          <a:prstGeom prst="rect">
            <a:avLst/>
          </a:prstGeom>
        </p:spPr>
      </p:pic>
      <p:pic>
        <p:nvPicPr>
          <p:cNvPr id="13" name="グラフィックス 12">
            <a:extLst>
              <a:ext uri="{FF2B5EF4-FFF2-40B4-BE49-F238E27FC236}">
                <a16:creationId xmlns:a16="http://schemas.microsoft.com/office/drawing/2014/main" id="{DFD7E11A-DD2A-F70E-A66A-A50DA677A8B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38287" y="3610085"/>
            <a:ext cx="409575" cy="400050"/>
          </a:xfrm>
          <a:prstGeom prst="rect">
            <a:avLst/>
          </a:prstGeom>
        </p:spPr>
      </p:pic>
      <p:pic>
        <p:nvPicPr>
          <p:cNvPr id="14" name="グラフィックス 13">
            <a:extLst>
              <a:ext uri="{FF2B5EF4-FFF2-40B4-BE49-F238E27FC236}">
                <a16:creationId xmlns:a16="http://schemas.microsoft.com/office/drawing/2014/main" id="{7F467DF9-7C4F-C4ED-F90D-E14E56D3FD3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38560" y="5149556"/>
            <a:ext cx="457200" cy="400050"/>
          </a:xfrm>
          <a:prstGeom prst="rect">
            <a:avLst/>
          </a:prstGeom>
        </p:spPr>
      </p:pic>
      <p:sp>
        <p:nvSpPr>
          <p:cNvPr id="15" name="TextBox 12">
            <a:extLst>
              <a:ext uri="{FF2B5EF4-FFF2-40B4-BE49-F238E27FC236}">
                <a16:creationId xmlns:a16="http://schemas.microsoft.com/office/drawing/2014/main" id="{69C428AA-7169-7D0E-6445-063BAFED80B5}"/>
              </a:ext>
            </a:extLst>
          </p:cNvPr>
          <p:cNvSpPr txBox="1">
            <a:spLocks noChangeArrowheads="1"/>
          </p:cNvSpPr>
          <p:nvPr/>
        </p:nvSpPr>
        <p:spPr bwMode="auto">
          <a:xfrm>
            <a:off x="6248763" y="4153027"/>
            <a:ext cx="588623"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WAF</a:t>
            </a:r>
          </a:p>
        </p:txBody>
      </p:sp>
      <p:sp>
        <p:nvSpPr>
          <p:cNvPr id="16" name="TextBox 12">
            <a:extLst>
              <a:ext uri="{FF2B5EF4-FFF2-40B4-BE49-F238E27FC236}">
                <a16:creationId xmlns:a16="http://schemas.microsoft.com/office/drawing/2014/main" id="{76C737BD-066C-CF11-58F0-A404FB1A299B}"/>
              </a:ext>
            </a:extLst>
          </p:cNvPr>
          <p:cNvSpPr txBox="1">
            <a:spLocks noChangeArrowheads="1"/>
          </p:cNvSpPr>
          <p:nvPr/>
        </p:nvSpPr>
        <p:spPr bwMode="auto">
          <a:xfrm>
            <a:off x="8069843" y="5678008"/>
            <a:ext cx="644728"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APEX</a:t>
            </a:r>
          </a:p>
        </p:txBody>
      </p:sp>
      <p:sp>
        <p:nvSpPr>
          <p:cNvPr id="17" name="TextBox 12">
            <a:extLst>
              <a:ext uri="{FF2B5EF4-FFF2-40B4-BE49-F238E27FC236}">
                <a16:creationId xmlns:a16="http://schemas.microsoft.com/office/drawing/2014/main" id="{75FF1374-1454-1EB9-65CE-0ABE56608176}"/>
              </a:ext>
            </a:extLst>
          </p:cNvPr>
          <p:cNvSpPr txBox="1">
            <a:spLocks noChangeArrowheads="1"/>
          </p:cNvSpPr>
          <p:nvPr/>
        </p:nvSpPr>
        <p:spPr bwMode="auto">
          <a:xfrm>
            <a:off x="9986474" y="5678008"/>
            <a:ext cx="561372"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ADB</a:t>
            </a:r>
          </a:p>
        </p:txBody>
      </p:sp>
      <p:sp>
        <p:nvSpPr>
          <p:cNvPr id="18" name="Rectangle 115">
            <a:extLst>
              <a:ext uri="{FF2B5EF4-FFF2-40B4-BE49-F238E27FC236}">
                <a16:creationId xmlns:a16="http://schemas.microsoft.com/office/drawing/2014/main" id="{AD1D1B34-C383-976A-5D2B-F7D362264F3A}"/>
              </a:ext>
            </a:extLst>
          </p:cNvPr>
          <p:cNvSpPr/>
          <p:nvPr/>
        </p:nvSpPr>
        <p:spPr>
          <a:xfrm>
            <a:off x="5740092" y="7486900"/>
            <a:ext cx="5842658" cy="1361053"/>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Meiryo UI" panose="020B0604030504040204" pitchFamily="34" charset="-128"/>
              <a:ea typeface="Meiryo UI" panose="020B0604030504040204" pitchFamily="34" charset="-128"/>
              <a:cs typeface="Amazon Ember" panose="020B0603020204020204" pitchFamily="34" charset="0"/>
            </a:endParaRPr>
          </a:p>
        </p:txBody>
      </p:sp>
      <p:sp>
        <p:nvSpPr>
          <p:cNvPr id="19" name="TextBox 12">
            <a:extLst>
              <a:ext uri="{FF2B5EF4-FFF2-40B4-BE49-F238E27FC236}">
                <a16:creationId xmlns:a16="http://schemas.microsoft.com/office/drawing/2014/main" id="{976F8ED8-56EE-82ED-24D5-C60923ABB964}"/>
              </a:ext>
            </a:extLst>
          </p:cNvPr>
          <p:cNvSpPr txBox="1">
            <a:spLocks noChangeArrowheads="1"/>
          </p:cNvSpPr>
          <p:nvPr/>
        </p:nvSpPr>
        <p:spPr bwMode="auto">
          <a:xfrm>
            <a:off x="5893908" y="7566358"/>
            <a:ext cx="1657826" cy="984885"/>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dirty="0">
                <a:latin typeface="Meiryo UI" panose="020B0604030504040204" pitchFamily="34" charset="-128"/>
                <a:ea typeface="Meiryo UI" panose="020B0604030504040204" pitchFamily="34" charset="-128"/>
                <a:cs typeface="Amazon Ember" panose="020B0603020204020204" pitchFamily="34" charset="0"/>
              </a:rPr>
              <a:t>連携機能</a:t>
            </a:r>
          </a:p>
          <a:p>
            <a:pPr eaLnBrk="1" hangingPunct="1"/>
            <a:r>
              <a:rPr lang="ja-JP" altLang="en-US" sz="1400" dirty="0">
                <a:latin typeface="Meiryo UI" panose="020B0604030504040204" pitchFamily="34" charset="-128"/>
                <a:ea typeface="Meiryo UI" panose="020B0604030504040204" pitchFamily="34" charset="-128"/>
                <a:cs typeface="Amazon Ember" panose="020B0603020204020204" pitchFamily="34" charset="0"/>
              </a:rPr>
              <a:t>フロントエンドアプリが利用する</a:t>
            </a:r>
            <a:r>
              <a:rPr lang="en-US" altLang="en-US" sz="1400" dirty="0">
                <a:latin typeface="Meiryo UI" panose="020B0604030504040204" pitchFamily="34" charset="-128"/>
                <a:ea typeface="Meiryo UI" panose="020B0604030504040204" pitchFamily="34" charset="-128"/>
                <a:cs typeface="Amazon Ember" panose="020B0603020204020204" pitchFamily="34" charset="0"/>
              </a:rPr>
              <a:t>REST API</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や認証機能など</a:t>
            </a:r>
          </a:p>
        </p:txBody>
      </p:sp>
      <p:pic>
        <p:nvPicPr>
          <p:cNvPr id="24" name="グラフィックス 23">
            <a:extLst>
              <a:ext uri="{FF2B5EF4-FFF2-40B4-BE49-F238E27FC236}">
                <a16:creationId xmlns:a16="http://schemas.microsoft.com/office/drawing/2014/main" id="{0D45AC90-3943-704D-93D1-BCAAEA3C6D9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43049" y="5149556"/>
            <a:ext cx="400050" cy="400050"/>
          </a:xfrm>
          <a:prstGeom prst="rect">
            <a:avLst/>
          </a:prstGeom>
        </p:spPr>
      </p:pic>
      <p:sp>
        <p:nvSpPr>
          <p:cNvPr id="25" name="TextBox 12">
            <a:extLst>
              <a:ext uri="{FF2B5EF4-FFF2-40B4-BE49-F238E27FC236}">
                <a16:creationId xmlns:a16="http://schemas.microsoft.com/office/drawing/2014/main" id="{E6CE54F0-E341-2A82-4E4D-0623AB255B15}"/>
              </a:ext>
            </a:extLst>
          </p:cNvPr>
          <p:cNvSpPr txBox="1">
            <a:spLocks noChangeArrowheads="1"/>
          </p:cNvSpPr>
          <p:nvPr/>
        </p:nvSpPr>
        <p:spPr bwMode="auto">
          <a:xfrm>
            <a:off x="6074036" y="5570286"/>
            <a:ext cx="938077"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Load</a:t>
            </a:r>
          </a:p>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Balancer</a:t>
            </a:r>
          </a:p>
        </p:txBody>
      </p:sp>
      <p:cxnSp>
        <p:nvCxnSpPr>
          <p:cNvPr id="26" name="直線矢印コネクタ 25">
            <a:extLst>
              <a:ext uri="{FF2B5EF4-FFF2-40B4-BE49-F238E27FC236}">
                <a16:creationId xmlns:a16="http://schemas.microsoft.com/office/drawing/2014/main" id="{3D71F0C0-F640-4CD3-9DDB-67EA8638292E}"/>
              </a:ext>
            </a:extLst>
          </p:cNvPr>
          <p:cNvCxnSpPr>
            <a:cxnSpLocks/>
            <a:endCxn id="24" idx="1"/>
          </p:cNvCxnSpPr>
          <p:nvPr/>
        </p:nvCxnSpPr>
        <p:spPr>
          <a:xfrm>
            <a:off x="3439514" y="5338572"/>
            <a:ext cx="2903535" cy="110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直線矢印コネクタ 26">
            <a:extLst>
              <a:ext uri="{FF2B5EF4-FFF2-40B4-BE49-F238E27FC236}">
                <a16:creationId xmlns:a16="http://schemas.microsoft.com/office/drawing/2014/main" id="{6693A92A-F0DE-04DF-B59F-2460CF4AB973}"/>
              </a:ext>
            </a:extLst>
          </p:cNvPr>
          <p:cNvCxnSpPr>
            <a:cxnSpLocks/>
            <a:stCxn id="24" idx="3"/>
            <a:endCxn id="12" idx="1"/>
          </p:cNvCxnSpPr>
          <p:nvPr/>
        </p:nvCxnSpPr>
        <p:spPr>
          <a:xfrm>
            <a:off x="6743099" y="5349581"/>
            <a:ext cx="144908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直線矢印コネクタ 27">
            <a:extLst>
              <a:ext uri="{FF2B5EF4-FFF2-40B4-BE49-F238E27FC236}">
                <a16:creationId xmlns:a16="http://schemas.microsoft.com/office/drawing/2014/main" id="{1B293859-D7B3-AF55-B80A-64712BBCA032}"/>
              </a:ext>
            </a:extLst>
          </p:cNvPr>
          <p:cNvCxnSpPr>
            <a:cxnSpLocks/>
            <a:stCxn id="12" idx="3"/>
            <a:endCxn id="14" idx="1"/>
          </p:cNvCxnSpPr>
          <p:nvPr/>
        </p:nvCxnSpPr>
        <p:spPr>
          <a:xfrm>
            <a:off x="8592232" y="5349581"/>
            <a:ext cx="144632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直線矢印コネクタ 29">
            <a:extLst>
              <a:ext uri="{FF2B5EF4-FFF2-40B4-BE49-F238E27FC236}">
                <a16:creationId xmlns:a16="http://schemas.microsoft.com/office/drawing/2014/main" id="{FFDA0C96-22CC-403E-9009-164CA04F0CFC}"/>
              </a:ext>
            </a:extLst>
          </p:cNvPr>
          <p:cNvCxnSpPr>
            <a:cxnSpLocks/>
            <a:stCxn id="15" idx="2"/>
            <a:endCxn id="24" idx="0"/>
          </p:cNvCxnSpPr>
          <p:nvPr/>
        </p:nvCxnSpPr>
        <p:spPr>
          <a:xfrm flipH="1">
            <a:off x="6543074" y="4460804"/>
            <a:ext cx="1" cy="6887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直線矢印コネクタ 30">
            <a:extLst>
              <a:ext uri="{FF2B5EF4-FFF2-40B4-BE49-F238E27FC236}">
                <a16:creationId xmlns:a16="http://schemas.microsoft.com/office/drawing/2014/main" id="{712F1572-7D70-93FC-1B63-419EC1D0957F}"/>
              </a:ext>
            </a:extLst>
          </p:cNvPr>
          <p:cNvCxnSpPr>
            <a:cxnSpLocks/>
            <a:stCxn id="16" idx="2"/>
          </p:cNvCxnSpPr>
          <p:nvPr/>
        </p:nvCxnSpPr>
        <p:spPr>
          <a:xfrm>
            <a:off x="8392207" y="5985785"/>
            <a:ext cx="0" cy="15011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TextBox 20">
            <a:extLst>
              <a:ext uri="{FF2B5EF4-FFF2-40B4-BE49-F238E27FC236}">
                <a16:creationId xmlns:a16="http://schemas.microsoft.com/office/drawing/2014/main" id="{99696BAB-1F26-D0BD-2201-DE8EE18F40D8}"/>
              </a:ext>
            </a:extLst>
          </p:cNvPr>
          <p:cNvSpPr txBox="1">
            <a:spLocks noChangeArrowheads="1"/>
          </p:cNvSpPr>
          <p:nvPr/>
        </p:nvSpPr>
        <p:spPr bwMode="auto">
          <a:xfrm>
            <a:off x="7845340" y="7585291"/>
            <a:ext cx="407088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200" dirty="0">
                <a:latin typeface="Meiryo UI" panose="020B0604030504040204" pitchFamily="34" charset="-128"/>
                <a:ea typeface="Meiryo UI" panose="020B0604030504040204" pitchFamily="34" charset="-128"/>
                <a:cs typeface="Amazon Ember" panose="020B0603020204020204" pitchFamily="34" charset="0"/>
              </a:rPr>
              <a:t>例</a:t>
            </a:r>
            <a:endParaRPr lang="en-US" altLang="ja-JP" sz="12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a:buFont typeface="Arial" panose="020B0604020202020204" pitchFamily="34" charset="0"/>
              <a:buChar char="•"/>
            </a:pPr>
            <a:r>
              <a:rPr lang="ja-JP" altLang="en-US" sz="1200" dirty="0">
                <a:latin typeface="Meiryo UI" panose="020B0604030504040204" pitchFamily="34" charset="-128"/>
                <a:ea typeface="Meiryo UI" panose="020B0604030504040204" pitchFamily="34" charset="-128"/>
                <a:cs typeface="Amazon Ember" panose="020B0603020204020204" pitchFamily="34" charset="0"/>
              </a:rPr>
              <a:t>コンテンツ管理</a:t>
            </a:r>
            <a:r>
              <a:rPr lang="en-US" altLang="ja-JP" sz="1200" dirty="0">
                <a:latin typeface="Meiryo UI" panose="020B0604030504040204" pitchFamily="34" charset="-128"/>
                <a:ea typeface="Meiryo UI" panose="020B0604030504040204" pitchFamily="34" charset="-128"/>
                <a:cs typeface="Amazon Ember" panose="020B0603020204020204" pitchFamily="34" charset="0"/>
              </a:rPr>
              <a:t>_Web</a:t>
            </a:r>
            <a:r>
              <a:rPr lang="ja-JP" altLang="en-US" sz="1200" dirty="0">
                <a:latin typeface="Meiryo UI" panose="020B0604030504040204" pitchFamily="34" charset="-128"/>
                <a:ea typeface="Meiryo UI" panose="020B0604030504040204" pitchFamily="34" charset="-128"/>
                <a:cs typeface="Amazon Ember" panose="020B0603020204020204" pitchFamily="34" charset="0"/>
              </a:rPr>
              <a:t>ページ</a:t>
            </a:r>
            <a:r>
              <a:rPr lang="en-US" altLang="ja-JP" sz="1200" dirty="0">
                <a:latin typeface="Meiryo UI" panose="020B0604030504040204" pitchFamily="34" charset="-128"/>
                <a:ea typeface="Meiryo UI" panose="020B0604030504040204" pitchFamily="34" charset="-128"/>
                <a:cs typeface="Amazon Ember" panose="020B0603020204020204" pitchFamily="34" charset="0"/>
              </a:rPr>
              <a:t>(</a:t>
            </a:r>
            <a:r>
              <a:rPr lang="ja-JP" altLang="en-US" sz="1200" dirty="0">
                <a:latin typeface="Meiryo UI" panose="020B0604030504040204" pitchFamily="34" charset="-128"/>
                <a:ea typeface="Meiryo UI" panose="020B0604030504040204" pitchFamily="34" charset="-128"/>
                <a:cs typeface="Amazon Ember" panose="020B0603020204020204" pitchFamily="34" charset="0"/>
              </a:rPr>
              <a:t>静的コンテンツ</a:t>
            </a:r>
            <a:r>
              <a:rPr lang="en-US" altLang="ja-JP" sz="1200" dirty="0">
                <a:latin typeface="Meiryo UI" panose="020B0604030504040204" pitchFamily="34" charset="-128"/>
                <a:ea typeface="Meiryo UI" panose="020B0604030504040204" pitchFamily="34" charset="-128"/>
                <a:cs typeface="Amazon Ember" panose="020B0603020204020204" pitchFamily="34" charset="0"/>
              </a:rPr>
              <a:t>)</a:t>
            </a:r>
            <a:r>
              <a:rPr lang="ja-JP" altLang="en-US" sz="1200" dirty="0">
                <a:latin typeface="Meiryo UI" panose="020B0604030504040204" pitchFamily="34" charset="-128"/>
                <a:ea typeface="Meiryo UI" panose="020B0604030504040204" pitchFamily="34" charset="-128"/>
                <a:cs typeface="Amazon Ember" panose="020B0603020204020204" pitchFamily="34" charset="0"/>
              </a:rPr>
              <a:t>公開機能</a:t>
            </a:r>
            <a:endParaRPr lang="en-US" altLang="ja-JP" sz="12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a:buFont typeface="Arial" panose="020B0604020202020204" pitchFamily="34" charset="0"/>
              <a:buChar char="•"/>
            </a:pPr>
            <a:r>
              <a:rPr lang="ja-JP" altLang="en-US" sz="1200" dirty="0">
                <a:latin typeface="Meiryo UI" panose="020B0604030504040204" pitchFamily="34" charset="-128"/>
                <a:ea typeface="Meiryo UI" panose="020B0604030504040204" pitchFamily="34" charset="-128"/>
                <a:cs typeface="Amazon Ember" panose="020B0603020204020204" pitchFamily="34" charset="0"/>
              </a:rPr>
              <a:t>利用者認証</a:t>
            </a:r>
            <a:r>
              <a:rPr lang="en-US" altLang="ja-JP" sz="12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200" dirty="0">
                <a:latin typeface="Meiryo UI" panose="020B0604030504040204" pitchFamily="34" charset="-128"/>
                <a:ea typeface="Meiryo UI" panose="020B0604030504040204" pitchFamily="34" charset="-128"/>
                <a:cs typeface="Amazon Ember" panose="020B0603020204020204" pitchFamily="34" charset="0"/>
              </a:rPr>
              <a:t>ユーザ認証機能（国民向け）</a:t>
            </a:r>
            <a:endParaRPr lang="en-US" altLang="ja-JP" sz="12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a:buFont typeface="Arial" panose="020B0604020202020204" pitchFamily="34" charset="0"/>
              <a:buChar char="•"/>
            </a:pPr>
            <a:r>
              <a:rPr lang="ja-JP" altLang="en-US" sz="1200" dirty="0">
                <a:latin typeface="Meiryo UI" panose="020B0604030504040204" pitchFamily="34" charset="-128"/>
                <a:ea typeface="Meiryo UI" panose="020B0604030504040204" pitchFamily="34" charset="-128"/>
                <a:cs typeface="Amazon Ember" panose="020B0603020204020204" pitchFamily="34" charset="0"/>
              </a:rPr>
              <a:t>利用者認証</a:t>
            </a:r>
            <a:r>
              <a:rPr lang="en-US" altLang="ja-JP" sz="12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200" dirty="0">
                <a:latin typeface="Meiryo UI" panose="020B0604030504040204" pitchFamily="34" charset="-128"/>
                <a:ea typeface="Meiryo UI" panose="020B0604030504040204" pitchFamily="34" charset="-128"/>
                <a:cs typeface="Amazon Ember" panose="020B0603020204020204" pitchFamily="34" charset="0"/>
              </a:rPr>
              <a:t>ユーザ認証機能（企業ユーザ向け）</a:t>
            </a:r>
            <a:endParaRPr lang="en-US" altLang="ja-JP" sz="12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a:buFont typeface="Arial" panose="020B0604020202020204" pitchFamily="34" charset="0"/>
              <a:buChar char="•"/>
            </a:pPr>
            <a:r>
              <a:rPr lang="ja-JP" altLang="en-US" sz="1200" dirty="0">
                <a:latin typeface="Meiryo UI" panose="020B0604030504040204" pitchFamily="34" charset="-128"/>
                <a:ea typeface="Meiryo UI" panose="020B0604030504040204" pitchFamily="34" charset="-128"/>
                <a:cs typeface="Amazon Ember" panose="020B0603020204020204" pitchFamily="34" charset="0"/>
              </a:rPr>
              <a:t>利用者認証</a:t>
            </a:r>
            <a:r>
              <a:rPr lang="en-US" altLang="ja-JP" sz="12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200" dirty="0">
                <a:latin typeface="Meiryo UI" panose="020B0604030504040204" pitchFamily="34" charset="-128"/>
                <a:ea typeface="Meiryo UI" panose="020B0604030504040204" pitchFamily="34" charset="-128"/>
                <a:cs typeface="Amazon Ember" panose="020B0603020204020204" pitchFamily="34" charset="0"/>
              </a:rPr>
              <a:t>ユーザ認証機能（職員向け）</a:t>
            </a:r>
            <a:endParaRPr lang="en-US" altLang="ja-JP" sz="1200" dirty="0">
              <a:latin typeface="Meiryo UI" panose="020B0604030504040204" pitchFamily="34" charset="-128"/>
              <a:ea typeface="Meiryo UI" panose="020B0604030504040204" pitchFamily="34" charset="-128"/>
              <a:cs typeface="Amazon Ember" panose="020B0603020204020204" pitchFamily="34" charset="0"/>
            </a:endParaRPr>
          </a:p>
        </p:txBody>
      </p:sp>
      <p:sp>
        <p:nvSpPr>
          <p:cNvPr id="20" name="TextBox 12">
            <a:extLst>
              <a:ext uri="{FF2B5EF4-FFF2-40B4-BE49-F238E27FC236}">
                <a16:creationId xmlns:a16="http://schemas.microsoft.com/office/drawing/2014/main" id="{143B8565-75B9-254F-EEBE-9EC6E0D1C179}"/>
              </a:ext>
            </a:extLst>
          </p:cNvPr>
          <p:cNvSpPr txBox="1">
            <a:spLocks noChangeArrowheads="1"/>
          </p:cNvSpPr>
          <p:nvPr/>
        </p:nvSpPr>
        <p:spPr bwMode="auto">
          <a:xfrm>
            <a:off x="8100040" y="4382913"/>
            <a:ext cx="2102729" cy="738664"/>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ja-JP" sz="1400" dirty="0">
                <a:latin typeface="Meiryo UI" panose="020B0604030504040204" pitchFamily="34" charset="-128"/>
                <a:ea typeface="Meiryo UI" panose="020B0604030504040204" pitchFamily="34" charset="-128"/>
                <a:cs typeface="Amazon Ember" panose="020B0603020204020204" pitchFamily="34" charset="0"/>
              </a:rPr>
              <a:t>APEX</a:t>
            </a:r>
            <a:r>
              <a:rPr lang="ja-JP" altLang="en-US" sz="1400">
                <a:latin typeface="Meiryo UI" panose="020B0604030504040204" pitchFamily="34" charset="-128"/>
                <a:ea typeface="Meiryo UI" panose="020B0604030504040204" pitchFamily="34" charset="-128"/>
                <a:cs typeface="Amazon Ember" panose="020B0603020204020204" pitchFamily="34" charset="0"/>
              </a:rPr>
              <a:t>の機能</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a:t>
            </a:r>
            <a:r>
              <a:rPr lang="ja-JP" altLang="en-US" sz="1400">
                <a:latin typeface="Meiryo UI" panose="020B0604030504040204" pitchFamily="34" charset="-128"/>
                <a:ea typeface="Meiryo UI" panose="020B0604030504040204" pitchFamily="34" charset="-128"/>
                <a:cs typeface="Amazon Ember" panose="020B0603020204020204" pitchFamily="34" charset="0"/>
              </a:rPr>
              <a:t>ブランチ</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a:t>
            </a:r>
            <a:r>
              <a:rPr lang="ja-JP" altLang="en-US" sz="1400">
                <a:latin typeface="Meiryo UI" panose="020B0604030504040204" pitchFamily="34" charset="-128"/>
                <a:ea typeface="Meiryo UI" panose="020B0604030504040204" pitchFamily="34" charset="-128"/>
                <a:cs typeface="Amazon Ember" panose="020B0603020204020204" pitchFamily="34" charset="0"/>
              </a:rPr>
              <a:t>にて現在時刻を判定し、公開</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a:t>
            </a:r>
            <a:r>
              <a:rPr lang="ja-JP" altLang="en-US" sz="1400">
                <a:latin typeface="Meiryo UI" panose="020B0604030504040204" pitchFamily="34" charset="-128"/>
                <a:ea typeface="Meiryo UI" panose="020B0604030504040204" pitchFamily="34" charset="-128"/>
                <a:cs typeface="Amazon Ember" panose="020B0603020204020204" pitchFamily="34" charset="0"/>
              </a:rPr>
              <a:t>非公開を制御可能</a:t>
            </a:r>
          </a:p>
        </p:txBody>
      </p:sp>
    </p:spTree>
    <p:extLst>
      <p:ext uri="{BB962C8B-B14F-4D97-AF65-F5344CB8AC3E}">
        <p14:creationId xmlns:p14="http://schemas.microsoft.com/office/powerpoint/2010/main" val="17344761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2673991-03FC-BF42-D552-54E33687333D}"/>
              </a:ext>
            </a:extLst>
          </p:cNvPr>
          <p:cNvSpPr>
            <a:spLocks noGrp="1"/>
          </p:cNvSpPr>
          <p:nvPr>
            <p:ph type="title"/>
          </p:nvPr>
        </p:nvSpPr>
        <p:spPr/>
        <p:txBody>
          <a:bodyPr>
            <a:normAutofit fontScale="90000"/>
          </a:bodyPr>
          <a:lstStyle/>
          <a:p>
            <a:r>
              <a:rPr kumimoji="1" lang="en-US" altLang="ja-JP" dirty="0">
                <a:latin typeface="Meiryo UI" panose="020B0604030504040204" pitchFamily="34" charset="-128"/>
                <a:ea typeface="Meiryo UI" panose="020B0604030504040204" pitchFamily="34" charset="-128"/>
              </a:rPr>
              <a:t>8-1-6-1. </a:t>
            </a:r>
            <a:r>
              <a:rPr kumimoji="1" lang="ja-JP" altLang="en-US" dirty="0">
                <a:latin typeface="Meiryo UI" panose="020B0604030504040204" pitchFamily="34" charset="-128"/>
                <a:ea typeface="Meiryo UI" panose="020B0604030504040204" pitchFamily="34" charset="-128"/>
              </a:rPr>
              <a:t>コンテンツ管理</a:t>
            </a:r>
            <a:r>
              <a:rPr kumimoji="1" lang="en-US" altLang="ja-JP" dirty="0">
                <a:latin typeface="Meiryo UI" panose="020B0604030504040204" pitchFamily="34" charset="-128"/>
                <a:ea typeface="Meiryo UI" panose="020B0604030504040204" pitchFamily="34" charset="-128"/>
              </a:rPr>
              <a:t>_Web</a:t>
            </a:r>
            <a:r>
              <a:rPr kumimoji="1" lang="ja-JP" altLang="en-US" dirty="0">
                <a:latin typeface="Meiryo UI" panose="020B0604030504040204" pitchFamily="34" charset="-128"/>
                <a:ea typeface="Meiryo UI" panose="020B0604030504040204" pitchFamily="34" charset="-128"/>
              </a:rPr>
              <a:t>ページ</a:t>
            </a:r>
            <a:r>
              <a:rPr kumimoji="1" lang="en-US" altLang="ja-JP" dirty="0">
                <a:latin typeface="Meiryo UI" panose="020B0604030504040204" pitchFamily="34" charset="-128"/>
                <a:ea typeface="Meiryo UI" panose="020B0604030504040204" pitchFamily="34" charset="-128"/>
              </a:rPr>
              <a:t>(</a:t>
            </a:r>
            <a:r>
              <a:rPr kumimoji="1" lang="ja-JP" altLang="en-US" dirty="0">
                <a:latin typeface="Meiryo UI" panose="020B0604030504040204" pitchFamily="34" charset="-128"/>
                <a:ea typeface="Meiryo UI" panose="020B0604030504040204" pitchFamily="34" charset="-128"/>
              </a:rPr>
              <a:t>静的コンテンツ</a:t>
            </a:r>
            <a:r>
              <a:rPr kumimoji="1" lang="en-US" altLang="ja-JP" dirty="0">
                <a:latin typeface="Meiryo UI" panose="020B0604030504040204" pitchFamily="34" charset="-128"/>
                <a:ea typeface="Meiryo UI" panose="020B0604030504040204" pitchFamily="34" charset="-128"/>
              </a:rPr>
              <a:t>)</a:t>
            </a:r>
            <a:r>
              <a:rPr kumimoji="1" lang="ja-JP" altLang="en-US" dirty="0">
                <a:latin typeface="Meiryo UI" panose="020B0604030504040204" pitchFamily="34" charset="-128"/>
                <a:ea typeface="Meiryo UI" panose="020B0604030504040204" pitchFamily="34" charset="-128"/>
              </a:rPr>
              <a:t>公開機能（パターン２</a:t>
            </a:r>
            <a:r>
              <a:rPr kumimoji="1" lang="en-US" altLang="ja-JP" dirty="0">
                <a:latin typeface="Meiryo UI" panose="020B0604030504040204" pitchFamily="34" charset="-128"/>
                <a:ea typeface="Meiryo UI" panose="020B0604030504040204" pitchFamily="34" charset="-128"/>
              </a:rPr>
              <a:t> </a:t>
            </a:r>
            <a:r>
              <a:rPr kumimoji="1" lang="ja-JP" altLang="en-US" dirty="0">
                <a:latin typeface="Meiryo UI" panose="020B0604030504040204" pitchFamily="34" charset="-128"/>
                <a:ea typeface="Meiryo UI" panose="020B0604030504040204" pitchFamily="34" charset="-128"/>
              </a:rPr>
              <a:t>サーバレス利用）</a:t>
            </a:r>
          </a:p>
        </p:txBody>
      </p:sp>
      <p:sp>
        <p:nvSpPr>
          <p:cNvPr id="20" name="正方形/長方形 19">
            <a:extLst>
              <a:ext uri="{FF2B5EF4-FFF2-40B4-BE49-F238E27FC236}">
                <a16:creationId xmlns:a16="http://schemas.microsoft.com/office/drawing/2014/main" id="{134DB594-9B3A-4D62-261B-EA449F62C2BA}"/>
              </a:ext>
            </a:extLst>
          </p:cNvPr>
          <p:cNvSpPr/>
          <p:nvPr/>
        </p:nvSpPr>
        <p:spPr>
          <a:xfrm>
            <a:off x="4976363" y="2232334"/>
            <a:ext cx="9483915" cy="6985843"/>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34" charset="-128"/>
              <a:ea typeface="Meiryo UI" panose="020B0604030504040204" pitchFamily="34" charset="-128"/>
            </a:endParaRPr>
          </a:p>
        </p:txBody>
      </p:sp>
      <p:sp>
        <p:nvSpPr>
          <p:cNvPr id="21" name="正方形/長方形 20">
            <a:extLst>
              <a:ext uri="{FF2B5EF4-FFF2-40B4-BE49-F238E27FC236}">
                <a16:creationId xmlns:a16="http://schemas.microsoft.com/office/drawing/2014/main" id="{332CA28F-AB12-BD41-D052-CB7C5588D260}"/>
              </a:ext>
            </a:extLst>
          </p:cNvPr>
          <p:cNvSpPr/>
          <p:nvPr/>
        </p:nvSpPr>
        <p:spPr>
          <a:xfrm>
            <a:off x="5740092" y="2960848"/>
            <a:ext cx="5842657" cy="4511143"/>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kumimoji="1" lang="ja-JP" altLang="en-US" sz="1600" dirty="0">
                <a:solidFill>
                  <a:schemeClr val="tx1"/>
                </a:solidFill>
                <a:latin typeface="Meiryo UI" panose="020B0604030504040204" pitchFamily="34" charset="-128"/>
                <a:ea typeface="Meiryo UI" panose="020B0604030504040204" pitchFamily="34" charset="-128"/>
              </a:rPr>
              <a:t>コンテンツ管理</a:t>
            </a:r>
            <a:r>
              <a:rPr kumimoji="1" lang="en-US" altLang="ja-JP" sz="1600" dirty="0">
                <a:solidFill>
                  <a:schemeClr val="tx1"/>
                </a:solidFill>
                <a:latin typeface="Meiryo UI" panose="020B0604030504040204" pitchFamily="34" charset="-128"/>
                <a:ea typeface="Meiryo UI" panose="020B0604030504040204" pitchFamily="34" charset="-128"/>
              </a:rPr>
              <a:t>_Web</a:t>
            </a:r>
            <a:r>
              <a:rPr kumimoji="1" lang="ja-JP" altLang="en-US" sz="1600" dirty="0">
                <a:solidFill>
                  <a:schemeClr val="tx1"/>
                </a:solidFill>
                <a:latin typeface="Meiryo UI" panose="020B0604030504040204" pitchFamily="34" charset="-128"/>
                <a:ea typeface="Meiryo UI" panose="020B0604030504040204" pitchFamily="34" charset="-128"/>
              </a:rPr>
              <a:t>ページ</a:t>
            </a:r>
            <a:r>
              <a:rPr kumimoji="1" lang="en-US" altLang="ja-JP" sz="1600" dirty="0">
                <a:solidFill>
                  <a:schemeClr val="tx1"/>
                </a:solidFill>
                <a:latin typeface="Meiryo UI" panose="020B0604030504040204" pitchFamily="34" charset="-128"/>
                <a:ea typeface="Meiryo UI" panose="020B0604030504040204" pitchFamily="34" charset="-128"/>
              </a:rPr>
              <a:t>(</a:t>
            </a:r>
            <a:r>
              <a:rPr kumimoji="1" lang="ja-JP" altLang="en-US" sz="1600" dirty="0">
                <a:solidFill>
                  <a:schemeClr val="tx1"/>
                </a:solidFill>
                <a:latin typeface="Meiryo UI" panose="020B0604030504040204" pitchFamily="34" charset="-128"/>
                <a:ea typeface="Meiryo UI" panose="020B0604030504040204" pitchFamily="34" charset="-128"/>
              </a:rPr>
              <a:t>静的コンテンツ</a:t>
            </a:r>
            <a:r>
              <a:rPr kumimoji="1" lang="en-US" altLang="ja-JP" sz="1600" dirty="0">
                <a:solidFill>
                  <a:schemeClr val="tx1"/>
                </a:solidFill>
                <a:latin typeface="Meiryo UI" panose="020B0604030504040204" pitchFamily="34" charset="-128"/>
                <a:ea typeface="Meiryo UI" panose="020B0604030504040204" pitchFamily="34" charset="-128"/>
              </a:rPr>
              <a:t>)</a:t>
            </a:r>
            <a:r>
              <a:rPr kumimoji="1" lang="ja-JP" altLang="en-US" sz="1600" dirty="0">
                <a:solidFill>
                  <a:schemeClr val="tx1"/>
                </a:solidFill>
                <a:latin typeface="Meiryo UI" panose="020B0604030504040204" pitchFamily="34" charset="-128"/>
                <a:ea typeface="Meiryo UI" panose="020B0604030504040204" pitchFamily="34" charset="-128"/>
              </a:rPr>
              <a:t>公開機能</a:t>
            </a:r>
            <a:endParaRPr kumimoji="1" lang="en-US" altLang="ja-JP" sz="1600" dirty="0">
              <a:solidFill>
                <a:schemeClr val="tx1"/>
              </a:solidFill>
              <a:latin typeface="Meiryo UI" panose="020B0604030504040204" pitchFamily="34" charset="-128"/>
              <a:ea typeface="Meiryo UI" panose="020B0604030504040204" pitchFamily="34" charset="-128"/>
            </a:endParaRPr>
          </a:p>
        </p:txBody>
      </p:sp>
      <p:pic>
        <p:nvPicPr>
          <p:cNvPr id="22" name="OTag">
            <a:extLst>
              <a:ext uri="{FF2B5EF4-FFF2-40B4-BE49-F238E27FC236}">
                <a16:creationId xmlns:a16="http://schemas.microsoft.com/office/drawing/2014/main" id="{FB265439-1E40-3CE7-AB3D-B036A2CCB5A0}"/>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76363" y="2232334"/>
            <a:ext cx="502920" cy="502920"/>
          </a:xfrm>
          <a:prstGeom prst="rect">
            <a:avLst/>
          </a:prstGeom>
        </p:spPr>
      </p:pic>
      <p:grpSp>
        <p:nvGrpSpPr>
          <p:cNvPr id="23" name="グループ化 22">
            <a:extLst>
              <a:ext uri="{FF2B5EF4-FFF2-40B4-BE49-F238E27FC236}">
                <a16:creationId xmlns:a16="http://schemas.microsoft.com/office/drawing/2014/main" id="{84C41782-8410-5127-1213-3C8CAD9763CB}"/>
              </a:ext>
            </a:extLst>
          </p:cNvPr>
          <p:cNvGrpSpPr/>
          <p:nvPr/>
        </p:nvGrpSpPr>
        <p:grpSpPr>
          <a:xfrm>
            <a:off x="2763552" y="5087449"/>
            <a:ext cx="655844" cy="524265"/>
            <a:chOff x="1113252" y="6112956"/>
            <a:chExt cx="655844" cy="524265"/>
          </a:xfrm>
        </p:grpSpPr>
        <p:pic>
          <p:nvPicPr>
            <p:cNvPr id="29" name="グラフィックス 28">
              <a:extLst>
                <a:ext uri="{FF2B5EF4-FFF2-40B4-BE49-F238E27FC236}">
                  <a16:creationId xmlns:a16="http://schemas.microsoft.com/office/drawing/2014/main" id="{A3829928-37C8-8E83-30F5-8E56187B11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4771" y="6112956"/>
              <a:ext cx="314325" cy="400050"/>
            </a:xfrm>
            <a:prstGeom prst="rect">
              <a:avLst/>
            </a:prstGeom>
          </p:spPr>
        </p:pic>
        <p:pic>
          <p:nvPicPr>
            <p:cNvPr id="33" name="グラフィックス 32">
              <a:extLst>
                <a:ext uri="{FF2B5EF4-FFF2-40B4-BE49-F238E27FC236}">
                  <a16:creationId xmlns:a16="http://schemas.microsoft.com/office/drawing/2014/main" id="{E61C5DC4-A0EC-97A3-C62B-4427C8E2B1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3252" y="6113346"/>
              <a:ext cx="314325" cy="400050"/>
            </a:xfrm>
            <a:prstGeom prst="rect">
              <a:avLst/>
            </a:prstGeom>
          </p:spPr>
        </p:pic>
        <p:pic>
          <p:nvPicPr>
            <p:cNvPr id="34" name="グラフィックス 33">
              <a:extLst>
                <a:ext uri="{FF2B5EF4-FFF2-40B4-BE49-F238E27FC236}">
                  <a16:creationId xmlns:a16="http://schemas.microsoft.com/office/drawing/2014/main" id="{F6FCF0C3-7CBE-0517-5527-62C1EEB4CC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4295" y="6237171"/>
              <a:ext cx="314325" cy="400050"/>
            </a:xfrm>
            <a:prstGeom prst="rect">
              <a:avLst/>
            </a:prstGeom>
          </p:spPr>
        </p:pic>
      </p:grpSp>
      <p:sp>
        <p:nvSpPr>
          <p:cNvPr id="35" name="TextBox 12">
            <a:extLst>
              <a:ext uri="{FF2B5EF4-FFF2-40B4-BE49-F238E27FC236}">
                <a16:creationId xmlns:a16="http://schemas.microsoft.com/office/drawing/2014/main" id="{44287EE5-7DA7-DA30-53FE-4EEC91216FA3}"/>
              </a:ext>
            </a:extLst>
          </p:cNvPr>
          <p:cNvSpPr txBox="1">
            <a:spLocks noChangeArrowheads="1"/>
          </p:cNvSpPr>
          <p:nvPr/>
        </p:nvSpPr>
        <p:spPr bwMode="auto">
          <a:xfrm>
            <a:off x="2288237" y="5678008"/>
            <a:ext cx="1579279"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400">
                <a:latin typeface="Meiryo UI" panose="020B0604030504040204" pitchFamily="34" charset="-128"/>
                <a:ea typeface="Meiryo UI" panose="020B0604030504040204" pitchFamily="34" charset="-128"/>
                <a:cs typeface="Amazon Ember" panose="020B0603020204020204" pitchFamily="34" charset="0"/>
              </a:rPr>
              <a:t>利用者</a:t>
            </a:r>
          </a:p>
          <a:p>
            <a:pPr algn="ctr" eaLnBrk="1" hangingPunct="1"/>
            <a:r>
              <a:rPr lang="en-US" altLang="ja-JP" sz="1400" dirty="0">
                <a:latin typeface="Meiryo UI" panose="020B0604030504040204" pitchFamily="34" charset="-128"/>
                <a:ea typeface="Meiryo UI" panose="020B0604030504040204" pitchFamily="34" charset="-128"/>
                <a:cs typeface="Amazon Ember" panose="020B0603020204020204" pitchFamily="34" charset="0"/>
              </a:rPr>
              <a:t>(</a:t>
            </a:r>
            <a:r>
              <a:rPr lang="ja-JP" altLang="en-US" sz="1400">
                <a:latin typeface="Meiryo UI" panose="020B0604030504040204" pitchFamily="34" charset="-128"/>
                <a:ea typeface="Meiryo UI" panose="020B0604030504040204" pitchFamily="34" charset="-128"/>
                <a:cs typeface="Amazon Ember" panose="020B0603020204020204" pitchFamily="34" charset="0"/>
              </a:rPr>
              <a:t>国民</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a:t>
            </a:r>
            <a:r>
              <a:rPr lang="ja-JP" altLang="en-US" sz="1400">
                <a:latin typeface="Meiryo UI" panose="020B0604030504040204" pitchFamily="34" charset="-128"/>
                <a:ea typeface="Meiryo UI" panose="020B0604030504040204" pitchFamily="34" charset="-128"/>
                <a:cs typeface="Amazon Ember" panose="020B0603020204020204" pitchFamily="34" charset="0"/>
              </a:rPr>
              <a:t>企業</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a:t>
            </a:r>
            <a:r>
              <a:rPr lang="ja-JP" altLang="en-US" sz="1400">
                <a:latin typeface="Meiryo UI" panose="020B0604030504040204" pitchFamily="34" charset="-128"/>
                <a:ea typeface="Meiryo UI" panose="020B0604030504040204" pitchFamily="34" charset="-128"/>
                <a:cs typeface="Amazon Ember" panose="020B0603020204020204" pitchFamily="34" charset="0"/>
              </a:rPr>
              <a:t>職員</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a:t>
            </a:r>
          </a:p>
        </p:txBody>
      </p:sp>
      <p:sp>
        <p:nvSpPr>
          <p:cNvPr id="36" name="TextBox 12">
            <a:extLst>
              <a:ext uri="{FF2B5EF4-FFF2-40B4-BE49-F238E27FC236}">
                <a16:creationId xmlns:a16="http://schemas.microsoft.com/office/drawing/2014/main" id="{88BC2B01-BB02-7E5A-4249-CB066E11998A}"/>
              </a:ext>
            </a:extLst>
          </p:cNvPr>
          <p:cNvSpPr txBox="1">
            <a:spLocks noChangeArrowheads="1"/>
          </p:cNvSpPr>
          <p:nvPr/>
        </p:nvSpPr>
        <p:spPr bwMode="auto">
          <a:xfrm>
            <a:off x="5483452" y="2345294"/>
            <a:ext cx="513281"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OCI</a:t>
            </a:r>
          </a:p>
        </p:txBody>
      </p:sp>
      <p:pic>
        <p:nvPicPr>
          <p:cNvPr id="37" name="グラフィックス 36">
            <a:extLst>
              <a:ext uri="{FF2B5EF4-FFF2-40B4-BE49-F238E27FC236}">
                <a16:creationId xmlns:a16="http://schemas.microsoft.com/office/drawing/2014/main" id="{9406A7DA-EFD5-4A54-2AE8-0752B910A4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38287" y="3610085"/>
            <a:ext cx="409575" cy="400050"/>
          </a:xfrm>
          <a:prstGeom prst="rect">
            <a:avLst/>
          </a:prstGeom>
        </p:spPr>
      </p:pic>
      <p:sp>
        <p:nvSpPr>
          <p:cNvPr id="39" name="TextBox 12">
            <a:extLst>
              <a:ext uri="{FF2B5EF4-FFF2-40B4-BE49-F238E27FC236}">
                <a16:creationId xmlns:a16="http://schemas.microsoft.com/office/drawing/2014/main" id="{281B0A7A-B8AD-9B0E-3FAF-A4471DF3DC87}"/>
              </a:ext>
            </a:extLst>
          </p:cNvPr>
          <p:cNvSpPr txBox="1">
            <a:spLocks noChangeArrowheads="1"/>
          </p:cNvSpPr>
          <p:nvPr/>
        </p:nvSpPr>
        <p:spPr bwMode="auto">
          <a:xfrm>
            <a:off x="6248763" y="4153027"/>
            <a:ext cx="588623"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WAF</a:t>
            </a:r>
          </a:p>
        </p:txBody>
      </p:sp>
      <p:pic>
        <p:nvPicPr>
          <p:cNvPr id="47" name="グラフィックス 46">
            <a:extLst>
              <a:ext uri="{FF2B5EF4-FFF2-40B4-BE49-F238E27FC236}">
                <a16:creationId xmlns:a16="http://schemas.microsoft.com/office/drawing/2014/main" id="{D041A1F7-92ED-41A7-1E87-4EB80ED63A0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43049" y="5149556"/>
            <a:ext cx="400050" cy="400050"/>
          </a:xfrm>
          <a:prstGeom prst="rect">
            <a:avLst/>
          </a:prstGeom>
        </p:spPr>
      </p:pic>
      <p:sp>
        <p:nvSpPr>
          <p:cNvPr id="48" name="TextBox 12">
            <a:extLst>
              <a:ext uri="{FF2B5EF4-FFF2-40B4-BE49-F238E27FC236}">
                <a16:creationId xmlns:a16="http://schemas.microsoft.com/office/drawing/2014/main" id="{8257D469-A37A-3891-CD4C-917F13E074F5}"/>
              </a:ext>
            </a:extLst>
          </p:cNvPr>
          <p:cNvSpPr txBox="1">
            <a:spLocks noChangeArrowheads="1"/>
          </p:cNvSpPr>
          <p:nvPr/>
        </p:nvSpPr>
        <p:spPr bwMode="auto">
          <a:xfrm>
            <a:off x="6074036" y="5570286"/>
            <a:ext cx="938077"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Load</a:t>
            </a:r>
          </a:p>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Balancer</a:t>
            </a:r>
          </a:p>
        </p:txBody>
      </p:sp>
      <p:cxnSp>
        <p:nvCxnSpPr>
          <p:cNvPr id="49" name="直線矢印コネクタ 48">
            <a:extLst>
              <a:ext uri="{FF2B5EF4-FFF2-40B4-BE49-F238E27FC236}">
                <a16:creationId xmlns:a16="http://schemas.microsoft.com/office/drawing/2014/main" id="{C4903F30-F8AB-3D56-FF7C-707C9B6F6ED3}"/>
              </a:ext>
            </a:extLst>
          </p:cNvPr>
          <p:cNvCxnSpPr>
            <a:cxnSpLocks/>
            <a:endCxn id="47" idx="1"/>
          </p:cNvCxnSpPr>
          <p:nvPr/>
        </p:nvCxnSpPr>
        <p:spPr>
          <a:xfrm>
            <a:off x="3439514" y="5338572"/>
            <a:ext cx="2903535" cy="110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直線矢印コネクタ 50">
            <a:extLst>
              <a:ext uri="{FF2B5EF4-FFF2-40B4-BE49-F238E27FC236}">
                <a16:creationId xmlns:a16="http://schemas.microsoft.com/office/drawing/2014/main" id="{07D8BDB3-E972-9CED-D775-F11BB80EA328}"/>
              </a:ext>
            </a:extLst>
          </p:cNvPr>
          <p:cNvCxnSpPr>
            <a:cxnSpLocks/>
            <a:stCxn id="39" idx="2"/>
            <a:endCxn id="47" idx="0"/>
          </p:cNvCxnSpPr>
          <p:nvPr/>
        </p:nvCxnSpPr>
        <p:spPr>
          <a:xfrm flipH="1">
            <a:off x="6543074" y="4460804"/>
            <a:ext cx="1" cy="6887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52" name="グラフィックス 51">
            <a:extLst>
              <a:ext uri="{FF2B5EF4-FFF2-40B4-BE49-F238E27FC236}">
                <a16:creationId xmlns:a16="http://schemas.microsoft.com/office/drawing/2014/main" id="{E79284D7-F879-5CDA-B10D-5012B6AC950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03766" y="3923002"/>
            <a:ext cx="381000" cy="381000"/>
          </a:xfrm>
          <a:prstGeom prst="rect">
            <a:avLst/>
          </a:prstGeom>
        </p:spPr>
      </p:pic>
      <p:sp>
        <p:nvSpPr>
          <p:cNvPr id="53" name="TextBox 12">
            <a:extLst>
              <a:ext uri="{FF2B5EF4-FFF2-40B4-BE49-F238E27FC236}">
                <a16:creationId xmlns:a16="http://schemas.microsoft.com/office/drawing/2014/main" id="{1D4A0061-FF1F-33FF-8784-8EB4D1F7357D}"/>
              </a:ext>
            </a:extLst>
          </p:cNvPr>
          <p:cNvSpPr txBox="1">
            <a:spLocks noChangeArrowheads="1"/>
          </p:cNvSpPr>
          <p:nvPr/>
        </p:nvSpPr>
        <p:spPr bwMode="auto">
          <a:xfrm>
            <a:off x="7580345" y="4322747"/>
            <a:ext cx="1027845"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Container</a:t>
            </a:r>
          </a:p>
        </p:txBody>
      </p:sp>
      <p:cxnSp>
        <p:nvCxnSpPr>
          <p:cNvPr id="54" name="直線矢印コネクタ 23">
            <a:extLst>
              <a:ext uri="{FF2B5EF4-FFF2-40B4-BE49-F238E27FC236}">
                <a16:creationId xmlns:a16="http://schemas.microsoft.com/office/drawing/2014/main" id="{A025BDCC-F1AF-6D66-9EFA-2D0172FBE4D6}"/>
              </a:ext>
            </a:extLst>
          </p:cNvPr>
          <p:cNvCxnSpPr>
            <a:cxnSpLocks/>
            <a:stCxn id="47" idx="3"/>
            <a:endCxn id="52" idx="1"/>
          </p:cNvCxnSpPr>
          <p:nvPr/>
        </p:nvCxnSpPr>
        <p:spPr>
          <a:xfrm flipV="1">
            <a:off x="6743099" y="4113502"/>
            <a:ext cx="1160667" cy="1236079"/>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55" name="直線矢印コネクタ 23">
            <a:extLst>
              <a:ext uri="{FF2B5EF4-FFF2-40B4-BE49-F238E27FC236}">
                <a16:creationId xmlns:a16="http://schemas.microsoft.com/office/drawing/2014/main" id="{F8F4D341-D21D-8E0F-77B5-8FB6D8519F79}"/>
              </a:ext>
            </a:extLst>
          </p:cNvPr>
          <p:cNvCxnSpPr>
            <a:cxnSpLocks/>
            <a:stCxn id="52" idx="3"/>
          </p:cNvCxnSpPr>
          <p:nvPr/>
        </p:nvCxnSpPr>
        <p:spPr>
          <a:xfrm>
            <a:off x="8284766" y="4113502"/>
            <a:ext cx="1753794" cy="1236079"/>
          </a:xfrm>
          <a:prstGeom prst="bentConnector3">
            <a:avLst>
              <a:gd name="adj1" fmla="val 88047"/>
            </a:avLst>
          </a:prstGeom>
          <a:ln>
            <a:tailEnd type="triangle"/>
          </a:ln>
        </p:spPr>
        <p:style>
          <a:lnRef idx="1">
            <a:schemeClr val="dk1"/>
          </a:lnRef>
          <a:fillRef idx="0">
            <a:schemeClr val="dk1"/>
          </a:fillRef>
          <a:effectRef idx="0">
            <a:schemeClr val="dk1"/>
          </a:effectRef>
          <a:fontRef idx="minor">
            <a:schemeClr val="tx1"/>
          </a:fontRef>
        </p:style>
      </p:cxnSp>
      <p:pic>
        <p:nvPicPr>
          <p:cNvPr id="56" name="グラフィックス 55">
            <a:extLst>
              <a:ext uri="{FF2B5EF4-FFF2-40B4-BE49-F238E27FC236}">
                <a16:creationId xmlns:a16="http://schemas.microsoft.com/office/drawing/2014/main" id="{A8459EB7-E13E-8581-70E2-565DEB146BE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43032" y="6387965"/>
            <a:ext cx="400050" cy="409575"/>
          </a:xfrm>
          <a:prstGeom prst="rect">
            <a:avLst/>
          </a:prstGeom>
        </p:spPr>
      </p:pic>
      <p:sp>
        <p:nvSpPr>
          <p:cNvPr id="57" name="TextBox 12">
            <a:extLst>
              <a:ext uri="{FF2B5EF4-FFF2-40B4-BE49-F238E27FC236}">
                <a16:creationId xmlns:a16="http://schemas.microsoft.com/office/drawing/2014/main" id="{71D6C998-36FB-D710-7B33-2F66BDAD3D5F}"/>
              </a:ext>
            </a:extLst>
          </p:cNvPr>
          <p:cNvSpPr txBox="1">
            <a:spLocks noChangeArrowheads="1"/>
          </p:cNvSpPr>
          <p:nvPr/>
        </p:nvSpPr>
        <p:spPr bwMode="auto">
          <a:xfrm>
            <a:off x="8170011" y="6872243"/>
            <a:ext cx="946092"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API</a:t>
            </a:r>
            <a:br>
              <a:rPr lang="en-US" altLang="en-US" sz="1400" dirty="0">
                <a:latin typeface="Meiryo UI" panose="020B0604030504040204" pitchFamily="34" charset="-128"/>
                <a:ea typeface="Meiryo UI" panose="020B0604030504040204" pitchFamily="34" charset="-128"/>
                <a:cs typeface="Amazon Ember" panose="020B0603020204020204" pitchFamily="34" charset="0"/>
              </a:rPr>
            </a:br>
            <a:r>
              <a:rPr lang="en-US" altLang="en-US" sz="1400" dirty="0">
                <a:latin typeface="Meiryo UI" panose="020B0604030504040204" pitchFamily="34" charset="-128"/>
                <a:ea typeface="Meiryo UI" panose="020B0604030504040204" pitchFamily="34" charset="-128"/>
                <a:cs typeface="Amazon Ember" panose="020B0603020204020204" pitchFamily="34" charset="0"/>
              </a:rPr>
              <a:t>Gateway</a:t>
            </a:r>
          </a:p>
        </p:txBody>
      </p:sp>
      <p:pic>
        <p:nvPicPr>
          <p:cNvPr id="58" name="グラフィックス 57">
            <a:extLst>
              <a:ext uri="{FF2B5EF4-FFF2-40B4-BE49-F238E27FC236}">
                <a16:creationId xmlns:a16="http://schemas.microsoft.com/office/drawing/2014/main" id="{FC93FE56-7D10-7F34-2868-2FDB1972F80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227902" y="6392727"/>
            <a:ext cx="400050" cy="400050"/>
          </a:xfrm>
          <a:prstGeom prst="rect">
            <a:avLst/>
          </a:prstGeom>
        </p:spPr>
      </p:pic>
      <p:sp>
        <p:nvSpPr>
          <p:cNvPr id="59" name="TextBox 12">
            <a:extLst>
              <a:ext uri="{FF2B5EF4-FFF2-40B4-BE49-F238E27FC236}">
                <a16:creationId xmlns:a16="http://schemas.microsoft.com/office/drawing/2014/main" id="{993627C9-C7B2-340D-926B-2B3705B1EED3}"/>
              </a:ext>
            </a:extLst>
          </p:cNvPr>
          <p:cNvSpPr txBox="1">
            <a:spLocks noChangeArrowheads="1"/>
          </p:cNvSpPr>
          <p:nvPr/>
        </p:nvSpPr>
        <p:spPr bwMode="auto">
          <a:xfrm>
            <a:off x="8918009" y="6872243"/>
            <a:ext cx="1019831"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Functions</a:t>
            </a:r>
          </a:p>
        </p:txBody>
      </p:sp>
      <p:cxnSp>
        <p:nvCxnSpPr>
          <p:cNvPr id="60" name="直線矢印コネクタ 23">
            <a:extLst>
              <a:ext uri="{FF2B5EF4-FFF2-40B4-BE49-F238E27FC236}">
                <a16:creationId xmlns:a16="http://schemas.microsoft.com/office/drawing/2014/main" id="{F28EA521-84B6-6EAF-0C95-ED9A9A9DBCCB}"/>
              </a:ext>
            </a:extLst>
          </p:cNvPr>
          <p:cNvCxnSpPr>
            <a:cxnSpLocks/>
            <a:stCxn id="47" idx="3"/>
            <a:endCxn id="56" idx="1"/>
          </p:cNvCxnSpPr>
          <p:nvPr/>
        </p:nvCxnSpPr>
        <p:spPr>
          <a:xfrm>
            <a:off x="6743099" y="5349581"/>
            <a:ext cx="1699933" cy="1243172"/>
          </a:xfrm>
          <a:prstGeom prst="bentConnector3">
            <a:avLst>
              <a:gd name="adj1" fmla="val 34008"/>
            </a:avLst>
          </a:prstGeom>
          <a:ln>
            <a:tailEnd type="triangle"/>
          </a:ln>
        </p:spPr>
        <p:style>
          <a:lnRef idx="1">
            <a:schemeClr val="dk1"/>
          </a:lnRef>
          <a:fillRef idx="0">
            <a:schemeClr val="dk1"/>
          </a:fillRef>
          <a:effectRef idx="0">
            <a:schemeClr val="dk1"/>
          </a:effectRef>
          <a:fontRef idx="minor">
            <a:schemeClr val="tx1"/>
          </a:fontRef>
        </p:style>
      </p:cxnSp>
      <p:cxnSp>
        <p:nvCxnSpPr>
          <p:cNvPr id="61" name="直線矢印コネクタ 60">
            <a:extLst>
              <a:ext uri="{FF2B5EF4-FFF2-40B4-BE49-F238E27FC236}">
                <a16:creationId xmlns:a16="http://schemas.microsoft.com/office/drawing/2014/main" id="{6345B4BD-7B13-9228-B3FB-6A70FC59F444}"/>
              </a:ext>
            </a:extLst>
          </p:cNvPr>
          <p:cNvCxnSpPr>
            <a:cxnSpLocks/>
          </p:cNvCxnSpPr>
          <p:nvPr/>
        </p:nvCxnSpPr>
        <p:spPr>
          <a:xfrm flipH="1">
            <a:off x="7988760" y="4630524"/>
            <a:ext cx="1" cy="32622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2" name="直線矢印コネクタ 61">
            <a:extLst>
              <a:ext uri="{FF2B5EF4-FFF2-40B4-BE49-F238E27FC236}">
                <a16:creationId xmlns:a16="http://schemas.microsoft.com/office/drawing/2014/main" id="{5C55CC2E-A15B-CC75-947F-C49F03F91F73}"/>
              </a:ext>
            </a:extLst>
          </p:cNvPr>
          <p:cNvCxnSpPr>
            <a:cxnSpLocks/>
            <a:stCxn id="57" idx="2"/>
          </p:cNvCxnSpPr>
          <p:nvPr/>
        </p:nvCxnSpPr>
        <p:spPr>
          <a:xfrm flipH="1">
            <a:off x="8608190" y="7395463"/>
            <a:ext cx="0" cy="4972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3" name="直線矢印コネクタ 62">
            <a:extLst>
              <a:ext uri="{FF2B5EF4-FFF2-40B4-BE49-F238E27FC236}">
                <a16:creationId xmlns:a16="http://schemas.microsoft.com/office/drawing/2014/main" id="{2F269E78-7E06-9956-31A6-809A2A6E0FFA}"/>
              </a:ext>
            </a:extLst>
          </p:cNvPr>
          <p:cNvCxnSpPr>
            <a:cxnSpLocks/>
            <a:stCxn id="56" idx="3"/>
            <a:endCxn id="58" idx="1"/>
          </p:cNvCxnSpPr>
          <p:nvPr/>
        </p:nvCxnSpPr>
        <p:spPr>
          <a:xfrm flipV="1">
            <a:off x="8843082" y="6592752"/>
            <a:ext cx="384820"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4" name="直線矢印コネクタ 23">
            <a:extLst>
              <a:ext uri="{FF2B5EF4-FFF2-40B4-BE49-F238E27FC236}">
                <a16:creationId xmlns:a16="http://schemas.microsoft.com/office/drawing/2014/main" id="{F531D2CA-83B6-DC14-7CAA-05574B3D64E8}"/>
              </a:ext>
            </a:extLst>
          </p:cNvPr>
          <p:cNvCxnSpPr>
            <a:cxnSpLocks/>
            <a:stCxn id="58" idx="3"/>
          </p:cNvCxnSpPr>
          <p:nvPr/>
        </p:nvCxnSpPr>
        <p:spPr>
          <a:xfrm flipV="1">
            <a:off x="9627952" y="5349581"/>
            <a:ext cx="410608" cy="1243171"/>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65" name="直線矢印コネクタ 64">
            <a:extLst>
              <a:ext uri="{FF2B5EF4-FFF2-40B4-BE49-F238E27FC236}">
                <a16:creationId xmlns:a16="http://schemas.microsoft.com/office/drawing/2014/main" id="{C25DA4EE-709B-2773-4202-3B4F4E4901DD}"/>
              </a:ext>
            </a:extLst>
          </p:cNvPr>
          <p:cNvCxnSpPr>
            <a:cxnSpLocks/>
          </p:cNvCxnSpPr>
          <p:nvPr/>
        </p:nvCxnSpPr>
        <p:spPr>
          <a:xfrm>
            <a:off x="8103791" y="4611779"/>
            <a:ext cx="0" cy="1867613"/>
          </a:xfrm>
          <a:prstGeom prst="straightConnector1">
            <a:avLst/>
          </a:prstGeom>
          <a:ln>
            <a:tailEnd type="none"/>
          </a:ln>
        </p:spPr>
        <p:style>
          <a:lnRef idx="1">
            <a:schemeClr val="dk1"/>
          </a:lnRef>
          <a:fillRef idx="0">
            <a:schemeClr val="dk1"/>
          </a:fillRef>
          <a:effectRef idx="0">
            <a:schemeClr val="dk1"/>
          </a:effectRef>
          <a:fontRef idx="minor">
            <a:schemeClr val="tx1"/>
          </a:fontRef>
        </p:style>
      </p:cxnSp>
      <p:cxnSp>
        <p:nvCxnSpPr>
          <p:cNvPr id="66" name="直線矢印コネクタ 65">
            <a:extLst>
              <a:ext uri="{FF2B5EF4-FFF2-40B4-BE49-F238E27FC236}">
                <a16:creationId xmlns:a16="http://schemas.microsoft.com/office/drawing/2014/main" id="{B11CB194-D030-F49A-DC59-6C9E8499EE38}"/>
              </a:ext>
            </a:extLst>
          </p:cNvPr>
          <p:cNvCxnSpPr>
            <a:cxnSpLocks/>
          </p:cNvCxnSpPr>
          <p:nvPr/>
        </p:nvCxnSpPr>
        <p:spPr>
          <a:xfrm>
            <a:off x="8103791" y="6479392"/>
            <a:ext cx="3260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7" name="Rectangle 115">
            <a:extLst>
              <a:ext uri="{FF2B5EF4-FFF2-40B4-BE49-F238E27FC236}">
                <a16:creationId xmlns:a16="http://schemas.microsoft.com/office/drawing/2014/main" id="{5C8EE0F8-13CC-95A6-7ED0-5D98A4A57F59}"/>
              </a:ext>
            </a:extLst>
          </p:cNvPr>
          <p:cNvSpPr/>
          <p:nvPr/>
        </p:nvSpPr>
        <p:spPr>
          <a:xfrm>
            <a:off x="5740091" y="7913420"/>
            <a:ext cx="5842653" cy="1246675"/>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Meiryo UI" panose="020B0604030504040204" pitchFamily="34" charset="-128"/>
              <a:ea typeface="Meiryo UI" panose="020B0604030504040204" pitchFamily="34" charset="-128"/>
              <a:cs typeface="Amazon Ember" panose="020B0603020204020204" pitchFamily="34" charset="0"/>
            </a:endParaRPr>
          </a:p>
        </p:txBody>
      </p:sp>
      <p:sp>
        <p:nvSpPr>
          <p:cNvPr id="68" name="TextBox 12">
            <a:extLst>
              <a:ext uri="{FF2B5EF4-FFF2-40B4-BE49-F238E27FC236}">
                <a16:creationId xmlns:a16="http://schemas.microsoft.com/office/drawing/2014/main" id="{C2ADB02B-C731-829B-0310-06BEF759818A}"/>
              </a:ext>
            </a:extLst>
          </p:cNvPr>
          <p:cNvSpPr txBox="1">
            <a:spLocks noChangeArrowheads="1"/>
          </p:cNvSpPr>
          <p:nvPr/>
        </p:nvSpPr>
        <p:spPr bwMode="auto">
          <a:xfrm>
            <a:off x="5893908" y="7992878"/>
            <a:ext cx="1657826" cy="984885"/>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dirty="0">
                <a:latin typeface="Meiryo UI" panose="020B0604030504040204" pitchFamily="34" charset="-128"/>
                <a:ea typeface="Meiryo UI" panose="020B0604030504040204" pitchFamily="34" charset="-128"/>
                <a:cs typeface="Amazon Ember" panose="020B0603020204020204" pitchFamily="34" charset="0"/>
              </a:rPr>
              <a:t>連携機能</a:t>
            </a:r>
          </a:p>
          <a:p>
            <a:pPr eaLnBrk="1" hangingPunct="1"/>
            <a:r>
              <a:rPr lang="ja-JP" altLang="en-US" sz="1400" dirty="0">
                <a:latin typeface="Meiryo UI" panose="020B0604030504040204" pitchFamily="34" charset="-128"/>
                <a:ea typeface="Meiryo UI" panose="020B0604030504040204" pitchFamily="34" charset="-128"/>
                <a:cs typeface="Amazon Ember" panose="020B0603020204020204" pitchFamily="34" charset="0"/>
              </a:rPr>
              <a:t>フロントエンドアプリが利用する</a:t>
            </a:r>
            <a:r>
              <a:rPr lang="en-US" altLang="en-US" sz="1400" dirty="0">
                <a:latin typeface="Meiryo UI" panose="020B0604030504040204" pitchFamily="34" charset="-128"/>
                <a:ea typeface="Meiryo UI" panose="020B0604030504040204" pitchFamily="34" charset="-128"/>
                <a:cs typeface="Amazon Ember" panose="020B0603020204020204" pitchFamily="34" charset="0"/>
              </a:rPr>
              <a:t>REST API</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や認証機能など</a:t>
            </a:r>
          </a:p>
        </p:txBody>
      </p:sp>
      <p:sp>
        <p:nvSpPr>
          <p:cNvPr id="69" name="TextBox 20">
            <a:extLst>
              <a:ext uri="{FF2B5EF4-FFF2-40B4-BE49-F238E27FC236}">
                <a16:creationId xmlns:a16="http://schemas.microsoft.com/office/drawing/2014/main" id="{303F330B-6451-437E-A27E-F81DF63A41BD}"/>
              </a:ext>
            </a:extLst>
          </p:cNvPr>
          <p:cNvSpPr txBox="1">
            <a:spLocks noChangeArrowheads="1"/>
          </p:cNvSpPr>
          <p:nvPr/>
        </p:nvSpPr>
        <p:spPr bwMode="auto">
          <a:xfrm>
            <a:off x="7845341" y="8011811"/>
            <a:ext cx="389122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200" dirty="0">
                <a:latin typeface="Meiryo UI" panose="020B0604030504040204" pitchFamily="34" charset="-128"/>
                <a:ea typeface="Meiryo UI" panose="020B0604030504040204" pitchFamily="34" charset="-128"/>
                <a:cs typeface="Amazon Ember" panose="020B0603020204020204" pitchFamily="34" charset="0"/>
              </a:rPr>
              <a:t>例</a:t>
            </a:r>
            <a:endParaRPr lang="en-US" altLang="ja-JP" sz="12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a:buFont typeface="Arial" panose="020B0604020202020204" pitchFamily="34" charset="0"/>
              <a:buChar char="•"/>
            </a:pPr>
            <a:r>
              <a:rPr lang="ja-JP" altLang="en-US" sz="1200" dirty="0">
                <a:latin typeface="Meiryo UI" panose="020B0604030504040204" pitchFamily="34" charset="-128"/>
                <a:ea typeface="Meiryo UI" panose="020B0604030504040204" pitchFamily="34" charset="-128"/>
                <a:cs typeface="Amazon Ember" panose="020B0603020204020204" pitchFamily="34" charset="0"/>
              </a:rPr>
              <a:t>コンテンツ管理</a:t>
            </a:r>
            <a:r>
              <a:rPr lang="en-US" altLang="ja-JP" sz="1200" dirty="0">
                <a:latin typeface="Meiryo UI" panose="020B0604030504040204" pitchFamily="34" charset="-128"/>
                <a:ea typeface="Meiryo UI" panose="020B0604030504040204" pitchFamily="34" charset="-128"/>
                <a:cs typeface="Amazon Ember" panose="020B0603020204020204" pitchFamily="34" charset="0"/>
              </a:rPr>
              <a:t>_Web</a:t>
            </a:r>
            <a:r>
              <a:rPr lang="ja-JP" altLang="en-US" sz="1200" dirty="0">
                <a:latin typeface="Meiryo UI" panose="020B0604030504040204" pitchFamily="34" charset="-128"/>
                <a:ea typeface="Meiryo UI" panose="020B0604030504040204" pitchFamily="34" charset="-128"/>
                <a:cs typeface="Amazon Ember" panose="020B0603020204020204" pitchFamily="34" charset="0"/>
              </a:rPr>
              <a:t>ページ</a:t>
            </a:r>
            <a:r>
              <a:rPr lang="en-US" altLang="ja-JP" sz="1200" dirty="0">
                <a:latin typeface="Meiryo UI" panose="020B0604030504040204" pitchFamily="34" charset="-128"/>
                <a:ea typeface="Meiryo UI" panose="020B0604030504040204" pitchFamily="34" charset="-128"/>
                <a:cs typeface="Amazon Ember" panose="020B0603020204020204" pitchFamily="34" charset="0"/>
              </a:rPr>
              <a:t>(</a:t>
            </a:r>
            <a:r>
              <a:rPr lang="ja-JP" altLang="en-US" sz="1200" dirty="0">
                <a:latin typeface="Meiryo UI" panose="020B0604030504040204" pitchFamily="34" charset="-128"/>
                <a:ea typeface="Meiryo UI" panose="020B0604030504040204" pitchFamily="34" charset="-128"/>
                <a:cs typeface="Amazon Ember" panose="020B0603020204020204" pitchFamily="34" charset="0"/>
              </a:rPr>
              <a:t>静的コンテンツ</a:t>
            </a:r>
            <a:r>
              <a:rPr lang="en-US" altLang="ja-JP" sz="1200" dirty="0">
                <a:latin typeface="Meiryo UI" panose="020B0604030504040204" pitchFamily="34" charset="-128"/>
                <a:ea typeface="Meiryo UI" panose="020B0604030504040204" pitchFamily="34" charset="-128"/>
                <a:cs typeface="Amazon Ember" panose="020B0603020204020204" pitchFamily="34" charset="0"/>
              </a:rPr>
              <a:t>)</a:t>
            </a:r>
            <a:r>
              <a:rPr lang="ja-JP" altLang="en-US" sz="1200" dirty="0">
                <a:latin typeface="Meiryo UI" panose="020B0604030504040204" pitchFamily="34" charset="-128"/>
                <a:ea typeface="Meiryo UI" panose="020B0604030504040204" pitchFamily="34" charset="-128"/>
                <a:cs typeface="Amazon Ember" panose="020B0603020204020204" pitchFamily="34" charset="0"/>
              </a:rPr>
              <a:t>公開機能</a:t>
            </a:r>
            <a:endParaRPr lang="en-US" altLang="ja-JP" sz="12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a:buFont typeface="Arial" panose="020B0604020202020204" pitchFamily="34" charset="0"/>
              <a:buChar char="•"/>
            </a:pPr>
            <a:r>
              <a:rPr lang="ja-JP" altLang="en-US" sz="1200" dirty="0">
                <a:latin typeface="Meiryo UI" panose="020B0604030504040204" pitchFamily="34" charset="-128"/>
                <a:ea typeface="Meiryo UI" panose="020B0604030504040204" pitchFamily="34" charset="-128"/>
                <a:cs typeface="Amazon Ember" panose="020B0603020204020204" pitchFamily="34" charset="0"/>
              </a:rPr>
              <a:t>利用者認証</a:t>
            </a:r>
            <a:r>
              <a:rPr lang="en-US" altLang="ja-JP" sz="12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200" dirty="0">
                <a:latin typeface="Meiryo UI" panose="020B0604030504040204" pitchFamily="34" charset="-128"/>
                <a:ea typeface="Meiryo UI" panose="020B0604030504040204" pitchFamily="34" charset="-128"/>
                <a:cs typeface="Amazon Ember" panose="020B0603020204020204" pitchFamily="34" charset="0"/>
              </a:rPr>
              <a:t>ユーザ認証機能（国民向け）</a:t>
            </a:r>
            <a:endParaRPr lang="en-US" altLang="ja-JP" sz="12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a:buFont typeface="Arial" panose="020B0604020202020204" pitchFamily="34" charset="0"/>
              <a:buChar char="•"/>
            </a:pPr>
            <a:r>
              <a:rPr lang="ja-JP" altLang="en-US" sz="1200" dirty="0">
                <a:latin typeface="Meiryo UI" panose="020B0604030504040204" pitchFamily="34" charset="-128"/>
                <a:ea typeface="Meiryo UI" panose="020B0604030504040204" pitchFamily="34" charset="-128"/>
                <a:cs typeface="Amazon Ember" panose="020B0603020204020204" pitchFamily="34" charset="0"/>
              </a:rPr>
              <a:t>利用者認証</a:t>
            </a:r>
            <a:r>
              <a:rPr lang="en-US" altLang="ja-JP" sz="12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200" dirty="0">
                <a:latin typeface="Meiryo UI" panose="020B0604030504040204" pitchFamily="34" charset="-128"/>
                <a:ea typeface="Meiryo UI" panose="020B0604030504040204" pitchFamily="34" charset="-128"/>
                <a:cs typeface="Amazon Ember" panose="020B0603020204020204" pitchFamily="34" charset="0"/>
              </a:rPr>
              <a:t>ユーザ認証機能（企業ユーザ向け）</a:t>
            </a:r>
            <a:endParaRPr lang="en-US" altLang="ja-JP" sz="12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a:buFont typeface="Arial" panose="020B0604020202020204" pitchFamily="34" charset="0"/>
              <a:buChar char="•"/>
            </a:pPr>
            <a:r>
              <a:rPr lang="ja-JP" altLang="en-US" sz="1200" dirty="0">
                <a:latin typeface="Meiryo UI" panose="020B0604030504040204" pitchFamily="34" charset="-128"/>
                <a:ea typeface="Meiryo UI" panose="020B0604030504040204" pitchFamily="34" charset="-128"/>
                <a:cs typeface="Amazon Ember" panose="020B0603020204020204" pitchFamily="34" charset="0"/>
              </a:rPr>
              <a:t>利用者認証</a:t>
            </a:r>
            <a:r>
              <a:rPr lang="en-US" altLang="ja-JP" sz="12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200" dirty="0">
                <a:latin typeface="Meiryo UI" panose="020B0604030504040204" pitchFamily="34" charset="-128"/>
                <a:ea typeface="Meiryo UI" panose="020B0604030504040204" pitchFamily="34" charset="-128"/>
                <a:cs typeface="Amazon Ember" panose="020B0603020204020204" pitchFamily="34" charset="0"/>
              </a:rPr>
              <a:t>ユーザ認証機能（職員向け）</a:t>
            </a:r>
            <a:endParaRPr lang="en-US" altLang="ja-JP" sz="1200" dirty="0">
              <a:latin typeface="Meiryo UI" panose="020B0604030504040204" pitchFamily="34" charset="-128"/>
              <a:ea typeface="Meiryo UI" panose="020B0604030504040204" pitchFamily="34" charset="-128"/>
              <a:cs typeface="Amazon Ember" panose="020B0603020204020204" pitchFamily="34" charset="0"/>
            </a:endParaRPr>
          </a:p>
        </p:txBody>
      </p:sp>
      <p:sp>
        <p:nvSpPr>
          <p:cNvPr id="14" name="TextBox 9">
            <a:extLst>
              <a:ext uri="{FF2B5EF4-FFF2-40B4-BE49-F238E27FC236}">
                <a16:creationId xmlns:a16="http://schemas.microsoft.com/office/drawing/2014/main" id="{5CAFB5E2-7205-1F04-78D6-DB857A1C310F}"/>
              </a:ext>
            </a:extLst>
          </p:cNvPr>
          <p:cNvSpPr txBox="1">
            <a:spLocks noChangeArrowheads="1"/>
          </p:cNvSpPr>
          <p:nvPr/>
        </p:nvSpPr>
        <p:spPr bwMode="auto">
          <a:xfrm>
            <a:off x="9750985" y="5566265"/>
            <a:ext cx="9728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Object Storage</a:t>
            </a:r>
          </a:p>
        </p:txBody>
      </p:sp>
      <p:pic>
        <p:nvPicPr>
          <p:cNvPr id="15" name="グラフィックス 14">
            <a:extLst>
              <a:ext uri="{FF2B5EF4-FFF2-40B4-BE49-F238E27FC236}">
                <a16:creationId xmlns:a16="http://schemas.microsoft.com/office/drawing/2014/main" id="{78770924-3BF7-86ED-58BC-04470B7E4E1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037404" y="5145535"/>
            <a:ext cx="400050" cy="400050"/>
          </a:xfrm>
          <a:prstGeom prst="rect">
            <a:avLst/>
          </a:prstGeom>
        </p:spPr>
      </p:pic>
    </p:spTree>
    <p:extLst>
      <p:ext uri="{BB962C8B-B14F-4D97-AF65-F5344CB8AC3E}">
        <p14:creationId xmlns:p14="http://schemas.microsoft.com/office/powerpoint/2010/main" val="36365398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689D26F-F44B-098B-6912-1FE3130EA7A6}"/>
              </a:ext>
            </a:extLst>
          </p:cNvPr>
          <p:cNvSpPr/>
          <p:nvPr/>
        </p:nvSpPr>
        <p:spPr>
          <a:xfrm>
            <a:off x="5740092" y="2960849"/>
            <a:ext cx="5842657" cy="3509382"/>
          </a:xfrm>
          <a:prstGeom prst="rect">
            <a:avLst/>
          </a:prstGeom>
          <a:solidFill>
            <a:srgbClr val="45DAFF">
              <a:alpha val="29804"/>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kumimoji="1" lang="ja-JP" altLang="en-US" sz="1600" dirty="0">
                <a:solidFill>
                  <a:schemeClr val="tx1"/>
                </a:solidFill>
                <a:latin typeface="Meiryo UI" panose="020B0604030504040204" pitchFamily="34" charset="-128"/>
                <a:ea typeface="Meiryo UI" panose="020B0604030504040204" pitchFamily="34" charset="-128"/>
              </a:rPr>
              <a:t>コンテンツ管理</a:t>
            </a:r>
            <a:r>
              <a:rPr kumimoji="1" lang="en-US" altLang="ja-JP" sz="1600" dirty="0">
                <a:solidFill>
                  <a:schemeClr val="tx1"/>
                </a:solidFill>
                <a:latin typeface="Meiryo UI" panose="020B0604030504040204" pitchFamily="34" charset="-128"/>
                <a:ea typeface="Meiryo UI" panose="020B0604030504040204" pitchFamily="34" charset="-128"/>
              </a:rPr>
              <a:t>_Web</a:t>
            </a:r>
            <a:r>
              <a:rPr kumimoji="1" lang="ja-JP" altLang="en-US" sz="1600" dirty="0">
                <a:solidFill>
                  <a:schemeClr val="tx1"/>
                </a:solidFill>
                <a:latin typeface="Meiryo UI" panose="020B0604030504040204" pitchFamily="34" charset="-128"/>
                <a:ea typeface="Meiryo UI" panose="020B0604030504040204" pitchFamily="34" charset="-128"/>
              </a:rPr>
              <a:t>ページ</a:t>
            </a:r>
            <a:r>
              <a:rPr kumimoji="1" lang="en-US" altLang="ja-JP" sz="1600" dirty="0">
                <a:solidFill>
                  <a:schemeClr val="tx1"/>
                </a:solidFill>
                <a:latin typeface="Meiryo UI" panose="020B0604030504040204" pitchFamily="34" charset="-128"/>
                <a:ea typeface="Meiryo UI" panose="020B0604030504040204" pitchFamily="34" charset="-128"/>
              </a:rPr>
              <a:t>(</a:t>
            </a:r>
            <a:r>
              <a:rPr kumimoji="1" lang="ja-JP" altLang="en-US" sz="1600" dirty="0">
                <a:solidFill>
                  <a:schemeClr val="tx1"/>
                </a:solidFill>
                <a:latin typeface="Meiryo UI" panose="020B0604030504040204" pitchFamily="34" charset="-128"/>
                <a:ea typeface="Meiryo UI" panose="020B0604030504040204" pitchFamily="34" charset="-128"/>
              </a:rPr>
              <a:t>動的コンテンツ</a:t>
            </a:r>
            <a:r>
              <a:rPr kumimoji="1" lang="en-US" altLang="ja-JP" sz="1600" dirty="0">
                <a:solidFill>
                  <a:schemeClr val="tx1"/>
                </a:solidFill>
                <a:latin typeface="Meiryo UI" panose="020B0604030504040204" pitchFamily="34" charset="-128"/>
                <a:ea typeface="Meiryo UI" panose="020B0604030504040204" pitchFamily="34" charset="-128"/>
              </a:rPr>
              <a:t>)</a:t>
            </a:r>
            <a:r>
              <a:rPr kumimoji="1" lang="ja-JP" altLang="en-US" sz="1600" dirty="0">
                <a:solidFill>
                  <a:schemeClr val="tx1"/>
                </a:solidFill>
                <a:latin typeface="Meiryo UI" panose="020B0604030504040204" pitchFamily="34" charset="-128"/>
                <a:ea typeface="Meiryo UI" panose="020B0604030504040204" pitchFamily="34" charset="-128"/>
              </a:rPr>
              <a:t>公開機能</a:t>
            </a:r>
            <a:endParaRPr kumimoji="1" lang="en-US" altLang="ja-JP" sz="1600" dirty="0">
              <a:solidFill>
                <a:schemeClr val="tx1"/>
              </a:solidFill>
              <a:latin typeface="Meiryo UI" panose="020B0604030504040204" pitchFamily="34" charset="-128"/>
              <a:ea typeface="Meiryo UI" panose="020B0604030504040204" pitchFamily="34" charset="-128"/>
            </a:endParaRPr>
          </a:p>
        </p:txBody>
      </p:sp>
      <p:sp>
        <p:nvSpPr>
          <p:cNvPr id="3" name="タイトル 2">
            <a:extLst>
              <a:ext uri="{FF2B5EF4-FFF2-40B4-BE49-F238E27FC236}">
                <a16:creationId xmlns:a16="http://schemas.microsoft.com/office/drawing/2014/main" id="{72673991-03FC-BF42-D552-54E33687333D}"/>
              </a:ext>
            </a:extLst>
          </p:cNvPr>
          <p:cNvSpPr>
            <a:spLocks noGrp="1"/>
          </p:cNvSpPr>
          <p:nvPr>
            <p:ph type="title"/>
          </p:nvPr>
        </p:nvSpPr>
        <p:spPr/>
        <p:txBody>
          <a:bodyPr>
            <a:normAutofit fontScale="90000"/>
          </a:bodyPr>
          <a:lstStyle/>
          <a:p>
            <a:r>
              <a:rPr kumimoji="1" lang="en-US" altLang="ja-JP" dirty="0">
                <a:latin typeface="Meiryo UI" panose="020B0604030504040204" pitchFamily="34" charset="-128"/>
                <a:ea typeface="Meiryo UI" panose="020B0604030504040204" pitchFamily="34" charset="-128"/>
              </a:rPr>
              <a:t>8-1-6-2. </a:t>
            </a:r>
            <a:r>
              <a:rPr kumimoji="1" lang="ja-JP" altLang="en-US" dirty="0">
                <a:latin typeface="Meiryo UI" panose="020B0604030504040204" pitchFamily="34" charset="-128"/>
                <a:ea typeface="Meiryo UI" panose="020B0604030504040204" pitchFamily="34" charset="-128"/>
              </a:rPr>
              <a:t>コンテンツ管理</a:t>
            </a:r>
            <a:r>
              <a:rPr kumimoji="1" lang="en-US" altLang="ja-JP" dirty="0">
                <a:latin typeface="Meiryo UI" panose="020B0604030504040204" pitchFamily="34" charset="-128"/>
                <a:ea typeface="Meiryo UI" panose="020B0604030504040204" pitchFamily="34" charset="-128"/>
              </a:rPr>
              <a:t>_Web</a:t>
            </a:r>
            <a:r>
              <a:rPr kumimoji="1" lang="ja-JP" altLang="en-US" dirty="0">
                <a:latin typeface="Meiryo UI" panose="020B0604030504040204" pitchFamily="34" charset="-128"/>
                <a:ea typeface="Meiryo UI" panose="020B0604030504040204" pitchFamily="34" charset="-128"/>
              </a:rPr>
              <a:t>ページ</a:t>
            </a:r>
            <a:r>
              <a:rPr kumimoji="1" lang="en-US" altLang="ja-JP" dirty="0">
                <a:latin typeface="Meiryo UI" panose="020B0604030504040204" pitchFamily="34" charset="-128"/>
                <a:ea typeface="Meiryo UI" panose="020B0604030504040204" pitchFamily="34" charset="-128"/>
              </a:rPr>
              <a:t>(</a:t>
            </a:r>
            <a:r>
              <a:rPr kumimoji="1" lang="ja-JP" altLang="en-US" dirty="0">
                <a:latin typeface="Meiryo UI" panose="020B0604030504040204" pitchFamily="34" charset="-128"/>
                <a:ea typeface="Meiryo UI" panose="020B0604030504040204" pitchFamily="34" charset="-128"/>
              </a:rPr>
              <a:t>動的コンテンツ</a:t>
            </a:r>
            <a:r>
              <a:rPr kumimoji="1" lang="en-US" altLang="ja-JP" dirty="0">
                <a:latin typeface="Meiryo UI" panose="020B0604030504040204" pitchFamily="34" charset="-128"/>
                <a:ea typeface="Meiryo UI" panose="020B0604030504040204" pitchFamily="34" charset="-128"/>
              </a:rPr>
              <a:t>)</a:t>
            </a:r>
            <a:r>
              <a:rPr kumimoji="1" lang="ja-JP" altLang="en-US" dirty="0">
                <a:latin typeface="Meiryo UI" panose="020B0604030504040204" pitchFamily="34" charset="-128"/>
                <a:ea typeface="Meiryo UI" panose="020B0604030504040204" pitchFamily="34" charset="-128"/>
              </a:rPr>
              <a:t>公開機能（パターン</a:t>
            </a:r>
            <a:r>
              <a:rPr kumimoji="1" lang="en-US" altLang="ja-JP" dirty="0">
                <a:latin typeface="Meiryo UI" panose="020B0604030504040204" pitchFamily="34" charset="-128"/>
                <a:ea typeface="Meiryo UI" panose="020B0604030504040204" pitchFamily="34" charset="-128"/>
              </a:rPr>
              <a:t>1 APEX</a:t>
            </a:r>
            <a:r>
              <a:rPr kumimoji="1" lang="ja-JP" altLang="en-US" dirty="0">
                <a:latin typeface="Meiryo UI" panose="020B0604030504040204" pitchFamily="34" charset="-128"/>
                <a:ea typeface="Meiryo UI" panose="020B0604030504040204" pitchFamily="34" charset="-128"/>
              </a:rPr>
              <a:t>利用）</a:t>
            </a:r>
            <a:r>
              <a:rPr kumimoji="1" lang="en-US" altLang="ja-JP" dirty="0">
                <a:latin typeface="Meiryo UI" panose="020B0604030504040204" pitchFamily="34" charset="-128"/>
                <a:ea typeface="Meiryo UI" panose="020B0604030504040204" pitchFamily="34" charset="-128"/>
              </a:rPr>
              <a:t> </a:t>
            </a:r>
            <a:endParaRPr kumimoji="1" lang="ja-JP" altLang="en-US" dirty="0">
              <a:latin typeface="Meiryo UI" panose="020B0604030504040204" pitchFamily="34" charset="-128"/>
              <a:ea typeface="Meiryo UI" panose="020B0604030504040204" pitchFamily="34" charset="-128"/>
            </a:endParaRPr>
          </a:p>
        </p:txBody>
      </p:sp>
      <p:sp>
        <p:nvSpPr>
          <p:cNvPr id="2" name="正方形/長方形 1">
            <a:extLst>
              <a:ext uri="{FF2B5EF4-FFF2-40B4-BE49-F238E27FC236}">
                <a16:creationId xmlns:a16="http://schemas.microsoft.com/office/drawing/2014/main" id="{B3FDA0EE-AB49-4C8B-EC12-7E7622019F11}"/>
              </a:ext>
            </a:extLst>
          </p:cNvPr>
          <p:cNvSpPr/>
          <p:nvPr/>
        </p:nvSpPr>
        <p:spPr>
          <a:xfrm>
            <a:off x="4976363" y="2232334"/>
            <a:ext cx="9483915" cy="6985843"/>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34" charset="-128"/>
              <a:ea typeface="Meiryo UI" panose="020B0604030504040204" pitchFamily="34" charset="-128"/>
            </a:endParaRPr>
          </a:p>
        </p:txBody>
      </p:sp>
      <p:pic>
        <p:nvPicPr>
          <p:cNvPr id="5" name="OTag">
            <a:extLst>
              <a:ext uri="{FF2B5EF4-FFF2-40B4-BE49-F238E27FC236}">
                <a16:creationId xmlns:a16="http://schemas.microsoft.com/office/drawing/2014/main" id="{E24AC672-05CC-C50B-04CB-C3291E77743C}"/>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76363" y="2232334"/>
            <a:ext cx="502920" cy="502920"/>
          </a:xfrm>
          <a:prstGeom prst="rect">
            <a:avLst/>
          </a:prstGeom>
        </p:spPr>
      </p:pic>
      <p:grpSp>
        <p:nvGrpSpPr>
          <p:cNvPr id="6" name="グループ化 5">
            <a:extLst>
              <a:ext uri="{FF2B5EF4-FFF2-40B4-BE49-F238E27FC236}">
                <a16:creationId xmlns:a16="http://schemas.microsoft.com/office/drawing/2014/main" id="{FE5AB3F9-9E65-FD16-5C4C-F4DC009FCD38}"/>
              </a:ext>
            </a:extLst>
          </p:cNvPr>
          <p:cNvGrpSpPr/>
          <p:nvPr/>
        </p:nvGrpSpPr>
        <p:grpSpPr>
          <a:xfrm>
            <a:off x="2763552" y="5087449"/>
            <a:ext cx="655844" cy="524265"/>
            <a:chOff x="1113252" y="6112956"/>
            <a:chExt cx="655844" cy="524265"/>
          </a:xfrm>
        </p:grpSpPr>
        <p:pic>
          <p:nvPicPr>
            <p:cNvPr id="7" name="グラフィックス 6">
              <a:extLst>
                <a:ext uri="{FF2B5EF4-FFF2-40B4-BE49-F238E27FC236}">
                  <a16:creationId xmlns:a16="http://schemas.microsoft.com/office/drawing/2014/main" id="{114E1EDF-C847-57F8-A280-76D6D29D71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4771" y="6112956"/>
              <a:ext cx="314325" cy="400050"/>
            </a:xfrm>
            <a:prstGeom prst="rect">
              <a:avLst/>
            </a:prstGeom>
          </p:spPr>
        </p:pic>
        <p:pic>
          <p:nvPicPr>
            <p:cNvPr id="8" name="グラフィックス 7">
              <a:extLst>
                <a:ext uri="{FF2B5EF4-FFF2-40B4-BE49-F238E27FC236}">
                  <a16:creationId xmlns:a16="http://schemas.microsoft.com/office/drawing/2014/main" id="{E36F7616-1370-14DB-F9F2-E28551FAFC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3252" y="6113346"/>
              <a:ext cx="314325" cy="400050"/>
            </a:xfrm>
            <a:prstGeom prst="rect">
              <a:avLst/>
            </a:prstGeom>
          </p:spPr>
        </p:pic>
        <p:pic>
          <p:nvPicPr>
            <p:cNvPr id="9" name="グラフィックス 8">
              <a:extLst>
                <a:ext uri="{FF2B5EF4-FFF2-40B4-BE49-F238E27FC236}">
                  <a16:creationId xmlns:a16="http://schemas.microsoft.com/office/drawing/2014/main" id="{7EBAC17D-F841-52BD-86F6-4521FCB6F4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4295" y="6237171"/>
              <a:ext cx="314325" cy="400050"/>
            </a:xfrm>
            <a:prstGeom prst="rect">
              <a:avLst/>
            </a:prstGeom>
          </p:spPr>
        </p:pic>
      </p:grpSp>
      <p:sp>
        <p:nvSpPr>
          <p:cNvPr id="10" name="TextBox 12">
            <a:extLst>
              <a:ext uri="{FF2B5EF4-FFF2-40B4-BE49-F238E27FC236}">
                <a16:creationId xmlns:a16="http://schemas.microsoft.com/office/drawing/2014/main" id="{C619CC7F-BF61-47EB-9526-87CEDA0D885E}"/>
              </a:ext>
            </a:extLst>
          </p:cNvPr>
          <p:cNvSpPr txBox="1">
            <a:spLocks noChangeArrowheads="1"/>
          </p:cNvSpPr>
          <p:nvPr/>
        </p:nvSpPr>
        <p:spPr bwMode="auto">
          <a:xfrm>
            <a:off x="2288241" y="5678008"/>
            <a:ext cx="1579278"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400">
                <a:latin typeface="Meiryo UI" panose="020B0604030504040204" pitchFamily="34" charset="-128"/>
                <a:ea typeface="Meiryo UI" panose="020B0604030504040204" pitchFamily="34" charset="-128"/>
                <a:cs typeface="Amazon Ember" panose="020B0603020204020204" pitchFamily="34" charset="0"/>
              </a:rPr>
              <a:t>利用者</a:t>
            </a:r>
          </a:p>
          <a:p>
            <a:pPr algn="ctr" eaLnBrk="1" hangingPunct="1"/>
            <a:r>
              <a:rPr lang="en-US" altLang="ja-JP" sz="1400" dirty="0">
                <a:latin typeface="Meiryo UI" panose="020B0604030504040204" pitchFamily="34" charset="-128"/>
                <a:ea typeface="Meiryo UI" panose="020B0604030504040204" pitchFamily="34" charset="-128"/>
                <a:cs typeface="Amazon Ember" panose="020B0603020204020204" pitchFamily="34" charset="0"/>
              </a:rPr>
              <a:t>(</a:t>
            </a:r>
            <a:r>
              <a:rPr lang="ja-JP" altLang="en-US" sz="1400">
                <a:latin typeface="Meiryo UI" panose="020B0604030504040204" pitchFamily="34" charset="-128"/>
                <a:ea typeface="Meiryo UI" panose="020B0604030504040204" pitchFamily="34" charset="-128"/>
                <a:cs typeface="Amazon Ember" panose="020B0603020204020204" pitchFamily="34" charset="0"/>
              </a:rPr>
              <a:t>国民</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a:t>
            </a:r>
            <a:r>
              <a:rPr lang="ja-JP" altLang="en-US" sz="1400">
                <a:latin typeface="Meiryo UI" panose="020B0604030504040204" pitchFamily="34" charset="-128"/>
                <a:ea typeface="Meiryo UI" panose="020B0604030504040204" pitchFamily="34" charset="-128"/>
                <a:cs typeface="Amazon Ember" panose="020B0603020204020204" pitchFamily="34" charset="0"/>
              </a:rPr>
              <a:t>企業</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a:t>
            </a:r>
            <a:r>
              <a:rPr lang="ja-JP" altLang="en-US" sz="1400">
                <a:latin typeface="Meiryo UI" panose="020B0604030504040204" pitchFamily="34" charset="-128"/>
                <a:ea typeface="Meiryo UI" panose="020B0604030504040204" pitchFamily="34" charset="-128"/>
                <a:cs typeface="Amazon Ember" panose="020B0603020204020204" pitchFamily="34" charset="0"/>
              </a:rPr>
              <a:t>職員</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a:t>
            </a:r>
          </a:p>
        </p:txBody>
      </p:sp>
      <p:sp>
        <p:nvSpPr>
          <p:cNvPr id="11" name="TextBox 12">
            <a:extLst>
              <a:ext uri="{FF2B5EF4-FFF2-40B4-BE49-F238E27FC236}">
                <a16:creationId xmlns:a16="http://schemas.microsoft.com/office/drawing/2014/main" id="{EB27E9AB-192F-81F6-14B9-2C1916A76BD4}"/>
              </a:ext>
            </a:extLst>
          </p:cNvPr>
          <p:cNvSpPr txBox="1">
            <a:spLocks noChangeArrowheads="1"/>
          </p:cNvSpPr>
          <p:nvPr/>
        </p:nvSpPr>
        <p:spPr bwMode="auto">
          <a:xfrm>
            <a:off x="5483452" y="2345294"/>
            <a:ext cx="513281"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OCI</a:t>
            </a:r>
          </a:p>
        </p:txBody>
      </p:sp>
      <p:pic>
        <p:nvPicPr>
          <p:cNvPr id="12" name="グラフィックス 11">
            <a:extLst>
              <a:ext uri="{FF2B5EF4-FFF2-40B4-BE49-F238E27FC236}">
                <a16:creationId xmlns:a16="http://schemas.microsoft.com/office/drawing/2014/main" id="{C46779DB-15F7-9696-C921-D37AF588C0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92182" y="5149556"/>
            <a:ext cx="400050" cy="400050"/>
          </a:xfrm>
          <a:prstGeom prst="rect">
            <a:avLst/>
          </a:prstGeom>
        </p:spPr>
      </p:pic>
      <p:pic>
        <p:nvPicPr>
          <p:cNvPr id="13" name="グラフィックス 12">
            <a:extLst>
              <a:ext uri="{FF2B5EF4-FFF2-40B4-BE49-F238E27FC236}">
                <a16:creationId xmlns:a16="http://schemas.microsoft.com/office/drawing/2014/main" id="{5C6E680E-70C1-7677-0994-1A410C1CCC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38287" y="3610085"/>
            <a:ext cx="409575" cy="400050"/>
          </a:xfrm>
          <a:prstGeom prst="rect">
            <a:avLst/>
          </a:prstGeom>
        </p:spPr>
      </p:pic>
      <p:pic>
        <p:nvPicPr>
          <p:cNvPr id="14" name="グラフィックス 13">
            <a:extLst>
              <a:ext uri="{FF2B5EF4-FFF2-40B4-BE49-F238E27FC236}">
                <a16:creationId xmlns:a16="http://schemas.microsoft.com/office/drawing/2014/main" id="{AA22E4D4-1B62-19D9-48BC-40A0096DC47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38560" y="5149556"/>
            <a:ext cx="457200" cy="400050"/>
          </a:xfrm>
          <a:prstGeom prst="rect">
            <a:avLst/>
          </a:prstGeom>
        </p:spPr>
      </p:pic>
      <p:sp>
        <p:nvSpPr>
          <p:cNvPr id="15" name="TextBox 12">
            <a:extLst>
              <a:ext uri="{FF2B5EF4-FFF2-40B4-BE49-F238E27FC236}">
                <a16:creationId xmlns:a16="http://schemas.microsoft.com/office/drawing/2014/main" id="{9F0FFA12-D3A3-80BA-699C-D32DB2BBA786}"/>
              </a:ext>
            </a:extLst>
          </p:cNvPr>
          <p:cNvSpPr txBox="1">
            <a:spLocks noChangeArrowheads="1"/>
          </p:cNvSpPr>
          <p:nvPr/>
        </p:nvSpPr>
        <p:spPr bwMode="auto">
          <a:xfrm>
            <a:off x="6248763" y="4153027"/>
            <a:ext cx="588623"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WAF</a:t>
            </a:r>
          </a:p>
        </p:txBody>
      </p:sp>
      <p:sp>
        <p:nvSpPr>
          <p:cNvPr id="16" name="TextBox 12">
            <a:extLst>
              <a:ext uri="{FF2B5EF4-FFF2-40B4-BE49-F238E27FC236}">
                <a16:creationId xmlns:a16="http://schemas.microsoft.com/office/drawing/2014/main" id="{816879F3-E6BC-7062-48F7-52EDA5FAF2D4}"/>
              </a:ext>
            </a:extLst>
          </p:cNvPr>
          <p:cNvSpPr txBox="1">
            <a:spLocks noChangeArrowheads="1"/>
          </p:cNvSpPr>
          <p:nvPr/>
        </p:nvSpPr>
        <p:spPr bwMode="auto">
          <a:xfrm>
            <a:off x="8069843" y="5678008"/>
            <a:ext cx="644728"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APEX</a:t>
            </a:r>
          </a:p>
        </p:txBody>
      </p:sp>
      <p:sp>
        <p:nvSpPr>
          <p:cNvPr id="17" name="TextBox 12">
            <a:extLst>
              <a:ext uri="{FF2B5EF4-FFF2-40B4-BE49-F238E27FC236}">
                <a16:creationId xmlns:a16="http://schemas.microsoft.com/office/drawing/2014/main" id="{9131078D-2E69-283B-86BC-EFEDCE2C3A33}"/>
              </a:ext>
            </a:extLst>
          </p:cNvPr>
          <p:cNvSpPr txBox="1">
            <a:spLocks noChangeArrowheads="1"/>
          </p:cNvSpPr>
          <p:nvPr/>
        </p:nvSpPr>
        <p:spPr bwMode="auto">
          <a:xfrm>
            <a:off x="9986474" y="5678008"/>
            <a:ext cx="561372"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ADB</a:t>
            </a:r>
          </a:p>
        </p:txBody>
      </p:sp>
      <p:sp>
        <p:nvSpPr>
          <p:cNvPr id="18" name="Rectangle 115">
            <a:extLst>
              <a:ext uri="{FF2B5EF4-FFF2-40B4-BE49-F238E27FC236}">
                <a16:creationId xmlns:a16="http://schemas.microsoft.com/office/drawing/2014/main" id="{458E3BEF-A6BE-FA44-2CE2-C27B3449F95F}"/>
              </a:ext>
            </a:extLst>
          </p:cNvPr>
          <p:cNvSpPr/>
          <p:nvPr/>
        </p:nvSpPr>
        <p:spPr>
          <a:xfrm>
            <a:off x="5740091" y="7486901"/>
            <a:ext cx="5842657" cy="1180808"/>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Meiryo UI" panose="020B0604030504040204" pitchFamily="34" charset="-128"/>
              <a:ea typeface="Meiryo UI" panose="020B0604030504040204" pitchFamily="34" charset="-128"/>
              <a:cs typeface="Amazon Ember" panose="020B0603020204020204" pitchFamily="34" charset="0"/>
            </a:endParaRPr>
          </a:p>
        </p:txBody>
      </p:sp>
      <p:sp>
        <p:nvSpPr>
          <p:cNvPr id="19" name="TextBox 12">
            <a:extLst>
              <a:ext uri="{FF2B5EF4-FFF2-40B4-BE49-F238E27FC236}">
                <a16:creationId xmlns:a16="http://schemas.microsoft.com/office/drawing/2014/main" id="{23B28203-6DF4-5FA2-4D91-AF4F10E465F2}"/>
              </a:ext>
            </a:extLst>
          </p:cNvPr>
          <p:cNvSpPr txBox="1">
            <a:spLocks noChangeArrowheads="1"/>
          </p:cNvSpPr>
          <p:nvPr/>
        </p:nvSpPr>
        <p:spPr bwMode="auto">
          <a:xfrm>
            <a:off x="5893908" y="7566358"/>
            <a:ext cx="1657826" cy="984885"/>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dirty="0">
                <a:latin typeface="Meiryo UI" panose="020B0604030504040204" pitchFamily="34" charset="-128"/>
                <a:ea typeface="Meiryo UI" panose="020B0604030504040204" pitchFamily="34" charset="-128"/>
                <a:cs typeface="Amazon Ember" panose="020B0603020204020204" pitchFamily="34" charset="0"/>
              </a:rPr>
              <a:t>連携機能</a:t>
            </a:r>
          </a:p>
          <a:p>
            <a:pPr eaLnBrk="1" hangingPunct="1"/>
            <a:r>
              <a:rPr lang="ja-JP" altLang="en-US" sz="1400" dirty="0">
                <a:latin typeface="Meiryo UI" panose="020B0604030504040204" pitchFamily="34" charset="-128"/>
                <a:ea typeface="Meiryo UI" panose="020B0604030504040204" pitchFamily="34" charset="-128"/>
                <a:cs typeface="Amazon Ember" panose="020B0603020204020204" pitchFamily="34" charset="0"/>
              </a:rPr>
              <a:t>フロントエンドアプリが利用する</a:t>
            </a:r>
            <a:r>
              <a:rPr lang="en-US" altLang="en-US" sz="1400" dirty="0">
                <a:latin typeface="Meiryo UI" panose="020B0604030504040204" pitchFamily="34" charset="-128"/>
                <a:ea typeface="Meiryo UI" panose="020B0604030504040204" pitchFamily="34" charset="-128"/>
                <a:cs typeface="Amazon Ember" panose="020B0603020204020204" pitchFamily="34" charset="0"/>
              </a:rPr>
              <a:t>REST API</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や認証機能など</a:t>
            </a:r>
          </a:p>
        </p:txBody>
      </p:sp>
      <p:pic>
        <p:nvPicPr>
          <p:cNvPr id="20" name="グラフィックス 19">
            <a:extLst>
              <a:ext uri="{FF2B5EF4-FFF2-40B4-BE49-F238E27FC236}">
                <a16:creationId xmlns:a16="http://schemas.microsoft.com/office/drawing/2014/main" id="{2F70C9D5-C49A-5148-831E-844D98F2531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43049" y="5149556"/>
            <a:ext cx="400050" cy="400050"/>
          </a:xfrm>
          <a:prstGeom prst="rect">
            <a:avLst/>
          </a:prstGeom>
        </p:spPr>
      </p:pic>
      <p:sp>
        <p:nvSpPr>
          <p:cNvPr id="21" name="TextBox 12">
            <a:extLst>
              <a:ext uri="{FF2B5EF4-FFF2-40B4-BE49-F238E27FC236}">
                <a16:creationId xmlns:a16="http://schemas.microsoft.com/office/drawing/2014/main" id="{CCF5B82E-0CCE-D034-6E89-877EF417A57E}"/>
              </a:ext>
            </a:extLst>
          </p:cNvPr>
          <p:cNvSpPr txBox="1">
            <a:spLocks noChangeArrowheads="1"/>
          </p:cNvSpPr>
          <p:nvPr/>
        </p:nvSpPr>
        <p:spPr bwMode="auto">
          <a:xfrm>
            <a:off x="6074036" y="5570286"/>
            <a:ext cx="938077"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Load</a:t>
            </a:r>
          </a:p>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Balancer</a:t>
            </a:r>
          </a:p>
        </p:txBody>
      </p:sp>
      <p:cxnSp>
        <p:nvCxnSpPr>
          <p:cNvPr id="22" name="直線矢印コネクタ 21">
            <a:extLst>
              <a:ext uri="{FF2B5EF4-FFF2-40B4-BE49-F238E27FC236}">
                <a16:creationId xmlns:a16="http://schemas.microsoft.com/office/drawing/2014/main" id="{9DC668FF-43A1-F2B9-5291-70E488719A86}"/>
              </a:ext>
            </a:extLst>
          </p:cNvPr>
          <p:cNvCxnSpPr>
            <a:cxnSpLocks/>
            <a:endCxn id="20" idx="1"/>
          </p:cNvCxnSpPr>
          <p:nvPr/>
        </p:nvCxnSpPr>
        <p:spPr>
          <a:xfrm>
            <a:off x="3439514" y="5338572"/>
            <a:ext cx="2903535" cy="110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直線矢印コネクタ 22">
            <a:extLst>
              <a:ext uri="{FF2B5EF4-FFF2-40B4-BE49-F238E27FC236}">
                <a16:creationId xmlns:a16="http://schemas.microsoft.com/office/drawing/2014/main" id="{832525BE-CEEB-4FA5-109F-38F107A28C04}"/>
              </a:ext>
            </a:extLst>
          </p:cNvPr>
          <p:cNvCxnSpPr>
            <a:cxnSpLocks/>
            <a:stCxn id="20" idx="3"/>
            <a:endCxn id="12" idx="1"/>
          </p:cNvCxnSpPr>
          <p:nvPr/>
        </p:nvCxnSpPr>
        <p:spPr>
          <a:xfrm>
            <a:off x="6743099" y="5349581"/>
            <a:ext cx="144908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直線矢印コネクタ 23">
            <a:extLst>
              <a:ext uri="{FF2B5EF4-FFF2-40B4-BE49-F238E27FC236}">
                <a16:creationId xmlns:a16="http://schemas.microsoft.com/office/drawing/2014/main" id="{F6082812-3C01-631D-AC7D-89DDC9F8E3C8}"/>
              </a:ext>
            </a:extLst>
          </p:cNvPr>
          <p:cNvCxnSpPr>
            <a:cxnSpLocks/>
            <a:stCxn id="12" idx="3"/>
            <a:endCxn id="14" idx="1"/>
          </p:cNvCxnSpPr>
          <p:nvPr/>
        </p:nvCxnSpPr>
        <p:spPr>
          <a:xfrm>
            <a:off x="8592232" y="5349581"/>
            <a:ext cx="144632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直線矢印コネクタ 24">
            <a:extLst>
              <a:ext uri="{FF2B5EF4-FFF2-40B4-BE49-F238E27FC236}">
                <a16:creationId xmlns:a16="http://schemas.microsoft.com/office/drawing/2014/main" id="{74DDED69-FD63-6C56-ECA3-964EC54F7FBC}"/>
              </a:ext>
            </a:extLst>
          </p:cNvPr>
          <p:cNvCxnSpPr>
            <a:cxnSpLocks/>
            <a:stCxn id="15" idx="2"/>
            <a:endCxn id="20" idx="0"/>
          </p:cNvCxnSpPr>
          <p:nvPr/>
        </p:nvCxnSpPr>
        <p:spPr>
          <a:xfrm flipH="1">
            <a:off x="6543074" y="4460804"/>
            <a:ext cx="1" cy="6887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直線矢印コネクタ 25">
            <a:extLst>
              <a:ext uri="{FF2B5EF4-FFF2-40B4-BE49-F238E27FC236}">
                <a16:creationId xmlns:a16="http://schemas.microsoft.com/office/drawing/2014/main" id="{F7D93C5E-49E5-DB2B-457B-4352D69F945D}"/>
              </a:ext>
            </a:extLst>
          </p:cNvPr>
          <p:cNvCxnSpPr>
            <a:cxnSpLocks/>
            <a:stCxn id="16" idx="2"/>
          </p:cNvCxnSpPr>
          <p:nvPr/>
        </p:nvCxnSpPr>
        <p:spPr>
          <a:xfrm>
            <a:off x="8392207" y="5985785"/>
            <a:ext cx="0" cy="15011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TextBox 20">
            <a:extLst>
              <a:ext uri="{FF2B5EF4-FFF2-40B4-BE49-F238E27FC236}">
                <a16:creationId xmlns:a16="http://schemas.microsoft.com/office/drawing/2014/main" id="{1D22B9F9-98B4-4D23-E3F9-1A3F9B42066C}"/>
              </a:ext>
            </a:extLst>
          </p:cNvPr>
          <p:cNvSpPr txBox="1">
            <a:spLocks noChangeArrowheads="1"/>
          </p:cNvSpPr>
          <p:nvPr/>
        </p:nvSpPr>
        <p:spPr bwMode="auto">
          <a:xfrm>
            <a:off x="7845341" y="7585291"/>
            <a:ext cx="389122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200" dirty="0">
                <a:latin typeface="Meiryo UI" panose="020B0604030504040204" pitchFamily="34" charset="-128"/>
                <a:ea typeface="Meiryo UI" panose="020B0604030504040204" pitchFamily="34" charset="-128"/>
                <a:cs typeface="Amazon Ember" panose="020B0603020204020204" pitchFamily="34" charset="0"/>
              </a:rPr>
              <a:t>例</a:t>
            </a:r>
            <a:endParaRPr lang="en-US" altLang="ja-JP" sz="12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a:buFont typeface="Arial" panose="020B0604020202020204" pitchFamily="34" charset="0"/>
              <a:buChar char="•"/>
            </a:pPr>
            <a:r>
              <a:rPr lang="ja-JP" altLang="en-US" sz="1200" dirty="0">
                <a:latin typeface="Meiryo UI" panose="020B0604030504040204" pitchFamily="34" charset="-128"/>
                <a:ea typeface="Meiryo UI" panose="020B0604030504040204" pitchFamily="34" charset="-128"/>
                <a:cs typeface="Amazon Ember" panose="020B0603020204020204" pitchFamily="34" charset="0"/>
              </a:rPr>
              <a:t>コンテンツ管理</a:t>
            </a:r>
            <a:r>
              <a:rPr lang="en-US" altLang="ja-JP" sz="1200" dirty="0">
                <a:latin typeface="Meiryo UI" panose="020B0604030504040204" pitchFamily="34" charset="-128"/>
                <a:ea typeface="Meiryo UI" panose="020B0604030504040204" pitchFamily="34" charset="-128"/>
                <a:cs typeface="Amazon Ember" panose="020B0603020204020204" pitchFamily="34" charset="0"/>
              </a:rPr>
              <a:t>_Web</a:t>
            </a:r>
            <a:r>
              <a:rPr lang="ja-JP" altLang="en-US" sz="1200" dirty="0">
                <a:latin typeface="Meiryo UI" panose="020B0604030504040204" pitchFamily="34" charset="-128"/>
                <a:ea typeface="Meiryo UI" panose="020B0604030504040204" pitchFamily="34" charset="-128"/>
                <a:cs typeface="Amazon Ember" panose="020B0603020204020204" pitchFamily="34" charset="0"/>
              </a:rPr>
              <a:t>ページ</a:t>
            </a:r>
            <a:r>
              <a:rPr lang="en-US" altLang="ja-JP" sz="1200" dirty="0">
                <a:latin typeface="Meiryo UI" panose="020B0604030504040204" pitchFamily="34" charset="-128"/>
                <a:ea typeface="Meiryo UI" panose="020B0604030504040204" pitchFamily="34" charset="-128"/>
                <a:cs typeface="Amazon Ember" panose="020B0603020204020204" pitchFamily="34" charset="0"/>
              </a:rPr>
              <a:t>(</a:t>
            </a:r>
            <a:r>
              <a:rPr lang="ja-JP" altLang="en-US" sz="1200" dirty="0">
                <a:latin typeface="Meiryo UI" panose="020B0604030504040204" pitchFamily="34" charset="-128"/>
                <a:ea typeface="Meiryo UI" panose="020B0604030504040204" pitchFamily="34" charset="-128"/>
                <a:cs typeface="Amazon Ember" panose="020B0603020204020204" pitchFamily="34" charset="0"/>
              </a:rPr>
              <a:t>静的コンテンツ</a:t>
            </a:r>
            <a:r>
              <a:rPr lang="en-US" altLang="ja-JP" sz="1200" dirty="0">
                <a:latin typeface="Meiryo UI" panose="020B0604030504040204" pitchFamily="34" charset="-128"/>
                <a:ea typeface="Meiryo UI" panose="020B0604030504040204" pitchFamily="34" charset="-128"/>
                <a:cs typeface="Amazon Ember" panose="020B0603020204020204" pitchFamily="34" charset="0"/>
              </a:rPr>
              <a:t>)</a:t>
            </a:r>
            <a:r>
              <a:rPr lang="ja-JP" altLang="en-US" sz="1200" dirty="0">
                <a:latin typeface="Meiryo UI" panose="020B0604030504040204" pitchFamily="34" charset="-128"/>
                <a:ea typeface="Meiryo UI" panose="020B0604030504040204" pitchFamily="34" charset="-128"/>
                <a:cs typeface="Amazon Ember" panose="020B0603020204020204" pitchFamily="34" charset="0"/>
              </a:rPr>
              <a:t>公開機能</a:t>
            </a:r>
            <a:endParaRPr lang="en-US" altLang="ja-JP" sz="12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a:buFont typeface="Arial" panose="020B0604020202020204" pitchFamily="34" charset="0"/>
              <a:buChar char="•"/>
            </a:pPr>
            <a:r>
              <a:rPr lang="ja-JP" altLang="en-US" sz="1200" dirty="0">
                <a:latin typeface="Meiryo UI" panose="020B0604030504040204" pitchFamily="34" charset="-128"/>
                <a:ea typeface="Meiryo UI" panose="020B0604030504040204" pitchFamily="34" charset="-128"/>
                <a:cs typeface="Amazon Ember" panose="020B0603020204020204" pitchFamily="34" charset="0"/>
              </a:rPr>
              <a:t>利用者認証</a:t>
            </a:r>
            <a:r>
              <a:rPr lang="en-US" altLang="ja-JP" sz="12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200" dirty="0">
                <a:latin typeface="Meiryo UI" panose="020B0604030504040204" pitchFamily="34" charset="-128"/>
                <a:ea typeface="Meiryo UI" panose="020B0604030504040204" pitchFamily="34" charset="-128"/>
                <a:cs typeface="Amazon Ember" panose="020B0603020204020204" pitchFamily="34" charset="0"/>
              </a:rPr>
              <a:t>ユーザ認証機能（国民向け）</a:t>
            </a:r>
            <a:endParaRPr lang="en-US" altLang="ja-JP" sz="12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a:buFont typeface="Arial" panose="020B0604020202020204" pitchFamily="34" charset="0"/>
              <a:buChar char="•"/>
            </a:pPr>
            <a:r>
              <a:rPr lang="ja-JP" altLang="en-US" sz="1200" dirty="0">
                <a:latin typeface="Meiryo UI" panose="020B0604030504040204" pitchFamily="34" charset="-128"/>
                <a:ea typeface="Meiryo UI" panose="020B0604030504040204" pitchFamily="34" charset="-128"/>
                <a:cs typeface="Amazon Ember" panose="020B0603020204020204" pitchFamily="34" charset="0"/>
              </a:rPr>
              <a:t>利用者認証</a:t>
            </a:r>
            <a:r>
              <a:rPr lang="en-US" altLang="ja-JP" sz="12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200" dirty="0">
                <a:latin typeface="Meiryo UI" panose="020B0604030504040204" pitchFamily="34" charset="-128"/>
                <a:ea typeface="Meiryo UI" panose="020B0604030504040204" pitchFamily="34" charset="-128"/>
                <a:cs typeface="Amazon Ember" panose="020B0603020204020204" pitchFamily="34" charset="0"/>
              </a:rPr>
              <a:t>ユーザ認証機能（企業ユーザ向け）</a:t>
            </a:r>
            <a:endParaRPr lang="en-US" altLang="ja-JP" sz="12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a:buFont typeface="Arial" panose="020B0604020202020204" pitchFamily="34" charset="0"/>
              <a:buChar char="•"/>
            </a:pPr>
            <a:r>
              <a:rPr lang="ja-JP" altLang="en-US" sz="1200" dirty="0">
                <a:latin typeface="Meiryo UI" panose="020B0604030504040204" pitchFamily="34" charset="-128"/>
                <a:ea typeface="Meiryo UI" panose="020B0604030504040204" pitchFamily="34" charset="-128"/>
                <a:cs typeface="Amazon Ember" panose="020B0603020204020204" pitchFamily="34" charset="0"/>
              </a:rPr>
              <a:t>利用者認証</a:t>
            </a:r>
            <a:r>
              <a:rPr lang="en-US" altLang="ja-JP" sz="12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200" dirty="0">
                <a:latin typeface="Meiryo UI" panose="020B0604030504040204" pitchFamily="34" charset="-128"/>
                <a:ea typeface="Meiryo UI" panose="020B0604030504040204" pitchFamily="34" charset="-128"/>
                <a:cs typeface="Amazon Ember" panose="020B0603020204020204" pitchFamily="34" charset="0"/>
              </a:rPr>
              <a:t>ユーザ認証機能（職員向け）</a:t>
            </a:r>
            <a:endParaRPr lang="en-US" altLang="ja-JP" sz="1200" dirty="0">
              <a:latin typeface="Meiryo UI" panose="020B0604030504040204" pitchFamily="34" charset="-128"/>
              <a:ea typeface="Meiryo UI" panose="020B0604030504040204" pitchFamily="34" charset="-128"/>
              <a:cs typeface="Amazon Ember" panose="020B0603020204020204" pitchFamily="34" charset="0"/>
            </a:endParaRPr>
          </a:p>
        </p:txBody>
      </p:sp>
      <p:sp>
        <p:nvSpPr>
          <p:cNvPr id="28" name="TextBox 12">
            <a:extLst>
              <a:ext uri="{FF2B5EF4-FFF2-40B4-BE49-F238E27FC236}">
                <a16:creationId xmlns:a16="http://schemas.microsoft.com/office/drawing/2014/main" id="{D23F310F-DB20-0D82-4807-E4E7C7E9CDDC}"/>
              </a:ext>
            </a:extLst>
          </p:cNvPr>
          <p:cNvSpPr txBox="1">
            <a:spLocks noChangeArrowheads="1"/>
          </p:cNvSpPr>
          <p:nvPr/>
        </p:nvSpPr>
        <p:spPr bwMode="auto">
          <a:xfrm>
            <a:off x="8100040" y="4382913"/>
            <a:ext cx="2102729" cy="738664"/>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ja-JP" sz="1400" dirty="0">
                <a:latin typeface="Meiryo UI" panose="020B0604030504040204" pitchFamily="34" charset="-128"/>
                <a:ea typeface="Meiryo UI" panose="020B0604030504040204" pitchFamily="34" charset="-128"/>
                <a:cs typeface="Amazon Ember" panose="020B0603020204020204" pitchFamily="34" charset="0"/>
              </a:rPr>
              <a:t>APEX</a:t>
            </a:r>
            <a:r>
              <a:rPr lang="ja-JP" altLang="en-US" sz="1400">
                <a:latin typeface="Meiryo UI" panose="020B0604030504040204" pitchFamily="34" charset="-128"/>
                <a:ea typeface="Meiryo UI" panose="020B0604030504040204" pitchFamily="34" charset="-128"/>
                <a:cs typeface="Amazon Ember" panose="020B0603020204020204" pitchFamily="34" charset="0"/>
              </a:rPr>
              <a:t>の機能</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a:t>
            </a:r>
            <a:r>
              <a:rPr lang="ja-JP" altLang="en-US" sz="1400">
                <a:latin typeface="Meiryo UI" panose="020B0604030504040204" pitchFamily="34" charset="-128"/>
                <a:ea typeface="Meiryo UI" panose="020B0604030504040204" pitchFamily="34" charset="-128"/>
                <a:cs typeface="Amazon Ember" panose="020B0603020204020204" pitchFamily="34" charset="0"/>
              </a:rPr>
              <a:t>ブランチ</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a:t>
            </a:r>
            <a:r>
              <a:rPr lang="ja-JP" altLang="en-US" sz="1400">
                <a:latin typeface="Meiryo UI" panose="020B0604030504040204" pitchFamily="34" charset="-128"/>
                <a:ea typeface="Meiryo UI" panose="020B0604030504040204" pitchFamily="34" charset="-128"/>
                <a:cs typeface="Amazon Ember" panose="020B0603020204020204" pitchFamily="34" charset="0"/>
              </a:rPr>
              <a:t>にて現在時刻を判定し、公開</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a:t>
            </a:r>
            <a:r>
              <a:rPr lang="ja-JP" altLang="en-US" sz="1400">
                <a:latin typeface="Meiryo UI" panose="020B0604030504040204" pitchFamily="34" charset="-128"/>
                <a:ea typeface="Meiryo UI" panose="020B0604030504040204" pitchFamily="34" charset="-128"/>
                <a:cs typeface="Amazon Ember" panose="020B0603020204020204" pitchFamily="34" charset="0"/>
              </a:rPr>
              <a:t>非公開を制御可能</a:t>
            </a:r>
          </a:p>
        </p:txBody>
      </p:sp>
    </p:spTree>
    <p:extLst>
      <p:ext uri="{BB962C8B-B14F-4D97-AF65-F5344CB8AC3E}">
        <p14:creationId xmlns:p14="http://schemas.microsoft.com/office/powerpoint/2010/main" val="13126028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104859B-51A7-DD1D-2D83-EC34FDE4C28C}"/>
              </a:ext>
            </a:extLst>
          </p:cNvPr>
          <p:cNvSpPr/>
          <p:nvPr/>
        </p:nvSpPr>
        <p:spPr>
          <a:xfrm>
            <a:off x="5740092" y="2960848"/>
            <a:ext cx="5842657" cy="4511143"/>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kumimoji="1" lang="ja-JP" altLang="en-US" sz="1600" dirty="0">
                <a:solidFill>
                  <a:schemeClr val="tx1"/>
                </a:solidFill>
                <a:latin typeface="Meiryo UI" panose="020B0604030504040204" pitchFamily="34" charset="-128"/>
                <a:ea typeface="Meiryo UI" panose="020B0604030504040204" pitchFamily="34" charset="-128"/>
              </a:rPr>
              <a:t>コンテンツ管理</a:t>
            </a:r>
            <a:r>
              <a:rPr kumimoji="1" lang="en-US" altLang="ja-JP" sz="1600" dirty="0">
                <a:solidFill>
                  <a:schemeClr val="tx1"/>
                </a:solidFill>
                <a:latin typeface="Meiryo UI" panose="020B0604030504040204" pitchFamily="34" charset="-128"/>
                <a:ea typeface="Meiryo UI" panose="020B0604030504040204" pitchFamily="34" charset="-128"/>
              </a:rPr>
              <a:t>_Web</a:t>
            </a:r>
            <a:r>
              <a:rPr kumimoji="1" lang="ja-JP" altLang="en-US" sz="1600" dirty="0">
                <a:solidFill>
                  <a:schemeClr val="tx1"/>
                </a:solidFill>
                <a:latin typeface="Meiryo UI" panose="020B0604030504040204" pitchFamily="34" charset="-128"/>
                <a:ea typeface="Meiryo UI" panose="020B0604030504040204" pitchFamily="34" charset="-128"/>
              </a:rPr>
              <a:t>ページ</a:t>
            </a:r>
            <a:r>
              <a:rPr kumimoji="1" lang="en-US" altLang="ja-JP" sz="1600" dirty="0">
                <a:solidFill>
                  <a:schemeClr val="tx1"/>
                </a:solidFill>
                <a:latin typeface="Meiryo UI" panose="020B0604030504040204" pitchFamily="34" charset="-128"/>
                <a:ea typeface="Meiryo UI" panose="020B0604030504040204" pitchFamily="34" charset="-128"/>
              </a:rPr>
              <a:t>(</a:t>
            </a:r>
            <a:r>
              <a:rPr kumimoji="1" lang="ja-JP" altLang="en-US" sz="1600" dirty="0">
                <a:solidFill>
                  <a:schemeClr val="tx1"/>
                </a:solidFill>
                <a:latin typeface="Meiryo UI" panose="020B0604030504040204" pitchFamily="34" charset="-128"/>
                <a:ea typeface="Meiryo UI" panose="020B0604030504040204" pitchFamily="34" charset="-128"/>
              </a:rPr>
              <a:t>動的コンテンツ</a:t>
            </a:r>
            <a:r>
              <a:rPr kumimoji="1" lang="en-US" altLang="ja-JP" sz="1600" dirty="0">
                <a:solidFill>
                  <a:schemeClr val="tx1"/>
                </a:solidFill>
                <a:latin typeface="Meiryo UI" panose="020B0604030504040204" pitchFamily="34" charset="-128"/>
                <a:ea typeface="Meiryo UI" panose="020B0604030504040204" pitchFamily="34" charset="-128"/>
              </a:rPr>
              <a:t>)</a:t>
            </a:r>
            <a:r>
              <a:rPr kumimoji="1" lang="ja-JP" altLang="en-US" sz="1600" dirty="0">
                <a:solidFill>
                  <a:schemeClr val="tx1"/>
                </a:solidFill>
                <a:latin typeface="Meiryo UI" panose="020B0604030504040204" pitchFamily="34" charset="-128"/>
                <a:ea typeface="Meiryo UI" panose="020B0604030504040204" pitchFamily="34" charset="-128"/>
              </a:rPr>
              <a:t>公開機能</a:t>
            </a:r>
            <a:endParaRPr kumimoji="1" lang="en-US" altLang="ja-JP" sz="1600" dirty="0">
              <a:solidFill>
                <a:schemeClr val="tx1"/>
              </a:solidFill>
              <a:latin typeface="Meiryo UI" panose="020B0604030504040204" pitchFamily="34" charset="-128"/>
              <a:ea typeface="Meiryo UI" panose="020B0604030504040204" pitchFamily="34" charset="-128"/>
            </a:endParaRPr>
          </a:p>
        </p:txBody>
      </p:sp>
      <p:sp>
        <p:nvSpPr>
          <p:cNvPr id="3" name="タイトル 2">
            <a:extLst>
              <a:ext uri="{FF2B5EF4-FFF2-40B4-BE49-F238E27FC236}">
                <a16:creationId xmlns:a16="http://schemas.microsoft.com/office/drawing/2014/main" id="{72673991-03FC-BF42-D552-54E33687333D}"/>
              </a:ext>
            </a:extLst>
          </p:cNvPr>
          <p:cNvSpPr>
            <a:spLocks noGrp="1"/>
          </p:cNvSpPr>
          <p:nvPr>
            <p:ph type="title"/>
          </p:nvPr>
        </p:nvSpPr>
        <p:spPr/>
        <p:txBody>
          <a:bodyPr>
            <a:normAutofit fontScale="90000"/>
          </a:bodyPr>
          <a:lstStyle/>
          <a:p>
            <a:r>
              <a:rPr kumimoji="1" lang="en-US" altLang="ja-JP" dirty="0">
                <a:latin typeface="Meiryo UI" panose="020B0604030504040204" pitchFamily="34" charset="-128"/>
                <a:ea typeface="Meiryo UI" panose="020B0604030504040204" pitchFamily="34" charset="-128"/>
              </a:rPr>
              <a:t>8-1-6-2. </a:t>
            </a:r>
            <a:r>
              <a:rPr kumimoji="1" lang="ja-JP" altLang="en-US" dirty="0">
                <a:latin typeface="Meiryo UI" panose="020B0604030504040204" pitchFamily="34" charset="-128"/>
                <a:ea typeface="Meiryo UI" panose="020B0604030504040204" pitchFamily="34" charset="-128"/>
              </a:rPr>
              <a:t>コンテンツ管理</a:t>
            </a:r>
            <a:r>
              <a:rPr kumimoji="1" lang="en-US" altLang="ja-JP" dirty="0">
                <a:latin typeface="Meiryo UI" panose="020B0604030504040204" pitchFamily="34" charset="-128"/>
                <a:ea typeface="Meiryo UI" panose="020B0604030504040204" pitchFamily="34" charset="-128"/>
              </a:rPr>
              <a:t>_Web</a:t>
            </a:r>
            <a:r>
              <a:rPr kumimoji="1" lang="ja-JP" altLang="en-US" dirty="0">
                <a:latin typeface="Meiryo UI" panose="020B0604030504040204" pitchFamily="34" charset="-128"/>
                <a:ea typeface="Meiryo UI" panose="020B0604030504040204" pitchFamily="34" charset="-128"/>
              </a:rPr>
              <a:t>ページ</a:t>
            </a:r>
            <a:r>
              <a:rPr kumimoji="1" lang="en-US" altLang="ja-JP" dirty="0">
                <a:latin typeface="Meiryo UI" panose="020B0604030504040204" pitchFamily="34" charset="-128"/>
                <a:ea typeface="Meiryo UI" panose="020B0604030504040204" pitchFamily="34" charset="-128"/>
              </a:rPr>
              <a:t>(</a:t>
            </a:r>
            <a:r>
              <a:rPr kumimoji="1" lang="ja-JP" altLang="en-US" dirty="0">
                <a:latin typeface="Meiryo UI" panose="020B0604030504040204" pitchFamily="34" charset="-128"/>
                <a:ea typeface="Meiryo UI" panose="020B0604030504040204" pitchFamily="34" charset="-128"/>
              </a:rPr>
              <a:t>動的コンテンツ</a:t>
            </a:r>
            <a:r>
              <a:rPr kumimoji="1" lang="en-US" altLang="ja-JP" dirty="0">
                <a:latin typeface="Meiryo UI" panose="020B0604030504040204" pitchFamily="34" charset="-128"/>
                <a:ea typeface="Meiryo UI" panose="020B0604030504040204" pitchFamily="34" charset="-128"/>
              </a:rPr>
              <a:t>)</a:t>
            </a:r>
            <a:r>
              <a:rPr kumimoji="1" lang="ja-JP" altLang="en-US" dirty="0">
                <a:latin typeface="Meiryo UI" panose="020B0604030504040204" pitchFamily="34" charset="-128"/>
                <a:ea typeface="Meiryo UI" panose="020B0604030504040204" pitchFamily="34" charset="-128"/>
              </a:rPr>
              <a:t>公開機能（パターン２</a:t>
            </a:r>
            <a:r>
              <a:rPr kumimoji="1" lang="en-US" altLang="ja-JP" dirty="0">
                <a:latin typeface="Meiryo UI" panose="020B0604030504040204" pitchFamily="34" charset="-128"/>
                <a:ea typeface="Meiryo UI" panose="020B0604030504040204" pitchFamily="34" charset="-128"/>
              </a:rPr>
              <a:t> </a:t>
            </a:r>
            <a:r>
              <a:rPr kumimoji="1" lang="ja-JP" altLang="en-US" dirty="0">
                <a:latin typeface="Meiryo UI" panose="020B0604030504040204" pitchFamily="34" charset="-128"/>
                <a:ea typeface="Meiryo UI" panose="020B0604030504040204" pitchFamily="34" charset="-128"/>
              </a:rPr>
              <a:t>サーバレス利用）</a:t>
            </a:r>
          </a:p>
        </p:txBody>
      </p:sp>
      <p:sp>
        <p:nvSpPr>
          <p:cNvPr id="2" name="正方形/長方形 1">
            <a:extLst>
              <a:ext uri="{FF2B5EF4-FFF2-40B4-BE49-F238E27FC236}">
                <a16:creationId xmlns:a16="http://schemas.microsoft.com/office/drawing/2014/main" id="{1822479B-11EB-986A-E7CD-B336506D55AA}"/>
              </a:ext>
            </a:extLst>
          </p:cNvPr>
          <p:cNvSpPr/>
          <p:nvPr/>
        </p:nvSpPr>
        <p:spPr>
          <a:xfrm>
            <a:off x="4976363" y="2232334"/>
            <a:ext cx="9483915" cy="6985843"/>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34" charset="-128"/>
              <a:ea typeface="Meiryo UI" panose="020B0604030504040204" pitchFamily="34" charset="-128"/>
            </a:endParaRPr>
          </a:p>
        </p:txBody>
      </p:sp>
      <p:pic>
        <p:nvPicPr>
          <p:cNvPr id="5" name="OTag">
            <a:extLst>
              <a:ext uri="{FF2B5EF4-FFF2-40B4-BE49-F238E27FC236}">
                <a16:creationId xmlns:a16="http://schemas.microsoft.com/office/drawing/2014/main" id="{65542A17-3F94-ED2F-D4B9-CFB48CFB5E4A}"/>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76363" y="2232334"/>
            <a:ext cx="502920" cy="502920"/>
          </a:xfrm>
          <a:prstGeom prst="rect">
            <a:avLst/>
          </a:prstGeom>
        </p:spPr>
      </p:pic>
      <p:grpSp>
        <p:nvGrpSpPr>
          <p:cNvPr id="6" name="グループ化 5">
            <a:extLst>
              <a:ext uri="{FF2B5EF4-FFF2-40B4-BE49-F238E27FC236}">
                <a16:creationId xmlns:a16="http://schemas.microsoft.com/office/drawing/2014/main" id="{21AF9FEF-BAB5-96F3-C686-66FCE49195A5}"/>
              </a:ext>
            </a:extLst>
          </p:cNvPr>
          <p:cNvGrpSpPr/>
          <p:nvPr/>
        </p:nvGrpSpPr>
        <p:grpSpPr>
          <a:xfrm>
            <a:off x="2763552" y="5087449"/>
            <a:ext cx="655844" cy="524265"/>
            <a:chOff x="1113252" y="6112956"/>
            <a:chExt cx="655844" cy="524265"/>
          </a:xfrm>
        </p:grpSpPr>
        <p:pic>
          <p:nvPicPr>
            <p:cNvPr id="7" name="グラフィックス 6">
              <a:extLst>
                <a:ext uri="{FF2B5EF4-FFF2-40B4-BE49-F238E27FC236}">
                  <a16:creationId xmlns:a16="http://schemas.microsoft.com/office/drawing/2014/main" id="{DFE6EB07-1709-2BF9-ADE3-7237B3DA7E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4771" y="6112956"/>
              <a:ext cx="314325" cy="400050"/>
            </a:xfrm>
            <a:prstGeom prst="rect">
              <a:avLst/>
            </a:prstGeom>
          </p:spPr>
        </p:pic>
        <p:pic>
          <p:nvPicPr>
            <p:cNvPr id="8" name="グラフィックス 7">
              <a:extLst>
                <a:ext uri="{FF2B5EF4-FFF2-40B4-BE49-F238E27FC236}">
                  <a16:creationId xmlns:a16="http://schemas.microsoft.com/office/drawing/2014/main" id="{BFC53239-71F2-D280-FECD-3CDD069997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3252" y="6113346"/>
              <a:ext cx="314325" cy="400050"/>
            </a:xfrm>
            <a:prstGeom prst="rect">
              <a:avLst/>
            </a:prstGeom>
          </p:spPr>
        </p:pic>
        <p:pic>
          <p:nvPicPr>
            <p:cNvPr id="9" name="グラフィックス 8">
              <a:extLst>
                <a:ext uri="{FF2B5EF4-FFF2-40B4-BE49-F238E27FC236}">
                  <a16:creationId xmlns:a16="http://schemas.microsoft.com/office/drawing/2014/main" id="{FFD9457F-9808-B22D-FCDF-98F72F7A45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4295" y="6237171"/>
              <a:ext cx="314325" cy="400050"/>
            </a:xfrm>
            <a:prstGeom prst="rect">
              <a:avLst/>
            </a:prstGeom>
          </p:spPr>
        </p:pic>
      </p:grpSp>
      <p:sp>
        <p:nvSpPr>
          <p:cNvPr id="10" name="TextBox 12">
            <a:extLst>
              <a:ext uri="{FF2B5EF4-FFF2-40B4-BE49-F238E27FC236}">
                <a16:creationId xmlns:a16="http://schemas.microsoft.com/office/drawing/2014/main" id="{D04B64CC-ED41-376F-2FA3-380A0D7B3C5A}"/>
              </a:ext>
            </a:extLst>
          </p:cNvPr>
          <p:cNvSpPr txBox="1">
            <a:spLocks noChangeArrowheads="1"/>
          </p:cNvSpPr>
          <p:nvPr/>
        </p:nvSpPr>
        <p:spPr bwMode="auto">
          <a:xfrm>
            <a:off x="2288237" y="5678008"/>
            <a:ext cx="1579279"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400">
                <a:latin typeface="Meiryo UI" panose="020B0604030504040204" pitchFamily="34" charset="-128"/>
                <a:ea typeface="Meiryo UI" panose="020B0604030504040204" pitchFamily="34" charset="-128"/>
                <a:cs typeface="Amazon Ember" panose="020B0603020204020204" pitchFamily="34" charset="0"/>
              </a:rPr>
              <a:t>利用者</a:t>
            </a:r>
          </a:p>
          <a:p>
            <a:pPr algn="ctr" eaLnBrk="1" hangingPunct="1"/>
            <a:r>
              <a:rPr lang="en-US" altLang="ja-JP" sz="1400" dirty="0">
                <a:latin typeface="Meiryo UI" panose="020B0604030504040204" pitchFamily="34" charset="-128"/>
                <a:ea typeface="Meiryo UI" panose="020B0604030504040204" pitchFamily="34" charset="-128"/>
                <a:cs typeface="Amazon Ember" panose="020B0603020204020204" pitchFamily="34" charset="0"/>
              </a:rPr>
              <a:t>(</a:t>
            </a:r>
            <a:r>
              <a:rPr lang="ja-JP" altLang="en-US" sz="1400">
                <a:latin typeface="Meiryo UI" panose="020B0604030504040204" pitchFamily="34" charset="-128"/>
                <a:ea typeface="Meiryo UI" panose="020B0604030504040204" pitchFamily="34" charset="-128"/>
                <a:cs typeface="Amazon Ember" panose="020B0603020204020204" pitchFamily="34" charset="0"/>
              </a:rPr>
              <a:t>国民</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a:t>
            </a:r>
            <a:r>
              <a:rPr lang="ja-JP" altLang="en-US" sz="1400">
                <a:latin typeface="Meiryo UI" panose="020B0604030504040204" pitchFamily="34" charset="-128"/>
                <a:ea typeface="Meiryo UI" panose="020B0604030504040204" pitchFamily="34" charset="-128"/>
                <a:cs typeface="Amazon Ember" panose="020B0603020204020204" pitchFamily="34" charset="0"/>
              </a:rPr>
              <a:t>企業</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a:t>
            </a:r>
            <a:r>
              <a:rPr lang="ja-JP" altLang="en-US" sz="1400">
                <a:latin typeface="Meiryo UI" panose="020B0604030504040204" pitchFamily="34" charset="-128"/>
                <a:ea typeface="Meiryo UI" panose="020B0604030504040204" pitchFamily="34" charset="-128"/>
                <a:cs typeface="Amazon Ember" panose="020B0603020204020204" pitchFamily="34" charset="0"/>
              </a:rPr>
              <a:t>職員</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a:t>
            </a:r>
          </a:p>
        </p:txBody>
      </p:sp>
      <p:sp>
        <p:nvSpPr>
          <p:cNvPr id="11" name="TextBox 12">
            <a:extLst>
              <a:ext uri="{FF2B5EF4-FFF2-40B4-BE49-F238E27FC236}">
                <a16:creationId xmlns:a16="http://schemas.microsoft.com/office/drawing/2014/main" id="{896D9B5C-70F8-372F-16C7-6B363FB50562}"/>
              </a:ext>
            </a:extLst>
          </p:cNvPr>
          <p:cNvSpPr txBox="1">
            <a:spLocks noChangeArrowheads="1"/>
          </p:cNvSpPr>
          <p:nvPr/>
        </p:nvSpPr>
        <p:spPr bwMode="auto">
          <a:xfrm>
            <a:off x="5483452" y="2345294"/>
            <a:ext cx="513281"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OCI</a:t>
            </a:r>
          </a:p>
        </p:txBody>
      </p:sp>
      <p:pic>
        <p:nvPicPr>
          <p:cNvPr id="12" name="グラフィックス 11">
            <a:extLst>
              <a:ext uri="{FF2B5EF4-FFF2-40B4-BE49-F238E27FC236}">
                <a16:creationId xmlns:a16="http://schemas.microsoft.com/office/drawing/2014/main" id="{4D63FB40-DB1F-FF14-0B12-4E4144571B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38287" y="3610085"/>
            <a:ext cx="409575" cy="400050"/>
          </a:xfrm>
          <a:prstGeom prst="rect">
            <a:avLst/>
          </a:prstGeom>
        </p:spPr>
      </p:pic>
      <p:sp>
        <p:nvSpPr>
          <p:cNvPr id="14" name="TextBox 12">
            <a:extLst>
              <a:ext uri="{FF2B5EF4-FFF2-40B4-BE49-F238E27FC236}">
                <a16:creationId xmlns:a16="http://schemas.microsoft.com/office/drawing/2014/main" id="{98D15F63-286B-0DE7-C51E-8EE6A9F2DC1E}"/>
              </a:ext>
            </a:extLst>
          </p:cNvPr>
          <p:cNvSpPr txBox="1">
            <a:spLocks noChangeArrowheads="1"/>
          </p:cNvSpPr>
          <p:nvPr/>
        </p:nvSpPr>
        <p:spPr bwMode="auto">
          <a:xfrm>
            <a:off x="6248763" y="4153027"/>
            <a:ext cx="588623"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WAF</a:t>
            </a:r>
          </a:p>
        </p:txBody>
      </p:sp>
      <p:pic>
        <p:nvPicPr>
          <p:cNvPr id="16" name="グラフィックス 15">
            <a:extLst>
              <a:ext uri="{FF2B5EF4-FFF2-40B4-BE49-F238E27FC236}">
                <a16:creationId xmlns:a16="http://schemas.microsoft.com/office/drawing/2014/main" id="{8350F447-33FB-7356-9901-01039949FFC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43049" y="5149556"/>
            <a:ext cx="400050" cy="400050"/>
          </a:xfrm>
          <a:prstGeom prst="rect">
            <a:avLst/>
          </a:prstGeom>
        </p:spPr>
      </p:pic>
      <p:sp>
        <p:nvSpPr>
          <p:cNvPr id="17" name="TextBox 12">
            <a:extLst>
              <a:ext uri="{FF2B5EF4-FFF2-40B4-BE49-F238E27FC236}">
                <a16:creationId xmlns:a16="http://schemas.microsoft.com/office/drawing/2014/main" id="{75C22500-0DA2-47F2-8F9C-BFB78333A914}"/>
              </a:ext>
            </a:extLst>
          </p:cNvPr>
          <p:cNvSpPr txBox="1">
            <a:spLocks noChangeArrowheads="1"/>
          </p:cNvSpPr>
          <p:nvPr/>
        </p:nvSpPr>
        <p:spPr bwMode="auto">
          <a:xfrm>
            <a:off x="6074036" y="5570286"/>
            <a:ext cx="938077"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Load</a:t>
            </a:r>
          </a:p>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Balancer</a:t>
            </a:r>
          </a:p>
        </p:txBody>
      </p:sp>
      <p:cxnSp>
        <p:nvCxnSpPr>
          <p:cNvPr id="18" name="直線矢印コネクタ 17">
            <a:extLst>
              <a:ext uri="{FF2B5EF4-FFF2-40B4-BE49-F238E27FC236}">
                <a16:creationId xmlns:a16="http://schemas.microsoft.com/office/drawing/2014/main" id="{C4BFC734-C263-A14C-6E72-90315EFB4F3B}"/>
              </a:ext>
            </a:extLst>
          </p:cNvPr>
          <p:cNvCxnSpPr>
            <a:cxnSpLocks/>
            <a:endCxn id="16" idx="1"/>
          </p:cNvCxnSpPr>
          <p:nvPr/>
        </p:nvCxnSpPr>
        <p:spPr>
          <a:xfrm>
            <a:off x="3439514" y="5338572"/>
            <a:ext cx="2903535" cy="110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直線矢印コネクタ 18">
            <a:extLst>
              <a:ext uri="{FF2B5EF4-FFF2-40B4-BE49-F238E27FC236}">
                <a16:creationId xmlns:a16="http://schemas.microsoft.com/office/drawing/2014/main" id="{E96315DA-03D9-35B1-100E-40DAAAD57D62}"/>
              </a:ext>
            </a:extLst>
          </p:cNvPr>
          <p:cNvCxnSpPr>
            <a:cxnSpLocks/>
            <a:stCxn id="14" idx="2"/>
            <a:endCxn id="16" idx="0"/>
          </p:cNvCxnSpPr>
          <p:nvPr/>
        </p:nvCxnSpPr>
        <p:spPr>
          <a:xfrm flipH="1">
            <a:off x="6543074" y="4460804"/>
            <a:ext cx="1" cy="6887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0" name="グラフィックス 19">
            <a:extLst>
              <a:ext uri="{FF2B5EF4-FFF2-40B4-BE49-F238E27FC236}">
                <a16:creationId xmlns:a16="http://schemas.microsoft.com/office/drawing/2014/main" id="{978C8DC6-EDE1-2BB8-1DA5-CCAE2EC30D9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03766" y="3923002"/>
            <a:ext cx="381000" cy="381000"/>
          </a:xfrm>
          <a:prstGeom prst="rect">
            <a:avLst/>
          </a:prstGeom>
        </p:spPr>
      </p:pic>
      <p:sp>
        <p:nvSpPr>
          <p:cNvPr id="21" name="TextBox 12">
            <a:extLst>
              <a:ext uri="{FF2B5EF4-FFF2-40B4-BE49-F238E27FC236}">
                <a16:creationId xmlns:a16="http://schemas.microsoft.com/office/drawing/2014/main" id="{FEA0DE27-8077-6105-8C52-56B86C9C2D13}"/>
              </a:ext>
            </a:extLst>
          </p:cNvPr>
          <p:cNvSpPr txBox="1">
            <a:spLocks noChangeArrowheads="1"/>
          </p:cNvSpPr>
          <p:nvPr/>
        </p:nvSpPr>
        <p:spPr bwMode="auto">
          <a:xfrm>
            <a:off x="7580345" y="4322747"/>
            <a:ext cx="1027845"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Container</a:t>
            </a:r>
          </a:p>
        </p:txBody>
      </p:sp>
      <p:cxnSp>
        <p:nvCxnSpPr>
          <p:cNvPr id="22" name="直線矢印コネクタ 23">
            <a:extLst>
              <a:ext uri="{FF2B5EF4-FFF2-40B4-BE49-F238E27FC236}">
                <a16:creationId xmlns:a16="http://schemas.microsoft.com/office/drawing/2014/main" id="{7C22A74D-02FD-80A4-4C22-B80E35EDF5C9}"/>
              </a:ext>
            </a:extLst>
          </p:cNvPr>
          <p:cNvCxnSpPr>
            <a:cxnSpLocks/>
            <a:stCxn id="16" idx="3"/>
            <a:endCxn id="20" idx="1"/>
          </p:cNvCxnSpPr>
          <p:nvPr/>
        </p:nvCxnSpPr>
        <p:spPr>
          <a:xfrm flipV="1">
            <a:off x="6743099" y="4113502"/>
            <a:ext cx="1160667" cy="1236079"/>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23" name="直線矢印コネクタ 23">
            <a:extLst>
              <a:ext uri="{FF2B5EF4-FFF2-40B4-BE49-F238E27FC236}">
                <a16:creationId xmlns:a16="http://schemas.microsoft.com/office/drawing/2014/main" id="{507B20BD-505A-B54F-99C0-4BEA1DC69596}"/>
              </a:ext>
            </a:extLst>
          </p:cNvPr>
          <p:cNvCxnSpPr>
            <a:cxnSpLocks/>
            <a:stCxn id="20" idx="3"/>
          </p:cNvCxnSpPr>
          <p:nvPr/>
        </p:nvCxnSpPr>
        <p:spPr>
          <a:xfrm>
            <a:off x="8284766" y="4113502"/>
            <a:ext cx="1753794" cy="1236079"/>
          </a:xfrm>
          <a:prstGeom prst="bentConnector3">
            <a:avLst>
              <a:gd name="adj1" fmla="val 88047"/>
            </a:avLst>
          </a:prstGeom>
          <a:ln>
            <a:tailEnd type="triangle"/>
          </a:ln>
        </p:spPr>
        <p:style>
          <a:lnRef idx="1">
            <a:schemeClr val="dk1"/>
          </a:lnRef>
          <a:fillRef idx="0">
            <a:schemeClr val="dk1"/>
          </a:fillRef>
          <a:effectRef idx="0">
            <a:schemeClr val="dk1"/>
          </a:effectRef>
          <a:fontRef idx="minor">
            <a:schemeClr val="tx1"/>
          </a:fontRef>
        </p:style>
      </p:cxnSp>
      <p:pic>
        <p:nvPicPr>
          <p:cNvPr id="24" name="グラフィックス 23">
            <a:extLst>
              <a:ext uri="{FF2B5EF4-FFF2-40B4-BE49-F238E27FC236}">
                <a16:creationId xmlns:a16="http://schemas.microsoft.com/office/drawing/2014/main" id="{AFE4A22E-058A-7AF3-C7BA-88B8479F487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43032" y="6387965"/>
            <a:ext cx="400050" cy="409575"/>
          </a:xfrm>
          <a:prstGeom prst="rect">
            <a:avLst/>
          </a:prstGeom>
        </p:spPr>
      </p:pic>
      <p:sp>
        <p:nvSpPr>
          <p:cNvPr id="25" name="TextBox 12">
            <a:extLst>
              <a:ext uri="{FF2B5EF4-FFF2-40B4-BE49-F238E27FC236}">
                <a16:creationId xmlns:a16="http://schemas.microsoft.com/office/drawing/2014/main" id="{8A837681-71D4-DF31-656B-9BBCE54E305C}"/>
              </a:ext>
            </a:extLst>
          </p:cNvPr>
          <p:cNvSpPr txBox="1">
            <a:spLocks noChangeArrowheads="1"/>
          </p:cNvSpPr>
          <p:nvPr/>
        </p:nvSpPr>
        <p:spPr bwMode="auto">
          <a:xfrm>
            <a:off x="8170011" y="6872243"/>
            <a:ext cx="946092"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API</a:t>
            </a:r>
            <a:br>
              <a:rPr lang="en-US" altLang="en-US" sz="1400" dirty="0">
                <a:latin typeface="Meiryo UI" panose="020B0604030504040204" pitchFamily="34" charset="-128"/>
                <a:ea typeface="Meiryo UI" panose="020B0604030504040204" pitchFamily="34" charset="-128"/>
                <a:cs typeface="Amazon Ember" panose="020B0603020204020204" pitchFamily="34" charset="0"/>
              </a:rPr>
            </a:br>
            <a:r>
              <a:rPr lang="en-US" altLang="en-US" sz="1400" dirty="0">
                <a:latin typeface="Meiryo UI" panose="020B0604030504040204" pitchFamily="34" charset="-128"/>
                <a:ea typeface="Meiryo UI" panose="020B0604030504040204" pitchFamily="34" charset="-128"/>
                <a:cs typeface="Amazon Ember" panose="020B0603020204020204" pitchFamily="34" charset="0"/>
              </a:rPr>
              <a:t>Gateway</a:t>
            </a:r>
          </a:p>
        </p:txBody>
      </p:sp>
      <p:pic>
        <p:nvPicPr>
          <p:cNvPr id="26" name="グラフィックス 25">
            <a:extLst>
              <a:ext uri="{FF2B5EF4-FFF2-40B4-BE49-F238E27FC236}">
                <a16:creationId xmlns:a16="http://schemas.microsoft.com/office/drawing/2014/main" id="{4155E0AA-58B5-F88F-7345-3D7DF3FE76C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227902" y="6392727"/>
            <a:ext cx="400050" cy="400050"/>
          </a:xfrm>
          <a:prstGeom prst="rect">
            <a:avLst/>
          </a:prstGeom>
        </p:spPr>
      </p:pic>
      <p:sp>
        <p:nvSpPr>
          <p:cNvPr id="27" name="TextBox 12">
            <a:extLst>
              <a:ext uri="{FF2B5EF4-FFF2-40B4-BE49-F238E27FC236}">
                <a16:creationId xmlns:a16="http://schemas.microsoft.com/office/drawing/2014/main" id="{1EA86793-DFB4-4FA4-E2A3-5E598BDD0848}"/>
              </a:ext>
            </a:extLst>
          </p:cNvPr>
          <p:cNvSpPr txBox="1">
            <a:spLocks noChangeArrowheads="1"/>
          </p:cNvSpPr>
          <p:nvPr/>
        </p:nvSpPr>
        <p:spPr bwMode="auto">
          <a:xfrm>
            <a:off x="8918009" y="6872243"/>
            <a:ext cx="1019831"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Functions</a:t>
            </a:r>
          </a:p>
        </p:txBody>
      </p:sp>
      <p:cxnSp>
        <p:nvCxnSpPr>
          <p:cNvPr id="28" name="直線矢印コネクタ 23">
            <a:extLst>
              <a:ext uri="{FF2B5EF4-FFF2-40B4-BE49-F238E27FC236}">
                <a16:creationId xmlns:a16="http://schemas.microsoft.com/office/drawing/2014/main" id="{D499E2B6-5444-3A5F-F6B3-CA3DEC289BBA}"/>
              </a:ext>
            </a:extLst>
          </p:cNvPr>
          <p:cNvCxnSpPr>
            <a:cxnSpLocks/>
            <a:stCxn id="16" idx="3"/>
            <a:endCxn id="24" idx="1"/>
          </p:cNvCxnSpPr>
          <p:nvPr/>
        </p:nvCxnSpPr>
        <p:spPr>
          <a:xfrm>
            <a:off x="6743099" y="5349581"/>
            <a:ext cx="1699933" cy="1243172"/>
          </a:xfrm>
          <a:prstGeom prst="bentConnector3">
            <a:avLst>
              <a:gd name="adj1" fmla="val 34008"/>
            </a:avLst>
          </a:prstGeom>
          <a:ln>
            <a:tailEnd type="triangle"/>
          </a:ln>
        </p:spPr>
        <p:style>
          <a:lnRef idx="1">
            <a:schemeClr val="dk1"/>
          </a:lnRef>
          <a:fillRef idx="0">
            <a:schemeClr val="dk1"/>
          </a:fillRef>
          <a:effectRef idx="0">
            <a:schemeClr val="dk1"/>
          </a:effectRef>
          <a:fontRef idx="minor">
            <a:schemeClr val="tx1"/>
          </a:fontRef>
        </p:style>
      </p:cxnSp>
      <p:cxnSp>
        <p:nvCxnSpPr>
          <p:cNvPr id="29" name="直線矢印コネクタ 28">
            <a:extLst>
              <a:ext uri="{FF2B5EF4-FFF2-40B4-BE49-F238E27FC236}">
                <a16:creationId xmlns:a16="http://schemas.microsoft.com/office/drawing/2014/main" id="{9F77D41F-B527-599A-80EA-C746EC696A04}"/>
              </a:ext>
            </a:extLst>
          </p:cNvPr>
          <p:cNvCxnSpPr>
            <a:cxnSpLocks/>
          </p:cNvCxnSpPr>
          <p:nvPr/>
        </p:nvCxnSpPr>
        <p:spPr>
          <a:xfrm flipH="1">
            <a:off x="7988760" y="4630524"/>
            <a:ext cx="1" cy="32622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直線矢印コネクタ 29">
            <a:extLst>
              <a:ext uri="{FF2B5EF4-FFF2-40B4-BE49-F238E27FC236}">
                <a16:creationId xmlns:a16="http://schemas.microsoft.com/office/drawing/2014/main" id="{FA0FFCA1-62CE-4CA5-EB3C-FE21AAE7D0AA}"/>
              </a:ext>
            </a:extLst>
          </p:cNvPr>
          <p:cNvCxnSpPr>
            <a:cxnSpLocks/>
            <a:stCxn id="25" idx="2"/>
          </p:cNvCxnSpPr>
          <p:nvPr/>
        </p:nvCxnSpPr>
        <p:spPr>
          <a:xfrm flipH="1">
            <a:off x="8608190" y="7395463"/>
            <a:ext cx="0" cy="4972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直線矢印コネクタ 30">
            <a:extLst>
              <a:ext uri="{FF2B5EF4-FFF2-40B4-BE49-F238E27FC236}">
                <a16:creationId xmlns:a16="http://schemas.microsoft.com/office/drawing/2014/main" id="{DEFC34E8-805F-3F6B-975A-E344494BAD85}"/>
              </a:ext>
            </a:extLst>
          </p:cNvPr>
          <p:cNvCxnSpPr>
            <a:cxnSpLocks/>
            <a:stCxn id="24" idx="3"/>
            <a:endCxn id="26" idx="1"/>
          </p:cNvCxnSpPr>
          <p:nvPr/>
        </p:nvCxnSpPr>
        <p:spPr>
          <a:xfrm flipV="1">
            <a:off x="8843082" y="6592752"/>
            <a:ext cx="384820"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直線矢印コネクタ 23">
            <a:extLst>
              <a:ext uri="{FF2B5EF4-FFF2-40B4-BE49-F238E27FC236}">
                <a16:creationId xmlns:a16="http://schemas.microsoft.com/office/drawing/2014/main" id="{D6CA46E5-8509-BCE2-EAC0-3699BB916C03}"/>
              </a:ext>
            </a:extLst>
          </p:cNvPr>
          <p:cNvCxnSpPr>
            <a:cxnSpLocks/>
            <a:stCxn id="26" idx="3"/>
          </p:cNvCxnSpPr>
          <p:nvPr/>
        </p:nvCxnSpPr>
        <p:spPr>
          <a:xfrm flipV="1">
            <a:off x="9627952" y="5349581"/>
            <a:ext cx="410608" cy="1243171"/>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33" name="直線矢印コネクタ 32">
            <a:extLst>
              <a:ext uri="{FF2B5EF4-FFF2-40B4-BE49-F238E27FC236}">
                <a16:creationId xmlns:a16="http://schemas.microsoft.com/office/drawing/2014/main" id="{AC0A6735-373D-38EB-6DB0-A0121785A13B}"/>
              </a:ext>
            </a:extLst>
          </p:cNvPr>
          <p:cNvCxnSpPr>
            <a:cxnSpLocks/>
          </p:cNvCxnSpPr>
          <p:nvPr/>
        </p:nvCxnSpPr>
        <p:spPr>
          <a:xfrm>
            <a:off x="8103791" y="4611779"/>
            <a:ext cx="0" cy="1867613"/>
          </a:xfrm>
          <a:prstGeom prst="straightConnector1">
            <a:avLst/>
          </a:prstGeom>
          <a:ln>
            <a:tailEnd type="none"/>
          </a:ln>
        </p:spPr>
        <p:style>
          <a:lnRef idx="1">
            <a:schemeClr val="dk1"/>
          </a:lnRef>
          <a:fillRef idx="0">
            <a:schemeClr val="dk1"/>
          </a:fillRef>
          <a:effectRef idx="0">
            <a:schemeClr val="dk1"/>
          </a:effectRef>
          <a:fontRef idx="minor">
            <a:schemeClr val="tx1"/>
          </a:fontRef>
        </p:style>
      </p:cxnSp>
      <p:cxnSp>
        <p:nvCxnSpPr>
          <p:cNvPr id="34" name="直線矢印コネクタ 33">
            <a:extLst>
              <a:ext uri="{FF2B5EF4-FFF2-40B4-BE49-F238E27FC236}">
                <a16:creationId xmlns:a16="http://schemas.microsoft.com/office/drawing/2014/main" id="{B20EA8E6-73AE-F967-0D60-61D587ED70A6}"/>
              </a:ext>
            </a:extLst>
          </p:cNvPr>
          <p:cNvCxnSpPr>
            <a:cxnSpLocks/>
          </p:cNvCxnSpPr>
          <p:nvPr/>
        </p:nvCxnSpPr>
        <p:spPr>
          <a:xfrm>
            <a:off x="8103791" y="6479392"/>
            <a:ext cx="3260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5" name="Rectangle 115">
            <a:extLst>
              <a:ext uri="{FF2B5EF4-FFF2-40B4-BE49-F238E27FC236}">
                <a16:creationId xmlns:a16="http://schemas.microsoft.com/office/drawing/2014/main" id="{5C3241DF-9910-9F4D-1BA0-60F5063E3C56}"/>
              </a:ext>
            </a:extLst>
          </p:cNvPr>
          <p:cNvSpPr/>
          <p:nvPr/>
        </p:nvSpPr>
        <p:spPr>
          <a:xfrm>
            <a:off x="5740091" y="7913421"/>
            <a:ext cx="5842657" cy="1180808"/>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Meiryo UI" panose="020B0604030504040204" pitchFamily="34" charset="-128"/>
              <a:ea typeface="Meiryo UI" panose="020B0604030504040204" pitchFamily="34" charset="-128"/>
              <a:cs typeface="Amazon Ember" panose="020B0603020204020204" pitchFamily="34" charset="0"/>
            </a:endParaRPr>
          </a:p>
        </p:txBody>
      </p:sp>
      <p:sp>
        <p:nvSpPr>
          <p:cNvPr id="36" name="TextBox 12">
            <a:extLst>
              <a:ext uri="{FF2B5EF4-FFF2-40B4-BE49-F238E27FC236}">
                <a16:creationId xmlns:a16="http://schemas.microsoft.com/office/drawing/2014/main" id="{6E6041D7-D562-733E-7DDD-8CE3CEE4B5A1}"/>
              </a:ext>
            </a:extLst>
          </p:cNvPr>
          <p:cNvSpPr txBox="1">
            <a:spLocks noChangeArrowheads="1"/>
          </p:cNvSpPr>
          <p:nvPr/>
        </p:nvSpPr>
        <p:spPr bwMode="auto">
          <a:xfrm>
            <a:off x="5893908" y="7992878"/>
            <a:ext cx="1657826" cy="984885"/>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dirty="0">
                <a:latin typeface="Meiryo UI" panose="020B0604030504040204" pitchFamily="34" charset="-128"/>
                <a:ea typeface="Meiryo UI" panose="020B0604030504040204" pitchFamily="34" charset="-128"/>
                <a:cs typeface="Amazon Ember" panose="020B0603020204020204" pitchFamily="34" charset="0"/>
              </a:rPr>
              <a:t>連携機能</a:t>
            </a:r>
          </a:p>
          <a:p>
            <a:pPr eaLnBrk="1" hangingPunct="1"/>
            <a:r>
              <a:rPr lang="ja-JP" altLang="en-US" sz="1400" dirty="0">
                <a:latin typeface="Meiryo UI" panose="020B0604030504040204" pitchFamily="34" charset="-128"/>
                <a:ea typeface="Meiryo UI" panose="020B0604030504040204" pitchFamily="34" charset="-128"/>
                <a:cs typeface="Amazon Ember" panose="020B0603020204020204" pitchFamily="34" charset="0"/>
              </a:rPr>
              <a:t>フロントエンドアプリが利用する</a:t>
            </a:r>
            <a:r>
              <a:rPr lang="en-US" altLang="en-US" sz="1400" dirty="0">
                <a:latin typeface="Meiryo UI" panose="020B0604030504040204" pitchFamily="34" charset="-128"/>
                <a:ea typeface="Meiryo UI" panose="020B0604030504040204" pitchFamily="34" charset="-128"/>
                <a:cs typeface="Amazon Ember" panose="020B0603020204020204" pitchFamily="34" charset="0"/>
              </a:rPr>
              <a:t>REST API</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や認証機能など</a:t>
            </a:r>
          </a:p>
        </p:txBody>
      </p:sp>
      <p:sp>
        <p:nvSpPr>
          <p:cNvPr id="37" name="TextBox 20">
            <a:extLst>
              <a:ext uri="{FF2B5EF4-FFF2-40B4-BE49-F238E27FC236}">
                <a16:creationId xmlns:a16="http://schemas.microsoft.com/office/drawing/2014/main" id="{5C91F52A-3C4D-18AA-6EB0-E631DE65D75E}"/>
              </a:ext>
            </a:extLst>
          </p:cNvPr>
          <p:cNvSpPr txBox="1">
            <a:spLocks noChangeArrowheads="1"/>
          </p:cNvSpPr>
          <p:nvPr/>
        </p:nvSpPr>
        <p:spPr bwMode="auto">
          <a:xfrm>
            <a:off x="7845341" y="8011811"/>
            <a:ext cx="389122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200" dirty="0">
                <a:latin typeface="Meiryo UI" panose="020B0604030504040204" pitchFamily="34" charset="-128"/>
                <a:ea typeface="Meiryo UI" panose="020B0604030504040204" pitchFamily="34" charset="-128"/>
                <a:cs typeface="Amazon Ember" panose="020B0603020204020204" pitchFamily="34" charset="0"/>
              </a:rPr>
              <a:t>例</a:t>
            </a:r>
            <a:endParaRPr lang="en-US" altLang="ja-JP" sz="12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a:buFont typeface="Arial" panose="020B0604020202020204" pitchFamily="34" charset="0"/>
              <a:buChar char="•"/>
            </a:pPr>
            <a:r>
              <a:rPr lang="ja-JP" altLang="en-US" sz="1200" dirty="0">
                <a:latin typeface="Meiryo UI" panose="020B0604030504040204" pitchFamily="34" charset="-128"/>
                <a:ea typeface="Meiryo UI" panose="020B0604030504040204" pitchFamily="34" charset="-128"/>
                <a:cs typeface="Amazon Ember" panose="020B0603020204020204" pitchFamily="34" charset="0"/>
              </a:rPr>
              <a:t>Webページ(静的</a:t>
            </a:r>
            <a:r>
              <a:rPr lang="en-US" altLang="ja-JP" sz="1200" dirty="0">
                <a:latin typeface="Meiryo UI" panose="020B0604030504040204" pitchFamily="34" charset="-128"/>
                <a:ea typeface="Meiryo UI" panose="020B0604030504040204" pitchFamily="34" charset="-128"/>
                <a:cs typeface="Amazon Ember" panose="020B0603020204020204" pitchFamily="34" charset="0"/>
              </a:rPr>
              <a:t>/</a:t>
            </a:r>
            <a:r>
              <a:rPr lang="ja-JP" altLang="en-US" sz="1200" dirty="0">
                <a:latin typeface="Meiryo UI" panose="020B0604030504040204" pitchFamily="34" charset="-128"/>
                <a:ea typeface="Meiryo UI" panose="020B0604030504040204" pitchFamily="34" charset="-128"/>
                <a:cs typeface="Amazon Ember" panose="020B0603020204020204" pitchFamily="34" charset="0"/>
              </a:rPr>
              <a:t>動的コンテンツ)公開機能</a:t>
            </a:r>
            <a:endParaRPr lang="en-US" altLang="ja-JP" sz="12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a:buFont typeface="Arial" panose="020B0604020202020204" pitchFamily="34" charset="0"/>
              <a:buChar char="•"/>
            </a:pPr>
            <a:r>
              <a:rPr lang="ja-JP" altLang="en-US" sz="1200" dirty="0">
                <a:latin typeface="Meiryo UI" panose="020B0604030504040204" pitchFamily="34" charset="-128"/>
                <a:ea typeface="Meiryo UI" panose="020B0604030504040204" pitchFamily="34" charset="-128"/>
                <a:cs typeface="Amazon Ember" panose="020B0603020204020204" pitchFamily="34" charset="0"/>
              </a:rPr>
              <a:t>利用者認証</a:t>
            </a:r>
            <a:r>
              <a:rPr lang="en-US" altLang="ja-JP" sz="12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200" dirty="0">
                <a:latin typeface="Meiryo UI" panose="020B0604030504040204" pitchFamily="34" charset="-128"/>
                <a:ea typeface="Meiryo UI" panose="020B0604030504040204" pitchFamily="34" charset="-128"/>
                <a:cs typeface="Amazon Ember" panose="020B0603020204020204" pitchFamily="34" charset="0"/>
              </a:rPr>
              <a:t>ユーザ認証機能（国民向け）</a:t>
            </a:r>
            <a:endParaRPr lang="en-US" altLang="ja-JP" sz="12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a:buFont typeface="Arial" panose="020B0604020202020204" pitchFamily="34" charset="0"/>
              <a:buChar char="•"/>
            </a:pPr>
            <a:r>
              <a:rPr lang="ja-JP" altLang="en-US" sz="1200" dirty="0">
                <a:latin typeface="Meiryo UI" panose="020B0604030504040204" pitchFamily="34" charset="-128"/>
                <a:ea typeface="Meiryo UI" panose="020B0604030504040204" pitchFamily="34" charset="-128"/>
                <a:cs typeface="Amazon Ember" panose="020B0603020204020204" pitchFamily="34" charset="0"/>
              </a:rPr>
              <a:t>利用者認証</a:t>
            </a:r>
            <a:r>
              <a:rPr lang="en-US" altLang="ja-JP" sz="12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200" dirty="0">
                <a:latin typeface="Meiryo UI" panose="020B0604030504040204" pitchFamily="34" charset="-128"/>
                <a:ea typeface="Meiryo UI" panose="020B0604030504040204" pitchFamily="34" charset="-128"/>
                <a:cs typeface="Amazon Ember" panose="020B0603020204020204" pitchFamily="34" charset="0"/>
              </a:rPr>
              <a:t>ユーザ認証機能（企業ユーザ向け）</a:t>
            </a:r>
            <a:endParaRPr lang="en-US" altLang="ja-JP" sz="12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a:buFont typeface="Arial" panose="020B0604020202020204" pitchFamily="34" charset="0"/>
              <a:buChar char="•"/>
            </a:pPr>
            <a:r>
              <a:rPr lang="ja-JP" altLang="en-US" sz="1200" dirty="0">
                <a:latin typeface="Meiryo UI" panose="020B0604030504040204" pitchFamily="34" charset="-128"/>
                <a:ea typeface="Meiryo UI" panose="020B0604030504040204" pitchFamily="34" charset="-128"/>
                <a:cs typeface="Amazon Ember" panose="020B0603020204020204" pitchFamily="34" charset="0"/>
              </a:rPr>
              <a:t>利用者認証</a:t>
            </a:r>
            <a:r>
              <a:rPr lang="en-US" altLang="ja-JP" sz="12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200" dirty="0">
                <a:latin typeface="Meiryo UI" panose="020B0604030504040204" pitchFamily="34" charset="-128"/>
                <a:ea typeface="Meiryo UI" panose="020B0604030504040204" pitchFamily="34" charset="-128"/>
                <a:cs typeface="Amazon Ember" panose="020B0603020204020204" pitchFamily="34" charset="0"/>
              </a:rPr>
              <a:t>ユーザ認証機能（職員向け）</a:t>
            </a:r>
            <a:endParaRPr lang="en-US" altLang="ja-JP" sz="1200" dirty="0">
              <a:latin typeface="Meiryo UI" panose="020B0604030504040204" pitchFamily="34" charset="-128"/>
              <a:ea typeface="Meiryo UI" panose="020B0604030504040204" pitchFamily="34" charset="-128"/>
              <a:cs typeface="Amazon Ember" panose="020B0603020204020204" pitchFamily="34" charset="0"/>
            </a:endParaRPr>
          </a:p>
        </p:txBody>
      </p:sp>
      <p:sp>
        <p:nvSpPr>
          <p:cNvPr id="44" name="TextBox 9">
            <a:extLst>
              <a:ext uri="{FF2B5EF4-FFF2-40B4-BE49-F238E27FC236}">
                <a16:creationId xmlns:a16="http://schemas.microsoft.com/office/drawing/2014/main" id="{B7DF174A-A003-6DEF-1DB7-3E67ADD2DC97}"/>
              </a:ext>
            </a:extLst>
          </p:cNvPr>
          <p:cNvSpPr txBox="1">
            <a:spLocks noChangeArrowheads="1"/>
          </p:cNvSpPr>
          <p:nvPr/>
        </p:nvSpPr>
        <p:spPr bwMode="auto">
          <a:xfrm>
            <a:off x="9750985" y="5566265"/>
            <a:ext cx="9728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Object Storage</a:t>
            </a:r>
          </a:p>
        </p:txBody>
      </p:sp>
      <p:pic>
        <p:nvPicPr>
          <p:cNvPr id="45" name="グラフィックス 44">
            <a:extLst>
              <a:ext uri="{FF2B5EF4-FFF2-40B4-BE49-F238E27FC236}">
                <a16:creationId xmlns:a16="http://schemas.microsoft.com/office/drawing/2014/main" id="{3AA614C1-F7D5-6852-B441-A9E58FA4447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037404" y="5145535"/>
            <a:ext cx="400050" cy="400050"/>
          </a:xfrm>
          <a:prstGeom prst="rect">
            <a:avLst/>
          </a:prstGeom>
        </p:spPr>
      </p:pic>
      <p:pic>
        <p:nvPicPr>
          <p:cNvPr id="50" name="グラフィックス 49">
            <a:extLst>
              <a:ext uri="{FF2B5EF4-FFF2-40B4-BE49-F238E27FC236}">
                <a16:creationId xmlns:a16="http://schemas.microsoft.com/office/drawing/2014/main" id="{896B6F3D-EC86-3B41-56C4-9C0F3B9A2FC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693810" y="5106239"/>
            <a:ext cx="457200" cy="400050"/>
          </a:xfrm>
          <a:prstGeom prst="rect">
            <a:avLst/>
          </a:prstGeom>
        </p:spPr>
      </p:pic>
      <p:sp>
        <p:nvSpPr>
          <p:cNvPr id="51" name="TextBox 12">
            <a:extLst>
              <a:ext uri="{FF2B5EF4-FFF2-40B4-BE49-F238E27FC236}">
                <a16:creationId xmlns:a16="http://schemas.microsoft.com/office/drawing/2014/main" id="{90F1F8F6-8D0E-047A-B4EB-BB3FBCF62056}"/>
              </a:ext>
            </a:extLst>
          </p:cNvPr>
          <p:cNvSpPr txBox="1">
            <a:spLocks noChangeArrowheads="1"/>
          </p:cNvSpPr>
          <p:nvPr/>
        </p:nvSpPr>
        <p:spPr bwMode="auto">
          <a:xfrm>
            <a:off x="10641724" y="5634691"/>
            <a:ext cx="561372"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ADB</a:t>
            </a:r>
          </a:p>
        </p:txBody>
      </p:sp>
    </p:spTree>
    <p:extLst>
      <p:ext uri="{BB962C8B-B14F-4D97-AF65-F5344CB8AC3E}">
        <p14:creationId xmlns:p14="http://schemas.microsoft.com/office/powerpoint/2010/main" val="4262541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2673991-03FC-BF42-D552-54E33687333D}"/>
              </a:ext>
            </a:extLst>
          </p:cNvPr>
          <p:cNvSpPr>
            <a:spLocks noGrp="1"/>
          </p:cNvSpPr>
          <p:nvPr>
            <p:ph type="title"/>
          </p:nvPr>
        </p:nvSpPr>
        <p:spPr/>
        <p:txBody>
          <a:bodyPr>
            <a:normAutofit fontScale="90000"/>
          </a:bodyPr>
          <a:lstStyle/>
          <a:p>
            <a:r>
              <a:rPr kumimoji="1" lang="en-US" altLang="ja-JP" dirty="0">
                <a:latin typeface="Meiryo UI" panose="020B0604030504040204" pitchFamily="34" charset="-128"/>
                <a:ea typeface="Meiryo UI" panose="020B0604030504040204" pitchFamily="34" charset="-128"/>
              </a:rPr>
              <a:t>8-1-2-1.</a:t>
            </a:r>
            <a:r>
              <a:rPr kumimoji="1" lang="ja-JP" altLang="en-US" dirty="0">
                <a:latin typeface="Meiryo UI" panose="020B0604030504040204" pitchFamily="34" charset="-128"/>
                <a:ea typeface="Meiryo UI" panose="020B0604030504040204" pitchFamily="34" charset="-128"/>
              </a:rPr>
              <a:t> 申請・届出</a:t>
            </a:r>
            <a:r>
              <a:rPr kumimoji="1" lang="en-US" altLang="ja-JP" dirty="0">
                <a:latin typeface="Meiryo UI" panose="020B0604030504040204" pitchFamily="34" charset="-128"/>
                <a:ea typeface="Meiryo UI" panose="020B0604030504040204" pitchFamily="34" charset="-128"/>
              </a:rPr>
              <a:t>_</a:t>
            </a:r>
            <a:r>
              <a:rPr kumimoji="1" lang="ja-JP" altLang="en-US" dirty="0">
                <a:latin typeface="Meiryo UI" panose="020B0604030504040204" pitchFamily="34" charset="-128"/>
                <a:ea typeface="Meiryo UI" panose="020B0604030504040204" pitchFamily="34" charset="-128"/>
              </a:rPr>
              <a:t>申請・届出機能（パターン</a:t>
            </a:r>
            <a:r>
              <a:rPr kumimoji="1" lang="en-US" altLang="ja-JP" dirty="0">
                <a:latin typeface="Meiryo UI" panose="020B0604030504040204" pitchFamily="34" charset="-128"/>
                <a:ea typeface="Meiryo UI" panose="020B0604030504040204" pitchFamily="34" charset="-128"/>
              </a:rPr>
              <a:t>3 OIC</a:t>
            </a:r>
            <a:r>
              <a:rPr kumimoji="1" lang="ja-JP" altLang="en-US" dirty="0">
                <a:latin typeface="Meiryo UI" panose="020B0604030504040204" pitchFamily="34" charset="-128"/>
                <a:ea typeface="Meiryo UI" panose="020B0604030504040204" pitchFamily="34" charset="-128"/>
              </a:rPr>
              <a:t>、</a:t>
            </a:r>
            <a:r>
              <a:rPr kumimoji="1" lang="en-US" altLang="ja-JP" dirty="0">
                <a:latin typeface="Meiryo UI" panose="020B0604030504040204" pitchFamily="34" charset="-128"/>
                <a:ea typeface="Meiryo UI" panose="020B0604030504040204" pitchFamily="34" charset="-128"/>
              </a:rPr>
              <a:t>ADB</a:t>
            </a:r>
            <a:r>
              <a:rPr kumimoji="1" lang="ja-JP" altLang="en-US" dirty="0">
                <a:latin typeface="Meiryo UI" panose="020B0604030504040204" pitchFamily="34" charset="-128"/>
                <a:ea typeface="Meiryo UI" panose="020B0604030504040204" pitchFamily="34" charset="-128"/>
              </a:rPr>
              <a:t>利用）</a:t>
            </a:r>
          </a:p>
        </p:txBody>
      </p:sp>
      <p:sp>
        <p:nvSpPr>
          <p:cNvPr id="10" name="正方形/長方形 9">
            <a:extLst>
              <a:ext uri="{FF2B5EF4-FFF2-40B4-BE49-F238E27FC236}">
                <a16:creationId xmlns:a16="http://schemas.microsoft.com/office/drawing/2014/main" id="{C8B5E6EF-617A-E462-436E-9B9B6959BEEC}"/>
              </a:ext>
            </a:extLst>
          </p:cNvPr>
          <p:cNvSpPr/>
          <p:nvPr/>
        </p:nvSpPr>
        <p:spPr>
          <a:xfrm>
            <a:off x="4976363" y="2232334"/>
            <a:ext cx="9483915" cy="6985843"/>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34" charset="-128"/>
              <a:ea typeface="Meiryo UI" panose="020B0604030504040204" pitchFamily="34" charset="-128"/>
            </a:endParaRPr>
          </a:p>
        </p:txBody>
      </p:sp>
      <p:sp>
        <p:nvSpPr>
          <p:cNvPr id="54" name="正方形/長方形 53">
            <a:extLst>
              <a:ext uri="{FF2B5EF4-FFF2-40B4-BE49-F238E27FC236}">
                <a16:creationId xmlns:a16="http://schemas.microsoft.com/office/drawing/2014/main" id="{E049118F-B187-055C-E552-611F60B5704C}"/>
              </a:ext>
            </a:extLst>
          </p:cNvPr>
          <p:cNvSpPr/>
          <p:nvPr/>
        </p:nvSpPr>
        <p:spPr>
          <a:xfrm>
            <a:off x="5740092" y="2960849"/>
            <a:ext cx="5842657" cy="3509382"/>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kumimoji="1" lang="ja-JP" altLang="en-US" sz="1600" dirty="0">
                <a:solidFill>
                  <a:schemeClr val="tx1"/>
                </a:solidFill>
                <a:latin typeface="Meiryo UI" panose="020B0604030504040204" pitchFamily="34" charset="-128"/>
                <a:ea typeface="Meiryo UI" panose="020B0604030504040204" pitchFamily="34" charset="-128"/>
              </a:rPr>
              <a:t>申請・届出</a:t>
            </a:r>
            <a:r>
              <a:rPr kumimoji="1" lang="en-US" altLang="ja-JP" sz="1600" dirty="0">
                <a:solidFill>
                  <a:schemeClr val="tx1"/>
                </a:solidFill>
                <a:latin typeface="Meiryo UI" panose="020B0604030504040204" pitchFamily="34" charset="-128"/>
                <a:ea typeface="Meiryo UI" panose="020B0604030504040204" pitchFamily="34" charset="-128"/>
              </a:rPr>
              <a:t>_</a:t>
            </a:r>
            <a:r>
              <a:rPr kumimoji="1" lang="ja-JP" altLang="en-US" sz="1600" dirty="0">
                <a:solidFill>
                  <a:schemeClr val="tx1"/>
                </a:solidFill>
                <a:latin typeface="Meiryo UI" panose="020B0604030504040204" pitchFamily="34" charset="-128"/>
                <a:ea typeface="Meiryo UI" panose="020B0604030504040204" pitchFamily="34" charset="-128"/>
              </a:rPr>
              <a:t>申請・届出機能</a:t>
            </a:r>
            <a:endParaRPr kumimoji="1" lang="en-US" altLang="ja-JP" sz="1600" dirty="0">
              <a:solidFill>
                <a:schemeClr val="tx1"/>
              </a:solidFill>
              <a:latin typeface="Meiryo UI" panose="020B0604030504040204" pitchFamily="34" charset="-128"/>
              <a:ea typeface="Meiryo UI" panose="020B0604030504040204" pitchFamily="34" charset="-128"/>
            </a:endParaRPr>
          </a:p>
        </p:txBody>
      </p:sp>
      <p:pic>
        <p:nvPicPr>
          <p:cNvPr id="2" name="OTag">
            <a:extLst>
              <a:ext uri="{FF2B5EF4-FFF2-40B4-BE49-F238E27FC236}">
                <a16:creationId xmlns:a16="http://schemas.microsoft.com/office/drawing/2014/main" id="{24AE4AB2-480B-81D5-1CF1-1AB0903649E5}"/>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76363" y="2232334"/>
            <a:ext cx="502920" cy="502920"/>
          </a:xfrm>
          <a:prstGeom prst="rect">
            <a:avLst/>
          </a:prstGeom>
        </p:spPr>
      </p:pic>
      <p:grpSp>
        <p:nvGrpSpPr>
          <p:cNvPr id="7" name="グループ化 6">
            <a:extLst>
              <a:ext uri="{FF2B5EF4-FFF2-40B4-BE49-F238E27FC236}">
                <a16:creationId xmlns:a16="http://schemas.microsoft.com/office/drawing/2014/main" id="{FA4A3619-A6A9-E8F7-6E97-C6AA6FA8C9B8}"/>
              </a:ext>
            </a:extLst>
          </p:cNvPr>
          <p:cNvGrpSpPr/>
          <p:nvPr/>
        </p:nvGrpSpPr>
        <p:grpSpPr>
          <a:xfrm>
            <a:off x="2763552" y="5087449"/>
            <a:ext cx="655844" cy="524265"/>
            <a:chOff x="1113252" y="6112956"/>
            <a:chExt cx="655844" cy="524265"/>
          </a:xfrm>
        </p:grpSpPr>
        <p:pic>
          <p:nvPicPr>
            <p:cNvPr id="5" name="グラフィックス 4">
              <a:extLst>
                <a:ext uri="{FF2B5EF4-FFF2-40B4-BE49-F238E27FC236}">
                  <a16:creationId xmlns:a16="http://schemas.microsoft.com/office/drawing/2014/main" id="{34DAA2F3-F079-118B-678E-3BCB96BE36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4771" y="6112956"/>
              <a:ext cx="314325" cy="400050"/>
            </a:xfrm>
            <a:prstGeom prst="rect">
              <a:avLst/>
            </a:prstGeom>
          </p:spPr>
        </p:pic>
        <p:pic>
          <p:nvPicPr>
            <p:cNvPr id="6" name="グラフィックス 5">
              <a:extLst>
                <a:ext uri="{FF2B5EF4-FFF2-40B4-BE49-F238E27FC236}">
                  <a16:creationId xmlns:a16="http://schemas.microsoft.com/office/drawing/2014/main" id="{37BCDF4B-7667-A110-BB51-F96E333710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3252" y="6113346"/>
              <a:ext cx="314325" cy="400050"/>
            </a:xfrm>
            <a:prstGeom prst="rect">
              <a:avLst/>
            </a:prstGeom>
          </p:spPr>
        </p:pic>
        <p:pic>
          <p:nvPicPr>
            <p:cNvPr id="4" name="グラフィックス 3">
              <a:extLst>
                <a:ext uri="{FF2B5EF4-FFF2-40B4-BE49-F238E27FC236}">
                  <a16:creationId xmlns:a16="http://schemas.microsoft.com/office/drawing/2014/main" id="{9BD2DC6C-91B1-938E-6623-B0999B952D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4295" y="6237171"/>
              <a:ext cx="314325" cy="400050"/>
            </a:xfrm>
            <a:prstGeom prst="rect">
              <a:avLst/>
            </a:prstGeom>
          </p:spPr>
        </p:pic>
      </p:grpSp>
      <p:sp>
        <p:nvSpPr>
          <p:cNvPr id="8" name="TextBox 12">
            <a:extLst>
              <a:ext uri="{FF2B5EF4-FFF2-40B4-BE49-F238E27FC236}">
                <a16:creationId xmlns:a16="http://schemas.microsoft.com/office/drawing/2014/main" id="{A2D95E41-A1F2-4139-4656-62DD6635A003}"/>
              </a:ext>
            </a:extLst>
          </p:cNvPr>
          <p:cNvSpPr txBox="1">
            <a:spLocks noChangeArrowheads="1"/>
          </p:cNvSpPr>
          <p:nvPr/>
        </p:nvSpPr>
        <p:spPr bwMode="auto">
          <a:xfrm>
            <a:off x="2716239" y="5678008"/>
            <a:ext cx="723275"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利用者</a:t>
            </a:r>
          </a:p>
        </p:txBody>
      </p:sp>
      <p:sp>
        <p:nvSpPr>
          <p:cNvPr id="11" name="TextBox 12">
            <a:extLst>
              <a:ext uri="{FF2B5EF4-FFF2-40B4-BE49-F238E27FC236}">
                <a16:creationId xmlns:a16="http://schemas.microsoft.com/office/drawing/2014/main" id="{B1919169-B567-C1D9-72BB-A90977CA8159}"/>
              </a:ext>
            </a:extLst>
          </p:cNvPr>
          <p:cNvSpPr txBox="1">
            <a:spLocks noChangeArrowheads="1"/>
          </p:cNvSpPr>
          <p:nvPr/>
        </p:nvSpPr>
        <p:spPr bwMode="auto">
          <a:xfrm>
            <a:off x="5483452" y="2345294"/>
            <a:ext cx="513281"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OCI</a:t>
            </a:r>
          </a:p>
        </p:txBody>
      </p:sp>
      <p:pic>
        <p:nvPicPr>
          <p:cNvPr id="14" name="グラフィックス 13">
            <a:extLst>
              <a:ext uri="{FF2B5EF4-FFF2-40B4-BE49-F238E27FC236}">
                <a16:creationId xmlns:a16="http://schemas.microsoft.com/office/drawing/2014/main" id="{706D8959-4566-C44D-2BAD-01D04465C6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38287" y="3610085"/>
            <a:ext cx="409575" cy="400050"/>
          </a:xfrm>
          <a:prstGeom prst="rect">
            <a:avLst/>
          </a:prstGeom>
        </p:spPr>
      </p:pic>
      <p:pic>
        <p:nvPicPr>
          <p:cNvPr id="15" name="グラフィックス 14">
            <a:extLst>
              <a:ext uri="{FF2B5EF4-FFF2-40B4-BE49-F238E27FC236}">
                <a16:creationId xmlns:a16="http://schemas.microsoft.com/office/drawing/2014/main" id="{DBECFB7E-57C8-E8D0-9115-86B20ECB9AB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38560" y="5149556"/>
            <a:ext cx="457200" cy="400050"/>
          </a:xfrm>
          <a:prstGeom prst="rect">
            <a:avLst/>
          </a:prstGeom>
        </p:spPr>
      </p:pic>
      <p:sp>
        <p:nvSpPr>
          <p:cNvPr id="16" name="TextBox 12">
            <a:extLst>
              <a:ext uri="{FF2B5EF4-FFF2-40B4-BE49-F238E27FC236}">
                <a16:creationId xmlns:a16="http://schemas.microsoft.com/office/drawing/2014/main" id="{D986DC9B-9FFF-ADF9-CDED-4AC3EC8A12A6}"/>
              </a:ext>
            </a:extLst>
          </p:cNvPr>
          <p:cNvSpPr txBox="1">
            <a:spLocks noChangeArrowheads="1"/>
          </p:cNvSpPr>
          <p:nvPr/>
        </p:nvSpPr>
        <p:spPr bwMode="auto">
          <a:xfrm>
            <a:off x="6248763" y="4153027"/>
            <a:ext cx="588623"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WAF</a:t>
            </a:r>
          </a:p>
        </p:txBody>
      </p:sp>
      <p:sp>
        <p:nvSpPr>
          <p:cNvPr id="18" name="TextBox 12">
            <a:extLst>
              <a:ext uri="{FF2B5EF4-FFF2-40B4-BE49-F238E27FC236}">
                <a16:creationId xmlns:a16="http://schemas.microsoft.com/office/drawing/2014/main" id="{C1308783-5208-DBE7-F260-6105C50BF665}"/>
              </a:ext>
            </a:extLst>
          </p:cNvPr>
          <p:cNvSpPr txBox="1">
            <a:spLocks noChangeArrowheads="1"/>
          </p:cNvSpPr>
          <p:nvPr/>
        </p:nvSpPr>
        <p:spPr bwMode="auto">
          <a:xfrm>
            <a:off x="9986474" y="5678008"/>
            <a:ext cx="561372"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ADB</a:t>
            </a:r>
          </a:p>
        </p:txBody>
      </p:sp>
      <p:sp>
        <p:nvSpPr>
          <p:cNvPr id="25" name="Rectangle 115">
            <a:extLst>
              <a:ext uri="{FF2B5EF4-FFF2-40B4-BE49-F238E27FC236}">
                <a16:creationId xmlns:a16="http://schemas.microsoft.com/office/drawing/2014/main" id="{6774D0BA-296F-6CE9-69DA-49D44F5E8AC9}"/>
              </a:ext>
            </a:extLst>
          </p:cNvPr>
          <p:cNvSpPr/>
          <p:nvPr/>
        </p:nvSpPr>
        <p:spPr>
          <a:xfrm>
            <a:off x="5787983" y="7892741"/>
            <a:ext cx="5794766" cy="1036667"/>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Meiryo UI" panose="020B0604030504040204" pitchFamily="34" charset="-128"/>
              <a:ea typeface="Meiryo UI" panose="020B0604030504040204" pitchFamily="34" charset="-128"/>
              <a:cs typeface="Amazon Ember" panose="020B0603020204020204" pitchFamily="34" charset="0"/>
            </a:endParaRPr>
          </a:p>
        </p:txBody>
      </p:sp>
      <p:sp>
        <p:nvSpPr>
          <p:cNvPr id="26" name="TextBox 12">
            <a:extLst>
              <a:ext uri="{FF2B5EF4-FFF2-40B4-BE49-F238E27FC236}">
                <a16:creationId xmlns:a16="http://schemas.microsoft.com/office/drawing/2014/main" id="{CD5CE23E-907B-D0A9-12CC-F2CBBBE6B25B}"/>
              </a:ext>
            </a:extLst>
          </p:cNvPr>
          <p:cNvSpPr txBox="1">
            <a:spLocks noChangeArrowheads="1"/>
          </p:cNvSpPr>
          <p:nvPr/>
        </p:nvSpPr>
        <p:spPr bwMode="auto">
          <a:xfrm>
            <a:off x="5941799" y="7972198"/>
            <a:ext cx="1005403" cy="553998"/>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dirty="0">
                <a:latin typeface="Meiryo UI" panose="020B0604030504040204" pitchFamily="34" charset="-128"/>
                <a:ea typeface="Meiryo UI" panose="020B0604030504040204" pitchFamily="34" charset="-128"/>
                <a:cs typeface="Amazon Ember" panose="020B0603020204020204" pitchFamily="34" charset="0"/>
              </a:rPr>
              <a:t>連携機能</a:t>
            </a:r>
          </a:p>
          <a:p>
            <a:pP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ユーザ認証</a:t>
            </a:r>
          </a:p>
        </p:txBody>
      </p:sp>
      <p:sp>
        <p:nvSpPr>
          <p:cNvPr id="28" name="TextBox 20">
            <a:extLst>
              <a:ext uri="{FF2B5EF4-FFF2-40B4-BE49-F238E27FC236}">
                <a16:creationId xmlns:a16="http://schemas.microsoft.com/office/drawing/2014/main" id="{B0911353-15F0-6BFE-0D6A-11E6C9FAE452}"/>
              </a:ext>
            </a:extLst>
          </p:cNvPr>
          <p:cNvSpPr txBox="1">
            <a:spLocks noChangeArrowheads="1"/>
          </p:cNvSpPr>
          <p:nvPr/>
        </p:nvSpPr>
        <p:spPr bwMode="auto">
          <a:xfrm>
            <a:off x="7599625" y="7934020"/>
            <a:ext cx="428470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400" dirty="0">
                <a:latin typeface="Meiryo UI" panose="020B0604030504040204" pitchFamily="34" charset="-128"/>
                <a:ea typeface="Meiryo UI" panose="020B0604030504040204" pitchFamily="34" charset="-128"/>
                <a:cs typeface="Amazon Ember" panose="020B0603020204020204" pitchFamily="34" charset="0"/>
              </a:rPr>
              <a:t>例</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eaLnBrk="1" hangingPunct="1">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利用者認証</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ユーザ認証機能（国民向け）</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eaLnBrk="1" hangingPunct="1">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利用者認証</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ユーザ認証機能（企業ユーザ向け）</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eaLnBrk="1" hangingPunct="1">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利用者認証</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ユーザ認証機能（職員向け）</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p:txBody>
      </p:sp>
      <p:pic>
        <p:nvPicPr>
          <p:cNvPr id="9" name="グラフィックス 8">
            <a:extLst>
              <a:ext uri="{FF2B5EF4-FFF2-40B4-BE49-F238E27FC236}">
                <a16:creationId xmlns:a16="http://schemas.microsoft.com/office/drawing/2014/main" id="{030CE997-6DCA-8F81-277F-621C58B61A9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43049" y="5149556"/>
            <a:ext cx="400050" cy="400050"/>
          </a:xfrm>
          <a:prstGeom prst="rect">
            <a:avLst/>
          </a:prstGeom>
        </p:spPr>
      </p:pic>
      <p:sp>
        <p:nvSpPr>
          <p:cNvPr id="12" name="TextBox 12">
            <a:extLst>
              <a:ext uri="{FF2B5EF4-FFF2-40B4-BE49-F238E27FC236}">
                <a16:creationId xmlns:a16="http://schemas.microsoft.com/office/drawing/2014/main" id="{FB76D1C9-9112-5B35-08DD-B2D94373382A}"/>
              </a:ext>
            </a:extLst>
          </p:cNvPr>
          <p:cNvSpPr txBox="1">
            <a:spLocks noChangeArrowheads="1"/>
          </p:cNvSpPr>
          <p:nvPr/>
        </p:nvSpPr>
        <p:spPr bwMode="auto">
          <a:xfrm>
            <a:off x="6074036" y="5570286"/>
            <a:ext cx="938077"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Load</a:t>
            </a:r>
          </a:p>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Balancer</a:t>
            </a:r>
          </a:p>
        </p:txBody>
      </p:sp>
      <p:cxnSp>
        <p:nvCxnSpPr>
          <p:cNvPr id="21" name="直線矢印コネクタ 20">
            <a:extLst>
              <a:ext uri="{FF2B5EF4-FFF2-40B4-BE49-F238E27FC236}">
                <a16:creationId xmlns:a16="http://schemas.microsoft.com/office/drawing/2014/main" id="{E932E4D7-CD75-CDFA-4CFE-668FBECAB73C}"/>
              </a:ext>
            </a:extLst>
          </p:cNvPr>
          <p:cNvCxnSpPr>
            <a:cxnSpLocks/>
            <a:endCxn id="9" idx="1"/>
          </p:cNvCxnSpPr>
          <p:nvPr/>
        </p:nvCxnSpPr>
        <p:spPr>
          <a:xfrm>
            <a:off x="3439514" y="5338572"/>
            <a:ext cx="2903535" cy="110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直線矢印コネクタ 23">
            <a:extLst>
              <a:ext uri="{FF2B5EF4-FFF2-40B4-BE49-F238E27FC236}">
                <a16:creationId xmlns:a16="http://schemas.microsoft.com/office/drawing/2014/main" id="{48E3545C-AB07-D165-7309-558FC50F2D25}"/>
              </a:ext>
            </a:extLst>
          </p:cNvPr>
          <p:cNvCxnSpPr>
            <a:cxnSpLocks/>
            <a:stCxn id="9" idx="3"/>
          </p:cNvCxnSpPr>
          <p:nvPr/>
        </p:nvCxnSpPr>
        <p:spPr>
          <a:xfrm>
            <a:off x="6743099" y="5349581"/>
            <a:ext cx="144908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直線矢印コネクタ 35">
            <a:extLst>
              <a:ext uri="{FF2B5EF4-FFF2-40B4-BE49-F238E27FC236}">
                <a16:creationId xmlns:a16="http://schemas.microsoft.com/office/drawing/2014/main" id="{1BFA13AD-10E1-F09C-1D9C-B3ABB52FB7F2}"/>
              </a:ext>
            </a:extLst>
          </p:cNvPr>
          <p:cNvCxnSpPr>
            <a:cxnSpLocks/>
            <a:endCxn id="15" idx="1"/>
          </p:cNvCxnSpPr>
          <p:nvPr/>
        </p:nvCxnSpPr>
        <p:spPr>
          <a:xfrm>
            <a:off x="8592232" y="5349581"/>
            <a:ext cx="144632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直線矢印コネクタ 44">
            <a:extLst>
              <a:ext uri="{FF2B5EF4-FFF2-40B4-BE49-F238E27FC236}">
                <a16:creationId xmlns:a16="http://schemas.microsoft.com/office/drawing/2014/main" id="{64FE3B4A-5294-0D3D-625A-8FA6C195E704}"/>
              </a:ext>
            </a:extLst>
          </p:cNvPr>
          <p:cNvCxnSpPr>
            <a:cxnSpLocks/>
            <a:stCxn id="16" idx="2"/>
            <a:endCxn id="9" idx="0"/>
          </p:cNvCxnSpPr>
          <p:nvPr/>
        </p:nvCxnSpPr>
        <p:spPr>
          <a:xfrm flipH="1">
            <a:off x="6543074" y="4460804"/>
            <a:ext cx="1" cy="6887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直線矢印コネクタ 47">
            <a:extLst>
              <a:ext uri="{FF2B5EF4-FFF2-40B4-BE49-F238E27FC236}">
                <a16:creationId xmlns:a16="http://schemas.microsoft.com/office/drawing/2014/main" id="{E3F400BA-8F68-8A5E-3BA1-9843D90CC90B}"/>
              </a:ext>
            </a:extLst>
          </p:cNvPr>
          <p:cNvCxnSpPr>
            <a:cxnSpLocks/>
          </p:cNvCxnSpPr>
          <p:nvPr/>
        </p:nvCxnSpPr>
        <p:spPr>
          <a:xfrm>
            <a:off x="8392207" y="5985785"/>
            <a:ext cx="18715" cy="19069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9" name="グラフィックス 18">
            <a:extLst>
              <a:ext uri="{FF2B5EF4-FFF2-40B4-BE49-F238E27FC236}">
                <a16:creationId xmlns:a16="http://schemas.microsoft.com/office/drawing/2014/main" id="{DD49E730-D9DA-8C12-4526-211207004A8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21128" y="5167455"/>
            <a:ext cx="371475" cy="400050"/>
          </a:xfrm>
          <a:prstGeom prst="rect">
            <a:avLst/>
          </a:prstGeom>
        </p:spPr>
      </p:pic>
      <p:sp>
        <p:nvSpPr>
          <p:cNvPr id="20" name="TextBox 12">
            <a:extLst>
              <a:ext uri="{FF2B5EF4-FFF2-40B4-BE49-F238E27FC236}">
                <a16:creationId xmlns:a16="http://schemas.microsoft.com/office/drawing/2014/main" id="{A0D85F8B-5B2B-3727-BF77-8C3D5743A54E}"/>
              </a:ext>
            </a:extLst>
          </p:cNvPr>
          <p:cNvSpPr txBox="1">
            <a:spLocks noChangeArrowheads="1"/>
          </p:cNvSpPr>
          <p:nvPr/>
        </p:nvSpPr>
        <p:spPr bwMode="auto">
          <a:xfrm>
            <a:off x="8194236" y="5655735"/>
            <a:ext cx="513282"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OIC</a:t>
            </a:r>
          </a:p>
        </p:txBody>
      </p:sp>
      <p:sp>
        <p:nvSpPr>
          <p:cNvPr id="13" name="Rectangle 134">
            <a:extLst>
              <a:ext uri="{FF2B5EF4-FFF2-40B4-BE49-F238E27FC236}">
                <a16:creationId xmlns:a16="http://schemas.microsoft.com/office/drawing/2014/main" id="{F326DE56-135D-7691-68EA-6FB7B0C2C949}"/>
              </a:ext>
            </a:extLst>
          </p:cNvPr>
          <p:cNvSpPr/>
          <p:nvPr/>
        </p:nvSpPr>
        <p:spPr>
          <a:xfrm>
            <a:off x="11829873" y="3932040"/>
            <a:ext cx="2477278" cy="2511314"/>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400" dirty="0">
              <a:solidFill>
                <a:schemeClr val="tx1"/>
              </a:solidFill>
              <a:latin typeface="Meiryo UI" panose="020B0604030504040204" pitchFamily="34" charset="-128"/>
              <a:ea typeface="Meiryo UI" panose="020B0604030504040204" pitchFamily="34" charset="-128"/>
              <a:cs typeface="Amazon Ember" panose="020B0603020204020204" pitchFamily="34" charset="0"/>
            </a:endParaRPr>
          </a:p>
        </p:txBody>
      </p:sp>
      <p:sp>
        <p:nvSpPr>
          <p:cNvPr id="17" name="TextBox 20">
            <a:extLst>
              <a:ext uri="{FF2B5EF4-FFF2-40B4-BE49-F238E27FC236}">
                <a16:creationId xmlns:a16="http://schemas.microsoft.com/office/drawing/2014/main" id="{C29615A5-8EA0-5654-01B7-9596D8F88252}"/>
              </a:ext>
            </a:extLst>
          </p:cNvPr>
          <p:cNvSpPr txBox="1">
            <a:spLocks noChangeArrowheads="1"/>
          </p:cNvSpPr>
          <p:nvPr/>
        </p:nvSpPr>
        <p:spPr bwMode="auto">
          <a:xfrm>
            <a:off x="11884331" y="4242153"/>
            <a:ext cx="2300017"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ja-JP" sz="1800">
                <a:latin typeface="Meiryo UI" panose="020B0604030504040204" pitchFamily="34" charset="-128"/>
                <a:ea typeface="Meiryo UI" panose="020B0604030504040204" pitchFamily="34" charset="-128"/>
              </a:rPr>
              <a:t>連携</a:t>
            </a:r>
            <a:r>
              <a:rPr lang="ja-JP" altLang="en-US" sz="1800">
                <a:latin typeface="Meiryo UI" panose="020B0604030504040204" pitchFamily="34" charset="-128"/>
                <a:ea typeface="Meiryo UI" panose="020B0604030504040204" pitchFamily="34" charset="-128"/>
              </a:rPr>
              <a:t>機能</a:t>
            </a:r>
            <a:endParaRPr lang="ja-JP" sz="1800" dirty="0">
              <a:latin typeface="Meiryo UI" panose="020B0604030504040204" pitchFamily="34" charset="-128"/>
              <a:ea typeface="Meiryo UI" panose="020B0604030504040204" pitchFamily="34" charset="-128"/>
            </a:endParaRPr>
          </a:p>
          <a:p>
            <a:r>
              <a:rPr lang="ja-JP" altLang="en-US" sz="1400">
                <a:latin typeface="Meiryo UI" panose="020B0604030504040204" pitchFamily="34" charset="-128"/>
                <a:ea typeface="Meiryo UI" panose="020B0604030504040204" pitchFamily="34" charset="-128"/>
              </a:rPr>
              <a:t>業務を行う上で申請内容を参照する必要がある他の機能</a:t>
            </a:r>
            <a:endParaRPr lang="en-US" sz="2400" dirty="0">
              <a:latin typeface="Meiryo UI" panose="020B0604030504040204" pitchFamily="34" charset="-128"/>
              <a:ea typeface="Meiryo UI" panose="020B0604030504040204" pitchFamily="34" charset="-128"/>
            </a:endParaRPr>
          </a:p>
        </p:txBody>
      </p:sp>
      <p:sp>
        <p:nvSpPr>
          <p:cNvPr id="22" name="TextBox 20">
            <a:extLst>
              <a:ext uri="{FF2B5EF4-FFF2-40B4-BE49-F238E27FC236}">
                <a16:creationId xmlns:a16="http://schemas.microsoft.com/office/drawing/2014/main" id="{BF89C261-8920-8550-B61B-B54337819158}"/>
              </a:ext>
            </a:extLst>
          </p:cNvPr>
          <p:cNvSpPr txBox="1">
            <a:spLocks noChangeArrowheads="1"/>
          </p:cNvSpPr>
          <p:nvPr/>
        </p:nvSpPr>
        <p:spPr bwMode="auto">
          <a:xfrm>
            <a:off x="11884331" y="5297504"/>
            <a:ext cx="212033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400" dirty="0">
                <a:latin typeface="Meiryo UI" panose="020B0604030504040204" pitchFamily="34" charset="-128"/>
                <a:ea typeface="Meiryo UI" panose="020B0604030504040204" pitchFamily="34" charset="-128"/>
                <a:cs typeface="Amazon Ember" panose="020B0603020204020204" pitchFamily="34" charset="0"/>
              </a:rPr>
              <a:t>例</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eaLnBrk="1" hangingPunct="1">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申請・届出</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ステータス管理機能</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eaLnBrk="1" hangingPunct="1">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申請・届出</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電子決裁機能</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p:txBody>
      </p:sp>
      <p:cxnSp>
        <p:nvCxnSpPr>
          <p:cNvPr id="23" name="直線矢印コネクタ 36">
            <a:extLst>
              <a:ext uri="{FF2B5EF4-FFF2-40B4-BE49-F238E27FC236}">
                <a16:creationId xmlns:a16="http://schemas.microsoft.com/office/drawing/2014/main" id="{C10EFEBA-EF88-78F2-9990-3C0AD53DB4DB}"/>
              </a:ext>
            </a:extLst>
          </p:cNvPr>
          <p:cNvCxnSpPr>
            <a:cxnSpLocks/>
          </p:cNvCxnSpPr>
          <p:nvPr/>
        </p:nvCxnSpPr>
        <p:spPr>
          <a:xfrm rot="5400000" flipH="1" flipV="1">
            <a:off x="9832453" y="3185094"/>
            <a:ext cx="524216" cy="3404709"/>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7" name="直線矢印コネクタ 26">
            <a:extLst>
              <a:ext uri="{FF2B5EF4-FFF2-40B4-BE49-F238E27FC236}">
                <a16:creationId xmlns:a16="http://schemas.microsoft.com/office/drawing/2014/main" id="{01B90C88-8D3E-8BFC-BE5F-D62533C37F9B}"/>
              </a:ext>
            </a:extLst>
          </p:cNvPr>
          <p:cNvCxnSpPr>
            <a:cxnSpLocks/>
          </p:cNvCxnSpPr>
          <p:nvPr/>
        </p:nvCxnSpPr>
        <p:spPr>
          <a:xfrm>
            <a:off x="10267160" y="4640967"/>
            <a:ext cx="0" cy="487950"/>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373845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2673991-03FC-BF42-D552-54E33687333D}"/>
              </a:ext>
            </a:extLst>
          </p:cNvPr>
          <p:cNvSpPr>
            <a:spLocks noGrp="1"/>
          </p:cNvSpPr>
          <p:nvPr>
            <p:ph type="title"/>
          </p:nvPr>
        </p:nvSpPr>
        <p:spPr/>
        <p:txBody>
          <a:bodyPr>
            <a:normAutofit fontScale="90000"/>
          </a:bodyPr>
          <a:lstStyle/>
          <a:p>
            <a:r>
              <a:rPr kumimoji="1" lang="en-US" altLang="ja-JP" dirty="0">
                <a:latin typeface="Meiryo UI" panose="020B0604030504040204" pitchFamily="34" charset="-128"/>
                <a:ea typeface="Meiryo UI" panose="020B0604030504040204" pitchFamily="34" charset="-128"/>
              </a:rPr>
              <a:t>8-1-6-3.</a:t>
            </a:r>
            <a:r>
              <a:rPr kumimoji="1" lang="ja-JP" altLang="en-US" dirty="0">
                <a:latin typeface="Meiryo UI" panose="020B0604030504040204" pitchFamily="34" charset="-128"/>
                <a:ea typeface="Meiryo UI" panose="020B0604030504040204" pitchFamily="34" charset="-128"/>
              </a:rPr>
              <a:t>コンテンツ管理</a:t>
            </a:r>
            <a:r>
              <a:rPr kumimoji="1" lang="en-US" altLang="ja-JP" dirty="0">
                <a:latin typeface="Meiryo UI" panose="020B0604030504040204" pitchFamily="34" charset="-128"/>
                <a:ea typeface="Meiryo UI" panose="020B0604030504040204" pitchFamily="34" charset="-128"/>
              </a:rPr>
              <a:t>_Web</a:t>
            </a:r>
            <a:r>
              <a:rPr kumimoji="1" lang="ja-JP" altLang="en-US" dirty="0">
                <a:latin typeface="Meiryo UI" panose="020B0604030504040204" pitchFamily="34" charset="-128"/>
                <a:ea typeface="Meiryo UI" panose="020B0604030504040204" pitchFamily="34" charset="-128"/>
              </a:rPr>
              <a:t>コンテンツ管理（</a:t>
            </a:r>
            <a:r>
              <a:rPr kumimoji="1" lang="en-US" altLang="ja-JP" dirty="0">
                <a:latin typeface="Meiryo UI" panose="020B0604030504040204" pitchFamily="34" charset="-128"/>
                <a:ea typeface="Meiryo UI" panose="020B0604030504040204" pitchFamily="34" charset="-128"/>
              </a:rPr>
              <a:t>CMS</a:t>
            </a:r>
            <a:r>
              <a:rPr kumimoji="1" lang="ja-JP" altLang="en-US" dirty="0">
                <a:latin typeface="Meiryo UI" panose="020B0604030504040204" pitchFamily="34" charset="-128"/>
                <a:ea typeface="Meiryo UI" panose="020B0604030504040204" pitchFamily="34" charset="-128"/>
              </a:rPr>
              <a:t>）機能（パターン</a:t>
            </a:r>
            <a:r>
              <a:rPr kumimoji="1" lang="en-US" altLang="ja-JP" dirty="0">
                <a:latin typeface="Meiryo UI" panose="020B0604030504040204" pitchFamily="34" charset="-128"/>
                <a:ea typeface="Meiryo UI" panose="020B0604030504040204" pitchFamily="34" charset="-128"/>
              </a:rPr>
              <a:t>1</a:t>
            </a:r>
            <a:r>
              <a:rPr kumimoji="1" lang="ja-JP" altLang="en-US" dirty="0">
                <a:latin typeface="Meiryo UI" panose="020B0604030504040204" pitchFamily="34" charset="-128"/>
                <a:ea typeface="Meiryo UI" panose="020B0604030504040204" pitchFamily="34" charset="-128"/>
              </a:rPr>
              <a:t> </a:t>
            </a:r>
            <a:r>
              <a:rPr kumimoji="1" lang="en-US" altLang="ja-JP" dirty="0">
                <a:latin typeface="Meiryo UI" panose="020B0604030504040204" pitchFamily="34" charset="-128"/>
                <a:ea typeface="Meiryo UI" panose="020B0604030504040204" pitchFamily="34" charset="-128"/>
              </a:rPr>
              <a:t>SaaS</a:t>
            </a:r>
            <a:r>
              <a:rPr kumimoji="1" lang="ja-JP" altLang="en-US" dirty="0">
                <a:latin typeface="Meiryo UI" panose="020B0604030504040204" pitchFamily="34" charset="-128"/>
                <a:ea typeface="Meiryo UI" panose="020B0604030504040204" pitchFamily="34" charset="-128"/>
              </a:rPr>
              <a:t>利用・</a:t>
            </a:r>
            <a:r>
              <a:rPr kumimoji="1" lang="en-US" altLang="ja-JP" dirty="0">
                <a:latin typeface="Meiryo UI" panose="020B0604030504040204" pitchFamily="34" charset="-128"/>
                <a:ea typeface="Meiryo UI" panose="020B0604030504040204" pitchFamily="34" charset="-128"/>
              </a:rPr>
              <a:t>Visual Builder</a:t>
            </a:r>
            <a:r>
              <a:rPr kumimoji="1" lang="ja-JP" altLang="en-US" dirty="0">
                <a:latin typeface="Meiryo UI" panose="020B0604030504040204" pitchFamily="34" charset="-128"/>
                <a:ea typeface="Meiryo UI" panose="020B0604030504040204" pitchFamily="34" charset="-128"/>
              </a:rPr>
              <a:t>によるホスティング）</a:t>
            </a:r>
          </a:p>
        </p:txBody>
      </p:sp>
      <p:sp>
        <p:nvSpPr>
          <p:cNvPr id="10" name="正方形/長方形 9">
            <a:extLst>
              <a:ext uri="{FF2B5EF4-FFF2-40B4-BE49-F238E27FC236}">
                <a16:creationId xmlns:a16="http://schemas.microsoft.com/office/drawing/2014/main" id="{C8B5E6EF-617A-E462-436E-9B9B6959BEEC}"/>
              </a:ext>
            </a:extLst>
          </p:cNvPr>
          <p:cNvSpPr/>
          <p:nvPr/>
        </p:nvSpPr>
        <p:spPr>
          <a:xfrm>
            <a:off x="4728937" y="2232334"/>
            <a:ext cx="9042850" cy="4432208"/>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34" charset="-128"/>
              <a:ea typeface="Meiryo UI" panose="020B0604030504040204" pitchFamily="34" charset="-128"/>
            </a:endParaRPr>
          </a:p>
        </p:txBody>
      </p:sp>
      <p:sp>
        <p:nvSpPr>
          <p:cNvPr id="54" name="正方形/長方形 53">
            <a:extLst>
              <a:ext uri="{FF2B5EF4-FFF2-40B4-BE49-F238E27FC236}">
                <a16:creationId xmlns:a16="http://schemas.microsoft.com/office/drawing/2014/main" id="{E049118F-B187-055C-E552-611F60B5704C}"/>
              </a:ext>
            </a:extLst>
          </p:cNvPr>
          <p:cNvSpPr/>
          <p:nvPr/>
        </p:nvSpPr>
        <p:spPr>
          <a:xfrm>
            <a:off x="5489887" y="2719967"/>
            <a:ext cx="7858898" cy="5939938"/>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kumimoji="1" lang="ja-JP" altLang="en-US" sz="1600" dirty="0">
                <a:solidFill>
                  <a:schemeClr val="tx1"/>
                </a:solidFill>
                <a:latin typeface="Meiryo UI" panose="020B0604030504040204" pitchFamily="34" charset="-128"/>
                <a:ea typeface="Meiryo UI" panose="020B0604030504040204" pitchFamily="34" charset="-128"/>
              </a:rPr>
              <a:t>コンテンツ管理</a:t>
            </a:r>
            <a:r>
              <a:rPr kumimoji="1" lang="en-US" altLang="ja-JP" sz="1600" dirty="0">
                <a:solidFill>
                  <a:schemeClr val="tx1"/>
                </a:solidFill>
                <a:latin typeface="Meiryo UI" panose="020B0604030504040204" pitchFamily="34" charset="-128"/>
                <a:ea typeface="Meiryo UI" panose="020B0604030504040204" pitchFamily="34" charset="-128"/>
              </a:rPr>
              <a:t>_Web</a:t>
            </a:r>
            <a:r>
              <a:rPr kumimoji="1" lang="ja-JP" altLang="en-US" sz="1600" dirty="0">
                <a:solidFill>
                  <a:schemeClr val="tx1"/>
                </a:solidFill>
                <a:latin typeface="Meiryo UI" panose="020B0604030504040204" pitchFamily="34" charset="-128"/>
                <a:ea typeface="Meiryo UI" panose="020B0604030504040204" pitchFamily="34" charset="-128"/>
              </a:rPr>
              <a:t>コンテンツ管理（</a:t>
            </a:r>
            <a:r>
              <a:rPr kumimoji="1" lang="en-US" altLang="ja-JP" sz="1600" dirty="0">
                <a:solidFill>
                  <a:schemeClr val="tx1"/>
                </a:solidFill>
                <a:latin typeface="Meiryo UI" panose="020B0604030504040204" pitchFamily="34" charset="-128"/>
                <a:ea typeface="Meiryo UI" panose="020B0604030504040204" pitchFamily="34" charset="-128"/>
              </a:rPr>
              <a:t>CMS</a:t>
            </a:r>
            <a:r>
              <a:rPr kumimoji="1" lang="ja-JP" altLang="en-US" sz="1600" dirty="0">
                <a:solidFill>
                  <a:schemeClr val="tx1"/>
                </a:solidFill>
                <a:latin typeface="Meiryo UI" panose="020B0604030504040204" pitchFamily="34" charset="-128"/>
                <a:ea typeface="Meiryo UI" panose="020B0604030504040204" pitchFamily="34" charset="-128"/>
              </a:rPr>
              <a:t>）機能</a:t>
            </a:r>
            <a:endParaRPr kumimoji="1" lang="en-US" altLang="ja-JP" sz="1600" dirty="0">
              <a:solidFill>
                <a:schemeClr val="tx1"/>
              </a:solidFill>
              <a:latin typeface="Meiryo UI" panose="020B0604030504040204" pitchFamily="34" charset="-128"/>
              <a:ea typeface="Meiryo UI" panose="020B0604030504040204" pitchFamily="34" charset="-128"/>
            </a:endParaRPr>
          </a:p>
        </p:txBody>
      </p:sp>
      <p:pic>
        <p:nvPicPr>
          <p:cNvPr id="2" name="OTag">
            <a:extLst>
              <a:ext uri="{FF2B5EF4-FFF2-40B4-BE49-F238E27FC236}">
                <a16:creationId xmlns:a16="http://schemas.microsoft.com/office/drawing/2014/main" id="{24AE4AB2-480B-81D5-1CF1-1AB0903649E5}"/>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28937" y="2232334"/>
            <a:ext cx="502920" cy="502920"/>
          </a:xfrm>
          <a:prstGeom prst="rect">
            <a:avLst/>
          </a:prstGeom>
        </p:spPr>
      </p:pic>
      <p:grpSp>
        <p:nvGrpSpPr>
          <p:cNvPr id="7" name="グループ化 6">
            <a:extLst>
              <a:ext uri="{FF2B5EF4-FFF2-40B4-BE49-F238E27FC236}">
                <a16:creationId xmlns:a16="http://schemas.microsoft.com/office/drawing/2014/main" id="{FA4A3619-A6A9-E8F7-6E97-C6AA6FA8C9B8}"/>
              </a:ext>
            </a:extLst>
          </p:cNvPr>
          <p:cNvGrpSpPr/>
          <p:nvPr/>
        </p:nvGrpSpPr>
        <p:grpSpPr>
          <a:xfrm>
            <a:off x="2634462" y="5031918"/>
            <a:ext cx="655844" cy="524265"/>
            <a:chOff x="1113252" y="6112956"/>
            <a:chExt cx="655844" cy="524265"/>
          </a:xfrm>
        </p:grpSpPr>
        <p:pic>
          <p:nvPicPr>
            <p:cNvPr id="5" name="グラフィックス 4">
              <a:extLst>
                <a:ext uri="{FF2B5EF4-FFF2-40B4-BE49-F238E27FC236}">
                  <a16:creationId xmlns:a16="http://schemas.microsoft.com/office/drawing/2014/main" id="{34DAA2F3-F079-118B-678E-3BCB96BE367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54771" y="6112956"/>
              <a:ext cx="314325" cy="400050"/>
            </a:xfrm>
            <a:prstGeom prst="rect">
              <a:avLst/>
            </a:prstGeom>
          </p:spPr>
        </p:pic>
        <p:pic>
          <p:nvPicPr>
            <p:cNvPr id="6" name="グラフィックス 5">
              <a:extLst>
                <a:ext uri="{FF2B5EF4-FFF2-40B4-BE49-F238E27FC236}">
                  <a16:creationId xmlns:a16="http://schemas.microsoft.com/office/drawing/2014/main" id="{37BCDF4B-7667-A110-BB51-F96E333710B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3252" y="6113346"/>
              <a:ext cx="314325" cy="400050"/>
            </a:xfrm>
            <a:prstGeom prst="rect">
              <a:avLst/>
            </a:prstGeom>
          </p:spPr>
        </p:pic>
        <p:pic>
          <p:nvPicPr>
            <p:cNvPr id="4" name="グラフィックス 3">
              <a:extLst>
                <a:ext uri="{FF2B5EF4-FFF2-40B4-BE49-F238E27FC236}">
                  <a16:creationId xmlns:a16="http://schemas.microsoft.com/office/drawing/2014/main" id="{9BD2DC6C-91B1-938E-6623-B0999B952D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4295" y="6237171"/>
              <a:ext cx="314325" cy="400050"/>
            </a:xfrm>
            <a:prstGeom prst="rect">
              <a:avLst/>
            </a:prstGeom>
          </p:spPr>
        </p:pic>
      </p:grpSp>
      <p:sp>
        <p:nvSpPr>
          <p:cNvPr id="8" name="TextBox 12">
            <a:extLst>
              <a:ext uri="{FF2B5EF4-FFF2-40B4-BE49-F238E27FC236}">
                <a16:creationId xmlns:a16="http://schemas.microsoft.com/office/drawing/2014/main" id="{A2D95E41-A1F2-4139-4656-62DD6635A003}"/>
              </a:ext>
            </a:extLst>
          </p:cNvPr>
          <p:cNvSpPr txBox="1">
            <a:spLocks noChangeArrowheads="1"/>
          </p:cNvSpPr>
          <p:nvPr/>
        </p:nvSpPr>
        <p:spPr bwMode="auto">
          <a:xfrm>
            <a:off x="2407614" y="5622477"/>
            <a:ext cx="1082348"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err="1">
                <a:latin typeface="Meiryo UI" panose="020B0604030504040204" pitchFamily="34" charset="-128"/>
                <a:ea typeface="Meiryo UI" panose="020B0604030504040204" pitchFamily="34" charset="-128"/>
                <a:cs typeface="Amazon Ember" panose="020B0603020204020204" pitchFamily="34" charset="0"/>
              </a:rPr>
              <a:t>利用者</a:t>
            </a:r>
            <a:endParaRPr lang="en-US" altLang="en-US" sz="1400" dirty="0">
              <a:latin typeface="Meiryo UI" panose="020B0604030504040204" pitchFamily="34" charset="-128"/>
              <a:ea typeface="Meiryo UI" panose="020B0604030504040204" pitchFamily="34" charset="-128"/>
              <a:cs typeface="Amazon Ember" panose="020B0603020204020204" pitchFamily="34" charset="0"/>
            </a:endParaRPr>
          </a:p>
          <a:p>
            <a:pPr algn="ctr" eaLnBrk="1" hangingPunct="1"/>
            <a:r>
              <a:rPr lang="ja-JP" altLang="en-US" sz="1400" dirty="0">
                <a:latin typeface="Meiryo UI" panose="020B0604030504040204" pitchFamily="34" charset="-128"/>
                <a:ea typeface="Meiryo UI" panose="020B0604030504040204" pitchFamily="34" charset="-128"/>
                <a:cs typeface="Amazon Ember" panose="020B0603020204020204" pitchFamily="34" charset="0"/>
              </a:rPr>
              <a:t>（閲覧者）</a:t>
            </a:r>
            <a:endParaRPr lang="en-US" altLang="en-US" sz="1400" dirty="0">
              <a:latin typeface="Meiryo UI" panose="020B0604030504040204" pitchFamily="34" charset="-128"/>
              <a:ea typeface="Meiryo UI" panose="020B0604030504040204" pitchFamily="34" charset="-128"/>
              <a:cs typeface="Amazon Ember" panose="020B0603020204020204" pitchFamily="34" charset="0"/>
            </a:endParaRPr>
          </a:p>
        </p:txBody>
      </p:sp>
      <p:sp>
        <p:nvSpPr>
          <p:cNvPr id="11" name="TextBox 12">
            <a:extLst>
              <a:ext uri="{FF2B5EF4-FFF2-40B4-BE49-F238E27FC236}">
                <a16:creationId xmlns:a16="http://schemas.microsoft.com/office/drawing/2014/main" id="{B1919169-B567-C1D9-72BB-A90977CA8159}"/>
              </a:ext>
            </a:extLst>
          </p:cNvPr>
          <p:cNvSpPr txBox="1">
            <a:spLocks noChangeArrowheads="1"/>
          </p:cNvSpPr>
          <p:nvPr/>
        </p:nvSpPr>
        <p:spPr bwMode="auto">
          <a:xfrm>
            <a:off x="5236026" y="2345294"/>
            <a:ext cx="513281"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OCI</a:t>
            </a:r>
          </a:p>
        </p:txBody>
      </p:sp>
      <p:pic>
        <p:nvPicPr>
          <p:cNvPr id="14" name="グラフィックス 13">
            <a:extLst>
              <a:ext uri="{FF2B5EF4-FFF2-40B4-BE49-F238E27FC236}">
                <a16:creationId xmlns:a16="http://schemas.microsoft.com/office/drawing/2014/main" id="{706D8959-4566-C44D-2BAD-01D04465C6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86622" y="3724804"/>
            <a:ext cx="409575" cy="400050"/>
          </a:xfrm>
          <a:prstGeom prst="rect">
            <a:avLst/>
          </a:prstGeom>
        </p:spPr>
      </p:pic>
      <p:sp>
        <p:nvSpPr>
          <p:cNvPr id="16" name="TextBox 12">
            <a:extLst>
              <a:ext uri="{FF2B5EF4-FFF2-40B4-BE49-F238E27FC236}">
                <a16:creationId xmlns:a16="http://schemas.microsoft.com/office/drawing/2014/main" id="{D986DC9B-9FFF-ADF9-CDED-4AC3EC8A12A6}"/>
              </a:ext>
            </a:extLst>
          </p:cNvPr>
          <p:cNvSpPr txBox="1">
            <a:spLocks noChangeArrowheads="1"/>
          </p:cNvSpPr>
          <p:nvPr/>
        </p:nvSpPr>
        <p:spPr bwMode="auto">
          <a:xfrm>
            <a:off x="6697098" y="4115346"/>
            <a:ext cx="588623"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WAF</a:t>
            </a:r>
          </a:p>
        </p:txBody>
      </p:sp>
      <p:pic>
        <p:nvPicPr>
          <p:cNvPr id="9" name="グラフィックス 8">
            <a:extLst>
              <a:ext uri="{FF2B5EF4-FFF2-40B4-BE49-F238E27FC236}">
                <a16:creationId xmlns:a16="http://schemas.microsoft.com/office/drawing/2014/main" id="{030CE997-6DCA-8F81-277F-621C58B61A9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91384" y="5477088"/>
            <a:ext cx="400050" cy="400050"/>
          </a:xfrm>
          <a:prstGeom prst="rect">
            <a:avLst/>
          </a:prstGeom>
        </p:spPr>
      </p:pic>
      <p:sp>
        <p:nvSpPr>
          <p:cNvPr id="12" name="TextBox 12">
            <a:extLst>
              <a:ext uri="{FF2B5EF4-FFF2-40B4-BE49-F238E27FC236}">
                <a16:creationId xmlns:a16="http://schemas.microsoft.com/office/drawing/2014/main" id="{FB76D1C9-9112-5B35-08DD-B2D94373382A}"/>
              </a:ext>
            </a:extLst>
          </p:cNvPr>
          <p:cNvSpPr txBox="1">
            <a:spLocks noChangeArrowheads="1"/>
          </p:cNvSpPr>
          <p:nvPr/>
        </p:nvSpPr>
        <p:spPr bwMode="auto">
          <a:xfrm>
            <a:off x="6522371" y="5897818"/>
            <a:ext cx="938077"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Load</a:t>
            </a:r>
          </a:p>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Balancer</a:t>
            </a:r>
          </a:p>
        </p:txBody>
      </p:sp>
      <p:cxnSp>
        <p:nvCxnSpPr>
          <p:cNvPr id="21" name="直線矢印コネクタ 20">
            <a:extLst>
              <a:ext uri="{FF2B5EF4-FFF2-40B4-BE49-F238E27FC236}">
                <a16:creationId xmlns:a16="http://schemas.microsoft.com/office/drawing/2014/main" id="{E932E4D7-CD75-CDFA-4CFE-668FBECAB73C}"/>
              </a:ext>
            </a:extLst>
          </p:cNvPr>
          <p:cNvCxnSpPr>
            <a:cxnSpLocks/>
            <a:endCxn id="9" idx="1"/>
          </p:cNvCxnSpPr>
          <p:nvPr/>
        </p:nvCxnSpPr>
        <p:spPr>
          <a:xfrm>
            <a:off x="3711387" y="5666104"/>
            <a:ext cx="3079997" cy="110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直線矢印コネクタ 23">
            <a:extLst>
              <a:ext uri="{FF2B5EF4-FFF2-40B4-BE49-F238E27FC236}">
                <a16:creationId xmlns:a16="http://schemas.microsoft.com/office/drawing/2014/main" id="{48E3545C-AB07-D165-7309-558FC50F2D25}"/>
              </a:ext>
            </a:extLst>
          </p:cNvPr>
          <p:cNvCxnSpPr>
            <a:cxnSpLocks/>
            <a:stCxn id="9" idx="3"/>
          </p:cNvCxnSpPr>
          <p:nvPr/>
        </p:nvCxnSpPr>
        <p:spPr>
          <a:xfrm>
            <a:off x="7191434" y="5677113"/>
            <a:ext cx="176959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直線矢印コネクタ 44">
            <a:extLst>
              <a:ext uri="{FF2B5EF4-FFF2-40B4-BE49-F238E27FC236}">
                <a16:creationId xmlns:a16="http://schemas.microsoft.com/office/drawing/2014/main" id="{64FE3B4A-5294-0D3D-625A-8FA6C195E704}"/>
              </a:ext>
            </a:extLst>
          </p:cNvPr>
          <p:cNvCxnSpPr>
            <a:cxnSpLocks/>
            <a:stCxn id="16" idx="2"/>
            <a:endCxn id="9" idx="0"/>
          </p:cNvCxnSpPr>
          <p:nvPr/>
        </p:nvCxnSpPr>
        <p:spPr>
          <a:xfrm flipH="1">
            <a:off x="6991409" y="4423123"/>
            <a:ext cx="1" cy="10539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Rectangle 109">
            <a:extLst>
              <a:ext uri="{FF2B5EF4-FFF2-40B4-BE49-F238E27FC236}">
                <a16:creationId xmlns:a16="http://schemas.microsoft.com/office/drawing/2014/main" id="{2C83C21B-1B65-1CE7-705C-84DC92F0060E}"/>
              </a:ext>
            </a:extLst>
          </p:cNvPr>
          <p:cNvSpPr/>
          <p:nvPr/>
        </p:nvSpPr>
        <p:spPr>
          <a:xfrm>
            <a:off x="5680036" y="3351155"/>
            <a:ext cx="7325958" cy="3069883"/>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r" eaLnBrk="1" fontAlgn="auto" hangingPunct="1">
              <a:spcBef>
                <a:spcPts val="0"/>
              </a:spcBef>
              <a:spcAft>
                <a:spcPts val="0"/>
              </a:spcAft>
              <a:defRPr/>
            </a:pPr>
            <a:r>
              <a:rPr lang="ja-JP" altLang="en-US" sz="1200" dirty="0">
                <a:solidFill>
                  <a:schemeClr val="tx1"/>
                </a:solidFill>
                <a:latin typeface="Meiryo UI" panose="020B0604030504040204" pitchFamily="34" charset="-128"/>
                <a:ea typeface="Meiryo UI" panose="020B0604030504040204" pitchFamily="34" charset="-128"/>
                <a:cs typeface="Amazon Ember" panose="020B0603020204020204" pitchFamily="34" charset="0"/>
              </a:rPr>
              <a:t>フロントエンド配信部</a:t>
            </a:r>
            <a:endParaRPr lang="en-US" altLang="ja-JP" sz="1200" dirty="0">
              <a:solidFill>
                <a:schemeClr val="tx1"/>
              </a:solidFill>
              <a:latin typeface="Meiryo UI" panose="020B0604030504040204" pitchFamily="34" charset="-128"/>
              <a:ea typeface="Meiryo UI" panose="020B0604030504040204" pitchFamily="34" charset="-128"/>
              <a:cs typeface="Amazon Ember" panose="020B0603020204020204" pitchFamily="34" charset="0"/>
            </a:endParaRPr>
          </a:p>
        </p:txBody>
      </p:sp>
      <p:grpSp>
        <p:nvGrpSpPr>
          <p:cNvPr id="20" name="グループ化 19">
            <a:extLst>
              <a:ext uri="{FF2B5EF4-FFF2-40B4-BE49-F238E27FC236}">
                <a16:creationId xmlns:a16="http://schemas.microsoft.com/office/drawing/2014/main" id="{5E7E86A3-F8BB-FA77-420B-64F9E7BC1B86}"/>
              </a:ext>
            </a:extLst>
          </p:cNvPr>
          <p:cNvGrpSpPr/>
          <p:nvPr/>
        </p:nvGrpSpPr>
        <p:grpSpPr>
          <a:xfrm>
            <a:off x="8852458" y="7222791"/>
            <a:ext cx="979756" cy="918362"/>
            <a:chOff x="9402787" y="7587755"/>
            <a:chExt cx="979756" cy="918362"/>
          </a:xfrm>
        </p:grpSpPr>
        <p:sp>
          <p:nvSpPr>
            <p:cNvPr id="17" name="Rectangle 2">
              <a:extLst>
                <a:ext uri="{FF2B5EF4-FFF2-40B4-BE49-F238E27FC236}">
                  <a16:creationId xmlns:a16="http://schemas.microsoft.com/office/drawing/2014/main" id="{F1BA7D9F-76E3-C05F-C23A-EA6FD31BB04B}"/>
                </a:ext>
              </a:extLst>
            </p:cNvPr>
            <p:cNvSpPr/>
            <p:nvPr/>
          </p:nvSpPr>
          <p:spPr>
            <a:xfrm>
              <a:off x="9572625" y="7587755"/>
              <a:ext cx="640080" cy="64008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700" dirty="0">
                  <a:latin typeface="Meiryo" panose="020B0604030504040204" pitchFamily="34" charset="-128"/>
                  <a:ea typeface="Meiryo" panose="020B0604030504040204" pitchFamily="34" charset="-128"/>
                </a:rPr>
                <a:t>ヘッドレス</a:t>
              </a:r>
              <a:endParaRPr kumimoji="1" lang="en-US" sz="700" dirty="0">
                <a:latin typeface="Meiryo" panose="020B0604030504040204" pitchFamily="34" charset="-128"/>
                <a:ea typeface="Meiryo" panose="020B0604030504040204" pitchFamily="34" charset="-128"/>
              </a:endParaRPr>
            </a:p>
            <a:p>
              <a:pPr algn="ctr"/>
              <a:r>
                <a:rPr kumimoji="1" lang="en-US" sz="1400" dirty="0">
                  <a:latin typeface="Meiryo" panose="020B0604030504040204" pitchFamily="34" charset="-128"/>
                  <a:ea typeface="Meiryo" panose="020B0604030504040204" pitchFamily="34" charset="-128"/>
                </a:rPr>
                <a:t>CMS</a:t>
              </a:r>
            </a:p>
          </p:txBody>
        </p:sp>
        <p:sp>
          <p:nvSpPr>
            <p:cNvPr id="19" name="TextBox 12">
              <a:extLst>
                <a:ext uri="{FF2B5EF4-FFF2-40B4-BE49-F238E27FC236}">
                  <a16:creationId xmlns:a16="http://schemas.microsoft.com/office/drawing/2014/main" id="{AB0875AA-84AF-3492-A5B7-CB87F1606A35}"/>
                </a:ext>
              </a:extLst>
            </p:cNvPr>
            <p:cNvSpPr txBox="1">
              <a:spLocks noChangeArrowheads="1"/>
            </p:cNvSpPr>
            <p:nvPr/>
          </p:nvSpPr>
          <p:spPr bwMode="auto">
            <a:xfrm>
              <a:off x="9402787" y="8198340"/>
              <a:ext cx="979756"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400" dirty="0">
                  <a:latin typeface="Meiryo UI" panose="020B0604030504040204" pitchFamily="34" charset="-128"/>
                  <a:ea typeface="Meiryo UI" panose="020B0604030504040204" pitchFamily="34" charset="-128"/>
                  <a:cs typeface="Amazon Ember" panose="020B0603020204020204" pitchFamily="34" charset="0"/>
                </a:rPr>
                <a:t>外部</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SaaS</a:t>
              </a:r>
              <a:endParaRPr lang="en-US" altLang="en-US" sz="1400" dirty="0">
                <a:latin typeface="Meiryo UI" panose="020B0604030504040204" pitchFamily="34" charset="-128"/>
                <a:ea typeface="Meiryo UI" panose="020B0604030504040204" pitchFamily="34" charset="-128"/>
                <a:cs typeface="Amazon Ember" panose="020B0603020204020204" pitchFamily="34" charset="0"/>
              </a:endParaRPr>
            </a:p>
          </p:txBody>
        </p:sp>
      </p:grpSp>
      <p:sp>
        <p:nvSpPr>
          <p:cNvPr id="25" name="TextBox 12">
            <a:extLst>
              <a:ext uri="{FF2B5EF4-FFF2-40B4-BE49-F238E27FC236}">
                <a16:creationId xmlns:a16="http://schemas.microsoft.com/office/drawing/2014/main" id="{7FE604E2-56FE-CFEA-5707-CA0E56FA0EF5}"/>
              </a:ext>
            </a:extLst>
          </p:cNvPr>
          <p:cNvSpPr txBox="1">
            <a:spLocks noChangeArrowheads="1"/>
          </p:cNvSpPr>
          <p:nvPr/>
        </p:nvSpPr>
        <p:spPr bwMode="auto">
          <a:xfrm>
            <a:off x="13992709" y="7867240"/>
            <a:ext cx="1574800" cy="461665"/>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職員</a:t>
            </a:r>
            <a:endParaRPr lang="en-US" altLang="en-US" sz="1200" dirty="0">
              <a:latin typeface="Meiryo UI" panose="020B0604030504040204" pitchFamily="34" charset="-128"/>
              <a:ea typeface="Meiryo UI" panose="020B0604030504040204" pitchFamily="34" charset="-128"/>
              <a:cs typeface="Arial" panose="020B0604020202020204" pitchFamily="34" charset="0"/>
            </a:endParaRPr>
          </a:p>
          <a:p>
            <a:pPr algn="ct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（コンテンツ投稿者）</a:t>
            </a:r>
            <a:endParaRPr lang="en-US" altLang="en-US" sz="1200" dirty="0">
              <a:latin typeface="Meiryo UI" panose="020B0604030504040204" pitchFamily="34" charset="-128"/>
              <a:ea typeface="Meiryo UI" panose="020B0604030504040204" pitchFamily="34" charset="-128"/>
              <a:cs typeface="Arial" panose="020B0604020202020204" pitchFamily="34" charset="0"/>
            </a:endParaRPr>
          </a:p>
        </p:txBody>
      </p:sp>
      <p:pic>
        <p:nvPicPr>
          <p:cNvPr id="26" name="Graphic 23">
            <a:extLst>
              <a:ext uri="{FF2B5EF4-FFF2-40B4-BE49-F238E27FC236}">
                <a16:creationId xmlns:a16="http://schemas.microsoft.com/office/drawing/2014/main" id="{06039EF8-B733-FC3A-6CB4-33535C9FE6DC}"/>
              </a:ext>
            </a:extLst>
          </p:cNvPr>
          <p:cNvPicPr>
            <a:picLocks noChangeAspect="1" noChangeArrowheads="1"/>
          </p:cNvPicPr>
          <p:nvPr/>
        </p:nvPicPr>
        <p:blipFill>
          <a:blip r:embed="rId10">
            <a:extLst>
              <a:ext uri="{96DAC541-7B7A-43D3-8B79-37D633B846F1}">
                <asvg:svgBlip xmlns:asvg="http://schemas.microsoft.com/office/drawing/2016/SVG/main" r:embed="rId11"/>
              </a:ext>
            </a:extLst>
          </a:blip>
          <a:srcRect/>
          <a:stretch/>
        </p:blipFill>
        <p:spPr bwMode="auto">
          <a:xfrm flipH="1">
            <a:off x="14540615" y="7309102"/>
            <a:ext cx="469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直線矢印コネクタ 26">
            <a:extLst>
              <a:ext uri="{FF2B5EF4-FFF2-40B4-BE49-F238E27FC236}">
                <a16:creationId xmlns:a16="http://schemas.microsoft.com/office/drawing/2014/main" id="{C0AED47B-8543-819E-6B6F-37FB2810E839}"/>
              </a:ext>
            </a:extLst>
          </p:cNvPr>
          <p:cNvCxnSpPr>
            <a:cxnSpLocks/>
          </p:cNvCxnSpPr>
          <p:nvPr/>
        </p:nvCxnSpPr>
        <p:spPr>
          <a:xfrm flipH="1">
            <a:off x="9721172" y="7554856"/>
            <a:ext cx="466268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30" name="Graphic 4">
            <a:extLst>
              <a:ext uri="{FF2B5EF4-FFF2-40B4-BE49-F238E27FC236}">
                <a16:creationId xmlns:a16="http://schemas.microsoft.com/office/drawing/2014/main" id="{EFF36AEF-6BF8-8234-D92A-51B9BFF4077B}"/>
              </a:ext>
            </a:extLst>
          </p:cNvPr>
          <p:cNvGrpSpPr/>
          <p:nvPr/>
        </p:nvGrpSpPr>
        <p:grpSpPr>
          <a:xfrm>
            <a:off x="8961029" y="5135466"/>
            <a:ext cx="760143" cy="1103613"/>
            <a:chOff x="1148211" y="3717764"/>
            <a:chExt cx="481773" cy="669116"/>
          </a:xfrm>
        </p:grpSpPr>
        <p:grpSp>
          <p:nvGrpSpPr>
            <p:cNvPr id="31" name="Graphic 4">
              <a:extLst>
                <a:ext uri="{FF2B5EF4-FFF2-40B4-BE49-F238E27FC236}">
                  <a16:creationId xmlns:a16="http://schemas.microsoft.com/office/drawing/2014/main" id="{250691C7-0F17-D834-427C-CD9B2957B08F}"/>
                </a:ext>
              </a:extLst>
            </p:cNvPr>
            <p:cNvGrpSpPr/>
            <p:nvPr/>
          </p:nvGrpSpPr>
          <p:grpSpPr>
            <a:xfrm>
              <a:off x="1206366" y="3717764"/>
              <a:ext cx="385009" cy="365715"/>
              <a:chOff x="1206366" y="3717764"/>
              <a:chExt cx="385009" cy="365715"/>
            </a:xfrm>
          </p:grpSpPr>
          <p:sp>
            <p:nvSpPr>
              <p:cNvPr id="33" name="Freeform: Shape 974">
                <a:extLst>
                  <a:ext uri="{FF2B5EF4-FFF2-40B4-BE49-F238E27FC236}">
                    <a16:creationId xmlns:a16="http://schemas.microsoft.com/office/drawing/2014/main" id="{08F8FE9D-75AC-FEE6-2A09-7524ED2E8ED1}"/>
                  </a:ext>
                </a:extLst>
              </p:cNvPr>
              <p:cNvSpPr/>
              <p:nvPr/>
            </p:nvSpPr>
            <p:spPr>
              <a:xfrm>
                <a:off x="1407720" y="3986546"/>
                <a:ext cx="91164" cy="91266"/>
              </a:xfrm>
              <a:custGeom>
                <a:avLst/>
                <a:gdLst>
                  <a:gd name="connsiteX0" fmla="*/ 48967 w 91164"/>
                  <a:gd name="connsiteY0" fmla="*/ 81481 h 91266"/>
                  <a:gd name="connsiteX1" fmla="*/ 45219 w 91164"/>
                  <a:gd name="connsiteY1" fmla="*/ 81481 h 91266"/>
                  <a:gd name="connsiteX2" fmla="*/ 40548 w 91164"/>
                  <a:gd name="connsiteY2" fmla="*/ 81481 h 91266"/>
                  <a:gd name="connsiteX3" fmla="*/ 35151 w 91164"/>
                  <a:gd name="connsiteY3" fmla="*/ 91177 h 91266"/>
                  <a:gd name="connsiteX4" fmla="*/ 19225 w 91164"/>
                  <a:gd name="connsiteY4" fmla="*/ 84317 h 91266"/>
                  <a:gd name="connsiteX5" fmla="*/ 22517 w 91164"/>
                  <a:gd name="connsiteY5" fmla="*/ 73710 h 91266"/>
                  <a:gd name="connsiteX6" fmla="*/ 16658 w 91164"/>
                  <a:gd name="connsiteY6" fmla="*/ 67762 h 91266"/>
                  <a:gd name="connsiteX7" fmla="*/ 6045 w 91164"/>
                  <a:gd name="connsiteY7" fmla="*/ 70784 h 91266"/>
                  <a:gd name="connsiteX8" fmla="*/ 0 w 91164"/>
                  <a:gd name="connsiteY8" fmla="*/ 54415 h 91266"/>
                  <a:gd name="connsiteX9" fmla="*/ 9157 w 91164"/>
                  <a:gd name="connsiteY9" fmla="*/ 49288 h 91266"/>
                  <a:gd name="connsiteX10" fmla="*/ 9157 w 91164"/>
                  <a:gd name="connsiteY10" fmla="*/ 40965 h 91266"/>
                  <a:gd name="connsiteX11" fmla="*/ 0 w 91164"/>
                  <a:gd name="connsiteY11" fmla="*/ 35575 h 91266"/>
                  <a:gd name="connsiteX12" fmla="*/ 6866 w 91164"/>
                  <a:gd name="connsiteY12" fmla="*/ 19571 h 91266"/>
                  <a:gd name="connsiteX13" fmla="*/ 17576 w 91164"/>
                  <a:gd name="connsiteY13" fmla="*/ 22953 h 91266"/>
                  <a:gd name="connsiteX14" fmla="*/ 23524 w 91164"/>
                  <a:gd name="connsiteY14" fmla="*/ 17101 h 91266"/>
                  <a:gd name="connsiteX15" fmla="*/ 20412 w 91164"/>
                  <a:gd name="connsiteY15" fmla="*/ 6398 h 91266"/>
                  <a:gd name="connsiteX16" fmla="*/ 36615 w 91164"/>
                  <a:gd name="connsiteY16" fmla="*/ 0 h 91266"/>
                  <a:gd name="connsiteX17" fmla="*/ 41742 w 91164"/>
                  <a:gd name="connsiteY17" fmla="*/ 9786 h 91266"/>
                  <a:gd name="connsiteX18" fmla="*/ 45309 w 91164"/>
                  <a:gd name="connsiteY18" fmla="*/ 9786 h 91266"/>
                  <a:gd name="connsiteX19" fmla="*/ 50071 w 91164"/>
                  <a:gd name="connsiteY19" fmla="*/ 9786 h 91266"/>
                  <a:gd name="connsiteX20" fmla="*/ 55557 w 91164"/>
                  <a:gd name="connsiteY20" fmla="*/ 90 h 91266"/>
                  <a:gd name="connsiteX21" fmla="*/ 71484 w 91164"/>
                  <a:gd name="connsiteY21" fmla="*/ 6949 h 91266"/>
                  <a:gd name="connsiteX22" fmla="*/ 68192 w 91164"/>
                  <a:gd name="connsiteY22" fmla="*/ 17556 h 91266"/>
                  <a:gd name="connsiteX23" fmla="*/ 73954 w 91164"/>
                  <a:gd name="connsiteY23" fmla="*/ 23498 h 91266"/>
                  <a:gd name="connsiteX24" fmla="*/ 84664 w 91164"/>
                  <a:gd name="connsiteY24" fmla="*/ 20482 h 91266"/>
                  <a:gd name="connsiteX25" fmla="*/ 91164 w 91164"/>
                  <a:gd name="connsiteY25" fmla="*/ 36672 h 91266"/>
                  <a:gd name="connsiteX26" fmla="*/ 81096 w 91164"/>
                  <a:gd name="connsiteY26" fmla="*/ 42159 h 91266"/>
                  <a:gd name="connsiteX27" fmla="*/ 81096 w 91164"/>
                  <a:gd name="connsiteY27" fmla="*/ 50481 h 91266"/>
                  <a:gd name="connsiteX28" fmla="*/ 90798 w 91164"/>
                  <a:gd name="connsiteY28" fmla="*/ 55878 h 91266"/>
                  <a:gd name="connsiteX29" fmla="*/ 83932 w 91164"/>
                  <a:gd name="connsiteY29" fmla="*/ 71881 h 91266"/>
                  <a:gd name="connsiteX30" fmla="*/ 73223 w 91164"/>
                  <a:gd name="connsiteY30" fmla="*/ 68314 h 91266"/>
                  <a:gd name="connsiteX31" fmla="*/ 67184 w 91164"/>
                  <a:gd name="connsiteY31" fmla="*/ 74166 h 91266"/>
                  <a:gd name="connsiteX32" fmla="*/ 70297 w 91164"/>
                  <a:gd name="connsiteY32" fmla="*/ 84863 h 91266"/>
                  <a:gd name="connsiteX33" fmla="*/ 54094 w 91164"/>
                  <a:gd name="connsiteY33" fmla="*/ 91267 h 91266"/>
                  <a:gd name="connsiteX34" fmla="*/ 48967 w 91164"/>
                  <a:gd name="connsiteY34" fmla="*/ 81481 h 9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1164" h="91266">
                    <a:moveTo>
                      <a:pt x="48967" y="81481"/>
                    </a:moveTo>
                    <a:lnTo>
                      <a:pt x="45219" y="81481"/>
                    </a:lnTo>
                    <a:cubicBezTo>
                      <a:pt x="43667" y="81616"/>
                      <a:pt x="42101" y="81616"/>
                      <a:pt x="40548" y="81481"/>
                    </a:cubicBezTo>
                    <a:lnTo>
                      <a:pt x="35151" y="91177"/>
                    </a:lnTo>
                    <a:lnTo>
                      <a:pt x="19225" y="84317"/>
                    </a:lnTo>
                    <a:lnTo>
                      <a:pt x="22517" y="73710"/>
                    </a:lnTo>
                    <a:cubicBezTo>
                      <a:pt x="20341" y="71958"/>
                      <a:pt x="18378" y="69963"/>
                      <a:pt x="16658" y="67762"/>
                    </a:cubicBezTo>
                    <a:lnTo>
                      <a:pt x="6045" y="70784"/>
                    </a:lnTo>
                    <a:lnTo>
                      <a:pt x="0" y="54415"/>
                    </a:lnTo>
                    <a:lnTo>
                      <a:pt x="9157" y="49288"/>
                    </a:lnTo>
                    <a:cubicBezTo>
                      <a:pt x="8836" y="46529"/>
                      <a:pt x="8836" y="43731"/>
                      <a:pt x="9157" y="40965"/>
                    </a:cubicBezTo>
                    <a:lnTo>
                      <a:pt x="0" y="35575"/>
                    </a:lnTo>
                    <a:lnTo>
                      <a:pt x="6866" y="19571"/>
                    </a:lnTo>
                    <a:lnTo>
                      <a:pt x="17576" y="22953"/>
                    </a:lnTo>
                    <a:cubicBezTo>
                      <a:pt x="19328" y="20778"/>
                      <a:pt x="21323" y="18814"/>
                      <a:pt x="23524" y="17101"/>
                    </a:cubicBezTo>
                    <a:lnTo>
                      <a:pt x="20412" y="6398"/>
                    </a:lnTo>
                    <a:lnTo>
                      <a:pt x="36615" y="0"/>
                    </a:lnTo>
                    <a:lnTo>
                      <a:pt x="41742" y="9786"/>
                    </a:lnTo>
                    <a:lnTo>
                      <a:pt x="45309" y="9786"/>
                    </a:lnTo>
                    <a:cubicBezTo>
                      <a:pt x="46894" y="9644"/>
                      <a:pt x="48486" y="9644"/>
                      <a:pt x="50071" y="9786"/>
                    </a:cubicBezTo>
                    <a:lnTo>
                      <a:pt x="55557" y="90"/>
                    </a:lnTo>
                    <a:lnTo>
                      <a:pt x="71484" y="6949"/>
                    </a:lnTo>
                    <a:lnTo>
                      <a:pt x="68192" y="17556"/>
                    </a:lnTo>
                    <a:cubicBezTo>
                      <a:pt x="70361" y="19283"/>
                      <a:pt x="72299" y="21278"/>
                      <a:pt x="73954" y="23498"/>
                    </a:cubicBezTo>
                    <a:lnTo>
                      <a:pt x="84664" y="20482"/>
                    </a:lnTo>
                    <a:lnTo>
                      <a:pt x="91164" y="36672"/>
                    </a:lnTo>
                    <a:lnTo>
                      <a:pt x="81096" y="42159"/>
                    </a:lnTo>
                    <a:cubicBezTo>
                      <a:pt x="81410" y="44924"/>
                      <a:pt x="81410" y="47716"/>
                      <a:pt x="81096" y="50481"/>
                    </a:cubicBezTo>
                    <a:lnTo>
                      <a:pt x="90798" y="55878"/>
                    </a:lnTo>
                    <a:lnTo>
                      <a:pt x="83932" y="71881"/>
                    </a:lnTo>
                    <a:lnTo>
                      <a:pt x="73223" y="68314"/>
                    </a:lnTo>
                    <a:cubicBezTo>
                      <a:pt x="71445" y="70489"/>
                      <a:pt x="69417" y="72452"/>
                      <a:pt x="67184" y="74166"/>
                    </a:cubicBezTo>
                    <a:lnTo>
                      <a:pt x="70297" y="84863"/>
                    </a:lnTo>
                    <a:lnTo>
                      <a:pt x="54094" y="91267"/>
                    </a:lnTo>
                    <a:lnTo>
                      <a:pt x="48967" y="81481"/>
                    </a:lnTo>
                    <a:close/>
                  </a:path>
                </a:pathLst>
              </a:custGeom>
              <a:solidFill>
                <a:srgbClr val="FFFFFF"/>
              </a:solidFill>
              <a:ln w="6417" cap="flat">
                <a:noFill/>
                <a:prstDash val="solid"/>
                <a:miter/>
              </a:ln>
            </p:spPr>
            <p:txBody>
              <a:bodyPr rtlCol="0" anchor="ctr"/>
              <a:lstStyle/>
              <a:p>
                <a:endParaRPr lang="en-US" sz="810"/>
              </a:p>
            </p:txBody>
          </p:sp>
          <p:sp>
            <p:nvSpPr>
              <p:cNvPr id="37" name="Freeform: Shape 975">
                <a:extLst>
                  <a:ext uri="{FF2B5EF4-FFF2-40B4-BE49-F238E27FC236}">
                    <a16:creationId xmlns:a16="http://schemas.microsoft.com/office/drawing/2014/main" id="{44A818BC-AEB1-C72F-77BE-E1A1524B7C9B}"/>
                  </a:ext>
                </a:extLst>
              </p:cNvPr>
              <p:cNvSpPr/>
              <p:nvPr/>
            </p:nvSpPr>
            <p:spPr>
              <a:xfrm>
                <a:off x="1401861" y="3980778"/>
                <a:ext cx="102329" cy="102701"/>
              </a:xfrm>
              <a:custGeom>
                <a:avLst/>
                <a:gdLst>
                  <a:gd name="connsiteX0" fmla="*/ 40182 w 102329"/>
                  <a:gd name="connsiteY0" fmla="*/ 11339 h 102701"/>
                  <a:gd name="connsiteX1" fmla="*/ 41921 w 102329"/>
                  <a:gd name="connsiteY1" fmla="*/ 14637 h 102701"/>
                  <a:gd name="connsiteX2" fmla="*/ 44937 w 102329"/>
                  <a:gd name="connsiteY2" fmla="*/ 20393 h 102701"/>
                  <a:gd name="connsiteX3" fmla="*/ 46772 w 102329"/>
                  <a:gd name="connsiteY3" fmla="*/ 20393 h 102701"/>
                  <a:gd name="connsiteX4" fmla="*/ 50982 w 102329"/>
                  <a:gd name="connsiteY4" fmla="*/ 20393 h 102701"/>
                  <a:gd name="connsiteX5" fmla="*/ 58214 w 102329"/>
                  <a:gd name="connsiteY5" fmla="*/ 21220 h 102701"/>
                  <a:gd name="connsiteX6" fmla="*/ 63155 w 102329"/>
                  <a:gd name="connsiteY6" fmla="*/ 12070 h 102701"/>
                  <a:gd name="connsiteX7" fmla="*/ 71573 w 102329"/>
                  <a:gd name="connsiteY7" fmla="*/ 15734 h 102701"/>
                  <a:gd name="connsiteX8" fmla="*/ 68461 w 102329"/>
                  <a:gd name="connsiteY8" fmla="*/ 25520 h 102701"/>
                  <a:gd name="connsiteX9" fmla="*/ 77612 w 102329"/>
                  <a:gd name="connsiteY9" fmla="*/ 34664 h 102701"/>
                  <a:gd name="connsiteX10" fmla="*/ 87500 w 102329"/>
                  <a:gd name="connsiteY10" fmla="*/ 31827 h 102701"/>
                  <a:gd name="connsiteX11" fmla="*/ 90888 w 102329"/>
                  <a:gd name="connsiteY11" fmla="*/ 40330 h 102701"/>
                  <a:gd name="connsiteX12" fmla="*/ 81731 w 102329"/>
                  <a:gd name="connsiteY12" fmla="*/ 45085 h 102701"/>
                  <a:gd name="connsiteX13" fmla="*/ 81731 w 102329"/>
                  <a:gd name="connsiteY13" fmla="*/ 47010 h 102701"/>
                  <a:gd name="connsiteX14" fmla="*/ 81186 w 102329"/>
                  <a:gd name="connsiteY14" fmla="*/ 58348 h 102701"/>
                  <a:gd name="connsiteX15" fmla="*/ 90336 w 102329"/>
                  <a:gd name="connsiteY15" fmla="*/ 63379 h 102701"/>
                  <a:gd name="connsiteX16" fmla="*/ 86769 w 102329"/>
                  <a:gd name="connsiteY16" fmla="*/ 71792 h 102701"/>
                  <a:gd name="connsiteX17" fmla="*/ 76880 w 102329"/>
                  <a:gd name="connsiteY17" fmla="*/ 68679 h 102701"/>
                  <a:gd name="connsiteX18" fmla="*/ 75873 w 102329"/>
                  <a:gd name="connsiteY18" fmla="*/ 70239 h 102701"/>
                  <a:gd name="connsiteX19" fmla="*/ 67454 w 102329"/>
                  <a:gd name="connsiteY19" fmla="*/ 77920 h 102701"/>
                  <a:gd name="connsiteX20" fmla="*/ 70200 w 102329"/>
                  <a:gd name="connsiteY20" fmla="*/ 87795 h 102701"/>
                  <a:gd name="connsiteX21" fmla="*/ 61692 w 102329"/>
                  <a:gd name="connsiteY21" fmla="*/ 91177 h 102701"/>
                  <a:gd name="connsiteX22" fmla="*/ 56930 w 102329"/>
                  <a:gd name="connsiteY22" fmla="*/ 82033 h 102701"/>
                  <a:gd name="connsiteX23" fmla="*/ 55101 w 102329"/>
                  <a:gd name="connsiteY23" fmla="*/ 82033 h 102701"/>
                  <a:gd name="connsiteX24" fmla="*/ 50706 w 102329"/>
                  <a:gd name="connsiteY24" fmla="*/ 82033 h 102701"/>
                  <a:gd name="connsiteX25" fmla="*/ 43660 w 102329"/>
                  <a:gd name="connsiteY25" fmla="*/ 81211 h 102701"/>
                  <a:gd name="connsiteX26" fmla="*/ 38719 w 102329"/>
                  <a:gd name="connsiteY26" fmla="*/ 90356 h 102701"/>
                  <a:gd name="connsiteX27" fmla="*/ 30294 w 102329"/>
                  <a:gd name="connsiteY27" fmla="*/ 86788 h 102701"/>
                  <a:gd name="connsiteX28" fmla="*/ 33316 w 102329"/>
                  <a:gd name="connsiteY28" fmla="*/ 77554 h 102701"/>
                  <a:gd name="connsiteX29" fmla="*/ 31757 w 102329"/>
                  <a:gd name="connsiteY29" fmla="*/ 76457 h 102701"/>
                  <a:gd name="connsiteX30" fmla="*/ 24166 w 102329"/>
                  <a:gd name="connsiteY30" fmla="*/ 68044 h 102701"/>
                  <a:gd name="connsiteX31" fmla="*/ 15009 w 102329"/>
                  <a:gd name="connsiteY31" fmla="*/ 70784 h 102701"/>
                  <a:gd name="connsiteX32" fmla="*/ 11627 w 102329"/>
                  <a:gd name="connsiteY32" fmla="*/ 62372 h 102701"/>
                  <a:gd name="connsiteX33" fmla="*/ 20778 w 102329"/>
                  <a:gd name="connsiteY33" fmla="*/ 57617 h 102701"/>
                  <a:gd name="connsiteX34" fmla="*/ 20778 w 102329"/>
                  <a:gd name="connsiteY34" fmla="*/ 55698 h 102701"/>
                  <a:gd name="connsiteX35" fmla="*/ 21323 w 102329"/>
                  <a:gd name="connsiteY35" fmla="*/ 44353 h 102701"/>
                  <a:gd name="connsiteX36" fmla="*/ 12173 w 102329"/>
                  <a:gd name="connsiteY36" fmla="*/ 39329 h 102701"/>
                  <a:gd name="connsiteX37" fmla="*/ 15741 w 102329"/>
                  <a:gd name="connsiteY37" fmla="*/ 30910 h 102701"/>
                  <a:gd name="connsiteX38" fmla="*/ 25629 w 102329"/>
                  <a:gd name="connsiteY38" fmla="*/ 34022 h 102701"/>
                  <a:gd name="connsiteX39" fmla="*/ 34779 w 102329"/>
                  <a:gd name="connsiteY39" fmla="*/ 24878 h 102701"/>
                  <a:gd name="connsiteX40" fmla="*/ 33316 w 102329"/>
                  <a:gd name="connsiteY40" fmla="*/ 19392 h 102701"/>
                  <a:gd name="connsiteX41" fmla="*/ 32033 w 102329"/>
                  <a:gd name="connsiteY41" fmla="*/ 14906 h 102701"/>
                  <a:gd name="connsiteX42" fmla="*/ 33868 w 102329"/>
                  <a:gd name="connsiteY42" fmla="*/ 14175 h 102701"/>
                  <a:gd name="connsiteX43" fmla="*/ 38899 w 102329"/>
                  <a:gd name="connsiteY43" fmla="*/ 12166 h 102701"/>
                  <a:gd name="connsiteX44" fmla="*/ 40548 w 102329"/>
                  <a:gd name="connsiteY44" fmla="*/ 11525 h 102701"/>
                  <a:gd name="connsiteX45" fmla="*/ 40182 w 102329"/>
                  <a:gd name="connsiteY45" fmla="*/ 11339 h 102701"/>
                  <a:gd name="connsiteX46" fmla="*/ 44847 w 102329"/>
                  <a:gd name="connsiteY46" fmla="*/ 0 h 102701"/>
                  <a:gd name="connsiteX47" fmla="*/ 37160 w 102329"/>
                  <a:gd name="connsiteY47" fmla="*/ 3022 h 102701"/>
                  <a:gd name="connsiteX48" fmla="*/ 35511 w 102329"/>
                  <a:gd name="connsiteY48" fmla="*/ 3657 h 102701"/>
                  <a:gd name="connsiteX49" fmla="*/ 30480 w 102329"/>
                  <a:gd name="connsiteY49" fmla="*/ 5672 h 102701"/>
                  <a:gd name="connsiteX50" fmla="*/ 28651 w 102329"/>
                  <a:gd name="connsiteY50" fmla="*/ 6404 h 102701"/>
                  <a:gd name="connsiteX51" fmla="*/ 20957 w 102329"/>
                  <a:gd name="connsiteY51" fmla="*/ 9420 h 102701"/>
                  <a:gd name="connsiteX52" fmla="*/ 23248 w 102329"/>
                  <a:gd name="connsiteY52" fmla="*/ 17377 h 102701"/>
                  <a:gd name="connsiteX53" fmla="*/ 24345 w 102329"/>
                  <a:gd name="connsiteY53" fmla="*/ 21220 h 102701"/>
                  <a:gd name="connsiteX54" fmla="*/ 22151 w 102329"/>
                  <a:gd name="connsiteY54" fmla="*/ 23415 h 102701"/>
                  <a:gd name="connsiteX55" fmla="*/ 18217 w 102329"/>
                  <a:gd name="connsiteY55" fmla="*/ 22221 h 102701"/>
                  <a:gd name="connsiteX56" fmla="*/ 10344 w 102329"/>
                  <a:gd name="connsiteY56" fmla="*/ 19757 h 102701"/>
                  <a:gd name="connsiteX57" fmla="*/ 7142 w 102329"/>
                  <a:gd name="connsiteY57" fmla="*/ 27349 h 102701"/>
                  <a:gd name="connsiteX58" fmla="*/ 3478 w 102329"/>
                  <a:gd name="connsiteY58" fmla="*/ 35665 h 102701"/>
                  <a:gd name="connsiteX59" fmla="*/ 186 w 102329"/>
                  <a:gd name="connsiteY59" fmla="*/ 43256 h 102701"/>
                  <a:gd name="connsiteX60" fmla="*/ 7411 w 102329"/>
                  <a:gd name="connsiteY60" fmla="*/ 47279 h 102701"/>
                  <a:gd name="connsiteX61" fmla="*/ 10889 w 102329"/>
                  <a:gd name="connsiteY61" fmla="*/ 49294 h 102701"/>
                  <a:gd name="connsiteX62" fmla="*/ 10889 w 102329"/>
                  <a:gd name="connsiteY62" fmla="*/ 52406 h 102701"/>
                  <a:gd name="connsiteX63" fmla="*/ 7322 w 102329"/>
                  <a:gd name="connsiteY63" fmla="*/ 54235 h 102701"/>
                  <a:gd name="connsiteX64" fmla="*/ 0 w 102329"/>
                  <a:gd name="connsiteY64" fmla="*/ 58072 h 102701"/>
                  <a:gd name="connsiteX65" fmla="*/ 3112 w 102329"/>
                  <a:gd name="connsiteY65" fmla="*/ 65753 h 102701"/>
                  <a:gd name="connsiteX66" fmla="*/ 6410 w 102329"/>
                  <a:gd name="connsiteY66" fmla="*/ 74262 h 102701"/>
                  <a:gd name="connsiteX67" fmla="*/ 9516 w 102329"/>
                  <a:gd name="connsiteY67" fmla="*/ 81853 h 102701"/>
                  <a:gd name="connsiteX68" fmla="*/ 17479 w 102329"/>
                  <a:gd name="connsiteY68" fmla="*/ 79659 h 102701"/>
                  <a:gd name="connsiteX69" fmla="*/ 21323 w 102329"/>
                  <a:gd name="connsiteY69" fmla="*/ 78561 h 102701"/>
                  <a:gd name="connsiteX70" fmla="*/ 23524 w 102329"/>
                  <a:gd name="connsiteY70" fmla="*/ 80756 h 102701"/>
                  <a:gd name="connsiteX71" fmla="*/ 22241 w 102329"/>
                  <a:gd name="connsiteY71" fmla="*/ 84593 h 102701"/>
                  <a:gd name="connsiteX72" fmla="*/ 19770 w 102329"/>
                  <a:gd name="connsiteY72" fmla="*/ 92460 h 102701"/>
                  <a:gd name="connsiteX73" fmla="*/ 27368 w 102329"/>
                  <a:gd name="connsiteY73" fmla="*/ 95752 h 102701"/>
                  <a:gd name="connsiteX74" fmla="*/ 35787 w 102329"/>
                  <a:gd name="connsiteY74" fmla="*/ 99320 h 102701"/>
                  <a:gd name="connsiteX75" fmla="*/ 43384 w 102329"/>
                  <a:gd name="connsiteY75" fmla="*/ 102612 h 102701"/>
                  <a:gd name="connsiteX76" fmla="*/ 47414 w 102329"/>
                  <a:gd name="connsiteY76" fmla="*/ 95386 h 102701"/>
                  <a:gd name="connsiteX77" fmla="*/ 49333 w 102329"/>
                  <a:gd name="connsiteY77" fmla="*/ 91908 h 102701"/>
                  <a:gd name="connsiteX78" fmla="*/ 52445 w 102329"/>
                  <a:gd name="connsiteY78" fmla="*/ 91908 h 102701"/>
                  <a:gd name="connsiteX79" fmla="*/ 54370 w 102329"/>
                  <a:gd name="connsiteY79" fmla="*/ 95386 h 102701"/>
                  <a:gd name="connsiteX80" fmla="*/ 58117 w 102329"/>
                  <a:gd name="connsiteY80" fmla="*/ 102701 h 102701"/>
                  <a:gd name="connsiteX81" fmla="*/ 65805 w 102329"/>
                  <a:gd name="connsiteY81" fmla="*/ 99685 h 102701"/>
                  <a:gd name="connsiteX82" fmla="*/ 74320 w 102329"/>
                  <a:gd name="connsiteY82" fmla="*/ 96297 h 102701"/>
                  <a:gd name="connsiteX83" fmla="*/ 82007 w 102329"/>
                  <a:gd name="connsiteY83" fmla="*/ 93282 h 102701"/>
                  <a:gd name="connsiteX84" fmla="*/ 79081 w 102329"/>
                  <a:gd name="connsiteY84" fmla="*/ 85414 h 102701"/>
                  <a:gd name="connsiteX85" fmla="*/ 77984 w 102329"/>
                  <a:gd name="connsiteY85" fmla="*/ 81577 h 102701"/>
                  <a:gd name="connsiteX86" fmla="*/ 80268 w 102329"/>
                  <a:gd name="connsiteY86" fmla="*/ 79383 h 102701"/>
                  <a:gd name="connsiteX87" fmla="*/ 84112 w 102329"/>
                  <a:gd name="connsiteY87" fmla="*/ 80570 h 102701"/>
                  <a:gd name="connsiteX88" fmla="*/ 91985 w 102329"/>
                  <a:gd name="connsiteY88" fmla="*/ 83040 h 102701"/>
                  <a:gd name="connsiteX89" fmla="*/ 95187 w 102329"/>
                  <a:gd name="connsiteY89" fmla="*/ 75449 h 102701"/>
                  <a:gd name="connsiteX90" fmla="*/ 98851 w 102329"/>
                  <a:gd name="connsiteY90" fmla="*/ 67037 h 102701"/>
                  <a:gd name="connsiteX91" fmla="*/ 102143 w 102329"/>
                  <a:gd name="connsiteY91" fmla="*/ 59535 h 102701"/>
                  <a:gd name="connsiteX92" fmla="*/ 94912 w 102329"/>
                  <a:gd name="connsiteY92" fmla="*/ 55512 h 102701"/>
                  <a:gd name="connsiteX93" fmla="*/ 91434 w 102329"/>
                  <a:gd name="connsiteY93" fmla="*/ 53504 h 102701"/>
                  <a:gd name="connsiteX94" fmla="*/ 91434 w 102329"/>
                  <a:gd name="connsiteY94" fmla="*/ 50391 h 102701"/>
                  <a:gd name="connsiteX95" fmla="*/ 95008 w 102329"/>
                  <a:gd name="connsiteY95" fmla="*/ 48563 h 102701"/>
                  <a:gd name="connsiteX96" fmla="*/ 102329 w 102329"/>
                  <a:gd name="connsiteY96" fmla="*/ 44719 h 102701"/>
                  <a:gd name="connsiteX97" fmla="*/ 99217 w 102329"/>
                  <a:gd name="connsiteY97" fmla="*/ 37038 h 102701"/>
                  <a:gd name="connsiteX98" fmla="*/ 95919 w 102329"/>
                  <a:gd name="connsiteY98" fmla="*/ 28536 h 102701"/>
                  <a:gd name="connsiteX99" fmla="*/ 93083 w 102329"/>
                  <a:gd name="connsiteY99" fmla="*/ 20489 h 102701"/>
                  <a:gd name="connsiteX100" fmla="*/ 85119 w 102329"/>
                  <a:gd name="connsiteY100" fmla="*/ 22773 h 102701"/>
                  <a:gd name="connsiteX101" fmla="*/ 81276 w 102329"/>
                  <a:gd name="connsiteY101" fmla="*/ 23871 h 102701"/>
                  <a:gd name="connsiteX102" fmla="*/ 79081 w 102329"/>
                  <a:gd name="connsiteY102" fmla="*/ 22042 h 102701"/>
                  <a:gd name="connsiteX103" fmla="*/ 80358 w 102329"/>
                  <a:gd name="connsiteY103" fmla="*/ 18198 h 102701"/>
                  <a:gd name="connsiteX104" fmla="*/ 82829 w 102329"/>
                  <a:gd name="connsiteY104" fmla="*/ 10337 h 102701"/>
                  <a:gd name="connsiteX105" fmla="*/ 75237 w 102329"/>
                  <a:gd name="connsiteY105" fmla="*/ 7046 h 102701"/>
                  <a:gd name="connsiteX106" fmla="*/ 66812 w 102329"/>
                  <a:gd name="connsiteY106" fmla="*/ 3478 h 102701"/>
                  <a:gd name="connsiteX107" fmla="*/ 59221 w 102329"/>
                  <a:gd name="connsiteY107" fmla="*/ 186 h 102701"/>
                  <a:gd name="connsiteX108" fmla="*/ 55191 w 102329"/>
                  <a:gd name="connsiteY108" fmla="*/ 7411 h 102701"/>
                  <a:gd name="connsiteX109" fmla="*/ 53266 w 102329"/>
                  <a:gd name="connsiteY109" fmla="*/ 10883 h 102701"/>
                  <a:gd name="connsiteX110" fmla="*/ 50154 w 102329"/>
                  <a:gd name="connsiteY110" fmla="*/ 10883 h 102701"/>
                  <a:gd name="connsiteX111" fmla="*/ 48415 w 102329"/>
                  <a:gd name="connsiteY111" fmla="*/ 7591 h 102701"/>
                  <a:gd name="connsiteX112" fmla="*/ 44668 w 102329"/>
                  <a:gd name="connsiteY112" fmla="*/ 276 h 102701"/>
                  <a:gd name="connsiteX113" fmla="*/ 44847 w 102329"/>
                  <a:gd name="connsiteY113" fmla="*/ 0 h 10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02329" h="102701">
                    <a:moveTo>
                      <a:pt x="40182" y="11339"/>
                    </a:moveTo>
                    <a:lnTo>
                      <a:pt x="41921" y="14637"/>
                    </a:lnTo>
                    <a:lnTo>
                      <a:pt x="44937" y="20393"/>
                    </a:lnTo>
                    <a:lnTo>
                      <a:pt x="46772" y="20393"/>
                    </a:lnTo>
                    <a:lnTo>
                      <a:pt x="50982" y="20393"/>
                    </a:lnTo>
                    <a:cubicBezTo>
                      <a:pt x="53414" y="20393"/>
                      <a:pt x="55839" y="20669"/>
                      <a:pt x="58214" y="21220"/>
                    </a:cubicBezTo>
                    <a:lnTo>
                      <a:pt x="63155" y="12070"/>
                    </a:lnTo>
                    <a:lnTo>
                      <a:pt x="71573" y="15734"/>
                    </a:lnTo>
                    <a:lnTo>
                      <a:pt x="68461" y="25520"/>
                    </a:lnTo>
                    <a:cubicBezTo>
                      <a:pt x="72125" y="27881"/>
                      <a:pt x="75244" y="31000"/>
                      <a:pt x="77612" y="34664"/>
                    </a:cubicBezTo>
                    <a:lnTo>
                      <a:pt x="87500" y="31827"/>
                    </a:lnTo>
                    <a:lnTo>
                      <a:pt x="90888" y="40330"/>
                    </a:lnTo>
                    <a:lnTo>
                      <a:pt x="81731" y="45085"/>
                    </a:lnTo>
                    <a:cubicBezTo>
                      <a:pt x="81731" y="45726"/>
                      <a:pt x="81731" y="46368"/>
                      <a:pt x="81731" y="47010"/>
                    </a:cubicBezTo>
                    <a:cubicBezTo>
                      <a:pt x="82283" y="50789"/>
                      <a:pt x="82097" y="54639"/>
                      <a:pt x="81186" y="58348"/>
                    </a:cubicBezTo>
                    <a:lnTo>
                      <a:pt x="90336" y="63379"/>
                    </a:lnTo>
                    <a:lnTo>
                      <a:pt x="86769" y="71792"/>
                    </a:lnTo>
                    <a:lnTo>
                      <a:pt x="76880" y="68679"/>
                    </a:lnTo>
                    <a:cubicBezTo>
                      <a:pt x="76598" y="69231"/>
                      <a:pt x="76264" y="69751"/>
                      <a:pt x="75873" y="70239"/>
                    </a:cubicBezTo>
                    <a:cubicBezTo>
                      <a:pt x="73550" y="73280"/>
                      <a:pt x="70701" y="75886"/>
                      <a:pt x="67454" y="77920"/>
                    </a:cubicBezTo>
                    <a:lnTo>
                      <a:pt x="70200" y="87795"/>
                    </a:lnTo>
                    <a:lnTo>
                      <a:pt x="61692" y="91177"/>
                    </a:lnTo>
                    <a:lnTo>
                      <a:pt x="56930" y="82033"/>
                    </a:lnTo>
                    <a:lnTo>
                      <a:pt x="55101" y="82033"/>
                    </a:lnTo>
                    <a:cubicBezTo>
                      <a:pt x="53638" y="82168"/>
                      <a:pt x="52169" y="82168"/>
                      <a:pt x="50706" y="82033"/>
                    </a:cubicBezTo>
                    <a:cubicBezTo>
                      <a:pt x="48332" y="82033"/>
                      <a:pt x="45970" y="81757"/>
                      <a:pt x="43660" y="81211"/>
                    </a:cubicBezTo>
                    <a:lnTo>
                      <a:pt x="38719" y="90356"/>
                    </a:lnTo>
                    <a:lnTo>
                      <a:pt x="30294" y="86788"/>
                    </a:lnTo>
                    <a:lnTo>
                      <a:pt x="33316" y="77554"/>
                    </a:lnTo>
                    <a:lnTo>
                      <a:pt x="31757" y="76457"/>
                    </a:lnTo>
                    <a:cubicBezTo>
                      <a:pt x="28747" y="74127"/>
                      <a:pt x="26174" y="71278"/>
                      <a:pt x="24166" y="68044"/>
                    </a:cubicBezTo>
                    <a:lnTo>
                      <a:pt x="15009" y="70784"/>
                    </a:lnTo>
                    <a:lnTo>
                      <a:pt x="11627" y="62372"/>
                    </a:lnTo>
                    <a:lnTo>
                      <a:pt x="20778" y="57617"/>
                    </a:lnTo>
                    <a:cubicBezTo>
                      <a:pt x="20778" y="56975"/>
                      <a:pt x="20778" y="56333"/>
                      <a:pt x="20778" y="55698"/>
                    </a:cubicBezTo>
                    <a:cubicBezTo>
                      <a:pt x="20264" y="51912"/>
                      <a:pt x="20450" y="48069"/>
                      <a:pt x="21323" y="44353"/>
                    </a:cubicBezTo>
                    <a:lnTo>
                      <a:pt x="12173" y="39329"/>
                    </a:lnTo>
                    <a:lnTo>
                      <a:pt x="15741" y="30910"/>
                    </a:lnTo>
                    <a:lnTo>
                      <a:pt x="25629" y="34022"/>
                    </a:lnTo>
                    <a:cubicBezTo>
                      <a:pt x="28009" y="30371"/>
                      <a:pt x="31128" y="27252"/>
                      <a:pt x="34779" y="24878"/>
                    </a:cubicBezTo>
                    <a:lnTo>
                      <a:pt x="33316" y="19392"/>
                    </a:lnTo>
                    <a:lnTo>
                      <a:pt x="32033" y="14906"/>
                    </a:lnTo>
                    <a:lnTo>
                      <a:pt x="33868" y="14175"/>
                    </a:lnTo>
                    <a:lnTo>
                      <a:pt x="38899" y="12166"/>
                    </a:lnTo>
                    <a:lnTo>
                      <a:pt x="40548" y="11525"/>
                    </a:lnTo>
                    <a:lnTo>
                      <a:pt x="40182" y="11339"/>
                    </a:lnTo>
                    <a:close/>
                    <a:moveTo>
                      <a:pt x="44847" y="0"/>
                    </a:moveTo>
                    <a:lnTo>
                      <a:pt x="37160" y="3022"/>
                    </a:lnTo>
                    <a:lnTo>
                      <a:pt x="35511" y="3657"/>
                    </a:lnTo>
                    <a:lnTo>
                      <a:pt x="30480" y="5672"/>
                    </a:lnTo>
                    <a:lnTo>
                      <a:pt x="28651" y="6404"/>
                    </a:lnTo>
                    <a:lnTo>
                      <a:pt x="20957" y="9420"/>
                    </a:lnTo>
                    <a:lnTo>
                      <a:pt x="23248" y="17377"/>
                    </a:lnTo>
                    <a:lnTo>
                      <a:pt x="24345" y="21220"/>
                    </a:lnTo>
                    <a:cubicBezTo>
                      <a:pt x="23569" y="21901"/>
                      <a:pt x="22837" y="22639"/>
                      <a:pt x="22151" y="23415"/>
                    </a:cubicBezTo>
                    <a:lnTo>
                      <a:pt x="18217" y="22221"/>
                    </a:lnTo>
                    <a:lnTo>
                      <a:pt x="10344" y="19757"/>
                    </a:lnTo>
                    <a:lnTo>
                      <a:pt x="7142" y="27349"/>
                    </a:lnTo>
                    <a:lnTo>
                      <a:pt x="3478" y="35665"/>
                    </a:lnTo>
                    <a:lnTo>
                      <a:pt x="186" y="43256"/>
                    </a:lnTo>
                    <a:lnTo>
                      <a:pt x="7411" y="47279"/>
                    </a:lnTo>
                    <a:lnTo>
                      <a:pt x="10889" y="49294"/>
                    </a:lnTo>
                    <a:lnTo>
                      <a:pt x="10889" y="52406"/>
                    </a:lnTo>
                    <a:lnTo>
                      <a:pt x="7322" y="54235"/>
                    </a:lnTo>
                    <a:lnTo>
                      <a:pt x="0" y="58072"/>
                    </a:lnTo>
                    <a:lnTo>
                      <a:pt x="3112" y="65753"/>
                    </a:lnTo>
                    <a:lnTo>
                      <a:pt x="6410" y="74262"/>
                    </a:lnTo>
                    <a:lnTo>
                      <a:pt x="9516" y="81853"/>
                    </a:lnTo>
                    <a:lnTo>
                      <a:pt x="17479" y="79659"/>
                    </a:lnTo>
                    <a:lnTo>
                      <a:pt x="21323" y="78561"/>
                    </a:lnTo>
                    <a:lnTo>
                      <a:pt x="23524" y="80756"/>
                    </a:lnTo>
                    <a:lnTo>
                      <a:pt x="22241" y="84593"/>
                    </a:lnTo>
                    <a:lnTo>
                      <a:pt x="19770" y="92460"/>
                    </a:lnTo>
                    <a:lnTo>
                      <a:pt x="27368" y="95752"/>
                    </a:lnTo>
                    <a:lnTo>
                      <a:pt x="35787" y="99320"/>
                    </a:lnTo>
                    <a:lnTo>
                      <a:pt x="43384" y="102612"/>
                    </a:lnTo>
                    <a:lnTo>
                      <a:pt x="47414" y="95386"/>
                    </a:lnTo>
                    <a:lnTo>
                      <a:pt x="49333" y="91908"/>
                    </a:lnTo>
                    <a:lnTo>
                      <a:pt x="52445" y="91908"/>
                    </a:lnTo>
                    <a:lnTo>
                      <a:pt x="54370" y="95386"/>
                    </a:lnTo>
                    <a:lnTo>
                      <a:pt x="58117" y="102701"/>
                    </a:lnTo>
                    <a:lnTo>
                      <a:pt x="65805" y="99685"/>
                    </a:lnTo>
                    <a:lnTo>
                      <a:pt x="74320" y="96297"/>
                    </a:lnTo>
                    <a:lnTo>
                      <a:pt x="82007" y="93282"/>
                    </a:lnTo>
                    <a:lnTo>
                      <a:pt x="79081" y="85414"/>
                    </a:lnTo>
                    <a:lnTo>
                      <a:pt x="77984" y="81577"/>
                    </a:lnTo>
                    <a:lnTo>
                      <a:pt x="80268" y="79383"/>
                    </a:lnTo>
                    <a:lnTo>
                      <a:pt x="84112" y="80570"/>
                    </a:lnTo>
                    <a:lnTo>
                      <a:pt x="91985" y="83040"/>
                    </a:lnTo>
                    <a:lnTo>
                      <a:pt x="95187" y="75449"/>
                    </a:lnTo>
                    <a:lnTo>
                      <a:pt x="98851" y="67037"/>
                    </a:lnTo>
                    <a:lnTo>
                      <a:pt x="102143" y="59535"/>
                    </a:lnTo>
                    <a:lnTo>
                      <a:pt x="94912" y="55512"/>
                    </a:lnTo>
                    <a:lnTo>
                      <a:pt x="91434" y="53504"/>
                    </a:lnTo>
                    <a:lnTo>
                      <a:pt x="91434" y="50391"/>
                    </a:lnTo>
                    <a:lnTo>
                      <a:pt x="95008" y="48563"/>
                    </a:lnTo>
                    <a:lnTo>
                      <a:pt x="102329" y="44719"/>
                    </a:lnTo>
                    <a:lnTo>
                      <a:pt x="99217" y="37038"/>
                    </a:lnTo>
                    <a:lnTo>
                      <a:pt x="95919" y="28536"/>
                    </a:lnTo>
                    <a:lnTo>
                      <a:pt x="93083" y="20489"/>
                    </a:lnTo>
                    <a:lnTo>
                      <a:pt x="85119" y="22773"/>
                    </a:lnTo>
                    <a:lnTo>
                      <a:pt x="81276" y="23871"/>
                    </a:lnTo>
                    <a:lnTo>
                      <a:pt x="79081" y="22042"/>
                    </a:lnTo>
                    <a:lnTo>
                      <a:pt x="80358" y="18198"/>
                    </a:lnTo>
                    <a:lnTo>
                      <a:pt x="82829" y="10337"/>
                    </a:lnTo>
                    <a:lnTo>
                      <a:pt x="75237" y="7046"/>
                    </a:lnTo>
                    <a:lnTo>
                      <a:pt x="66812" y="3478"/>
                    </a:lnTo>
                    <a:lnTo>
                      <a:pt x="59221" y="186"/>
                    </a:lnTo>
                    <a:lnTo>
                      <a:pt x="55191" y="7411"/>
                    </a:lnTo>
                    <a:lnTo>
                      <a:pt x="53266" y="10883"/>
                    </a:lnTo>
                    <a:lnTo>
                      <a:pt x="50154" y="10883"/>
                    </a:lnTo>
                    <a:lnTo>
                      <a:pt x="48415" y="7591"/>
                    </a:lnTo>
                    <a:lnTo>
                      <a:pt x="44668" y="276"/>
                    </a:lnTo>
                    <a:lnTo>
                      <a:pt x="44847" y="0"/>
                    </a:lnTo>
                    <a:close/>
                  </a:path>
                </a:pathLst>
              </a:custGeom>
              <a:solidFill>
                <a:srgbClr val="FFFFFF"/>
              </a:solidFill>
              <a:ln w="6417" cap="flat">
                <a:noFill/>
                <a:prstDash val="solid"/>
                <a:miter/>
              </a:ln>
            </p:spPr>
            <p:txBody>
              <a:bodyPr rtlCol="0" anchor="ctr"/>
              <a:lstStyle/>
              <a:p>
                <a:endParaRPr lang="en-US" sz="810"/>
              </a:p>
            </p:txBody>
          </p:sp>
          <p:sp>
            <p:nvSpPr>
              <p:cNvPr id="42" name="Freeform: Shape 976">
                <a:extLst>
                  <a:ext uri="{FF2B5EF4-FFF2-40B4-BE49-F238E27FC236}">
                    <a16:creationId xmlns:a16="http://schemas.microsoft.com/office/drawing/2014/main" id="{3E7F8A2D-9241-17C9-DB44-D0CA730C629E}"/>
                  </a:ext>
                </a:extLst>
              </p:cNvPr>
              <p:cNvSpPr/>
              <p:nvPr/>
            </p:nvSpPr>
            <p:spPr>
              <a:xfrm>
                <a:off x="1211307" y="3721703"/>
                <a:ext cx="375518" cy="315325"/>
              </a:xfrm>
              <a:custGeom>
                <a:avLst/>
                <a:gdLst>
                  <a:gd name="connsiteX0" fmla="*/ 74224 w 375518"/>
                  <a:gd name="connsiteY0" fmla="*/ 315324 h 315325"/>
                  <a:gd name="connsiteX1" fmla="*/ 66074 w 375518"/>
                  <a:gd name="connsiteY1" fmla="*/ 313810 h 315325"/>
                  <a:gd name="connsiteX2" fmla="*/ 59125 w 375518"/>
                  <a:gd name="connsiteY2" fmla="*/ 309286 h 315325"/>
                  <a:gd name="connsiteX3" fmla="*/ 52843 w 375518"/>
                  <a:gd name="connsiteY3" fmla="*/ 293924 h 315325"/>
                  <a:gd name="connsiteX4" fmla="*/ 59125 w 375518"/>
                  <a:gd name="connsiteY4" fmla="*/ 278562 h 315325"/>
                  <a:gd name="connsiteX5" fmla="*/ 66177 w 375518"/>
                  <a:gd name="connsiteY5" fmla="*/ 273673 h 315325"/>
                  <a:gd name="connsiteX6" fmla="*/ 74596 w 375518"/>
                  <a:gd name="connsiteY6" fmla="*/ 271978 h 315325"/>
                  <a:gd name="connsiteX7" fmla="*/ 76514 w 375518"/>
                  <a:gd name="connsiteY7" fmla="*/ 271978 h 315325"/>
                  <a:gd name="connsiteX8" fmla="*/ 81276 w 375518"/>
                  <a:gd name="connsiteY8" fmla="*/ 267127 h 315325"/>
                  <a:gd name="connsiteX9" fmla="*/ 124750 w 375518"/>
                  <a:gd name="connsiteY9" fmla="*/ 222684 h 315325"/>
                  <a:gd name="connsiteX10" fmla="*/ 120264 w 375518"/>
                  <a:gd name="connsiteY10" fmla="*/ 214451 h 315325"/>
                  <a:gd name="connsiteX11" fmla="*/ 118705 w 375518"/>
                  <a:gd name="connsiteY11" fmla="*/ 210980 h 315325"/>
                  <a:gd name="connsiteX12" fmla="*/ 95733 w 375518"/>
                  <a:gd name="connsiteY12" fmla="*/ 208509 h 315325"/>
                  <a:gd name="connsiteX13" fmla="*/ 95733 w 375518"/>
                  <a:gd name="connsiteY13" fmla="*/ 192506 h 315325"/>
                  <a:gd name="connsiteX14" fmla="*/ 0 w 375518"/>
                  <a:gd name="connsiteY14" fmla="*/ 192506 h 315325"/>
                  <a:gd name="connsiteX15" fmla="*/ 1007 w 375518"/>
                  <a:gd name="connsiteY15" fmla="*/ 178973 h 315325"/>
                  <a:gd name="connsiteX16" fmla="*/ 15959 w 375518"/>
                  <a:gd name="connsiteY16" fmla="*/ 136025 h 315325"/>
                  <a:gd name="connsiteX17" fmla="*/ 49974 w 375518"/>
                  <a:gd name="connsiteY17" fmla="*/ 105808 h 315325"/>
                  <a:gd name="connsiteX18" fmla="*/ 57302 w 375518"/>
                  <a:gd name="connsiteY18" fmla="*/ 99224 h 315325"/>
                  <a:gd name="connsiteX19" fmla="*/ 60954 w 375518"/>
                  <a:gd name="connsiteY19" fmla="*/ 90080 h 315325"/>
                  <a:gd name="connsiteX20" fmla="*/ 85023 w 375518"/>
                  <a:gd name="connsiteY20" fmla="*/ 49802 h 315325"/>
                  <a:gd name="connsiteX21" fmla="*/ 129235 w 375518"/>
                  <a:gd name="connsiteY21" fmla="*/ 34016 h 315325"/>
                  <a:gd name="connsiteX22" fmla="*/ 135639 w 375518"/>
                  <a:gd name="connsiteY22" fmla="*/ 34016 h 315325"/>
                  <a:gd name="connsiteX23" fmla="*/ 137840 w 375518"/>
                  <a:gd name="connsiteY23" fmla="*/ 34016 h 315325"/>
                  <a:gd name="connsiteX24" fmla="*/ 146221 w 375518"/>
                  <a:gd name="connsiteY24" fmla="*/ 32348 h 315325"/>
                  <a:gd name="connsiteX25" fmla="*/ 153215 w 375518"/>
                  <a:gd name="connsiteY25" fmla="*/ 27433 h 315325"/>
                  <a:gd name="connsiteX26" fmla="*/ 181622 w 375518"/>
                  <a:gd name="connsiteY26" fmla="*/ 7232 h 315325"/>
                  <a:gd name="connsiteX27" fmla="*/ 215728 w 375518"/>
                  <a:gd name="connsiteY27" fmla="*/ 1 h 315325"/>
                  <a:gd name="connsiteX28" fmla="*/ 260588 w 375518"/>
                  <a:gd name="connsiteY28" fmla="*/ 12655 h 315325"/>
                  <a:gd name="connsiteX29" fmla="*/ 291966 w 375518"/>
                  <a:gd name="connsiteY29" fmla="*/ 47094 h 315325"/>
                  <a:gd name="connsiteX30" fmla="*/ 298094 w 375518"/>
                  <a:gd name="connsiteY30" fmla="*/ 55436 h 315325"/>
                  <a:gd name="connsiteX31" fmla="*/ 307341 w 375518"/>
                  <a:gd name="connsiteY31" fmla="*/ 60081 h 315325"/>
                  <a:gd name="connsiteX32" fmla="*/ 343198 w 375518"/>
                  <a:gd name="connsiteY32" fmla="*/ 77471 h 315325"/>
                  <a:gd name="connsiteX33" fmla="*/ 367602 w 375518"/>
                  <a:gd name="connsiteY33" fmla="*/ 108959 h 315325"/>
                  <a:gd name="connsiteX34" fmla="*/ 375475 w 375518"/>
                  <a:gd name="connsiteY34" fmla="*/ 147999 h 315325"/>
                  <a:gd name="connsiteX35" fmla="*/ 365189 w 375518"/>
                  <a:gd name="connsiteY35" fmla="*/ 186468 h 315325"/>
                  <a:gd name="connsiteX36" fmla="*/ 361711 w 375518"/>
                  <a:gd name="connsiteY36" fmla="*/ 192961 h 315325"/>
                  <a:gd name="connsiteX37" fmla="*/ 281443 w 375518"/>
                  <a:gd name="connsiteY37" fmla="*/ 192961 h 315325"/>
                  <a:gd name="connsiteX38" fmla="*/ 281443 w 375518"/>
                  <a:gd name="connsiteY38" fmla="*/ 208965 h 315325"/>
                  <a:gd name="connsiteX39" fmla="*/ 262224 w 375518"/>
                  <a:gd name="connsiteY39" fmla="*/ 211160 h 315325"/>
                  <a:gd name="connsiteX40" fmla="*/ 274301 w 375518"/>
                  <a:gd name="connsiteY40" fmla="*/ 226252 h 315325"/>
                  <a:gd name="connsiteX41" fmla="*/ 234125 w 375518"/>
                  <a:gd name="connsiteY41" fmla="*/ 266492 h 315325"/>
                  <a:gd name="connsiteX42" fmla="*/ 218930 w 375518"/>
                  <a:gd name="connsiteY42" fmla="*/ 254326 h 315325"/>
                  <a:gd name="connsiteX43" fmla="*/ 216825 w 375518"/>
                  <a:gd name="connsiteY43" fmla="*/ 273621 h 315325"/>
                  <a:gd name="connsiteX44" fmla="*/ 159805 w 375518"/>
                  <a:gd name="connsiteY44" fmla="*/ 273621 h 315325"/>
                  <a:gd name="connsiteX45" fmla="*/ 157238 w 375518"/>
                  <a:gd name="connsiteY45" fmla="*/ 250668 h 315325"/>
                  <a:gd name="connsiteX46" fmla="*/ 152939 w 375518"/>
                  <a:gd name="connsiteY46" fmla="*/ 248563 h 315325"/>
                  <a:gd name="connsiteX47" fmla="*/ 150648 w 375518"/>
                  <a:gd name="connsiteY47" fmla="*/ 246921 h 315325"/>
                  <a:gd name="connsiteX48" fmla="*/ 143237 w 375518"/>
                  <a:gd name="connsiteY48" fmla="*/ 242435 h 315325"/>
                  <a:gd name="connsiteX49" fmla="*/ 100314 w 375518"/>
                  <a:gd name="connsiteY49" fmla="*/ 286243 h 315325"/>
                  <a:gd name="connsiteX50" fmla="*/ 95367 w 375518"/>
                  <a:gd name="connsiteY50" fmla="*/ 291274 h 315325"/>
                  <a:gd name="connsiteX51" fmla="*/ 94379 w 375518"/>
                  <a:gd name="connsiteY51" fmla="*/ 300655 h 315325"/>
                  <a:gd name="connsiteX52" fmla="*/ 89508 w 375518"/>
                  <a:gd name="connsiteY52" fmla="*/ 308741 h 315325"/>
                  <a:gd name="connsiteX53" fmla="*/ 82540 w 375518"/>
                  <a:gd name="connsiteY53" fmla="*/ 313592 h 315325"/>
                  <a:gd name="connsiteX54" fmla="*/ 74224 w 375518"/>
                  <a:gd name="connsiteY54" fmla="*/ 315324 h 31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75518" h="315325">
                    <a:moveTo>
                      <a:pt x="74224" y="315324"/>
                    </a:moveTo>
                    <a:cubicBezTo>
                      <a:pt x="71439" y="315356"/>
                      <a:pt x="68667" y="314843"/>
                      <a:pt x="66074" y="313810"/>
                    </a:cubicBezTo>
                    <a:cubicBezTo>
                      <a:pt x="63482" y="312770"/>
                      <a:pt x="61120" y="311237"/>
                      <a:pt x="59125" y="309286"/>
                    </a:cubicBezTo>
                    <a:cubicBezTo>
                      <a:pt x="55101" y="305186"/>
                      <a:pt x="52843" y="299667"/>
                      <a:pt x="52843" y="293924"/>
                    </a:cubicBezTo>
                    <a:cubicBezTo>
                      <a:pt x="52843" y="288181"/>
                      <a:pt x="55101" y="282663"/>
                      <a:pt x="59125" y="278562"/>
                    </a:cubicBezTo>
                    <a:cubicBezTo>
                      <a:pt x="61120" y="276470"/>
                      <a:pt x="63520" y="274808"/>
                      <a:pt x="66177" y="273673"/>
                    </a:cubicBezTo>
                    <a:cubicBezTo>
                      <a:pt x="68840" y="272543"/>
                      <a:pt x="71702" y="271966"/>
                      <a:pt x="74596" y="271978"/>
                    </a:cubicBezTo>
                    <a:lnTo>
                      <a:pt x="76514" y="271978"/>
                    </a:lnTo>
                    <a:lnTo>
                      <a:pt x="81276" y="267127"/>
                    </a:lnTo>
                    <a:cubicBezTo>
                      <a:pt x="90978" y="257252"/>
                      <a:pt x="110652" y="237404"/>
                      <a:pt x="124750" y="222684"/>
                    </a:cubicBezTo>
                    <a:cubicBezTo>
                      <a:pt x="122921" y="219572"/>
                      <a:pt x="121086" y="216280"/>
                      <a:pt x="120264" y="214451"/>
                    </a:cubicBezTo>
                    <a:cubicBezTo>
                      <a:pt x="119443" y="212623"/>
                      <a:pt x="119167" y="212167"/>
                      <a:pt x="118705" y="210980"/>
                    </a:cubicBezTo>
                    <a:lnTo>
                      <a:pt x="95733" y="208509"/>
                    </a:lnTo>
                    <a:lnTo>
                      <a:pt x="95733" y="192506"/>
                    </a:lnTo>
                    <a:lnTo>
                      <a:pt x="0" y="192506"/>
                    </a:lnTo>
                    <a:lnTo>
                      <a:pt x="1007" y="178973"/>
                    </a:lnTo>
                    <a:cubicBezTo>
                      <a:pt x="2239" y="163611"/>
                      <a:pt x="7386" y="148826"/>
                      <a:pt x="15959" y="136025"/>
                    </a:cubicBezTo>
                    <a:cubicBezTo>
                      <a:pt x="24532" y="123217"/>
                      <a:pt x="36242" y="112815"/>
                      <a:pt x="49974" y="105808"/>
                    </a:cubicBezTo>
                    <a:cubicBezTo>
                      <a:pt x="52888" y="104204"/>
                      <a:pt x="55397" y="101951"/>
                      <a:pt x="57302" y="99224"/>
                    </a:cubicBezTo>
                    <a:cubicBezTo>
                      <a:pt x="59202" y="96497"/>
                      <a:pt x="60453" y="93366"/>
                      <a:pt x="60954" y="90080"/>
                    </a:cubicBezTo>
                    <a:cubicBezTo>
                      <a:pt x="64059" y="74269"/>
                      <a:pt x="72568" y="60030"/>
                      <a:pt x="85023" y="49802"/>
                    </a:cubicBezTo>
                    <a:cubicBezTo>
                      <a:pt x="97478" y="39573"/>
                      <a:pt x="113110" y="33997"/>
                      <a:pt x="129235" y="34016"/>
                    </a:cubicBezTo>
                    <a:cubicBezTo>
                      <a:pt x="131366" y="33881"/>
                      <a:pt x="133509" y="33881"/>
                      <a:pt x="135639" y="34016"/>
                    </a:cubicBezTo>
                    <a:lnTo>
                      <a:pt x="137840" y="34016"/>
                    </a:lnTo>
                    <a:cubicBezTo>
                      <a:pt x="140715" y="34055"/>
                      <a:pt x="143570" y="33484"/>
                      <a:pt x="146221" y="32348"/>
                    </a:cubicBezTo>
                    <a:cubicBezTo>
                      <a:pt x="148871" y="31218"/>
                      <a:pt x="151251" y="29544"/>
                      <a:pt x="153215" y="27433"/>
                    </a:cubicBezTo>
                    <a:cubicBezTo>
                      <a:pt x="161198" y="18828"/>
                      <a:pt x="170868" y="11955"/>
                      <a:pt x="181622" y="7232"/>
                    </a:cubicBezTo>
                    <a:cubicBezTo>
                      <a:pt x="192370" y="2516"/>
                      <a:pt x="203979" y="52"/>
                      <a:pt x="215728" y="1"/>
                    </a:cubicBezTo>
                    <a:cubicBezTo>
                      <a:pt x="231571" y="-57"/>
                      <a:pt x="247113" y="4325"/>
                      <a:pt x="260588" y="12655"/>
                    </a:cubicBezTo>
                    <a:cubicBezTo>
                      <a:pt x="274063" y="20977"/>
                      <a:pt x="284933" y="32913"/>
                      <a:pt x="291966" y="47094"/>
                    </a:cubicBezTo>
                    <a:cubicBezTo>
                      <a:pt x="293320" y="50321"/>
                      <a:pt x="295419" y="53177"/>
                      <a:pt x="298094" y="55436"/>
                    </a:cubicBezTo>
                    <a:cubicBezTo>
                      <a:pt x="300764" y="57694"/>
                      <a:pt x="303934" y="59286"/>
                      <a:pt x="307341" y="60081"/>
                    </a:cubicBezTo>
                    <a:cubicBezTo>
                      <a:pt x="320476" y="63040"/>
                      <a:pt x="332745" y="68994"/>
                      <a:pt x="343198" y="77471"/>
                    </a:cubicBezTo>
                    <a:cubicBezTo>
                      <a:pt x="353651" y="85948"/>
                      <a:pt x="362006" y="96722"/>
                      <a:pt x="367602" y="108959"/>
                    </a:cubicBezTo>
                    <a:cubicBezTo>
                      <a:pt x="373203" y="121189"/>
                      <a:pt x="375899" y="134549"/>
                      <a:pt x="375475" y="147999"/>
                    </a:cubicBezTo>
                    <a:cubicBezTo>
                      <a:pt x="375058" y="161442"/>
                      <a:pt x="371535" y="174609"/>
                      <a:pt x="365189" y="186468"/>
                    </a:cubicBezTo>
                    <a:lnTo>
                      <a:pt x="361711" y="192961"/>
                    </a:lnTo>
                    <a:lnTo>
                      <a:pt x="281443" y="192961"/>
                    </a:lnTo>
                    <a:lnTo>
                      <a:pt x="281443" y="208965"/>
                    </a:lnTo>
                    <a:lnTo>
                      <a:pt x="262224" y="211160"/>
                    </a:lnTo>
                    <a:lnTo>
                      <a:pt x="274301" y="226252"/>
                    </a:lnTo>
                    <a:lnTo>
                      <a:pt x="234125" y="266492"/>
                    </a:lnTo>
                    <a:lnTo>
                      <a:pt x="218930" y="254326"/>
                    </a:lnTo>
                    <a:lnTo>
                      <a:pt x="216825" y="273621"/>
                    </a:lnTo>
                    <a:lnTo>
                      <a:pt x="159805" y="273621"/>
                    </a:lnTo>
                    <a:lnTo>
                      <a:pt x="157238" y="250668"/>
                    </a:lnTo>
                    <a:lnTo>
                      <a:pt x="152939" y="248563"/>
                    </a:lnTo>
                    <a:lnTo>
                      <a:pt x="150648" y="246921"/>
                    </a:lnTo>
                    <a:cubicBezTo>
                      <a:pt x="148088" y="245586"/>
                      <a:pt x="145611" y="244091"/>
                      <a:pt x="143237" y="242435"/>
                    </a:cubicBezTo>
                    <a:cubicBezTo>
                      <a:pt x="129235" y="257072"/>
                      <a:pt x="109465" y="277003"/>
                      <a:pt x="100314" y="286243"/>
                    </a:cubicBezTo>
                    <a:lnTo>
                      <a:pt x="95367" y="291274"/>
                    </a:lnTo>
                    <a:cubicBezTo>
                      <a:pt x="95733" y="294437"/>
                      <a:pt x="95393" y="297639"/>
                      <a:pt x="94379" y="300655"/>
                    </a:cubicBezTo>
                    <a:cubicBezTo>
                      <a:pt x="93371" y="303671"/>
                      <a:pt x="91709" y="306430"/>
                      <a:pt x="89508" y="308741"/>
                    </a:cubicBezTo>
                    <a:cubicBezTo>
                      <a:pt x="87539" y="310807"/>
                      <a:pt x="85171" y="312462"/>
                      <a:pt x="82540" y="313592"/>
                    </a:cubicBezTo>
                    <a:cubicBezTo>
                      <a:pt x="79915" y="314721"/>
                      <a:pt x="77086" y="315311"/>
                      <a:pt x="74224" y="315324"/>
                    </a:cubicBezTo>
                    <a:close/>
                  </a:path>
                </a:pathLst>
              </a:custGeom>
              <a:solidFill>
                <a:srgbClr val="FFFFFF"/>
              </a:solidFill>
              <a:ln w="6417" cap="flat">
                <a:noFill/>
                <a:prstDash val="solid"/>
                <a:miter/>
              </a:ln>
            </p:spPr>
            <p:txBody>
              <a:bodyPr rtlCol="0" anchor="ctr"/>
              <a:lstStyle/>
              <a:p>
                <a:endParaRPr lang="en-US" sz="810"/>
              </a:p>
            </p:txBody>
          </p:sp>
          <p:sp>
            <p:nvSpPr>
              <p:cNvPr id="46" name="Freeform: Shape 977">
                <a:extLst>
                  <a:ext uri="{FF2B5EF4-FFF2-40B4-BE49-F238E27FC236}">
                    <a16:creationId xmlns:a16="http://schemas.microsoft.com/office/drawing/2014/main" id="{6A8E8C20-1611-B6BE-E085-623B987E9134}"/>
                  </a:ext>
                </a:extLst>
              </p:cNvPr>
              <p:cNvSpPr/>
              <p:nvPr/>
            </p:nvSpPr>
            <p:spPr>
              <a:xfrm>
                <a:off x="1206366" y="3717764"/>
                <a:ext cx="385009" cy="323833"/>
              </a:xfrm>
              <a:custGeom>
                <a:avLst/>
                <a:gdLst>
                  <a:gd name="connsiteX0" fmla="*/ 220669 w 385009"/>
                  <a:gd name="connsiteY0" fmla="*/ 9144 h 323833"/>
                  <a:gd name="connsiteX1" fmla="*/ 263174 w 385009"/>
                  <a:gd name="connsiteY1" fmla="*/ 21124 h 323833"/>
                  <a:gd name="connsiteX2" fmla="*/ 292884 w 385009"/>
                  <a:gd name="connsiteY2" fmla="*/ 53773 h 323833"/>
                  <a:gd name="connsiteX3" fmla="*/ 300417 w 385009"/>
                  <a:gd name="connsiteY3" fmla="*/ 62981 h 323833"/>
                  <a:gd name="connsiteX4" fmla="*/ 311191 w 385009"/>
                  <a:gd name="connsiteY4" fmla="*/ 68044 h 323833"/>
                  <a:gd name="connsiteX5" fmla="*/ 337365 w 385009"/>
                  <a:gd name="connsiteY5" fmla="*/ 78831 h 323833"/>
                  <a:gd name="connsiteX6" fmla="*/ 373300 w 385009"/>
                  <a:gd name="connsiteY6" fmla="*/ 127612 h 323833"/>
                  <a:gd name="connsiteX7" fmla="*/ 366107 w 385009"/>
                  <a:gd name="connsiteY7" fmla="*/ 187751 h 323833"/>
                  <a:gd name="connsiteX8" fmla="*/ 363906 w 385009"/>
                  <a:gd name="connsiteY8" fmla="*/ 191864 h 323833"/>
                  <a:gd name="connsiteX9" fmla="*/ 281533 w 385009"/>
                  <a:gd name="connsiteY9" fmla="*/ 191864 h 323833"/>
                  <a:gd name="connsiteX10" fmla="*/ 281533 w 385009"/>
                  <a:gd name="connsiteY10" fmla="*/ 208419 h 323833"/>
                  <a:gd name="connsiteX11" fmla="*/ 260023 w 385009"/>
                  <a:gd name="connsiteY11" fmla="*/ 210800 h 323833"/>
                  <a:gd name="connsiteX12" fmla="*/ 259292 w 385009"/>
                  <a:gd name="connsiteY12" fmla="*/ 212443 h 323833"/>
                  <a:gd name="connsiteX13" fmla="*/ 272838 w 385009"/>
                  <a:gd name="connsiteY13" fmla="*/ 229454 h 323833"/>
                  <a:gd name="connsiteX14" fmla="*/ 238424 w 385009"/>
                  <a:gd name="connsiteY14" fmla="*/ 263841 h 323833"/>
                  <a:gd name="connsiteX15" fmla="*/ 221490 w 385009"/>
                  <a:gd name="connsiteY15" fmla="*/ 250212 h 323833"/>
                  <a:gd name="connsiteX16" fmla="*/ 219751 w 385009"/>
                  <a:gd name="connsiteY16" fmla="*/ 250944 h 323833"/>
                  <a:gd name="connsiteX17" fmla="*/ 217377 w 385009"/>
                  <a:gd name="connsiteY17" fmla="*/ 272530 h 323833"/>
                  <a:gd name="connsiteX18" fmla="*/ 168955 w 385009"/>
                  <a:gd name="connsiteY18" fmla="*/ 272530 h 323833"/>
                  <a:gd name="connsiteX19" fmla="*/ 166575 w 385009"/>
                  <a:gd name="connsiteY19" fmla="*/ 250944 h 323833"/>
                  <a:gd name="connsiteX20" fmla="*/ 160171 w 385009"/>
                  <a:gd name="connsiteY20" fmla="*/ 248018 h 323833"/>
                  <a:gd name="connsiteX21" fmla="*/ 157880 w 385009"/>
                  <a:gd name="connsiteY21" fmla="*/ 246920 h 323833"/>
                  <a:gd name="connsiteX22" fmla="*/ 147812 w 385009"/>
                  <a:gd name="connsiteY22" fmla="*/ 240426 h 323833"/>
                  <a:gd name="connsiteX23" fmla="*/ 102054 w 385009"/>
                  <a:gd name="connsiteY23" fmla="*/ 287436 h 323833"/>
                  <a:gd name="connsiteX24" fmla="*/ 96926 w 385009"/>
                  <a:gd name="connsiteY24" fmla="*/ 292647 h 323833"/>
                  <a:gd name="connsiteX25" fmla="*/ 95919 w 385009"/>
                  <a:gd name="connsiteY25" fmla="*/ 293744 h 323833"/>
                  <a:gd name="connsiteX26" fmla="*/ 95919 w 385009"/>
                  <a:gd name="connsiteY26" fmla="*/ 295117 h 323833"/>
                  <a:gd name="connsiteX27" fmla="*/ 95393 w 385009"/>
                  <a:gd name="connsiteY27" fmla="*/ 302805 h 323833"/>
                  <a:gd name="connsiteX28" fmla="*/ 91523 w 385009"/>
                  <a:gd name="connsiteY28" fmla="*/ 309472 h 323833"/>
                  <a:gd name="connsiteX29" fmla="*/ 86050 w 385009"/>
                  <a:gd name="connsiteY29" fmla="*/ 313148 h 323833"/>
                  <a:gd name="connsiteX30" fmla="*/ 79582 w 385009"/>
                  <a:gd name="connsiteY30" fmla="*/ 314438 h 323833"/>
                  <a:gd name="connsiteX31" fmla="*/ 73113 w 385009"/>
                  <a:gd name="connsiteY31" fmla="*/ 313148 h 323833"/>
                  <a:gd name="connsiteX32" fmla="*/ 67640 w 385009"/>
                  <a:gd name="connsiteY32" fmla="*/ 309472 h 323833"/>
                  <a:gd name="connsiteX33" fmla="*/ 62712 w 385009"/>
                  <a:gd name="connsiteY33" fmla="*/ 297357 h 323833"/>
                  <a:gd name="connsiteX34" fmla="*/ 67640 w 385009"/>
                  <a:gd name="connsiteY34" fmla="*/ 285242 h 323833"/>
                  <a:gd name="connsiteX35" fmla="*/ 73178 w 385009"/>
                  <a:gd name="connsiteY35" fmla="*/ 281366 h 323833"/>
                  <a:gd name="connsiteX36" fmla="*/ 79813 w 385009"/>
                  <a:gd name="connsiteY36" fmla="*/ 280025 h 323833"/>
                  <a:gd name="connsiteX37" fmla="*/ 81917 w 385009"/>
                  <a:gd name="connsiteY37" fmla="*/ 280025 h 323833"/>
                  <a:gd name="connsiteX38" fmla="*/ 83380 w 385009"/>
                  <a:gd name="connsiteY38" fmla="*/ 280025 h 323833"/>
                  <a:gd name="connsiteX39" fmla="*/ 84478 w 385009"/>
                  <a:gd name="connsiteY39" fmla="*/ 279017 h 323833"/>
                  <a:gd name="connsiteX40" fmla="*/ 89053 w 385009"/>
                  <a:gd name="connsiteY40" fmla="*/ 274359 h 323833"/>
                  <a:gd name="connsiteX41" fmla="*/ 134818 w 385009"/>
                  <a:gd name="connsiteY41" fmla="*/ 227349 h 323833"/>
                  <a:gd name="connsiteX42" fmla="*/ 128780 w 385009"/>
                  <a:gd name="connsiteY42" fmla="*/ 216556 h 323833"/>
                  <a:gd name="connsiteX43" fmla="*/ 126123 w 385009"/>
                  <a:gd name="connsiteY43" fmla="*/ 210800 h 323833"/>
                  <a:gd name="connsiteX44" fmla="*/ 104524 w 385009"/>
                  <a:gd name="connsiteY44" fmla="*/ 208419 h 323833"/>
                  <a:gd name="connsiteX45" fmla="*/ 104524 w 385009"/>
                  <a:gd name="connsiteY45" fmla="*/ 192050 h 323833"/>
                  <a:gd name="connsiteX46" fmla="*/ 9882 w 385009"/>
                  <a:gd name="connsiteY46" fmla="*/ 192050 h 323833"/>
                  <a:gd name="connsiteX47" fmla="*/ 10524 w 385009"/>
                  <a:gd name="connsiteY47" fmla="*/ 183637 h 323833"/>
                  <a:gd name="connsiteX48" fmla="*/ 24281 w 385009"/>
                  <a:gd name="connsiteY48" fmla="*/ 142621 h 323833"/>
                  <a:gd name="connsiteX49" fmla="*/ 56289 w 385009"/>
                  <a:gd name="connsiteY49" fmla="*/ 113495 h 323833"/>
                  <a:gd name="connsiteX50" fmla="*/ 65323 w 385009"/>
                  <a:gd name="connsiteY50" fmla="*/ 105923 h 323833"/>
                  <a:gd name="connsiteX51" fmla="*/ 70200 w 385009"/>
                  <a:gd name="connsiteY51" fmla="*/ 95200 h 323833"/>
                  <a:gd name="connsiteX52" fmla="*/ 83201 w 385009"/>
                  <a:gd name="connsiteY52" fmla="*/ 67139 h 323833"/>
                  <a:gd name="connsiteX53" fmla="*/ 107726 w 385009"/>
                  <a:gd name="connsiteY53" fmla="*/ 48287 h 323833"/>
                  <a:gd name="connsiteX54" fmla="*/ 133900 w 385009"/>
                  <a:gd name="connsiteY54" fmla="*/ 42800 h 323833"/>
                  <a:gd name="connsiteX55" fmla="*/ 139945 w 385009"/>
                  <a:gd name="connsiteY55" fmla="*/ 42800 h 323833"/>
                  <a:gd name="connsiteX56" fmla="*/ 142595 w 385009"/>
                  <a:gd name="connsiteY56" fmla="*/ 42800 h 323833"/>
                  <a:gd name="connsiteX57" fmla="*/ 152567 w 385009"/>
                  <a:gd name="connsiteY57" fmla="*/ 40638 h 323833"/>
                  <a:gd name="connsiteX58" fmla="*/ 160902 w 385009"/>
                  <a:gd name="connsiteY58" fmla="*/ 34754 h 323833"/>
                  <a:gd name="connsiteX59" fmla="*/ 188103 w 385009"/>
                  <a:gd name="connsiteY59" fmla="*/ 15696 h 323833"/>
                  <a:gd name="connsiteX60" fmla="*/ 220669 w 385009"/>
                  <a:gd name="connsiteY60" fmla="*/ 9144 h 323833"/>
                  <a:gd name="connsiteX61" fmla="*/ 220669 w 385009"/>
                  <a:gd name="connsiteY61" fmla="*/ 0 h 323833"/>
                  <a:gd name="connsiteX62" fmla="*/ 184773 w 385009"/>
                  <a:gd name="connsiteY62" fmla="*/ 7508 h 323833"/>
                  <a:gd name="connsiteX63" fmla="*/ 154864 w 385009"/>
                  <a:gd name="connsiteY63" fmla="*/ 28715 h 323833"/>
                  <a:gd name="connsiteX64" fmla="*/ 149403 w 385009"/>
                  <a:gd name="connsiteY64" fmla="*/ 32527 h 323833"/>
                  <a:gd name="connsiteX65" fmla="*/ 142871 w 385009"/>
                  <a:gd name="connsiteY65" fmla="*/ 33836 h 323833"/>
                  <a:gd name="connsiteX66" fmla="*/ 141042 w 385009"/>
                  <a:gd name="connsiteY66" fmla="*/ 33836 h 323833"/>
                  <a:gd name="connsiteX67" fmla="*/ 134176 w 385009"/>
                  <a:gd name="connsiteY67" fmla="*/ 33836 h 323833"/>
                  <a:gd name="connsiteX68" fmla="*/ 87096 w 385009"/>
                  <a:gd name="connsiteY68" fmla="*/ 50751 h 323833"/>
                  <a:gd name="connsiteX69" fmla="*/ 61416 w 385009"/>
                  <a:gd name="connsiteY69" fmla="*/ 93647 h 323833"/>
                  <a:gd name="connsiteX70" fmla="*/ 58214 w 385009"/>
                  <a:gd name="connsiteY70" fmla="*/ 100725 h 323833"/>
                  <a:gd name="connsiteX71" fmla="*/ 52259 w 385009"/>
                  <a:gd name="connsiteY71" fmla="*/ 105718 h 323833"/>
                  <a:gd name="connsiteX72" fmla="*/ 16806 w 385009"/>
                  <a:gd name="connsiteY72" fmla="*/ 137718 h 323833"/>
                  <a:gd name="connsiteX73" fmla="*/ 1373 w 385009"/>
                  <a:gd name="connsiteY73" fmla="*/ 182906 h 323833"/>
                  <a:gd name="connsiteX74" fmla="*/ 732 w 385009"/>
                  <a:gd name="connsiteY74" fmla="*/ 191408 h 323833"/>
                  <a:gd name="connsiteX75" fmla="*/ 0 w 385009"/>
                  <a:gd name="connsiteY75" fmla="*/ 201194 h 323833"/>
                  <a:gd name="connsiteX76" fmla="*/ 95643 w 385009"/>
                  <a:gd name="connsiteY76" fmla="*/ 201194 h 323833"/>
                  <a:gd name="connsiteX77" fmla="*/ 95643 w 385009"/>
                  <a:gd name="connsiteY77" fmla="*/ 216742 h 323833"/>
                  <a:gd name="connsiteX78" fmla="*/ 103792 w 385009"/>
                  <a:gd name="connsiteY78" fmla="*/ 217653 h 323833"/>
                  <a:gd name="connsiteX79" fmla="*/ 120175 w 385009"/>
                  <a:gd name="connsiteY79" fmla="*/ 219488 h 323833"/>
                  <a:gd name="connsiteX80" fmla="*/ 120906 w 385009"/>
                  <a:gd name="connsiteY80" fmla="*/ 220855 h 323833"/>
                  <a:gd name="connsiteX81" fmla="*/ 123653 w 385009"/>
                  <a:gd name="connsiteY81" fmla="*/ 226252 h 323833"/>
                  <a:gd name="connsiteX82" fmla="*/ 82373 w 385009"/>
                  <a:gd name="connsiteY82" fmla="*/ 267955 h 323833"/>
                  <a:gd name="connsiteX83" fmla="*/ 79081 w 385009"/>
                  <a:gd name="connsiteY83" fmla="*/ 271336 h 323833"/>
                  <a:gd name="connsiteX84" fmla="*/ 68859 w 385009"/>
                  <a:gd name="connsiteY84" fmla="*/ 273415 h 323833"/>
                  <a:gd name="connsiteX85" fmla="*/ 60318 w 385009"/>
                  <a:gd name="connsiteY85" fmla="*/ 279383 h 323833"/>
                  <a:gd name="connsiteX86" fmla="*/ 53048 w 385009"/>
                  <a:gd name="connsiteY86" fmla="*/ 298082 h 323833"/>
                  <a:gd name="connsiteX87" fmla="*/ 60954 w 385009"/>
                  <a:gd name="connsiteY87" fmla="*/ 316517 h 323833"/>
                  <a:gd name="connsiteX88" fmla="*/ 79261 w 385009"/>
                  <a:gd name="connsiteY88" fmla="*/ 323833 h 323833"/>
                  <a:gd name="connsiteX89" fmla="*/ 89412 w 385009"/>
                  <a:gd name="connsiteY89" fmla="*/ 321747 h 323833"/>
                  <a:gd name="connsiteX90" fmla="*/ 97947 w 385009"/>
                  <a:gd name="connsiteY90" fmla="*/ 315876 h 323833"/>
                  <a:gd name="connsiteX91" fmla="*/ 103517 w 385009"/>
                  <a:gd name="connsiteY91" fmla="*/ 307149 h 323833"/>
                  <a:gd name="connsiteX92" fmla="*/ 105255 w 385009"/>
                  <a:gd name="connsiteY92" fmla="*/ 296946 h 323833"/>
                  <a:gd name="connsiteX93" fmla="*/ 108368 w 385009"/>
                  <a:gd name="connsiteY93" fmla="*/ 293834 h 323833"/>
                  <a:gd name="connsiteX94" fmla="*/ 149095 w 385009"/>
                  <a:gd name="connsiteY94" fmla="*/ 252227 h 323833"/>
                  <a:gd name="connsiteX95" fmla="*/ 153767 w 385009"/>
                  <a:gd name="connsiteY95" fmla="*/ 254967 h 323833"/>
                  <a:gd name="connsiteX96" fmla="*/ 155596 w 385009"/>
                  <a:gd name="connsiteY96" fmla="*/ 256064 h 323833"/>
                  <a:gd name="connsiteX97" fmla="*/ 157700 w 385009"/>
                  <a:gd name="connsiteY97" fmla="*/ 257072 h 323833"/>
                  <a:gd name="connsiteX98" fmla="*/ 159529 w 385009"/>
                  <a:gd name="connsiteY98" fmla="*/ 273441 h 323833"/>
                  <a:gd name="connsiteX99" fmla="*/ 160447 w 385009"/>
                  <a:gd name="connsiteY99" fmla="*/ 281577 h 323833"/>
                  <a:gd name="connsiteX100" fmla="*/ 225520 w 385009"/>
                  <a:gd name="connsiteY100" fmla="*/ 281577 h 323833"/>
                  <a:gd name="connsiteX101" fmla="*/ 226437 w 385009"/>
                  <a:gd name="connsiteY101" fmla="*/ 273441 h 323833"/>
                  <a:gd name="connsiteX102" fmla="*/ 227169 w 385009"/>
                  <a:gd name="connsiteY102" fmla="*/ 266492 h 323833"/>
                  <a:gd name="connsiteX103" fmla="*/ 232662 w 385009"/>
                  <a:gd name="connsiteY103" fmla="*/ 270881 h 323833"/>
                  <a:gd name="connsiteX104" fmla="*/ 238976 w 385009"/>
                  <a:gd name="connsiteY104" fmla="*/ 276001 h 323833"/>
                  <a:gd name="connsiteX105" fmla="*/ 244835 w 385009"/>
                  <a:gd name="connsiteY105" fmla="*/ 270149 h 323833"/>
                  <a:gd name="connsiteX106" fmla="*/ 279248 w 385009"/>
                  <a:gd name="connsiteY106" fmla="*/ 235761 h 323833"/>
                  <a:gd name="connsiteX107" fmla="*/ 285010 w 385009"/>
                  <a:gd name="connsiteY107" fmla="*/ 229999 h 323833"/>
                  <a:gd name="connsiteX108" fmla="*/ 279883 w 385009"/>
                  <a:gd name="connsiteY108" fmla="*/ 223601 h 323833"/>
                  <a:gd name="connsiteX109" fmla="*/ 275494 w 385009"/>
                  <a:gd name="connsiteY109" fmla="*/ 218205 h 323833"/>
                  <a:gd name="connsiteX110" fmla="*/ 282450 w 385009"/>
                  <a:gd name="connsiteY110" fmla="*/ 217383 h 323833"/>
                  <a:gd name="connsiteX111" fmla="*/ 290593 w 385009"/>
                  <a:gd name="connsiteY111" fmla="*/ 216466 h 323833"/>
                  <a:gd name="connsiteX112" fmla="*/ 290593 w 385009"/>
                  <a:gd name="connsiteY112" fmla="*/ 201194 h 323833"/>
                  <a:gd name="connsiteX113" fmla="*/ 369033 w 385009"/>
                  <a:gd name="connsiteY113" fmla="*/ 201194 h 323833"/>
                  <a:gd name="connsiteX114" fmla="*/ 371593 w 385009"/>
                  <a:gd name="connsiteY114" fmla="*/ 196439 h 323833"/>
                  <a:gd name="connsiteX115" fmla="*/ 373794 w 385009"/>
                  <a:gd name="connsiteY115" fmla="*/ 192326 h 323833"/>
                  <a:gd name="connsiteX116" fmla="*/ 384946 w 385009"/>
                  <a:gd name="connsiteY116" fmla="*/ 151842 h 323833"/>
                  <a:gd name="connsiteX117" fmla="*/ 376823 w 385009"/>
                  <a:gd name="connsiteY117" fmla="*/ 110652 h 323833"/>
                  <a:gd name="connsiteX118" fmla="*/ 351136 w 385009"/>
                  <a:gd name="connsiteY118" fmla="*/ 77426 h 323833"/>
                  <a:gd name="connsiteX119" fmla="*/ 313296 w 385009"/>
                  <a:gd name="connsiteY119" fmla="*/ 59170 h 323833"/>
                  <a:gd name="connsiteX120" fmla="*/ 306109 w 385009"/>
                  <a:gd name="connsiteY120" fmla="*/ 55955 h 323833"/>
                  <a:gd name="connsiteX121" fmla="*/ 300937 w 385009"/>
                  <a:gd name="connsiteY121" fmla="*/ 50026 h 323833"/>
                  <a:gd name="connsiteX122" fmla="*/ 267993 w 385009"/>
                  <a:gd name="connsiteY122" fmla="*/ 13495 h 323833"/>
                  <a:gd name="connsiteX123" fmla="*/ 220669 w 385009"/>
                  <a:gd name="connsiteY123" fmla="*/ 0 h 323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85009" h="323833">
                    <a:moveTo>
                      <a:pt x="220669" y="9144"/>
                    </a:moveTo>
                    <a:cubicBezTo>
                      <a:pt x="235678" y="9086"/>
                      <a:pt x="250404" y="13238"/>
                      <a:pt x="263174" y="21124"/>
                    </a:cubicBezTo>
                    <a:cubicBezTo>
                      <a:pt x="275944" y="29017"/>
                      <a:pt x="286236" y="40330"/>
                      <a:pt x="292884" y="53773"/>
                    </a:cubicBezTo>
                    <a:cubicBezTo>
                      <a:pt x="294674" y="57367"/>
                      <a:pt x="297247" y="60511"/>
                      <a:pt x="300417" y="62981"/>
                    </a:cubicBezTo>
                    <a:cubicBezTo>
                      <a:pt x="303587" y="65452"/>
                      <a:pt x="307264" y="67178"/>
                      <a:pt x="311191" y="68044"/>
                    </a:cubicBezTo>
                    <a:cubicBezTo>
                      <a:pt x="320463" y="70130"/>
                      <a:pt x="329312" y="73781"/>
                      <a:pt x="337365" y="78831"/>
                    </a:cubicBezTo>
                    <a:cubicBezTo>
                      <a:pt x="355114" y="89939"/>
                      <a:pt x="367961" y="107379"/>
                      <a:pt x="373300" y="127612"/>
                    </a:cubicBezTo>
                    <a:cubicBezTo>
                      <a:pt x="378639" y="147844"/>
                      <a:pt x="376065" y="169347"/>
                      <a:pt x="366107" y="187751"/>
                    </a:cubicBezTo>
                    <a:lnTo>
                      <a:pt x="363906" y="191864"/>
                    </a:lnTo>
                    <a:lnTo>
                      <a:pt x="281533" y="191864"/>
                    </a:lnTo>
                    <a:lnTo>
                      <a:pt x="281533" y="208419"/>
                    </a:lnTo>
                    <a:lnTo>
                      <a:pt x="260023" y="210800"/>
                    </a:lnTo>
                    <a:lnTo>
                      <a:pt x="259292" y="212443"/>
                    </a:lnTo>
                    <a:lnTo>
                      <a:pt x="272838" y="229454"/>
                    </a:lnTo>
                    <a:lnTo>
                      <a:pt x="238424" y="263841"/>
                    </a:lnTo>
                    <a:lnTo>
                      <a:pt x="221490" y="250212"/>
                    </a:lnTo>
                    <a:lnTo>
                      <a:pt x="219751" y="250944"/>
                    </a:lnTo>
                    <a:lnTo>
                      <a:pt x="217377" y="272530"/>
                    </a:lnTo>
                    <a:lnTo>
                      <a:pt x="168955" y="272530"/>
                    </a:lnTo>
                    <a:lnTo>
                      <a:pt x="166575" y="250944"/>
                    </a:lnTo>
                    <a:cubicBezTo>
                      <a:pt x="164387" y="250103"/>
                      <a:pt x="162243" y="249121"/>
                      <a:pt x="160171" y="248018"/>
                    </a:cubicBezTo>
                    <a:lnTo>
                      <a:pt x="157880" y="246920"/>
                    </a:lnTo>
                    <a:cubicBezTo>
                      <a:pt x="154370" y="245014"/>
                      <a:pt x="151001" y="242846"/>
                      <a:pt x="147812" y="240426"/>
                    </a:cubicBezTo>
                    <a:cubicBezTo>
                      <a:pt x="133534" y="255333"/>
                      <a:pt x="111204" y="277830"/>
                      <a:pt x="102054" y="287436"/>
                    </a:cubicBezTo>
                    <a:lnTo>
                      <a:pt x="96926" y="292647"/>
                    </a:lnTo>
                    <a:lnTo>
                      <a:pt x="95919" y="293744"/>
                    </a:lnTo>
                    <a:lnTo>
                      <a:pt x="95919" y="295117"/>
                    </a:lnTo>
                    <a:cubicBezTo>
                      <a:pt x="96336" y="297684"/>
                      <a:pt x="96156" y="300315"/>
                      <a:pt x="95393" y="302805"/>
                    </a:cubicBezTo>
                    <a:cubicBezTo>
                      <a:pt x="94629" y="305294"/>
                      <a:pt x="93307" y="307579"/>
                      <a:pt x="91523" y="309472"/>
                    </a:cubicBezTo>
                    <a:cubicBezTo>
                      <a:pt x="89958" y="311044"/>
                      <a:pt x="88097" y="312295"/>
                      <a:pt x="86050" y="313148"/>
                    </a:cubicBezTo>
                    <a:cubicBezTo>
                      <a:pt x="84003" y="314002"/>
                      <a:pt x="81802" y="314438"/>
                      <a:pt x="79582" y="314438"/>
                    </a:cubicBezTo>
                    <a:cubicBezTo>
                      <a:pt x="77361" y="314438"/>
                      <a:pt x="75160" y="314002"/>
                      <a:pt x="73113" y="313148"/>
                    </a:cubicBezTo>
                    <a:cubicBezTo>
                      <a:pt x="71067" y="312295"/>
                      <a:pt x="69206" y="311044"/>
                      <a:pt x="67640" y="309472"/>
                    </a:cubicBezTo>
                    <a:cubicBezTo>
                      <a:pt x="64476" y="306231"/>
                      <a:pt x="62712" y="301880"/>
                      <a:pt x="62712" y="297357"/>
                    </a:cubicBezTo>
                    <a:cubicBezTo>
                      <a:pt x="62712" y="292833"/>
                      <a:pt x="64476" y="288482"/>
                      <a:pt x="67640" y="285242"/>
                    </a:cubicBezTo>
                    <a:cubicBezTo>
                      <a:pt x="69199" y="283580"/>
                      <a:pt x="71086" y="282258"/>
                      <a:pt x="73178" y="281366"/>
                    </a:cubicBezTo>
                    <a:cubicBezTo>
                      <a:pt x="75276" y="280468"/>
                      <a:pt x="77535" y="280012"/>
                      <a:pt x="79813" y="280025"/>
                    </a:cubicBezTo>
                    <a:lnTo>
                      <a:pt x="81917" y="280025"/>
                    </a:lnTo>
                    <a:lnTo>
                      <a:pt x="83380" y="280025"/>
                    </a:lnTo>
                    <a:lnTo>
                      <a:pt x="84478" y="279017"/>
                    </a:lnTo>
                    <a:lnTo>
                      <a:pt x="89053" y="274359"/>
                    </a:lnTo>
                    <a:cubicBezTo>
                      <a:pt x="99397" y="263931"/>
                      <a:pt x="120816" y="242345"/>
                      <a:pt x="134818" y="227349"/>
                    </a:cubicBezTo>
                    <a:cubicBezTo>
                      <a:pt x="132527" y="223512"/>
                      <a:pt x="129691" y="218757"/>
                      <a:pt x="128780" y="216556"/>
                    </a:cubicBezTo>
                    <a:cubicBezTo>
                      <a:pt x="127862" y="214361"/>
                      <a:pt x="126944" y="212718"/>
                      <a:pt x="126123" y="210800"/>
                    </a:cubicBezTo>
                    <a:lnTo>
                      <a:pt x="104524" y="208419"/>
                    </a:lnTo>
                    <a:lnTo>
                      <a:pt x="104524" y="192050"/>
                    </a:lnTo>
                    <a:lnTo>
                      <a:pt x="9882" y="192050"/>
                    </a:lnTo>
                    <a:lnTo>
                      <a:pt x="10524" y="183637"/>
                    </a:lnTo>
                    <a:cubicBezTo>
                      <a:pt x="11538" y="169013"/>
                      <a:pt x="16273" y="154896"/>
                      <a:pt x="24281" y="142621"/>
                    </a:cubicBezTo>
                    <a:cubicBezTo>
                      <a:pt x="32290" y="130345"/>
                      <a:pt x="43307" y="120316"/>
                      <a:pt x="56289" y="113495"/>
                    </a:cubicBezTo>
                    <a:cubicBezTo>
                      <a:pt x="59824" y="111679"/>
                      <a:pt x="62917" y="109093"/>
                      <a:pt x="65323" y="105923"/>
                    </a:cubicBezTo>
                    <a:cubicBezTo>
                      <a:pt x="67730" y="102759"/>
                      <a:pt x="69398" y="99095"/>
                      <a:pt x="70200" y="95200"/>
                    </a:cubicBezTo>
                    <a:cubicBezTo>
                      <a:pt x="72202" y="84940"/>
                      <a:pt x="76662" y="75315"/>
                      <a:pt x="83201" y="67139"/>
                    </a:cubicBezTo>
                    <a:cubicBezTo>
                      <a:pt x="89733" y="58971"/>
                      <a:pt x="98146" y="52503"/>
                      <a:pt x="107726" y="48287"/>
                    </a:cubicBezTo>
                    <a:cubicBezTo>
                      <a:pt x="115984" y="44693"/>
                      <a:pt x="124891" y="42826"/>
                      <a:pt x="133900" y="42800"/>
                    </a:cubicBezTo>
                    <a:lnTo>
                      <a:pt x="139945" y="42800"/>
                    </a:lnTo>
                    <a:lnTo>
                      <a:pt x="142595" y="42800"/>
                    </a:lnTo>
                    <a:cubicBezTo>
                      <a:pt x="146034" y="42755"/>
                      <a:pt x="149423" y="42018"/>
                      <a:pt x="152567" y="40638"/>
                    </a:cubicBezTo>
                    <a:cubicBezTo>
                      <a:pt x="155711" y="39252"/>
                      <a:pt x="158547" y="37250"/>
                      <a:pt x="160902" y="34754"/>
                    </a:cubicBezTo>
                    <a:cubicBezTo>
                      <a:pt x="168551" y="26591"/>
                      <a:pt x="177817" y="20104"/>
                      <a:pt x="188103" y="15696"/>
                    </a:cubicBezTo>
                    <a:cubicBezTo>
                      <a:pt x="198390" y="11287"/>
                      <a:pt x="209478" y="9061"/>
                      <a:pt x="220669" y="9144"/>
                    </a:cubicBezTo>
                    <a:close/>
                    <a:moveTo>
                      <a:pt x="220669" y="0"/>
                    </a:moveTo>
                    <a:cubicBezTo>
                      <a:pt x="208316" y="13"/>
                      <a:pt x="196092" y="2567"/>
                      <a:pt x="184773" y="7508"/>
                    </a:cubicBezTo>
                    <a:cubicBezTo>
                      <a:pt x="173447" y="12449"/>
                      <a:pt x="163264" y="19668"/>
                      <a:pt x="154864" y="28715"/>
                    </a:cubicBezTo>
                    <a:cubicBezTo>
                      <a:pt x="153324" y="30352"/>
                      <a:pt x="151463" y="31648"/>
                      <a:pt x="149403" y="32527"/>
                    </a:cubicBezTo>
                    <a:cubicBezTo>
                      <a:pt x="147337" y="33413"/>
                      <a:pt x="145117" y="33855"/>
                      <a:pt x="142871" y="33836"/>
                    </a:cubicBezTo>
                    <a:lnTo>
                      <a:pt x="141042" y="33836"/>
                    </a:lnTo>
                    <a:cubicBezTo>
                      <a:pt x="138758" y="33701"/>
                      <a:pt x="136461" y="33701"/>
                      <a:pt x="134176" y="33836"/>
                    </a:cubicBezTo>
                    <a:cubicBezTo>
                      <a:pt x="116998" y="33868"/>
                      <a:pt x="100366" y="39849"/>
                      <a:pt x="87096" y="50751"/>
                    </a:cubicBezTo>
                    <a:cubicBezTo>
                      <a:pt x="73832" y="61653"/>
                      <a:pt x="64759" y="76810"/>
                      <a:pt x="61416" y="93647"/>
                    </a:cubicBezTo>
                    <a:cubicBezTo>
                      <a:pt x="60896" y="96214"/>
                      <a:pt x="59799" y="98640"/>
                      <a:pt x="58214" y="100725"/>
                    </a:cubicBezTo>
                    <a:cubicBezTo>
                      <a:pt x="56629" y="102817"/>
                      <a:pt x="54594" y="104524"/>
                      <a:pt x="52259" y="105718"/>
                    </a:cubicBezTo>
                    <a:cubicBezTo>
                      <a:pt x="37911" y="113200"/>
                      <a:pt x="25706" y="124217"/>
                      <a:pt x="16806" y="137718"/>
                    </a:cubicBezTo>
                    <a:cubicBezTo>
                      <a:pt x="7899" y="151226"/>
                      <a:pt x="2586" y="166780"/>
                      <a:pt x="1373" y="182906"/>
                    </a:cubicBezTo>
                    <a:lnTo>
                      <a:pt x="732" y="191408"/>
                    </a:lnTo>
                    <a:lnTo>
                      <a:pt x="0" y="201194"/>
                    </a:lnTo>
                    <a:lnTo>
                      <a:pt x="95643" y="201194"/>
                    </a:lnTo>
                    <a:lnTo>
                      <a:pt x="95643" y="216742"/>
                    </a:lnTo>
                    <a:lnTo>
                      <a:pt x="103792" y="217653"/>
                    </a:lnTo>
                    <a:lnTo>
                      <a:pt x="120175" y="219488"/>
                    </a:lnTo>
                    <a:lnTo>
                      <a:pt x="120906" y="220855"/>
                    </a:lnTo>
                    <a:cubicBezTo>
                      <a:pt x="121458" y="222228"/>
                      <a:pt x="122555" y="224243"/>
                      <a:pt x="123653" y="226252"/>
                    </a:cubicBezTo>
                    <a:cubicBezTo>
                      <a:pt x="109831" y="240702"/>
                      <a:pt x="90978" y="259452"/>
                      <a:pt x="82373" y="267955"/>
                    </a:cubicBezTo>
                    <a:lnTo>
                      <a:pt x="79081" y="271336"/>
                    </a:lnTo>
                    <a:cubicBezTo>
                      <a:pt x="75565" y="271323"/>
                      <a:pt x="72087" y="272029"/>
                      <a:pt x="68859" y="273415"/>
                    </a:cubicBezTo>
                    <a:cubicBezTo>
                      <a:pt x="65631" y="274801"/>
                      <a:pt x="62725" y="276829"/>
                      <a:pt x="60318" y="279383"/>
                    </a:cubicBezTo>
                    <a:cubicBezTo>
                      <a:pt x="55538" y="284427"/>
                      <a:pt x="52926" y="291139"/>
                      <a:pt x="53048" y="298082"/>
                    </a:cubicBezTo>
                    <a:cubicBezTo>
                      <a:pt x="53170" y="305025"/>
                      <a:pt x="56006" y="311640"/>
                      <a:pt x="60954" y="316517"/>
                    </a:cubicBezTo>
                    <a:cubicBezTo>
                      <a:pt x="65856" y="321272"/>
                      <a:pt x="72433" y="323897"/>
                      <a:pt x="79261" y="323833"/>
                    </a:cubicBezTo>
                    <a:cubicBezTo>
                      <a:pt x="82752" y="323820"/>
                      <a:pt x="86197" y="323114"/>
                      <a:pt x="89412" y="321747"/>
                    </a:cubicBezTo>
                    <a:cubicBezTo>
                      <a:pt x="92621" y="320380"/>
                      <a:pt x="95521" y="318385"/>
                      <a:pt x="97947" y="315876"/>
                    </a:cubicBezTo>
                    <a:cubicBezTo>
                      <a:pt x="100366" y="313367"/>
                      <a:pt x="102265" y="310402"/>
                      <a:pt x="103517" y="307149"/>
                    </a:cubicBezTo>
                    <a:cubicBezTo>
                      <a:pt x="104774" y="303895"/>
                      <a:pt x="105365" y="300430"/>
                      <a:pt x="105255" y="296946"/>
                    </a:cubicBezTo>
                    <a:lnTo>
                      <a:pt x="108368" y="293834"/>
                    </a:lnTo>
                    <a:cubicBezTo>
                      <a:pt x="116876" y="285242"/>
                      <a:pt x="135094" y="266402"/>
                      <a:pt x="149095" y="252227"/>
                    </a:cubicBezTo>
                    <a:cubicBezTo>
                      <a:pt x="150623" y="253260"/>
                      <a:pt x="152175" y="254178"/>
                      <a:pt x="153767" y="254967"/>
                    </a:cubicBezTo>
                    <a:lnTo>
                      <a:pt x="155596" y="256064"/>
                    </a:lnTo>
                    <a:lnTo>
                      <a:pt x="157700" y="257072"/>
                    </a:lnTo>
                    <a:lnTo>
                      <a:pt x="159529" y="273441"/>
                    </a:lnTo>
                    <a:lnTo>
                      <a:pt x="160447" y="281577"/>
                    </a:lnTo>
                    <a:lnTo>
                      <a:pt x="225520" y="281577"/>
                    </a:lnTo>
                    <a:lnTo>
                      <a:pt x="226437" y="273441"/>
                    </a:lnTo>
                    <a:lnTo>
                      <a:pt x="227169" y="266492"/>
                    </a:lnTo>
                    <a:lnTo>
                      <a:pt x="232662" y="270881"/>
                    </a:lnTo>
                    <a:lnTo>
                      <a:pt x="238976" y="276001"/>
                    </a:lnTo>
                    <a:lnTo>
                      <a:pt x="244835" y="270149"/>
                    </a:lnTo>
                    <a:lnTo>
                      <a:pt x="279248" y="235761"/>
                    </a:lnTo>
                    <a:lnTo>
                      <a:pt x="285010" y="229999"/>
                    </a:lnTo>
                    <a:lnTo>
                      <a:pt x="279883" y="223601"/>
                    </a:lnTo>
                    <a:lnTo>
                      <a:pt x="275494" y="218205"/>
                    </a:lnTo>
                    <a:lnTo>
                      <a:pt x="282450" y="217383"/>
                    </a:lnTo>
                    <a:lnTo>
                      <a:pt x="290593" y="216466"/>
                    </a:lnTo>
                    <a:lnTo>
                      <a:pt x="290593" y="201194"/>
                    </a:lnTo>
                    <a:lnTo>
                      <a:pt x="369033" y="201194"/>
                    </a:lnTo>
                    <a:lnTo>
                      <a:pt x="371593" y="196439"/>
                    </a:lnTo>
                    <a:lnTo>
                      <a:pt x="373794" y="192326"/>
                    </a:lnTo>
                    <a:cubicBezTo>
                      <a:pt x="380602" y="179877"/>
                      <a:pt x="384420" y="166017"/>
                      <a:pt x="384946" y="151842"/>
                    </a:cubicBezTo>
                    <a:cubicBezTo>
                      <a:pt x="385473" y="137667"/>
                      <a:pt x="382694" y="123569"/>
                      <a:pt x="376823" y="110652"/>
                    </a:cubicBezTo>
                    <a:cubicBezTo>
                      <a:pt x="370958" y="97735"/>
                      <a:pt x="362160" y="86358"/>
                      <a:pt x="351136" y="77426"/>
                    </a:cubicBezTo>
                    <a:cubicBezTo>
                      <a:pt x="340105" y="68487"/>
                      <a:pt x="327156" y="62243"/>
                      <a:pt x="313296" y="59170"/>
                    </a:cubicBezTo>
                    <a:cubicBezTo>
                      <a:pt x="310691" y="58631"/>
                      <a:pt x="308239" y="57534"/>
                      <a:pt x="306109" y="55955"/>
                    </a:cubicBezTo>
                    <a:cubicBezTo>
                      <a:pt x="303972" y="54376"/>
                      <a:pt x="302208" y="52355"/>
                      <a:pt x="300937" y="50026"/>
                    </a:cubicBezTo>
                    <a:cubicBezTo>
                      <a:pt x="293603" y="35004"/>
                      <a:pt x="282187" y="22344"/>
                      <a:pt x="267993" y="13495"/>
                    </a:cubicBezTo>
                    <a:cubicBezTo>
                      <a:pt x="253799" y="4652"/>
                      <a:pt x="237398" y="-26"/>
                      <a:pt x="220669" y="0"/>
                    </a:cubicBezTo>
                    <a:close/>
                  </a:path>
                </a:pathLst>
              </a:custGeom>
              <a:solidFill>
                <a:srgbClr val="FFFFFF"/>
              </a:solidFill>
              <a:ln w="6417" cap="flat">
                <a:noFill/>
                <a:prstDash val="solid"/>
                <a:miter/>
              </a:ln>
            </p:spPr>
            <p:txBody>
              <a:bodyPr rtlCol="0" anchor="ctr"/>
              <a:lstStyle/>
              <a:p>
                <a:endParaRPr lang="en-US" sz="810"/>
              </a:p>
            </p:txBody>
          </p:sp>
          <p:sp>
            <p:nvSpPr>
              <p:cNvPr id="47" name="Freeform: Shape 978">
                <a:extLst>
                  <a:ext uri="{FF2B5EF4-FFF2-40B4-BE49-F238E27FC236}">
                    <a16:creationId xmlns:a16="http://schemas.microsoft.com/office/drawing/2014/main" id="{2143E588-B147-AC94-3B95-55D6F751D574}"/>
                  </a:ext>
                </a:extLst>
              </p:cNvPr>
              <p:cNvSpPr/>
              <p:nvPr/>
            </p:nvSpPr>
            <p:spPr>
              <a:xfrm>
                <a:off x="1311166" y="3813420"/>
                <a:ext cx="176642" cy="176963"/>
              </a:xfrm>
              <a:custGeom>
                <a:avLst/>
                <a:gdLst>
                  <a:gd name="connsiteX0" fmla="*/ 154768 w 176642"/>
                  <a:gd name="connsiteY0" fmla="*/ 59811 h 176963"/>
                  <a:gd name="connsiteX1" fmla="*/ 168314 w 176642"/>
                  <a:gd name="connsiteY1" fmla="*/ 42897 h 176963"/>
                  <a:gd name="connsiteX2" fmla="*/ 133900 w 176642"/>
                  <a:gd name="connsiteY2" fmla="*/ 8509 h 176963"/>
                  <a:gd name="connsiteX3" fmla="*/ 116973 w 176642"/>
                  <a:gd name="connsiteY3" fmla="*/ 22042 h 176963"/>
                  <a:gd name="connsiteX4" fmla="*/ 114868 w 176642"/>
                  <a:gd name="connsiteY4" fmla="*/ 21586 h 176963"/>
                  <a:gd name="connsiteX5" fmla="*/ 112487 w 176642"/>
                  <a:gd name="connsiteY5" fmla="*/ 0 h 176963"/>
                  <a:gd name="connsiteX6" fmla="*/ 64162 w 176642"/>
                  <a:gd name="connsiteY6" fmla="*/ 0 h 176963"/>
                  <a:gd name="connsiteX7" fmla="*/ 61781 w 176642"/>
                  <a:gd name="connsiteY7" fmla="*/ 21586 h 176963"/>
                  <a:gd name="connsiteX8" fmla="*/ 60132 w 176642"/>
                  <a:gd name="connsiteY8" fmla="*/ 22228 h 176963"/>
                  <a:gd name="connsiteX9" fmla="*/ 43198 w 176642"/>
                  <a:gd name="connsiteY9" fmla="*/ 8688 h 176963"/>
                  <a:gd name="connsiteX10" fmla="*/ 8785 w 176642"/>
                  <a:gd name="connsiteY10" fmla="*/ 43076 h 176963"/>
                  <a:gd name="connsiteX11" fmla="*/ 22331 w 176642"/>
                  <a:gd name="connsiteY11" fmla="*/ 59811 h 176963"/>
                  <a:gd name="connsiteX12" fmla="*/ 21599 w 176642"/>
                  <a:gd name="connsiteY12" fmla="*/ 61550 h 176963"/>
                  <a:gd name="connsiteX13" fmla="*/ 0 w 176642"/>
                  <a:gd name="connsiteY13" fmla="*/ 63925 h 176963"/>
                  <a:gd name="connsiteX14" fmla="*/ 0 w 176642"/>
                  <a:gd name="connsiteY14" fmla="*/ 112577 h 176963"/>
                  <a:gd name="connsiteX15" fmla="*/ 21599 w 176642"/>
                  <a:gd name="connsiteY15" fmla="*/ 114958 h 176963"/>
                  <a:gd name="connsiteX16" fmla="*/ 24256 w 176642"/>
                  <a:gd name="connsiteY16" fmla="*/ 120720 h 176963"/>
                  <a:gd name="connsiteX17" fmla="*/ 27913 w 176642"/>
                  <a:gd name="connsiteY17" fmla="*/ 116877 h 176963"/>
                  <a:gd name="connsiteX18" fmla="*/ 34048 w 176642"/>
                  <a:gd name="connsiteY18" fmla="*/ 102791 h 176963"/>
                  <a:gd name="connsiteX19" fmla="*/ 33316 w 176642"/>
                  <a:gd name="connsiteY19" fmla="*/ 100417 h 176963"/>
                  <a:gd name="connsiteX20" fmla="*/ 15741 w 176642"/>
                  <a:gd name="connsiteY20" fmla="*/ 98499 h 176963"/>
                  <a:gd name="connsiteX21" fmla="*/ 15741 w 176642"/>
                  <a:gd name="connsiteY21" fmla="*/ 78100 h 176963"/>
                  <a:gd name="connsiteX22" fmla="*/ 33316 w 176642"/>
                  <a:gd name="connsiteY22" fmla="*/ 76181 h 176963"/>
                  <a:gd name="connsiteX23" fmla="*/ 34869 w 176642"/>
                  <a:gd name="connsiteY23" fmla="*/ 71246 h 176963"/>
                  <a:gd name="connsiteX24" fmla="*/ 38533 w 176642"/>
                  <a:gd name="connsiteY24" fmla="*/ 62096 h 176963"/>
                  <a:gd name="connsiteX25" fmla="*/ 40824 w 176642"/>
                  <a:gd name="connsiteY25" fmla="*/ 57527 h 176963"/>
                  <a:gd name="connsiteX26" fmla="*/ 29838 w 176642"/>
                  <a:gd name="connsiteY26" fmla="*/ 43808 h 176963"/>
                  <a:gd name="connsiteX27" fmla="*/ 44302 w 176642"/>
                  <a:gd name="connsiteY27" fmla="*/ 29357 h 176963"/>
                  <a:gd name="connsiteX28" fmla="*/ 58117 w 176642"/>
                  <a:gd name="connsiteY28" fmla="*/ 40330 h 176963"/>
                  <a:gd name="connsiteX29" fmla="*/ 62693 w 176642"/>
                  <a:gd name="connsiteY29" fmla="*/ 37956 h 176963"/>
                  <a:gd name="connsiteX30" fmla="*/ 71849 w 176642"/>
                  <a:gd name="connsiteY30" fmla="*/ 34298 h 176963"/>
                  <a:gd name="connsiteX31" fmla="*/ 76701 w 176642"/>
                  <a:gd name="connsiteY31" fmla="*/ 32745 h 176963"/>
                  <a:gd name="connsiteX32" fmla="*/ 78253 w 176642"/>
                  <a:gd name="connsiteY32" fmla="*/ 15734 h 176963"/>
                  <a:gd name="connsiteX33" fmla="*/ 98755 w 176642"/>
                  <a:gd name="connsiteY33" fmla="*/ 15734 h 176963"/>
                  <a:gd name="connsiteX34" fmla="*/ 100770 w 176642"/>
                  <a:gd name="connsiteY34" fmla="*/ 33201 h 176963"/>
                  <a:gd name="connsiteX35" fmla="*/ 105621 w 176642"/>
                  <a:gd name="connsiteY35" fmla="*/ 34754 h 176963"/>
                  <a:gd name="connsiteX36" fmla="*/ 114772 w 176642"/>
                  <a:gd name="connsiteY36" fmla="*/ 38411 h 176963"/>
                  <a:gd name="connsiteX37" fmla="*/ 119353 w 176642"/>
                  <a:gd name="connsiteY37" fmla="*/ 40792 h 176963"/>
                  <a:gd name="connsiteX38" fmla="*/ 133079 w 176642"/>
                  <a:gd name="connsiteY38" fmla="*/ 29819 h 176963"/>
                  <a:gd name="connsiteX39" fmla="*/ 147632 w 176642"/>
                  <a:gd name="connsiteY39" fmla="*/ 44263 h 176963"/>
                  <a:gd name="connsiteX40" fmla="*/ 136557 w 176642"/>
                  <a:gd name="connsiteY40" fmla="*/ 57983 h 176963"/>
                  <a:gd name="connsiteX41" fmla="*/ 138937 w 176642"/>
                  <a:gd name="connsiteY41" fmla="*/ 62558 h 176963"/>
                  <a:gd name="connsiteX42" fmla="*/ 142595 w 176642"/>
                  <a:gd name="connsiteY42" fmla="*/ 71702 h 176963"/>
                  <a:gd name="connsiteX43" fmla="*/ 144154 w 176642"/>
                  <a:gd name="connsiteY43" fmla="*/ 76637 h 176963"/>
                  <a:gd name="connsiteX44" fmla="*/ 161634 w 176642"/>
                  <a:gd name="connsiteY44" fmla="*/ 78561 h 176963"/>
                  <a:gd name="connsiteX45" fmla="*/ 161634 w 176642"/>
                  <a:gd name="connsiteY45" fmla="*/ 99044 h 176963"/>
                  <a:gd name="connsiteX46" fmla="*/ 144154 w 176642"/>
                  <a:gd name="connsiteY46" fmla="*/ 100963 h 176963"/>
                  <a:gd name="connsiteX47" fmla="*/ 142326 w 176642"/>
                  <a:gd name="connsiteY47" fmla="*/ 105538 h 176963"/>
                  <a:gd name="connsiteX48" fmla="*/ 138662 w 176642"/>
                  <a:gd name="connsiteY48" fmla="*/ 114682 h 176963"/>
                  <a:gd name="connsiteX49" fmla="*/ 136281 w 176642"/>
                  <a:gd name="connsiteY49" fmla="*/ 119167 h 176963"/>
                  <a:gd name="connsiteX50" fmla="*/ 147267 w 176642"/>
                  <a:gd name="connsiteY50" fmla="*/ 132976 h 176963"/>
                  <a:gd name="connsiteX51" fmla="*/ 133169 w 176642"/>
                  <a:gd name="connsiteY51" fmla="*/ 147055 h 176963"/>
                  <a:gd name="connsiteX52" fmla="*/ 119443 w 176642"/>
                  <a:gd name="connsiteY52" fmla="*/ 136082 h 176963"/>
                  <a:gd name="connsiteX53" fmla="*/ 114868 w 176642"/>
                  <a:gd name="connsiteY53" fmla="*/ 138367 h 176963"/>
                  <a:gd name="connsiteX54" fmla="*/ 105711 w 176642"/>
                  <a:gd name="connsiteY54" fmla="*/ 142024 h 176963"/>
                  <a:gd name="connsiteX55" fmla="*/ 100860 w 176642"/>
                  <a:gd name="connsiteY55" fmla="*/ 143583 h 176963"/>
                  <a:gd name="connsiteX56" fmla="*/ 98851 w 176642"/>
                  <a:gd name="connsiteY56" fmla="*/ 161140 h 176963"/>
                  <a:gd name="connsiteX57" fmla="*/ 78253 w 176642"/>
                  <a:gd name="connsiteY57" fmla="*/ 161140 h 176963"/>
                  <a:gd name="connsiteX58" fmla="*/ 76335 w 176642"/>
                  <a:gd name="connsiteY58" fmla="*/ 143583 h 176963"/>
                  <a:gd name="connsiteX59" fmla="*/ 71484 w 176642"/>
                  <a:gd name="connsiteY59" fmla="*/ 142120 h 176963"/>
                  <a:gd name="connsiteX60" fmla="*/ 68371 w 176642"/>
                  <a:gd name="connsiteY60" fmla="*/ 141023 h 176963"/>
                  <a:gd name="connsiteX61" fmla="*/ 57020 w 176642"/>
                  <a:gd name="connsiteY61" fmla="*/ 147151 h 176963"/>
                  <a:gd name="connsiteX62" fmla="*/ 53087 w 176642"/>
                  <a:gd name="connsiteY62" fmla="*/ 151264 h 176963"/>
                  <a:gd name="connsiteX63" fmla="*/ 55371 w 176642"/>
                  <a:gd name="connsiteY63" fmla="*/ 152451 h 176963"/>
                  <a:gd name="connsiteX64" fmla="*/ 61781 w 176642"/>
                  <a:gd name="connsiteY64" fmla="*/ 155378 h 176963"/>
                  <a:gd name="connsiteX65" fmla="*/ 64162 w 176642"/>
                  <a:gd name="connsiteY65" fmla="*/ 176964 h 176963"/>
                  <a:gd name="connsiteX66" fmla="*/ 112853 w 176642"/>
                  <a:gd name="connsiteY66" fmla="*/ 176964 h 176963"/>
                  <a:gd name="connsiteX67" fmla="*/ 114868 w 176642"/>
                  <a:gd name="connsiteY67" fmla="*/ 155288 h 176963"/>
                  <a:gd name="connsiteX68" fmla="*/ 116607 w 176642"/>
                  <a:gd name="connsiteY68" fmla="*/ 154556 h 176963"/>
                  <a:gd name="connsiteX69" fmla="*/ 133534 w 176642"/>
                  <a:gd name="connsiteY69" fmla="*/ 168179 h 176963"/>
                  <a:gd name="connsiteX70" fmla="*/ 167948 w 176642"/>
                  <a:gd name="connsiteY70" fmla="*/ 133798 h 176963"/>
                  <a:gd name="connsiteX71" fmla="*/ 154402 w 176642"/>
                  <a:gd name="connsiteY71" fmla="*/ 116787 h 176963"/>
                  <a:gd name="connsiteX72" fmla="*/ 155140 w 176642"/>
                  <a:gd name="connsiteY72" fmla="*/ 115138 h 176963"/>
                  <a:gd name="connsiteX73" fmla="*/ 176643 w 176642"/>
                  <a:gd name="connsiteY73" fmla="*/ 112763 h 176963"/>
                  <a:gd name="connsiteX74" fmla="*/ 176643 w 176642"/>
                  <a:gd name="connsiteY74" fmla="*/ 64111 h 176963"/>
                  <a:gd name="connsiteX75" fmla="*/ 155140 w 176642"/>
                  <a:gd name="connsiteY75" fmla="*/ 61730 h 176963"/>
                  <a:gd name="connsiteX76" fmla="*/ 154768 w 176642"/>
                  <a:gd name="connsiteY76" fmla="*/ 59811 h 17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76642" h="176963">
                    <a:moveTo>
                      <a:pt x="154768" y="59811"/>
                    </a:moveTo>
                    <a:lnTo>
                      <a:pt x="168314" y="42897"/>
                    </a:lnTo>
                    <a:lnTo>
                      <a:pt x="133900" y="8509"/>
                    </a:lnTo>
                    <a:lnTo>
                      <a:pt x="116973" y="22042"/>
                    </a:lnTo>
                    <a:lnTo>
                      <a:pt x="114868" y="21586"/>
                    </a:lnTo>
                    <a:lnTo>
                      <a:pt x="112487" y="0"/>
                    </a:lnTo>
                    <a:lnTo>
                      <a:pt x="64162" y="0"/>
                    </a:lnTo>
                    <a:lnTo>
                      <a:pt x="61781" y="21586"/>
                    </a:lnTo>
                    <a:lnTo>
                      <a:pt x="60132" y="22228"/>
                    </a:lnTo>
                    <a:lnTo>
                      <a:pt x="43198" y="8688"/>
                    </a:lnTo>
                    <a:lnTo>
                      <a:pt x="8785" y="43076"/>
                    </a:lnTo>
                    <a:lnTo>
                      <a:pt x="22331" y="59811"/>
                    </a:lnTo>
                    <a:cubicBezTo>
                      <a:pt x="22331" y="60363"/>
                      <a:pt x="21875" y="60999"/>
                      <a:pt x="21599" y="61550"/>
                    </a:cubicBezTo>
                    <a:lnTo>
                      <a:pt x="0" y="63925"/>
                    </a:lnTo>
                    <a:lnTo>
                      <a:pt x="0" y="112577"/>
                    </a:lnTo>
                    <a:lnTo>
                      <a:pt x="21599" y="114958"/>
                    </a:lnTo>
                    <a:cubicBezTo>
                      <a:pt x="22427" y="116877"/>
                      <a:pt x="23248" y="118891"/>
                      <a:pt x="24256" y="120720"/>
                    </a:cubicBezTo>
                    <a:lnTo>
                      <a:pt x="27913" y="116877"/>
                    </a:lnTo>
                    <a:cubicBezTo>
                      <a:pt x="30878" y="112635"/>
                      <a:pt x="32957" y="107848"/>
                      <a:pt x="34048" y="102791"/>
                    </a:cubicBezTo>
                    <a:lnTo>
                      <a:pt x="33316" y="100417"/>
                    </a:lnTo>
                    <a:lnTo>
                      <a:pt x="15741" y="98499"/>
                    </a:lnTo>
                    <a:lnTo>
                      <a:pt x="15741" y="78100"/>
                    </a:lnTo>
                    <a:lnTo>
                      <a:pt x="33316" y="76181"/>
                    </a:lnTo>
                    <a:lnTo>
                      <a:pt x="34869" y="71246"/>
                    </a:lnTo>
                    <a:cubicBezTo>
                      <a:pt x="35800" y="68089"/>
                      <a:pt x="37025" y="65028"/>
                      <a:pt x="38533" y="62096"/>
                    </a:cubicBezTo>
                    <a:lnTo>
                      <a:pt x="40824" y="57527"/>
                    </a:lnTo>
                    <a:lnTo>
                      <a:pt x="29838" y="43808"/>
                    </a:lnTo>
                    <a:lnTo>
                      <a:pt x="44302" y="29357"/>
                    </a:lnTo>
                    <a:lnTo>
                      <a:pt x="58117" y="40330"/>
                    </a:lnTo>
                    <a:lnTo>
                      <a:pt x="62693" y="37956"/>
                    </a:lnTo>
                    <a:cubicBezTo>
                      <a:pt x="65638" y="36473"/>
                      <a:pt x="68699" y="35254"/>
                      <a:pt x="71849" y="34298"/>
                    </a:cubicBezTo>
                    <a:lnTo>
                      <a:pt x="76701" y="32745"/>
                    </a:lnTo>
                    <a:lnTo>
                      <a:pt x="78253" y="15734"/>
                    </a:lnTo>
                    <a:lnTo>
                      <a:pt x="98755" y="15734"/>
                    </a:lnTo>
                    <a:lnTo>
                      <a:pt x="100770" y="33201"/>
                    </a:lnTo>
                    <a:lnTo>
                      <a:pt x="105621" y="34754"/>
                    </a:lnTo>
                    <a:cubicBezTo>
                      <a:pt x="108765" y="35729"/>
                      <a:pt x="111826" y="36948"/>
                      <a:pt x="114772" y="38411"/>
                    </a:cubicBezTo>
                    <a:lnTo>
                      <a:pt x="119353" y="40792"/>
                    </a:lnTo>
                    <a:lnTo>
                      <a:pt x="133079" y="29819"/>
                    </a:lnTo>
                    <a:lnTo>
                      <a:pt x="147632" y="44263"/>
                    </a:lnTo>
                    <a:lnTo>
                      <a:pt x="136557" y="57983"/>
                    </a:lnTo>
                    <a:lnTo>
                      <a:pt x="138937" y="62558"/>
                    </a:lnTo>
                    <a:cubicBezTo>
                      <a:pt x="140401" y="65503"/>
                      <a:pt x="141626" y="68558"/>
                      <a:pt x="142595" y="71702"/>
                    </a:cubicBezTo>
                    <a:lnTo>
                      <a:pt x="144154" y="76637"/>
                    </a:lnTo>
                    <a:lnTo>
                      <a:pt x="161634" y="78561"/>
                    </a:lnTo>
                    <a:lnTo>
                      <a:pt x="161634" y="99044"/>
                    </a:lnTo>
                    <a:lnTo>
                      <a:pt x="144154" y="100963"/>
                    </a:lnTo>
                    <a:lnTo>
                      <a:pt x="142326" y="105538"/>
                    </a:lnTo>
                    <a:cubicBezTo>
                      <a:pt x="141344" y="108676"/>
                      <a:pt x="140125" y="111737"/>
                      <a:pt x="138662" y="114682"/>
                    </a:cubicBezTo>
                    <a:lnTo>
                      <a:pt x="136281" y="119167"/>
                    </a:lnTo>
                    <a:lnTo>
                      <a:pt x="147267" y="132976"/>
                    </a:lnTo>
                    <a:lnTo>
                      <a:pt x="133169" y="147055"/>
                    </a:lnTo>
                    <a:lnTo>
                      <a:pt x="119443" y="136082"/>
                    </a:lnTo>
                    <a:lnTo>
                      <a:pt x="114868" y="138367"/>
                    </a:lnTo>
                    <a:cubicBezTo>
                      <a:pt x="111935" y="139874"/>
                      <a:pt x="108875" y="141100"/>
                      <a:pt x="105711" y="142024"/>
                    </a:cubicBezTo>
                    <a:lnTo>
                      <a:pt x="100860" y="143583"/>
                    </a:lnTo>
                    <a:lnTo>
                      <a:pt x="98851" y="161140"/>
                    </a:lnTo>
                    <a:lnTo>
                      <a:pt x="78253" y="161140"/>
                    </a:lnTo>
                    <a:lnTo>
                      <a:pt x="76335" y="143583"/>
                    </a:lnTo>
                    <a:lnTo>
                      <a:pt x="71484" y="142120"/>
                    </a:lnTo>
                    <a:cubicBezTo>
                      <a:pt x="70425" y="141806"/>
                      <a:pt x="69385" y="141440"/>
                      <a:pt x="68371" y="141023"/>
                    </a:cubicBezTo>
                    <a:cubicBezTo>
                      <a:pt x="64123" y="142063"/>
                      <a:pt x="60222" y="144174"/>
                      <a:pt x="57020" y="147151"/>
                    </a:cubicBezTo>
                    <a:lnTo>
                      <a:pt x="53087" y="151264"/>
                    </a:lnTo>
                    <a:lnTo>
                      <a:pt x="55371" y="152451"/>
                    </a:lnTo>
                    <a:cubicBezTo>
                      <a:pt x="57450" y="153555"/>
                      <a:pt x="59587" y="154537"/>
                      <a:pt x="61781" y="155378"/>
                    </a:cubicBezTo>
                    <a:lnTo>
                      <a:pt x="64162" y="176964"/>
                    </a:lnTo>
                    <a:lnTo>
                      <a:pt x="112853" y="176964"/>
                    </a:lnTo>
                    <a:lnTo>
                      <a:pt x="114868" y="155288"/>
                    </a:lnTo>
                    <a:lnTo>
                      <a:pt x="116607" y="154556"/>
                    </a:lnTo>
                    <a:lnTo>
                      <a:pt x="133534" y="168179"/>
                    </a:lnTo>
                    <a:lnTo>
                      <a:pt x="167948" y="133798"/>
                    </a:lnTo>
                    <a:lnTo>
                      <a:pt x="154402" y="116787"/>
                    </a:lnTo>
                    <a:lnTo>
                      <a:pt x="155140" y="115138"/>
                    </a:lnTo>
                    <a:lnTo>
                      <a:pt x="176643" y="112763"/>
                    </a:lnTo>
                    <a:lnTo>
                      <a:pt x="176643" y="64111"/>
                    </a:lnTo>
                    <a:lnTo>
                      <a:pt x="155140" y="61730"/>
                    </a:lnTo>
                    <a:cubicBezTo>
                      <a:pt x="155230" y="61185"/>
                      <a:pt x="155044" y="60543"/>
                      <a:pt x="154768" y="59811"/>
                    </a:cubicBezTo>
                    <a:close/>
                  </a:path>
                </a:pathLst>
              </a:custGeom>
              <a:solidFill>
                <a:srgbClr val="2D5967"/>
              </a:solidFill>
              <a:ln w="6417" cap="flat">
                <a:noFill/>
                <a:prstDash val="solid"/>
                <a:miter/>
              </a:ln>
            </p:spPr>
            <p:txBody>
              <a:bodyPr rtlCol="0" anchor="ctr"/>
              <a:lstStyle/>
              <a:p>
                <a:endParaRPr lang="en-US" sz="810"/>
              </a:p>
            </p:txBody>
          </p:sp>
          <p:sp>
            <p:nvSpPr>
              <p:cNvPr id="48" name="Freeform: Shape 979">
                <a:extLst>
                  <a:ext uri="{FF2B5EF4-FFF2-40B4-BE49-F238E27FC236}">
                    <a16:creationId xmlns:a16="http://schemas.microsoft.com/office/drawing/2014/main" id="{CD3C5AE4-4CD4-C0AE-B926-7A2162B7C31B}"/>
                  </a:ext>
                </a:extLst>
              </p:cNvPr>
              <p:cNvSpPr/>
              <p:nvPr/>
            </p:nvSpPr>
            <p:spPr>
              <a:xfrm>
                <a:off x="1268436" y="3879512"/>
                <a:ext cx="151187" cy="153428"/>
              </a:xfrm>
              <a:custGeom>
                <a:avLst/>
                <a:gdLst>
                  <a:gd name="connsiteX0" fmla="*/ 86204 w 151187"/>
                  <a:gd name="connsiteY0" fmla="*/ 78043 h 153428"/>
                  <a:gd name="connsiteX1" fmla="*/ 91145 w 151187"/>
                  <a:gd name="connsiteY1" fmla="*/ 72923 h 153428"/>
                  <a:gd name="connsiteX2" fmla="*/ 123730 w 151187"/>
                  <a:gd name="connsiteY2" fmla="*/ 61218 h 153428"/>
                  <a:gd name="connsiteX3" fmla="*/ 142204 w 151187"/>
                  <a:gd name="connsiteY3" fmla="*/ 52556 h 153428"/>
                  <a:gd name="connsiteX4" fmla="*/ 151187 w 151187"/>
                  <a:gd name="connsiteY4" fmla="*/ 34242 h 153428"/>
                  <a:gd name="connsiteX5" fmla="*/ 132880 w 151187"/>
                  <a:gd name="connsiteY5" fmla="*/ 46588 h 153428"/>
                  <a:gd name="connsiteX6" fmla="*/ 126835 w 151187"/>
                  <a:gd name="connsiteY6" fmla="*/ 48417 h 153428"/>
                  <a:gd name="connsiteX7" fmla="*/ 122626 w 151187"/>
                  <a:gd name="connsiteY7" fmla="*/ 47499 h 153428"/>
                  <a:gd name="connsiteX8" fmla="*/ 112192 w 151187"/>
                  <a:gd name="connsiteY8" fmla="*/ 36161 h 153428"/>
                  <a:gd name="connsiteX9" fmla="*/ 106975 w 151187"/>
                  <a:gd name="connsiteY9" fmla="*/ 23725 h 153428"/>
                  <a:gd name="connsiteX10" fmla="*/ 108310 w 151187"/>
                  <a:gd name="connsiteY10" fmla="*/ 18534 h 153428"/>
                  <a:gd name="connsiteX11" fmla="*/ 111923 w 151187"/>
                  <a:gd name="connsiteY11" fmla="*/ 14574 h 153428"/>
                  <a:gd name="connsiteX12" fmla="*/ 131507 w 151187"/>
                  <a:gd name="connsiteY12" fmla="*/ 1497 h 153428"/>
                  <a:gd name="connsiteX13" fmla="*/ 121804 w 151187"/>
                  <a:gd name="connsiteY13" fmla="*/ 34 h 153428"/>
                  <a:gd name="connsiteX14" fmla="*/ 99378 w 151187"/>
                  <a:gd name="connsiteY14" fmla="*/ 7625 h 153428"/>
                  <a:gd name="connsiteX15" fmla="*/ 90227 w 151187"/>
                  <a:gd name="connsiteY15" fmla="*/ 30308 h 153428"/>
                  <a:gd name="connsiteX16" fmla="*/ 79428 w 151187"/>
                  <a:gd name="connsiteY16" fmla="*/ 59569 h 153428"/>
                  <a:gd name="connsiteX17" fmla="*/ 75032 w 151187"/>
                  <a:gd name="connsiteY17" fmla="*/ 64234 h 153428"/>
                  <a:gd name="connsiteX18" fmla="*/ 73845 w 151187"/>
                  <a:gd name="connsiteY18" fmla="*/ 65518 h 153428"/>
                  <a:gd name="connsiteX19" fmla="*/ 27259 w 151187"/>
                  <a:gd name="connsiteY19" fmla="*/ 113073 h 153428"/>
                  <a:gd name="connsiteX20" fmla="*/ 22042 w 151187"/>
                  <a:gd name="connsiteY20" fmla="*/ 118463 h 153428"/>
                  <a:gd name="connsiteX21" fmla="*/ 20303 w 151187"/>
                  <a:gd name="connsiteY21" fmla="*/ 119015 h 153428"/>
                  <a:gd name="connsiteX22" fmla="*/ 18840 w 151187"/>
                  <a:gd name="connsiteY22" fmla="*/ 119015 h 153428"/>
                  <a:gd name="connsiteX23" fmla="*/ 17101 w 151187"/>
                  <a:gd name="connsiteY23" fmla="*/ 119015 h 153428"/>
                  <a:gd name="connsiteX24" fmla="*/ 10466 w 151187"/>
                  <a:gd name="connsiteY24" fmla="*/ 120356 h 153428"/>
                  <a:gd name="connsiteX25" fmla="*/ 4928 w 151187"/>
                  <a:gd name="connsiteY25" fmla="*/ 124225 h 153428"/>
                  <a:gd name="connsiteX26" fmla="*/ 0 w 151187"/>
                  <a:gd name="connsiteY26" fmla="*/ 136347 h 153428"/>
                  <a:gd name="connsiteX27" fmla="*/ 4928 w 151187"/>
                  <a:gd name="connsiteY27" fmla="*/ 148462 h 153428"/>
                  <a:gd name="connsiteX28" fmla="*/ 10402 w 151187"/>
                  <a:gd name="connsiteY28" fmla="*/ 152139 h 153428"/>
                  <a:gd name="connsiteX29" fmla="*/ 16870 w 151187"/>
                  <a:gd name="connsiteY29" fmla="*/ 153428 h 153428"/>
                  <a:gd name="connsiteX30" fmla="*/ 23338 w 151187"/>
                  <a:gd name="connsiteY30" fmla="*/ 152139 h 153428"/>
                  <a:gd name="connsiteX31" fmla="*/ 28812 w 151187"/>
                  <a:gd name="connsiteY31" fmla="*/ 148462 h 153428"/>
                  <a:gd name="connsiteX32" fmla="*/ 32751 w 151187"/>
                  <a:gd name="connsiteY32" fmla="*/ 141763 h 153428"/>
                  <a:gd name="connsiteX33" fmla="*/ 33297 w 151187"/>
                  <a:gd name="connsiteY33" fmla="*/ 134011 h 153428"/>
                  <a:gd name="connsiteX34" fmla="*/ 33297 w 151187"/>
                  <a:gd name="connsiteY34" fmla="*/ 132644 h 153428"/>
                  <a:gd name="connsiteX35" fmla="*/ 34304 w 151187"/>
                  <a:gd name="connsiteY35" fmla="*/ 131541 h 153428"/>
                  <a:gd name="connsiteX36" fmla="*/ 39431 w 151187"/>
                  <a:gd name="connsiteY36" fmla="*/ 126330 h 153428"/>
                  <a:gd name="connsiteX37" fmla="*/ 86204 w 151187"/>
                  <a:gd name="connsiteY37" fmla="*/ 78043 h 153428"/>
                  <a:gd name="connsiteX38" fmla="*/ 23691 w 151187"/>
                  <a:gd name="connsiteY38" fmla="*/ 140960 h 153428"/>
                  <a:gd name="connsiteX39" fmla="*/ 16459 w 151187"/>
                  <a:gd name="connsiteY39" fmla="*/ 143983 h 153428"/>
                  <a:gd name="connsiteX40" fmla="*/ 10145 w 151187"/>
                  <a:gd name="connsiteY40" fmla="*/ 139228 h 153428"/>
                  <a:gd name="connsiteX41" fmla="*/ 11152 w 151187"/>
                  <a:gd name="connsiteY41" fmla="*/ 131451 h 153428"/>
                  <a:gd name="connsiteX42" fmla="*/ 18474 w 151187"/>
                  <a:gd name="connsiteY42" fmla="*/ 128345 h 153428"/>
                  <a:gd name="connsiteX43" fmla="*/ 24698 w 151187"/>
                  <a:gd name="connsiteY43" fmla="*/ 133190 h 153428"/>
                  <a:gd name="connsiteX44" fmla="*/ 23691 w 151187"/>
                  <a:gd name="connsiteY44" fmla="*/ 140960 h 15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1187" h="153428">
                    <a:moveTo>
                      <a:pt x="86204" y="78043"/>
                    </a:moveTo>
                    <a:lnTo>
                      <a:pt x="91145" y="72923"/>
                    </a:lnTo>
                    <a:cubicBezTo>
                      <a:pt x="100225" y="65203"/>
                      <a:pt x="111801" y="61039"/>
                      <a:pt x="123730" y="61218"/>
                    </a:cubicBezTo>
                    <a:cubicBezTo>
                      <a:pt x="130692" y="60519"/>
                      <a:pt x="137211" y="57458"/>
                      <a:pt x="142204" y="52556"/>
                    </a:cubicBezTo>
                    <a:cubicBezTo>
                      <a:pt x="147196" y="47647"/>
                      <a:pt x="150366" y="41185"/>
                      <a:pt x="151187" y="34242"/>
                    </a:cubicBezTo>
                    <a:lnTo>
                      <a:pt x="132880" y="46588"/>
                    </a:lnTo>
                    <a:cubicBezTo>
                      <a:pt x="131103" y="47801"/>
                      <a:pt x="128991" y="48442"/>
                      <a:pt x="126835" y="48417"/>
                    </a:cubicBezTo>
                    <a:cubicBezTo>
                      <a:pt x="125385" y="48391"/>
                      <a:pt x="123954" y="48083"/>
                      <a:pt x="122626" y="47499"/>
                    </a:cubicBezTo>
                    <a:cubicBezTo>
                      <a:pt x="118108" y="44830"/>
                      <a:pt x="114476" y="40883"/>
                      <a:pt x="112192" y="36161"/>
                    </a:cubicBezTo>
                    <a:cubicBezTo>
                      <a:pt x="109510" y="32477"/>
                      <a:pt x="107726" y="28217"/>
                      <a:pt x="106975" y="23725"/>
                    </a:cubicBezTo>
                    <a:cubicBezTo>
                      <a:pt x="106988" y="21909"/>
                      <a:pt x="107444" y="20131"/>
                      <a:pt x="108310" y="18534"/>
                    </a:cubicBezTo>
                    <a:cubicBezTo>
                      <a:pt x="109170" y="16942"/>
                      <a:pt x="110408" y="15582"/>
                      <a:pt x="111923" y="14574"/>
                    </a:cubicBezTo>
                    <a:lnTo>
                      <a:pt x="131507" y="1497"/>
                    </a:lnTo>
                    <a:cubicBezTo>
                      <a:pt x="128375" y="470"/>
                      <a:pt x="125096" y="-24"/>
                      <a:pt x="121804" y="34"/>
                    </a:cubicBezTo>
                    <a:cubicBezTo>
                      <a:pt x="113642" y="-338"/>
                      <a:pt x="105634" y="2369"/>
                      <a:pt x="99378" y="7625"/>
                    </a:cubicBezTo>
                    <a:cubicBezTo>
                      <a:pt x="93878" y="13952"/>
                      <a:pt x="90657" y="21935"/>
                      <a:pt x="90227" y="30308"/>
                    </a:cubicBezTo>
                    <a:cubicBezTo>
                      <a:pt x="89534" y="40903"/>
                      <a:pt x="85787" y="51067"/>
                      <a:pt x="79428" y="59569"/>
                    </a:cubicBezTo>
                    <a:lnTo>
                      <a:pt x="75032" y="64234"/>
                    </a:lnTo>
                    <a:lnTo>
                      <a:pt x="73845" y="65518"/>
                    </a:lnTo>
                    <a:cubicBezTo>
                      <a:pt x="59567" y="80514"/>
                      <a:pt x="37237" y="102556"/>
                      <a:pt x="27259" y="113073"/>
                    </a:cubicBezTo>
                    <a:lnTo>
                      <a:pt x="22042" y="118463"/>
                    </a:lnTo>
                    <a:lnTo>
                      <a:pt x="20303" y="119015"/>
                    </a:lnTo>
                    <a:lnTo>
                      <a:pt x="18840" y="119015"/>
                    </a:lnTo>
                    <a:lnTo>
                      <a:pt x="17101" y="119015"/>
                    </a:lnTo>
                    <a:cubicBezTo>
                      <a:pt x="14823" y="119002"/>
                      <a:pt x="12564" y="119458"/>
                      <a:pt x="10466" y="120356"/>
                    </a:cubicBezTo>
                    <a:cubicBezTo>
                      <a:pt x="8374" y="121248"/>
                      <a:pt x="6487" y="122570"/>
                      <a:pt x="4928" y="124225"/>
                    </a:cubicBezTo>
                    <a:cubicBezTo>
                      <a:pt x="1765" y="127472"/>
                      <a:pt x="0" y="131816"/>
                      <a:pt x="0" y="136347"/>
                    </a:cubicBezTo>
                    <a:cubicBezTo>
                      <a:pt x="0" y="140871"/>
                      <a:pt x="1765" y="145221"/>
                      <a:pt x="4928" y="148462"/>
                    </a:cubicBezTo>
                    <a:cubicBezTo>
                      <a:pt x="6494" y="150034"/>
                      <a:pt x="8355" y="151285"/>
                      <a:pt x="10402" y="152139"/>
                    </a:cubicBezTo>
                    <a:cubicBezTo>
                      <a:pt x="12449" y="152986"/>
                      <a:pt x="14650" y="153428"/>
                      <a:pt x="16870" y="153428"/>
                    </a:cubicBezTo>
                    <a:cubicBezTo>
                      <a:pt x="19090" y="153428"/>
                      <a:pt x="21291" y="152986"/>
                      <a:pt x="23338" y="152139"/>
                    </a:cubicBezTo>
                    <a:cubicBezTo>
                      <a:pt x="25385" y="151285"/>
                      <a:pt x="27246" y="150034"/>
                      <a:pt x="28812" y="148462"/>
                    </a:cubicBezTo>
                    <a:cubicBezTo>
                      <a:pt x="30628" y="146562"/>
                      <a:pt x="31975" y="144272"/>
                      <a:pt x="32751" y="141763"/>
                    </a:cubicBezTo>
                    <a:cubicBezTo>
                      <a:pt x="33528" y="139254"/>
                      <a:pt x="33720" y="136603"/>
                      <a:pt x="33297" y="134011"/>
                    </a:cubicBezTo>
                    <a:lnTo>
                      <a:pt x="33297" y="132644"/>
                    </a:lnTo>
                    <a:lnTo>
                      <a:pt x="34304" y="131541"/>
                    </a:lnTo>
                    <a:lnTo>
                      <a:pt x="39431" y="126330"/>
                    </a:lnTo>
                    <a:cubicBezTo>
                      <a:pt x="49410" y="115813"/>
                      <a:pt x="72016" y="92950"/>
                      <a:pt x="86204" y="78043"/>
                    </a:cubicBezTo>
                    <a:close/>
                    <a:moveTo>
                      <a:pt x="23691" y="140960"/>
                    </a:moveTo>
                    <a:lnTo>
                      <a:pt x="16459" y="143983"/>
                    </a:lnTo>
                    <a:lnTo>
                      <a:pt x="10145" y="139228"/>
                    </a:lnTo>
                    <a:lnTo>
                      <a:pt x="11152" y="131451"/>
                    </a:lnTo>
                    <a:lnTo>
                      <a:pt x="18474" y="128345"/>
                    </a:lnTo>
                    <a:lnTo>
                      <a:pt x="24698" y="133190"/>
                    </a:lnTo>
                    <a:lnTo>
                      <a:pt x="23691" y="140960"/>
                    </a:lnTo>
                    <a:close/>
                  </a:path>
                </a:pathLst>
              </a:custGeom>
              <a:solidFill>
                <a:srgbClr val="2D5967"/>
              </a:solidFill>
              <a:ln w="6417" cap="flat">
                <a:noFill/>
                <a:prstDash val="solid"/>
                <a:miter/>
              </a:ln>
            </p:spPr>
            <p:txBody>
              <a:bodyPr rtlCol="0" anchor="ctr"/>
              <a:lstStyle/>
              <a:p>
                <a:endParaRPr lang="en-US" sz="810"/>
              </a:p>
            </p:txBody>
          </p:sp>
          <p:sp>
            <p:nvSpPr>
              <p:cNvPr id="49" name="Freeform: Shape 980">
                <a:extLst>
                  <a:ext uri="{FF2B5EF4-FFF2-40B4-BE49-F238E27FC236}">
                    <a16:creationId xmlns:a16="http://schemas.microsoft.com/office/drawing/2014/main" id="{C1BA4A2D-7CCB-6D2A-32A6-0999C60AC58C}"/>
                  </a:ext>
                </a:extLst>
              </p:cNvPr>
              <p:cNvSpPr/>
              <p:nvPr/>
            </p:nvSpPr>
            <p:spPr>
              <a:xfrm>
                <a:off x="1389881" y="3892616"/>
                <a:ext cx="19667" cy="22683"/>
              </a:xfrm>
              <a:custGeom>
                <a:avLst/>
                <a:gdLst>
                  <a:gd name="connsiteX0" fmla="*/ 11980 w 19667"/>
                  <a:gd name="connsiteY0" fmla="*/ 1194 h 22683"/>
                  <a:gd name="connsiteX1" fmla="*/ 9882 w 19667"/>
                  <a:gd name="connsiteY1" fmla="*/ 0 h 22683"/>
                  <a:gd name="connsiteX2" fmla="*/ 0 w 19667"/>
                  <a:gd name="connsiteY2" fmla="*/ 5583 h 22683"/>
                  <a:gd name="connsiteX3" fmla="*/ 0 w 19667"/>
                  <a:gd name="connsiteY3" fmla="*/ 9240 h 22683"/>
                  <a:gd name="connsiteX4" fmla="*/ 0 w 19667"/>
                  <a:gd name="connsiteY4" fmla="*/ 14547 h 22683"/>
                  <a:gd name="connsiteX5" fmla="*/ 0 w 19667"/>
                  <a:gd name="connsiteY5" fmla="*/ 16921 h 22683"/>
                  <a:gd name="connsiteX6" fmla="*/ 2105 w 19667"/>
                  <a:gd name="connsiteY6" fmla="*/ 18205 h 22683"/>
                  <a:gd name="connsiteX7" fmla="*/ 7957 w 19667"/>
                  <a:gd name="connsiteY7" fmla="*/ 21586 h 22683"/>
                  <a:gd name="connsiteX8" fmla="*/ 9786 w 19667"/>
                  <a:gd name="connsiteY8" fmla="*/ 22684 h 22683"/>
                  <a:gd name="connsiteX9" fmla="*/ 19578 w 19667"/>
                  <a:gd name="connsiteY9" fmla="*/ 17011 h 22683"/>
                  <a:gd name="connsiteX10" fmla="*/ 19668 w 19667"/>
                  <a:gd name="connsiteY10" fmla="*/ 13719 h 22683"/>
                  <a:gd name="connsiteX11" fmla="*/ 19668 w 19667"/>
                  <a:gd name="connsiteY11" fmla="*/ 5673 h 22683"/>
                  <a:gd name="connsiteX12" fmla="*/ 11980 w 19667"/>
                  <a:gd name="connsiteY12" fmla="*/ 1194 h 22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667" h="22683">
                    <a:moveTo>
                      <a:pt x="11980" y="1194"/>
                    </a:moveTo>
                    <a:lnTo>
                      <a:pt x="9882" y="0"/>
                    </a:lnTo>
                    <a:lnTo>
                      <a:pt x="0" y="5583"/>
                    </a:lnTo>
                    <a:lnTo>
                      <a:pt x="0" y="9240"/>
                    </a:lnTo>
                    <a:lnTo>
                      <a:pt x="0" y="14547"/>
                    </a:lnTo>
                    <a:lnTo>
                      <a:pt x="0" y="16921"/>
                    </a:lnTo>
                    <a:lnTo>
                      <a:pt x="2105" y="18205"/>
                    </a:lnTo>
                    <a:lnTo>
                      <a:pt x="7957" y="21586"/>
                    </a:lnTo>
                    <a:lnTo>
                      <a:pt x="9786" y="22684"/>
                    </a:lnTo>
                    <a:lnTo>
                      <a:pt x="19578" y="17011"/>
                    </a:lnTo>
                    <a:lnTo>
                      <a:pt x="19668" y="13719"/>
                    </a:lnTo>
                    <a:lnTo>
                      <a:pt x="19668" y="5673"/>
                    </a:lnTo>
                    <a:lnTo>
                      <a:pt x="11980" y="1194"/>
                    </a:lnTo>
                    <a:close/>
                  </a:path>
                </a:pathLst>
              </a:custGeom>
              <a:solidFill>
                <a:srgbClr val="2D5967"/>
              </a:solidFill>
              <a:ln w="6417" cap="flat">
                <a:noFill/>
                <a:prstDash val="solid"/>
                <a:miter/>
              </a:ln>
            </p:spPr>
            <p:txBody>
              <a:bodyPr rtlCol="0" anchor="ctr"/>
              <a:lstStyle/>
              <a:p>
                <a:endParaRPr lang="en-US" sz="810"/>
              </a:p>
            </p:txBody>
          </p:sp>
          <p:sp>
            <p:nvSpPr>
              <p:cNvPr id="50" name="Freeform: Shape 981">
                <a:extLst>
                  <a:ext uri="{FF2B5EF4-FFF2-40B4-BE49-F238E27FC236}">
                    <a16:creationId xmlns:a16="http://schemas.microsoft.com/office/drawing/2014/main" id="{9D630E13-BDEC-10D0-2DFD-CDF36EE152FE}"/>
                  </a:ext>
                </a:extLst>
              </p:cNvPr>
              <p:cNvSpPr/>
              <p:nvPr/>
            </p:nvSpPr>
            <p:spPr>
              <a:xfrm>
                <a:off x="1412757" y="3992122"/>
                <a:ext cx="80088" cy="80383"/>
              </a:xfrm>
              <a:custGeom>
                <a:avLst/>
                <a:gdLst>
                  <a:gd name="connsiteX0" fmla="*/ 27644 w 80088"/>
                  <a:gd name="connsiteY0" fmla="*/ 821 h 80383"/>
                  <a:gd name="connsiteX1" fmla="*/ 22607 w 80088"/>
                  <a:gd name="connsiteY1" fmla="*/ 2836 h 80383"/>
                  <a:gd name="connsiteX2" fmla="*/ 20778 w 80088"/>
                  <a:gd name="connsiteY2" fmla="*/ 3568 h 80383"/>
                  <a:gd name="connsiteX3" fmla="*/ 22061 w 80088"/>
                  <a:gd name="connsiteY3" fmla="*/ 8047 h 80383"/>
                  <a:gd name="connsiteX4" fmla="*/ 23524 w 80088"/>
                  <a:gd name="connsiteY4" fmla="*/ 13443 h 80383"/>
                  <a:gd name="connsiteX5" fmla="*/ 14374 w 80088"/>
                  <a:gd name="connsiteY5" fmla="*/ 22587 h 80383"/>
                  <a:gd name="connsiteX6" fmla="*/ 4120 w 80088"/>
                  <a:gd name="connsiteY6" fmla="*/ 19571 h 80383"/>
                  <a:gd name="connsiteX7" fmla="*/ 552 w 80088"/>
                  <a:gd name="connsiteY7" fmla="*/ 27984 h 80383"/>
                  <a:gd name="connsiteX8" fmla="*/ 9702 w 80088"/>
                  <a:gd name="connsiteY8" fmla="*/ 33015 h 80383"/>
                  <a:gd name="connsiteX9" fmla="*/ 9157 w 80088"/>
                  <a:gd name="connsiteY9" fmla="*/ 44353 h 80383"/>
                  <a:gd name="connsiteX10" fmla="*/ 9157 w 80088"/>
                  <a:gd name="connsiteY10" fmla="*/ 46272 h 80383"/>
                  <a:gd name="connsiteX11" fmla="*/ 0 w 80088"/>
                  <a:gd name="connsiteY11" fmla="*/ 51027 h 80383"/>
                  <a:gd name="connsiteX12" fmla="*/ 3388 w 80088"/>
                  <a:gd name="connsiteY12" fmla="*/ 59536 h 80383"/>
                  <a:gd name="connsiteX13" fmla="*/ 13270 w 80088"/>
                  <a:gd name="connsiteY13" fmla="*/ 56699 h 80383"/>
                  <a:gd name="connsiteX14" fmla="*/ 20964 w 80088"/>
                  <a:gd name="connsiteY14" fmla="*/ 65112 h 80383"/>
                  <a:gd name="connsiteX15" fmla="*/ 22517 w 80088"/>
                  <a:gd name="connsiteY15" fmla="*/ 66209 h 80383"/>
                  <a:gd name="connsiteX16" fmla="*/ 19494 w 80088"/>
                  <a:gd name="connsiteY16" fmla="*/ 75995 h 80383"/>
                  <a:gd name="connsiteX17" fmla="*/ 27920 w 80088"/>
                  <a:gd name="connsiteY17" fmla="*/ 79563 h 80383"/>
                  <a:gd name="connsiteX18" fmla="*/ 32861 w 80088"/>
                  <a:gd name="connsiteY18" fmla="*/ 70418 h 80383"/>
                  <a:gd name="connsiteX19" fmla="*/ 39906 w 80088"/>
                  <a:gd name="connsiteY19" fmla="*/ 71240 h 80383"/>
                  <a:gd name="connsiteX20" fmla="*/ 44302 w 80088"/>
                  <a:gd name="connsiteY20" fmla="*/ 71240 h 80383"/>
                  <a:gd name="connsiteX21" fmla="*/ 46131 w 80088"/>
                  <a:gd name="connsiteY21" fmla="*/ 71240 h 80383"/>
                  <a:gd name="connsiteX22" fmla="*/ 50892 w 80088"/>
                  <a:gd name="connsiteY22" fmla="*/ 80384 h 80383"/>
                  <a:gd name="connsiteX23" fmla="*/ 59401 w 80088"/>
                  <a:gd name="connsiteY23" fmla="*/ 77002 h 80383"/>
                  <a:gd name="connsiteX24" fmla="*/ 56654 w 80088"/>
                  <a:gd name="connsiteY24" fmla="*/ 67127 h 80383"/>
                  <a:gd name="connsiteX25" fmla="*/ 65080 w 80088"/>
                  <a:gd name="connsiteY25" fmla="*/ 59439 h 80383"/>
                  <a:gd name="connsiteX26" fmla="*/ 66081 w 80088"/>
                  <a:gd name="connsiteY26" fmla="*/ 57887 h 80383"/>
                  <a:gd name="connsiteX27" fmla="*/ 75969 w 80088"/>
                  <a:gd name="connsiteY27" fmla="*/ 60999 h 80383"/>
                  <a:gd name="connsiteX28" fmla="*/ 79537 w 80088"/>
                  <a:gd name="connsiteY28" fmla="*/ 52586 h 80383"/>
                  <a:gd name="connsiteX29" fmla="*/ 70386 w 80088"/>
                  <a:gd name="connsiteY29" fmla="*/ 47555 h 80383"/>
                  <a:gd name="connsiteX30" fmla="*/ 70932 w 80088"/>
                  <a:gd name="connsiteY30" fmla="*/ 36217 h 80383"/>
                  <a:gd name="connsiteX31" fmla="*/ 70932 w 80088"/>
                  <a:gd name="connsiteY31" fmla="*/ 34292 h 80383"/>
                  <a:gd name="connsiteX32" fmla="*/ 80089 w 80088"/>
                  <a:gd name="connsiteY32" fmla="*/ 29537 h 80383"/>
                  <a:gd name="connsiteX33" fmla="*/ 76701 w 80088"/>
                  <a:gd name="connsiteY33" fmla="*/ 21035 h 80383"/>
                  <a:gd name="connsiteX34" fmla="*/ 66819 w 80088"/>
                  <a:gd name="connsiteY34" fmla="*/ 23871 h 80383"/>
                  <a:gd name="connsiteX35" fmla="*/ 57662 w 80088"/>
                  <a:gd name="connsiteY35" fmla="*/ 14720 h 80383"/>
                  <a:gd name="connsiteX36" fmla="*/ 60774 w 80088"/>
                  <a:gd name="connsiteY36" fmla="*/ 4935 h 80383"/>
                  <a:gd name="connsiteX37" fmla="*/ 52355 w 80088"/>
                  <a:gd name="connsiteY37" fmla="*/ 1277 h 80383"/>
                  <a:gd name="connsiteX38" fmla="*/ 47414 w 80088"/>
                  <a:gd name="connsiteY38" fmla="*/ 10427 h 80383"/>
                  <a:gd name="connsiteX39" fmla="*/ 35883 w 80088"/>
                  <a:gd name="connsiteY39" fmla="*/ 9144 h 80383"/>
                  <a:gd name="connsiteX40" fmla="*/ 34048 w 80088"/>
                  <a:gd name="connsiteY40" fmla="*/ 9144 h 80383"/>
                  <a:gd name="connsiteX41" fmla="*/ 31032 w 80088"/>
                  <a:gd name="connsiteY41" fmla="*/ 3382 h 80383"/>
                  <a:gd name="connsiteX42" fmla="*/ 29293 w 80088"/>
                  <a:gd name="connsiteY42" fmla="*/ 0 h 80383"/>
                  <a:gd name="connsiteX43" fmla="*/ 27644 w 80088"/>
                  <a:gd name="connsiteY43" fmla="*/ 821 h 80383"/>
                  <a:gd name="connsiteX44" fmla="*/ 38078 w 80088"/>
                  <a:gd name="connsiteY44" fmla="*/ 24506 h 80383"/>
                  <a:gd name="connsiteX45" fmla="*/ 49718 w 80088"/>
                  <a:gd name="connsiteY45" fmla="*/ 27522 h 80383"/>
                  <a:gd name="connsiteX46" fmla="*/ 55833 w 80088"/>
                  <a:gd name="connsiteY46" fmla="*/ 37860 h 80383"/>
                  <a:gd name="connsiteX47" fmla="*/ 55454 w 80088"/>
                  <a:gd name="connsiteY47" fmla="*/ 43981 h 80383"/>
                  <a:gd name="connsiteX48" fmla="*/ 52721 w 80088"/>
                  <a:gd name="connsiteY48" fmla="*/ 49474 h 80383"/>
                  <a:gd name="connsiteX49" fmla="*/ 48184 w 80088"/>
                  <a:gd name="connsiteY49" fmla="*/ 53613 h 80383"/>
                  <a:gd name="connsiteX50" fmla="*/ 42377 w 80088"/>
                  <a:gd name="connsiteY50" fmla="*/ 55602 h 80383"/>
                  <a:gd name="connsiteX51" fmla="*/ 35979 w 80088"/>
                  <a:gd name="connsiteY51" fmla="*/ 55596 h 80383"/>
                  <a:gd name="connsiteX52" fmla="*/ 30108 w 80088"/>
                  <a:gd name="connsiteY52" fmla="*/ 53048 h 80383"/>
                  <a:gd name="connsiteX53" fmla="*/ 25738 w 80088"/>
                  <a:gd name="connsiteY53" fmla="*/ 48377 h 80383"/>
                  <a:gd name="connsiteX54" fmla="*/ 23595 w 80088"/>
                  <a:gd name="connsiteY54" fmla="*/ 42351 h 80383"/>
                  <a:gd name="connsiteX55" fmla="*/ 24025 w 80088"/>
                  <a:gd name="connsiteY55" fmla="*/ 35973 h 80383"/>
                  <a:gd name="connsiteX56" fmla="*/ 26957 w 80088"/>
                  <a:gd name="connsiteY56" fmla="*/ 30288 h 80383"/>
                  <a:gd name="connsiteX57" fmla="*/ 31917 w 80088"/>
                  <a:gd name="connsiteY57" fmla="*/ 26245 h 80383"/>
                  <a:gd name="connsiteX58" fmla="*/ 38078 w 80088"/>
                  <a:gd name="connsiteY58" fmla="*/ 24506 h 8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0088" h="80383">
                    <a:moveTo>
                      <a:pt x="27644" y="821"/>
                    </a:moveTo>
                    <a:lnTo>
                      <a:pt x="22607" y="2836"/>
                    </a:lnTo>
                    <a:lnTo>
                      <a:pt x="20778" y="3568"/>
                    </a:lnTo>
                    <a:lnTo>
                      <a:pt x="22061" y="8047"/>
                    </a:lnTo>
                    <a:lnTo>
                      <a:pt x="23524" y="13443"/>
                    </a:lnTo>
                    <a:cubicBezTo>
                      <a:pt x="19866" y="15817"/>
                      <a:pt x="16748" y="18936"/>
                      <a:pt x="14374" y="22587"/>
                    </a:cubicBezTo>
                    <a:lnTo>
                      <a:pt x="4120" y="19571"/>
                    </a:lnTo>
                    <a:lnTo>
                      <a:pt x="552" y="27984"/>
                    </a:lnTo>
                    <a:lnTo>
                      <a:pt x="9702" y="33015"/>
                    </a:lnTo>
                    <a:cubicBezTo>
                      <a:pt x="8830" y="36730"/>
                      <a:pt x="8643" y="40574"/>
                      <a:pt x="9157" y="44353"/>
                    </a:cubicBezTo>
                    <a:cubicBezTo>
                      <a:pt x="9157" y="44995"/>
                      <a:pt x="9157" y="45630"/>
                      <a:pt x="9157" y="46272"/>
                    </a:cubicBezTo>
                    <a:lnTo>
                      <a:pt x="0" y="51027"/>
                    </a:lnTo>
                    <a:lnTo>
                      <a:pt x="3388" y="59536"/>
                    </a:lnTo>
                    <a:lnTo>
                      <a:pt x="13270" y="56699"/>
                    </a:lnTo>
                    <a:cubicBezTo>
                      <a:pt x="15311" y="59940"/>
                      <a:pt x="17916" y="62789"/>
                      <a:pt x="20964" y="65112"/>
                    </a:cubicBezTo>
                    <a:lnTo>
                      <a:pt x="22517" y="66209"/>
                    </a:lnTo>
                    <a:lnTo>
                      <a:pt x="19494" y="75995"/>
                    </a:lnTo>
                    <a:lnTo>
                      <a:pt x="27920" y="79563"/>
                    </a:lnTo>
                    <a:lnTo>
                      <a:pt x="32861" y="70418"/>
                    </a:lnTo>
                    <a:cubicBezTo>
                      <a:pt x="35171" y="70964"/>
                      <a:pt x="37532" y="71240"/>
                      <a:pt x="39906" y="71240"/>
                    </a:cubicBezTo>
                    <a:cubicBezTo>
                      <a:pt x="41369" y="71375"/>
                      <a:pt x="42839" y="71375"/>
                      <a:pt x="44302" y="71240"/>
                    </a:cubicBezTo>
                    <a:lnTo>
                      <a:pt x="46131" y="71240"/>
                    </a:lnTo>
                    <a:lnTo>
                      <a:pt x="50892" y="80384"/>
                    </a:lnTo>
                    <a:lnTo>
                      <a:pt x="59401" y="77002"/>
                    </a:lnTo>
                    <a:lnTo>
                      <a:pt x="56654" y="67127"/>
                    </a:lnTo>
                    <a:cubicBezTo>
                      <a:pt x="59901" y="65086"/>
                      <a:pt x="62757" y="62487"/>
                      <a:pt x="65080" y="59439"/>
                    </a:cubicBezTo>
                    <a:cubicBezTo>
                      <a:pt x="65465" y="58958"/>
                      <a:pt x="65798" y="58438"/>
                      <a:pt x="66081" y="57887"/>
                    </a:cubicBezTo>
                    <a:lnTo>
                      <a:pt x="75969" y="60999"/>
                    </a:lnTo>
                    <a:lnTo>
                      <a:pt x="79537" y="52586"/>
                    </a:lnTo>
                    <a:lnTo>
                      <a:pt x="70386" y="47555"/>
                    </a:lnTo>
                    <a:cubicBezTo>
                      <a:pt x="71297" y="43846"/>
                      <a:pt x="71484" y="39996"/>
                      <a:pt x="70932" y="36217"/>
                    </a:cubicBezTo>
                    <a:cubicBezTo>
                      <a:pt x="70932" y="35575"/>
                      <a:pt x="70932" y="34933"/>
                      <a:pt x="70932" y="34292"/>
                    </a:cubicBezTo>
                    <a:lnTo>
                      <a:pt x="80089" y="29537"/>
                    </a:lnTo>
                    <a:lnTo>
                      <a:pt x="76701" y="21035"/>
                    </a:lnTo>
                    <a:lnTo>
                      <a:pt x="66819" y="23871"/>
                    </a:lnTo>
                    <a:cubicBezTo>
                      <a:pt x="64444" y="20207"/>
                      <a:pt x="61326" y="17088"/>
                      <a:pt x="57662" y="14720"/>
                    </a:cubicBezTo>
                    <a:lnTo>
                      <a:pt x="60774" y="4935"/>
                    </a:lnTo>
                    <a:lnTo>
                      <a:pt x="52355" y="1277"/>
                    </a:lnTo>
                    <a:lnTo>
                      <a:pt x="47414" y="10427"/>
                    </a:lnTo>
                    <a:cubicBezTo>
                      <a:pt x="43679" y="9298"/>
                      <a:pt x="39772" y="8862"/>
                      <a:pt x="35883" y="9144"/>
                    </a:cubicBezTo>
                    <a:lnTo>
                      <a:pt x="34048" y="9144"/>
                    </a:lnTo>
                    <a:lnTo>
                      <a:pt x="31032" y="3382"/>
                    </a:lnTo>
                    <a:lnTo>
                      <a:pt x="29293" y="0"/>
                    </a:lnTo>
                    <a:lnTo>
                      <a:pt x="27644" y="821"/>
                    </a:lnTo>
                    <a:close/>
                    <a:moveTo>
                      <a:pt x="38078" y="24506"/>
                    </a:moveTo>
                    <a:cubicBezTo>
                      <a:pt x="42204" y="23935"/>
                      <a:pt x="46387" y="25019"/>
                      <a:pt x="49718" y="27522"/>
                    </a:cubicBezTo>
                    <a:cubicBezTo>
                      <a:pt x="53042" y="30025"/>
                      <a:pt x="55243" y="33740"/>
                      <a:pt x="55833" y="37860"/>
                    </a:cubicBezTo>
                    <a:cubicBezTo>
                      <a:pt x="56115" y="39907"/>
                      <a:pt x="55987" y="41985"/>
                      <a:pt x="55454" y="43981"/>
                    </a:cubicBezTo>
                    <a:cubicBezTo>
                      <a:pt x="54922" y="45977"/>
                      <a:pt x="53991" y="47844"/>
                      <a:pt x="52721" y="49474"/>
                    </a:cubicBezTo>
                    <a:cubicBezTo>
                      <a:pt x="51508" y="51149"/>
                      <a:pt x="49968" y="52554"/>
                      <a:pt x="48184" y="53613"/>
                    </a:cubicBezTo>
                    <a:cubicBezTo>
                      <a:pt x="46407" y="54665"/>
                      <a:pt x="44430" y="55345"/>
                      <a:pt x="42377" y="55602"/>
                    </a:cubicBezTo>
                    <a:cubicBezTo>
                      <a:pt x="40266" y="56038"/>
                      <a:pt x="38090" y="56038"/>
                      <a:pt x="35979" y="55596"/>
                    </a:cubicBezTo>
                    <a:cubicBezTo>
                      <a:pt x="33868" y="55159"/>
                      <a:pt x="31872" y="54293"/>
                      <a:pt x="30108" y="53048"/>
                    </a:cubicBezTo>
                    <a:cubicBezTo>
                      <a:pt x="28350" y="51810"/>
                      <a:pt x="26861" y="50218"/>
                      <a:pt x="25738" y="48377"/>
                    </a:cubicBezTo>
                    <a:cubicBezTo>
                      <a:pt x="24621" y="46535"/>
                      <a:pt x="23890" y="44488"/>
                      <a:pt x="23595" y="42351"/>
                    </a:cubicBezTo>
                    <a:cubicBezTo>
                      <a:pt x="23300" y="40221"/>
                      <a:pt x="23441" y="38046"/>
                      <a:pt x="24025" y="35973"/>
                    </a:cubicBezTo>
                    <a:cubicBezTo>
                      <a:pt x="24602" y="33900"/>
                      <a:pt x="25603" y="31962"/>
                      <a:pt x="26957" y="30288"/>
                    </a:cubicBezTo>
                    <a:cubicBezTo>
                      <a:pt x="28317" y="28619"/>
                      <a:pt x="30005" y="27240"/>
                      <a:pt x="31917" y="26245"/>
                    </a:cubicBezTo>
                    <a:cubicBezTo>
                      <a:pt x="33830" y="25250"/>
                      <a:pt x="35928" y="24660"/>
                      <a:pt x="38078" y="24506"/>
                    </a:cubicBezTo>
                    <a:close/>
                  </a:path>
                </a:pathLst>
              </a:custGeom>
              <a:solidFill>
                <a:srgbClr val="2D5967"/>
              </a:solidFill>
              <a:ln w="6417" cap="flat">
                <a:noFill/>
                <a:prstDash val="solid"/>
                <a:miter/>
              </a:ln>
            </p:spPr>
            <p:txBody>
              <a:bodyPr rtlCol="0" anchor="ctr"/>
              <a:lstStyle/>
              <a:p>
                <a:endParaRPr lang="en-US" sz="810"/>
              </a:p>
            </p:txBody>
          </p:sp>
          <p:sp>
            <p:nvSpPr>
              <p:cNvPr id="51" name="Freeform: Shape 982">
                <a:extLst>
                  <a:ext uri="{FF2B5EF4-FFF2-40B4-BE49-F238E27FC236}">
                    <a16:creationId xmlns:a16="http://schemas.microsoft.com/office/drawing/2014/main" id="{A548A95F-A067-2AFF-0B87-0D8CCCF952F7}"/>
                  </a:ext>
                </a:extLst>
              </p:cNvPr>
              <p:cNvSpPr/>
              <p:nvPr/>
            </p:nvSpPr>
            <p:spPr>
              <a:xfrm>
                <a:off x="1444790" y="4025593"/>
                <a:ext cx="16099" cy="13898"/>
              </a:xfrm>
              <a:custGeom>
                <a:avLst/>
                <a:gdLst>
                  <a:gd name="connsiteX0" fmla="*/ 12070 w 16099"/>
                  <a:gd name="connsiteY0" fmla="*/ 13899 h 13898"/>
                  <a:gd name="connsiteX1" fmla="*/ 16100 w 16099"/>
                  <a:gd name="connsiteY1" fmla="*/ 6949 h 13898"/>
                  <a:gd name="connsiteX2" fmla="*/ 12070 w 16099"/>
                  <a:gd name="connsiteY2" fmla="*/ 0 h 13898"/>
                  <a:gd name="connsiteX3" fmla="*/ 4023 w 16099"/>
                  <a:gd name="connsiteY3" fmla="*/ 0 h 13898"/>
                  <a:gd name="connsiteX4" fmla="*/ 0 w 16099"/>
                  <a:gd name="connsiteY4" fmla="*/ 6949 h 13898"/>
                  <a:gd name="connsiteX5" fmla="*/ 4023 w 16099"/>
                  <a:gd name="connsiteY5" fmla="*/ 13899 h 13898"/>
                  <a:gd name="connsiteX6" fmla="*/ 12070 w 16099"/>
                  <a:gd name="connsiteY6" fmla="*/ 13899 h 1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99" h="13898">
                    <a:moveTo>
                      <a:pt x="12070" y="13899"/>
                    </a:moveTo>
                    <a:lnTo>
                      <a:pt x="16100" y="6949"/>
                    </a:lnTo>
                    <a:lnTo>
                      <a:pt x="12070" y="0"/>
                    </a:lnTo>
                    <a:lnTo>
                      <a:pt x="4023" y="0"/>
                    </a:lnTo>
                    <a:lnTo>
                      <a:pt x="0" y="6949"/>
                    </a:lnTo>
                    <a:lnTo>
                      <a:pt x="4023" y="13899"/>
                    </a:lnTo>
                    <a:lnTo>
                      <a:pt x="12070" y="13899"/>
                    </a:lnTo>
                    <a:close/>
                  </a:path>
                </a:pathLst>
              </a:custGeom>
              <a:solidFill>
                <a:srgbClr val="2D5967"/>
              </a:solidFill>
              <a:ln w="6417" cap="flat">
                <a:noFill/>
                <a:prstDash val="solid"/>
                <a:miter/>
              </a:ln>
            </p:spPr>
            <p:txBody>
              <a:bodyPr rtlCol="0" anchor="ctr"/>
              <a:lstStyle/>
              <a:p>
                <a:endParaRPr lang="en-US" sz="810"/>
              </a:p>
            </p:txBody>
          </p:sp>
          <p:sp>
            <p:nvSpPr>
              <p:cNvPr id="52" name="Freeform: Shape 983">
                <a:extLst>
                  <a:ext uri="{FF2B5EF4-FFF2-40B4-BE49-F238E27FC236}">
                    <a16:creationId xmlns:a16="http://schemas.microsoft.com/office/drawing/2014/main" id="{9A84C082-289D-FC4B-31DC-4ACECDF98290}"/>
                  </a:ext>
                </a:extLst>
              </p:cNvPr>
              <p:cNvSpPr/>
              <p:nvPr/>
            </p:nvSpPr>
            <p:spPr>
              <a:xfrm>
                <a:off x="1216248" y="3726914"/>
                <a:ext cx="366233" cy="182906"/>
              </a:xfrm>
              <a:custGeom>
                <a:avLst/>
                <a:gdLst>
                  <a:gd name="connsiteX0" fmla="*/ 327567 w 366233"/>
                  <a:gd name="connsiteY0" fmla="*/ 69688 h 182906"/>
                  <a:gd name="connsiteX1" fmla="*/ 301303 w 366233"/>
                  <a:gd name="connsiteY1" fmla="*/ 58895 h 182906"/>
                  <a:gd name="connsiteX2" fmla="*/ 290529 w 366233"/>
                  <a:gd name="connsiteY2" fmla="*/ 53838 h 182906"/>
                  <a:gd name="connsiteX3" fmla="*/ 282996 w 366233"/>
                  <a:gd name="connsiteY3" fmla="*/ 44630 h 182906"/>
                  <a:gd name="connsiteX4" fmla="*/ 253286 w 366233"/>
                  <a:gd name="connsiteY4" fmla="*/ 11981 h 182906"/>
                  <a:gd name="connsiteX5" fmla="*/ 210780 w 366233"/>
                  <a:gd name="connsiteY5" fmla="*/ 1 h 182906"/>
                  <a:gd name="connsiteX6" fmla="*/ 178542 w 366233"/>
                  <a:gd name="connsiteY6" fmla="*/ 6758 h 182906"/>
                  <a:gd name="connsiteX7" fmla="*/ 151656 w 366233"/>
                  <a:gd name="connsiteY7" fmla="*/ 25790 h 182906"/>
                  <a:gd name="connsiteX8" fmla="*/ 141921 w 366233"/>
                  <a:gd name="connsiteY8" fmla="*/ 32233 h 182906"/>
                  <a:gd name="connsiteX9" fmla="*/ 130333 w 366233"/>
                  <a:gd name="connsiteY9" fmla="*/ 33657 h 182906"/>
                  <a:gd name="connsiteX10" fmla="*/ 98114 w 366233"/>
                  <a:gd name="connsiteY10" fmla="*/ 38868 h 182906"/>
                  <a:gd name="connsiteX11" fmla="*/ 73588 w 366233"/>
                  <a:gd name="connsiteY11" fmla="*/ 57720 h 182906"/>
                  <a:gd name="connsiteX12" fmla="*/ 60588 w 366233"/>
                  <a:gd name="connsiteY12" fmla="*/ 85781 h 182906"/>
                  <a:gd name="connsiteX13" fmla="*/ 55711 w 366233"/>
                  <a:gd name="connsiteY13" fmla="*/ 96504 h 182906"/>
                  <a:gd name="connsiteX14" fmla="*/ 46676 w 366233"/>
                  <a:gd name="connsiteY14" fmla="*/ 104075 h 182906"/>
                  <a:gd name="connsiteX15" fmla="*/ 14669 w 366233"/>
                  <a:gd name="connsiteY15" fmla="*/ 133202 h 182906"/>
                  <a:gd name="connsiteX16" fmla="*/ 911 w 366233"/>
                  <a:gd name="connsiteY16" fmla="*/ 174218 h 182906"/>
                  <a:gd name="connsiteX17" fmla="*/ 0 w 366233"/>
                  <a:gd name="connsiteY17" fmla="*/ 182906 h 182906"/>
                  <a:gd name="connsiteX18" fmla="*/ 83194 w 366233"/>
                  <a:gd name="connsiteY18" fmla="*/ 182906 h 182906"/>
                  <a:gd name="connsiteX19" fmla="*/ 83194 w 366233"/>
                  <a:gd name="connsiteY19" fmla="*/ 166993 h 182906"/>
                  <a:gd name="connsiteX20" fmla="*/ 17569 w 366233"/>
                  <a:gd name="connsiteY20" fmla="*/ 166993 h 182906"/>
                  <a:gd name="connsiteX21" fmla="*/ 30307 w 366233"/>
                  <a:gd name="connsiteY21" fmla="*/ 138406 h 182906"/>
                  <a:gd name="connsiteX22" fmla="*/ 54184 w 366233"/>
                  <a:gd name="connsiteY22" fmla="*/ 118154 h 182906"/>
                  <a:gd name="connsiteX23" fmla="*/ 68532 w 366233"/>
                  <a:gd name="connsiteY23" fmla="*/ 105994 h 182906"/>
                  <a:gd name="connsiteX24" fmla="*/ 76149 w 366233"/>
                  <a:gd name="connsiteY24" fmla="*/ 88803 h 182906"/>
                  <a:gd name="connsiteX25" fmla="*/ 86024 w 366233"/>
                  <a:gd name="connsiteY25" fmla="*/ 67570 h 182906"/>
                  <a:gd name="connsiteX26" fmla="*/ 104614 w 366233"/>
                  <a:gd name="connsiteY26" fmla="*/ 53318 h 182906"/>
                  <a:gd name="connsiteX27" fmla="*/ 128959 w 366233"/>
                  <a:gd name="connsiteY27" fmla="*/ 49295 h 182906"/>
                  <a:gd name="connsiteX28" fmla="*/ 147562 w 366233"/>
                  <a:gd name="connsiteY28" fmla="*/ 46946 h 182906"/>
                  <a:gd name="connsiteX29" fmla="*/ 163187 w 366233"/>
                  <a:gd name="connsiteY29" fmla="*/ 36583 h 182906"/>
                  <a:gd name="connsiteX30" fmla="*/ 184824 w 366233"/>
                  <a:gd name="connsiteY30" fmla="*/ 21260 h 182906"/>
                  <a:gd name="connsiteX31" fmla="*/ 210780 w 366233"/>
                  <a:gd name="connsiteY31" fmla="*/ 15825 h 182906"/>
                  <a:gd name="connsiteX32" fmla="*/ 244969 w 366233"/>
                  <a:gd name="connsiteY32" fmla="*/ 25386 h 182906"/>
                  <a:gd name="connsiteX33" fmla="*/ 268808 w 366233"/>
                  <a:gd name="connsiteY33" fmla="*/ 51669 h 182906"/>
                  <a:gd name="connsiteX34" fmla="*/ 280846 w 366233"/>
                  <a:gd name="connsiteY34" fmla="*/ 66306 h 182906"/>
                  <a:gd name="connsiteX35" fmla="*/ 298005 w 366233"/>
                  <a:gd name="connsiteY35" fmla="*/ 74353 h 182906"/>
                  <a:gd name="connsiteX36" fmla="*/ 319148 w 366233"/>
                  <a:gd name="connsiteY36" fmla="*/ 83497 h 182906"/>
                  <a:gd name="connsiteX37" fmla="*/ 347485 w 366233"/>
                  <a:gd name="connsiteY37" fmla="*/ 120804 h 182906"/>
                  <a:gd name="connsiteX38" fmla="*/ 344411 w 366233"/>
                  <a:gd name="connsiteY38" fmla="*/ 167538 h 182906"/>
                  <a:gd name="connsiteX39" fmla="*/ 283727 w 366233"/>
                  <a:gd name="connsiteY39" fmla="*/ 167538 h 182906"/>
                  <a:gd name="connsiteX40" fmla="*/ 283727 w 366233"/>
                  <a:gd name="connsiteY40" fmla="*/ 182906 h 182906"/>
                  <a:gd name="connsiteX41" fmla="*/ 354024 w 366233"/>
                  <a:gd name="connsiteY41" fmla="*/ 182906 h 182906"/>
                  <a:gd name="connsiteX42" fmla="*/ 356218 w 366233"/>
                  <a:gd name="connsiteY42" fmla="*/ 178787 h 182906"/>
                  <a:gd name="connsiteX43" fmla="*/ 363540 w 366233"/>
                  <a:gd name="connsiteY43" fmla="*/ 118565 h 182906"/>
                  <a:gd name="connsiteX44" fmla="*/ 327567 w 366233"/>
                  <a:gd name="connsiteY44" fmla="*/ 69688 h 18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6233" h="182906">
                    <a:moveTo>
                      <a:pt x="327567" y="69688"/>
                    </a:moveTo>
                    <a:cubicBezTo>
                      <a:pt x="319495" y="64625"/>
                      <a:pt x="310607" y="60973"/>
                      <a:pt x="301303" y="58895"/>
                    </a:cubicBezTo>
                    <a:cubicBezTo>
                      <a:pt x="297376" y="58035"/>
                      <a:pt x="293699" y="56308"/>
                      <a:pt x="290529" y="53838"/>
                    </a:cubicBezTo>
                    <a:cubicBezTo>
                      <a:pt x="287365" y="51368"/>
                      <a:pt x="284786" y="48223"/>
                      <a:pt x="282996" y="44630"/>
                    </a:cubicBezTo>
                    <a:cubicBezTo>
                      <a:pt x="276348" y="31180"/>
                      <a:pt x="266055" y="19867"/>
                      <a:pt x="253286" y="11981"/>
                    </a:cubicBezTo>
                    <a:cubicBezTo>
                      <a:pt x="240523" y="4088"/>
                      <a:pt x="225796" y="-63"/>
                      <a:pt x="210780" y="1"/>
                    </a:cubicBezTo>
                    <a:cubicBezTo>
                      <a:pt x="199686" y="26"/>
                      <a:pt x="188713" y="2324"/>
                      <a:pt x="178542" y="6758"/>
                    </a:cubicBezTo>
                    <a:cubicBezTo>
                      <a:pt x="168372" y="11198"/>
                      <a:pt x="159221" y="17673"/>
                      <a:pt x="151656" y="25790"/>
                    </a:cubicBezTo>
                    <a:cubicBezTo>
                      <a:pt x="148954" y="28665"/>
                      <a:pt x="145624" y="30872"/>
                      <a:pt x="141921" y="32233"/>
                    </a:cubicBezTo>
                    <a:cubicBezTo>
                      <a:pt x="138219" y="33599"/>
                      <a:pt x="134253" y="34087"/>
                      <a:pt x="130333" y="33657"/>
                    </a:cubicBezTo>
                    <a:cubicBezTo>
                      <a:pt x="119328" y="32669"/>
                      <a:pt x="108246" y="34466"/>
                      <a:pt x="98114" y="38868"/>
                    </a:cubicBezTo>
                    <a:cubicBezTo>
                      <a:pt x="88533" y="43083"/>
                      <a:pt x="80121" y="49551"/>
                      <a:pt x="73588" y="57720"/>
                    </a:cubicBezTo>
                    <a:cubicBezTo>
                      <a:pt x="67056" y="65889"/>
                      <a:pt x="62596" y="75521"/>
                      <a:pt x="60588" y="85781"/>
                    </a:cubicBezTo>
                    <a:cubicBezTo>
                      <a:pt x="59786" y="89676"/>
                      <a:pt x="58117" y="93340"/>
                      <a:pt x="55711" y="96504"/>
                    </a:cubicBezTo>
                    <a:cubicBezTo>
                      <a:pt x="53305" y="99667"/>
                      <a:pt x="50218" y="102253"/>
                      <a:pt x="46676" y="104075"/>
                    </a:cubicBezTo>
                    <a:cubicBezTo>
                      <a:pt x="33695" y="110897"/>
                      <a:pt x="22677" y="120926"/>
                      <a:pt x="14669" y="133202"/>
                    </a:cubicBezTo>
                    <a:cubicBezTo>
                      <a:pt x="6661" y="145477"/>
                      <a:pt x="1925" y="159594"/>
                      <a:pt x="911" y="174218"/>
                    </a:cubicBezTo>
                    <a:lnTo>
                      <a:pt x="0" y="182906"/>
                    </a:lnTo>
                    <a:lnTo>
                      <a:pt x="83194" y="182906"/>
                    </a:lnTo>
                    <a:lnTo>
                      <a:pt x="83194" y="166993"/>
                    </a:lnTo>
                    <a:lnTo>
                      <a:pt x="17569" y="166993"/>
                    </a:lnTo>
                    <a:cubicBezTo>
                      <a:pt x="19616" y="156629"/>
                      <a:pt x="23973" y="146863"/>
                      <a:pt x="30307" y="138406"/>
                    </a:cubicBezTo>
                    <a:cubicBezTo>
                      <a:pt x="36647" y="129955"/>
                      <a:pt x="44802" y="123031"/>
                      <a:pt x="54184" y="118154"/>
                    </a:cubicBezTo>
                    <a:cubicBezTo>
                      <a:pt x="59824" y="115234"/>
                      <a:pt x="64727" y="111076"/>
                      <a:pt x="68532" y="105994"/>
                    </a:cubicBezTo>
                    <a:cubicBezTo>
                      <a:pt x="72337" y="100912"/>
                      <a:pt x="74942" y="95034"/>
                      <a:pt x="76149" y="88803"/>
                    </a:cubicBezTo>
                    <a:cubicBezTo>
                      <a:pt x="77676" y="81033"/>
                      <a:pt x="81064" y="73750"/>
                      <a:pt x="86024" y="67570"/>
                    </a:cubicBezTo>
                    <a:cubicBezTo>
                      <a:pt x="90978" y="61391"/>
                      <a:pt x="97356" y="56501"/>
                      <a:pt x="104614" y="53318"/>
                    </a:cubicBezTo>
                    <a:cubicBezTo>
                      <a:pt x="112256" y="49949"/>
                      <a:pt x="120630" y="48563"/>
                      <a:pt x="128959" y="49295"/>
                    </a:cubicBezTo>
                    <a:cubicBezTo>
                      <a:pt x="135261" y="49956"/>
                      <a:pt x="141626" y="49154"/>
                      <a:pt x="147562" y="46946"/>
                    </a:cubicBezTo>
                    <a:cubicBezTo>
                      <a:pt x="153504" y="44739"/>
                      <a:pt x="158849" y="41197"/>
                      <a:pt x="163187" y="36583"/>
                    </a:cubicBezTo>
                    <a:cubicBezTo>
                      <a:pt x="169276" y="30044"/>
                      <a:pt x="176636" y="24834"/>
                      <a:pt x="184824" y="21260"/>
                    </a:cubicBezTo>
                    <a:cubicBezTo>
                      <a:pt x="193012" y="17692"/>
                      <a:pt x="201848" y="15838"/>
                      <a:pt x="210780" y="15825"/>
                    </a:cubicBezTo>
                    <a:cubicBezTo>
                      <a:pt x="222851" y="15728"/>
                      <a:pt x="234702" y="19046"/>
                      <a:pt x="244969" y="25386"/>
                    </a:cubicBezTo>
                    <a:cubicBezTo>
                      <a:pt x="255236" y="31732"/>
                      <a:pt x="263501" y="40844"/>
                      <a:pt x="268808" y="51669"/>
                    </a:cubicBezTo>
                    <a:cubicBezTo>
                      <a:pt x="271683" y="57380"/>
                      <a:pt x="275796" y="62385"/>
                      <a:pt x="280846" y="66306"/>
                    </a:cubicBezTo>
                    <a:cubicBezTo>
                      <a:pt x="285896" y="70233"/>
                      <a:pt x="291761" y="72979"/>
                      <a:pt x="298005" y="74353"/>
                    </a:cubicBezTo>
                    <a:cubicBezTo>
                      <a:pt x="305538" y="76137"/>
                      <a:pt x="312693" y="79229"/>
                      <a:pt x="319148" y="83497"/>
                    </a:cubicBezTo>
                    <a:cubicBezTo>
                      <a:pt x="332784" y="92121"/>
                      <a:pt x="342845" y="105365"/>
                      <a:pt x="347485" y="120804"/>
                    </a:cubicBezTo>
                    <a:cubicBezTo>
                      <a:pt x="352124" y="136243"/>
                      <a:pt x="351033" y="152837"/>
                      <a:pt x="344411" y="167538"/>
                    </a:cubicBezTo>
                    <a:lnTo>
                      <a:pt x="283727" y="167538"/>
                    </a:lnTo>
                    <a:lnTo>
                      <a:pt x="283727" y="182906"/>
                    </a:lnTo>
                    <a:lnTo>
                      <a:pt x="354024" y="182906"/>
                    </a:lnTo>
                    <a:lnTo>
                      <a:pt x="356218" y="178787"/>
                    </a:lnTo>
                    <a:cubicBezTo>
                      <a:pt x="366241" y="160377"/>
                      <a:pt x="368859" y="138835"/>
                      <a:pt x="363540" y="118565"/>
                    </a:cubicBezTo>
                    <a:cubicBezTo>
                      <a:pt x="358214" y="98287"/>
                      <a:pt x="345348" y="80808"/>
                      <a:pt x="327567" y="69688"/>
                    </a:cubicBezTo>
                    <a:close/>
                  </a:path>
                </a:pathLst>
              </a:custGeom>
              <a:solidFill>
                <a:srgbClr val="2D5967"/>
              </a:solidFill>
              <a:ln w="6417" cap="flat">
                <a:noFill/>
                <a:prstDash val="solid"/>
                <a:miter/>
              </a:ln>
            </p:spPr>
            <p:txBody>
              <a:bodyPr rtlCol="0" anchor="ctr"/>
              <a:lstStyle/>
              <a:p>
                <a:endParaRPr lang="en-US" sz="810"/>
              </a:p>
            </p:txBody>
          </p:sp>
        </p:grpSp>
        <p:sp>
          <p:nvSpPr>
            <p:cNvPr id="32" name="TextBox 984">
              <a:extLst>
                <a:ext uri="{FF2B5EF4-FFF2-40B4-BE49-F238E27FC236}">
                  <a16:creationId xmlns:a16="http://schemas.microsoft.com/office/drawing/2014/main" id="{D9390D6D-AD37-2BD6-497E-CDD9A7E534E8}"/>
                </a:ext>
              </a:extLst>
            </p:cNvPr>
            <p:cNvSpPr txBox="1"/>
            <p:nvPr/>
          </p:nvSpPr>
          <p:spPr>
            <a:xfrm>
              <a:off x="1148211" y="4069654"/>
              <a:ext cx="481773" cy="317226"/>
            </a:xfrm>
            <a:prstGeom prst="rect">
              <a:avLst/>
            </a:prstGeom>
            <a:noFill/>
          </p:spPr>
          <p:txBody>
            <a:bodyPr wrap="none" rtlCol="0">
              <a:spAutoFit/>
            </a:bodyPr>
            <a:lstStyle/>
            <a:p>
              <a:pPr algn="ctr"/>
              <a:r>
                <a:rPr lang="en-US" sz="1400" spc="0" baseline="0" dirty="0">
                  <a:ln/>
                  <a:solidFill>
                    <a:srgbClr val="000000"/>
                  </a:solidFill>
                  <a:latin typeface="Oracle Sans"/>
                  <a:cs typeface="Oracle Sans"/>
                  <a:sym typeface="Oracle Sans"/>
                  <a:rtl val="0"/>
                </a:rPr>
                <a:t>Visual</a:t>
              </a:r>
            </a:p>
            <a:p>
              <a:pPr algn="ctr"/>
              <a:r>
                <a:rPr lang="en-US" sz="1400" spc="0" baseline="0" dirty="0">
                  <a:ln/>
                  <a:solidFill>
                    <a:srgbClr val="000000"/>
                  </a:solidFill>
                  <a:latin typeface="Oracle Sans"/>
                  <a:cs typeface="Oracle Sans"/>
                  <a:sym typeface="Oracle Sans"/>
                  <a:rtl val="0"/>
                </a:rPr>
                <a:t>Builder</a:t>
              </a:r>
            </a:p>
          </p:txBody>
        </p:sp>
      </p:grpSp>
      <p:sp>
        <p:nvSpPr>
          <p:cNvPr id="55" name="Rectangle 109">
            <a:extLst>
              <a:ext uri="{FF2B5EF4-FFF2-40B4-BE49-F238E27FC236}">
                <a16:creationId xmlns:a16="http://schemas.microsoft.com/office/drawing/2014/main" id="{310910E0-BE25-9DED-B0A5-376CC387E8BB}"/>
              </a:ext>
            </a:extLst>
          </p:cNvPr>
          <p:cNvSpPr/>
          <p:nvPr/>
        </p:nvSpPr>
        <p:spPr>
          <a:xfrm>
            <a:off x="5680036" y="6788691"/>
            <a:ext cx="7325958" cy="1752072"/>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r" eaLnBrk="1" fontAlgn="auto" hangingPunct="1">
              <a:spcBef>
                <a:spcPts val="0"/>
              </a:spcBef>
              <a:spcAft>
                <a:spcPts val="0"/>
              </a:spcAft>
              <a:defRPr/>
            </a:pPr>
            <a:r>
              <a:rPr lang="ja-JP" altLang="en-US" sz="1200" dirty="0">
                <a:solidFill>
                  <a:schemeClr val="tx1"/>
                </a:solidFill>
                <a:latin typeface="Meiryo UI" panose="020B0604030504040204" pitchFamily="34" charset="-128"/>
                <a:ea typeface="Meiryo UI" panose="020B0604030504040204" pitchFamily="34" charset="-128"/>
                <a:cs typeface="Amazon Ember" panose="020B0603020204020204" pitchFamily="34" charset="0"/>
              </a:rPr>
              <a:t>ヘッドレス</a:t>
            </a:r>
            <a:r>
              <a:rPr lang="en-US" altLang="ja-JP" sz="1200" dirty="0">
                <a:solidFill>
                  <a:schemeClr val="tx1"/>
                </a:solidFill>
                <a:latin typeface="Meiryo UI" panose="020B0604030504040204" pitchFamily="34" charset="-128"/>
                <a:ea typeface="Meiryo UI" panose="020B0604030504040204" pitchFamily="34" charset="-128"/>
                <a:cs typeface="Amazon Ember" panose="020B0603020204020204" pitchFamily="34" charset="0"/>
              </a:rPr>
              <a:t>CMS</a:t>
            </a:r>
            <a:r>
              <a:rPr lang="ja-JP" altLang="en-US" sz="1200" dirty="0">
                <a:solidFill>
                  <a:schemeClr val="tx1"/>
                </a:solidFill>
                <a:latin typeface="Meiryo UI" panose="020B0604030504040204" pitchFamily="34" charset="-128"/>
                <a:ea typeface="Meiryo UI" panose="020B0604030504040204" pitchFamily="34" charset="-128"/>
                <a:cs typeface="Amazon Ember" panose="020B0603020204020204" pitchFamily="34" charset="0"/>
              </a:rPr>
              <a:t>部</a:t>
            </a:r>
            <a:endParaRPr lang="en-US" altLang="ja-JP" sz="1200" dirty="0">
              <a:solidFill>
                <a:schemeClr val="tx1"/>
              </a:solidFill>
              <a:latin typeface="Meiryo UI" panose="020B0604030504040204" pitchFamily="34" charset="-128"/>
              <a:ea typeface="Meiryo UI" panose="020B0604030504040204" pitchFamily="34" charset="-128"/>
              <a:cs typeface="Amazon Ember" panose="020B0603020204020204" pitchFamily="34" charset="0"/>
            </a:endParaRPr>
          </a:p>
        </p:txBody>
      </p:sp>
      <p:grpSp>
        <p:nvGrpSpPr>
          <p:cNvPr id="114" name="グループ化 113">
            <a:extLst>
              <a:ext uri="{FF2B5EF4-FFF2-40B4-BE49-F238E27FC236}">
                <a16:creationId xmlns:a16="http://schemas.microsoft.com/office/drawing/2014/main" id="{AC903DBA-669D-4754-74E3-FAE35A9DEE4F}"/>
              </a:ext>
            </a:extLst>
          </p:cNvPr>
          <p:cNvGrpSpPr/>
          <p:nvPr/>
        </p:nvGrpSpPr>
        <p:grpSpPr>
          <a:xfrm>
            <a:off x="13927485" y="5314578"/>
            <a:ext cx="1574800" cy="969409"/>
            <a:chOff x="14615976" y="6002022"/>
            <a:chExt cx="1574800" cy="969409"/>
          </a:xfrm>
        </p:grpSpPr>
        <p:pic>
          <p:nvPicPr>
            <p:cNvPr id="91" name="Graphic 23">
              <a:extLst>
                <a:ext uri="{FF2B5EF4-FFF2-40B4-BE49-F238E27FC236}">
                  <a16:creationId xmlns:a16="http://schemas.microsoft.com/office/drawing/2014/main" id="{53CFC717-EFDB-1238-189C-C9825A507F1B}"/>
                </a:ext>
              </a:extLst>
            </p:cNvPr>
            <p:cNvPicPr>
              <a:picLocks noChangeAspect="1" noChangeArrowheads="1"/>
            </p:cNvPicPr>
            <p:nvPr/>
          </p:nvPicPr>
          <p:blipFill>
            <a:blip r:embed="rId10">
              <a:extLst>
                <a:ext uri="{96DAC541-7B7A-43D3-8B79-37D633B846F1}">
                  <asvg:svgBlip xmlns:asvg="http://schemas.microsoft.com/office/drawing/2016/SVG/main" r:embed="rId11"/>
                </a:ext>
              </a:extLst>
            </a:blip>
            <a:srcRect/>
            <a:stretch/>
          </p:blipFill>
          <p:spPr bwMode="auto">
            <a:xfrm flipH="1">
              <a:off x="15168426" y="6002022"/>
              <a:ext cx="469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TextBox 12">
              <a:extLst>
                <a:ext uri="{FF2B5EF4-FFF2-40B4-BE49-F238E27FC236}">
                  <a16:creationId xmlns:a16="http://schemas.microsoft.com/office/drawing/2014/main" id="{77317B17-DAEA-1FCA-842B-A921FF126E40}"/>
                </a:ext>
              </a:extLst>
            </p:cNvPr>
            <p:cNvSpPr txBox="1">
              <a:spLocks noChangeArrowheads="1"/>
            </p:cNvSpPr>
            <p:nvPr/>
          </p:nvSpPr>
          <p:spPr bwMode="auto">
            <a:xfrm>
              <a:off x="14615976" y="6509766"/>
              <a:ext cx="1574800" cy="461665"/>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職員</a:t>
              </a:r>
              <a:endParaRPr lang="en-US" altLang="en-US" sz="1200" dirty="0">
                <a:latin typeface="Meiryo UI" panose="020B0604030504040204" pitchFamily="34" charset="-128"/>
                <a:ea typeface="Meiryo UI" panose="020B0604030504040204" pitchFamily="34" charset="-128"/>
                <a:cs typeface="Arial" panose="020B0604020202020204" pitchFamily="34" charset="0"/>
              </a:endParaRPr>
            </a:p>
            <a:p>
              <a:pPr algn="ct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（開発者）</a:t>
              </a:r>
              <a:endParaRPr lang="en-US" altLang="en-US" sz="1200" dirty="0">
                <a:latin typeface="Meiryo UI" panose="020B0604030504040204" pitchFamily="34" charset="-128"/>
                <a:ea typeface="Meiryo UI" panose="020B0604030504040204" pitchFamily="34" charset="-128"/>
                <a:cs typeface="Arial" panose="020B0604020202020204" pitchFamily="34" charset="0"/>
              </a:endParaRPr>
            </a:p>
          </p:txBody>
        </p:sp>
      </p:grpSp>
      <p:cxnSp>
        <p:nvCxnSpPr>
          <p:cNvPr id="93" name="直線矢印コネクタ 92">
            <a:extLst>
              <a:ext uri="{FF2B5EF4-FFF2-40B4-BE49-F238E27FC236}">
                <a16:creationId xmlns:a16="http://schemas.microsoft.com/office/drawing/2014/main" id="{6C205B46-18A1-4ACC-2D60-EC87D217BFC3}"/>
              </a:ext>
            </a:extLst>
          </p:cNvPr>
          <p:cNvCxnSpPr>
            <a:cxnSpLocks/>
          </p:cNvCxnSpPr>
          <p:nvPr/>
        </p:nvCxnSpPr>
        <p:spPr>
          <a:xfrm flipH="1">
            <a:off x="12021328" y="5677759"/>
            <a:ext cx="238792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96" name="Graphic 4">
            <a:extLst>
              <a:ext uri="{FF2B5EF4-FFF2-40B4-BE49-F238E27FC236}">
                <a16:creationId xmlns:a16="http://schemas.microsoft.com/office/drawing/2014/main" id="{3FC60370-0719-F495-7DAB-3C8032E6D879}"/>
              </a:ext>
            </a:extLst>
          </p:cNvPr>
          <p:cNvGrpSpPr/>
          <p:nvPr/>
        </p:nvGrpSpPr>
        <p:grpSpPr>
          <a:xfrm>
            <a:off x="11261183" y="5097365"/>
            <a:ext cx="760145" cy="1319057"/>
            <a:chOff x="1148211" y="3717764"/>
            <a:chExt cx="481774" cy="799739"/>
          </a:xfrm>
        </p:grpSpPr>
        <p:grpSp>
          <p:nvGrpSpPr>
            <p:cNvPr id="97" name="Graphic 4">
              <a:extLst>
                <a:ext uri="{FF2B5EF4-FFF2-40B4-BE49-F238E27FC236}">
                  <a16:creationId xmlns:a16="http://schemas.microsoft.com/office/drawing/2014/main" id="{DCD88AC5-2D73-3049-F8AA-24AA7C0278C7}"/>
                </a:ext>
              </a:extLst>
            </p:cNvPr>
            <p:cNvGrpSpPr/>
            <p:nvPr/>
          </p:nvGrpSpPr>
          <p:grpSpPr>
            <a:xfrm>
              <a:off x="1206366" y="3717764"/>
              <a:ext cx="385009" cy="365715"/>
              <a:chOff x="1206366" y="3717764"/>
              <a:chExt cx="385009" cy="365715"/>
            </a:xfrm>
          </p:grpSpPr>
          <p:sp>
            <p:nvSpPr>
              <p:cNvPr id="99" name="Freeform: Shape 974">
                <a:extLst>
                  <a:ext uri="{FF2B5EF4-FFF2-40B4-BE49-F238E27FC236}">
                    <a16:creationId xmlns:a16="http://schemas.microsoft.com/office/drawing/2014/main" id="{FE215AA3-EA9C-973C-EAB3-460120522029}"/>
                  </a:ext>
                </a:extLst>
              </p:cNvPr>
              <p:cNvSpPr/>
              <p:nvPr/>
            </p:nvSpPr>
            <p:spPr>
              <a:xfrm>
                <a:off x="1407720" y="3986546"/>
                <a:ext cx="91164" cy="91266"/>
              </a:xfrm>
              <a:custGeom>
                <a:avLst/>
                <a:gdLst>
                  <a:gd name="connsiteX0" fmla="*/ 48967 w 91164"/>
                  <a:gd name="connsiteY0" fmla="*/ 81481 h 91266"/>
                  <a:gd name="connsiteX1" fmla="*/ 45219 w 91164"/>
                  <a:gd name="connsiteY1" fmla="*/ 81481 h 91266"/>
                  <a:gd name="connsiteX2" fmla="*/ 40548 w 91164"/>
                  <a:gd name="connsiteY2" fmla="*/ 81481 h 91266"/>
                  <a:gd name="connsiteX3" fmla="*/ 35151 w 91164"/>
                  <a:gd name="connsiteY3" fmla="*/ 91177 h 91266"/>
                  <a:gd name="connsiteX4" fmla="*/ 19225 w 91164"/>
                  <a:gd name="connsiteY4" fmla="*/ 84317 h 91266"/>
                  <a:gd name="connsiteX5" fmla="*/ 22517 w 91164"/>
                  <a:gd name="connsiteY5" fmla="*/ 73710 h 91266"/>
                  <a:gd name="connsiteX6" fmla="*/ 16658 w 91164"/>
                  <a:gd name="connsiteY6" fmla="*/ 67762 h 91266"/>
                  <a:gd name="connsiteX7" fmla="*/ 6045 w 91164"/>
                  <a:gd name="connsiteY7" fmla="*/ 70784 h 91266"/>
                  <a:gd name="connsiteX8" fmla="*/ 0 w 91164"/>
                  <a:gd name="connsiteY8" fmla="*/ 54415 h 91266"/>
                  <a:gd name="connsiteX9" fmla="*/ 9157 w 91164"/>
                  <a:gd name="connsiteY9" fmla="*/ 49288 h 91266"/>
                  <a:gd name="connsiteX10" fmla="*/ 9157 w 91164"/>
                  <a:gd name="connsiteY10" fmla="*/ 40965 h 91266"/>
                  <a:gd name="connsiteX11" fmla="*/ 0 w 91164"/>
                  <a:gd name="connsiteY11" fmla="*/ 35575 h 91266"/>
                  <a:gd name="connsiteX12" fmla="*/ 6866 w 91164"/>
                  <a:gd name="connsiteY12" fmla="*/ 19571 h 91266"/>
                  <a:gd name="connsiteX13" fmla="*/ 17576 w 91164"/>
                  <a:gd name="connsiteY13" fmla="*/ 22953 h 91266"/>
                  <a:gd name="connsiteX14" fmla="*/ 23524 w 91164"/>
                  <a:gd name="connsiteY14" fmla="*/ 17101 h 91266"/>
                  <a:gd name="connsiteX15" fmla="*/ 20412 w 91164"/>
                  <a:gd name="connsiteY15" fmla="*/ 6398 h 91266"/>
                  <a:gd name="connsiteX16" fmla="*/ 36615 w 91164"/>
                  <a:gd name="connsiteY16" fmla="*/ 0 h 91266"/>
                  <a:gd name="connsiteX17" fmla="*/ 41742 w 91164"/>
                  <a:gd name="connsiteY17" fmla="*/ 9786 h 91266"/>
                  <a:gd name="connsiteX18" fmla="*/ 45309 w 91164"/>
                  <a:gd name="connsiteY18" fmla="*/ 9786 h 91266"/>
                  <a:gd name="connsiteX19" fmla="*/ 50071 w 91164"/>
                  <a:gd name="connsiteY19" fmla="*/ 9786 h 91266"/>
                  <a:gd name="connsiteX20" fmla="*/ 55557 w 91164"/>
                  <a:gd name="connsiteY20" fmla="*/ 90 h 91266"/>
                  <a:gd name="connsiteX21" fmla="*/ 71484 w 91164"/>
                  <a:gd name="connsiteY21" fmla="*/ 6949 h 91266"/>
                  <a:gd name="connsiteX22" fmla="*/ 68192 w 91164"/>
                  <a:gd name="connsiteY22" fmla="*/ 17556 h 91266"/>
                  <a:gd name="connsiteX23" fmla="*/ 73954 w 91164"/>
                  <a:gd name="connsiteY23" fmla="*/ 23498 h 91266"/>
                  <a:gd name="connsiteX24" fmla="*/ 84664 w 91164"/>
                  <a:gd name="connsiteY24" fmla="*/ 20482 h 91266"/>
                  <a:gd name="connsiteX25" fmla="*/ 91164 w 91164"/>
                  <a:gd name="connsiteY25" fmla="*/ 36672 h 91266"/>
                  <a:gd name="connsiteX26" fmla="*/ 81096 w 91164"/>
                  <a:gd name="connsiteY26" fmla="*/ 42159 h 91266"/>
                  <a:gd name="connsiteX27" fmla="*/ 81096 w 91164"/>
                  <a:gd name="connsiteY27" fmla="*/ 50481 h 91266"/>
                  <a:gd name="connsiteX28" fmla="*/ 90798 w 91164"/>
                  <a:gd name="connsiteY28" fmla="*/ 55878 h 91266"/>
                  <a:gd name="connsiteX29" fmla="*/ 83932 w 91164"/>
                  <a:gd name="connsiteY29" fmla="*/ 71881 h 91266"/>
                  <a:gd name="connsiteX30" fmla="*/ 73223 w 91164"/>
                  <a:gd name="connsiteY30" fmla="*/ 68314 h 91266"/>
                  <a:gd name="connsiteX31" fmla="*/ 67184 w 91164"/>
                  <a:gd name="connsiteY31" fmla="*/ 74166 h 91266"/>
                  <a:gd name="connsiteX32" fmla="*/ 70297 w 91164"/>
                  <a:gd name="connsiteY32" fmla="*/ 84863 h 91266"/>
                  <a:gd name="connsiteX33" fmla="*/ 54094 w 91164"/>
                  <a:gd name="connsiteY33" fmla="*/ 91267 h 91266"/>
                  <a:gd name="connsiteX34" fmla="*/ 48967 w 91164"/>
                  <a:gd name="connsiteY34" fmla="*/ 81481 h 9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1164" h="91266">
                    <a:moveTo>
                      <a:pt x="48967" y="81481"/>
                    </a:moveTo>
                    <a:lnTo>
                      <a:pt x="45219" y="81481"/>
                    </a:lnTo>
                    <a:cubicBezTo>
                      <a:pt x="43667" y="81616"/>
                      <a:pt x="42101" y="81616"/>
                      <a:pt x="40548" y="81481"/>
                    </a:cubicBezTo>
                    <a:lnTo>
                      <a:pt x="35151" y="91177"/>
                    </a:lnTo>
                    <a:lnTo>
                      <a:pt x="19225" y="84317"/>
                    </a:lnTo>
                    <a:lnTo>
                      <a:pt x="22517" y="73710"/>
                    </a:lnTo>
                    <a:cubicBezTo>
                      <a:pt x="20341" y="71958"/>
                      <a:pt x="18378" y="69963"/>
                      <a:pt x="16658" y="67762"/>
                    </a:cubicBezTo>
                    <a:lnTo>
                      <a:pt x="6045" y="70784"/>
                    </a:lnTo>
                    <a:lnTo>
                      <a:pt x="0" y="54415"/>
                    </a:lnTo>
                    <a:lnTo>
                      <a:pt x="9157" y="49288"/>
                    </a:lnTo>
                    <a:cubicBezTo>
                      <a:pt x="8836" y="46529"/>
                      <a:pt x="8836" y="43731"/>
                      <a:pt x="9157" y="40965"/>
                    </a:cubicBezTo>
                    <a:lnTo>
                      <a:pt x="0" y="35575"/>
                    </a:lnTo>
                    <a:lnTo>
                      <a:pt x="6866" y="19571"/>
                    </a:lnTo>
                    <a:lnTo>
                      <a:pt x="17576" y="22953"/>
                    </a:lnTo>
                    <a:cubicBezTo>
                      <a:pt x="19328" y="20778"/>
                      <a:pt x="21323" y="18814"/>
                      <a:pt x="23524" y="17101"/>
                    </a:cubicBezTo>
                    <a:lnTo>
                      <a:pt x="20412" y="6398"/>
                    </a:lnTo>
                    <a:lnTo>
                      <a:pt x="36615" y="0"/>
                    </a:lnTo>
                    <a:lnTo>
                      <a:pt x="41742" y="9786"/>
                    </a:lnTo>
                    <a:lnTo>
                      <a:pt x="45309" y="9786"/>
                    </a:lnTo>
                    <a:cubicBezTo>
                      <a:pt x="46894" y="9644"/>
                      <a:pt x="48486" y="9644"/>
                      <a:pt x="50071" y="9786"/>
                    </a:cubicBezTo>
                    <a:lnTo>
                      <a:pt x="55557" y="90"/>
                    </a:lnTo>
                    <a:lnTo>
                      <a:pt x="71484" y="6949"/>
                    </a:lnTo>
                    <a:lnTo>
                      <a:pt x="68192" y="17556"/>
                    </a:lnTo>
                    <a:cubicBezTo>
                      <a:pt x="70361" y="19283"/>
                      <a:pt x="72299" y="21278"/>
                      <a:pt x="73954" y="23498"/>
                    </a:cubicBezTo>
                    <a:lnTo>
                      <a:pt x="84664" y="20482"/>
                    </a:lnTo>
                    <a:lnTo>
                      <a:pt x="91164" y="36672"/>
                    </a:lnTo>
                    <a:lnTo>
                      <a:pt x="81096" y="42159"/>
                    </a:lnTo>
                    <a:cubicBezTo>
                      <a:pt x="81410" y="44924"/>
                      <a:pt x="81410" y="47716"/>
                      <a:pt x="81096" y="50481"/>
                    </a:cubicBezTo>
                    <a:lnTo>
                      <a:pt x="90798" y="55878"/>
                    </a:lnTo>
                    <a:lnTo>
                      <a:pt x="83932" y="71881"/>
                    </a:lnTo>
                    <a:lnTo>
                      <a:pt x="73223" y="68314"/>
                    </a:lnTo>
                    <a:cubicBezTo>
                      <a:pt x="71445" y="70489"/>
                      <a:pt x="69417" y="72452"/>
                      <a:pt x="67184" y="74166"/>
                    </a:cubicBezTo>
                    <a:lnTo>
                      <a:pt x="70297" y="84863"/>
                    </a:lnTo>
                    <a:lnTo>
                      <a:pt x="54094" y="91267"/>
                    </a:lnTo>
                    <a:lnTo>
                      <a:pt x="48967" y="81481"/>
                    </a:lnTo>
                    <a:close/>
                  </a:path>
                </a:pathLst>
              </a:custGeom>
              <a:solidFill>
                <a:srgbClr val="FFFFFF"/>
              </a:solidFill>
              <a:ln w="6417" cap="flat">
                <a:noFill/>
                <a:prstDash val="solid"/>
                <a:miter/>
              </a:ln>
            </p:spPr>
            <p:txBody>
              <a:bodyPr rtlCol="0" anchor="ctr"/>
              <a:lstStyle/>
              <a:p>
                <a:endParaRPr lang="en-US" sz="810"/>
              </a:p>
            </p:txBody>
          </p:sp>
          <p:sp>
            <p:nvSpPr>
              <p:cNvPr id="100" name="Freeform: Shape 975">
                <a:extLst>
                  <a:ext uri="{FF2B5EF4-FFF2-40B4-BE49-F238E27FC236}">
                    <a16:creationId xmlns:a16="http://schemas.microsoft.com/office/drawing/2014/main" id="{6FA43F31-1DC1-4239-9186-82104B95A049}"/>
                  </a:ext>
                </a:extLst>
              </p:cNvPr>
              <p:cNvSpPr/>
              <p:nvPr/>
            </p:nvSpPr>
            <p:spPr>
              <a:xfrm>
                <a:off x="1401861" y="3980778"/>
                <a:ext cx="102329" cy="102701"/>
              </a:xfrm>
              <a:custGeom>
                <a:avLst/>
                <a:gdLst>
                  <a:gd name="connsiteX0" fmla="*/ 40182 w 102329"/>
                  <a:gd name="connsiteY0" fmla="*/ 11339 h 102701"/>
                  <a:gd name="connsiteX1" fmla="*/ 41921 w 102329"/>
                  <a:gd name="connsiteY1" fmla="*/ 14637 h 102701"/>
                  <a:gd name="connsiteX2" fmla="*/ 44937 w 102329"/>
                  <a:gd name="connsiteY2" fmla="*/ 20393 h 102701"/>
                  <a:gd name="connsiteX3" fmla="*/ 46772 w 102329"/>
                  <a:gd name="connsiteY3" fmla="*/ 20393 h 102701"/>
                  <a:gd name="connsiteX4" fmla="*/ 50982 w 102329"/>
                  <a:gd name="connsiteY4" fmla="*/ 20393 h 102701"/>
                  <a:gd name="connsiteX5" fmla="*/ 58214 w 102329"/>
                  <a:gd name="connsiteY5" fmla="*/ 21220 h 102701"/>
                  <a:gd name="connsiteX6" fmla="*/ 63155 w 102329"/>
                  <a:gd name="connsiteY6" fmla="*/ 12070 h 102701"/>
                  <a:gd name="connsiteX7" fmla="*/ 71573 w 102329"/>
                  <a:gd name="connsiteY7" fmla="*/ 15734 h 102701"/>
                  <a:gd name="connsiteX8" fmla="*/ 68461 w 102329"/>
                  <a:gd name="connsiteY8" fmla="*/ 25520 h 102701"/>
                  <a:gd name="connsiteX9" fmla="*/ 77612 w 102329"/>
                  <a:gd name="connsiteY9" fmla="*/ 34664 h 102701"/>
                  <a:gd name="connsiteX10" fmla="*/ 87500 w 102329"/>
                  <a:gd name="connsiteY10" fmla="*/ 31827 h 102701"/>
                  <a:gd name="connsiteX11" fmla="*/ 90888 w 102329"/>
                  <a:gd name="connsiteY11" fmla="*/ 40330 h 102701"/>
                  <a:gd name="connsiteX12" fmla="*/ 81731 w 102329"/>
                  <a:gd name="connsiteY12" fmla="*/ 45085 h 102701"/>
                  <a:gd name="connsiteX13" fmla="*/ 81731 w 102329"/>
                  <a:gd name="connsiteY13" fmla="*/ 47010 h 102701"/>
                  <a:gd name="connsiteX14" fmla="*/ 81186 w 102329"/>
                  <a:gd name="connsiteY14" fmla="*/ 58348 h 102701"/>
                  <a:gd name="connsiteX15" fmla="*/ 90336 w 102329"/>
                  <a:gd name="connsiteY15" fmla="*/ 63379 h 102701"/>
                  <a:gd name="connsiteX16" fmla="*/ 86769 w 102329"/>
                  <a:gd name="connsiteY16" fmla="*/ 71792 h 102701"/>
                  <a:gd name="connsiteX17" fmla="*/ 76880 w 102329"/>
                  <a:gd name="connsiteY17" fmla="*/ 68679 h 102701"/>
                  <a:gd name="connsiteX18" fmla="*/ 75873 w 102329"/>
                  <a:gd name="connsiteY18" fmla="*/ 70239 h 102701"/>
                  <a:gd name="connsiteX19" fmla="*/ 67454 w 102329"/>
                  <a:gd name="connsiteY19" fmla="*/ 77920 h 102701"/>
                  <a:gd name="connsiteX20" fmla="*/ 70200 w 102329"/>
                  <a:gd name="connsiteY20" fmla="*/ 87795 h 102701"/>
                  <a:gd name="connsiteX21" fmla="*/ 61692 w 102329"/>
                  <a:gd name="connsiteY21" fmla="*/ 91177 h 102701"/>
                  <a:gd name="connsiteX22" fmla="*/ 56930 w 102329"/>
                  <a:gd name="connsiteY22" fmla="*/ 82033 h 102701"/>
                  <a:gd name="connsiteX23" fmla="*/ 55101 w 102329"/>
                  <a:gd name="connsiteY23" fmla="*/ 82033 h 102701"/>
                  <a:gd name="connsiteX24" fmla="*/ 50706 w 102329"/>
                  <a:gd name="connsiteY24" fmla="*/ 82033 h 102701"/>
                  <a:gd name="connsiteX25" fmla="*/ 43660 w 102329"/>
                  <a:gd name="connsiteY25" fmla="*/ 81211 h 102701"/>
                  <a:gd name="connsiteX26" fmla="*/ 38719 w 102329"/>
                  <a:gd name="connsiteY26" fmla="*/ 90356 h 102701"/>
                  <a:gd name="connsiteX27" fmla="*/ 30294 w 102329"/>
                  <a:gd name="connsiteY27" fmla="*/ 86788 h 102701"/>
                  <a:gd name="connsiteX28" fmla="*/ 33316 w 102329"/>
                  <a:gd name="connsiteY28" fmla="*/ 77554 h 102701"/>
                  <a:gd name="connsiteX29" fmla="*/ 31757 w 102329"/>
                  <a:gd name="connsiteY29" fmla="*/ 76457 h 102701"/>
                  <a:gd name="connsiteX30" fmla="*/ 24166 w 102329"/>
                  <a:gd name="connsiteY30" fmla="*/ 68044 h 102701"/>
                  <a:gd name="connsiteX31" fmla="*/ 15009 w 102329"/>
                  <a:gd name="connsiteY31" fmla="*/ 70784 h 102701"/>
                  <a:gd name="connsiteX32" fmla="*/ 11627 w 102329"/>
                  <a:gd name="connsiteY32" fmla="*/ 62372 h 102701"/>
                  <a:gd name="connsiteX33" fmla="*/ 20778 w 102329"/>
                  <a:gd name="connsiteY33" fmla="*/ 57617 h 102701"/>
                  <a:gd name="connsiteX34" fmla="*/ 20778 w 102329"/>
                  <a:gd name="connsiteY34" fmla="*/ 55698 h 102701"/>
                  <a:gd name="connsiteX35" fmla="*/ 21323 w 102329"/>
                  <a:gd name="connsiteY35" fmla="*/ 44353 h 102701"/>
                  <a:gd name="connsiteX36" fmla="*/ 12173 w 102329"/>
                  <a:gd name="connsiteY36" fmla="*/ 39329 h 102701"/>
                  <a:gd name="connsiteX37" fmla="*/ 15741 w 102329"/>
                  <a:gd name="connsiteY37" fmla="*/ 30910 h 102701"/>
                  <a:gd name="connsiteX38" fmla="*/ 25629 w 102329"/>
                  <a:gd name="connsiteY38" fmla="*/ 34022 h 102701"/>
                  <a:gd name="connsiteX39" fmla="*/ 34779 w 102329"/>
                  <a:gd name="connsiteY39" fmla="*/ 24878 h 102701"/>
                  <a:gd name="connsiteX40" fmla="*/ 33316 w 102329"/>
                  <a:gd name="connsiteY40" fmla="*/ 19392 h 102701"/>
                  <a:gd name="connsiteX41" fmla="*/ 32033 w 102329"/>
                  <a:gd name="connsiteY41" fmla="*/ 14906 h 102701"/>
                  <a:gd name="connsiteX42" fmla="*/ 33868 w 102329"/>
                  <a:gd name="connsiteY42" fmla="*/ 14175 h 102701"/>
                  <a:gd name="connsiteX43" fmla="*/ 38899 w 102329"/>
                  <a:gd name="connsiteY43" fmla="*/ 12166 h 102701"/>
                  <a:gd name="connsiteX44" fmla="*/ 40548 w 102329"/>
                  <a:gd name="connsiteY44" fmla="*/ 11525 h 102701"/>
                  <a:gd name="connsiteX45" fmla="*/ 40182 w 102329"/>
                  <a:gd name="connsiteY45" fmla="*/ 11339 h 102701"/>
                  <a:gd name="connsiteX46" fmla="*/ 44847 w 102329"/>
                  <a:gd name="connsiteY46" fmla="*/ 0 h 102701"/>
                  <a:gd name="connsiteX47" fmla="*/ 37160 w 102329"/>
                  <a:gd name="connsiteY47" fmla="*/ 3022 h 102701"/>
                  <a:gd name="connsiteX48" fmla="*/ 35511 w 102329"/>
                  <a:gd name="connsiteY48" fmla="*/ 3657 h 102701"/>
                  <a:gd name="connsiteX49" fmla="*/ 30480 w 102329"/>
                  <a:gd name="connsiteY49" fmla="*/ 5672 h 102701"/>
                  <a:gd name="connsiteX50" fmla="*/ 28651 w 102329"/>
                  <a:gd name="connsiteY50" fmla="*/ 6404 h 102701"/>
                  <a:gd name="connsiteX51" fmla="*/ 20957 w 102329"/>
                  <a:gd name="connsiteY51" fmla="*/ 9420 h 102701"/>
                  <a:gd name="connsiteX52" fmla="*/ 23248 w 102329"/>
                  <a:gd name="connsiteY52" fmla="*/ 17377 h 102701"/>
                  <a:gd name="connsiteX53" fmla="*/ 24345 w 102329"/>
                  <a:gd name="connsiteY53" fmla="*/ 21220 h 102701"/>
                  <a:gd name="connsiteX54" fmla="*/ 22151 w 102329"/>
                  <a:gd name="connsiteY54" fmla="*/ 23415 h 102701"/>
                  <a:gd name="connsiteX55" fmla="*/ 18217 w 102329"/>
                  <a:gd name="connsiteY55" fmla="*/ 22221 h 102701"/>
                  <a:gd name="connsiteX56" fmla="*/ 10344 w 102329"/>
                  <a:gd name="connsiteY56" fmla="*/ 19757 h 102701"/>
                  <a:gd name="connsiteX57" fmla="*/ 7142 w 102329"/>
                  <a:gd name="connsiteY57" fmla="*/ 27349 h 102701"/>
                  <a:gd name="connsiteX58" fmla="*/ 3478 w 102329"/>
                  <a:gd name="connsiteY58" fmla="*/ 35665 h 102701"/>
                  <a:gd name="connsiteX59" fmla="*/ 186 w 102329"/>
                  <a:gd name="connsiteY59" fmla="*/ 43256 h 102701"/>
                  <a:gd name="connsiteX60" fmla="*/ 7411 w 102329"/>
                  <a:gd name="connsiteY60" fmla="*/ 47279 h 102701"/>
                  <a:gd name="connsiteX61" fmla="*/ 10889 w 102329"/>
                  <a:gd name="connsiteY61" fmla="*/ 49294 h 102701"/>
                  <a:gd name="connsiteX62" fmla="*/ 10889 w 102329"/>
                  <a:gd name="connsiteY62" fmla="*/ 52406 h 102701"/>
                  <a:gd name="connsiteX63" fmla="*/ 7322 w 102329"/>
                  <a:gd name="connsiteY63" fmla="*/ 54235 h 102701"/>
                  <a:gd name="connsiteX64" fmla="*/ 0 w 102329"/>
                  <a:gd name="connsiteY64" fmla="*/ 58072 h 102701"/>
                  <a:gd name="connsiteX65" fmla="*/ 3112 w 102329"/>
                  <a:gd name="connsiteY65" fmla="*/ 65753 h 102701"/>
                  <a:gd name="connsiteX66" fmla="*/ 6410 w 102329"/>
                  <a:gd name="connsiteY66" fmla="*/ 74262 h 102701"/>
                  <a:gd name="connsiteX67" fmla="*/ 9516 w 102329"/>
                  <a:gd name="connsiteY67" fmla="*/ 81853 h 102701"/>
                  <a:gd name="connsiteX68" fmla="*/ 17479 w 102329"/>
                  <a:gd name="connsiteY68" fmla="*/ 79659 h 102701"/>
                  <a:gd name="connsiteX69" fmla="*/ 21323 w 102329"/>
                  <a:gd name="connsiteY69" fmla="*/ 78561 h 102701"/>
                  <a:gd name="connsiteX70" fmla="*/ 23524 w 102329"/>
                  <a:gd name="connsiteY70" fmla="*/ 80756 h 102701"/>
                  <a:gd name="connsiteX71" fmla="*/ 22241 w 102329"/>
                  <a:gd name="connsiteY71" fmla="*/ 84593 h 102701"/>
                  <a:gd name="connsiteX72" fmla="*/ 19770 w 102329"/>
                  <a:gd name="connsiteY72" fmla="*/ 92460 h 102701"/>
                  <a:gd name="connsiteX73" fmla="*/ 27368 w 102329"/>
                  <a:gd name="connsiteY73" fmla="*/ 95752 h 102701"/>
                  <a:gd name="connsiteX74" fmla="*/ 35787 w 102329"/>
                  <a:gd name="connsiteY74" fmla="*/ 99320 h 102701"/>
                  <a:gd name="connsiteX75" fmla="*/ 43384 w 102329"/>
                  <a:gd name="connsiteY75" fmla="*/ 102612 h 102701"/>
                  <a:gd name="connsiteX76" fmla="*/ 47414 w 102329"/>
                  <a:gd name="connsiteY76" fmla="*/ 95386 h 102701"/>
                  <a:gd name="connsiteX77" fmla="*/ 49333 w 102329"/>
                  <a:gd name="connsiteY77" fmla="*/ 91908 h 102701"/>
                  <a:gd name="connsiteX78" fmla="*/ 52445 w 102329"/>
                  <a:gd name="connsiteY78" fmla="*/ 91908 h 102701"/>
                  <a:gd name="connsiteX79" fmla="*/ 54370 w 102329"/>
                  <a:gd name="connsiteY79" fmla="*/ 95386 h 102701"/>
                  <a:gd name="connsiteX80" fmla="*/ 58117 w 102329"/>
                  <a:gd name="connsiteY80" fmla="*/ 102701 h 102701"/>
                  <a:gd name="connsiteX81" fmla="*/ 65805 w 102329"/>
                  <a:gd name="connsiteY81" fmla="*/ 99685 h 102701"/>
                  <a:gd name="connsiteX82" fmla="*/ 74320 w 102329"/>
                  <a:gd name="connsiteY82" fmla="*/ 96297 h 102701"/>
                  <a:gd name="connsiteX83" fmla="*/ 82007 w 102329"/>
                  <a:gd name="connsiteY83" fmla="*/ 93282 h 102701"/>
                  <a:gd name="connsiteX84" fmla="*/ 79081 w 102329"/>
                  <a:gd name="connsiteY84" fmla="*/ 85414 h 102701"/>
                  <a:gd name="connsiteX85" fmla="*/ 77984 w 102329"/>
                  <a:gd name="connsiteY85" fmla="*/ 81577 h 102701"/>
                  <a:gd name="connsiteX86" fmla="*/ 80268 w 102329"/>
                  <a:gd name="connsiteY86" fmla="*/ 79383 h 102701"/>
                  <a:gd name="connsiteX87" fmla="*/ 84112 w 102329"/>
                  <a:gd name="connsiteY87" fmla="*/ 80570 h 102701"/>
                  <a:gd name="connsiteX88" fmla="*/ 91985 w 102329"/>
                  <a:gd name="connsiteY88" fmla="*/ 83040 h 102701"/>
                  <a:gd name="connsiteX89" fmla="*/ 95187 w 102329"/>
                  <a:gd name="connsiteY89" fmla="*/ 75449 h 102701"/>
                  <a:gd name="connsiteX90" fmla="*/ 98851 w 102329"/>
                  <a:gd name="connsiteY90" fmla="*/ 67037 h 102701"/>
                  <a:gd name="connsiteX91" fmla="*/ 102143 w 102329"/>
                  <a:gd name="connsiteY91" fmla="*/ 59535 h 102701"/>
                  <a:gd name="connsiteX92" fmla="*/ 94912 w 102329"/>
                  <a:gd name="connsiteY92" fmla="*/ 55512 h 102701"/>
                  <a:gd name="connsiteX93" fmla="*/ 91434 w 102329"/>
                  <a:gd name="connsiteY93" fmla="*/ 53504 h 102701"/>
                  <a:gd name="connsiteX94" fmla="*/ 91434 w 102329"/>
                  <a:gd name="connsiteY94" fmla="*/ 50391 h 102701"/>
                  <a:gd name="connsiteX95" fmla="*/ 95008 w 102329"/>
                  <a:gd name="connsiteY95" fmla="*/ 48563 h 102701"/>
                  <a:gd name="connsiteX96" fmla="*/ 102329 w 102329"/>
                  <a:gd name="connsiteY96" fmla="*/ 44719 h 102701"/>
                  <a:gd name="connsiteX97" fmla="*/ 99217 w 102329"/>
                  <a:gd name="connsiteY97" fmla="*/ 37038 h 102701"/>
                  <a:gd name="connsiteX98" fmla="*/ 95919 w 102329"/>
                  <a:gd name="connsiteY98" fmla="*/ 28536 h 102701"/>
                  <a:gd name="connsiteX99" fmla="*/ 93083 w 102329"/>
                  <a:gd name="connsiteY99" fmla="*/ 20489 h 102701"/>
                  <a:gd name="connsiteX100" fmla="*/ 85119 w 102329"/>
                  <a:gd name="connsiteY100" fmla="*/ 22773 h 102701"/>
                  <a:gd name="connsiteX101" fmla="*/ 81276 w 102329"/>
                  <a:gd name="connsiteY101" fmla="*/ 23871 h 102701"/>
                  <a:gd name="connsiteX102" fmla="*/ 79081 w 102329"/>
                  <a:gd name="connsiteY102" fmla="*/ 22042 h 102701"/>
                  <a:gd name="connsiteX103" fmla="*/ 80358 w 102329"/>
                  <a:gd name="connsiteY103" fmla="*/ 18198 h 102701"/>
                  <a:gd name="connsiteX104" fmla="*/ 82829 w 102329"/>
                  <a:gd name="connsiteY104" fmla="*/ 10337 h 102701"/>
                  <a:gd name="connsiteX105" fmla="*/ 75237 w 102329"/>
                  <a:gd name="connsiteY105" fmla="*/ 7046 h 102701"/>
                  <a:gd name="connsiteX106" fmla="*/ 66812 w 102329"/>
                  <a:gd name="connsiteY106" fmla="*/ 3478 h 102701"/>
                  <a:gd name="connsiteX107" fmla="*/ 59221 w 102329"/>
                  <a:gd name="connsiteY107" fmla="*/ 186 h 102701"/>
                  <a:gd name="connsiteX108" fmla="*/ 55191 w 102329"/>
                  <a:gd name="connsiteY108" fmla="*/ 7411 h 102701"/>
                  <a:gd name="connsiteX109" fmla="*/ 53266 w 102329"/>
                  <a:gd name="connsiteY109" fmla="*/ 10883 h 102701"/>
                  <a:gd name="connsiteX110" fmla="*/ 50154 w 102329"/>
                  <a:gd name="connsiteY110" fmla="*/ 10883 h 102701"/>
                  <a:gd name="connsiteX111" fmla="*/ 48415 w 102329"/>
                  <a:gd name="connsiteY111" fmla="*/ 7591 h 102701"/>
                  <a:gd name="connsiteX112" fmla="*/ 44668 w 102329"/>
                  <a:gd name="connsiteY112" fmla="*/ 276 h 102701"/>
                  <a:gd name="connsiteX113" fmla="*/ 44847 w 102329"/>
                  <a:gd name="connsiteY113" fmla="*/ 0 h 10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02329" h="102701">
                    <a:moveTo>
                      <a:pt x="40182" y="11339"/>
                    </a:moveTo>
                    <a:lnTo>
                      <a:pt x="41921" y="14637"/>
                    </a:lnTo>
                    <a:lnTo>
                      <a:pt x="44937" y="20393"/>
                    </a:lnTo>
                    <a:lnTo>
                      <a:pt x="46772" y="20393"/>
                    </a:lnTo>
                    <a:lnTo>
                      <a:pt x="50982" y="20393"/>
                    </a:lnTo>
                    <a:cubicBezTo>
                      <a:pt x="53414" y="20393"/>
                      <a:pt x="55839" y="20669"/>
                      <a:pt x="58214" y="21220"/>
                    </a:cubicBezTo>
                    <a:lnTo>
                      <a:pt x="63155" y="12070"/>
                    </a:lnTo>
                    <a:lnTo>
                      <a:pt x="71573" y="15734"/>
                    </a:lnTo>
                    <a:lnTo>
                      <a:pt x="68461" y="25520"/>
                    </a:lnTo>
                    <a:cubicBezTo>
                      <a:pt x="72125" y="27881"/>
                      <a:pt x="75244" y="31000"/>
                      <a:pt x="77612" y="34664"/>
                    </a:cubicBezTo>
                    <a:lnTo>
                      <a:pt x="87500" y="31827"/>
                    </a:lnTo>
                    <a:lnTo>
                      <a:pt x="90888" y="40330"/>
                    </a:lnTo>
                    <a:lnTo>
                      <a:pt x="81731" y="45085"/>
                    </a:lnTo>
                    <a:cubicBezTo>
                      <a:pt x="81731" y="45726"/>
                      <a:pt x="81731" y="46368"/>
                      <a:pt x="81731" y="47010"/>
                    </a:cubicBezTo>
                    <a:cubicBezTo>
                      <a:pt x="82283" y="50789"/>
                      <a:pt x="82097" y="54639"/>
                      <a:pt x="81186" y="58348"/>
                    </a:cubicBezTo>
                    <a:lnTo>
                      <a:pt x="90336" y="63379"/>
                    </a:lnTo>
                    <a:lnTo>
                      <a:pt x="86769" y="71792"/>
                    </a:lnTo>
                    <a:lnTo>
                      <a:pt x="76880" y="68679"/>
                    </a:lnTo>
                    <a:cubicBezTo>
                      <a:pt x="76598" y="69231"/>
                      <a:pt x="76264" y="69751"/>
                      <a:pt x="75873" y="70239"/>
                    </a:cubicBezTo>
                    <a:cubicBezTo>
                      <a:pt x="73550" y="73280"/>
                      <a:pt x="70701" y="75886"/>
                      <a:pt x="67454" y="77920"/>
                    </a:cubicBezTo>
                    <a:lnTo>
                      <a:pt x="70200" y="87795"/>
                    </a:lnTo>
                    <a:lnTo>
                      <a:pt x="61692" y="91177"/>
                    </a:lnTo>
                    <a:lnTo>
                      <a:pt x="56930" y="82033"/>
                    </a:lnTo>
                    <a:lnTo>
                      <a:pt x="55101" y="82033"/>
                    </a:lnTo>
                    <a:cubicBezTo>
                      <a:pt x="53638" y="82168"/>
                      <a:pt x="52169" y="82168"/>
                      <a:pt x="50706" y="82033"/>
                    </a:cubicBezTo>
                    <a:cubicBezTo>
                      <a:pt x="48332" y="82033"/>
                      <a:pt x="45970" y="81757"/>
                      <a:pt x="43660" y="81211"/>
                    </a:cubicBezTo>
                    <a:lnTo>
                      <a:pt x="38719" y="90356"/>
                    </a:lnTo>
                    <a:lnTo>
                      <a:pt x="30294" y="86788"/>
                    </a:lnTo>
                    <a:lnTo>
                      <a:pt x="33316" y="77554"/>
                    </a:lnTo>
                    <a:lnTo>
                      <a:pt x="31757" y="76457"/>
                    </a:lnTo>
                    <a:cubicBezTo>
                      <a:pt x="28747" y="74127"/>
                      <a:pt x="26174" y="71278"/>
                      <a:pt x="24166" y="68044"/>
                    </a:cubicBezTo>
                    <a:lnTo>
                      <a:pt x="15009" y="70784"/>
                    </a:lnTo>
                    <a:lnTo>
                      <a:pt x="11627" y="62372"/>
                    </a:lnTo>
                    <a:lnTo>
                      <a:pt x="20778" y="57617"/>
                    </a:lnTo>
                    <a:cubicBezTo>
                      <a:pt x="20778" y="56975"/>
                      <a:pt x="20778" y="56333"/>
                      <a:pt x="20778" y="55698"/>
                    </a:cubicBezTo>
                    <a:cubicBezTo>
                      <a:pt x="20264" y="51912"/>
                      <a:pt x="20450" y="48069"/>
                      <a:pt x="21323" y="44353"/>
                    </a:cubicBezTo>
                    <a:lnTo>
                      <a:pt x="12173" y="39329"/>
                    </a:lnTo>
                    <a:lnTo>
                      <a:pt x="15741" y="30910"/>
                    </a:lnTo>
                    <a:lnTo>
                      <a:pt x="25629" y="34022"/>
                    </a:lnTo>
                    <a:cubicBezTo>
                      <a:pt x="28009" y="30371"/>
                      <a:pt x="31128" y="27252"/>
                      <a:pt x="34779" y="24878"/>
                    </a:cubicBezTo>
                    <a:lnTo>
                      <a:pt x="33316" y="19392"/>
                    </a:lnTo>
                    <a:lnTo>
                      <a:pt x="32033" y="14906"/>
                    </a:lnTo>
                    <a:lnTo>
                      <a:pt x="33868" y="14175"/>
                    </a:lnTo>
                    <a:lnTo>
                      <a:pt x="38899" y="12166"/>
                    </a:lnTo>
                    <a:lnTo>
                      <a:pt x="40548" y="11525"/>
                    </a:lnTo>
                    <a:lnTo>
                      <a:pt x="40182" y="11339"/>
                    </a:lnTo>
                    <a:close/>
                    <a:moveTo>
                      <a:pt x="44847" y="0"/>
                    </a:moveTo>
                    <a:lnTo>
                      <a:pt x="37160" y="3022"/>
                    </a:lnTo>
                    <a:lnTo>
                      <a:pt x="35511" y="3657"/>
                    </a:lnTo>
                    <a:lnTo>
                      <a:pt x="30480" y="5672"/>
                    </a:lnTo>
                    <a:lnTo>
                      <a:pt x="28651" y="6404"/>
                    </a:lnTo>
                    <a:lnTo>
                      <a:pt x="20957" y="9420"/>
                    </a:lnTo>
                    <a:lnTo>
                      <a:pt x="23248" y="17377"/>
                    </a:lnTo>
                    <a:lnTo>
                      <a:pt x="24345" y="21220"/>
                    </a:lnTo>
                    <a:cubicBezTo>
                      <a:pt x="23569" y="21901"/>
                      <a:pt x="22837" y="22639"/>
                      <a:pt x="22151" y="23415"/>
                    </a:cubicBezTo>
                    <a:lnTo>
                      <a:pt x="18217" y="22221"/>
                    </a:lnTo>
                    <a:lnTo>
                      <a:pt x="10344" y="19757"/>
                    </a:lnTo>
                    <a:lnTo>
                      <a:pt x="7142" y="27349"/>
                    </a:lnTo>
                    <a:lnTo>
                      <a:pt x="3478" y="35665"/>
                    </a:lnTo>
                    <a:lnTo>
                      <a:pt x="186" y="43256"/>
                    </a:lnTo>
                    <a:lnTo>
                      <a:pt x="7411" y="47279"/>
                    </a:lnTo>
                    <a:lnTo>
                      <a:pt x="10889" y="49294"/>
                    </a:lnTo>
                    <a:lnTo>
                      <a:pt x="10889" y="52406"/>
                    </a:lnTo>
                    <a:lnTo>
                      <a:pt x="7322" y="54235"/>
                    </a:lnTo>
                    <a:lnTo>
                      <a:pt x="0" y="58072"/>
                    </a:lnTo>
                    <a:lnTo>
                      <a:pt x="3112" y="65753"/>
                    </a:lnTo>
                    <a:lnTo>
                      <a:pt x="6410" y="74262"/>
                    </a:lnTo>
                    <a:lnTo>
                      <a:pt x="9516" y="81853"/>
                    </a:lnTo>
                    <a:lnTo>
                      <a:pt x="17479" y="79659"/>
                    </a:lnTo>
                    <a:lnTo>
                      <a:pt x="21323" y="78561"/>
                    </a:lnTo>
                    <a:lnTo>
                      <a:pt x="23524" y="80756"/>
                    </a:lnTo>
                    <a:lnTo>
                      <a:pt x="22241" y="84593"/>
                    </a:lnTo>
                    <a:lnTo>
                      <a:pt x="19770" y="92460"/>
                    </a:lnTo>
                    <a:lnTo>
                      <a:pt x="27368" y="95752"/>
                    </a:lnTo>
                    <a:lnTo>
                      <a:pt x="35787" y="99320"/>
                    </a:lnTo>
                    <a:lnTo>
                      <a:pt x="43384" y="102612"/>
                    </a:lnTo>
                    <a:lnTo>
                      <a:pt x="47414" y="95386"/>
                    </a:lnTo>
                    <a:lnTo>
                      <a:pt x="49333" y="91908"/>
                    </a:lnTo>
                    <a:lnTo>
                      <a:pt x="52445" y="91908"/>
                    </a:lnTo>
                    <a:lnTo>
                      <a:pt x="54370" y="95386"/>
                    </a:lnTo>
                    <a:lnTo>
                      <a:pt x="58117" y="102701"/>
                    </a:lnTo>
                    <a:lnTo>
                      <a:pt x="65805" y="99685"/>
                    </a:lnTo>
                    <a:lnTo>
                      <a:pt x="74320" y="96297"/>
                    </a:lnTo>
                    <a:lnTo>
                      <a:pt x="82007" y="93282"/>
                    </a:lnTo>
                    <a:lnTo>
                      <a:pt x="79081" y="85414"/>
                    </a:lnTo>
                    <a:lnTo>
                      <a:pt x="77984" y="81577"/>
                    </a:lnTo>
                    <a:lnTo>
                      <a:pt x="80268" y="79383"/>
                    </a:lnTo>
                    <a:lnTo>
                      <a:pt x="84112" y="80570"/>
                    </a:lnTo>
                    <a:lnTo>
                      <a:pt x="91985" y="83040"/>
                    </a:lnTo>
                    <a:lnTo>
                      <a:pt x="95187" y="75449"/>
                    </a:lnTo>
                    <a:lnTo>
                      <a:pt x="98851" y="67037"/>
                    </a:lnTo>
                    <a:lnTo>
                      <a:pt x="102143" y="59535"/>
                    </a:lnTo>
                    <a:lnTo>
                      <a:pt x="94912" y="55512"/>
                    </a:lnTo>
                    <a:lnTo>
                      <a:pt x="91434" y="53504"/>
                    </a:lnTo>
                    <a:lnTo>
                      <a:pt x="91434" y="50391"/>
                    </a:lnTo>
                    <a:lnTo>
                      <a:pt x="95008" y="48563"/>
                    </a:lnTo>
                    <a:lnTo>
                      <a:pt x="102329" y="44719"/>
                    </a:lnTo>
                    <a:lnTo>
                      <a:pt x="99217" y="37038"/>
                    </a:lnTo>
                    <a:lnTo>
                      <a:pt x="95919" y="28536"/>
                    </a:lnTo>
                    <a:lnTo>
                      <a:pt x="93083" y="20489"/>
                    </a:lnTo>
                    <a:lnTo>
                      <a:pt x="85119" y="22773"/>
                    </a:lnTo>
                    <a:lnTo>
                      <a:pt x="81276" y="23871"/>
                    </a:lnTo>
                    <a:lnTo>
                      <a:pt x="79081" y="22042"/>
                    </a:lnTo>
                    <a:lnTo>
                      <a:pt x="80358" y="18198"/>
                    </a:lnTo>
                    <a:lnTo>
                      <a:pt x="82829" y="10337"/>
                    </a:lnTo>
                    <a:lnTo>
                      <a:pt x="75237" y="7046"/>
                    </a:lnTo>
                    <a:lnTo>
                      <a:pt x="66812" y="3478"/>
                    </a:lnTo>
                    <a:lnTo>
                      <a:pt x="59221" y="186"/>
                    </a:lnTo>
                    <a:lnTo>
                      <a:pt x="55191" y="7411"/>
                    </a:lnTo>
                    <a:lnTo>
                      <a:pt x="53266" y="10883"/>
                    </a:lnTo>
                    <a:lnTo>
                      <a:pt x="50154" y="10883"/>
                    </a:lnTo>
                    <a:lnTo>
                      <a:pt x="48415" y="7591"/>
                    </a:lnTo>
                    <a:lnTo>
                      <a:pt x="44668" y="276"/>
                    </a:lnTo>
                    <a:lnTo>
                      <a:pt x="44847" y="0"/>
                    </a:lnTo>
                    <a:close/>
                  </a:path>
                </a:pathLst>
              </a:custGeom>
              <a:solidFill>
                <a:srgbClr val="FFFFFF"/>
              </a:solidFill>
              <a:ln w="6417" cap="flat">
                <a:noFill/>
                <a:prstDash val="solid"/>
                <a:miter/>
              </a:ln>
            </p:spPr>
            <p:txBody>
              <a:bodyPr rtlCol="0" anchor="ctr"/>
              <a:lstStyle/>
              <a:p>
                <a:endParaRPr lang="en-US" sz="810"/>
              </a:p>
            </p:txBody>
          </p:sp>
          <p:sp>
            <p:nvSpPr>
              <p:cNvPr id="101" name="Freeform: Shape 976">
                <a:extLst>
                  <a:ext uri="{FF2B5EF4-FFF2-40B4-BE49-F238E27FC236}">
                    <a16:creationId xmlns:a16="http://schemas.microsoft.com/office/drawing/2014/main" id="{AE44EBE2-81F9-F009-1A07-04250B42DD4A}"/>
                  </a:ext>
                </a:extLst>
              </p:cNvPr>
              <p:cNvSpPr/>
              <p:nvPr/>
            </p:nvSpPr>
            <p:spPr>
              <a:xfrm>
                <a:off x="1211307" y="3721703"/>
                <a:ext cx="375518" cy="315325"/>
              </a:xfrm>
              <a:custGeom>
                <a:avLst/>
                <a:gdLst>
                  <a:gd name="connsiteX0" fmla="*/ 74224 w 375518"/>
                  <a:gd name="connsiteY0" fmla="*/ 315324 h 315325"/>
                  <a:gd name="connsiteX1" fmla="*/ 66074 w 375518"/>
                  <a:gd name="connsiteY1" fmla="*/ 313810 h 315325"/>
                  <a:gd name="connsiteX2" fmla="*/ 59125 w 375518"/>
                  <a:gd name="connsiteY2" fmla="*/ 309286 h 315325"/>
                  <a:gd name="connsiteX3" fmla="*/ 52843 w 375518"/>
                  <a:gd name="connsiteY3" fmla="*/ 293924 h 315325"/>
                  <a:gd name="connsiteX4" fmla="*/ 59125 w 375518"/>
                  <a:gd name="connsiteY4" fmla="*/ 278562 h 315325"/>
                  <a:gd name="connsiteX5" fmla="*/ 66177 w 375518"/>
                  <a:gd name="connsiteY5" fmla="*/ 273673 h 315325"/>
                  <a:gd name="connsiteX6" fmla="*/ 74596 w 375518"/>
                  <a:gd name="connsiteY6" fmla="*/ 271978 h 315325"/>
                  <a:gd name="connsiteX7" fmla="*/ 76514 w 375518"/>
                  <a:gd name="connsiteY7" fmla="*/ 271978 h 315325"/>
                  <a:gd name="connsiteX8" fmla="*/ 81276 w 375518"/>
                  <a:gd name="connsiteY8" fmla="*/ 267127 h 315325"/>
                  <a:gd name="connsiteX9" fmla="*/ 124750 w 375518"/>
                  <a:gd name="connsiteY9" fmla="*/ 222684 h 315325"/>
                  <a:gd name="connsiteX10" fmla="*/ 120264 w 375518"/>
                  <a:gd name="connsiteY10" fmla="*/ 214451 h 315325"/>
                  <a:gd name="connsiteX11" fmla="*/ 118705 w 375518"/>
                  <a:gd name="connsiteY11" fmla="*/ 210980 h 315325"/>
                  <a:gd name="connsiteX12" fmla="*/ 95733 w 375518"/>
                  <a:gd name="connsiteY12" fmla="*/ 208509 h 315325"/>
                  <a:gd name="connsiteX13" fmla="*/ 95733 w 375518"/>
                  <a:gd name="connsiteY13" fmla="*/ 192506 h 315325"/>
                  <a:gd name="connsiteX14" fmla="*/ 0 w 375518"/>
                  <a:gd name="connsiteY14" fmla="*/ 192506 h 315325"/>
                  <a:gd name="connsiteX15" fmla="*/ 1007 w 375518"/>
                  <a:gd name="connsiteY15" fmla="*/ 178973 h 315325"/>
                  <a:gd name="connsiteX16" fmla="*/ 15959 w 375518"/>
                  <a:gd name="connsiteY16" fmla="*/ 136025 h 315325"/>
                  <a:gd name="connsiteX17" fmla="*/ 49974 w 375518"/>
                  <a:gd name="connsiteY17" fmla="*/ 105808 h 315325"/>
                  <a:gd name="connsiteX18" fmla="*/ 57302 w 375518"/>
                  <a:gd name="connsiteY18" fmla="*/ 99224 h 315325"/>
                  <a:gd name="connsiteX19" fmla="*/ 60954 w 375518"/>
                  <a:gd name="connsiteY19" fmla="*/ 90080 h 315325"/>
                  <a:gd name="connsiteX20" fmla="*/ 85023 w 375518"/>
                  <a:gd name="connsiteY20" fmla="*/ 49802 h 315325"/>
                  <a:gd name="connsiteX21" fmla="*/ 129235 w 375518"/>
                  <a:gd name="connsiteY21" fmla="*/ 34016 h 315325"/>
                  <a:gd name="connsiteX22" fmla="*/ 135639 w 375518"/>
                  <a:gd name="connsiteY22" fmla="*/ 34016 h 315325"/>
                  <a:gd name="connsiteX23" fmla="*/ 137840 w 375518"/>
                  <a:gd name="connsiteY23" fmla="*/ 34016 h 315325"/>
                  <a:gd name="connsiteX24" fmla="*/ 146221 w 375518"/>
                  <a:gd name="connsiteY24" fmla="*/ 32348 h 315325"/>
                  <a:gd name="connsiteX25" fmla="*/ 153215 w 375518"/>
                  <a:gd name="connsiteY25" fmla="*/ 27433 h 315325"/>
                  <a:gd name="connsiteX26" fmla="*/ 181622 w 375518"/>
                  <a:gd name="connsiteY26" fmla="*/ 7232 h 315325"/>
                  <a:gd name="connsiteX27" fmla="*/ 215728 w 375518"/>
                  <a:gd name="connsiteY27" fmla="*/ 1 h 315325"/>
                  <a:gd name="connsiteX28" fmla="*/ 260588 w 375518"/>
                  <a:gd name="connsiteY28" fmla="*/ 12655 h 315325"/>
                  <a:gd name="connsiteX29" fmla="*/ 291966 w 375518"/>
                  <a:gd name="connsiteY29" fmla="*/ 47094 h 315325"/>
                  <a:gd name="connsiteX30" fmla="*/ 298094 w 375518"/>
                  <a:gd name="connsiteY30" fmla="*/ 55436 h 315325"/>
                  <a:gd name="connsiteX31" fmla="*/ 307341 w 375518"/>
                  <a:gd name="connsiteY31" fmla="*/ 60081 h 315325"/>
                  <a:gd name="connsiteX32" fmla="*/ 343198 w 375518"/>
                  <a:gd name="connsiteY32" fmla="*/ 77471 h 315325"/>
                  <a:gd name="connsiteX33" fmla="*/ 367602 w 375518"/>
                  <a:gd name="connsiteY33" fmla="*/ 108959 h 315325"/>
                  <a:gd name="connsiteX34" fmla="*/ 375475 w 375518"/>
                  <a:gd name="connsiteY34" fmla="*/ 147999 h 315325"/>
                  <a:gd name="connsiteX35" fmla="*/ 365189 w 375518"/>
                  <a:gd name="connsiteY35" fmla="*/ 186468 h 315325"/>
                  <a:gd name="connsiteX36" fmla="*/ 361711 w 375518"/>
                  <a:gd name="connsiteY36" fmla="*/ 192961 h 315325"/>
                  <a:gd name="connsiteX37" fmla="*/ 281443 w 375518"/>
                  <a:gd name="connsiteY37" fmla="*/ 192961 h 315325"/>
                  <a:gd name="connsiteX38" fmla="*/ 281443 w 375518"/>
                  <a:gd name="connsiteY38" fmla="*/ 208965 h 315325"/>
                  <a:gd name="connsiteX39" fmla="*/ 262224 w 375518"/>
                  <a:gd name="connsiteY39" fmla="*/ 211160 h 315325"/>
                  <a:gd name="connsiteX40" fmla="*/ 274301 w 375518"/>
                  <a:gd name="connsiteY40" fmla="*/ 226252 h 315325"/>
                  <a:gd name="connsiteX41" fmla="*/ 234125 w 375518"/>
                  <a:gd name="connsiteY41" fmla="*/ 266492 h 315325"/>
                  <a:gd name="connsiteX42" fmla="*/ 218930 w 375518"/>
                  <a:gd name="connsiteY42" fmla="*/ 254326 h 315325"/>
                  <a:gd name="connsiteX43" fmla="*/ 216825 w 375518"/>
                  <a:gd name="connsiteY43" fmla="*/ 273621 h 315325"/>
                  <a:gd name="connsiteX44" fmla="*/ 159805 w 375518"/>
                  <a:gd name="connsiteY44" fmla="*/ 273621 h 315325"/>
                  <a:gd name="connsiteX45" fmla="*/ 157238 w 375518"/>
                  <a:gd name="connsiteY45" fmla="*/ 250668 h 315325"/>
                  <a:gd name="connsiteX46" fmla="*/ 152939 w 375518"/>
                  <a:gd name="connsiteY46" fmla="*/ 248563 h 315325"/>
                  <a:gd name="connsiteX47" fmla="*/ 150648 w 375518"/>
                  <a:gd name="connsiteY47" fmla="*/ 246921 h 315325"/>
                  <a:gd name="connsiteX48" fmla="*/ 143237 w 375518"/>
                  <a:gd name="connsiteY48" fmla="*/ 242435 h 315325"/>
                  <a:gd name="connsiteX49" fmla="*/ 100314 w 375518"/>
                  <a:gd name="connsiteY49" fmla="*/ 286243 h 315325"/>
                  <a:gd name="connsiteX50" fmla="*/ 95367 w 375518"/>
                  <a:gd name="connsiteY50" fmla="*/ 291274 h 315325"/>
                  <a:gd name="connsiteX51" fmla="*/ 94379 w 375518"/>
                  <a:gd name="connsiteY51" fmla="*/ 300655 h 315325"/>
                  <a:gd name="connsiteX52" fmla="*/ 89508 w 375518"/>
                  <a:gd name="connsiteY52" fmla="*/ 308741 h 315325"/>
                  <a:gd name="connsiteX53" fmla="*/ 82540 w 375518"/>
                  <a:gd name="connsiteY53" fmla="*/ 313592 h 315325"/>
                  <a:gd name="connsiteX54" fmla="*/ 74224 w 375518"/>
                  <a:gd name="connsiteY54" fmla="*/ 315324 h 31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75518" h="315325">
                    <a:moveTo>
                      <a:pt x="74224" y="315324"/>
                    </a:moveTo>
                    <a:cubicBezTo>
                      <a:pt x="71439" y="315356"/>
                      <a:pt x="68667" y="314843"/>
                      <a:pt x="66074" y="313810"/>
                    </a:cubicBezTo>
                    <a:cubicBezTo>
                      <a:pt x="63482" y="312770"/>
                      <a:pt x="61120" y="311237"/>
                      <a:pt x="59125" y="309286"/>
                    </a:cubicBezTo>
                    <a:cubicBezTo>
                      <a:pt x="55101" y="305186"/>
                      <a:pt x="52843" y="299667"/>
                      <a:pt x="52843" y="293924"/>
                    </a:cubicBezTo>
                    <a:cubicBezTo>
                      <a:pt x="52843" y="288181"/>
                      <a:pt x="55101" y="282663"/>
                      <a:pt x="59125" y="278562"/>
                    </a:cubicBezTo>
                    <a:cubicBezTo>
                      <a:pt x="61120" y="276470"/>
                      <a:pt x="63520" y="274808"/>
                      <a:pt x="66177" y="273673"/>
                    </a:cubicBezTo>
                    <a:cubicBezTo>
                      <a:pt x="68840" y="272543"/>
                      <a:pt x="71702" y="271966"/>
                      <a:pt x="74596" y="271978"/>
                    </a:cubicBezTo>
                    <a:lnTo>
                      <a:pt x="76514" y="271978"/>
                    </a:lnTo>
                    <a:lnTo>
                      <a:pt x="81276" y="267127"/>
                    </a:lnTo>
                    <a:cubicBezTo>
                      <a:pt x="90978" y="257252"/>
                      <a:pt x="110652" y="237404"/>
                      <a:pt x="124750" y="222684"/>
                    </a:cubicBezTo>
                    <a:cubicBezTo>
                      <a:pt x="122921" y="219572"/>
                      <a:pt x="121086" y="216280"/>
                      <a:pt x="120264" y="214451"/>
                    </a:cubicBezTo>
                    <a:cubicBezTo>
                      <a:pt x="119443" y="212623"/>
                      <a:pt x="119167" y="212167"/>
                      <a:pt x="118705" y="210980"/>
                    </a:cubicBezTo>
                    <a:lnTo>
                      <a:pt x="95733" y="208509"/>
                    </a:lnTo>
                    <a:lnTo>
                      <a:pt x="95733" y="192506"/>
                    </a:lnTo>
                    <a:lnTo>
                      <a:pt x="0" y="192506"/>
                    </a:lnTo>
                    <a:lnTo>
                      <a:pt x="1007" y="178973"/>
                    </a:lnTo>
                    <a:cubicBezTo>
                      <a:pt x="2239" y="163611"/>
                      <a:pt x="7386" y="148826"/>
                      <a:pt x="15959" y="136025"/>
                    </a:cubicBezTo>
                    <a:cubicBezTo>
                      <a:pt x="24532" y="123217"/>
                      <a:pt x="36242" y="112815"/>
                      <a:pt x="49974" y="105808"/>
                    </a:cubicBezTo>
                    <a:cubicBezTo>
                      <a:pt x="52888" y="104204"/>
                      <a:pt x="55397" y="101951"/>
                      <a:pt x="57302" y="99224"/>
                    </a:cubicBezTo>
                    <a:cubicBezTo>
                      <a:pt x="59202" y="96497"/>
                      <a:pt x="60453" y="93366"/>
                      <a:pt x="60954" y="90080"/>
                    </a:cubicBezTo>
                    <a:cubicBezTo>
                      <a:pt x="64059" y="74269"/>
                      <a:pt x="72568" y="60030"/>
                      <a:pt x="85023" y="49802"/>
                    </a:cubicBezTo>
                    <a:cubicBezTo>
                      <a:pt x="97478" y="39573"/>
                      <a:pt x="113110" y="33997"/>
                      <a:pt x="129235" y="34016"/>
                    </a:cubicBezTo>
                    <a:cubicBezTo>
                      <a:pt x="131366" y="33881"/>
                      <a:pt x="133509" y="33881"/>
                      <a:pt x="135639" y="34016"/>
                    </a:cubicBezTo>
                    <a:lnTo>
                      <a:pt x="137840" y="34016"/>
                    </a:lnTo>
                    <a:cubicBezTo>
                      <a:pt x="140715" y="34055"/>
                      <a:pt x="143570" y="33484"/>
                      <a:pt x="146221" y="32348"/>
                    </a:cubicBezTo>
                    <a:cubicBezTo>
                      <a:pt x="148871" y="31218"/>
                      <a:pt x="151251" y="29544"/>
                      <a:pt x="153215" y="27433"/>
                    </a:cubicBezTo>
                    <a:cubicBezTo>
                      <a:pt x="161198" y="18828"/>
                      <a:pt x="170868" y="11955"/>
                      <a:pt x="181622" y="7232"/>
                    </a:cubicBezTo>
                    <a:cubicBezTo>
                      <a:pt x="192370" y="2516"/>
                      <a:pt x="203979" y="52"/>
                      <a:pt x="215728" y="1"/>
                    </a:cubicBezTo>
                    <a:cubicBezTo>
                      <a:pt x="231571" y="-57"/>
                      <a:pt x="247113" y="4325"/>
                      <a:pt x="260588" y="12655"/>
                    </a:cubicBezTo>
                    <a:cubicBezTo>
                      <a:pt x="274063" y="20977"/>
                      <a:pt x="284933" y="32913"/>
                      <a:pt x="291966" y="47094"/>
                    </a:cubicBezTo>
                    <a:cubicBezTo>
                      <a:pt x="293320" y="50321"/>
                      <a:pt x="295419" y="53177"/>
                      <a:pt x="298094" y="55436"/>
                    </a:cubicBezTo>
                    <a:cubicBezTo>
                      <a:pt x="300764" y="57694"/>
                      <a:pt x="303934" y="59286"/>
                      <a:pt x="307341" y="60081"/>
                    </a:cubicBezTo>
                    <a:cubicBezTo>
                      <a:pt x="320476" y="63040"/>
                      <a:pt x="332745" y="68994"/>
                      <a:pt x="343198" y="77471"/>
                    </a:cubicBezTo>
                    <a:cubicBezTo>
                      <a:pt x="353651" y="85948"/>
                      <a:pt x="362006" y="96722"/>
                      <a:pt x="367602" y="108959"/>
                    </a:cubicBezTo>
                    <a:cubicBezTo>
                      <a:pt x="373203" y="121189"/>
                      <a:pt x="375899" y="134549"/>
                      <a:pt x="375475" y="147999"/>
                    </a:cubicBezTo>
                    <a:cubicBezTo>
                      <a:pt x="375058" y="161442"/>
                      <a:pt x="371535" y="174609"/>
                      <a:pt x="365189" y="186468"/>
                    </a:cubicBezTo>
                    <a:lnTo>
                      <a:pt x="361711" y="192961"/>
                    </a:lnTo>
                    <a:lnTo>
                      <a:pt x="281443" y="192961"/>
                    </a:lnTo>
                    <a:lnTo>
                      <a:pt x="281443" y="208965"/>
                    </a:lnTo>
                    <a:lnTo>
                      <a:pt x="262224" y="211160"/>
                    </a:lnTo>
                    <a:lnTo>
                      <a:pt x="274301" y="226252"/>
                    </a:lnTo>
                    <a:lnTo>
                      <a:pt x="234125" y="266492"/>
                    </a:lnTo>
                    <a:lnTo>
                      <a:pt x="218930" y="254326"/>
                    </a:lnTo>
                    <a:lnTo>
                      <a:pt x="216825" y="273621"/>
                    </a:lnTo>
                    <a:lnTo>
                      <a:pt x="159805" y="273621"/>
                    </a:lnTo>
                    <a:lnTo>
                      <a:pt x="157238" y="250668"/>
                    </a:lnTo>
                    <a:lnTo>
                      <a:pt x="152939" y="248563"/>
                    </a:lnTo>
                    <a:lnTo>
                      <a:pt x="150648" y="246921"/>
                    </a:lnTo>
                    <a:cubicBezTo>
                      <a:pt x="148088" y="245586"/>
                      <a:pt x="145611" y="244091"/>
                      <a:pt x="143237" y="242435"/>
                    </a:cubicBezTo>
                    <a:cubicBezTo>
                      <a:pt x="129235" y="257072"/>
                      <a:pt x="109465" y="277003"/>
                      <a:pt x="100314" y="286243"/>
                    </a:cubicBezTo>
                    <a:lnTo>
                      <a:pt x="95367" y="291274"/>
                    </a:lnTo>
                    <a:cubicBezTo>
                      <a:pt x="95733" y="294437"/>
                      <a:pt x="95393" y="297639"/>
                      <a:pt x="94379" y="300655"/>
                    </a:cubicBezTo>
                    <a:cubicBezTo>
                      <a:pt x="93371" y="303671"/>
                      <a:pt x="91709" y="306430"/>
                      <a:pt x="89508" y="308741"/>
                    </a:cubicBezTo>
                    <a:cubicBezTo>
                      <a:pt x="87539" y="310807"/>
                      <a:pt x="85171" y="312462"/>
                      <a:pt x="82540" y="313592"/>
                    </a:cubicBezTo>
                    <a:cubicBezTo>
                      <a:pt x="79915" y="314721"/>
                      <a:pt x="77086" y="315311"/>
                      <a:pt x="74224" y="315324"/>
                    </a:cubicBezTo>
                    <a:close/>
                  </a:path>
                </a:pathLst>
              </a:custGeom>
              <a:solidFill>
                <a:srgbClr val="FFFFFF"/>
              </a:solidFill>
              <a:ln w="6417" cap="flat">
                <a:noFill/>
                <a:prstDash val="solid"/>
                <a:miter/>
              </a:ln>
            </p:spPr>
            <p:txBody>
              <a:bodyPr rtlCol="0" anchor="ctr"/>
              <a:lstStyle/>
              <a:p>
                <a:endParaRPr lang="en-US" sz="810"/>
              </a:p>
            </p:txBody>
          </p:sp>
          <p:sp>
            <p:nvSpPr>
              <p:cNvPr id="102" name="Freeform: Shape 977">
                <a:extLst>
                  <a:ext uri="{FF2B5EF4-FFF2-40B4-BE49-F238E27FC236}">
                    <a16:creationId xmlns:a16="http://schemas.microsoft.com/office/drawing/2014/main" id="{DA4221A6-2E4A-B2DE-B61B-9174557CEBF2}"/>
                  </a:ext>
                </a:extLst>
              </p:cNvPr>
              <p:cNvSpPr/>
              <p:nvPr/>
            </p:nvSpPr>
            <p:spPr>
              <a:xfrm>
                <a:off x="1206366" y="3717764"/>
                <a:ext cx="385009" cy="323833"/>
              </a:xfrm>
              <a:custGeom>
                <a:avLst/>
                <a:gdLst>
                  <a:gd name="connsiteX0" fmla="*/ 220669 w 385009"/>
                  <a:gd name="connsiteY0" fmla="*/ 9144 h 323833"/>
                  <a:gd name="connsiteX1" fmla="*/ 263174 w 385009"/>
                  <a:gd name="connsiteY1" fmla="*/ 21124 h 323833"/>
                  <a:gd name="connsiteX2" fmla="*/ 292884 w 385009"/>
                  <a:gd name="connsiteY2" fmla="*/ 53773 h 323833"/>
                  <a:gd name="connsiteX3" fmla="*/ 300417 w 385009"/>
                  <a:gd name="connsiteY3" fmla="*/ 62981 h 323833"/>
                  <a:gd name="connsiteX4" fmla="*/ 311191 w 385009"/>
                  <a:gd name="connsiteY4" fmla="*/ 68044 h 323833"/>
                  <a:gd name="connsiteX5" fmla="*/ 337365 w 385009"/>
                  <a:gd name="connsiteY5" fmla="*/ 78831 h 323833"/>
                  <a:gd name="connsiteX6" fmla="*/ 373300 w 385009"/>
                  <a:gd name="connsiteY6" fmla="*/ 127612 h 323833"/>
                  <a:gd name="connsiteX7" fmla="*/ 366107 w 385009"/>
                  <a:gd name="connsiteY7" fmla="*/ 187751 h 323833"/>
                  <a:gd name="connsiteX8" fmla="*/ 363906 w 385009"/>
                  <a:gd name="connsiteY8" fmla="*/ 191864 h 323833"/>
                  <a:gd name="connsiteX9" fmla="*/ 281533 w 385009"/>
                  <a:gd name="connsiteY9" fmla="*/ 191864 h 323833"/>
                  <a:gd name="connsiteX10" fmla="*/ 281533 w 385009"/>
                  <a:gd name="connsiteY10" fmla="*/ 208419 h 323833"/>
                  <a:gd name="connsiteX11" fmla="*/ 260023 w 385009"/>
                  <a:gd name="connsiteY11" fmla="*/ 210800 h 323833"/>
                  <a:gd name="connsiteX12" fmla="*/ 259292 w 385009"/>
                  <a:gd name="connsiteY12" fmla="*/ 212443 h 323833"/>
                  <a:gd name="connsiteX13" fmla="*/ 272838 w 385009"/>
                  <a:gd name="connsiteY13" fmla="*/ 229454 h 323833"/>
                  <a:gd name="connsiteX14" fmla="*/ 238424 w 385009"/>
                  <a:gd name="connsiteY14" fmla="*/ 263841 h 323833"/>
                  <a:gd name="connsiteX15" fmla="*/ 221490 w 385009"/>
                  <a:gd name="connsiteY15" fmla="*/ 250212 h 323833"/>
                  <a:gd name="connsiteX16" fmla="*/ 219751 w 385009"/>
                  <a:gd name="connsiteY16" fmla="*/ 250944 h 323833"/>
                  <a:gd name="connsiteX17" fmla="*/ 217377 w 385009"/>
                  <a:gd name="connsiteY17" fmla="*/ 272530 h 323833"/>
                  <a:gd name="connsiteX18" fmla="*/ 168955 w 385009"/>
                  <a:gd name="connsiteY18" fmla="*/ 272530 h 323833"/>
                  <a:gd name="connsiteX19" fmla="*/ 166575 w 385009"/>
                  <a:gd name="connsiteY19" fmla="*/ 250944 h 323833"/>
                  <a:gd name="connsiteX20" fmla="*/ 160171 w 385009"/>
                  <a:gd name="connsiteY20" fmla="*/ 248018 h 323833"/>
                  <a:gd name="connsiteX21" fmla="*/ 157880 w 385009"/>
                  <a:gd name="connsiteY21" fmla="*/ 246920 h 323833"/>
                  <a:gd name="connsiteX22" fmla="*/ 147812 w 385009"/>
                  <a:gd name="connsiteY22" fmla="*/ 240426 h 323833"/>
                  <a:gd name="connsiteX23" fmla="*/ 102054 w 385009"/>
                  <a:gd name="connsiteY23" fmla="*/ 287436 h 323833"/>
                  <a:gd name="connsiteX24" fmla="*/ 96926 w 385009"/>
                  <a:gd name="connsiteY24" fmla="*/ 292647 h 323833"/>
                  <a:gd name="connsiteX25" fmla="*/ 95919 w 385009"/>
                  <a:gd name="connsiteY25" fmla="*/ 293744 h 323833"/>
                  <a:gd name="connsiteX26" fmla="*/ 95919 w 385009"/>
                  <a:gd name="connsiteY26" fmla="*/ 295117 h 323833"/>
                  <a:gd name="connsiteX27" fmla="*/ 95393 w 385009"/>
                  <a:gd name="connsiteY27" fmla="*/ 302805 h 323833"/>
                  <a:gd name="connsiteX28" fmla="*/ 91523 w 385009"/>
                  <a:gd name="connsiteY28" fmla="*/ 309472 h 323833"/>
                  <a:gd name="connsiteX29" fmla="*/ 86050 w 385009"/>
                  <a:gd name="connsiteY29" fmla="*/ 313148 h 323833"/>
                  <a:gd name="connsiteX30" fmla="*/ 79582 w 385009"/>
                  <a:gd name="connsiteY30" fmla="*/ 314438 h 323833"/>
                  <a:gd name="connsiteX31" fmla="*/ 73113 w 385009"/>
                  <a:gd name="connsiteY31" fmla="*/ 313148 h 323833"/>
                  <a:gd name="connsiteX32" fmla="*/ 67640 w 385009"/>
                  <a:gd name="connsiteY32" fmla="*/ 309472 h 323833"/>
                  <a:gd name="connsiteX33" fmla="*/ 62712 w 385009"/>
                  <a:gd name="connsiteY33" fmla="*/ 297357 h 323833"/>
                  <a:gd name="connsiteX34" fmla="*/ 67640 w 385009"/>
                  <a:gd name="connsiteY34" fmla="*/ 285242 h 323833"/>
                  <a:gd name="connsiteX35" fmla="*/ 73178 w 385009"/>
                  <a:gd name="connsiteY35" fmla="*/ 281366 h 323833"/>
                  <a:gd name="connsiteX36" fmla="*/ 79813 w 385009"/>
                  <a:gd name="connsiteY36" fmla="*/ 280025 h 323833"/>
                  <a:gd name="connsiteX37" fmla="*/ 81917 w 385009"/>
                  <a:gd name="connsiteY37" fmla="*/ 280025 h 323833"/>
                  <a:gd name="connsiteX38" fmla="*/ 83380 w 385009"/>
                  <a:gd name="connsiteY38" fmla="*/ 280025 h 323833"/>
                  <a:gd name="connsiteX39" fmla="*/ 84478 w 385009"/>
                  <a:gd name="connsiteY39" fmla="*/ 279017 h 323833"/>
                  <a:gd name="connsiteX40" fmla="*/ 89053 w 385009"/>
                  <a:gd name="connsiteY40" fmla="*/ 274359 h 323833"/>
                  <a:gd name="connsiteX41" fmla="*/ 134818 w 385009"/>
                  <a:gd name="connsiteY41" fmla="*/ 227349 h 323833"/>
                  <a:gd name="connsiteX42" fmla="*/ 128780 w 385009"/>
                  <a:gd name="connsiteY42" fmla="*/ 216556 h 323833"/>
                  <a:gd name="connsiteX43" fmla="*/ 126123 w 385009"/>
                  <a:gd name="connsiteY43" fmla="*/ 210800 h 323833"/>
                  <a:gd name="connsiteX44" fmla="*/ 104524 w 385009"/>
                  <a:gd name="connsiteY44" fmla="*/ 208419 h 323833"/>
                  <a:gd name="connsiteX45" fmla="*/ 104524 w 385009"/>
                  <a:gd name="connsiteY45" fmla="*/ 192050 h 323833"/>
                  <a:gd name="connsiteX46" fmla="*/ 9882 w 385009"/>
                  <a:gd name="connsiteY46" fmla="*/ 192050 h 323833"/>
                  <a:gd name="connsiteX47" fmla="*/ 10524 w 385009"/>
                  <a:gd name="connsiteY47" fmla="*/ 183637 h 323833"/>
                  <a:gd name="connsiteX48" fmla="*/ 24281 w 385009"/>
                  <a:gd name="connsiteY48" fmla="*/ 142621 h 323833"/>
                  <a:gd name="connsiteX49" fmla="*/ 56289 w 385009"/>
                  <a:gd name="connsiteY49" fmla="*/ 113495 h 323833"/>
                  <a:gd name="connsiteX50" fmla="*/ 65323 w 385009"/>
                  <a:gd name="connsiteY50" fmla="*/ 105923 h 323833"/>
                  <a:gd name="connsiteX51" fmla="*/ 70200 w 385009"/>
                  <a:gd name="connsiteY51" fmla="*/ 95200 h 323833"/>
                  <a:gd name="connsiteX52" fmla="*/ 83201 w 385009"/>
                  <a:gd name="connsiteY52" fmla="*/ 67139 h 323833"/>
                  <a:gd name="connsiteX53" fmla="*/ 107726 w 385009"/>
                  <a:gd name="connsiteY53" fmla="*/ 48287 h 323833"/>
                  <a:gd name="connsiteX54" fmla="*/ 133900 w 385009"/>
                  <a:gd name="connsiteY54" fmla="*/ 42800 h 323833"/>
                  <a:gd name="connsiteX55" fmla="*/ 139945 w 385009"/>
                  <a:gd name="connsiteY55" fmla="*/ 42800 h 323833"/>
                  <a:gd name="connsiteX56" fmla="*/ 142595 w 385009"/>
                  <a:gd name="connsiteY56" fmla="*/ 42800 h 323833"/>
                  <a:gd name="connsiteX57" fmla="*/ 152567 w 385009"/>
                  <a:gd name="connsiteY57" fmla="*/ 40638 h 323833"/>
                  <a:gd name="connsiteX58" fmla="*/ 160902 w 385009"/>
                  <a:gd name="connsiteY58" fmla="*/ 34754 h 323833"/>
                  <a:gd name="connsiteX59" fmla="*/ 188103 w 385009"/>
                  <a:gd name="connsiteY59" fmla="*/ 15696 h 323833"/>
                  <a:gd name="connsiteX60" fmla="*/ 220669 w 385009"/>
                  <a:gd name="connsiteY60" fmla="*/ 9144 h 323833"/>
                  <a:gd name="connsiteX61" fmla="*/ 220669 w 385009"/>
                  <a:gd name="connsiteY61" fmla="*/ 0 h 323833"/>
                  <a:gd name="connsiteX62" fmla="*/ 184773 w 385009"/>
                  <a:gd name="connsiteY62" fmla="*/ 7508 h 323833"/>
                  <a:gd name="connsiteX63" fmla="*/ 154864 w 385009"/>
                  <a:gd name="connsiteY63" fmla="*/ 28715 h 323833"/>
                  <a:gd name="connsiteX64" fmla="*/ 149403 w 385009"/>
                  <a:gd name="connsiteY64" fmla="*/ 32527 h 323833"/>
                  <a:gd name="connsiteX65" fmla="*/ 142871 w 385009"/>
                  <a:gd name="connsiteY65" fmla="*/ 33836 h 323833"/>
                  <a:gd name="connsiteX66" fmla="*/ 141042 w 385009"/>
                  <a:gd name="connsiteY66" fmla="*/ 33836 h 323833"/>
                  <a:gd name="connsiteX67" fmla="*/ 134176 w 385009"/>
                  <a:gd name="connsiteY67" fmla="*/ 33836 h 323833"/>
                  <a:gd name="connsiteX68" fmla="*/ 87096 w 385009"/>
                  <a:gd name="connsiteY68" fmla="*/ 50751 h 323833"/>
                  <a:gd name="connsiteX69" fmla="*/ 61416 w 385009"/>
                  <a:gd name="connsiteY69" fmla="*/ 93647 h 323833"/>
                  <a:gd name="connsiteX70" fmla="*/ 58214 w 385009"/>
                  <a:gd name="connsiteY70" fmla="*/ 100725 h 323833"/>
                  <a:gd name="connsiteX71" fmla="*/ 52259 w 385009"/>
                  <a:gd name="connsiteY71" fmla="*/ 105718 h 323833"/>
                  <a:gd name="connsiteX72" fmla="*/ 16806 w 385009"/>
                  <a:gd name="connsiteY72" fmla="*/ 137718 h 323833"/>
                  <a:gd name="connsiteX73" fmla="*/ 1373 w 385009"/>
                  <a:gd name="connsiteY73" fmla="*/ 182906 h 323833"/>
                  <a:gd name="connsiteX74" fmla="*/ 732 w 385009"/>
                  <a:gd name="connsiteY74" fmla="*/ 191408 h 323833"/>
                  <a:gd name="connsiteX75" fmla="*/ 0 w 385009"/>
                  <a:gd name="connsiteY75" fmla="*/ 201194 h 323833"/>
                  <a:gd name="connsiteX76" fmla="*/ 95643 w 385009"/>
                  <a:gd name="connsiteY76" fmla="*/ 201194 h 323833"/>
                  <a:gd name="connsiteX77" fmla="*/ 95643 w 385009"/>
                  <a:gd name="connsiteY77" fmla="*/ 216742 h 323833"/>
                  <a:gd name="connsiteX78" fmla="*/ 103792 w 385009"/>
                  <a:gd name="connsiteY78" fmla="*/ 217653 h 323833"/>
                  <a:gd name="connsiteX79" fmla="*/ 120175 w 385009"/>
                  <a:gd name="connsiteY79" fmla="*/ 219488 h 323833"/>
                  <a:gd name="connsiteX80" fmla="*/ 120906 w 385009"/>
                  <a:gd name="connsiteY80" fmla="*/ 220855 h 323833"/>
                  <a:gd name="connsiteX81" fmla="*/ 123653 w 385009"/>
                  <a:gd name="connsiteY81" fmla="*/ 226252 h 323833"/>
                  <a:gd name="connsiteX82" fmla="*/ 82373 w 385009"/>
                  <a:gd name="connsiteY82" fmla="*/ 267955 h 323833"/>
                  <a:gd name="connsiteX83" fmla="*/ 79081 w 385009"/>
                  <a:gd name="connsiteY83" fmla="*/ 271336 h 323833"/>
                  <a:gd name="connsiteX84" fmla="*/ 68859 w 385009"/>
                  <a:gd name="connsiteY84" fmla="*/ 273415 h 323833"/>
                  <a:gd name="connsiteX85" fmla="*/ 60318 w 385009"/>
                  <a:gd name="connsiteY85" fmla="*/ 279383 h 323833"/>
                  <a:gd name="connsiteX86" fmla="*/ 53048 w 385009"/>
                  <a:gd name="connsiteY86" fmla="*/ 298082 h 323833"/>
                  <a:gd name="connsiteX87" fmla="*/ 60954 w 385009"/>
                  <a:gd name="connsiteY87" fmla="*/ 316517 h 323833"/>
                  <a:gd name="connsiteX88" fmla="*/ 79261 w 385009"/>
                  <a:gd name="connsiteY88" fmla="*/ 323833 h 323833"/>
                  <a:gd name="connsiteX89" fmla="*/ 89412 w 385009"/>
                  <a:gd name="connsiteY89" fmla="*/ 321747 h 323833"/>
                  <a:gd name="connsiteX90" fmla="*/ 97947 w 385009"/>
                  <a:gd name="connsiteY90" fmla="*/ 315876 h 323833"/>
                  <a:gd name="connsiteX91" fmla="*/ 103517 w 385009"/>
                  <a:gd name="connsiteY91" fmla="*/ 307149 h 323833"/>
                  <a:gd name="connsiteX92" fmla="*/ 105255 w 385009"/>
                  <a:gd name="connsiteY92" fmla="*/ 296946 h 323833"/>
                  <a:gd name="connsiteX93" fmla="*/ 108368 w 385009"/>
                  <a:gd name="connsiteY93" fmla="*/ 293834 h 323833"/>
                  <a:gd name="connsiteX94" fmla="*/ 149095 w 385009"/>
                  <a:gd name="connsiteY94" fmla="*/ 252227 h 323833"/>
                  <a:gd name="connsiteX95" fmla="*/ 153767 w 385009"/>
                  <a:gd name="connsiteY95" fmla="*/ 254967 h 323833"/>
                  <a:gd name="connsiteX96" fmla="*/ 155596 w 385009"/>
                  <a:gd name="connsiteY96" fmla="*/ 256064 h 323833"/>
                  <a:gd name="connsiteX97" fmla="*/ 157700 w 385009"/>
                  <a:gd name="connsiteY97" fmla="*/ 257072 h 323833"/>
                  <a:gd name="connsiteX98" fmla="*/ 159529 w 385009"/>
                  <a:gd name="connsiteY98" fmla="*/ 273441 h 323833"/>
                  <a:gd name="connsiteX99" fmla="*/ 160447 w 385009"/>
                  <a:gd name="connsiteY99" fmla="*/ 281577 h 323833"/>
                  <a:gd name="connsiteX100" fmla="*/ 225520 w 385009"/>
                  <a:gd name="connsiteY100" fmla="*/ 281577 h 323833"/>
                  <a:gd name="connsiteX101" fmla="*/ 226437 w 385009"/>
                  <a:gd name="connsiteY101" fmla="*/ 273441 h 323833"/>
                  <a:gd name="connsiteX102" fmla="*/ 227169 w 385009"/>
                  <a:gd name="connsiteY102" fmla="*/ 266492 h 323833"/>
                  <a:gd name="connsiteX103" fmla="*/ 232662 w 385009"/>
                  <a:gd name="connsiteY103" fmla="*/ 270881 h 323833"/>
                  <a:gd name="connsiteX104" fmla="*/ 238976 w 385009"/>
                  <a:gd name="connsiteY104" fmla="*/ 276001 h 323833"/>
                  <a:gd name="connsiteX105" fmla="*/ 244835 w 385009"/>
                  <a:gd name="connsiteY105" fmla="*/ 270149 h 323833"/>
                  <a:gd name="connsiteX106" fmla="*/ 279248 w 385009"/>
                  <a:gd name="connsiteY106" fmla="*/ 235761 h 323833"/>
                  <a:gd name="connsiteX107" fmla="*/ 285010 w 385009"/>
                  <a:gd name="connsiteY107" fmla="*/ 229999 h 323833"/>
                  <a:gd name="connsiteX108" fmla="*/ 279883 w 385009"/>
                  <a:gd name="connsiteY108" fmla="*/ 223601 h 323833"/>
                  <a:gd name="connsiteX109" fmla="*/ 275494 w 385009"/>
                  <a:gd name="connsiteY109" fmla="*/ 218205 h 323833"/>
                  <a:gd name="connsiteX110" fmla="*/ 282450 w 385009"/>
                  <a:gd name="connsiteY110" fmla="*/ 217383 h 323833"/>
                  <a:gd name="connsiteX111" fmla="*/ 290593 w 385009"/>
                  <a:gd name="connsiteY111" fmla="*/ 216466 h 323833"/>
                  <a:gd name="connsiteX112" fmla="*/ 290593 w 385009"/>
                  <a:gd name="connsiteY112" fmla="*/ 201194 h 323833"/>
                  <a:gd name="connsiteX113" fmla="*/ 369033 w 385009"/>
                  <a:gd name="connsiteY113" fmla="*/ 201194 h 323833"/>
                  <a:gd name="connsiteX114" fmla="*/ 371593 w 385009"/>
                  <a:gd name="connsiteY114" fmla="*/ 196439 h 323833"/>
                  <a:gd name="connsiteX115" fmla="*/ 373794 w 385009"/>
                  <a:gd name="connsiteY115" fmla="*/ 192326 h 323833"/>
                  <a:gd name="connsiteX116" fmla="*/ 384946 w 385009"/>
                  <a:gd name="connsiteY116" fmla="*/ 151842 h 323833"/>
                  <a:gd name="connsiteX117" fmla="*/ 376823 w 385009"/>
                  <a:gd name="connsiteY117" fmla="*/ 110652 h 323833"/>
                  <a:gd name="connsiteX118" fmla="*/ 351136 w 385009"/>
                  <a:gd name="connsiteY118" fmla="*/ 77426 h 323833"/>
                  <a:gd name="connsiteX119" fmla="*/ 313296 w 385009"/>
                  <a:gd name="connsiteY119" fmla="*/ 59170 h 323833"/>
                  <a:gd name="connsiteX120" fmla="*/ 306109 w 385009"/>
                  <a:gd name="connsiteY120" fmla="*/ 55955 h 323833"/>
                  <a:gd name="connsiteX121" fmla="*/ 300937 w 385009"/>
                  <a:gd name="connsiteY121" fmla="*/ 50026 h 323833"/>
                  <a:gd name="connsiteX122" fmla="*/ 267993 w 385009"/>
                  <a:gd name="connsiteY122" fmla="*/ 13495 h 323833"/>
                  <a:gd name="connsiteX123" fmla="*/ 220669 w 385009"/>
                  <a:gd name="connsiteY123" fmla="*/ 0 h 323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85009" h="323833">
                    <a:moveTo>
                      <a:pt x="220669" y="9144"/>
                    </a:moveTo>
                    <a:cubicBezTo>
                      <a:pt x="235678" y="9086"/>
                      <a:pt x="250404" y="13238"/>
                      <a:pt x="263174" y="21124"/>
                    </a:cubicBezTo>
                    <a:cubicBezTo>
                      <a:pt x="275944" y="29017"/>
                      <a:pt x="286236" y="40330"/>
                      <a:pt x="292884" y="53773"/>
                    </a:cubicBezTo>
                    <a:cubicBezTo>
                      <a:pt x="294674" y="57367"/>
                      <a:pt x="297247" y="60511"/>
                      <a:pt x="300417" y="62981"/>
                    </a:cubicBezTo>
                    <a:cubicBezTo>
                      <a:pt x="303587" y="65452"/>
                      <a:pt x="307264" y="67178"/>
                      <a:pt x="311191" y="68044"/>
                    </a:cubicBezTo>
                    <a:cubicBezTo>
                      <a:pt x="320463" y="70130"/>
                      <a:pt x="329312" y="73781"/>
                      <a:pt x="337365" y="78831"/>
                    </a:cubicBezTo>
                    <a:cubicBezTo>
                      <a:pt x="355114" y="89939"/>
                      <a:pt x="367961" y="107379"/>
                      <a:pt x="373300" y="127612"/>
                    </a:cubicBezTo>
                    <a:cubicBezTo>
                      <a:pt x="378639" y="147844"/>
                      <a:pt x="376065" y="169347"/>
                      <a:pt x="366107" y="187751"/>
                    </a:cubicBezTo>
                    <a:lnTo>
                      <a:pt x="363906" y="191864"/>
                    </a:lnTo>
                    <a:lnTo>
                      <a:pt x="281533" y="191864"/>
                    </a:lnTo>
                    <a:lnTo>
                      <a:pt x="281533" y="208419"/>
                    </a:lnTo>
                    <a:lnTo>
                      <a:pt x="260023" y="210800"/>
                    </a:lnTo>
                    <a:lnTo>
                      <a:pt x="259292" y="212443"/>
                    </a:lnTo>
                    <a:lnTo>
                      <a:pt x="272838" y="229454"/>
                    </a:lnTo>
                    <a:lnTo>
                      <a:pt x="238424" y="263841"/>
                    </a:lnTo>
                    <a:lnTo>
                      <a:pt x="221490" y="250212"/>
                    </a:lnTo>
                    <a:lnTo>
                      <a:pt x="219751" y="250944"/>
                    </a:lnTo>
                    <a:lnTo>
                      <a:pt x="217377" y="272530"/>
                    </a:lnTo>
                    <a:lnTo>
                      <a:pt x="168955" y="272530"/>
                    </a:lnTo>
                    <a:lnTo>
                      <a:pt x="166575" y="250944"/>
                    </a:lnTo>
                    <a:cubicBezTo>
                      <a:pt x="164387" y="250103"/>
                      <a:pt x="162243" y="249121"/>
                      <a:pt x="160171" y="248018"/>
                    </a:cubicBezTo>
                    <a:lnTo>
                      <a:pt x="157880" y="246920"/>
                    </a:lnTo>
                    <a:cubicBezTo>
                      <a:pt x="154370" y="245014"/>
                      <a:pt x="151001" y="242846"/>
                      <a:pt x="147812" y="240426"/>
                    </a:cubicBezTo>
                    <a:cubicBezTo>
                      <a:pt x="133534" y="255333"/>
                      <a:pt x="111204" y="277830"/>
                      <a:pt x="102054" y="287436"/>
                    </a:cubicBezTo>
                    <a:lnTo>
                      <a:pt x="96926" y="292647"/>
                    </a:lnTo>
                    <a:lnTo>
                      <a:pt x="95919" y="293744"/>
                    </a:lnTo>
                    <a:lnTo>
                      <a:pt x="95919" y="295117"/>
                    </a:lnTo>
                    <a:cubicBezTo>
                      <a:pt x="96336" y="297684"/>
                      <a:pt x="96156" y="300315"/>
                      <a:pt x="95393" y="302805"/>
                    </a:cubicBezTo>
                    <a:cubicBezTo>
                      <a:pt x="94629" y="305294"/>
                      <a:pt x="93307" y="307579"/>
                      <a:pt x="91523" y="309472"/>
                    </a:cubicBezTo>
                    <a:cubicBezTo>
                      <a:pt x="89958" y="311044"/>
                      <a:pt x="88097" y="312295"/>
                      <a:pt x="86050" y="313148"/>
                    </a:cubicBezTo>
                    <a:cubicBezTo>
                      <a:pt x="84003" y="314002"/>
                      <a:pt x="81802" y="314438"/>
                      <a:pt x="79582" y="314438"/>
                    </a:cubicBezTo>
                    <a:cubicBezTo>
                      <a:pt x="77361" y="314438"/>
                      <a:pt x="75160" y="314002"/>
                      <a:pt x="73113" y="313148"/>
                    </a:cubicBezTo>
                    <a:cubicBezTo>
                      <a:pt x="71067" y="312295"/>
                      <a:pt x="69206" y="311044"/>
                      <a:pt x="67640" y="309472"/>
                    </a:cubicBezTo>
                    <a:cubicBezTo>
                      <a:pt x="64476" y="306231"/>
                      <a:pt x="62712" y="301880"/>
                      <a:pt x="62712" y="297357"/>
                    </a:cubicBezTo>
                    <a:cubicBezTo>
                      <a:pt x="62712" y="292833"/>
                      <a:pt x="64476" y="288482"/>
                      <a:pt x="67640" y="285242"/>
                    </a:cubicBezTo>
                    <a:cubicBezTo>
                      <a:pt x="69199" y="283580"/>
                      <a:pt x="71086" y="282258"/>
                      <a:pt x="73178" y="281366"/>
                    </a:cubicBezTo>
                    <a:cubicBezTo>
                      <a:pt x="75276" y="280468"/>
                      <a:pt x="77535" y="280012"/>
                      <a:pt x="79813" y="280025"/>
                    </a:cubicBezTo>
                    <a:lnTo>
                      <a:pt x="81917" y="280025"/>
                    </a:lnTo>
                    <a:lnTo>
                      <a:pt x="83380" y="280025"/>
                    </a:lnTo>
                    <a:lnTo>
                      <a:pt x="84478" y="279017"/>
                    </a:lnTo>
                    <a:lnTo>
                      <a:pt x="89053" y="274359"/>
                    </a:lnTo>
                    <a:cubicBezTo>
                      <a:pt x="99397" y="263931"/>
                      <a:pt x="120816" y="242345"/>
                      <a:pt x="134818" y="227349"/>
                    </a:cubicBezTo>
                    <a:cubicBezTo>
                      <a:pt x="132527" y="223512"/>
                      <a:pt x="129691" y="218757"/>
                      <a:pt x="128780" y="216556"/>
                    </a:cubicBezTo>
                    <a:cubicBezTo>
                      <a:pt x="127862" y="214361"/>
                      <a:pt x="126944" y="212718"/>
                      <a:pt x="126123" y="210800"/>
                    </a:cubicBezTo>
                    <a:lnTo>
                      <a:pt x="104524" y="208419"/>
                    </a:lnTo>
                    <a:lnTo>
                      <a:pt x="104524" y="192050"/>
                    </a:lnTo>
                    <a:lnTo>
                      <a:pt x="9882" y="192050"/>
                    </a:lnTo>
                    <a:lnTo>
                      <a:pt x="10524" y="183637"/>
                    </a:lnTo>
                    <a:cubicBezTo>
                      <a:pt x="11538" y="169013"/>
                      <a:pt x="16273" y="154896"/>
                      <a:pt x="24281" y="142621"/>
                    </a:cubicBezTo>
                    <a:cubicBezTo>
                      <a:pt x="32290" y="130345"/>
                      <a:pt x="43307" y="120316"/>
                      <a:pt x="56289" y="113495"/>
                    </a:cubicBezTo>
                    <a:cubicBezTo>
                      <a:pt x="59824" y="111679"/>
                      <a:pt x="62917" y="109093"/>
                      <a:pt x="65323" y="105923"/>
                    </a:cubicBezTo>
                    <a:cubicBezTo>
                      <a:pt x="67730" y="102759"/>
                      <a:pt x="69398" y="99095"/>
                      <a:pt x="70200" y="95200"/>
                    </a:cubicBezTo>
                    <a:cubicBezTo>
                      <a:pt x="72202" y="84940"/>
                      <a:pt x="76662" y="75315"/>
                      <a:pt x="83201" y="67139"/>
                    </a:cubicBezTo>
                    <a:cubicBezTo>
                      <a:pt x="89733" y="58971"/>
                      <a:pt x="98146" y="52503"/>
                      <a:pt x="107726" y="48287"/>
                    </a:cubicBezTo>
                    <a:cubicBezTo>
                      <a:pt x="115984" y="44693"/>
                      <a:pt x="124891" y="42826"/>
                      <a:pt x="133900" y="42800"/>
                    </a:cubicBezTo>
                    <a:lnTo>
                      <a:pt x="139945" y="42800"/>
                    </a:lnTo>
                    <a:lnTo>
                      <a:pt x="142595" y="42800"/>
                    </a:lnTo>
                    <a:cubicBezTo>
                      <a:pt x="146034" y="42755"/>
                      <a:pt x="149423" y="42018"/>
                      <a:pt x="152567" y="40638"/>
                    </a:cubicBezTo>
                    <a:cubicBezTo>
                      <a:pt x="155711" y="39252"/>
                      <a:pt x="158547" y="37250"/>
                      <a:pt x="160902" y="34754"/>
                    </a:cubicBezTo>
                    <a:cubicBezTo>
                      <a:pt x="168551" y="26591"/>
                      <a:pt x="177817" y="20104"/>
                      <a:pt x="188103" y="15696"/>
                    </a:cubicBezTo>
                    <a:cubicBezTo>
                      <a:pt x="198390" y="11287"/>
                      <a:pt x="209478" y="9061"/>
                      <a:pt x="220669" y="9144"/>
                    </a:cubicBezTo>
                    <a:close/>
                    <a:moveTo>
                      <a:pt x="220669" y="0"/>
                    </a:moveTo>
                    <a:cubicBezTo>
                      <a:pt x="208316" y="13"/>
                      <a:pt x="196092" y="2567"/>
                      <a:pt x="184773" y="7508"/>
                    </a:cubicBezTo>
                    <a:cubicBezTo>
                      <a:pt x="173447" y="12449"/>
                      <a:pt x="163264" y="19668"/>
                      <a:pt x="154864" y="28715"/>
                    </a:cubicBezTo>
                    <a:cubicBezTo>
                      <a:pt x="153324" y="30352"/>
                      <a:pt x="151463" y="31648"/>
                      <a:pt x="149403" y="32527"/>
                    </a:cubicBezTo>
                    <a:cubicBezTo>
                      <a:pt x="147337" y="33413"/>
                      <a:pt x="145117" y="33855"/>
                      <a:pt x="142871" y="33836"/>
                    </a:cubicBezTo>
                    <a:lnTo>
                      <a:pt x="141042" y="33836"/>
                    </a:lnTo>
                    <a:cubicBezTo>
                      <a:pt x="138758" y="33701"/>
                      <a:pt x="136461" y="33701"/>
                      <a:pt x="134176" y="33836"/>
                    </a:cubicBezTo>
                    <a:cubicBezTo>
                      <a:pt x="116998" y="33868"/>
                      <a:pt x="100366" y="39849"/>
                      <a:pt x="87096" y="50751"/>
                    </a:cubicBezTo>
                    <a:cubicBezTo>
                      <a:pt x="73832" y="61653"/>
                      <a:pt x="64759" y="76810"/>
                      <a:pt x="61416" y="93647"/>
                    </a:cubicBezTo>
                    <a:cubicBezTo>
                      <a:pt x="60896" y="96214"/>
                      <a:pt x="59799" y="98640"/>
                      <a:pt x="58214" y="100725"/>
                    </a:cubicBezTo>
                    <a:cubicBezTo>
                      <a:pt x="56629" y="102817"/>
                      <a:pt x="54594" y="104524"/>
                      <a:pt x="52259" y="105718"/>
                    </a:cubicBezTo>
                    <a:cubicBezTo>
                      <a:pt x="37911" y="113200"/>
                      <a:pt x="25706" y="124217"/>
                      <a:pt x="16806" y="137718"/>
                    </a:cubicBezTo>
                    <a:cubicBezTo>
                      <a:pt x="7899" y="151226"/>
                      <a:pt x="2586" y="166780"/>
                      <a:pt x="1373" y="182906"/>
                    </a:cubicBezTo>
                    <a:lnTo>
                      <a:pt x="732" y="191408"/>
                    </a:lnTo>
                    <a:lnTo>
                      <a:pt x="0" y="201194"/>
                    </a:lnTo>
                    <a:lnTo>
                      <a:pt x="95643" y="201194"/>
                    </a:lnTo>
                    <a:lnTo>
                      <a:pt x="95643" y="216742"/>
                    </a:lnTo>
                    <a:lnTo>
                      <a:pt x="103792" y="217653"/>
                    </a:lnTo>
                    <a:lnTo>
                      <a:pt x="120175" y="219488"/>
                    </a:lnTo>
                    <a:lnTo>
                      <a:pt x="120906" y="220855"/>
                    </a:lnTo>
                    <a:cubicBezTo>
                      <a:pt x="121458" y="222228"/>
                      <a:pt x="122555" y="224243"/>
                      <a:pt x="123653" y="226252"/>
                    </a:cubicBezTo>
                    <a:cubicBezTo>
                      <a:pt x="109831" y="240702"/>
                      <a:pt x="90978" y="259452"/>
                      <a:pt x="82373" y="267955"/>
                    </a:cubicBezTo>
                    <a:lnTo>
                      <a:pt x="79081" y="271336"/>
                    </a:lnTo>
                    <a:cubicBezTo>
                      <a:pt x="75565" y="271323"/>
                      <a:pt x="72087" y="272029"/>
                      <a:pt x="68859" y="273415"/>
                    </a:cubicBezTo>
                    <a:cubicBezTo>
                      <a:pt x="65631" y="274801"/>
                      <a:pt x="62725" y="276829"/>
                      <a:pt x="60318" y="279383"/>
                    </a:cubicBezTo>
                    <a:cubicBezTo>
                      <a:pt x="55538" y="284427"/>
                      <a:pt x="52926" y="291139"/>
                      <a:pt x="53048" y="298082"/>
                    </a:cubicBezTo>
                    <a:cubicBezTo>
                      <a:pt x="53170" y="305025"/>
                      <a:pt x="56006" y="311640"/>
                      <a:pt x="60954" y="316517"/>
                    </a:cubicBezTo>
                    <a:cubicBezTo>
                      <a:pt x="65856" y="321272"/>
                      <a:pt x="72433" y="323897"/>
                      <a:pt x="79261" y="323833"/>
                    </a:cubicBezTo>
                    <a:cubicBezTo>
                      <a:pt x="82752" y="323820"/>
                      <a:pt x="86197" y="323114"/>
                      <a:pt x="89412" y="321747"/>
                    </a:cubicBezTo>
                    <a:cubicBezTo>
                      <a:pt x="92621" y="320380"/>
                      <a:pt x="95521" y="318385"/>
                      <a:pt x="97947" y="315876"/>
                    </a:cubicBezTo>
                    <a:cubicBezTo>
                      <a:pt x="100366" y="313367"/>
                      <a:pt x="102265" y="310402"/>
                      <a:pt x="103517" y="307149"/>
                    </a:cubicBezTo>
                    <a:cubicBezTo>
                      <a:pt x="104774" y="303895"/>
                      <a:pt x="105365" y="300430"/>
                      <a:pt x="105255" y="296946"/>
                    </a:cubicBezTo>
                    <a:lnTo>
                      <a:pt x="108368" y="293834"/>
                    </a:lnTo>
                    <a:cubicBezTo>
                      <a:pt x="116876" y="285242"/>
                      <a:pt x="135094" y="266402"/>
                      <a:pt x="149095" y="252227"/>
                    </a:cubicBezTo>
                    <a:cubicBezTo>
                      <a:pt x="150623" y="253260"/>
                      <a:pt x="152175" y="254178"/>
                      <a:pt x="153767" y="254967"/>
                    </a:cubicBezTo>
                    <a:lnTo>
                      <a:pt x="155596" y="256064"/>
                    </a:lnTo>
                    <a:lnTo>
                      <a:pt x="157700" y="257072"/>
                    </a:lnTo>
                    <a:lnTo>
                      <a:pt x="159529" y="273441"/>
                    </a:lnTo>
                    <a:lnTo>
                      <a:pt x="160447" y="281577"/>
                    </a:lnTo>
                    <a:lnTo>
                      <a:pt x="225520" y="281577"/>
                    </a:lnTo>
                    <a:lnTo>
                      <a:pt x="226437" y="273441"/>
                    </a:lnTo>
                    <a:lnTo>
                      <a:pt x="227169" y="266492"/>
                    </a:lnTo>
                    <a:lnTo>
                      <a:pt x="232662" y="270881"/>
                    </a:lnTo>
                    <a:lnTo>
                      <a:pt x="238976" y="276001"/>
                    </a:lnTo>
                    <a:lnTo>
                      <a:pt x="244835" y="270149"/>
                    </a:lnTo>
                    <a:lnTo>
                      <a:pt x="279248" y="235761"/>
                    </a:lnTo>
                    <a:lnTo>
                      <a:pt x="285010" y="229999"/>
                    </a:lnTo>
                    <a:lnTo>
                      <a:pt x="279883" y="223601"/>
                    </a:lnTo>
                    <a:lnTo>
                      <a:pt x="275494" y="218205"/>
                    </a:lnTo>
                    <a:lnTo>
                      <a:pt x="282450" y="217383"/>
                    </a:lnTo>
                    <a:lnTo>
                      <a:pt x="290593" y="216466"/>
                    </a:lnTo>
                    <a:lnTo>
                      <a:pt x="290593" y="201194"/>
                    </a:lnTo>
                    <a:lnTo>
                      <a:pt x="369033" y="201194"/>
                    </a:lnTo>
                    <a:lnTo>
                      <a:pt x="371593" y="196439"/>
                    </a:lnTo>
                    <a:lnTo>
                      <a:pt x="373794" y="192326"/>
                    </a:lnTo>
                    <a:cubicBezTo>
                      <a:pt x="380602" y="179877"/>
                      <a:pt x="384420" y="166017"/>
                      <a:pt x="384946" y="151842"/>
                    </a:cubicBezTo>
                    <a:cubicBezTo>
                      <a:pt x="385473" y="137667"/>
                      <a:pt x="382694" y="123569"/>
                      <a:pt x="376823" y="110652"/>
                    </a:cubicBezTo>
                    <a:cubicBezTo>
                      <a:pt x="370958" y="97735"/>
                      <a:pt x="362160" y="86358"/>
                      <a:pt x="351136" y="77426"/>
                    </a:cubicBezTo>
                    <a:cubicBezTo>
                      <a:pt x="340105" y="68487"/>
                      <a:pt x="327156" y="62243"/>
                      <a:pt x="313296" y="59170"/>
                    </a:cubicBezTo>
                    <a:cubicBezTo>
                      <a:pt x="310691" y="58631"/>
                      <a:pt x="308239" y="57534"/>
                      <a:pt x="306109" y="55955"/>
                    </a:cubicBezTo>
                    <a:cubicBezTo>
                      <a:pt x="303972" y="54376"/>
                      <a:pt x="302208" y="52355"/>
                      <a:pt x="300937" y="50026"/>
                    </a:cubicBezTo>
                    <a:cubicBezTo>
                      <a:pt x="293603" y="35004"/>
                      <a:pt x="282187" y="22344"/>
                      <a:pt x="267993" y="13495"/>
                    </a:cubicBezTo>
                    <a:cubicBezTo>
                      <a:pt x="253799" y="4652"/>
                      <a:pt x="237398" y="-26"/>
                      <a:pt x="220669" y="0"/>
                    </a:cubicBezTo>
                    <a:close/>
                  </a:path>
                </a:pathLst>
              </a:custGeom>
              <a:solidFill>
                <a:srgbClr val="FFFFFF"/>
              </a:solidFill>
              <a:ln w="6417" cap="flat">
                <a:noFill/>
                <a:prstDash val="solid"/>
                <a:miter/>
              </a:ln>
            </p:spPr>
            <p:txBody>
              <a:bodyPr rtlCol="0" anchor="ctr"/>
              <a:lstStyle/>
              <a:p>
                <a:endParaRPr lang="en-US" sz="810"/>
              </a:p>
            </p:txBody>
          </p:sp>
          <p:sp>
            <p:nvSpPr>
              <p:cNvPr id="103" name="Freeform: Shape 978">
                <a:extLst>
                  <a:ext uri="{FF2B5EF4-FFF2-40B4-BE49-F238E27FC236}">
                    <a16:creationId xmlns:a16="http://schemas.microsoft.com/office/drawing/2014/main" id="{64E331E2-8F2A-82D6-BA2D-3632FC76098C}"/>
                  </a:ext>
                </a:extLst>
              </p:cNvPr>
              <p:cNvSpPr/>
              <p:nvPr/>
            </p:nvSpPr>
            <p:spPr>
              <a:xfrm>
                <a:off x="1311166" y="3813420"/>
                <a:ext cx="176642" cy="176963"/>
              </a:xfrm>
              <a:custGeom>
                <a:avLst/>
                <a:gdLst>
                  <a:gd name="connsiteX0" fmla="*/ 154768 w 176642"/>
                  <a:gd name="connsiteY0" fmla="*/ 59811 h 176963"/>
                  <a:gd name="connsiteX1" fmla="*/ 168314 w 176642"/>
                  <a:gd name="connsiteY1" fmla="*/ 42897 h 176963"/>
                  <a:gd name="connsiteX2" fmla="*/ 133900 w 176642"/>
                  <a:gd name="connsiteY2" fmla="*/ 8509 h 176963"/>
                  <a:gd name="connsiteX3" fmla="*/ 116973 w 176642"/>
                  <a:gd name="connsiteY3" fmla="*/ 22042 h 176963"/>
                  <a:gd name="connsiteX4" fmla="*/ 114868 w 176642"/>
                  <a:gd name="connsiteY4" fmla="*/ 21586 h 176963"/>
                  <a:gd name="connsiteX5" fmla="*/ 112487 w 176642"/>
                  <a:gd name="connsiteY5" fmla="*/ 0 h 176963"/>
                  <a:gd name="connsiteX6" fmla="*/ 64162 w 176642"/>
                  <a:gd name="connsiteY6" fmla="*/ 0 h 176963"/>
                  <a:gd name="connsiteX7" fmla="*/ 61781 w 176642"/>
                  <a:gd name="connsiteY7" fmla="*/ 21586 h 176963"/>
                  <a:gd name="connsiteX8" fmla="*/ 60132 w 176642"/>
                  <a:gd name="connsiteY8" fmla="*/ 22228 h 176963"/>
                  <a:gd name="connsiteX9" fmla="*/ 43198 w 176642"/>
                  <a:gd name="connsiteY9" fmla="*/ 8688 h 176963"/>
                  <a:gd name="connsiteX10" fmla="*/ 8785 w 176642"/>
                  <a:gd name="connsiteY10" fmla="*/ 43076 h 176963"/>
                  <a:gd name="connsiteX11" fmla="*/ 22331 w 176642"/>
                  <a:gd name="connsiteY11" fmla="*/ 59811 h 176963"/>
                  <a:gd name="connsiteX12" fmla="*/ 21599 w 176642"/>
                  <a:gd name="connsiteY12" fmla="*/ 61550 h 176963"/>
                  <a:gd name="connsiteX13" fmla="*/ 0 w 176642"/>
                  <a:gd name="connsiteY13" fmla="*/ 63925 h 176963"/>
                  <a:gd name="connsiteX14" fmla="*/ 0 w 176642"/>
                  <a:gd name="connsiteY14" fmla="*/ 112577 h 176963"/>
                  <a:gd name="connsiteX15" fmla="*/ 21599 w 176642"/>
                  <a:gd name="connsiteY15" fmla="*/ 114958 h 176963"/>
                  <a:gd name="connsiteX16" fmla="*/ 24256 w 176642"/>
                  <a:gd name="connsiteY16" fmla="*/ 120720 h 176963"/>
                  <a:gd name="connsiteX17" fmla="*/ 27913 w 176642"/>
                  <a:gd name="connsiteY17" fmla="*/ 116877 h 176963"/>
                  <a:gd name="connsiteX18" fmla="*/ 34048 w 176642"/>
                  <a:gd name="connsiteY18" fmla="*/ 102791 h 176963"/>
                  <a:gd name="connsiteX19" fmla="*/ 33316 w 176642"/>
                  <a:gd name="connsiteY19" fmla="*/ 100417 h 176963"/>
                  <a:gd name="connsiteX20" fmla="*/ 15741 w 176642"/>
                  <a:gd name="connsiteY20" fmla="*/ 98499 h 176963"/>
                  <a:gd name="connsiteX21" fmla="*/ 15741 w 176642"/>
                  <a:gd name="connsiteY21" fmla="*/ 78100 h 176963"/>
                  <a:gd name="connsiteX22" fmla="*/ 33316 w 176642"/>
                  <a:gd name="connsiteY22" fmla="*/ 76181 h 176963"/>
                  <a:gd name="connsiteX23" fmla="*/ 34869 w 176642"/>
                  <a:gd name="connsiteY23" fmla="*/ 71246 h 176963"/>
                  <a:gd name="connsiteX24" fmla="*/ 38533 w 176642"/>
                  <a:gd name="connsiteY24" fmla="*/ 62096 h 176963"/>
                  <a:gd name="connsiteX25" fmla="*/ 40824 w 176642"/>
                  <a:gd name="connsiteY25" fmla="*/ 57527 h 176963"/>
                  <a:gd name="connsiteX26" fmla="*/ 29838 w 176642"/>
                  <a:gd name="connsiteY26" fmla="*/ 43808 h 176963"/>
                  <a:gd name="connsiteX27" fmla="*/ 44302 w 176642"/>
                  <a:gd name="connsiteY27" fmla="*/ 29357 h 176963"/>
                  <a:gd name="connsiteX28" fmla="*/ 58117 w 176642"/>
                  <a:gd name="connsiteY28" fmla="*/ 40330 h 176963"/>
                  <a:gd name="connsiteX29" fmla="*/ 62693 w 176642"/>
                  <a:gd name="connsiteY29" fmla="*/ 37956 h 176963"/>
                  <a:gd name="connsiteX30" fmla="*/ 71849 w 176642"/>
                  <a:gd name="connsiteY30" fmla="*/ 34298 h 176963"/>
                  <a:gd name="connsiteX31" fmla="*/ 76701 w 176642"/>
                  <a:gd name="connsiteY31" fmla="*/ 32745 h 176963"/>
                  <a:gd name="connsiteX32" fmla="*/ 78253 w 176642"/>
                  <a:gd name="connsiteY32" fmla="*/ 15734 h 176963"/>
                  <a:gd name="connsiteX33" fmla="*/ 98755 w 176642"/>
                  <a:gd name="connsiteY33" fmla="*/ 15734 h 176963"/>
                  <a:gd name="connsiteX34" fmla="*/ 100770 w 176642"/>
                  <a:gd name="connsiteY34" fmla="*/ 33201 h 176963"/>
                  <a:gd name="connsiteX35" fmla="*/ 105621 w 176642"/>
                  <a:gd name="connsiteY35" fmla="*/ 34754 h 176963"/>
                  <a:gd name="connsiteX36" fmla="*/ 114772 w 176642"/>
                  <a:gd name="connsiteY36" fmla="*/ 38411 h 176963"/>
                  <a:gd name="connsiteX37" fmla="*/ 119353 w 176642"/>
                  <a:gd name="connsiteY37" fmla="*/ 40792 h 176963"/>
                  <a:gd name="connsiteX38" fmla="*/ 133079 w 176642"/>
                  <a:gd name="connsiteY38" fmla="*/ 29819 h 176963"/>
                  <a:gd name="connsiteX39" fmla="*/ 147632 w 176642"/>
                  <a:gd name="connsiteY39" fmla="*/ 44263 h 176963"/>
                  <a:gd name="connsiteX40" fmla="*/ 136557 w 176642"/>
                  <a:gd name="connsiteY40" fmla="*/ 57983 h 176963"/>
                  <a:gd name="connsiteX41" fmla="*/ 138937 w 176642"/>
                  <a:gd name="connsiteY41" fmla="*/ 62558 h 176963"/>
                  <a:gd name="connsiteX42" fmla="*/ 142595 w 176642"/>
                  <a:gd name="connsiteY42" fmla="*/ 71702 h 176963"/>
                  <a:gd name="connsiteX43" fmla="*/ 144154 w 176642"/>
                  <a:gd name="connsiteY43" fmla="*/ 76637 h 176963"/>
                  <a:gd name="connsiteX44" fmla="*/ 161634 w 176642"/>
                  <a:gd name="connsiteY44" fmla="*/ 78561 h 176963"/>
                  <a:gd name="connsiteX45" fmla="*/ 161634 w 176642"/>
                  <a:gd name="connsiteY45" fmla="*/ 99044 h 176963"/>
                  <a:gd name="connsiteX46" fmla="*/ 144154 w 176642"/>
                  <a:gd name="connsiteY46" fmla="*/ 100963 h 176963"/>
                  <a:gd name="connsiteX47" fmla="*/ 142326 w 176642"/>
                  <a:gd name="connsiteY47" fmla="*/ 105538 h 176963"/>
                  <a:gd name="connsiteX48" fmla="*/ 138662 w 176642"/>
                  <a:gd name="connsiteY48" fmla="*/ 114682 h 176963"/>
                  <a:gd name="connsiteX49" fmla="*/ 136281 w 176642"/>
                  <a:gd name="connsiteY49" fmla="*/ 119167 h 176963"/>
                  <a:gd name="connsiteX50" fmla="*/ 147267 w 176642"/>
                  <a:gd name="connsiteY50" fmla="*/ 132976 h 176963"/>
                  <a:gd name="connsiteX51" fmla="*/ 133169 w 176642"/>
                  <a:gd name="connsiteY51" fmla="*/ 147055 h 176963"/>
                  <a:gd name="connsiteX52" fmla="*/ 119443 w 176642"/>
                  <a:gd name="connsiteY52" fmla="*/ 136082 h 176963"/>
                  <a:gd name="connsiteX53" fmla="*/ 114868 w 176642"/>
                  <a:gd name="connsiteY53" fmla="*/ 138367 h 176963"/>
                  <a:gd name="connsiteX54" fmla="*/ 105711 w 176642"/>
                  <a:gd name="connsiteY54" fmla="*/ 142024 h 176963"/>
                  <a:gd name="connsiteX55" fmla="*/ 100860 w 176642"/>
                  <a:gd name="connsiteY55" fmla="*/ 143583 h 176963"/>
                  <a:gd name="connsiteX56" fmla="*/ 98851 w 176642"/>
                  <a:gd name="connsiteY56" fmla="*/ 161140 h 176963"/>
                  <a:gd name="connsiteX57" fmla="*/ 78253 w 176642"/>
                  <a:gd name="connsiteY57" fmla="*/ 161140 h 176963"/>
                  <a:gd name="connsiteX58" fmla="*/ 76335 w 176642"/>
                  <a:gd name="connsiteY58" fmla="*/ 143583 h 176963"/>
                  <a:gd name="connsiteX59" fmla="*/ 71484 w 176642"/>
                  <a:gd name="connsiteY59" fmla="*/ 142120 h 176963"/>
                  <a:gd name="connsiteX60" fmla="*/ 68371 w 176642"/>
                  <a:gd name="connsiteY60" fmla="*/ 141023 h 176963"/>
                  <a:gd name="connsiteX61" fmla="*/ 57020 w 176642"/>
                  <a:gd name="connsiteY61" fmla="*/ 147151 h 176963"/>
                  <a:gd name="connsiteX62" fmla="*/ 53087 w 176642"/>
                  <a:gd name="connsiteY62" fmla="*/ 151264 h 176963"/>
                  <a:gd name="connsiteX63" fmla="*/ 55371 w 176642"/>
                  <a:gd name="connsiteY63" fmla="*/ 152451 h 176963"/>
                  <a:gd name="connsiteX64" fmla="*/ 61781 w 176642"/>
                  <a:gd name="connsiteY64" fmla="*/ 155378 h 176963"/>
                  <a:gd name="connsiteX65" fmla="*/ 64162 w 176642"/>
                  <a:gd name="connsiteY65" fmla="*/ 176964 h 176963"/>
                  <a:gd name="connsiteX66" fmla="*/ 112853 w 176642"/>
                  <a:gd name="connsiteY66" fmla="*/ 176964 h 176963"/>
                  <a:gd name="connsiteX67" fmla="*/ 114868 w 176642"/>
                  <a:gd name="connsiteY67" fmla="*/ 155288 h 176963"/>
                  <a:gd name="connsiteX68" fmla="*/ 116607 w 176642"/>
                  <a:gd name="connsiteY68" fmla="*/ 154556 h 176963"/>
                  <a:gd name="connsiteX69" fmla="*/ 133534 w 176642"/>
                  <a:gd name="connsiteY69" fmla="*/ 168179 h 176963"/>
                  <a:gd name="connsiteX70" fmla="*/ 167948 w 176642"/>
                  <a:gd name="connsiteY70" fmla="*/ 133798 h 176963"/>
                  <a:gd name="connsiteX71" fmla="*/ 154402 w 176642"/>
                  <a:gd name="connsiteY71" fmla="*/ 116787 h 176963"/>
                  <a:gd name="connsiteX72" fmla="*/ 155140 w 176642"/>
                  <a:gd name="connsiteY72" fmla="*/ 115138 h 176963"/>
                  <a:gd name="connsiteX73" fmla="*/ 176643 w 176642"/>
                  <a:gd name="connsiteY73" fmla="*/ 112763 h 176963"/>
                  <a:gd name="connsiteX74" fmla="*/ 176643 w 176642"/>
                  <a:gd name="connsiteY74" fmla="*/ 64111 h 176963"/>
                  <a:gd name="connsiteX75" fmla="*/ 155140 w 176642"/>
                  <a:gd name="connsiteY75" fmla="*/ 61730 h 176963"/>
                  <a:gd name="connsiteX76" fmla="*/ 154768 w 176642"/>
                  <a:gd name="connsiteY76" fmla="*/ 59811 h 17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76642" h="176963">
                    <a:moveTo>
                      <a:pt x="154768" y="59811"/>
                    </a:moveTo>
                    <a:lnTo>
                      <a:pt x="168314" y="42897"/>
                    </a:lnTo>
                    <a:lnTo>
                      <a:pt x="133900" y="8509"/>
                    </a:lnTo>
                    <a:lnTo>
                      <a:pt x="116973" y="22042"/>
                    </a:lnTo>
                    <a:lnTo>
                      <a:pt x="114868" y="21586"/>
                    </a:lnTo>
                    <a:lnTo>
                      <a:pt x="112487" y="0"/>
                    </a:lnTo>
                    <a:lnTo>
                      <a:pt x="64162" y="0"/>
                    </a:lnTo>
                    <a:lnTo>
                      <a:pt x="61781" y="21586"/>
                    </a:lnTo>
                    <a:lnTo>
                      <a:pt x="60132" y="22228"/>
                    </a:lnTo>
                    <a:lnTo>
                      <a:pt x="43198" y="8688"/>
                    </a:lnTo>
                    <a:lnTo>
                      <a:pt x="8785" y="43076"/>
                    </a:lnTo>
                    <a:lnTo>
                      <a:pt x="22331" y="59811"/>
                    </a:lnTo>
                    <a:cubicBezTo>
                      <a:pt x="22331" y="60363"/>
                      <a:pt x="21875" y="60999"/>
                      <a:pt x="21599" y="61550"/>
                    </a:cubicBezTo>
                    <a:lnTo>
                      <a:pt x="0" y="63925"/>
                    </a:lnTo>
                    <a:lnTo>
                      <a:pt x="0" y="112577"/>
                    </a:lnTo>
                    <a:lnTo>
                      <a:pt x="21599" y="114958"/>
                    </a:lnTo>
                    <a:cubicBezTo>
                      <a:pt x="22427" y="116877"/>
                      <a:pt x="23248" y="118891"/>
                      <a:pt x="24256" y="120720"/>
                    </a:cubicBezTo>
                    <a:lnTo>
                      <a:pt x="27913" y="116877"/>
                    </a:lnTo>
                    <a:cubicBezTo>
                      <a:pt x="30878" y="112635"/>
                      <a:pt x="32957" y="107848"/>
                      <a:pt x="34048" y="102791"/>
                    </a:cubicBezTo>
                    <a:lnTo>
                      <a:pt x="33316" y="100417"/>
                    </a:lnTo>
                    <a:lnTo>
                      <a:pt x="15741" y="98499"/>
                    </a:lnTo>
                    <a:lnTo>
                      <a:pt x="15741" y="78100"/>
                    </a:lnTo>
                    <a:lnTo>
                      <a:pt x="33316" y="76181"/>
                    </a:lnTo>
                    <a:lnTo>
                      <a:pt x="34869" y="71246"/>
                    </a:lnTo>
                    <a:cubicBezTo>
                      <a:pt x="35800" y="68089"/>
                      <a:pt x="37025" y="65028"/>
                      <a:pt x="38533" y="62096"/>
                    </a:cubicBezTo>
                    <a:lnTo>
                      <a:pt x="40824" y="57527"/>
                    </a:lnTo>
                    <a:lnTo>
                      <a:pt x="29838" y="43808"/>
                    </a:lnTo>
                    <a:lnTo>
                      <a:pt x="44302" y="29357"/>
                    </a:lnTo>
                    <a:lnTo>
                      <a:pt x="58117" y="40330"/>
                    </a:lnTo>
                    <a:lnTo>
                      <a:pt x="62693" y="37956"/>
                    </a:lnTo>
                    <a:cubicBezTo>
                      <a:pt x="65638" y="36473"/>
                      <a:pt x="68699" y="35254"/>
                      <a:pt x="71849" y="34298"/>
                    </a:cubicBezTo>
                    <a:lnTo>
                      <a:pt x="76701" y="32745"/>
                    </a:lnTo>
                    <a:lnTo>
                      <a:pt x="78253" y="15734"/>
                    </a:lnTo>
                    <a:lnTo>
                      <a:pt x="98755" y="15734"/>
                    </a:lnTo>
                    <a:lnTo>
                      <a:pt x="100770" y="33201"/>
                    </a:lnTo>
                    <a:lnTo>
                      <a:pt x="105621" y="34754"/>
                    </a:lnTo>
                    <a:cubicBezTo>
                      <a:pt x="108765" y="35729"/>
                      <a:pt x="111826" y="36948"/>
                      <a:pt x="114772" y="38411"/>
                    </a:cubicBezTo>
                    <a:lnTo>
                      <a:pt x="119353" y="40792"/>
                    </a:lnTo>
                    <a:lnTo>
                      <a:pt x="133079" y="29819"/>
                    </a:lnTo>
                    <a:lnTo>
                      <a:pt x="147632" y="44263"/>
                    </a:lnTo>
                    <a:lnTo>
                      <a:pt x="136557" y="57983"/>
                    </a:lnTo>
                    <a:lnTo>
                      <a:pt x="138937" y="62558"/>
                    </a:lnTo>
                    <a:cubicBezTo>
                      <a:pt x="140401" y="65503"/>
                      <a:pt x="141626" y="68558"/>
                      <a:pt x="142595" y="71702"/>
                    </a:cubicBezTo>
                    <a:lnTo>
                      <a:pt x="144154" y="76637"/>
                    </a:lnTo>
                    <a:lnTo>
                      <a:pt x="161634" y="78561"/>
                    </a:lnTo>
                    <a:lnTo>
                      <a:pt x="161634" y="99044"/>
                    </a:lnTo>
                    <a:lnTo>
                      <a:pt x="144154" y="100963"/>
                    </a:lnTo>
                    <a:lnTo>
                      <a:pt x="142326" y="105538"/>
                    </a:lnTo>
                    <a:cubicBezTo>
                      <a:pt x="141344" y="108676"/>
                      <a:pt x="140125" y="111737"/>
                      <a:pt x="138662" y="114682"/>
                    </a:cubicBezTo>
                    <a:lnTo>
                      <a:pt x="136281" y="119167"/>
                    </a:lnTo>
                    <a:lnTo>
                      <a:pt x="147267" y="132976"/>
                    </a:lnTo>
                    <a:lnTo>
                      <a:pt x="133169" y="147055"/>
                    </a:lnTo>
                    <a:lnTo>
                      <a:pt x="119443" y="136082"/>
                    </a:lnTo>
                    <a:lnTo>
                      <a:pt x="114868" y="138367"/>
                    </a:lnTo>
                    <a:cubicBezTo>
                      <a:pt x="111935" y="139874"/>
                      <a:pt x="108875" y="141100"/>
                      <a:pt x="105711" y="142024"/>
                    </a:cubicBezTo>
                    <a:lnTo>
                      <a:pt x="100860" y="143583"/>
                    </a:lnTo>
                    <a:lnTo>
                      <a:pt x="98851" y="161140"/>
                    </a:lnTo>
                    <a:lnTo>
                      <a:pt x="78253" y="161140"/>
                    </a:lnTo>
                    <a:lnTo>
                      <a:pt x="76335" y="143583"/>
                    </a:lnTo>
                    <a:lnTo>
                      <a:pt x="71484" y="142120"/>
                    </a:lnTo>
                    <a:cubicBezTo>
                      <a:pt x="70425" y="141806"/>
                      <a:pt x="69385" y="141440"/>
                      <a:pt x="68371" y="141023"/>
                    </a:cubicBezTo>
                    <a:cubicBezTo>
                      <a:pt x="64123" y="142063"/>
                      <a:pt x="60222" y="144174"/>
                      <a:pt x="57020" y="147151"/>
                    </a:cubicBezTo>
                    <a:lnTo>
                      <a:pt x="53087" y="151264"/>
                    </a:lnTo>
                    <a:lnTo>
                      <a:pt x="55371" y="152451"/>
                    </a:lnTo>
                    <a:cubicBezTo>
                      <a:pt x="57450" y="153555"/>
                      <a:pt x="59587" y="154537"/>
                      <a:pt x="61781" y="155378"/>
                    </a:cubicBezTo>
                    <a:lnTo>
                      <a:pt x="64162" y="176964"/>
                    </a:lnTo>
                    <a:lnTo>
                      <a:pt x="112853" y="176964"/>
                    </a:lnTo>
                    <a:lnTo>
                      <a:pt x="114868" y="155288"/>
                    </a:lnTo>
                    <a:lnTo>
                      <a:pt x="116607" y="154556"/>
                    </a:lnTo>
                    <a:lnTo>
                      <a:pt x="133534" y="168179"/>
                    </a:lnTo>
                    <a:lnTo>
                      <a:pt x="167948" y="133798"/>
                    </a:lnTo>
                    <a:lnTo>
                      <a:pt x="154402" y="116787"/>
                    </a:lnTo>
                    <a:lnTo>
                      <a:pt x="155140" y="115138"/>
                    </a:lnTo>
                    <a:lnTo>
                      <a:pt x="176643" y="112763"/>
                    </a:lnTo>
                    <a:lnTo>
                      <a:pt x="176643" y="64111"/>
                    </a:lnTo>
                    <a:lnTo>
                      <a:pt x="155140" y="61730"/>
                    </a:lnTo>
                    <a:cubicBezTo>
                      <a:pt x="155230" y="61185"/>
                      <a:pt x="155044" y="60543"/>
                      <a:pt x="154768" y="59811"/>
                    </a:cubicBezTo>
                    <a:close/>
                  </a:path>
                </a:pathLst>
              </a:custGeom>
              <a:solidFill>
                <a:srgbClr val="2D5967"/>
              </a:solidFill>
              <a:ln w="6417" cap="flat">
                <a:noFill/>
                <a:prstDash val="solid"/>
                <a:miter/>
              </a:ln>
            </p:spPr>
            <p:txBody>
              <a:bodyPr rtlCol="0" anchor="ctr"/>
              <a:lstStyle/>
              <a:p>
                <a:endParaRPr lang="en-US" sz="810"/>
              </a:p>
            </p:txBody>
          </p:sp>
          <p:sp>
            <p:nvSpPr>
              <p:cNvPr id="104" name="Freeform: Shape 979">
                <a:extLst>
                  <a:ext uri="{FF2B5EF4-FFF2-40B4-BE49-F238E27FC236}">
                    <a16:creationId xmlns:a16="http://schemas.microsoft.com/office/drawing/2014/main" id="{83C7A2FE-3327-2E16-C3BC-C4FB7F71B602}"/>
                  </a:ext>
                </a:extLst>
              </p:cNvPr>
              <p:cNvSpPr/>
              <p:nvPr/>
            </p:nvSpPr>
            <p:spPr>
              <a:xfrm>
                <a:off x="1268436" y="3879512"/>
                <a:ext cx="151187" cy="153428"/>
              </a:xfrm>
              <a:custGeom>
                <a:avLst/>
                <a:gdLst>
                  <a:gd name="connsiteX0" fmla="*/ 86204 w 151187"/>
                  <a:gd name="connsiteY0" fmla="*/ 78043 h 153428"/>
                  <a:gd name="connsiteX1" fmla="*/ 91145 w 151187"/>
                  <a:gd name="connsiteY1" fmla="*/ 72923 h 153428"/>
                  <a:gd name="connsiteX2" fmla="*/ 123730 w 151187"/>
                  <a:gd name="connsiteY2" fmla="*/ 61218 h 153428"/>
                  <a:gd name="connsiteX3" fmla="*/ 142204 w 151187"/>
                  <a:gd name="connsiteY3" fmla="*/ 52556 h 153428"/>
                  <a:gd name="connsiteX4" fmla="*/ 151187 w 151187"/>
                  <a:gd name="connsiteY4" fmla="*/ 34242 h 153428"/>
                  <a:gd name="connsiteX5" fmla="*/ 132880 w 151187"/>
                  <a:gd name="connsiteY5" fmla="*/ 46588 h 153428"/>
                  <a:gd name="connsiteX6" fmla="*/ 126835 w 151187"/>
                  <a:gd name="connsiteY6" fmla="*/ 48417 h 153428"/>
                  <a:gd name="connsiteX7" fmla="*/ 122626 w 151187"/>
                  <a:gd name="connsiteY7" fmla="*/ 47499 h 153428"/>
                  <a:gd name="connsiteX8" fmla="*/ 112192 w 151187"/>
                  <a:gd name="connsiteY8" fmla="*/ 36161 h 153428"/>
                  <a:gd name="connsiteX9" fmla="*/ 106975 w 151187"/>
                  <a:gd name="connsiteY9" fmla="*/ 23725 h 153428"/>
                  <a:gd name="connsiteX10" fmla="*/ 108310 w 151187"/>
                  <a:gd name="connsiteY10" fmla="*/ 18534 h 153428"/>
                  <a:gd name="connsiteX11" fmla="*/ 111923 w 151187"/>
                  <a:gd name="connsiteY11" fmla="*/ 14574 h 153428"/>
                  <a:gd name="connsiteX12" fmla="*/ 131507 w 151187"/>
                  <a:gd name="connsiteY12" fmla="*/ 1497 h 153428"/>
                  <a:gd name="connsiteX13" fmla="*/ 121804 w 151187"/>
                  <a:gd name="connsiteY13" fmla="*/ 34 h 153428"/>
                  <a:gd name="connsiteX14" fmla="*/ 99378 w 151187"/>
                  <a:gd name="connsiteY14" fmla="*/ 7625 h 153428"/>
                  <a:gd name="connsiteX15" fmla="*/ 90227 w 151187"/>
                  <a:gd name="connsiteY15" fmla="*/ 30308 h 153428"/>
                  <a:gd name="connsiteX16" fmla="*/ 79428 w 151187"/>
                  <a:gd name="connsiteY16" fmla="*/ 59569 h 153428"/>
                  <a:gd name="connsiteX17" fmla="*/ 75032 w 151187"/>
                  <a:gd name="connsiteY17" fmla="*/ 64234 h 153428"/>
                  <a:gd name="connsiteX18" fmla="*/ 73845 w 151187"/>
                  <a:gd name="connsiteY18" fmla="*/ 65518 h 153428"/>
                  <a:gd name="connsiteX19" fmla="*/ 27259 w 151187"/>
                  <a:gd name="connsiteY19" fmla="*/ 113073 h 153428"/>
                  <a:gd name="connsiteX20" fmla="*/ 22042 w 151187"/>
                  <a:gd name="connsiteY20" fmla="*/ 118463 h 153428"/>
                  <a:gd name="connsiteX21" fmla="*/ 20303 w 151187"/>
                  <a:gd name="connsiteY21" fmla="*/ 119015 h 153428"/>
                  <a:gd name="connsiteX22" fmla="*/ 18840 w 151187"/>
                  <a:gd name="connsiteY22" fmla="*/ 119015 h 153428"/>
                  <a:gd name="connsiteX23" fmla="*/ 17101 w 151187"/>
                  <a:gd name="connsiteY23" fmla="*/ 119015 h 153428"/>
                  <a:gd name="connsiteX24" fmla="*/ 10466 w 151187"/>
                  <a:gd name="connsiteY24" fmla="*/ 120356 h 153428"/>
                  <a:gd name="connsiteX25" fmla="*/ 4928 w 151187"/>
                  <a:gd name="connsiteY25" fmla="*/ 124225 h 153428"/>
                  <a:gd name="connsiteX26" fmla="*/ 0 w 151187"/>
                  <a:gd name="connsiteY26" fmla="*/ 136347 h 153428"/>
                  <a:gd name="connsiteX27" fmla="*/ 4928 w 151187"/>
                  <a:gd name="connsiteY27" fmla="*/ 148462 h 153428"/>
                  <a:gd name="connsiteX28" fmla="*/ 10402 w 151187"/>
                  <a:gd name="connsiteY28" fmla="*/ 152139 h 153428"/>
                  <a:gd name="connsiteX29" fmla="*/ 16870 w 151187"/>
                  <a:gd name="connsiteY29" fmla="*/ 153428 h 153428"/>
                  <a:gd name="connsiteX30" fmla="*/ 23338 w 151187"/>
                  <a:gd name="connsiteY30" fmla="*/ 152139 h 153428"/>
                  <a:gd name="connsiteX31" fmla="*/ 28812 w 151187"/>
                  <a:gd name="connsiteY31" fmla="*/ 148462 h 153428"/>
                  <a:gd name="connsiteX32" fmla="*/ 32751 w 151187"/>
                  <a:gd name="connsiteY32" fmla="*/ 141763 h 153428"/>
                  <a:gd name="connsiteX33" fmla="*/ 33297 w 151187"/>
                  <a:gd name="connsiteY33" fmla="*/ 134011 h 153428"/>
                  <a:gd name="connsiteX34" fmla="*/ 33297 w 151187"/>
                  <a:gd name="connsiteY34" fmla="*/ 132644 h 153428"/>
                  <a:gd name="connsiteX35" fmla="*/ 34304 w 151187"/>
                  <a:gd name="connsiteY35" fmla="*/ 131541 h 153428"/>
                  <a:gd name="connsiteX36" fmla="*/ 39431 w 151187"/>
                  <a:gd name="connsiteY36" fmla="*/ 126330 h 153428"/>
                  <a:gd name="connsiteX37" fmla="*/ 86204 w 151187"/>
                  <a:gd name="connsiteY37" fmla="*/ 78043 h 153428"/>
                  <a:gd name="connsiteX38" fmla="*/ 23691 w 151187"/>
                  <a:gd name="connsiteY38" fmla="*/ 140960 h 153428"/>
                  <a:gd name="connsiteX39" fmla="*/ 16459 w 151187"/>
                  <a:gd name="connsiteY39" fmla="*/ 143983 h 153428"/>
                  <a:gd name="connsiteX40" fmla="*/ 10145 w 151187"/>
                  <a:gd name="connsiteY40" fmla="*/ 139228 h 153428"/>
                  <a:gd name="connsiteX41" fmla="*/ 11152 w 151187"/>
                  <a:gd name="connsiteY41" fmla="*/ 131451 h 153428"/>
                  <a:gd name="connsiteX42" fmla="*/ 18474 w 151187"/>
                  <a:gd name="connsiteY42" fmla="*/ 128345 h 153428"/>
                  <a:gd name="connsiteX43" fmla="*/ 24698 w 151187"/>
                  <a:gd name="connsiteY43" fmla="*/ 133190 h 153428"/>
                  <a:gd name="connsiteX44" fmla="*/ 23691 w 151187"/>
                  <a:gd name="connsiteY44" fmla="*/ 140960 h 15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1187" h="153428">
                    <a:moveTo>
                      <a:pt x="86204" y="78043"/>
                    </a:moveTo>
                    <a:lnTo>
                      <a:pt x="91145" y="72923"/>
                    </a:lnTo>
                    <a:cubicBezTo>
                      <a:pt x="100225" y="65203"/>
                      <a:pt x="111801" y="61039"/>
                      <a:pt x="123730" y="61218"/>
                    </a:cubicBezTo>
                    <a:cubicBezTo>
                      <a:pt x="130692" y="60519"/>
                      <a:pt x="137211" y="57458"/>
                      <a:pt x="142204" y="52556"/>
                    </a:cubicBezTo>
                    <a:cubicBezTo>
                      <a:pt x="147196" y="47647"/>
                      <a:pt x="150366" y="41185"/>
                      <a:pt x="151187" y="34242"/>
                    </a:cubicBezTo>
                    <a:lnTo>
                      <a:pt x="132880" y="46588"/>
                    </a:lnTo>
                    <a:cubicBezTo>
                      <a:pt x="131103" y="47801"/>
                      <a:pt x="128991" y="48442"/>
                      <a:pt x="126835" y="48417"/>
                    </a:cubicBezTo>
                    <a:cubicBezTo>
                      <a:pt x="125385" y="48391"/>
                      <a:pt x="123954" y="48083"/>
                      <a:pt x="122626" y="47499"/>
                    </a:cubicBezTo>
                    <a:cubicBezTo>
                      <a:pt x="118108" y="44830"/>
                      <a:pt x="114476" y="40883"/>
                      <a:pt x="112192" y="36161"/>
                    </a:cubicBezTo>
                    <a:cubicBezTo>
                      <a:pt x="109510" y="32477"/>
                      <a:pt x="107726" y="28217"/>
                      <a:pt x="106975" y="23725"/>
                    </a:cubicBezTo>
                    <a:cubicBezTo>
                      <a:pt x="106988" y="21909"/>
                      <a:pt x="107444" y="20131"/>
                      <a:pt x="108310" y="18534"/>
                    </a:cubicBezTo>
                    <a:cubicBezTo>
                      <a:pt x="109170" y="16942"/>
                      <a:pt x="110408" y="15582"/>
                      <a:pt x="111923" y="14574"/>
                    </a:cubicBezTo>
                    <a:lnTo>
                      <a:pt x="131507" y="1497"/>
                    </a:lnTo>
                    <a:cubicBezTo>
                      <a:pt x="128375" y="470"/>
                      <a:pt x="125096" y="-24"/>
                      <a:pt x="121804" y="34"/>
                    </a:cubicBezTo>
                    <a:cubicBezTo>
                      <a:pt x="113642" y="-338"/>
                      <a:pt x="105634" y="2369"/>
                      <a:pt x="99378" y="7625"/>
                    </a:cubicBezTo>
                    <a:cubicBezTo>
                      <a:pt x="93878" y="13952"/>
                      <a:pt x="90657" y="21935"/>
                      <a:pt x="90227" y="30308"/>
                    </a:cubicBezTo>
                    <a:cubicBezTo>
                      <a:pt x="89534" y="40903"/>
                      <a:pt x="85787" y="51067"/>
                      <a:pt x="79428" y="59569"/>
                    </a:cubicBezTo>
                    <a:lnTo>
                      <a:pt x="75032" y="64234"/>
                    </a:lnTo>
                    <a:lnTo>
                      <a:pt x="73845" y="65518"/>
                    </a:lnTo>
                    <a:cubicBezTo>
                      <a:pt x="59567" y="80514"/>
                      <a:pt x="37237" y="102556"/>
                      <a:pt x="27259" y="113073"/>
                    </a:cubicBezTo>
                    <a:lnTo>
                      <a:pt x="22042" y="118463"/>
                    </a:lnTo>
                    <a:lnTo>
                      <a:pt x="20303" y="119015"/>
                    </a:lnTo>
                    <a:lnTo>
                      <a:pt x="18840" y="119015"/>
                    </a:lnTo>
                    <a:lnTo>
                      <a:pt x="17101" y="119015"/>
                    </a:lnTo>
                    <a:cubicBezTo>
                      <a:pt x="14823" y="119002"/>
                      <a:pt x="12564" y="119458"/>
                      <a:pt x="10466" y="120356"/>
                    </a:cubicBezTo>
                    <a:cubicBezTo>
                      <a:pt x="8374" y="121248"/>
                      <a:pt x="6487" y="122570"/>
                      <a:pt x="4928" y="124225"/>
                    </a:cubicBezTo>
                    <a:cubicBezTo>
                      <a:pt x="1765" y="127472"/>
                      <a:pt x="0" y="131816"/>
                      <a:pt x="0" y="136347"/>
                    </a:cubicBezTo>
                    <a:cubicBezTo>
                      <a:pt x="0" y="140871"/>
                      <a:pt x="1765" y="145221"/>
                      <a:pt x="4928" y="148462"/>
                    </a:cubicBezTo>
                    <a:cubicBezTo>
                      <a:pt x="6494" y="150034"/>
                      <a:pt x="8355" y="151285"/>
                      <a:pt x="10402" y="152139"/>
                    </a:cubicBezTo>
                    <a:cubicBezTo>
                      <a:pt x="12449" y="152986"/>
                      <a:pt x="14650" y="153428"/>
                      <a:pt x="16870" y="153428"/>
                    </a:cubicBezTo>
                    <a:cubicBezTo>
                      <a:pt x="19090" y="153428"/>
                      <a:pt x="21291" y="152986"/>
                      <a:pt x="23338" y="152139"/>
                    </a:cubicBezTo>
                    <a:cubicBezTo>
                      <a:pt x="25385" y="151285"/>
                      <a:pt x="27246" y="150034"/>
                      <a:pt x="28812" y="148462"/>
                    </a:cubicBezTo>
                    <a:cubicBezTo>
                      <a:pt x="30628" y="146562"/>
                      <a:pt x="31975" y="144272"/>
                      <a:pt x="32751" y="141763"/>
                    </a:cubicBezTo>
                    <a:cubicBezTo>
                      <a:pt x="33528" y="139254"/>
                      <a:pt x="33720" y="136603"/>
                      <a:pt x="33297" y="134011"/>
                    </a:cubicBezTo>
                    <a:lnTo>
                      <a:pt x="33297" y="132644"/>
                    </a:lnTo>
                    <a:lnTo>
                      <a:pt x="34304" y="131541"/>
                    </a:lnTo>
                    <a:lnTo>
                      <a:pt x="39431" y="126330"/>
                    </a:lnTo>
                    <a:cubicBezTo>
                      <a:pt x="49410" y="115813"/>
                      <a:pt x="72016" y="92950"/>
                      <a:pt x="86204" y="78043"/>
                    </a:cubicBezTo>
                    <a:close/>
                    <a:moveTo>
                      <a:pt x="23691" y="140960"/>
                    </a:moveTo>
                    <a:lnTo>
                      <a:pt x="16459" y="143983"/>
                    </a:lnTo>
                    <a:lnTo>
                      <a:pt x="10145" y="139228"/>
                    </a:lnTo>
                    <a:lnTo>
                      <a:pt x="11152" y="131451"/>
                    </a:lnTo>
                    <a:lnTo>
                      <a:pt x="18474" y="128345"/>
                    </a:lnTo>
                    <a:lnTo>
                      <a:pt x="24698" y="133190"/>
                    </a:lnTo>
                    <a:lnTo>
                      <a:pt x="23691" y="140960"/>
                    </a:lnTo>
                    <a:close/>
                  </a:path>
                </a:pathLst>
              </a:custGeom>
              <a:solidFill>
                <a:srgbClr val="2D5967"/>
              </a:solidFill>
              <a:ln w="6417" cap="flat">
                <a:noFill/>
                <a:prstDash val="solid"/>
                <a:miter/>
              </a:ln>
            </p:spPr>
            <p:txBody>
              <a:bodyPr rtlCol="0" anchor="ctr"/>
              <a:lstStyle/>
              <a:p>
                <a:endParaRPr lang="en-US" sz="810"/>
              </a:p>
            </p:txBody>
          </p:sp>
          <p:sp>
            <p:nvSpPr>
              <p:cNvPr id="105" name="Freeform: Shape 980">
                <a:extLst>
                  <a:ext uri="{FF2B5EF4-FFF2-40B4-BE49-F238E27FC236}">
                    <a16:creationId xmlns:a16="http://schemas.microsoft.com/office/drawing/2014/main" id="{5190C000-9894-0C9E-470D-DA08FF0790CE}"/>
                  </a:ext>
                </a:extLst>
              </p:cNvPr>
              <p:cNvSpPr/>
              <p:nvPr/>
            </p:nvSpPr>
            <p:spPr>
              <a:xfrm>
                <a:off x="1389881" y="3892616"/>
                <a:ext cx="19667" cy="22683"/>
              </a:xfrm>
              <a:custGeom>
                <a:avLst/>
                <a:gdLst>
                  <a:gd name="connsiteX0" fmla="*/ 11980 w 19667"/>
                  <a:gd name="connsiteY0" fmla="*/ 1194 h 22683"/>
                  <a:gd name="connsiteX1" fmla="*/ 9882 w 19667"/>
                  <a:gd name="connsiteY1" fmla="*/ 0 h 22683"/>
                  <a:gd name="connsiteX2" fmla="*/ 0 w 19667"/>
                  <a:gd name="connsiteY2" fmla="*/ 5583 h 22683"/>
                  <a:gd name="connsiteX3" fmla="*/ 0 w 19667"/>
                  <a:gd name="connsiteY3" fmla="*/ 9240 h 22683"/>
                  <a:gd name="connsiteX4" fmla="*/ 0 w 19667"/>
                  <a:gd name="connsiteY4" fmla="*/ 14547 h 22683"/>
                  <a:gd name="connsiteX5" fmla="*/ 0 w 19667"/>
                  <a:gd name="connsiteY5" fmla="*/ 16921 h 22683"/>
                  <a:gd name="connsiteX6" fmla="*/ 2105 w 19667"/>
                  <a:gd name="connsiteY6" fmla="*/ 18205 h 22683"/>
                  <a:gd name="connsiteX7" fmla="*/ 7957 w 19667"/>
                  <a:gd name="connsiteY7" fmla="*/ 21586 h 22683"/>
                  <a:gd name="connsiteX8" fmla="*/ 9786 w 19667"/>
                  <a:gd name="connsiteY8" fmla="*/ 22684 h 22683"/>
                  <a:gd name="connsiteX9" fmla="*/ 19578 w 19667"/>
                  <a:gd name="connsiteY9" fmla="*/ 17011 h 22683"/>
                  <a:gd name="connsiteX10" fmla="*/ 19668 w 19667"/>
                  <a:gd name="connsiteY10" fmla="*/ 13719 h 22683"/>
                  <a:gd name="connsiteX11" fmla="*/ 19668 w 19667"/>
                  <a:gd name="connsiteY11" fmla="*/ 5673 h 22683"/>
                  <a:gd name="connsiteX12" fmla="*/ 11980 w 19667"/>
                  <a:gd name="connsiteY12" fmla="*/ 1194 h 22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667" h="22683">
                    <a:moveTo>
                      <a:pt x="11980" y="1194"/>
                    </a:moveTo>
                    <a:lnTo>
                      <a:pt x="9882" y="0"/>
                    </a:lnTo>
                    <a:lnTo>
                      <a:pt x="0" y="5583"/>
                    </a:lnTo>
                    <a:lnTo>
                      <a:pt x="0" y="9240"/>
                    </a:lnTo>
                    <a:lnTo>
                      <a:pt x="0" y="14547"/>
                    </a:lnTo>
                    <a:lnTo>
                      <a:pt x="0" y="16921"/>
                    </a:lnTo>
                    <a:lnTo>
                      <a:pt x="2105" y="18205"/>
                    </a:lnTo>
                    <a:lnTo>
                      <a:pt x="7957" y="21586"/>
                    </a:lnTo>
                    <a:lnTo>
                      <a:pt x="9786" y="22684"/>
                    </a:lnTo>
                    <a:lnTo>
                      <a:pt x="19578" y="17011"/>
                    </a:lnTo>
                    <a:lnTo>
                      <a:pt x="19668" y="13719"/>
                    </a:lnTo>
                    <a:lnTo>
                      <a:pt x="19668" y="5673"/>
                    </a:lnTo>
                    <a:lnTo>
                      <a:pt x="11980" y="1194"/>
                    </a:lnTo>
                    <a:close/>
                  </a:path>
                </a:pathLst>
              </a:custGeom>
              <a:solidFill>
                <a:srgbClr val="2D5967"/>
              </a:solidFill>
              <a:ln w="6417" cap="flat">
                <a:noFill/>
                <a:prstDash val="solid"/>
                <a:miter/>
              </a:ln>
            </p:spPr>
            <p:txBody>
              <a:bodyPr rtlCol="0" anchor="ctr"/>
              <a:lstStyle/>
              <a:p>
                <a:endParaRPr lang="en-US" sz="810"/>
              </a:p>
            </p:txBody>
          </p:sp>
          <p:sp>
            <p:nvSpPr>
              <p:cNvPr id="106" name="Freeform: Shape 981">
                <a:extLst>
                  <a:ext uri="{FF2B5EF4-FFF2-40B4-BE49-F238E27FC236}">
                    <a16:creationId xmlns:a16="http://schemas.microsoft.com/office/drawing/2014/main" id="{877EF0A6-0BEF-A4B9-3E83-F58D8BC238FC}"/>
                  </a:ext>
                </a:extLst>
              </p:cNvPr>
              <p:cNvSpPr/>
              <p:nvPr/>
            </p:nvSpPr>
            <p:spPr>
              <a:xfrm>
                <a:off x="1412757" y="3992122"/>
                <a:ext cx="80088" cy="80383"/>
              </a:xfrm>
              <a:custGeom>
                <a:avLst/>
                <a:gdLst>
                  <a:gd name="connsiteX0" fmla="*/ 27644 w 80088"/>
                  <a:gd name="connsiteY0" fmla="*/ 821 h 80383"/>
                  <a:gd name="connsiteX1" fmla="*/ 22607 w 80088"/>
                  <a:gd name="connsiteY1" fmla="*/ 2836 h 80383"/>
                  <a:gd name="connsiteX2" fmla="*/ 20778 w 80088"/>
                  <a:gd name="connsiteY2" fmla="*/ 3568 h 80383"/>
                  <a:gd name="connsiteX3" fmla="*/ 22061 w 80088"/>
                  <a:gd name="connsiteY3" fmla="*/ 8047 h 80383"/>
                  <a:gd name="connsiteX4" fmla="*/ 23524 w 80088"/>
                  <a:gd name="connsiteY4" fmla="*/ 13443 h 80383"/>
                  <a:gd name="connsiteX5" fmla="*/ 14374 w 80088"/>
                  <a:gd name="connsiteY5" fmla="*/ 22587 h 80383"/>
                  <a:gd name="connsiteX6" fmla="*/ 4120 w 80088"/>
                  <a:gd name="connsiteY6" fmla="*/ 19571 h 80383"/>
                  <a:gd name="connsiteX7" fmla="*/ 552 w 80088"/>
                  <a:gd name="connsiteY7" fmla="*/ 27984 h 80383"/>
                  <a:gd name="connsiteX8" fmla="*/ 9702 w 80088"/>
                  <a:gd name="connsiteY8" fmla="*/ 33015 h 80383"/>
                  <a:gd name="connsiteX9" fmla="*/ 9157 w 80088"/>
                  <a:gd name="connsiteY9" fmla="*/ 44353 h 80383"/>
                  <a:gd name="connsiteX10" fmla="*/ 9157 w 80088"/>
                  <a:gd name="connsiteY10" fmla="*/ 46272 h 80383"/>
                  <a:gd name="connsiteX11" fmla="*/ 0 w 80088"/>
                  <a:gd name="connsiteY11" fmla="*/ 51027 h 80383"/>
                  <a:gd name="connsiteX12" fmla="*/ 3388 w 80088"/>
                  <a:gd name="connsiteY12" fmla="*/ 59536 h 80383"/>
                  <a:gd name="connsiteX13" fmla="*/ 13270 w 80088"/>
                  <a:gd name="connsiteY13" fmla="*/ 56699 h 80383"/>
                  <a:gd name="connsiteX14" fmla="*/ 20964 w 80088"/>
                  <a:gd name="connsiteY14" fmla="*/ 65112 h 80383"/>
                  <a:gd name="connsiteX15" fmla="*/ 22517 w 80088"/>
                  <a:gd name="connsiteY15" fmla="*/ 66209 h 80383"/>
                  <a:gd name="connsiteX16" fmla="*/ 19494 w 80088"/>
                  <a:gd name="connsiteY16" fmla="*/ 75995 h 80383"/>
                  <a:gd name="connsiteX17" fmla="*/ 27920 w 80088"/>
                  <a:gd name="connsiteY17" fmla="*/ 79563 h 80383"/>
                  <a:gd name="connsiteX18" fmla="*/ 32861 w 80088"/>
                  <a:gd name="connsiteY18" fmla="*/ 70418 h 80383"/>
                  <a:gd name="connsiteX19" fmla="*/ 39906 w 80088"/>
                  <a:gd name="connsiteY19" fmla="*/ 71240 h 80383"/>
                  <a:gd name="connsiteX20" fmla="*/ 44302 w 80088"/>
                  <a:gd name="connsiteY20" fmla="*/ 71240 h 80383"/>
                  <a:gd name="connsiteX21" fmla="*/ 46131 w 80088"/>
                  <a:gd name="connsiteY21" fmla="*/ 71240 h 80383"/>
                  <a:gd name="connsiteX22" fmla="*/ 50892 w 80088"/>
                  <a:gd name="connsiteY22" fmla="*/ 80384 h 80383"/>
                  <a:gd name="connsiteX23" fmla="*/ 59401 w 80088"/>
                  <a:gd name="connsiteY23" fmla="*/ 77002 h 80383"/>
                  <a:gd name="connsiteX24" fmla="*/ 56654 w 80088"/>
                  <a:gd name="connsiteY24" fmla="*/ 67127 h 80383"/>
                  <a:gd name="connsiteX25" fmla="*/ 65080 w 80088"/>
                  <a:gd name="connsiteY25" fmla="*/ 59439 h 80383"/>
                  <a:gd name="connsiteX26" fmla="*/ 66081 w 80088"/>
                  <a:gd name="connsiteY26" fmla="*/ 57887 h 80383"/>
                  <a:gd name="connsiteX27" fmla="*/ 75969 w 80088"/>
                  <a:gd name="connsiteY27" fmla="*/ 60999 h 80383"/>
                  <a:gd name="connsiteX28" fmla="*/ 79537 w 80088"/>
                  <a:gd name="connsiteY28" fmla="*/ 52586 h 80383"/>
                  <a:gd name="connsiteX29" fmla="*/ 70386 w 80088"/>
                  <a:gd name="connsiteY29" fmla="*/ 47555 h 80383"/>
                  <a:gd name="connsiteX30" fmla="*/ 70932 w 80088"/>
                  <a:gd name="connsiteY30" fmla="*/ 36217 h 80383"/>
                  <a:gd name="connsiteX31" fmla="*/ 70932 w 80088"/>
                  <a:gd name="connsiteY31" fmla="*/ 34292 h 80383"/>
                  <a:gd name="connsiteX32" fmla="*/ 80089 w 80088"/>
                  <a:gd name="connsiteY32" fmla="*/ 29537 h 80383"/>
                  <a:gd name="connsiteX33" fmla="*/ 76701 w 80088"/>
                  <a:gd name="connsiteY33" fmla="*/ 21035 h 80383"/>
                  <a:gd name="connsiteX34" fmla="*/ 66819 w 80088"/>
                  <a:gd name="connsiteY34" fmla="*/ 23871 h 80383"/>
                  <a:gd name="connsiteX35" fmla="*/ 57662 w 80088"/>
                  <a:gd name="connsiteY35" fmla="*/ 14720 h 80383"/>
                  <a:gd name="connsiteX36" fmla="*/ 60774 w 80088"/>
                  <a:gd name="connsiteY36" fmla="*/ 4935 h 80383"/>
                  <a:gd name="connsiteX37" fmla="*/ 52355 w 80088"/>
                  <a:gd name="connsiteY37" fmla="*/ 1277 h 80383"/>
                  <a:gd name="connsiteX38" fmla="*/ 47414 w 80088"/>
                  <a:gd name="connsiteY38" fmla="*/ 10427 h 80383"/>
                  <a:gd name="connsiteX39" fmla="*/ 35883 w 80088"/>
                  <a:gd name="connsiteY39" fmla="*/ 9144 h 80383"/>
                  <a:gd name="connsiteX40" fmla="*/ 34048 w 80088"/>
                  <a:gd name="connsiteY40" fmla="*/ 9144 h 80383"/>
                  <a:gd name="connsiteX41" fmla="*/ 31032 w 80088"/>
                  <a:gd name="connsiteY41" fmla="*/ 3382 h 80383"/>
                  <a:gd name="connsiteX42" fmla="*/ 29293 w 80088"/>
                  <a:gd name="connsiteY42" fmla="*/ 0 h 80383"/>
                  <a:gd name="connsiteX43" fmla="*/ 27644 w 80088"/>
                  <a:gd name="connsiteY43" fmla="*/ 821 h 80383"/>
                  <a:gd name="connsiteX44" fmla="*/ 38078 w 80088"/>
                  <a:gd name="connsiteY44" fmla="*/ 24506 h 80383"/>
                  <a:gd name="connsiteX45" fmla="*/ 49718 w 80088"/>
                  <a:gd name="connsiteY45" fmla="*/ 27522 h 80383"/>
                  <a:gd name="connsiteX46" fmla="*/ 55833 w 80088"/>
                  <a:gd name="connsiteY46" fmla="*/ 37860 h 80383"/>
                  <a:gd name="connsiteX47" fmla="*/ 55454 w 80088"/>
                  <a:gd name="connsiteY47" fmla="*/ 43981 h 80383"/>
                  <a:gd name="connsiteX48" fmla="*/ 52721 w 80088"/>
                  <a:gd name="connsiteY48" fmla="*/ 49474 h 80383"/>
                  <a:gd name="connsiteX49" fmla="*/ 48184 w 80088"/>
                  <a:gd name="connsiteY49" fmla="*/ 53613 h 80383"/>
                  <a:gd name="connsiteX50" fmla="*/ 42377 w 80088"/>
                  <a:gd name="connsiteY50" fmla="*/ 55602 h 80383"/>
                  <a:gd name="connsiteX51" fmla="*/ 35979 w 80088"/>
                  <a:gd name="connsiteY51" fmla="*/ 55596 h 80383"/>
                  <a:gd name="connsiteX52" fmla="*/ 30108 w 80088"/>
                  <a:gd name="connsiteY52" fmla="*/ 53048 h 80383"/>
                  <a:gd name="connsiteX53" fmla="*/ 25738 w 80088"/>
                  <a:gd name="connsiteY53" fmla="*/ 48377 h 80383"/>
                  <a:gd name="connsiteX54" fmla="*/ 23595 w 80088"/>
                  <a:gd name="connsiteY54" fmla="*/ 42351 h 80383"/>
                  <a:gd name="connsiteX55" fmla="*/ 24025 w 80088"/>
                  <a:gd name="connsiteY55" fmla="*/ 35973 h 80383"/>
                  <a:gd name="connsiteX56" fmla="*/ 26957 w 80088"/>
                  <a:gd name="connsiteY56" fmla="*/ 30288 h 80383"/>
                  <a:gd name="connsiteX57" fmla="*/ 31917 w 80088"/>
                  <a:gd name="connsiteY57" fmla="*/ 26245 h 80383"/>
                  <a:gd name="connsiteX58" fmla="*/ 38078 w 80088"/>
                  <a:gd name="connsiteY58" fmla="*/ 24506 h 8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0088" h="80383">
                    <a:moveTo>
                      <a:pt x="27644" y="821"/>
                    </a:moveTo>
                    <a:lnTo>
                      <a:pt x="22607" y="2836"/>
                    </a:lnTo>
                    <a:lnTo>
                      <a:pt x="20778" y="3568"/>
                    </a:lnTo>
                    <a:lnTo>
                      <a:pt x="22061" y="8047"/>
                    </a:lnTo>
                    <a:lnTo>
                      <a:pt x="23524" y="13443"/>
                    </a:lnTo>
                    <a:cubicBezTo>
                      <a:pt x="19866" y="15817"/>
                      <a:pt x="16748" y="18936"/>
                      <a:pt x="14374" y="22587"/>
                    </a:cubicBezTo>
                    <a:lnTo>
                      <a:pt x="4120" y="19571"/>
                    </a:lnTo>
                    <a:lnTo>
                      <a:pt x="552" y="27984"/>
                    </a:lnTo>
                    <a:lnTo>
                      <a:pt x="9702" y="33015"/>
                    </a:lnTo>
                    <a:cubicBezTo>
                      <a:pt x="8830" y="36730"/>
                      <a:pt x="8643" y="40574"/>
                      <a:pt x="9157" y="44353"/>
                    </a:cubicBezTo>
                    <a:cubicBezTo>
                      <a:pt x="9157" y="44995"/>
                      <a:pt x="9157" y="45630"/>
                      <a:pt x="9157" y="46272"/>
                    </a:cubicBezTo>
                    <a:lnTo>
                      <a:pt x="0" y="51027"/>
                    </a:lnTo>
                    <a:lnTo>
                      <a:pt x="3388" y="59536"/>
                    </a:lnTo>
                    <a:lnTo>
                      <a:pt x="13270" y="56699"/>
                    </a:lnTo>
                    <a:cubicBezTo>
                      <a:pt x="15311" y="59940"/>
                      <a:pt x="17916" y="62789"/>
                      <a:pt x="20964" y="65112"/>
                    </a:cubicBezTo>
                    <a:lnTo>
                      <a:pt x="22517" y="66209"/>
                    </a:lnTo>
                    <a:lnTo>
                      <a:pt x="19494" y="75995"/>
                    </a:lnTo>
                    <a:lnTo>
                      <a:pt x="27920" y="79563"/>
                    </a:lnTo>
                    <a:lnTo>
                      <a:pt x="32861" y="70418"/>
                    </a:lnTo>
                    <a:cubicBezTo>
                      <a:pt x="35171" y="70964"/>
                      <a:pt x="37532" y="71240"/>
                      <a:pt x="39906" y="71240"/>
                    </a:cubicBezTo>
                    <a:cubicBezTo>
                      <a:pt x="41369" y="71375"/>
                      <a:pt x="42839" y="71375"/>
                      <a:pt x="44302" y="71240"/>
                    </a:cubicBezTo>
                    <a:lnTo>
                      <a:pt x="46131" y="71240"/>
                    </a:lnTo>
                    <a:lnTo>
                      <a:pt x="50892" y="80384"/>
                    </a:lnTo>
                    <a:lnTo>
                      <a:pt x="59401" y="77002"/>
                    </a:lnTo>
                    <a:lnTo>
                      <a:pt x="56654" y="67127"/>
                    </a:lnTo>
                    <a:cubicBezTo>
                      <a:pt x="59901" y="65086"/>
                      <a:pt x="62757" y="62487"/>
                      <a:pt x="65080" y="59439"/>
                    </a:cubicBezTo>
                    <a:cubicBezTo>
                      <a:pt x="65465" y="58958"/>
                      <a:pt x="65798" y="58438"/>
                      <a:pt x="66081" y="57887"/>
                    </a:cubicBezTo>
                    <a:lnTo>
                      <a:pt x="75969" y="60999"/>
                    </a:lnTo>
                    <a:lnTo>
                      <a:pt x="79537" y="52586"/>
                    </a:lnTo>
                    <a:lnTo>
                      <a:pt x="70386" y="47555"/>
                    </a:lnTo>
                    <a:cubicBezTo>
                      <a:pt x="71297" y="43846"/>
                      <a:pt x="71484" y="39996"/>
                      <a:pt x="70932" y="36217"/>
                    </a:cubicBezTo>
                    <a:cubicBezTo>
                      <a:pt x="70932" y="35575"/>
                      <a:pt x="70932" y="34933"/>
                      <a:pt x="70932" y="34292"/>
                    </a:cubicBezTo>
                    <a:lnTo>
                      <a:pt x="80089" y="29537"/>
                    </a:lnTo>
                    <a:lnTo>
                      <a:pt x="76701" y="21035"/>
                    </a:lnTo>
                    <a:lnTo>
                      <a:pt x="66819" y="23871"/>
                    </a:lnTo>
                    <a:cubicBezTo>
                      <a:pt x="64444" y="20207"/>
                      <a:pt x="61326" y="17088"/>
                      <a:pt x="57662" y="14720"/>
                    </a:cubicBezTo>
                    <a:lnTo>
                      <a:pt x="60774" y="4935"/>
                    </a:lnTo>
                    <a:lnTo>
                      <a:pt x="52355" y="1277"/>
                    </a:lnTo>
                    <a:lnTo>
                      <a:pt x="47414" y="10427"/>
                    </a:lnTo>
                    <a:cubicBezTo>
                      <a:pt x="43679" y="9298"/>
                      <a:pt x="39772" y="8862"/>
                      <a:pt x="35883" y="9144"/>
                    </a:cubicBezTo>
                    <a:lnTo>
                      <a:pt x="34048" y="9144"/>
                    </a:lnTo>
                    <a:lnTo>
                      <a:pt x="31032" y="3382"/>
                    </a:lnTo>
                    <a:lnTo>
                      <a:pt x="29293" y="0"/>
                    </a:lnTo>
                    <a:lnTo>
                      <a:pt x="27644" y="821"/>
                    </a:lnTo>
                    <a:close/>
                    <a:moveTo>
                      <a:pt x="38078" y="24506"/>
                    </a:moveTo>
                    <a:cubicBezTo>
                      <a:pt x="42204" y="23935"/>
                      <a:pt x="46387" y="25019"/>
                      <a:pt x="49718" y="27522"/>
                    </a:cubicBezTo>
                    <a:cubicBezTo>
                      <a:pt x="53042" y="30025"/>
                      <a:pt x="55243" y="33740"/>
                      <a:pt x="55833" y="37860"/>
                    </a:cubicBezTo>
                    <a:cubicBezTo>
                      <a:pt x="56115" y="39907"/>
                      <a:pt x="55987" y="41985"/>
                      <a:pt x="55454" y="43981"/>
                    </a:cubicBezTo>
                    <a:cubicBezTo>
                      <a:pt x="54922" y="45977"/>
                      <a:pt x="53991" y="47844"/>
                      <a:pt x="52721" y="49474"/>
                    </a:cubicBezTo>
                    <a:cubicBezTo>
                      <a:pt x="51508" y="51149"/>
                      <a:pt x="49968" y="52554"/>
                      <a:pt x="48184" y="53613"/>
                    </a:cubicBezTo>
                    <a:cubicBezTo>
                      <a:pt x="46407" y="54665"/>
                      <a:pt x="44430" y="55345"/>
                      <a:pt x="42377" y="55602"/>
                    </a:cubicBezTo>
                    <a:cubicBezTo>
                      <a:pt x="40266" y="56038"/>
                      <a:pt x="38090" y="56038"/>
                      <a:pt x="35979" y="55596"/>
                    </a:cubicBezTo>
                    <a:cubicBezTo>
                      <a:pt x="33868" y="55159"/>
                      <a:pt x="31872" y="54293"/>
                      <a:pt x="30108" y="53048"/>
                    </a:cubicBezTo>
                    <a:cubicBezTo>
                      <a:pt x="28350" y="51810"/>
                      <a:pt x="26861" y="50218"/>
                      <a:pt x="25738" y="48377"/>
                    </a:cubicBezTo>
                    <a:cubicBezTo>
                      <a:pt x="24621" y="46535"/>
                      <a:pt x="23890" y="44488"/>
                      <a:pt x="23595" y="42351"/>
                    </a:cubicBezTo>
                    <a:cubicBezTo>
                      <a:pt x="23300" y="40221"/>
                      <a:pt x="23441" y="38046"/>
                      <a:pt x="24025" y="35973"/>
                    </a:cubicBezTo>
                    <a:cubicBezTo>
                      <a:pt x="24602" y="33900"/>
                      <a:pt x="25603" y="31962"/>
                      <a:pt x="26957" y="30288"/>
                    </a:cubicBezTo>
                    <a:cubicBezTo>
                      <a:pt x="28317" y="28619"/>
                      <a:pt x="30005" y="27240"/>
                      <a:pt x="31917" y="26245"/>
                    </a:cubicBezTo>
                    <a:cubicBezTo>
                      <a:pt x="33830" y="25250"/>
                      <a:pt x="35928" y="24660"/>
                      <a:pt x="38078" y="24506"/>
                    </a:cubicBezTo>
                    <a:close/>
                  </a:path>
                </a:pathLst>
              </a:custGeom>
              <a:solidFill>
                <a:srgbClr val="2D5967"/>
              </a:solidFill>
              <a:ln w="6417" cap="flat">
                <a:noFill/>
                <a:prstDash val="solid"/>
                <a:miter/>
              </a:ln>
            </p:spPr>
            <p:txBody>
              <a:bodyPr rtlCol="0" anchor="ctr"/>
              <a:lstStyle/>
              <a:p>
                <a:endParaRPr lang="en-US" sz="810"/>
              </a:p>
            </p:txBody>
          </p:sp>
          <p:sp>
            <p:nvSpPr>
              <p:cNvPr id="107" name="Freeform: Shape 982">
                <a:extLst>
                  <a:ext uri="{FF2B5EF4-FFF2-40B4-BE49-F238E27FC236}">
                    <a16:creationId xmlns:a16="http://schemas.microsoft.com/office/drawing/2014/main" id="{BF6BC15E-404E-8080-EB78-BF156F474970}"/>
                  </a:ext>
                </a:extLst>
              </p:cNvPr>
              <p:cNvSpPr/>
              <p:nvPr/>
            </p:nvSpPr>
            <p:spPr>
              <a:xfrm>
                <a:off x="1444790" y="4025593"/>
                <a:ext cx="16099" cy="13898"/>
              </a:xfrm>
              <a:custGeom>
                <a:avLst/>
                <a:gdLst>
                  <a:gd name="connsiteX0" fmla="*/ 12070 w 16099"/>
                  <a:gd name="connsiteY0" fmla="*/ 13899 h 13898"/>
                  <a:gd name="connsiteX1" fmla="*/ 16100 w 16099"/>
                  <a:gd name="connsiteY1" fmla="*/ 6949 h 13898"/>
                  <a:gd name="connsiteX2" fmla="*/ 12070 w 16099"/>
                  <a:gd name="connsiteY2" fmla="*/ 0 h 13898"/>
                  <a:gd name="connsiteX3" fmla="*/ 4023 w 16099"/>
                  <a:gd name="connsiteY3" fmla="*/ 0 h 13898"/>
                  <a:gd name="connsiteX4" fmla="*/ 0 w 16099"/>
                  <a:gd name="connsiteY4" fmla="*/ 6949 h 13898"/>
                  <a:gd name="connsiteX5" fmla="*/ 4023 w 16099"/>
                  <a:gd name="connsiteY5" fmla="*/ 13899 h 13898"/>
                  <a:gd name="connsiteX6" fmla="*/ 12070 w 16099"/>
                  <a:gd name="connsiteY6" fmla="*/ 13899 h 1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99" h="13898">
                    <a:moveTo>
                      <a:pt x="12070" y="13899"/>
                    </a:moveTo>
                    <a:lnTo>
                      <a:pt x="16100" y="6949"/>
                    </a:lnTo>
                    <a:lnTo>
                      <a:pt x="12070" y="0"/>
                    </a:lnTo>
                    <a:lnTo>
                      <a:pt x="4023" y="0"/>
                    </a:lnTo>
                    <a:lnTo>
                      <a:pt x="0" y="6949"/>
                    </a:lnTo>
                    <a:lnTo>
                      <a:pt x="4023" y="13899"/>
                    </a:lnTo>
                    <a:lnTo>
                      <a:pt x="12070" y="13899"/>
                    </a:lnTo>
                    <a:close/>
                  </a:path>
                </a:pathLst>
              </a:custGeom>
              <a:solidFill>
                <a:srgbClr val="2D5967"/>
              </a:solidFill>
              <a:ln w="6417" cap="flat">
                <a:noFill/>
                <a:prstDash val="solid"/>
                <a:miter/>
              </a:ln>
            </p:spPr>
            <p:txBody>
              <a:bodyPr rtlCol="0" anchor="ctr"/>
              <a:lstStyle/>
              <a:p>
                <a:endParaRPr lang="en-US" sz="810"/>
              </a:p>
            </p:txBody>
          </p:sp>
          <p:sp>
            <p:nvSpPr>
              <p:cNvPr id="108" name="Freeform: Shape 983">
                <a:extLst>
                  <a:ext uri="{FF2B5EF4-FFF2-40B4-BE49-F238E27FC236}">
                    <a16:creationId xmlns:a16="http://schemas.microsoft.com/office/drawing/2014/main" id="{81A124F1-267F-780E-7B56-8AF72EBE1384}"/>
                  </a:ext>
                </a:extLst>
              </p:cNvPr>
              <p:cNvSpPr/>
              <p:nvPr/>
            </p:nvSpPr>
            <p:spPr>
              <a:xfrm>
                <a:off x="1216248" y="3726914"/>
                <a:ext cx="366233" cy="182906"/>
              </a:xfrm>
              <a:custGeom>
                <a:avLst/>
                <a:gdLst>
                  <a:gd name="connsiteX0" fmla="*/ 327567 w 366233"/>
                  <a:gd name="connsiteY0" fmla="*/ 69688 h 182906"/>
                  <a:gd name="connsiteX1" fmla="*/ 301303 w 366233"/>
                  <a:gd name="connsiteY1" fmla="*/ 58895 h 182906"/>
                  <a:gd name="connsiteX2" fmla="*/ 290529 w 366233"/>
                  <a:gd name="connsiteY2" fmla="*/ 53838 h 182906"/>
                  <a:gd name="connsiteX3" fmla="*/ 282996 w 366233"/>
                  <a:gd name="connsiteY3" fmla="*/ 44630 h 182906"/>
                  <a:gd name="connsiteX4" fmla="*/ 253286 w 366233"/>
                  <a:gd name="connsiteY4" fmla="*/ 11981 h 182906"/>
                  <a:gd name="connsiteX5" fmla="*/ 210780 w 366233"/>
                  <a:gd name="connsiteY5" fmla="*/ 1 h 182906"/>
                  <a:gd name="connsiteX6" fmla="*/ 178542 w 366233"/>
                  <a:gd name="connsiteY6" fmla="*/ 6758 h 182906"/>
                  <a:gd name="connsiteX7" fmla="*/ 151656 w 366233"/>
                  <a:gd name="connsiteY7" fmla="*/ 25790 h 182906"/>
                  <a:gd name="connsiteX8" fmla="*/ 141921 w 366233"/>
                  <a:gd name="connsiteY8" fmla="*/ 32233 h 182906"/>
                  <a:gd name="connsiteX9" fmla="*/ 130333 w 366233"/>
                  <a:gd name="connsiteY9" fmla="*/ 33657 h 182906"/>
                  <a:gd name="connsiteX10" fmla="*/ 98114 w 366233"/>
                  <a:gd name="connsiteY10" fmla="*/ 38868 h 182906"/>
                  <a:gd name="connsiteX11" fmla="*/ 73588 w 366233"/>
                  <a:gd name="connsiteY11" fmla="*/ 57720 h 182906"/>
                  <a:gd name="connsiteX12" fmla="*/ 60588 w 366233"/>
                  <a:gd name="connsiteY12" fmla="*/ 85781 h 182906"/>
                  <a:gd name="connsiteX13" fmla="*/ 55711 w 366233"/>
                  <a:gd name="connsiteY13" fmla="*/ 96504 h 182906"/>
                  <a:gd name="connsiteX14" fmla="*/ 46676 w 366233"/>
                  <a:gd name="connsiteY14" fmla="*/ 104075 h 182906"/>
                  <a:gd name="connsiteX15" fmla="*/ 14669 w 366233"/>
                  <a:gd name="connsiteY15" fmla="*/ 133202 h 182906"/>
                  <a:gd name="connsiteX16" fmla="*/ 911 w 366233"/>
                  <a:gd name="connsiteY16" fmla="*/ 174218 h 182906"/>
                  <a:gd name="connsiteX17" fmla="*/ 0 w 366233"/>
                  <a:gd name="connsiteY17" fmla="*/ 182906 h 182906"/>
                  <a:gd name="connsiteX18" fmla="*/ 83194 w 366233"/>
                  <a:gd name="connsiteY18" fmla="*/ 182906 h 182906"/>
                  <a:gd name="connsiteX19" fmla="*/ 83194 w 366233"/>
                  <a:gd name="connsiteY19" fmla="*/ 166993 h 182906"/>
                  <a:gd name="connsiteX20" fmla="*/ 17569 w 366233"/>
                  <a:gd name="connsiteY20" fmla="*/ 166993 h 182906"/>
                  <a:gd name="connsiteX21" fmla="*/ 30307 w 366233"/>
                  <a:gd name="connsiteY21" fmla="*/ 138406 h 182906"/>
                  <a:gd name="connsiteX22" fmla="*/ 54184 w 366233"/>
                  <a:gd name="connsiteY22" fmla="*/ 118154 h 182906"/>
                  <a:gd name="connsiteX23" fmla="*/ 68532 w 366233"/>
                  <a:gd name="connsiteY23" fmla="*/ 105994 h 182906"/>
                  <a:gd name="connsiteX24" fmla="*/ 76149 w 366233"/>
                  <a:gd name="connsiteY24" fmla="*/ 88803 h 182906"/>
                  <a:gd name="connsiteX25" fmla="*/ 86024 w 366233"/>
                  <a:gd name="connsiteY25" fmla="*/ 67570 h 182906"/>
                  <a:gd name="connsiteX26" fmla="*/ 104614 w 366233"/>
                  <a:gd name="connsiteY26" fmla="*/ 53318 h 182906"/>
                  <a:gd name="connsiteX27" fmla="*/ 128959 w 366233"/>
                  <a:gd name="connsiteY27" fmla="*/ 49295 h 182906"/>
                  <a:gd name="connsiteX28" fmla="*/ 147562 w 366233"/>
                  <a:gd name="connsiteY28" fmla="*/ 46946 h 182906"/>
                  <a:gd name="connsiteX29" fmla="*/ 163187 w 366233"/>
                  <a:gd name="connsiteY29" fmla="*/ 36583 h 182906"/>
                  <a:gd name="connsiteX30" fmla="*/ 184824 w 366233"/>
                  <a:gd name="connsiteY30" fmla="*/ 21260 h 182906"/>
                  <a:gd name="connsiteX31" fmla="*/ 210780 w 366233"/>
                  <a:gd name="connsiteY31" fmla="*/ 15825 h 182906"/>
                  <a:gd name="connsiteX32" fmla="*/ 244969 w 366233"/>
                  <a:gd name="connsiteY32" fmla="*/ 25386 h 182906"/>
                  <a:gd name="connsiteX33" fmla="*/ 268808 w 366233"/>
                  <a:gd name="connsiteY33" fmla="*/ 51669 h 182906"/>
                  <a:gd name="connsiteX34" fmla="*/ 280846 w 366233"/>
                  <a:gd name="connsiteY34" fmla="*/ 66306 h 182906"/>
                  <a:gd name="connsiteX35" fmla="*/ 298005 w 366233"/>
                  <a:gd name="connsiteY35" fmla="*/ 74353 h 182906"/>
                  <a:gd name="connsiteX36" fmla="*/ 319148 w 366233"/>
                  <a:gd name="connsiteY36" fmla="*/ 83497 h 182906"/>
                  <a:gd name="connsiteX37" fmla="*/ 347485 w 366233"/>
                  <a:gd name="connsiteY37" fmla="*/ 120804 h 182906"/>
                  <a:gd name="connsiteX38" fmla="*/ 344411 w 366233"/>
                  <a:gd name="connsiteY38" fmla="*/ 167538 h 182906"/>
                  <a:gd name="connsiteX39" fmla="*/ 283727 w 366233"/>
                  <a:gd name="connsiteY39" fmla="*/ 167538 h 182906"/>
                  <a:gd name="connsiteX40" fmla="*/ 283727 w 366233"/>
                  <a:gd name="connsiteY40" fmla="*/ 182906 h 182906"/>
                  <a:gd name="connsiteX41" fmla="*/ 354024 w 366233"/>
                  <a:gd name="connsiteY41" fmla="*/ 182906 h 182906"/>
                  <a:gd name="connsiteX42" fmla="*/ 356218 w 366233"/>
                  <a:gd name="connsiteY42" fmla="*/ 178787 h 182906"/>
                  <a:gd name="connsiteX43" fmla="*/ 363540 w 366233"/>
                  <a:gd name="connsiteY43" fmla="*/ 118565 h 182906"/>
                  <a:gd name="connsiteX44" fmla="*/ 327567 w 366233"/>
                  <a:gd name="connsiteY44" fmla="*/ 69688 h 18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6233" h="182906">
                    <a:moveTo>
                      <a:pt x="327567" y="69688"/>
                    </a:moveTo>
                    <a:cubicBezTo>
                      <a:pt x="319495" y="64625"/>
                      <a:pt x="310607" y="60973"/>
                      <a:pt x="301303" y="58895"/>
                    </a:cubicBezTo>
                    <a:cubicBezTo>
                      <a:pt x="297376" y="58035"/>
                      <a:pt x="293699" y="56308"/>
                      <a:pt x="290529" y="53838"/>
                    </a:cubicBezTo>
                    <a:cubicBezTo>
                      <a:pt x="287365" y="51368"/>
                      <a:pt x="284786" y="48223"/>
                      <a:pt x="282996" y="44630"/>
                    </a:cubicBezTo>
                    <a:cubicBezTo>
                      <a:pt x="276348" y="31180"/>
                      <a:pt x="266055" y="19867"/>
                      <a:pt x="253286" y="11981"/>
                    </a:cubicBezTo>
                    <a:cubicBezTo>
                      <a:pt x="240523" y="4088"/>
                      <a:pt x="225796" y="-63"/>
                      <a:pt x="210780" y="1"/>
                    </a:cubicBezTo>
                    <a:cubicBezTo>
                      <a:pt x="199686" y="26"/>
                      <a:pt x="188713" y="2324"/>
                      <a:pt x="178542" y="6758"/>
                    </a:cubicBezTo>
                    <a:cubicBezTo>
                      <a:pt x="168372" y="11198"/>
                      <a:pt x="159221" y="17673"/>
                      <a:pt x="151656" y="25790"/>
                    </a:cubicBezTo>
                    <a:cubicBezTo>
                      <a:pt x="148954" y="28665"/>
                      <a:pt x="145624" y="30872"/>
                      <a:pt x="141921" y="32233"/>
                    </a:cubicBezTo>
                    <a:cubicBezTo>
                      <a:pt x="138219" y="33599"/>
                      <a:pt x="134253" y="34087"/>
                      <a:pt x="130333" y="33657"/>
                    </a:cubicBezTo>
                    <a:cubicBezTo>
                      <a:pt x="119328" y="32669"/>
                      <a:pt x="108246" y="34466"/>
                      <a:pt x="98114" y="38868"/>
                    </a:cubicBezTo>
                    <a:cubicBezTo>
                      <a:pt x="88533" y="43083"/>
                      <a:pt x="80121" y="49551"/>
                      <a:pt x="73588" y="57720"/>
                    </a:cubicBezTo>
                    <a:cubicBezTo>
                      <a:pt x="67056" y="65889"/>
                      <a:pt x="62596" y="75521"/>
                      <a:pt x="60588" y="85781"/>
                    </a:cubicBezTo>
                    <a:cubicBezTo>
                      <a:pt x="59786" y="89676"/>
                      <a:pt x="58117" y="93340"/>
                      <a:pt x="55711" y="96504"/>
                    </a:cubicBezTo>
                    <a:cubicBezTo>
                      <a:pt x="53305" y="99667"/>
                      <a:pt x="50218" y="102253"/>
                      <a:pt x="46676" y="104075"/>
                    </a:cubicBezTo>
                    <a:cubicBezTo>
                      <a:pt x="33695" y="110897"/>
                      <a:pt x="22677" y="120926"/>
                      <a:pt x="14669" y="133202"/>
                    </a:cubicBezTo>
                    <a:cubicBezTo>
                      <a:pt x="6661" y="145477"/>
                      <a:pt x="1925" y="159594"/>
                      <a:pt x="911" y="174218"/>
                    </a:cubicBezTo>
                    <a:lnTo>
                      <a:pt x="0" y="182906"/>
                    </a:lnTo>
                    <a:lnTo>
                      <a:pt x="83194" y="182906"/>
                    </a:lnTo>
                    <a:lnTo>
                      <a:pt x="83194" y="166993"/>
                    </a:lnTo>
                    <a:lnTo>
                      <a:pt x="17569" y="166993"/>
                    </a:lnTo>
                    <a:cubicBezTo>
                      <a:pt x="19616" y="156629"/>
                      <a:pt x="23973" y="146863"/>
                      <a:pt x="30307" y="138406"/>
                    </a:cubicBezTo>
                    <a:cubicBezTo>
                      <a:pt x="36647" y="129955"/>
                      <a:pt x="44802" y="123031"/>
                      <a:pt x="54184" y="118154"/>
                    </a:cubicBezTo>
                    <a:cubicBezTo>
                      <a:pt x="59824" y="115234"/>
                      <a:pt x="64727" y="111076"/>
                      <a:pt x="68532" y="105994"/>
                    </a:cubicBezTo>
                    <a:cubicBezTo>
                      <a:pt x="72337" y="100912"/>
                      <a:pt x="74942" y="95034"/>
                      <a:pt x="76149" y="88803"/>
                    </a:cubicBezTo>
                    <a:cubicBezTo>
                      <a:pt x="77676" y="81033"/>
                      <a:pt x="81064" y="73750"/>
                      <a:pt x="86024" y="67570"/>
                    </a:cubicBezTo>
                    <a:cubicBezTo>
                      <a:pt x="90978" y="61391"/>
                      <a:pt x="97356" y="56501"/>
                      <a:pt x="104614" y="53318"/>
                    </a:cubicBezTo>
                    <a:cubicBezTo>
                      <a:pt x="112256" y="49949"/>
                      <a:pt x="120630" y="48563"/>
                      <a:pt x="128959" y="49295"/>
                    </a:cubicBezTo>
                    <a:cubicBezTo>
                      <a:pt x="135261" y="49956"/>
                      <a:pt x="141626" y="49154"/>
                      <a:pt x="147562" y="46946"/>
                    </a:cubicBezTo>
                    <a:cubicBezTo>
                      <a:pt x="153504" y="44739"/>
                      <a:pt x="158849" y="41197"/>
                      <a:pt x="163187" y="36583"/>
                    </a:cubicBezTo>
                    <a:cubicBezTo>
                      <a:pt x="169276" y="30044"/>
                      <a:pt x="176636" y="24834"/>
                      <a:pt x="184824" y="21260"/>
                    </a:cubicBezTo>
                    <a:cubicBezTo>
                      <a:pt x="193012" y="17692"/>
                      <a:pt x="201848" y="15838"/>
                      <a:pt x="210780" y="15825"/>
                    </a:cubicBezTo>
                    <a:cubicBezTo>
                      <a:pt x="222851" y="15728"/>
                      <a:pt x="234702" y="19046"/>
                      <a:pt x="244969" y="25386"/>
                    </a:cubicBezTo>
                    <a:cubicBezTo>
                      <a:pt x="255236" y="31732"/>
                      <a:pt x="263501" y="40844"/>
                      <a:pt x="268808" y="51669"/>
                    </a:cubicBezTo>
                    <a:cubicBezTo>
                      <a:pt x="271683" y="57380"/>
                      <a:pt x="275796" y="62385"/>
                      <a:pt x="280846" y="66306"/>
                    </a:cubicBezTo>
                    <a:cubicBezTo>
                      <a:pt x="285896" y="70233"/>
                      <a:pt x="291761" y="72979"/>
                      <a:pt x="298005" y="74353"/>
                    </a:cubicBezTo>
                    <a:cubicBezTo>
                      <a:pt x="305538" y="76137"/>
                      <a:pt x="312693" y="79229"/>
                      <a:pt x="319148" y="83497"/>
                    </a:cubicBezTo>
                    <a:cubicBezTo>
                      <a:pt x="332784" y="92121"/>
                      <a:pt x="342845" y="105365"/>
                      <a:pt x="347485" y="120804"/>
                    </a:cubicBezTo>
                    <a:cubicBezTo>
                      <a:pt x="352124" y="136243"/>
                      <a:pt x="351033" y="152837"/>
                      <a:pt x="344411" y="167538"/>
                    </a:cubicBezTo>
                    <a:lnTo>
                      <a:pt x="283727" y="167538"/>
                    </a:lnTo>
                    <a:lnTo>
                      <a:pt x="283727" y="182906"/>
                    </a:lnTo>
                    <a:lnTo>
                      <a:pt x="354024" y="182906"/>
                    </a:lnTo>
                    <a:lnTo>
                      <a:pt x="356218" y="178787"/>
                    </a:lnTo>
                    <a:cubicBezTo>
                      <a:pt x="366241" y="160377"/>
                      <a:pt x="368859" y="138835"/>
                      <a:pt x="363540" y="118565"/>
                    </a:cubicBezTo>
                    <a:cubicBezTo>
                      <a:pt x="358214" y="98287"/>
                      <a:pt x="345348" y="80808"/>
                      <a:pt x="327567" y="69688"/>
                    </a:cubicBezTo>
                    <a:close/>
                  </a:path>
                </a:pathLst>
              </a:custGeom>
              <a:solidFill>
                <a:srgbClr val="2D5967"/>
              </a:solidFill>
              <a:ln w="6417" cap="flat">
                <a:noFill/>
                <a:prstDash val="solid"/>
                <a:miter/>
              </a:ln>
            </p:spPr>
            <p:txBody>
              <a:bodyPr rtlCol="0" anchor="ctr"/>
              <a:lstStyle/>
              <a:p>
                <a:endParaRPr lang="en-US" sz="810"/>
              </a:p>
            </p:txBody>
          </p:sp>
        </p:grpSp>
        <p:sp>
          <p:nvSpPr>
            <p:cNvPr id="98" name="TextBox 984">
              <a:extLst>
                <a:ext uri="{FF2B5EF4-FFF2-40B4-BE49-F238E27FC236}">
                  <a16:creationId xmlns:a16="http://schemas.microsoft.com/office/drawing/2014/main" id="{32DE166F-2A1D-0F33-F874-933C7DE4073F}"/>
                </a:ext>
              </a:extLst>
            </p:cNvPr>
            <p:cNvSpPr txBox="1"/>
            <p:nvPr/>
          </p:nvSpPr>
          <p:spPr>
            <a:xfrm>
              <a:off x="1148211" y="4069654"/>
              <a:ext cx="481774" cy="447849"/>
            </a:xfrm>
            <a:prstGeom prst="rect">
              <a:avLst/>
            </a:prstGeom>
            <a:noFill/>
          </p:spPr>
          <p:txBody>
            <a:bodyPr wrap="none" rtlCol="0">
              <a:spAutoFit/>
            </a:bodyPr>
            <a:lstStyle/>
            <a:p>
              <a:pPr algn="ctr"/>
              <a:r>
                <a:rPr lang="en-US" sz="1400" spc="0" baseline="0" dirty="0">
                  <a:ln/>
                  <a:solidFill>
                    <a:srgbClr val="000000"/>
                  </a:solidFill>
                  <a:latin typeface="Oracle Sans"/>
                  <a:cs typeface="Oracle Sans"/>
                  <a:sym typeface="Oracle Sans"/>
                  <a:rtl val="0"/>
                </a:rPr>
                <a:t>Visual</a:t>
              </a:r>
            </a:p>
            <a:p>
              <a:pPr algn="ctr"/>
              <a:r>
                <a:rPr lang="en-US" sz="1400" spc="0" baseline="0" dirty="0">
                  <a:ln/>
                  <a:solidFill>
                    <a:srgbClr val="000000"/>
                  </a:solidFill>
                  <a:latin typeface="Oracle Sans"/>
                  <a:cs typeface="Oracle Sans"/>
                  <a:sym typeface="Oracle Sans"/>
                  <a:rtl val="0"/>
                </a:rPr>
                <a:t>Builder</a:t>
              </a:r>
            </a:p>
            <a:p>
              <a:pPr algn="ctr"/>
              <a:r>
                <a:rPr lang="en-US" altLang="ja-JP" sz="1400" dirty="0">
                  <a:ln/>
                  <a:latin typeface="Oracle Sans"/>
                  <a:cs typeface="Oracle Sans"/>
                  <a:sym typeface="Oracle Sans"/>
                  <a:rtl val="0"/>
                </a:rPr>
                <a:t>Studio</a:t>
              </a:r>
              <a:endParaRPr lang="en-US" sz="1400" spc="0" baseline="0" dirty="0">
                <a:ln/>
                <a:solidFill>
                  <a:srgbClr val="000000"/>
                </a:solidFill>
                <a:latin typeface="Oracle Sans"/>
                <a:cs typeface="Oracle Sans"/>
                <a:sym typeface="Oracle Sans"/>
                <a:rtl val="0"/>
              </a:endParaRPr>
            </a:p>
          </p:txBody>
        </p:sp>
      </p:grpSp>
      <p:cxnSp>
        <p:nvCxnSpPr>
          <p:cNvPr id="112" name="直線矢印コネクタ 111">
            <a:extLst>
              <a:ext uri="{FF2B5EF4-FFF2-40B4-BE49-F238E27FC236}">
                <a16:creationId xmlns:a16="http://schemas.microsoft.com/office/drawing/2014/main" id="{C5FFB8B2-7F5C-A1EC-A8D5-C51CBC69B457}"/>
              </a:ext>
            </a:extLst>
          </p:cNvPr>
          <p:cNvCxnSpPr>
            <a:cxnSpLocks/>
          </p:cNvCxnSpPr>
          <p:nvPr/>
        </p:nvCxnSpPr>
        <p:spPr>
          <a:xfrm flipH="1">
            <a:off x="9646221" y="5677758"/>
            <a:ext cx="16149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7" name="直線矢印コネクタ 116">
            <a:extLst>
              <a:ext uri="{FF2B5EF4-FFF2-40B4-BE49-F238E27FC236}">
                <a16:creationId xmlns:a16="http://schemas.microsoft.com/office/drawing/2014/main" id="{87D477BC-6670-F8A1-3D0F-AE71799A55E2}"/>
              </a:ext>
            </a:extLst>
          </p:cNvPr>
          <p:cNvCxnSpPr>
            <a:cxnSpLocks/>
            <a:stCxn id="32" idx="2"/>
            <a:endCxn id="17" idx="0"/>
          </p:cNvCxnSpPr>
          <p:nvPr/>
        </p:nvCxnSpPr>
        <p:spPr>
          <a:xfrm>
            <a:off x="9341101" y="6239079"/>
            <a:ext cx="1235" cy="9837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09348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BBFA350-3A10-E461-7BF3-D25CB6411127}"/>
              </a:ext>
            </a:extLst>
          </p:cNvPr>
          <p:cNvSpPr>
            <a:spLocks noGrp="1"/>
          </p:cNvSpPr>
          <p:nvPr>
            <p:ph type="title"/>
          </p:nvPr>
        </p:nvSpPr>
        <p:spPr/>
        <p:txBody>
          <a:bodyPr>
            <a:normAutofit fontScale="90000"/>
          </a:bodyPr>
          <a:lstStyle/>
          <a:p>
            <a:r>
              <a:rPr kumimoji="1" lang="en-US" altLang="ja-JP" dirty="0"/>
              <a:t>8-1-7-1.</a:t>
            </a:r>
            <a:r>
              <a:rPr kumimoji="1" lang="ja-JP" altLang="en-US" sz="4400" dirty="0">
                <a:solidFill>
                  <a:schemeClr val="tx1"/>
                </a:solidFill>
                <a:latin typeface="Meiryo UI" panose="020B0604030504040204" pitchFamily="34" charset="-128"/>
                <a:ea typeface="Meiryo UI" panose="020B0604030504040204" pitchFamily="34" charset="-128"/>
              </a:rPr>
              <a:t>コミュニケーション</a:t>
            </a:r>
            <a:r>
              <a:rPr kumimoji="1" lang="en-US" altLang="ja-JP" sz="4400" dirty="0">
                <a:solidFill>
                  <a:schemeClr val="tx1"/>
                </a:solidFill>
                <a:latin typeface="Meiryo UI" panose="020B0604030504040204" pitchFamily="34" charset="-128"/>
                <a:ea typeface="Meiryo UI" panose="020B0604030504040204" pitchFamily="34" charset="-128"/>
              </a:rPr>
              <a:t>_</a:t>
            </a:r>
            <a:r>
              <a:rPr kumimoji="1" lang="ja-JP" altLang="en-US" sz="4400" dirty="0">
                <a:solidFill>
                  <a:schemeClr val="tx1"/>
                </a:solidFill>
                <a:latin typeface="Meiryo UI" panose="020B0604030504040204" pitchFamily="34" charset="-128"/>
                <a:ea typeface="Meiryo UI" panose="020B0604030504040204" pitchFamily="34" charset="-128"/>
              </a:rPr>
              <a:t>問い合わせフォーム機能</a:t>
            </a:r>
            <a:r>
              <a:rPr kumimoji="1" lang="ja-JP" altLang="en-US" dirty="0"/>
              <a:t>（パターン</a:t>
            </a:r>
            <a:r>
              <a:rPr kumimoji="1" lang="en-US" altLang="ja-JP" dirty="0"/>
              <a:t>1 </a:t>
            </a:r>
            <a:r>
              <a:rPr kumimoji="1" lang="ja-JP" altLang="en-US" dirty="0"/>
              <a:t>ローコード開発ツール利用）</a:t>
            </a:r>
          </a:p>
        </p:txBody>
      </p:sp>
      <p:sp>
        <p:nvSpPr>
          <p:cNvPr id="5" name="TextBox 12">
            <a:extLst>
              <a:ext uri="{FF2B5EF4-FFF2-40B4-BE49-F238E27FC236}">
                <a16:creationId xmlns:a16="http://schemas.microsoft.com/office/drawing/2014/main" id="{F2B47A7C-1157-CFDC-8FF9-6CB9E6CA34A4}"/>
              </a:ext>
            </a:extLst>
          </p:cNvPr>
          <p:cNvSpPr txBox="1">
            <a:spLocks noChangeArrowheads="1"/>
          </p:cNvSpPr>
          <p:nvPr/>
        </p:nvSpPr>
        <p:spPr bwMode="auto">
          <a:xfrm>
            <a:off x="2685828" y="5925873"/>
            <a:ext cx="796347" cy="461665"/>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利用</a:t>
            </a:r>
            <a:r>
              <a:rPr lang="en-US" altLang="en-US" sz="1200" dirty="0">
                <a:latin typeface="Meiryo UI" panose="020B0604030504040204" pitchFamily="34" charset="-128"/>
                <a:ea typeface="Meiryo UI" panose="020B0604030504040204" pitchFamily="34" charset="-128"/>
                <a:cs typeface="Arial" panose="020B0604020202020204" pitchFamily="34" charset="0"/>
              </a:rPr>
              <a:t>者</a:t>
            </a:r>
          </a:p>
          <a:p>
            <a:pPr algn="ct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（個人）</a:t>
            </a:r>
            <a:endParaRPr lang="en-US" altLang="en-US" sz="1200" dirty="0">
              <a:latin typeface="Meiryo UI" panose="020B0604030504040204" pitchFamily="34" charset="-128"/>
              <a:ea typeface="Meiryo UI" panose="020B0604030504040204" pitchFamily="34" charset="-128"/>
              <a:cs typeface="Arial" panose="020B0604020202020204" pitchFamily="34" charset="0"/>
            </a:endParaRPr>
          </a:p>
        </p:txBody>
      </p:sp>
      <p:pic>
        <p:nvPicPr>
          <p:cNvPr id="6" name="Graphic 23">
            <a:extLst>
              <a:ext uri="{FF2B5EF4-FFF2-40B4-BE49-F238E27FC236}">
                <a16:creationId xmlns:a16="http://schemas.microsoft.com/office/drawing/2014/main" id="{41161348-E154-63DF-93EC-44BF98BA3425}"/>
              </a:ext>
            </a:extLst>
          </p:cNvPr>
          <p:cNvPicPr>
            <a:picLocks noChangeAspect="1" noChangeArrowheads="1"/>
          </p:cNvPicPr>
          <p:nvPr/>
        </p:nvPicPr>
        <p:blipFill>
          <a:blip r:embed="rId2">
            <a:extLst>
              <a:ext uri="{96DAC541-7B7A-43D3-8B79-37D633B846F1}">
                <asvg:svgBlip xmlns:asvg="http://schemas.microsoft.com/office/drawing/2016/SVG/main" r:embed="rId3"/>
              </a:ext>
            </a:extLst>
          </a:blip>
          <a:srcRect/>
          <a:stretch/>
        </p:blipFill>
        <p:spPr bwMode="auto">
          <a:xfrm flipH="1">
            <a:off x="2842590" y="5367735"/>
            <a:ext cx="469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34">
            <a:extLst>
              <a:ext uri="{FF2B5EF4-FFF2-40B4-BE49-F238E27FC236}">
                <a16:creationId xmlns:a16="http://schemas.microsoft.com/office/drawing/2014/main" id="{4FA3B8D3-B556-41C0-6023-29FD484F16DA}"/>
              </a:ext>
            </a:extLst>
          </p:cNvPr>
          <p:cNvSpPr/>
          <p:nvPr/>
        </p:nvSpPr>
        <p:spPr>
          <a:xfrm>
            <a:off x="4174249" y="3682685"/>
            <a:ext cx="2741275" cy="1520005"/>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Arial" panose="020B0604020202020204" pitchFamily="34" charset="0"/>
              <a:cs typeface="Arial" panose="020B0604020202020204" pitchFamily="34" charset="0"/>
            </a:endParaRPr>
          </a:p>
        </p:txBody>
      </p:sp>
      <p:sp>
        <p:nvSpPr>
          <p:cNvPr id="13" name="TextBox 20">
            <a:extLst>
              <a:ext uri="{FF2B5EF4-FFF2-40B4-BE49-F238E27FC236}">
                <a16:creationId xmlns:a16="http://schemas.microsoft.com/office/drawing/2014/main" id="{FBC18602-D452-A50A-8ED7-DF7DAFD17529}"/>
              </a:ext>
            </a:extLst>
          </p:cNvPr>
          <p:cNvSpPr txBox="1">
            <a:spLocks noChangeArrowheads="1"/>
          </p:cNvSpPr>
          <p:nvPr/>
        </p:nvSpPr>
        <p:spPr bwMode="auto">
          <a:xfrm>
            <a:off x="4443903" y="3800783"/>
            <a:ext cx="2270623"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600" dirty="0">
                <a:latin typeface="Arial" panose="020B0604020202020204" pitchFamily="34" charset="0"/>
                <a:ea typeface="Meiryo UI" panose="020B0604030504040204" pitchFamily="34" charset="-128"/>
                <a:cs typeface="Arial" panose="020B0604020202020204" pitchFamily="34" charset="0"/>
              </a:rPr>
              <a:t>連携機能</a:t>
            </a:r>
            <a:endParaRPr lang="en-US" altLang="ja-JP" sz="1600" dirty="0">
              <a:latin typeface="Arial" panose="020B0604020202020204" pitchFamily="34" charset="0"/>
              <a:ea typeface="Meiryo UI" panose="020B0604030504040204" pitchFamily="34" charset="-128"/>
              <a:cs typeface="Arial" panose="020B0604020202020204" pitchFamily="34" charset="0"/>
            </a:endParaRPr>
          </a:p>
          <a:p>
            <a:pPr algn="ctr" eaLnBrk="1" hangingPunct="1"/>
            <a:endParaRPr lang="en-US" altLang="ja-JP" sz="1100" dirty="0">
              <a:latin typeface="Arial" panose="020B0604020202020204" pitchFamily="34" charset="0"/>
              <a:ea typeface="Meiryo UI" panose="020B0604030504040204" pitchFamily="34" charset="-128"/>
              <a:cs typeface="Arial" panose="020B0604020202020204" pitchFamily="34" charset="0"/>
            </a:endParaRPr>
          </a:p>
          <a:p>
            <a:pPr algn="ctr"/>
            <a:r>
              <a:rPr lang="ja-JP" altLang="ja-JP" sz="1200" dirty="0"/>
              <a:t>ブラウザ上で動作するフロントエンドアプリを配信する​</a:t>
            </a:r>
          </a:p>
          <a:p>
            <a:pPr algn="ctr" eaLnBrk="1" hangingPunct="1"/>
            <a:endParaRPr lang="en-US" altLang="ja-JP" sz="1600" dirty="0">
              <a:latin typeface="Arial" panose="020B0604020202020204" pitchFamily="34" charset="0"/>
              <a:ea typeface="Meiryo UI" panose="020B0604030504040204" pitchFamily="34" charset="-128"/>
              <a:cs typeface="Arial" panose="020B0604020202020204" pitchFamily="34" charset="0"/>
            </a:endParaRPr>
          </a:p>
          <a:p>
            <a:pPr algn="ctr" eaLnBrk="1" hangingPunct="1"/>
            <a:endParaRPr lang="en-US" altLang="ja-JP" sz="1600" dirty="0">
              <a:latin typeface="Arial" panose="020B0604020202020204" pitchFamily="34" charset="0"/>
              <a:ea typeface="Meiryo UI" panose="020B0604030504040204" pitchFamily="34" charset="-128"/>
              <a:cs typeface="Arial" panose="020B0604020202020204" pitchFamily="34" charset="0"/>
            </a:endParaRPr>
          </a:p>
        </p:txBody>
      </p:sp>
      <p:sp>
        <p:nvSpPr>
          <p:cNvPr id="14" name="TextBox 20">
            <a:extLst>
              <a:ext uri="{FF2B5EF4-FFF2-40B4-BE49-F238E27FC236}">
                <a16:creationId xmlns:a16="http://schemas.microsoft.com/office/drawing/2014/main" id="{9592A7DC-9662-8395-0FE1-55F58C59691E}"/>
              </a:ext>
            </a:extLst>
          </p:cNvPr>
          <p:cNvSpPr txBox="1">
            <a:spLocks noChangeArrowheads="1"/>
          </p:cNvSpPr>
          <p:nvPr/>
        </p:nvSpPr>
        <p:spPr bwMode="auto">
          <a:xfrm>
            <a:off x="4127632" y="4556359"/>
            <a:ext cx="27926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200" dirty="0">
                <a:latin typeface="Arial" panose="020B0604020202020204" pitchFamily="34" charset="0"/>
                <a:ea typeface="Meiryo UI" panose="020B0604030504040204" pitchFamily="34" charset="-128"/>
                <a:cs typeface="Arial" panose="020B0604020202020204" pitchFamily="34" charset="0"/>
              </a:rPr>
              <a:t>例</a:t>
            </a:r>
            <a:endParaRPr lang="en-US" altLang="ja-JP" sz="1200" dirty="0">
              <a:latin typeface="Arial" panose="020B0604020202020204" pitchFamily="34" charset="0"/>
              <a:ea typeface="Meiryo UI" panose="020B0604030504040204" pitchFamily="34" charset="-128"/>
              <a:cs typeface="Arial" panose="020B0604020202020204" pitchFamily="34" charset="0"/>
            </a:endParaRPr>
          </a:p>
          <a:p>
            <a:pPr marL="285750" indent="-285750">
              <a:buFont typeface="Arial" panose="020B0604020202020204" pitchFamily="34" charset="0"/>
              <a:buChar char="•"/>
            </a:pPr>
            <a:r>
              <a:rPr lang="ja-JP" altLang="en-US" sz="1200" dirty="0">
                <a:latin typeface="Arial" panose="020B0604020202020204" pitchFamily="34" charset="0"/>
                <a:ea typeface="Meiryo UI" panose="020B0604030504040204" pitchFamily="34" charset="-128"/>
                <a:cs typeface="Arial" panose="020B0604020202020204" pitchFamily="34" charset="0"/>
              </a:rPr>
              <a:t>コンテンツ管理</a:t>
            </a:r>
            <a:r>
              <a:rPr lang="en-US" altLang="ja-JP" sz="1200" dirty="0">
                <a:latin typeface="Arial" panose="020B0604020202020204" pitchFamily="34" charset="0"/>
                <a:ea typeface="Meiryo UI" panose="020B0604030504040204" pitchFamily="34" charset="-128"/>
                <a:cs typeface="Arial" panose="020B0604020202020204" pitchFamily="34" charset="0"/>
              </a:rPr>
              <a:t>_Web</a:t>
            </a:r>
            <a:r>
              <a:rPr lang="ja-JP" altLang="en-US" sz="1200" dirty="0">
                <a:latin typeface="Arial" panose="020B0604020202020204" pitchFamily="34" charset="0"/>
                <a:ea typeface="Meiryo UI" panose="020B0604030504040204" pitchFamily="34" charset="-128"/>
                <a:cs typeface="Arial" panose="020B0604020202020204" pitchFamily="34" charset="0"/>
              </a:rPr>
              <a:t>ページ</a:t>
            </a:r>
            <a:r>
              <a:rPr lang="en-US" altLang="ja-JP" sz="1200" dirty="0">
                <a:latin typeface="Arial" panose="020B0604020202020204" pitchFamily="34" charset="0"/>
                <a:ea typeface="Meiryo UI" panose="020B0604030504040204" pitchFamily="34" charset="-128"/>
                <a:cs typeface="Arial" panose="020B0604020202020204" pitchFamily="34" charset="0"/>
              </a:rPr>
              <a:t>(</a:t>
            </a:r>
            <a:r>
              <a:rPr lang="ja-JP" altLang="en-US" sz="1200" dirty="0">
                <a:latin typeface="Arial" panose="020B0604020202020204" pitchFamily="34" charset="0"/>
                <a:ea typeface="Meiryo UI" panose="020B0604030504040204" pitchFamily="34" charset="-128"/>
                <a:cs typeface="Arial" panose="020B0604020202020204" pitchFamily="34" charset="0"/>
              </a:rPr>
              <a:t>静的コンテンツ</a:t>
            </a:r>
            <a:r>
              <a:rPr lang="en-US" altLang="ja-JP" sz="1200" dirty="0">
                <a:latin typeface="Arial" panose="020B0604020202020204" pitchFamily="34" charset="0"/>
                <a:ea typeface="Meiryo UI" panose="020B0604030504040204" pitchFamily="34" charset="-128"/>
                <a:cs typeface="Arial" panose="020B0604020202020204" pitchFamily="34" charset="0"/>
              </a:rPr>
              <a:t>)</a:t>
            </a:r>
            <a:r>
              <a:rPr lang="ja-JP" altLang="en-US" sz="1200" dirty="0">
                <a:latin typeface="Arial" panose="020B0604020202020204" pitchFamily="34" charset="0"/>
                <a:ea typeface="Meiryo UI" panose="020B0604030504040204" pitchFamily="34" charset="-128"/>
                <a:cs typeface="Arial" panose="020B0604020202020204" pitchFamily="34" charset="0"/>
              </a:rPr>
              <a:t>公開機能</a:t>
            </a:r>
          </a:p>
        </p:txBody>
      </p:sp>
      <p:cxnSp>
        <p:nvCxnSpPr>
          <p:cNvPr id="17" name="直線矢印コネクタ 16">
            <a:extLst>
              <a:ext uri="{FF2B5EF4-FFF2-40B4-BE49-F238E27FC236}">
                <a16:creationId xmlns:a16="http://schemas.microsoft.com/office/drawing/2014/main" id="{83C0DA46-E4A2-8E06-A9F6-D94B07FC5BBF}"/>
              </a:ext>
            </a:extLst>
          </p:cNvPr>
          <p:cNvCxnSpPr>
            <a:cxnSpLocks/>
            <a:stCxn id="6" idx="1"/>
            <a:endCxn id="74" idx="1"/>
          </p:cNvCxnSpPr>
          <p:nvPr/>
        </p:nvCxnSpPr>
        <p:spPr>
          <a:xfrm>
            <a:off x="3312490" y="5602685"/>
            <a:ext cx="4553892" cy="8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正方形/長方形 19">
            <a:extLst>
              <a:ext uri="{FF2B5EF4-FFF2-40B4-BE49-F238E27FC236}">
                <a16:creationId xmlns:a16="http://schemas.microsoft.com/office/drawing/2014/main" id="{C8B5E6EF-617A-E462-436E-9B9B6959BEEC}"/>
              </a:ext>
            </a:extLst>
          </p:cNvPr>
          <p:cNvSpPr/>
          <p:nvPr/>
        </p:nvSpPr>
        <p:spPr>
          <a:xfrm>
            <a:off x="3754578" y="2232334"/>
            <a:ext cx="10118454" cy="4768541"/>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34" charset="-128"/>
              <a:ea typeface="Meiryo UI" panose="020B0604030504040204" pitchFamily="34" charset="-128"/>
            </a:endParaRPr>
          </a:p>
        </p:txBody>
      </p:sp>
      <p:pic>
        <p:nvPicPr>
          <p:cNvPr id="21" name="OTag">
            <a:extLst>
              <a:ext uri="{FF2B5EF4-FFF2-40B4-BE49-F238E27FC236}">
                <a16:creationId xmlns:a16="http://schemas.microsoft.com/office/drawing/2014/main" id="{24AE4AB2-480B-81D5-1CF1-1AB0903649E5}"/>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770999" y="2232334"/>
            <a:ext cx="502920" cy="502920"/>
          </a:xfrm>
          <a:prstGeom prst="rect">
            <a:avLst/>
          </a:prstGeom>
        </p:spPr>
      </p:pic>
      <p:sp>
        <p:nvSpPr>
          <p:cNvPr id="37" name="正方形/長方形 36">
            <a:extLst>
              <a:ext uri="{FF2B5EF4-FFF2-40B4-BE49-F238E27FC236}">
                <a16:creationId xmlns:a16="http://schemas.microsoft.com/office/drawing/2014/main" id="{E049118F-B187-055C-E552-611F60B5704C}"/>
              </a:ext>
            </a:extLst>
          </p:cNvPr>
          <p:cNvSpPr/>
          <p:nvPr/>
        </p:nvSpPr>
        <p:spPr>
          <a:xfrm>
            <a:off x="7065818" y="2960848"/>
            <a:ext cx="6468140" cy="3697127"/>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kumimoji="1" lang="ja-JP" altLang="en-US" sz="1600" dirty="0">
                <a:solidFill>
                  <a:schemeClr val="tx1"/>
                </a:solidFill>
                <a:latin typeface="Meiryo UI" panose="020B0604030504040204" pitchFamily="34" charset="-128"/>
                <a:ea typeface="Meiryo UI" panose="020B0604030504040204" pitchFamily="34" charset="-128"/>
              </a:rPr>
              <a:t>コミュニケーション</a:t>
            </a:r>
            <a:r>
              <a:rPr kumimoji="1" lang="en-US" altLang="ja-JP" sz="1600" dirty="0">
                <a:solidFill>
                  <a:schemeClr val="tx1"/>
                </a:solidFill>
                <a:latin typeface="Meiryo UI" panose="020B0604030504040204" pitchFamily="34" charset="-128"/>
                <a:ea typeface="Meiryo UI" panose="020B0604030504040204" pitchFamily="34" charset="-128"/>
              </a:rPr>
              <a:t>_</a:t>
            </a:r>
            <a:r>
              <a:rPr kumimoji="1" lang="ja-JP" altLang="en-US" sz="1600" dirty="0">
                <a:solidFill>
                  <a:schemeClr val="tx1"/>
                </a:solidFill>
                <a:latin typeface="Meiryo UI" panose="020B0604030504040204" pitchFamily="34" charset="-128"/>
                <a:ea typeface="Meiryo UI" panose="020B0604030504040204" pitchFamily="34" charset="-128"/>
              </a:rPr>
              <a:t>問い合わせフォーム機能</a:t>
            </a:r>
          </a:p>
        </p:txBody>
      </p:sp>
      <p:pic>
        <p:nvPicPr>
          <p:cNvPr id="72" name="グラフィックス 13">
            <a:extLst>
              <a:ext uri="{FF2B5EF4-FFF2-40B4-BE49-F238E27FC236}">
                <a16:creationId xmlns:a16="http://schemas.microsoft.com/office/drawing/2014/main" id="{706D8959-4566-C44D-2BAD-01D04465C6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50924" y="4003645"/>
            <a:ext cx="409575" cy="400050"/>
          </a:xfrm>
          <a:prstGeom prst="rect">
            <a:avLst/>
          </a:prstGeom>
        </p:spPr>
      </p:pic>
      <p:sp>
        <p:nvSpPr>
          <p:cNvPr id="73" name="TextBox 12">
            <a:extLst>
              <a:ext uri="{FF2B5EF4-FFF2-40B4-BE49-F238E27FC236}">
                <a16:creationId xmlns:a16="http://schemas.microsoft.com/office/drawing/2014/main" id="{D986DC9B-9FFF-ADF9-CDED-4AC3EC8A12A6}"/>
              </a:ext>
            </a:extLst>
          </p:cNvPr>
          <p:cNvSpPr txBox="1">
            <a:spLocks noChangeArrowheads="1"/>
          </p:cNvSpPr>
          <p:nvPr/>
        </p:nvSpPr>
        <p:spPr bwMode="auto">
          <a:xfrm>
            <a:off x="7772096" y="4407027"/>
            <a:ext cx="588623"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WAF</a:t>
            </a:r>
          </a:p>
        </p:txBody>
      </p:sp>
      <p:pic>
        <p:nvPicPr>
          <p:cNvPr id="74" name="グラフィックス 8">
            <a:extLst>
              <a:ext uri="{FF2B5EF4-FFF2-40B4-BE49-F238E27FC236}">
                <a16:creationId xmlns:a16="http://schemas.microsoft.com/office/drawing/2014/main" id="{030CE997-6DCA-8F81-277F-621C58B61A9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66382" y="5403556"/>
            <a:ext cx="400050" cy="400050"/>
          </a:xfrm>
          <a:prstGeom prst="rect">
            <a:avLst/>
          </a:prstGeom>
        </p:spPr>
      </p:pic>
      <p:sp>
        <p:nvSpPr>
          <p:cNvPr id="75" name="TextBox 12">
            <a:extLst>
              <a:ext uri="{FF2B5EF4-FFF2-40B4-BE49-F238E27FC236}">
                <a16:creationId xmlns:a16="http://schemas.microsoft.com/office/drawing/2014/main" id="{FB76D1C9-9112-5B35-08DD-B2D94373382A}"/>
              </a:ext>
            </a:extLst>
          </p:cNvPr>
          <p:cNvSpPr txBox="1">
            <a:spLocks noChangeArrowheads="1"/>
          </p:cNvSpPr>
          <p:nvPr/>
        </p:nvSpPr>
        <p:spPr bwMode="auto">
          <a:xfrm>
            <a:off x="7597369" y="5824286"/>
            <a:ext cx="938077"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Load</a:t>
            </a:r>
          </a:p>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Balancer</a:t>
            </a:r>
          </a:p>
        </p:txBody>
      </p:sp>
      <p:cxnSp>
        <p:nvCxnSpPr>
          <p:cNvPr id="77" name="直線矢印コネクタ 76">
            <a:extLst>
              <a:ext uri="{FF2B5EF4-FFF2-40B4-BE49-F238E27FC236}">
                <a16:creationId xmlns:a16="http://schemas.microsoft.com/office/drawing/2014/main" id="{64FE3B4A-5294-0D3D-625A-8FA6C195E704}"/>
              </a:ext>
            </a:extLst>
          </p:cNvPr>
          <p:cNvCxnSpPr>
            <a:cxnSpLocks/>
          </p:cNvCxnSpPr>
          <p:nvPr/>
        </p:nvCxnSpPr>
        <p:spPr>
          <a:xfrm flipH="1">
            <a:off x="8080043" y="4714804"/>
            <a:ext cx="1" cy="6887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9" name="直線矢印コネクタ 88">
            <a:extLst>
              <a:ext uri="{FF2B5EF4-FFF2-40B4-BE49-F238E27FC236}">
                <a16:creationId xmlns:a16="http://schemas.microsoft.com/office/drawing/2014/main" id="{E932E4D7-CD75-CDFA-4CFE-668FBECAB73C}"/>
              </a:ext>
            </a:extLst>
          </p:cNvPr>
          <p:cNvCxnSpPr>
            <a:cxnSpLocks/>
            <a:stCxn id="74" idx="3"/>
          </p:cNvCxnSpPr>
          <p:nvPr/>
        </p:nvCxnSpPr>
        <p:spPr>
          <a:xfrm flipV="1">
            <a:off x="8266432" y="5592134"/>
            <a:ext cx="135628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0" name="直線矢印コネクタ 89">
            <a:extLst>
              <a:ext uri="{FF2B5EF4-FFF2-40B4-BE49-F238E27FC236}">
                <a16:creationId xmlns:a16="http://schemas.microsoft.com/office/drawing/2014/main" id="{7BC57302-8387-2865-5B48-59FE5118B735}"/>
              </a:ext>
            </a:extLst>
          </p:cNvPr>
          <p:cNvCxnSpPr>
            <a:cxnSpLocks/>
          </p:cNvCxnSpPr>
          <p:nvPr/>
        </p:nvCxnSpPr>
        <p:spPr>
          <a:xfrm>
            <a:off x="10173307" y="5590703"/>
            <a:ext cx="15049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1" name="直線矢印コネクタ 23">
            <a:extLst>
              <a:ext uri="{FF2B5EF4-FFF2-40B4-BE49-F238E27FC236}">
                <a16:creationId xmlns:a16="http://schemas.microsoft.com/office/drawing/2014/main" id="{843A88B6-A255-8831-5D28-AECC7EFC024F}"/>
              </a:ext>
            </a:extLst>
          </p:cNvPr>
          <p:cNvCxnSpPr>
            <a:cxnSpLocks/>
            <a:stCxn id="6" idx="1"/>
            <a:endCxn id="12" idx="1"/>
          </p:cNvCxnSpPr>
          <p:nvPr/>
        </p:nvCxnSpPr>
        <p:spPr>
          <a:xfrm flipV="1">
            <a:off x="3312490" y="4442688"/>
            <a:ext cx="861759" cy="1159997"/>
          </a:xfrm>
          <a:prstGeom prst="bentConnector3">
            <a:avLst>
              <a:gd name="adj1" fmla="val 73211"/>
            </a:avLst>
          </a:prstGeom>
          <a:ln>
            <a:tailEnd type="triangle"/>
          </a:ln>
        </p:spPr>
        <p:style>
          <a:lnRef idx="1">
            <a:schemeClr val="dk1"/>
          </a:lnRef>
          <a:fillRef idx="0">
            <a:schemeClr val="dk1"/>
          </a:fillRef>
          <a:effectRef idx="0">
            <a:schemeClr val="dk1"/>
          </a:effectRef>
          <a:fontRef idx="minor">
            <a:schemeClr val="tx1"/>
          </a:fontRef>
        </p:style>
      </p:cxnSp>
      <p:sp>
        <p:nvSpPr>
          <p:cNvPr id="39" name="TextBox 12">
            <a:extLst>
              <a:ext uri="{FF2B5EF4-FFF2-40B4-BE49-F238E27FC236}">
                <a16:creationId xmlns:a16="http://schemas.microsoft.com/office/drawing/2014/main" id="{68E2DF02-C688-4311-831F-1938487414CC}"/>
              </a:ext>
            </a:extLst>
          </p:cNvPr>
          <p:cNvSpPr txBox="1">
            <a:spLocks noChangeArrowheads="1"/>
          </p:cNvSpPr>
          <p:nvPr/>
        </p:nvSpPr>
        <p:spPr bwMode="auto">
          <a:xfrm>
            <a:off x="4291068" y="2345294"/>
            <a:ext cx="513281"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OCI</a:t>
            </a:r>
          </a:p>
        </p:txBody>
      </p:sp>
      <p:grpSp>
        <p:nvGrpSpPr>
          <p:cNvPr id="2" name="グループ化 1">
            <a:extLst>
              <a:ext uri="{FF2B5EF4-FFF2-40B4-BE49-F238E27FC236}">
                <a16:creationId xmlns:a16="http://schemas.microsoft.com/office/drawing/2014/main" id="{AFC2D2F9-EC48-49FB-28DD-FB49F61EC50E}"/>
              </a:ext>
            </a:extLst>
          </p:cNvPr>
          <p:cNvGrpSpPr/>
          <p:nvPr/>
        </p:nvGrpSpPr>
        <p:grpSpPr>
          <a:xfrm>
            <a:off x="9622721" y="5320201"/>
            <a:ext cx="630301" cy="825183"/>
            <a:chOff x="8474613" y="4919653"/>
            <a:chExt cx="783258" cy="1062066"/>
          </a:xfrm>
        </p:grpSpPr>
        <p:pic>
          <p:nvPicPr>
            <p:cNvPr id="4" name="グラフィックス 3">
              <a:extLst>
                <a:ext uri="{FF2B5EF4-FFF2-40B4-BE49-F238E27FC236}">
                  <a16:creationId xmlns:a16="http://schemas.microsoft.com/office/drawing/2014/main" id="{EA02ED74-D160-4B18-20A2-F5E10D05FA5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40369" y="4919653"/>
              <a:ext cx="692818" cy="692818"/>
            </a:xfrm>
            <a:prstGeom prst="rect">
              <a:avLst/>
            </a:prstGeom>
          </p:spPr>
        </p:pic>
        <p:sp>
          <p:nvSpPr>
            <p:cNvPr id="7" name="TextBox 183">
              <a:extLst>
                <a:ext uri="{FF2B5EF4-FFF2-40B4-BE49-F238E27FC236}">
                  <a16:creationId xmlns:a16="http://schemas.microsoft.com/office/drawing/2014/main" id="{31BCC632-544C-A9F8-10E4-21DE2563F5DD}"/>
                </a:ext>
              </a:extLst>
            </p:cNvPr>
            <p:cNvSpPr txBox="1"/>
            <p:nvPr/>
          </p:nvSpPr>
          <p:spPr>
            <a:xfrm>
              <a:off x="8474613" y="5585589"/>
              <a:ext cx="783258" cy="396130"/>
            </a:xfrm>
            <a:prstGeom prst="rect">
              <a:avLst/>
            </a:prstGeom>
            <a:noFill/>
          </p:spPr>
          <p:txBody>
            <a:bodyPr wrap="none" rtlCol="0">
              <a:spAutoFit/>
            </a:bodyPr>
            <a:lstStyle/>
            <a:p>
              <a:pPr algn="l"/>
              <a:r>
                <a:rPr lang="en-US" sz="1400" spc="0" baseline="0" dirty="0">
                  <a:solidFill>
                    <a:srgbClr val="000000"/>
                  </a:solidFill>
                  <a:latin typeface="Oracle Sans"/>
                  <a:cs typeface="Oracle Sans"/>
                  <a:sym typeface="Oracle Sans"/>
                  <a:rtl val="0"/>
                </a:rPr>
                <a:t>APEX</a:t>
              </a:r>
            </a:p>
          </p:txBody>
        </p:sp>
      </p:grpSp>
      <p:grpSp>
        <p:nvGrpSpPr>
          <p:cNvPr id="8" name="グループ化 7">
            <a:extLst>
              <a:ext uri="{FF2B5EF4-FFF2-40B4-BE49-F238E27FC236}">
                <a16:creationId xmlns:a16="http://schemas.microsoft.com/office/drawing/2014/main" id="{0B165B45-08C6-1C13-45D2-6CFDE711AAA1}"/>
              </a:ext>
            </a:extLst>
          </p:cNvPr>
          <p:cNvGrpSpPr/>
          <p:nvPr/>
        </p:nvGrpSpPr>
        <p:grpSpPr>
          <a:xfrm>
            <a:off x="11600333" y="5300095"/>
            <a:ext cx="843501" cy="931513"/>
            <a:chOff x="8754855" y="3081136"/>
            <a:chExt cx="843501" cy="931513"/>
          </a:xfrm>
        </p:grpSpPr>
        <p:grpSp>
          <p:nvGrpSpPr>
            <p:cNvPr id="9" name="Graphic 3">
              <a:extLst>
                <a:ext uri="{FF2B5EF4-FFF2-40B4-BE49-F238E27FC236}">
                  <a16:creationId xmlns:a16="http://schemas.microsoft.com/office/drawing/2014/main" id="{5352A621-C923-6ED5-4152-65D916AC35D6}"/>
                </a:ext>
              </a:extLst>
            </p:cNvPr>
            <p:cNvGrpSpPr/>
            <p:nvPr/>
          </p:nvGrpSpPr>
          <p:grpSpPr>
            <a:xfrm>
              <a:off x="8861914" y="3081136"/>
              <a:ext cx="612742" cy="430463"/>
              <a:chOff x="4722795" y="3859576"/>
              <a:chExt cx="513347" cy="352868"/>
            </a:xfrm>
          </p:grpSpPr>
          <p:grpSp>
            <p:nvGrpSpPr>
              <p:cNvPr id="16" name="Graphic 3">
                <a:extLst>
                  <a:ext uri="{FF2B5EF4-FFF2-40B4-BE49-F238E27FC236}">
                    <a16:creationId xmlns:a16="http://schemas.microsoft.com/office/drawing/2014/main" id="{B0875491-1483-D8FD-2E70-B2AC7A88E446}"/>
                  </a:ext>
                </a:extLst>
              </p:cNvPr>
              <p:cNvGrpSpPr/>
              <p:nvPr/>
            </p:nvGrpSpPr>
            <p:grpSpPr>
              <a:xfrm>
                <a:off x="4722795" y="3859576"/>
                <a:ext cx="513347" cy="352868"/>
                <a:chOff x="4722795" y="3859576"/>
                <a:chExt cx="513347" cy="352868"/>
              </a:xfrm>
              <a:solidFill>
                <a:srgbClr val="FFFFFF"/>
              </a:solidFill>
            </p:grpSpPr>
            <p:sp>
              <p:nvSpPr>
                <p:cNvPr id="28" name="Freeform: Shape 581">
                  <a:extLst>
                    <a:ext uri="{FF2B5EF4-FFF2-40B4-BE49-F238E27FC236}">
                      <a16:creationId xmlns:a16="http://schemas.microsoft.com/office/drawing/2014/main" id="{E2346B22-A1E4-CAE0-E36A-503E0ABD076F}"/>
                    </a:ext>
                  </a:extLst>
                </p:cNvPr>
                <p:cNvSpPr/>
                <p:nvPr/>
              </p:nvSpPr>
              <p:spPr>
                <a:xfrm>
                  <a:off x="4727005" y="3863779"/>
                  <a:ext cx="504941" cy="344475"/>
                </a:xfrm>
                <a:custGeom>
                  <a:avLst/>
                  <a:gdLst>
                    <a:gd name="connsiteX0" fmla="*/ 350353 w 504941"/>
                    <a:gd name="connsiteY0" fmla="*/ 344475 h 344475"/>
                    <a:gd name="connsiteX1" fmla="*/ 350353 w 504941"/>
                    <a:gd name="connsiteY1" fmla="*/ 310870 h 344475"/>
                    <a:gd name="connsiteX2" fmla="*/ 64694 w 504941"/>
                    <a:gd name="connsiteY2" fmla="*/ 310870 h 344475"/>
                    <a:gd name="connsiteX3" fmla="*/ 64694 w 504941"/>
                    <a:gd name="connsiteY3" fmla="*/ 153754 h 344475"/>
                    <a:gd name="connsiteX4" fmla="*/ 0 w 504941"/>
                    <a:gd name="connsiteY4" fmla="*/ 77297 h 344475"/>
                    <a:gd name="connsiteX5" fmla="*/ 77297 w 504941"/>
                    <a:gd name="connsiteY5" fmla="*/ 0 h 344475"/>
                    <a:gd name="connsiteX6" fmla="*/ 145348 w 504941"/>
                    <a:gd name="connsiteY6" fmla="*/ 42011 h 344475"/>
                    <a:gd name="connsiteX7" fmla="*/ 440253 w 504941"/>
                    <a:gd name="connsiteY7" fmla="*/ 42011 h 344475"/>
                    <a:gd name="connsiteX8" fmla="*/ 440253 w 504941"/>
                    <a:gd name="connsiteY8" fmla="*/ 189881 h 344475"/>
                    <a:gd name="connsiteX9" fmla="*/ 504941 w 504941"/>
                    <a:gd name="connsiteY9" fmla="*/ 189881 h 344475"/>
                    <a:gd name="connsiteX10" fmla="*/ 504941 w 504941"/>
                    <a:gd name="connsiteY10" fmla="*/ 344475 h 344475"/>
                    <a:gd name="connsiteX11" fmla="*/ 350353 w 504941"/>
                    <a:gd name="connsiteY11" fmla="*/ 344475 h 34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941" h="344475">
                      <a:moveTo>
                        <a:pt x="350353" y="344475"/>
                      </a:moveTo>
                      <a:lnTo>
                        <a:pt x="350353" y="310870"/>
                      </a:lnTo>
                      <a:lnTo>
                        <a:pt x="64694" y="310870"/>
                      </a:lnTo>
                      <a:lnTo>
                        <a:pt x="64694" y="153754"/>
                      </a:lnTo>
                      <a:cubicBezTo>
                        <a:pt x="27727" y="147876"/>
                        <a:pt x="0" y="115946"/>
                        <a:pt x="0" y="77297"/>
                      </a:cubicBezTo>
                      <a:cubicBezTo>
                        <a:pt x="0" y="34452"/>
                        <a:pt x="34445" y="0"/>
                        <a:pt x="77297" y="0"/>
                      </a:cubicBezTo>
                      <a:cubicBezTo>
                        <a:pt x="105859" y="0"/>
                        <a:pt x="132745" y="15965"/>
                        <a:pt x="145348" y="42011"/>
                      </a:cubicBezTo>
                      <a:lnTo>
                        <a:pt x="440253" y="42011"/>
                      </a:lnTo>
                      <a:lnTo>
                        <a:pt x="440253" y="189881"/>
                      </a:lnTo>
                      <a:lnTo>
                        <a:pt x="504941" y="189881"/>
                      </a:lnTo>
                      <a:lnTo>
                        <a:pt x="504941" y="344475"/>
                      </a:lnTo>
                      <a:lnTo>
                        <a:pt x="350353" y="344475"/>
                      </a:lnTo>
                      <a:close/>
                    </a:path>
                  </a:pathLst>
                </a:custGeom>
                <a:solidFill>
                  <a:srgbClr val="FFFFFF"/>
                </a:solidFill>
                <a:ln w="6417" cap="flat">
                  <a:noFill/>
                  <a:prstDash val="solid"/>
                  <a:miter/>
                </a:ln>
              </p:spPr>
              <p:txBody>
                <a:bodyPr rtlCol="0" anchor="ctr"/>
                <a:lstStyle/>
                <a:p>
                  <a:endParaRPr lang="en-US"/>
                </a:p>
              </p:txBody>
            </p:sp>
            <p:sp>
              <p:nvSpPr>
                <p:cNvPr id="29" name="Freeform: Shape 582">
                  <a:extLst>
                    <a:ext uri="{FF2B5EF4-FFF2-40B4-BE49-F238E27FC236}">
                      <a16:creationId xmlns:a16="http://schemas.microsoft.com/office/drawing/2014/main" id="{16743F42-DEF5-3685-A7D1-D47D46A6F8EB}"/>
                    </a:ext>
                  </a:extLst>
                </p:cNvPr>
                <p:cNvSpPr/>
                <p:nvPr/>
              </p:nvSpPr>
              <p:spPr>
                <a:xfrm>
                  <a:off x="4722795" y="3859576"/>
                  <a:ext cx="513347" cy="352868"/>
                </a:xfrm>
                <a:custGeom>
                  <a:avLst/>
                  <a:gdLst>
                    <a:gd name="connsiteX0" fmla="*/ 81494 w 513347"/>
                    <a:gd name="connsiteY0" fmla="*/ 8400 h 352868"/>
                    <a:gd name="connsiteX1" fmla="*/ 147029 w 513347"/>
                    <a:gd name="connsiteY1" fmla="*/ 50411 h 352868"/>
                    <a:gd name="connsiteX2" fmla="*/ 440253 w 513347"/>
                    <a:gd name="connsiteY2" fmla="*/ 50411 h 352868"/>
                    <a:gd name="connsiteX3" fmla="*/ 440253 w 513347"/>
                    <a:gd name="connsiteY3" fmla="*/ 198280 h 352868"/>
                    <a:gd name="connsiteX4" fmla="*/ 504948 w 513347"/>
                    <a:gd name="connsiteY4" fmla="*/ 198280 h 352868"/>
                    <a:gd name="connsiteX5" fmla="*/ 504948 w 513347"/>
                    <a:gd name="connsiteY5" fmla="*/ 344469 h 352868"/>
                    <a:gd name="connsiteX6" fmla="*/ 358753 w 513347"/>
                    <a:gd name="connsiteY6" fmla="*/ 344469 h 352868"/>
                    <a:gd name="connsiteX7" fmla="*/ 358753 w 513347"/>
                    <a:gd name="connsiteY7" fmla="*/ 310864 h 352868"/>
                    <a:gd name="connsiteX8" fmla="*/ 73094 w 513347"/>
                    <a:gd name="connsiteY8" fmla="*/ 310864 h 352868"/>
                    <a:gd name="connsiteX9" fmla="*/ 73094 w 513347"/>
                    <a:gd name="connsiteY9" fmla="*/ 153747 h 352868"/>
                    <a:gd name="connsiteX10" fmla="*/ 8400 w 513347"/>
                    <a:gd name="connsiteY10" fmla="*/ 81494 h 352868"/>
                    <a:gd name="connsiteX11" fmla="*/ 81494 w 513347"/>
                    <a:gd name="connsiteY11" fmla="*/ 8400 h 352868"/>
                    <a:gd name="connsiteX12" fmla="*/ 81494 w 513347"/>
                    <a:gd name="connsiteY12" fmla="*/ 0 h 352868"/>
                    <a:gd name="connsiteX13" fmla="*/ 0 w 513347"/>
                    <a:gd name="connsiteY13" fmla="*/ 81494 h 352868"/>
                    <a:gd name="connsiteX14" fmla="*/ 64694 w 513347"/>
                    <a:gd name="connsiteY14" fmla="*/ 161313 h 352868"/>
                    <a:gd name="connsiteX15" fmla="*/ 64694 w 513347"/>
                    <a:gd name="connsiteY15" fmla="*/ 310864 h 352868"/>
                    <a:gd name="connsiteX16" fmla="*/ 64694 w 513347"/>
                    <a:gd name="connsiteY16" fmla="*/ 319264 h 352868"/>
                    <a:gd name="connsiteX17" fmla="*/ 73094 w 513347"/>
                    <a:gd name="connsiteY17" fmla="*/ 319264 h 352868"/>
                    <a:gd name="connsiteX18" fmla="*/ 350353 w 513347"/>
                    <a:gd name="connsiteY18" fmla="*/ 319264 h 352868"/>
                    <a:gd name="connsiteX19" fmla="*/ 350353 w 513347"/>
                    <a:gd name="connsiteY19" fmla="*/ 344469 h 352868"/>
                    <a:gd name="connsiteX20" fmla="*/ 350353 w 513347"/>
                    <a:gd name="connsiteY20" fmla="*/ 352869 h 352868"/>
                    <a:gd name="connsiteX21" fmla="*/ 358753 w 513347"/>
                    <a:gd name="connsiteY21" fmla="*/ 352869 h 352868"/>
                    <a:gd name="connsiteX22" fmla="*/ 504948 w 513347"/>
                    <a:gd name="connsiteY22" fmla="*/ 352869 h 352868"/>
                    <a:gd name="connsiteX23" fmla="*/ 513347 w 513347"/>
                    <a:gd name="connsiteY23" fmla="*/ 352869 h 352868"/>
                    <a:gd name="connsiteX24" fmla="*/ 513347 w 513347"/>
                    <a:gd name="connsiteY24" fmla="*/ 344469 h 352868"/>
                    <a:gd name="connsiteX25" fmla="*/ 513347 w 513347"/>
                    <a:gd name="connsiteY25" fmla="*/ 198280 h 352868"/>
                    <a:gd name="connsiteX26" fmla="*/ 513347 w 513347"/>
                    <a:gd name="connsiteY26" fmla="*/ 189874 h 352868"/>
                    <a:gd name="connsiteX27" fmla="*/ 504948 w 513347"/>
                    <a:gd name="connsiteY27" fmla="*/ 189874 h 352868"/>
                    <a:gd name="connsiteX28" fmla="*/ 448653 w 513347"/>
                    <a:gd name="connsiteY28" fmla="*/ 189874 h 352868"/>
                    <a:gd name="connsiteX29" fmla="*/ 448653 w 513347"/>
                    <a:gd name="connsiteY29" fmla="*/ 50411 h 352868"/>
                    <a:gd name="connsiteX30" fmla="*/ 448653 w 513347"/>
                    <a:gd name="connsiteY30" fmla="*/ 42005 h 352868"/>
                    <a:gd name="connsiteX31" fmla="*/ 440253 w 513347"/>
                    <a:gd name="connsiteY31" fmla="*/ 42005 h 352868"/>
                    <a:gd name="connsiteX32" fmla="*/ 152073 w 513347"/>
                    <a:gd name="connsiteY32" fmla="*/ 42005 h 352868"/>
                    <a:gd name="connsiteX33" fmla="*/ 81494 w 513347"/>
                    <a:gd name="connsiteY33" fmla="*/ 0 h 35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13347" h="352868">
                      <a:moveTo>
                        <a:pt x="81494" y="8400"/>
                      </a:moveTo>
                      <a:cubicBezTo>
                        <a:pt x="110902" y="8400"/>
                        <a:pt x="135267" y="25205"/>
                        <a:pt x="147029" y="50411"/>
                      </a:cubicBezTo>
                      <a:lnTo>
                        <a:pt x="440253" y="50411"/>
                      </a:lnTo>
                      <a:lnTo>
                        <a:pt x="440253" y="198280"/>
                      </a:lnTo>
                      <a:lnTo>
                        <a:pt x="504948" y="198280"/>
                      </a:lnTo>
                      <a:lnTo>
                        <a:pt x="504948" y="344469"/>
                      </a:lnTo>
                      <a:lnTo>
                        <a:pt x="358753" y="344469"/>
                      </a:lnTo>
                      <a:lnTo>
                        <a:pt x="358753" y="310864"/>
                      </a:lnTo>
                      <a:lnTo>
                        <a:pt x="73094" y="310864"/>
                      </a:lnTo>
                      <a:lnTo>
                        <a:pt x="73094" y="153747"/>
                      </a:lnTo>
                      <a:cubicBezTo>
                        <a:pt x="36967" y="149551"/>
                        <a:pt x="8400" y="118461"/>
                        <a:pt x="8400" y="81494"/>
                      </a:cubicBezTo>
                      <a:cubicBezTo>
                        <a:pt x="8400" y="41164"/>
                        <a:pt x="41171" y="8400"/>
                        <a:pt x="81494" y="8400"/>
                      </a:cubicBezTo>
                      <a:close/>
                      <a:moveTo>
                        <a:pt x="81494" y="0"/>
                      </a:moveTo>
                      <a:cubicBezTo>
                        <a:pt x="36127" y="0"/>
                        <a:pt x="0" y="36127"/>
                        <a:pt x="0" y="81494"/>
                      </a:cubicBezTo>
                      <a:cubicBezTo>
                        <a:pt x="0" y="120142"/>
                        <a:pt x="26887" y="153747"/>
                        <a:pt x="64694" y="161313"/>
                      </a:cubicBezTo>
                      <a:lnTo>
                        <a:pt x="64694" y="310864"/>
                      </a:lnTo>
                      <a:lnTo>
                        <a:pt x="64694" y="319264"/>
                      </a:lnTo>
                      <a:lnTo>
                        <a:pt x="73094" y="319264"/>
                      </a:lnTo>
                      <a:lnTo>
                        <a:pt x="350353" y="319264"/>
                      </a:lnTo>
                      <a:lnTo>
                        <a:pt x="350353" y="344469"/>
                      </a:lnTo>
                      <a:lnTo>
                        <a:pt x="350353" y="352869"/>
                      </a:lnTo>
                      <a:lnTo>
                        <a:pt x="358753" y="352869"/>
                      </a:lnTo>
                      <a:lnTo>
                        <a:pt x="504948" y="352869"/>
                      </a:lnTo>
                      <a:lnTo>
                        <a:pt x="513347" y="352869"/>
                      </a:lnTo>
                      <a:lnTo>
                        <a:pt x="513347" y="344469"/>
                      </a:lnTo>
                      <a:lnTo>
                        <a:pt x="513347" y="198280"/>
                      </a:lnTo>
                      <a:lnTo>
                        <a:pt x="513347" y="189874"/>
                      </a:lnTo>
                      <a:lnTo>
                        <a:pt x="504948" y="189874"/>
                      </a:lnTo>
                      <a:lnTo>
                        <a:pt x="448653" y="189874"/>
                      </a:lnTo>
                      <a:lnTo>
                        <a:pt x="448653" y="50411"/>
                      </a:lnTo>
                      <a:lnTo>
                        <a:pt x="448653" y="42005"/>
                      </a:lnTo>
                      <a:lnTo>
                        <a:pt x="440253" y="42005"/>
                      </a:lnTo>
                      <a:lnTo>
                        <a:pt x="152073" y="42005"/>
                      </a:lnTo>
                      <a:cubicBezTo>
                        <a:pt x="137789" y="15959"/>
                        <a:pt x="110902" y="0"/>
                        <a:pt x="81494" y="0"/>
                      </a:cubicBezTo>
                      <a:close/>
                    </a:path>
                  </a:pathLst>
                </a:custGeom>
                <a:solidFill>
                  <a:srgbClr val="FFFFFF"/>
                </a:solidFill>
                <a:ln w="6417" cap="flat">
                  <a:noFill/>
                  <a:prstDash val="solid"/>
                  <a:miter/>
                </a:ln>
              </p:spPr>
              <p:txBody>
                <a:bodyPr rtlCol="0" anchor="ctr"/>
                <a:lstStyle/>
                <a:p>
                  <a:endParaRPr lang="en-US"/>
                </a:p>
              </p:txBody>
            </p:sp>
          </p:grpSp>
          <p:grpSp>
            <p:nvGrpSpPr>
              <p:cNvPr id="18" name="Graphic 3">
                <a:extLst>
                  <a:ext uri="{FF2B5EF4-FFF2-40B4-BE49-F238E27FC236}">
                    <a16:creationId xmlns:a16="http://schemas.microsoft.com/office/drawing/2014/main" id="{754F6535-9102-A505-8434-EF4D00784D64}"/>
                  </a:ext>
                </a:extLst>
              </p:cNvPr>
              <p:cNvGrpSpPr/>
              <p:nvPr/>
            </p:nvGrpSpPr>
            <p:grpSpPr>
              <a:xfrm>
                <a:off x="4731195" y="3867975"/>
                <a:ext cx="496547" cy="336069"/>
                <a:chOff x="4731195" y="3867975"/>
                <a:chExt cx="496547" cy="336069"/>
              </a:xfrm>
              <a:solidFill>
                <a:srgbClr val="2D5967"/>
              </a:solidFill>
            </p:grpSpPr>
            <p:sp>
              <p:nvSpPr>
                <p:cNvPr id="22" name="Freeform: Shape 584">
                  <a:extLst>
                    <a:ext uri="{FF2B5EF4-FFF2-40B4-BE49-F238E27FC236}">
                      <a16:creationId xmlns:a16="http://schemas.microsoft.com/office/drawing/2014/main" id="{FE50F212-9501-DBFE-9899-25C076BD0DA5}"/>
                    </a:ext>
                  </a:extLst>
                </p:cNvPr>
                <p:cNvSpPr/>
                <p:nvPr/>
              </p:nvSpPr>
              <p:spPr>
                <a:xfrm>
                  <a:off x="4877390" y="3909986"/>
                  <a:ext cx="285658" cy="157950"/>
                </a:xfrm>
                <a:custGeom>
                  <a:avLst/>
                  <a:gdLst>
                    <a:gd name="connsiteX0" fmla="*/ 253728 w 285658"/>
                    <a:gd name="connsiteY0" fmla="*/ 16799 h 157950"/>
                    <a:gd name="connsiteX1" fmla="*/ 102496 w 285658"/>
                    <a:gd name="connsiteY1" fmla="*/ 136948 h 157950"/>
                    <a:gd name="connsiteX2" fmla="*/ 7559 w 285658"/>
                    <a:gd name="connsiteY2" fmla="*/ 61332 h 157950"/>
                    <a:gd name="connsiteX3" fmla="*/ 0 w 285658"/>
                    <a:gd name="connsiteY3" fmla="*/ 76450 h 157950"/>
                    <a:gd name="connsiteX4" fmla="*/ 102496 w 285658"/>
                    <a:gd name="connsiteY4" fmla="*/ 157950 h 157950"/>
                    <a:gd name="connsiteX5" fmla="*/ 268853 w 285658"/>
                    <a:gd name="connsiteY5" fmla="*/ 25205 h 157950"/>
                    <a:gd name="connsiteX6" fmla="*/ 268853 w 285658"/>
                    <a:gd name="connsiteY6" fmla="*/ 135267 h 157950"/>
                    <a:gd name="connsiteX7" fmla="*/ 285659 w 285658"/>
                    <a:gd name="connsiteY7" fmla="*/ 135267 h 157950"/>
                    <a:gd name="connsiteX8" fmla="*/ 285659 w 285658"/>
                    <a:gd name="connsiteY8" fmla="*/ 0 h 157950"/>
                    <a:gd name="connsiteX9" fmla="*/ 6718 w 285658"/>
                    <a:gd name="connsiteY9" fmla="*/ 0 h 157950"/>
                    <a:gd name="connsiteX10" fmla="*/ 11762 w 285658"/>
                    <a:gd name="connsiteY10" fmla="*/ 16799 h 157950"/>
                    <a:gd name="connsiteX11" fmla="*/ 253728 w 285658"/>
                    <a:gd name="connsiteY11" fmla="*/ 16799 h 15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658" h="157950">
                      <a:moveTo>
                        <a:pt x="253728" y="16799"/>
                      </a:moveTo>
                      <a:lnTo>
                        <a:pt x="102496" y="136948"/>
                      </a:lnTo>
                      <a:lnTo>
                        <a:pt x="7559" y="61332"/>
                      </a:lnTo>
                      <a:cubicBezTo>
                        <a:pt x="5878" y="66369"/>
                        <a:pt x="3356" y="71413"/>
                        <a:pt x="0" y="76450"/>
                      </a:cubicBezTo>
                      <a:lnTo>
                        <a:pt x="102496" y="157950"/>
                      </a:lnTo>
                      <a:lnTo>
                        <a:pt x="268853" y="25205"/>
                      </a:lnTo>
                      <a:lnTo>
                        <a:pt x="268853" y="135267"/>
                      </a:lnTo>
                      <a:lnTo>
                        <a:pt x="285659" y="135267"/>
                      </a:lnTo>
                      <a:lnTo>
                        <a:pt x="285659" y="0"/>
                      </a:lnTo>
                      <a:lnTo>
                        <a:pt x="6718" y="0"/>
                      </a:lnTo>
                      <a:cubicBezTo>
                        <a:pt x="8400" y="5037"/>
                        <a:pt x="10081" y="10921"/>
                        <a:pt x="11762" y="16799"/>
                      </a:cubicBezTo>
                      <a:lnTo>
                        <a:pt x="253728" y="16799"/>
                      </a:lnTo>
                      <a:close/>
                    </a:path>
                  </a:pathLst>
                </a:custGeom>
                <a:solidFill>
                  <a:srgbClr val="2D5967"/>
                </a:solidFill>
                <a:ln w="6417" cap="flat">
                  <a:noFill/>
                  <a:prstDash val="solid"/>
                  <a:miter/>
                </a:ln>
              </p:spPr>
              <p:txBody>
                <a:bodyPr rtlCol="0" anchor="ctr"/>
                <a:lstStyle/>
                <a:p>
                  <a:endParaRPr lang="en-US"/>
                </a:p>
              </p:txBody>
            </p:sp>
            <p:sp>
              <p:nvSpPr>
                <p:cNvPr id="23" name="Freeform: Shape 585">
                  <a:extLst>
                    <a:ext uri="{FF2B5EF4-FFF2-40B4-BE49-F238E27FC236}">
                      <a16:creationId xmlns:a16="http://schemas.microsoft.com/office/drawing/2014/main" id="{D7BFD7BE-D996-03DD-23A4-AF562B919941}"/>
                    </a:ext>
                  </a:extLst>
                </p:cNvPr>
                <p:cNvSpPr/>
                <p:nvPr/>
              </p:nvSpPr>
              <p:spPr>
                <a:xfrm>
                  <a:off x="4795889" y="4025926"/>
                  <a:ext cx="273057" cy="144513"/>
                </a:xfrm>
                <a:custGeom>
                  <a:avLst/>
                  <a:gdLst>
                    <a:gd name="connsiteX0" fmla="*/ 16806 w 273057"/>
                    <a:gd name="connsiteY0" fmla="*/ 127708 h 144513"/>
                    <a:gd name="connsiteX1" fmla="*/ 16806 w 273057"/>
                    <a:gd name="connsiteY1" fmla="*/ 0 h 144513"/>
                    <a:gd name="connsiteX2" fmla="*/ 8406 w 273057"/>
                    <a:gd name="connsiteY2" fmla="*/ 0 h 144513"/>
                    <a:gd name="connsiteX3" fmla="*/ 0 w 273057"/>
                    <a:gd name="connsiteY3" fmla="*/ 0 h 144513"/>
                    <a:gd name="connsiteX4" fmla="*/ 0 w 273057"/>
                    <a:gd name="connsiteY4" fmla="*/ 144514 h 144513"/>
                    <a:gd name="connsiteX5" fmla="*/ 273056 w 273057"/>
                    <a:gd name="connsiteY5" fmla="*/ 144514 h 144513"/>
                    <a:gd name="connsiteX6" fmla="*/ 273056 w 273057"/>
                    <a:gd name="connsiteY6" fmla="*/ 127708 h 144513"/>
                    <a:gd name="connsiteX7" fmla="*/ 16806 w 273057"/>
                    <a:gd name="connsiteY7" fmla="*/ 127708 h 144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3057" h="144513">
                      <a:moveTo>
                        <a:pt x="16806" y="127708"/>
                      </a:moveTo>
                      <a:lnTo>
                        <a:pt x="16806" y="0"/>
                      </a:lnTo>
                      <a:cubicBezTo>
                        <a:pt x="14284" y="0"/>
                        <a:pt x="10922" y="0"/>
                        <a:pt x="8406" y="0"/>
                      </a:cubicBezTo>
                      <a:cubicBezTo>
                        <a:pt x="5884" y="0"/>
                        <a:pt x="2522" y="0"/>
                        <a:pt x="0" y="0"/>
                      </a:cubicBezTo>
                      <a:lnTo>
                        <a:pt x="0" y="144514"/>
                      </a:lnTo>
                      <a:lnTo>
                        <a:pt x="273056" y="144514"/>
                      </a:lnTo>
                      <a:lnTo>
                        <a:pt x="273056" y="127708"/>
                      </a:lnTo>
                      <a:cubicBezTo>
                        <a:pt x="273897" y="127708"/>
                        <a:pt x="16806" y="127708"/>
                        <a:pt x="16806" y="127708"/>
                      </a:cubicBezTo>
                      <a:close/>
                    </a:path>
                  </a:pathLst>
                </a:custGeom>
                <a:solidFill>
                  <a:srgbClr val="2D5967"/>
                </a:solidFill>
                <a:ln w="6417" cap="flat">
                  <a:noFill/>
                  <a:prstDash val="solid"/>
                  <a:miter/>
                </a:ln>
              </p:spPr>
              <p:txBody>
                <a:bodyPr rtlCol="0" anchor="ctr"/>
                <a:lstStyle/>
                <a:p>
                  <a:endParaRPr lang="en-US"/>
                </a:p>
              </p:txBody>
            </p:sp>
            <p:sp>
              <p:nvSpPr>
                <p:cNvPr id="24" name="Freeform: Shape 586">
                  <a:extLst>
                    <a:ext uri="{FF2B5EF4-FFF2-40B4-BE49-F238E27FC236}">
                      <a16:creationId xmlns:a16="http://schemas.microsoft.com/office/drawing/2014/main" id="{75421CA0-68E0-FF66-1B4A-91A0E8BB4F66}"/>
                    </a:ext>
                  </a:extLst>
                </p:cNvPr>
                <p:cNvSpPr/>
                <p:nvPr/>
              </p:nvSpPr>
              <p:spPr>
                <a:xfrm>
                  <a:off x="4731195" y="3867975"/>
                  <a:ext cx="146194" cy="146188"/>
                </a:xfrm>
                <a:custGeom>
                  <a:avLst/>
                  <a:gdLst>
                    <a:gd name="connsiteX0" fmla="*/ 146195 w 146194"/>
                    <a:gd name="connsiteY0" fmla="*/ 73094 h 146188"/>
                    <a:gd name="connsiteX1" fmla="*/ 73094 w 146194"/>
                    <a:gd name="connsiteY1" fmla="*/ 0 h 146188"/>
                    <a:gd name="connsiteX2" fmla="*/ 0 w 146194"/>
                    <a:gd name="connsiteY2" fmla="*/ 73094 h 146188"/>
                    <a:gd name="connsiteX3" fmla="*/ 73094 w 146194"/>
                    <a:gd name="connsiteY3" fmla="*/ 146188 h 146188"/>
                    <a:gd name="connsiteX4" fmla="*/ 146195 w 146194"/>
                    <a:gd name="connsiteY4" fmla="*/ 73094 h 146188"/>
                    <a:gd name="connsiteX5" fmla="*/ 73094 w 146194"/>
                    <a:gd name="connsiteY5" fmla="*/ 16806 h 146188"/>
                    <a:gd name="connsiteX6" fmla="*/ 129389 w 146194"/>
                    <a:gd name="connsiteY6" fmla="*/ 73094 h 146188"/>
                    <a:gd name="connsiteX7" fmla="*/ 73094 w 146194"/>
                    <a:gd name="connsiteY7" fmla="*/ 129389 h 146188"/>
                    <a:gd name="connsiteX8" fmla="*/ 16805 w 146194"/>
                    <a:gd name="connsiteY8" fmla="*/ 73094 h 146188"/>
                    <a:gd name="connsiteX9" fmla="*/ 73094 w 146194"/>
                    <a:gd name="connsiteY9" fmla="*/ 16806 h 14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194" h="146188">
                      <a:moveTo>
                        <a:pt x="146195" y="73094"/>
                      </a:moveTo>
                      <a:cubicBezTo>
                        <a:pt x="146195" y="32764"/>
                        <a:pt x="113424" y="0"/>
                        <a:pt x="73094" y="0"/>
                      </a:cubicBezTo>
                      <a:cubicBezTo>
                        <a:pt x="32771" y="0"/>
                        <a:pt x="0" y="32764"/>
                        <a:pt x="0" y="73094"/>
                      </a:cubicBezTo>
                      <a:cubicBezTo>
                        <a:pt x="0" y="113424"/>
                        <a:pt x="32771" y="146188"/>
                        <a:pt x="73094" y="146188"/>
                      </a:cubicBezTo>
                      <a:cubicBezTo>
                        <a:pt x="113424" y="146188"/>
                        <a:pt x="146195" y="113424"/>
                        <a:pt x="146195" y="73094"/>
                      </a:cubicBezTo>
                      <a:close/>
                      <a:moveTo>
                        <a:pt x="73094" y="16806"/>
                      </a:moveTo>
                      <a:cubicBezTo>
                        <a:pt x="104184" y="16806"/>
                        <a:pt x="129389" y="42011"/>
                        <a:pt x="129389" y="73094"/>
                      </a:cubicBezTo>
                      <a:cubicBezTo>
                        <a:pt x="129389" y="104184"/>
                        <a:pt x="104184" y="129389"/>
                        <a:pt x="73094" y="129389"/>
                      </a:cubicBezTo>
                      <a:cubicBezTo>
                        <a:pt x="42011" y="129389"/>
                        <a:pt x="16805" y="104184"/>
                        <a:pt x="16805" y="73094"/>
                      </a:cubicBezTo>
                      <a:cubicBezTo>
                        <a:pt x="16805" y="42011"/>
                        <a:pt x="42011" y="16806"/>
                        <a:pt x="73094" y="16806"/>
                      </a:cubicBezTo>
                      <a:close/>
                    </a:path>
                  </a:pathLst>
                </a:custGeom>
                <a:solidFill>
                  <a:srgbClr val="2D5967"/>
                </a:solidFill>
                <a:ln w="6417" cap="flat">
                  <a:noFill/>
                  <a:prstDash val="solid"/>
                  <a:miter/>
                </a:ln>
              </p:spPr>
              <p:txBody>
                <a:bodyPr rtlCol="0" anchor="ctr"/>
                <a:lstStyle/>
                <a:p>
                  <a:endParaRPr lang="en-US"/>
                </a:p>
              </p:txBody>
            </p:sp>
            <p:sp>
              <p:nvSpPr>
                <p:cNvPr id="25" name="Freeform: Shape 587">
                  <a:extLst>
                    <a:ext uri="{FF2B5EF4-FFF2-40B4-BE49-F238E27FC236}">
                      <a16:creationId xmlns:a16="http://schemas.microsoft.com/office/drawing/2014/main" id="{CB06DEFA-0353-68F6-D60C-51C4F11E8999}"/>
                    </a:ext>
                  </a:extLst>
                </p:cNvPr>
                <p:cNvSpPr/>
                <p:nvPr/>
              </p:nvSpPr>
              <p:spPr>
                <a:xfrm>
                  <a:off x="4765647" y="3899065"/>
                  <a:ext cx="82334" cy="83175"/>
                </a:xfrm>
                <a:custGeom>
                  <a:avLst/>
                  <a:gdLst>
                    <a:gd name="connsiteX0" fmla="*/ 20162 w 82334"/>
                    <a:gd name="connsiteY0" fmla="*/ 77291 h 83175"/>
                    <a:gd name="connsiteX1" fmla="*/ 41164 w 82334"/>
                    <a:gd name="connsiteY1" fmla="*/ 83175 h 83175"/>
                    <a:gd name="connsiteX2" fmla="*/ 52926 w 82334"/>
                    <a:gd name="connsiteY2" fmla="*/ 81494 h 83175"/>
                    <a:gd name="connsiteX3" fmla="*/ 63848 w 82334"/>
                    <a:gd name="connsiteY3" fmla="*/ 76457 h 83175"/>
                    <a:gd name="connsiteX4" fmla="*/ 59651 w 82334"/>
                    <a:gd name="connsiteY4" fmla="*/ 69732 h 83175"/>
                    <a:gd name="connsiteX5" fmla="*/ 57970 w 82334"/>
                    <a:gd name="connsiteY5" fmla="*/ 69732 h 83175"/>
                    <a:gd name="connsiteX6" fmla="*/ 40323 w 82334"/>
                    <a:gd name="connsiteY6" fmla="*/ 74775 h 83175"/>
                    <a:gd name="connsiteX7" fmla="*/ 23524 w 82334"/>
                    <a:gd name="connsiteY7" fmla="*/ 70572 h 83175"/>
                    <a:gd name="connsiteX8" fmla="*/ 11762 w 82334"/>
                    <a:gd name="connsiteY8" fmla="*/ 58810 h 83175"/>
                    <a:gd name="connsiteX9" fmla="*/ 7559 w 82334"/>
                    <a:gd name="connsiteY9" fmla="*/ 42005 h 83175"/>
                    <a:gd name="connsiteX10" fmla="*/ 11762 w 82334"/>
                    <a:gd name="connsiteY10" fmla="*/ 25205 h 83175"/>
                    <a:gd name="connsiteX11" fmla="*/ 24365 w 82334"/>
                    <a:gd name="connsiteY11" fmla="*/ 13443 h 83175"/>
                    <a:gd name="connsiteX12" fmla="*/ 41164 w 82334"/>
                    <a:gd name="connsiteY12" fmla="*/ 9240 h 83175"/>
                    <a:gd name="connsiteX13" fmla="*/ 57970 w 82334"/>
                    <a:gd name="connsiteY13" fmla="*/ 13443 h 83175"/>
                    <a:gd name="connsiteX14" fmla="*/ 69732 w 82334"/>
                    <a:gd name="connsiteY14" fmla="*/ 25205 h 83175"/>
                    <a:gd name="connsiteX15" fmla="*/ 73935 w 82334"/>
                    <a:gd name="connsiteY15" fmla="*/ 42005 h 83175"/>
                    <a:gd name="connsiteX16" fmla="*/ 73935 w 82334"/>
                    <a:gd name="connsiteY16" fmla="*/ 46208 h 83175"/>
                    <a:gd name="connsiteX17" fmla="*/ 72254 w 82334"/>
                    <a:gd name="connsiteY17" fmla="*/ 50411 h 83175"/>
                    <a:gd name="connsiteX18" fmla="*/ 68051 w 82334"/>
                    <a:gd name="connsiteY18" fmla="*/ 52086 h 83175"/>
                    <a:gd name="connsiteX19" fmla="*/ 63013 w 82334"/>
                    <a:gd name="connsiteY19" fmla="*/ 49570 h 83175"/>
                    <a:gd name="connsiteX20" fmla="*/ 62173 w 82334"/>
                    <a:gd name="connsiteY20" fmla="*/ 46208 h 83175"/>
                    <a:gd name="connsiteX21" fmla="*/ 62173 w 82334"/>
                    <a:gd name="connsiteY21" fmla="*/ 21002 h 83175"/>
                    <a:gd name="connsiteX22" fmla="*/ 52086 w 82334"/>
                    <a:gd name="connsiteY22" fmla="*/ 21002 h 83175"/>
                    <a:gd name="connsiteX23" fmla="*/ 52086 w 82334"/>
                    <a:gd name="connsiteY23" fmla="*/ 25205 h 83175"/>
                    <a:gd name="connsiteX24" fmla="*/ 38642 w 82334"/>
                    <a:gd name="connsiteY24" fmla="*/ 21002 h 83175"/>
                    <a:gd name="connsiteX25" fmla="*/ 27721 w 82334"/>
                    <a:gd name="connsiteY25" fmla="*/ 23524 h 83175"/>
                    <a:gd name="connsiteX26" fmla="*/ 19321 w 82334"/>
                    <a:gd name="connsiteY26" fmla="*/ 31924 h 83175"/>
                    <a:gd name="connsiteX27" fmla="*/ 15118 w 82334"/>
                    <a:gd name="connsiteY27" fmla="*/ 42845 h 83175"/>
                    <a:gd name="connsiteX28" fmla="*/ 18481 w 82334"/>
                    <a:gd name="connsiteY28" fmla="*/ 53767 h 83175"/>
                    <a:gd name="connsiteX29" fmla="*/ 26880 w 82334"/>
                    <a:gd name="connsiteY29" fmla="*/ 61332 h 83175"/>
                    <a:gd name="connsiteX30" fmla="*/ 37808 w 82334"/>
                    <a:gd name="connsiteY30" fmla="*/ 64688 h 83175"/>
                    <a:gd name="connsiteX31" fmla="*/ 47889 w 82334"/>
                    <a:gd name="connsiteY31" fmla="*/ 62173 h 83175"/>
                    <a:gd name="connsiteX32" fmla="*/ 55448 w 82334"/>
                    <a:gd name="connsiteY32" fmla="*/ 55448 h 83175"/>
                    <a:gd name="connsiteX33" fmla="*/ 60492 w 82334"/>
                    <a:gd name="connsiteY33" fmla="*/ 58810 h 83175"/>
                    <a:gd name="connsiteX34" fmla="*/ 69732 w 82334"/>
                    <a:gd name="connsiteY34" fmla="*/ 59651 h 83175"/>
                    <a:gd name="connsiteX35" fmla="*/ 72254 w 82334"/>
                    <a:gd name="connsiteY35" fmla="*/ 58810 h 83175"/>
                    <a:gd name="connsiteX36" fmla="*/ 80653 w 82334"/>
                    <a:gd name="connsiteY36" fmla="*/ 51251 h 83175"/>
                    <a:gd name="connsiteX37" fmla="*/ 82334 w 82334"/>
                    <a:gd name="connsiteY37" fmla="*/ 43686 h 83175"/>
                    <a:gd name="connsiteX38" fmla="*/ 82334 w 82334"/>
                    <a:gd name="connsiteY38" fmla="*/ 41164 h 83175"/>
                    <a:gd name="connsiteX39" fmla="*/ 76450 w 82334"/>
                    <a:gd name="connsiteY39" fmla="*/ 21002 h 83175"/>
                    <a:gd name="connsiteX40" fmla="*/ 61332 w 82334"/>
                    <a:gd name="connsiteY40" fmla="*/ 6718 h 83175"/>
                    <a:gd name="connsiteX41" fmla="*/ 41164 w 82334"/>
                    <a:gd name="connsiteY41" fmla="*/ 0 h 83175"/>
                    <a:gd name="connsiteX42" fmla="*/ 20162 w 82334"/>
                    <a:gd name="connsiteY42" fmla="*/ 5878 h 83175"/>
                    <a:gd name="connsiteX43" fmla="*/ 5037 w 82334"/>
                    <a:gd name="connsiteY43" fmla="*/ 21002 h 83175"/>
                    <a:gd name="connsiteX44" fmla="*/ 0 w 82334"/>
                    <a:gd name="connsiteY44" fmla="*/ 42005 h 83175"/>
                    <a:gd name="connsiteX45" fmla="*/ 5878 w 82334"/>
                    <a:gd name="connsiteY45" fmla="*/ 63013 h 83175"/>
                    <a:gd name="connsiteX46" fmla="*/ 20162 w 82334"/>
                    <a:gd name="connsiteY46" fmla="*/ 77291 h 83175"/>
                    <a:gd name="connsiteX47" fmla="*/ 50411 w 82334"/>
                    <a:gd name="connsiteY47" fmla="*/ 48729 h 83175"/>
                    <a:gd name="connsiteX48" fmla="*/ 45367 w 82334"/>
                    <a:gd name="connsiteY48" fmla="*/ 53767 h 83175"/>
                    <a:gd name="connsiteX49" fmla="*/ 38642 w 82334"/>
                    <a:gd name="connsiteY49" fmla="*/ 55448 h 83175"/>
                    <a:gd name="connsiteX50" fmla="*/ 32765 w 82334"/>
                    <a:gd name="connsiteY50" fmla="*/ 52926 h 83175"/>
                    <a:gd name="connsiteX51" fmla="*/ 27721 w 82334"/>
                    <a:gd name="connsiteY51" fmla="*/ 47889 h 83175"/>
                    <a:gd name="connsiteX52" fmla="*/ 26040 w 82334"/>
                    <a:gd name="connsiteY52" fmla="*/ 42005 h 83175"/>
                    <a:gd name="connsiteX53" fmla="*/ 27721 w 82334"/>
                    <a:gd name="connsiteY53" fmla="*/ 35286 h 83175"/>
                    <a:gd name="connsiteX54" fmla="*/ 32765 w 82334"/>
                    <a:gd name="connsiteY54" fmla="*/ 30242 h 83175"/>
                    <a:gd name="connsiteX55" fmla="*/ 39483 w 82334"/>
                    <a:gd name="connsiteY55" fmla="*/ 28561 h 83175"/>
                    <a:gd name="connsiteX56" fmla="*/ 46208 w 82334"/>
                    <a:gd name="connsiteY56" fmla="*/ 30242 h 83175"/>
                    <a:gd name="connsiteX57" fmla="*/ 51245 w 82334"/>
                    <a:gd name="connsiteY57" fmla="*/ 35286 h 83175"/>
                    <a:gd name="connsiteX58" fmla="*/ 52926 w 82334"/>
                    <a:gd name="connsiteY58" fmla="*/ 42005 h 83175"/>
                    <a:gd name="connsiteX59" fmla="*/ 50411 w 82334"/>
                    <a:gd name="connsiteY59" fmla="*/ 48729 h 8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82334" h="83175">
                      <a:moveTo>
                        <a:pt x="20162" y="77291"/>
                      </a:moveTo>
                      <a:cubicBezTo>
                        <a:pt x="26880" y="80653"/>
                        <a:pt x="33605" y="83175"/>
                        <a:pt x="41164" y="83175"/>
                      </a:cubicBezTo>
                      <a:cubicBezTo>
                        <a:pt x="45367" y="83175"/>
                        <a:pt x="49570" y="82334"/>
                        <a:pt x="52926" y="81494"/>
                      </a:cubicBezTo>
                      <a:cubicBezTo>
                        <a:pt x="57129" y="80653"/>
                        <a:pt x="60492" y="78131"/>
                        <a:pt x="63848" y="76457"/>
                      </a:cubicBezTo>
                      <a:lnTo>
                        <a:pt x="59651" y="69732"/>
                      </a:lnTo>
                      <a:lnTo>
                        <a:pt x="57970" y="69732"/>
                      </a:lnTo>
                      <a:cubicBezTo>
                        <a:pt x="52926" y="73094"/>
                        <a:pt x="47048" y="74775"/>
                        <a:pt x="40323" y="74775"/>
                      </a:cubicBezTo>
                      <a:cubicBezTo>
                        <a:pt x="34446" y="74775"/>
                        <a:pt x="28562" y="73094"/>
                        <a:pt x="23524" y="70572"/>
                      </a:cubicBezTo>
                      <a:cubicBezTo>
                        <a:pt x="18481" y="67210"/>
                        <a:pt x="14278" y="63854"/>
                        <a:pt x="11762" y="58810"/>
                      </a:cubicBezTo>
                      <a:cubicBezTo>
                        <a:pt x="9240" y="53767"/>
                        <a:pt x="7559" y="47889"/>
                        <a:pt x="7559" y="42005"/>
                      </a:cubicBezTo>
                      <a:cubicBezTo>
                        <a:pt x="7559" y="36127"/>
                        <a:pt x="9240" y="30242"/>
                        <a:pt x="11762" y="25205"/>
                      </a:cubicBezTo>
                      <a:cubicBezTo>
                        <a:pt x="15118" y="20162"/>
                        <a:pt x="19321" y="15959"/>
                        <a:pt x="24365" y="13443"/>
                      </a:cubicBezTo>
                      <a:cubicBezTo>
                        <a:pt x="29402" y="10921"/>
                        <a:pt x="35286" y="9240"/>
                        <a:pt x="41164" y="9240"/>
                      </a:cubicBezTo>
                      <a:cubicBezTo>
                        <a:pt x="47048" y="9240"/>
                        <a:pt x="52926" y="10921"/>
                        <a:pt x="57970" y="13443"/>
                      </a:cubicBezTo>
                      <a:cubicBezTo>
                        <a:pt x="63013" y="15959"/>
                        <a:pt x="67210" y="20162"/>
                        <a:pt x="69732" y="25205"/>
                      </a:cubicBezTo>
                      <a:cubicBezTo>
                        <a:pt x="73094" y="30242"/>
                        <a:pt x="73935" y="36127"/>
                        <a:pt x="73935" y="42005"/>
                      </a:cubicBezTo>
                      <a:lnTo>
                        <a:pt x="73935" y="46208"/>
                      </a:lnTo>
                      <a:cubicBezTo>
                        <a:pt x="73935" y="47889"/>
                        <a:pt x="73094" y="49570"/>
                        <a:pt x="72254" y="50411"/>
                      </a:cubicBezTo>
                      <a:cubicBezTo>
                        <a:pt x="71413" y="51251"/>
                        <a:pt x="69732" y="52086"/>
                        <a:pt x="68051" y="52086"/>
                      </a:cubicBezTo>
                      <a:cubicBezTo>
                        <a:pt x="66370" y="52086"/>
                        <a:pt x="64688" y="51251"/>
                        <a:pt x="63013" y="49570"/>
                      </a:cubicBezTo>
                      <a:cubicBezTo>
                        <a:pt x="62173" y="48729"/>
                        <a:pt x="62173" y="47048"/>
                        <a:pt x="62173" y="46208"/>
                      </a:cubicBezTo>
                      <a:lnTo>
                        <a:pt x="62173" y="21002"/>
                      </a:lnTo>
                      <a:lnTo>
                        <a:pt x="52086" y="21002"/>
                      </a:lnTo>
                      <a:lnTo>
                        <a:pt x="52086" y="25205"/>
                      </a:lnTo>
                      <a:cubicBezTo>
                        <a:pt x="47889" y="22684"/>
                        <a:pt x="43686" y="21002"/>
                        <a:pt x="38642" y="21002"/>
                      </a:cubicBezTo>
                      <a:cubicBezTo>
                        <a:pt x="34446" y="21002"/>
                        <a:pt x="31083" y="21843"/>
                        <a:pt x="27721" y="23524"/>
                      </a:cubicBezTo>
                      <a:cubicBezTo>
                        <a:pt x="24365" y="25205"/>
                        <a:pt x="21843" y="27721"/>
                        <a:pt x="19321" y="31924"/>
                      </a:cubicBezTo>
                      <a:cubicBezTo>
                        <a:pt x="16800" y="35286"/>
                        <a:pt x="15118" y="38649"/>
                        <a:pt x="15118" y="42845"/>
                      </a:cubicBezTo>
                      <a:cubicBezTo>
                        <a:pt x="15118" y="47048"/>
                        <a:pt x="15959" y="50411"/>
                        <a:pt x="18481" y="53767"/>
                      </a:cubicBezTo>
                      <a:cubicBezTo>
                        <a:pt x="20162" y="57129"/>
                        <a:pt x="23524" y="59651"/>
                        <a:pt x="26880" y="61332"/>
                      </a:cubicBezTo>
                      <a:cubicBezTo>
                        <a:pt x="30243" y="63013"/>
                        <a:pt x="34446" y="64688"/>
                        <a:pt x="37808" y="64688"/>
                      </a:cubicBezTo>
                      <a:cubicBezTo>
                        <a:pt x="41164" y="64688"/>
                        <a:pt x="44527" y="63854"/>
                        <a:pt x="47889" y="62173"/>
                      </a:cubicBezTo>
                      <a:cubicBezTo>
                        <a:pt x="51245" y="60492"/>
                        <a:pt x="53767" y="58810"/>
                        <a:pt x="55448" y="55448"/>
                      </a:cubicBezTo>
                      <a:cubicBezTo>
                        <a:pt x="57129" y="57129"/>
                        <a:pt x="58811" y="57970"/>
                        <a:pt x="60492" y="58810"/>
                      </a:cubicBezTo>
                      <a:cubicBezTo>
                        <a:pt x="63013" y="59651"/>
                        <a:pt x="66370" y="60492"/>
                        <a:pt x="69732" y="59651"/>
                      </a:cubicBezTo>
                      <a:cubicBezTo>
                        <a:pt x="70573" y="59651"/>
                        <a:pt x="71413" y="58810"/>
                        <a:pt x="72254" y="58810"/>
                      </a:cubicBezTo>
                      <a:cubicBezTo>
                        <a:pt x="75616" y="57129"/>
                        <a:pt x="78972" y="54607"/>
                        <a:pt x="80653" y="51251"/>
                      </a:cubicBezTo>
                      <a:cubicBezTo>
                        <a:pt x="81494" y="49570"/>
                        <a:pt x="82334" y="46208"/>
                        <a:pt x="82334" y="43686"/>
                      </a:cubicBezTo>
                      <a:lnTo>
                        <a:pt x="82334" y="41164"/>
                      </a:lnTo>
                      <a:cubicBezTo>
                        <a:pt x="82334" y="33605"/>
                        <a:pt x="79813" y="26880"/>
                        <a:pt x="76450" y="21002"/>
                      </a:cubicBezTo>
                      <a:cubicBezTo>
                        <a:pt x="73094" y="15118"/>
                        <a:pt x="68051" y="10081"/>
                        <a:pt x="61332" y="6718"/>
                      </a:cubicBezTo>
                      <a:cubicBezTo>
                        <a:pt x="55448" y="2515"/>
                        <a:pt x="48729" y="0"/>
                        <a:pt x="41164" y="0"/>
                      </a:cubicBezTo>
                      <a:cubicBezTo>
                        <a:pt x="33605" y="0"/>
                        <a:pt x="26880" y="2515"/>
                        <a:pt x="20162" y="5878"/>
                      </a:cubicBezTo>
                      <a:cubicBezTo>
                        <a:pt x="13437" y="10081"/>
                        <a:pt x="8400" y="14278"/>
                        <a:pt x="5037" y="21002"/>
                      </a:cubicBezTo>
                      <a:cubicBezTo>
                        <a:pt x="1675" y="27721"/>
                        <a:pt x="0" y="34445"/>
                        <a:pt x="0" y="42005"/>
                      </a:cubicBezTo>
                      <a:cubicBezTo>
                        <a:pt x="0" y="49570"/>
                        <a:pt x="1675" y="56289"/>
                        <a:pt x="5878" y="63013"/>
                      </a:cubicBezTo>
                      <a:cubicBezTo>
                        <a:pt x="9240" y="68891"/>
                        <a:pt x="14278" y="73935"/>
                        <a:pt x="20162" y="77291"/>
                      </a:cubicBezTo>
                      <a:close/>
                      <a:moveTo>
                        <a:pt x="50411" y="48729"/>
                      </a:moveTo>
                      <a:cubicBezTo>
                        <a:pt x="49570" y="50411"/>
                        <a:pt x="47889" y="52086"/>
                        <a:pt x="45367" y="53767"/>
                      </a:cubicBezTo>
                      <a:cubicBezTo>
                        <a:pt x="43686" y="54607"/>
                        <a:pt x="41164" y="55448"/>
                        <a:pt x="38642" y="55448"/>
                      </a:cubicBezTo>
                      <a:cubicBezTo>
                        <a:pt x="36127" y="55448"/>
                        <a:pt x="34446" y="54607"/>
                        <a:pt x="32765" y="52926"/>
                      </a:cubicBezTo>
                      <a:cubicBezTo>
                        <a:pt x="31083" y="51251"/>
                        <a:pt x="29402" y="50411"/>
                        <a:pt x="27721" y="47889"/>
                      </a:cubicBezTo>
                      <a:cubicBezTo>
                        <a:pt x="26880" y="46208"/>
                        <a:pt x="26040" y="44526"/>
                        <a:pt x="26040" y="42005"/>
                      </a:cubicBezTo>
                      <a:cubicBezTo>
                        <a:pt x="26040" y="39483"/>
                        <a:pt x="26880" y="37808"/>
                        <a:pt x="27721" y="35286"/>
                      </a:cubicBezTo>
                      <a:cubicBezTo>
                        <a:pt x="28562" y="32764"/>
                        <a:pt x="30243" y="31924"/>
                        <a:pt x="32765" y="30242"/>
                      </a:cubicBezTo>
                      <a:cubicBezTo>
                        <a:pt x="34446" y="29402"/>
                        <a:pt x="36968" y="28561"/>
                        <a:pt x="39483" y="28561"/>
                      </a:cubicBezTo>
                      <a:cubicBezTo>
                        <a:pt x="42005" y="28561"/>
                        <a:pt x="43686" y="29402"/>
                        <a:pt x="46208" y="30242"/>
                      </a:cubicBezTo>
                      <a:cubicBezTo>
                        <a:pt x="48729" y="31083"/>
                        <a:pt x="49570" y="32764"/>
                        <a:pt x="51245" y="35286"/>
                      </a:cubicBezTo>
                      <a:cubicBezTo>
                        <a:pt x="52086" y="36967"/>
                        <a:pt x="52926" y="39483"/>
                        <a:pt x="52926" y="42005"/>
                      </a:cubicBezTo>
                      <a:cubicBezTo>
                        <a:pt x="52086" y="44526"/>
                        <a:pt x="52086" y="46208"/>
                        <a:pt x="50411" y="48729"/>
                      </a:cubicBezTo>
                      <a:close/>
                    </a:path>
                  </a:pathLst>
                </a:custGeom>
                <a:solidFill>
                  <a:srgbClr val="2D5967"/>
                </a:solidFill>
                <a:ln w="6417" cap="flat">
                  <a:noFill/>
                  <a:prstDash val="solid"/>
                  <a:miter/>
                </a:ln>
              </p:spPr>
              <p:txBody>
                <a:bodyPr rtlCol="0" anchor="ctr"/>
                <a:lstStyle/>
                <a:p>
                  <a:endParaRPr lang="en-US"/>
                </a:p>
              </p:txBody>
            </p:sp>
            <p:sp>
              <p:nvSpPr>
                <p:cNvPr id="26" name="Freeform: Shape 588">
                  <a:extLst>
                    <a:ext uri="{FF2B5EF4-FFF2-40B4-BE49-F238E27FC236}">
                      <a16:creationId xmlns:a16="http://schemas.microsoft.com/office/drawing/2014/main" id="{69ACE5D6-D889-1BDD-DDA2-1026A081BDD0}"/>
                    </a:ext>
                  </a:extLst>
                </p:cNvPr>
                <p:cNvSpPr/>
                <p:nvPr/>
              </p:nvSpPr>
              <p:spPr>
                <a:xfrm>
                  <a:off x="5081548" y="4057856"/>
                  <a:ext cx="146194" cy="146188"/>
                </a:xfrm>
                <a:custGeom>
                  <a:avLst/>
                  <a:gdLst>
                    <a:gd name="connsiteX0" fmla="*/ 0 w 146194"/>
                    <a:gd name="connsiteY0" fmla="*/ 0 h 146188"/>
                    <a:gd name="connsiteX1" fmla="*/ 0 w 146194"/>
                    <a:gd name="connsiteY1" fmla="*/ 146188 h 146188"/>
                    <a:gd name="connsiteX2" fmla="*/ 146195 w 146194"/>
                    <a:gd name="connsiteY2" fmla="*/ 146188 h 146188"/>
                    <a:gd name="connsiteX3" fmla="*/ 146195 w 146194"/>
                    <a:gd name="connsiteY3" fmla="*/ 0 h 146188"/>
                    <a:gd name="connsiteX4" fmla="*/ 0 w 146194"/>
                    <a:gd name="connsiteY4" fmla="*/ 0 h 146188"/>
                    <a:gd name="connsiteX5" fmla="*/ 129389 w 146194"/>
                    <a:gd name="connsiteY5" fmla="*/ 129383 h 146188"/>
                    <a:gd name="connsiteX6" fmla="*/ 16805 w 146194"/>
                    <a:gd name="connsiteY6" fmla="*/ 129383 h 146188"/>
                    <a:gd name="connsiteX7" fmla="*/ 16805 w 146194"/>
                    <a:gd name="connsiteY7" fmla="*/ 16799 h 146188"/>
                    <a:gd name="connsiteX8" fmla="*/ 129389 w 146194"/>
                    <a:gd name="connsiteY8" fmla="*/ 16799 h 146188"/>
                    <a:gd name="connsiteX9" fmla="*/ 129389 w 146194"/>
                    <a:gd name="connsiteY9" fmla="*/ 129383 h 14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194" h="146188">
                      <a:moveTo>
                        <a:pt x="0" y="0"/>
                      </a:moveTo>
                      <a:lnTo>
                        <a:pt x="0" y="146188"/>
                      </a:lnTo>
                      <a:lnTo>
                        <a:pt x="146195" y="146188"/>
                      </a:lnTo>
                      <a:lnTo>
                        <a:pt x="146195" y="0"/>
                      </a:lnTo>
                      <a:lnTo>
                        <a:pt x="0" y="0"/>
                      </a:lnTo>
                      <a:close/>
                      <a:moveTo>
                        <a:pt x="129389" y="129383"/>
                      </a:moveTo>
                      <a:lnTo>
                        <a:pt x="16805" y="129383"/>
                      </a:lnTo>
                      <a:lnTo>
                        <a:pt x="16805" y="16799"/>
                      </a:lnTo>
                      <a:lnTo>
                        <a:pt x="129389" y="16799"/>
                      </a:lnTo>
                      <a:lnTo>
                        <a:pt x="129389" y="129383"/>
                      </a:lnTo>
                      <a:close/>
                    </a:path>
                  </a:pathLst>
                </a:custGeom>
                <a:solidFill>
                  <a:srgbClr val="2D5967"/>
                </a:solidFill>
                <a:ln w="6417" cap="flat">
                  <a:noFill/>
                  <a:prstDash val="solid"/>
                  <a:miter/>
                </a:ln>
              </p:spPr>
              <p:txBody>
                <a:bodyPr rtlCol="0" anchor="ctr"/>
                <a:lstStyle/>
                <a:p>
                  <a:endParaRPr lang="en-US"/>
                </a:p>
              </p:txBody>
            </p:sp>
            <p:sp>
              <p:nvSpPr>
                <p:cNvPr id="27" name="Freeform: Shape 589">
                  <a:extLst>
                    <a:ext uri="{FF2B5EF4-FFF2-40B4-BE49-F238E27FC236}">
                      <a16:creationId xmlns:a16="http://schemas.microsoft.com/office/drawing/2014/main" id="{B51260DE-23A5-91D4-924A-0B31BA2F21C4}"/>
                    </a:ext>
                  </a:extLst>
                </p:cNvPr>
                <p:cNvSpPr/>
                <p:nvPr/>
              </p:nvSpPr>
              <p:spPr>
                <a:xfrm>
                  <a:off x="5110957" y="4091461"/>
                  <a:ext cx="85696" cy="78978"/>
                </a:xfrm>
                <a:custGeom>
                  <a:avLst/>
                  <a:gdLst>
                    <a:gd name="connsiteX0" fmla="*/ 29408 w 85696"/>
                    <a:gd name="connsiteY0" fmla="*/ 0 h 78978"/>
                    <a:gd name="connsiteX1" fmla="*/ 29408 w 85696"/>
                    <a:gd name="connsiteY1" fmla="*/ 11762 h 78978"/>
                    <a:gd name="connsiteX2" fmla="*/ 25205 w 85696"/>
                    <a:gd name="connsiteY2" fmla="*/ 14284 h 78978"/>
                    <a:gd name="connsiteX3" fmla="*/ 12603 w 85696"/>
                    <a:gd name="connsiteY3" fmla="*/ 6725 h 78978"/>
                    <a:gd name="connsiteX4" fmla="*/ 0 w 85696"/>
                    <a:gd name="connsiteY4" fmla="*/ 27727 h 78978"/>
                    <a:gd name="connsiteX5" fmla="*/ 10921 w 85696"/>
                    <a:gd name="connsiteY5" fmla="*/ 34445 h 78978"/>
                    <a:gd name="connsiteX6" fmla="*/ 10081 w 85696"/>
                    <a:gd name="connsiteY6" fmla="*/ 40330 h 78978"/>
                    <a:gd name="connsiteX7" fmla="*/ 10081 w 85696"/>
                    <a:gd name="connsiteY7" fmla="*/ 42852 h 78978"/>
                    <a:gd name="connsiteX8" fmla="*/ 0 w 85696"/>
                    <a:gd name="connsiteY8" fmla="*/ 48729 h 78978"/>
                    <a:gd name="connsiteX9" fmla="*/ 12603 w 85696"/>
                    <a:gd name="connsiteY9" fmla="*/ 69732 h 78978"/>
                    <a:gd name="connsiteX10" fmla="*/ 21843 w 85696"/>
                    <a:gd name="connsiteY10" fmla="*/ 63854 h 78978"/>
                    <a:gd name="connsiteX11" fmla="*/ 29408 w 85696"/>
                    <a:gd name="connsiteY11" fmla="*/ 68057 h 78978"/>
                    <a:gd name="connsiteX12" fmla="*/ 29408 w 85696"/>
                    <a:gd name="connsiteY12" fmla="*/ 78978 h 78978"/>
                    <a:gd name="connsiteX13" fmla="*/ 56288 w 85696"/>
                    <a:gd name="connsiteY13" fmla="*/ 78978 h 78978"/>
                    <a:gd name="connsiteX14" fmla="*/ 56288 w 85696"/>
                    <a:gd name="connsiteY14" fmla="*/ 68057 h 78978"/>
                    <a:gd name="connsiteX15" fmla="*/ 63854 w 85696"/>
                    <a:gd name="connsiteY15" fmla="*/ 63854 h 78978"/>
                    <a:gd name="connsiteX16" fmla="*/ 73094 w 85696"/>
                    <a:gd name="connsiteY16" fmla="*/ 69732 h 78978"/>
                    <a:gd name="connsiteX17" fmla="*/ 85697 w 85696"/>
                    <a:gd name="connsiteY17" fmla="*/ 48729 h 78978"/>
                    <a:gd name="connsiteX18" fmla="*/ 75616 w 85696"/>
                    <a:gd name="connsiteY18" fmla="*/ 42852 h 78978"/>
                    <a:gd name="connsiteX19" fmla="*/ 75616 w 85696"/>
                    <a:gd name="connsiteY19" fmla="*/ 40330 h 78978"/>
                    <a:gd name="connsiteX20" fmla="*/ 74775 w 85696"/>
                    <a:gd name="connsiteY20" fmla="*/ 34445 h 78978"/>
                    <a:gd name="connsiteX21" fmla="*/ 85697 w 85696"/>
                    <a:gd name="connsiteY21" fmla="*/ 27727 h 78978"/>
                    <a:gd name="connsiteX22" fmla="*/ 73094 w 85696"/>
                    <a:gd name="connsiteY22" fmla="*/ 6725 h 78978"/>
                    <a:gd name="connsiteX23" fmla="*/ 60492 w 85696"/>
                    <a:gd name="connsiteY23" fmla="*/ 14284 h 78978"/>
                    <a:gd name="connsiteX24" fmla="*/ 56288 w 85696"/>
                    <a:gd name="connsiteY24" fmla="*/ 11762 h 78978"/>
                    <a:gd name="connsiteX25" fmla="*/ 56288 w 85696"/>
                    <a:gd name="connsiteY25" fmla="*/ 0 h 78978"/>
                    <a:gd name="connsiteX26" fmla="*/ 29408 w 85696"/>
                    <a:gd name="connsiteY26" fmla="*/ 0 h 78978"/>
                    <a:gd name="connsiteX27" fmla="*/ 42852 w 85696"/>
                    <a:gd name="connsiteY27" fmla="*/ 56295 h 78978"/>
                    <a:gd name="connsiteX28" fmla="*/ 26887 w 85696"/>
                    <a:gd name="connsiteY28" fmla="*/ 40330 h 78978"/>
                    <a:gd name="connsiteX29" fmla="*/ 42852 w 85696"/>
                    <a:gd name="connsiteY29" fmla="*/ 24365 h 78978"/>
                    <a:gd name="connsiteX30" fmla="*/ 58810 w 85696"/>
                    <a:gd name="connsiteY30" fmla="*/ 40330 h 78978"/>
                    <a:gd name="connsiteX31" fmla="*/ 42852 w 85696"/>
                    <a:gd name="connsiteY31" fmla="*/ 56295 h 7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696" h="78978">
                      <a:moveTo>
                        <a:pt x="29408" y="0"/>
                      </a:moveTo>
                      <a:lnTo>
                        <a:pt x="29408" y="11762"/>
                      </a:lnTo>
                      <a:cubicBezTo>
                        <a:pt x="27727" y="12603"/>
                        <a:pt x="26046" y="13443"/>
                        <a:pt x="25205" y="14284"/>
                      </a:cubicBezTo>
                      <a:lnTo>
                        <a:pt x="12603" y="6725"/>
                      </a:lnTo>
                      <a:lnTo>
                        <a:pt x="0" y="27727"/>
                      </a:lnTo>
                      <a:lnTo>
                        <a:pt x="10921" y="34445"/>
                      </a:lnTo>
                      <a:cubicBezTo>
                        <a:pt x="10921" y="36127"/>
                        <a:pt x="10081" y="38649"/>
                        <a:pt x="10081" y="40330"/>
                      </a:cubicBezTo>
                      <a:cubicBezTo>
                        <a:pt x="10081" y="41170"/>
                        <a:pt x="10081" y="42011"/>
                        <a:pt x="10081" y="42852"/>
                      </a:cubicBezTo>
                      <a:lnTo>
                        <a:pt x="0" y="48729"/>
                      </a:lnTo>
                      <a:lnTo>
                        <a:pt x="12603" y="69732"/>
                      </a:lnTo>
                      <a:lnTo>
                        <a:pt x="21843" y="63854"/>
                      </a:lnTo>
                      <a:cubicBezTo>
                        <a:pt x="24365" y="65535"/>
                        <a:pt x="26046" y="67216"/>
                        <a:pt x="29408" y="68057"/>
                      </a:cubicBezTo>
                      <a:lnTo>
                        <a:pt x="29408" y="78978"/>
                      </a:lnTo>
                      <a:lnTo>
                        <a:pt x="56288" y="78978"/>
                      </a:lnTo>
                      <a:lnTo>
                        <a:pt x="56288" y="68057"/>
                      </a:lnTo>
                      <a:cubicBezTo>
                        <a:pt x="58810" y="66376"/>
                        <a:pt x="61332" y="65535"/>
                        <a:pt x="63854" y="63854"/>
                      </a:cubicBezTo>
                      <a:lnTo>
                        <a:pt x="73094" y="69732"/>
                      </a:lnTo>
                      <a:lnTo>
                        <a:pt x="85697" y="48729"/>
                      </a:lnTo>
                      <a:lnTo>
                        <a:pt x="75616" y="42852"/>
                      </a:lnTo>
                      <a:cubicBezTo>
                        <a:pt x="75616" y="42011"/>
                        <a:pt x="75616" y="41170"/>
                        <a:pt x="75616" y="40330"/>
                      </a:cubicBezTo>
                      <a:cubicBezTo>
                        <a:pt x="75616" y="38649"/>
                        <a:pt x="75616" y="36127"/>
                        <a:pt x="74775" y="34445"/>
                      </a:cubicBezTo>
                      <a:lnTo>
                        <a:pt x="85697" y="27727"/>
                      </a:lnTo>
                      <a:lnTo>
                        <a:pt x="73094" y="6725"/>
                      </a:lnTo>
                      <a:lnTo>
                        <a:pt x="60492" y="14284"/>
                      </a:lnTo>
                      <a:cubicBezTo>
                        <a:pt x="58810" y="13443"/>
                        <a:pt x="57970" y="12603"/>
                        <a:pt x="56288" y="11762"/>
                      </a:cubicBezTo>
                      <a:lnTo>
                        <a:pt x="56288" y="0"/>
                      </a:lnTo>
                      <a:cubicBezTo>
                        <a:pt x="57129" y="0"/>
                        <a:pt x="29408" y="0"/>
                        <a:pt x="29408" y="0"/>
                      </a:cubicBezTo>
                      <a:close/>
                      <a:moveTo>
                        <a:pt x="42852" y="56295"/>
                      </a:moveTo>
                      <a:cubicBezTo>
                        <a:pt x="34445" y="56295"/>
                        <a:pt x="26887" y="49570"/>
                        <a:pt x="26887" y="40330"/>
                      </a:cubicBezTo>
                      <a:cubicBezTo>
                        <a:pt x="26887" y="31924"/>
                        <a:pt x="33605" y="24365"/>
                        <a:pt x="42852" y="24365"/>
                      </a:cubicBezTo>
                      <a:cubicBezTo>
                        <a:pt x="51251" y="24365"/>
                        <a:pt x="58810" y="31090"/>
                        <a:pt x="58810" y="40330"/>
                      </a:cubicBezTo>
                      <a:cubicBezTo>
                        <a:pt x="58810" y="49570"/>
                        <a:pt x="51251" y="56295"/>
                        <a:pt x="42852" y="56295"/>
                      </a:cubicBezTo>
                      <a:close/>
                    </a:path>
                  </a:pathLst>
                </a:custGeom>
                <a:solidFill>
                  <a:srgbClr val="2D5967"/>
                </a:solidFill>
                <a:ln w="6417" cap="flat">
                  <a:noFill/>
                  <a:prstDash val="solid"/>
                  <a:miter/>
                </a:ln>
              </p:spPr>
              <p:txBody>
                <a:bodyPr rtlCol="0" anchor="ctr"/>
                <a:lstStyle/>
                <a:p>
                  <a:endParaRPr lang="en-US"/>
                </a:p>
              </p:txBody>
            </p:sp>
          </p:grpSp>
        </p:grpSp>
        <p:sp>
          <p:nvSpPr>
            <p:cNvPr id="15" name="TextBox 590">
              <a:extLst>
                <a:ext uri="{FF2B5EF4-FFF2-40B4-BE49-F238E27FC236}">
                  <a16:creationId xmlns:a16="http://schemas.microsoft.com/office/drawing/2014/main" id="{40920B5C-097F-D4E2-A792-B71583F11E45}"/>
                </a:ext>
              </a:extLst>
            </p:cNvPr>
            <p:cNvSpPr txBox="1"/>
            <p:nvPr/>
          </p:nvSpPr>
          <p:spPr>
            <a:xfrm>
              <a:off x="8754855" y="3489429"/>
              <a:ext cx="843501" cy="523220"/>
            </a:xfrm>
            <a:prstGeom prst="rect">
              <a:avLst/>
            </a:prstGeom>
            <a:noFill/>
          </p:spPr>
          <p:txBody>
            <a:bodyPr wrap="none" rtlCol="0">
              <a:spAutoFit/>
            </a:bodyPr>
            <a:lstStyle/>
            <a:p>
              <a:pPr algn="ctr"/>
              <a:r>
                <a:rPr lang="en-US" sz="1400" spc="0" baseline="0" dirty="0">
                  <a:solidFill>
                    <a:srgbClr val="000000"/>
                  </a:solidFill>
                  <a:latin typeface="Oracle Sans"/>
                  <a:cs typeface="Oracle Sans"/>
                  <a:sym typeface="Oracle Sans"/>
                  <a:rtl val="0"/>
                </a:rPr>
                <a:t>Email </a:t>
              </a:r>
            </a:p>
            <a:p>
              <a:pPr algn="ctr"/>
              <a:r>
                <a:rPr lang="en-US" sz="1400" spc="0" baseline="0" dirty="0">
                  <a:solidFill>
                    <a:srgbClr val="000000"/>
                  </a:solidFill>
                  <a:latin typeface="Oracle Sans"/>
                  <a:cs typeface="Oracle Sans"/>
                  <a:sym typeface="Oracle Sans"/>
                  <a:rtl val="0"/>
                </a:rPr>
                <a:t>Delivery</a:t>
              </a:r>
            </a:p>
          </p:txBody>
        </p:sp>
      </p:grpSp>
      <p:sp>
        <p:nvSpPr>
          <p:cNvPr id="31" name="TextBox 12">
            <a:extLst>
              <a:ext uri="{FF2B5EF4-FFF2-40B4-BE49-F238E27FC236}">
                <a16:creationId xmlns:a16="http://schemas.microsoft.com/office/drawing/2014/main" id="{1D1E0468-CA83-33F7-5EBA-AE15400F42E7}"/>
              </a:ext>
            </a:extLst>
          </p:cNvPr>
          <p:cNvSpPr txBox="1">
            <a:spLocks noChangeArrowheads="1"/>
          </p:cNvSpPr>
          <p:nvPr/>
        </p:nvSpPr>
        <p:spPr bwMode="auto">
          <a:xfrm>
            <a:off x="14674171" y="5909083"/>
            <a:ext cx="796347" cy="461665"/>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管理</a:t>
            </a:r>
            <a:r>
              <a:rPr lang="en-US" altLang="en-US" sz="1200" dirty="0">
                <a:latin typeface="Meiryo UI" panose="020B0604030504040204" pitchFamily="34" charset="-128"/>
                <a:ea typeface="Meiryo UI" panose="020B0604030504040204" pitchFamily="34" charset="-128"/>
                <a:cs typeface="Arial" panose="020B0604020202020204" pitchFamily="34" charset="0"/>
              </a:rPr>
              <a:t>者</a:t>
            </a:r>
          </a:p>
          <a:p>
            <a:pPr algn="ct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（職員）</a:t>
            </a:r>
            <a:endParaRPr lang="en-US" altLang="en-US" sz="1200" dirty="0">
              <a:latin typeface="Meiryo UI" panose="020B0604030504040204" pitchFamily="34" charset="-128"/>
              <a:ea typeface="Meiryo UI" panose="020B0604030504040204" pitchFamily="34" charset="-128"/>
              <a:cs typeface="Arial" panose="020B0604020202020204" pitchFamily="34" charset="0"/>
            </a:endParaRPr>
          </a:p>
        </p:txBody>
      </p:sp>
      <p:pic>
        <p:nvPicPr>
          <p:cNvPr id="32" name="Graphic 23">
            <a:extLst>
              <a:ext uri="{FF2B5EF4-FFF2-40B4-BE49-F238E27FC236}">
                <a16:creationId xmlns:a16="http://schemas.microsoft.com/office/drawing/2014/main" id="{63634D1B-D92C-05B7-4D72-4FD3B82BEA16}"/>
              </a:ext>
            </a:extLst>
          </p:cNvPr>
          <p:cNvPicPr>
            <a:picLocks noChangeAspect="1" noChangeArrowheads="1"/>
          </p:cNvPicPr>
          <p:nvPr/>
        </p:nvPicPr>
        <p:blipFill>
          <a:blip r:embed="rId2">
            <a:extLst>
              <a:ext uri="{96DAC541-7B7A-43D3-8B79-37D633B846F1}">
                <asvg:svgBlip xmlns:asvg="http://schemas.microsoft.com/office/drawing/2016/SVG/main" r:embed="rId3"/>
              </a:ext>
            </a:extLst>
          </a:blip>
          <a:srcRect/>
          <a:stretch/>
        </p:blipFill>
        <p:spPr bwMode="auto">
          <a:xfrm flipH="1">
            <a:off x="14830933" y="5350945"/>
            <a:ext cx="469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直線矢印コネクタ 32">
            <a:extLst>
              <a:ext uri="{FF2B5EF4-FFF2-40B4-BE49-F238E27FC236}">
                <a16:creationId xmlns:a16="http://schemas.microsoft.com/office/drawing/2014/main" id="{AE9B76FE-FF28-72CB-9F54-F37B96BA2508}"/>
              </a:ext>
            </a:extLst>
          </p:cNvPr>
          <p:cNvCxnSpPr>
            <a:cxnSpLocks/>
          </p:cNvCxnSpPr>
          <p:nvPr/>
        </p:nvCxnSpPr>
        <p:spPr>
          <a:xfrm>
            <a:off x="12450267" y="5586397"/>
            <a:ext cx="230963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6" name="Graphic 50">
            <a:extLst>
              <a:ext uri="{FF2B5EF4-FFF2-40B4-BE49-F238E27FC236}">
                <a16:creationId xmlns:a16="http://schemas.microsoft.com/office/drawing/2014/main" id="{BADEC7FE-58E9-77F5-3422-7EFEE48D7A9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120434" y="5132147"/>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2" name="直線矢印コネクタ 23">
            <a:extLst>
              <a:ext uri="{FF2B5EF4-FFF2-40B4-BE49-F238E27FC236}">
                <a16:creationId xmlns:a16="http://schemas.microsoft.com/office/drawing/2014/main" id="{AB669DA7-D71D-6A66-86DF-F543633B9060}"/>
              </a:ext>
            </a:extLst>
          </p:cNvPr>
          <p:cNvCxnSpPr>
            <a:cxnSpLocks/>
            <a:stCxn id="31" idx="2"/>
            <a:endCxn id="5" idx="2"/>
          </p:cNvCxnSpPr>
          <p:nvPr/>
        </p:nvCxnSpPr>
        <p:spPr>
          <a:xfrm rot="5400000">
            <a:off x="9069779" y="384972"/>
            <a:ext cx="16790" cy="11988343"/>
          </a:xfrm>
          <a:prstGeom prst="bentConnector3">
            <a:avLst>
              <a:gd name="adj1" fmla="val 8609529"/>
            </a:avLst>
          </a:prstGeom>
          <a:ln>
            <a:tailEnd type="triangle"/>
          </a:ln>
        </p:spPr>
        <p:style>
          <a:lnRef idx="1">
            <a:schemeClr val="dk1"/>
          </a:lnRef>
          <a:fillRef idx="0">
            <a:schemeClr val="dk1"/>
          </a:fillRef>
          <a:effectRef idx="0">
            <a:schemeClr val="dk1"/>
          </a:effectRef>
          <a:fontRef idx="minor">
            <a:schemeClr val="tx1"/>
          </a:fontRef>
        </p:style>
      </p:cxnSp>
      <p:pic>
        <p:nvPicPr>
          <p:cNvPr id="46" name="Graphic 50">
            <a:extLst>
              <a:ext uri="{FF2B5EF4-FFF2-40B4-BE49-F238E27FC236}">
                <a16:creationId xmlns:a16="http://schemas.microsoft.com/office/drawing/2014/main" id="{CFC08A5A-514D-32D6-6C3D-F26A171A5BA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53575" y="7866102"/>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38354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BBFA350-3A10-E461-7BF3-D25CB6411127}"/>
              </a:ext>
            </a:extLst>
          </p:cNvPr>
          <p:cNvSpPr>
            <a:spLocks noGrp="1"/>
          </p:cNvSpPr>
          <p:nvPr>
            <p:ph type="title"/>
          </p:nvPr>
        </p:nvSpPr>
        <p:spPr/>
        <p:txBody>
          <a:bodyPr>
            <a:normAutofit fontScale="90000"/>
          </a:bodyPr>
          <a:lstStyle/>
          <a:p>
            <a:r>
              <a:rPr kumimoji="1" lang="en-US" altLang="ja-JP" dirty="0"/>
              <a:t>8-1-7-1.</a:t>
            </a:r>
            <a:r>
              <a:rPr kumimoji="1" lang="ja-JP" altLang="en-US" sz="4400" dirty="0">
                <a:solidFill>
                  <a:schemeClr val="tx1"/>
                </a:solidFill>
                <a:latin typeface="Meiryo UI" panose="020B0604030504040204" pitchFamily="34" charset="-128"/>
                <a:ea typeface="Meiryo UI" panose="020B0604030504040204" pitchFamily="34" charset="-128"/>
              </a:rPr>
              <a:t>コミュニケーション</a:t>
            </a:r>
            <a:r>
              <a:rPr kumimoji="1" lang="en-US" altLang="ja-JP" sz="4400" dirty="0">
                <a:solidFill>
                  <a:schemeClr val="tx1"/>
                </a:solidFill>
                <a:latin typeface="Meiryo UI" panose="020B0604030504040204" pitchFamily="34" charset="-128"/>
                <a:ea typeface="Meiryo UI" panose="020B0604030504040204" pitchFamily="34" charset="-128"/>
              </a:rPr>
              <a:t>_</a:t>
            </a:r>
            <a:r>
              <a:rPr kumimoji="1" lang="ja-JP" altLang="en-US" sz="4400" dirty="0">
                <a:solidFill>
                  <a:schemeClr val="tx1"/>
                </a:solidFill>
                <a:latin typeface="Meiryo UI" panose="020B0604030504040204" pitchFamily="34" charset="-128"/>
                <a:ea typeface="Meiryo UI" panose="020B0604030504040204" pitchFamily="34" charset="-128"/>
              </a:rPr>
              <a:t>問い合わせフォーム機能</a:t>
            </a:r>
            <a:r>
              <a:rPr kumimoji="1" lang="ja-JP" altLang="en-US" dirty="0"/>
              <a:t>（パターン</a:t>
            </a:r>
            <a:r>
              <a:rPr kumimoji="1" lang="en-US" altLang="ja-JP" dirty="0"/>
              <a:t>2 </a:t>
            </a:r>
            <a:r>
              <a:rPr kumimoji="1" lang="ja-JP" altLang="en-US" dirty="0"/>
              <a:t>サーバレス利用）</a:t>
            </a:r>
          </a:p>
        </p:txBody>
      </p:sp>
      <p:sp>
        <p:nvSpPr>
          <p:cNvPr id="5" name="TextBox 12">
            <a:extLst>
              <a:ext uri="{FF2B5EF4-FFF2-40B4-BE49-F238E27FC236}">
                <a16:creationId xmlns:a16="http://schemas.microsoft.com/office/drawing/2014/main" id="{F2B47A7C-1157-CFDC-8FF9-6CB9E6CA34A4}"/>
              </a:ext>
            </a:extLst>
          </p:cNvPr>
          <p:cNvSpPr txBox="1">
            <a:spLocks noChangeArrowheads="1"/>
          </p:cNvSpPr>
          <p:nvPr/>
        </p:nvSpPr>
        <p:spPr bwMode="auto">
          <a:xfrm>
            <a:off x="2685828" y="5925873"/>
            <a:ext cx="796347" cy="461665"/>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利用</a:t>
            </a:r>
            <a:r>
              <a:rPr lang="en-US" altLang="en-US" sz="1200" dirty="0">
                <a:latin typeface="Meiryo UI" panose="020B0604030504040204" pitchFamily="34" charset="-128"/>
                <a:ea typeface="Meiryo UI" panose="020B0604030504040204" pitchFamily="34" charset="-128"/>
                <a:cs typeface="Arial" panose="020B0604020202020204" pitchFamily="34" charset="0"/>
              </a:rPr>
              <a:t>者</a:t>
            </a:r>
          </a:p>
          <a:p>
            <a:pPr algn="ct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（個人）</a:t>
            </a:r>
            <a:endParaRPr lang="en-US" altLang="en-US" sz="1200" dirty="0">
              <a:latin typeface="Meiryo UI" panose="020B0604030504040204" pitchFamily="34" charset="-128"/>
              <a:ea typeface="Meiryo UI" panose="020B0604030504040204" pitchFamily="34" charset="-128"/>
              <a:cs typeface="Arial" panose="020B0604020202020204" pitchFamily="34" charset="0"/>
            </a:endParaRPr>
          </a:p>
        </p:txBody>
      </p:sp>
      <p:pic>
        <p:nvPicPr>
          <p:cNvPr id="6" name="Graphic 23">
            <a:extLst>
              <a:ext uri="{FF2B5EF4-FFF2-40B4-BE49-F238E27FC236}">
                <a16:creationId xmlns:a16="http://schemas.microsoft.com/office/drawing/2014/main" id="{41161348-E154-63DF-93EC-44BF98BA3425}"/>
              </a:ext>
            </a:extLst>
          </p:cNvPr>
          <p:cNvPicPr>
            <a:picLocks noChangeAspect="1" noChangeArrowheads="1"/>
          </p:cNvPicPr>
          <p:nvPr/>
        </p:nvPicPr>
        <p:blipFill>
          <a:blip r:embed="rId2">
            <a:extLst>
              <a:ext uri="{96DAC541-7B7A-43D3-8B79-37D633B846F1}">
                <asvg:svgBlip xmlns:asvg="http://schemas.microsoft.com/office/drawing/2016/SVG/main" r:embed="rId3"/>
              </a:ext>
            </a:extLst>
          </a:blip>
          <a:srcRect/>
          <a:stretch/>
        </p:blipFill>
        <p:spPr bwMode="auto">
          <a:xfrm flipH="1">
            <a:off x="2842590" y="5367735"/>
            <a:ext cx="469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34">
            <a:extLst>
              <a:ext uri="{FF2B5EF4-FFF2-40B4-BE49-F238E27FC236}">
                <a16:creationId xmlns:a16="http://schemas.microsoft.com/office/drawing/2014/main" id="{4FA3B8D3-B556-41C0-6023-29FD484F16DA}"/>
              </a:ext>
            </a:extLst>
          </p:cNvPr>
          <p:cNvSpPr/>
          <p:nvPr/>
        </p:nvSpPr>
        <p:spPr>
          <a:xfrm>
            <a:off x="4174249" y="3682685"/>
            <a:ext cx="2741275" cy="1520005"/>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Arial" panose="020B0604020202020204" pitchFamily="34" charset="0"/>
              <a:cs typeface="Arial" panose="020B0604020202020204" pitchFamily="34" charset="0"/>
            </a:endParaRPr>
          </a:p>
        </p:txBody>
      </p:sp>
      <p:sp>
        <p:nvSpPr>
          <p:cNvPr id="13" name="TextBox 20">
            <a:extLst>
              <a:ext uri="{FF2B5EF4-FFF2-40B4-BE49-F238E27FC236}">
                <a16:creationId xmlns:a16="http://schemas.microsoft.com/office/drawing/2014/main" id="{FBC18602-D452-A50A-8ED7-DF7DAFD17529}"/>
              </a:ext>
            </a:extLst>
          </p:cNvPr>
          <p:cNvSpPr txBox="1">
            <a:spLocks noChangeArrowheads="1"/>
          </p:cNvSpPr>
          <p:nvPr/>
        </p:nvSpPr>
        <p:spPr bwMode="auto">
          <a:xfrm>
            <a:off x="4443903" y="3800783"/>
            <a:ext cx="2270623"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600" dirty="0">
                <a:latin typeface="Arial" panose="020B0604020202020204" pitchFamily="34" charset="0"/>
                <a:ea typeface="Meiryo UI" panose="020B0604030504040204" pitchFamily="34" charset="-128"/>
                <a:cs typeface="Arial" panose="020B0604020202020204" pitchFamily="34" charset="0"/>
              </a:rPr>
              <a:t>連携機能</a:t>
            </a:r>
            <a:endParaRPr lang="en-US" altLang="ja-JP" sz="1600" dirty="0">
              <a:latin typeface="Arial" panose="020B0604020202020204" pitchFamily="34" charset="0"/>
              <a:ea typeface="Meiryo UI" panose="020B0604030504040204" pitchFamily="34" charset="-128"/>
              <a:cs typeface="Arial" panose="020B0604020202020204" pitchFamily="34" charset="0"/>
            </a:endParaRPr>
          </a:p>
          <a:p>
            <a:pPr algn="ctr" eaLnBrk="1" hangingPunct="1"/>
            <a:endParaRPr lang="en-US" altLang="ja-JP" sz="1100" dirty="0">
              <a:latin typeface="Arial" panose="020B0604020202020204" pitchFamily="34" charset="0"/>
              <a:ea typeface="Meiryo UI" panose="020B0604030504040204" pitchFamily="34" charset="-128"/>
              <a:cs typeface="Arial" panose="020B0604020202020204" pitchFamily="34" charset="0"/>
            </a:endParaRPr>
          </a:p>
          <a:p>
            <a:pPr algn="ctr"/>
            <a:r>
              <a:rPr lang="ja-JP" altLang="ja-JP" sz="1200" dirty="0"/>
              <a:t>ブラウザ上で動作するフロントエンドアプリを配信する​</a:t>
            </a:r>
          </a:p>
          <a:p>
            <a:pPr algn="ctr" eaLnBrk="1" hangingPunct="1"/>
            <a:endParaRPr lang="en-US" altLang="ja-JP" sz="1600" dirty="0">
              <a:latin typeface="Arial" panose="020B0604020202020204" pitchFamily="34" charset="0"/>
              <a:ea typeface="Meiryo UI" panose="020B0604030504040204" pitchFamily="34" charset="-128"/>
              <a:cs typeface="Arial" panose="020B0604020202020204" pitchFamily="34" charset="0"/>
            </a:endParaRPr>
          </a:p>
          <a:p>
            <a:pPr algn="ctr" eaLnBrk="1" hangingPunct="1"/>
            <a:endParaRPr lang="en-US" altLang="ja-JP" sz="1600" dirty="0">
              <a:latin typeface="Arial" panose="020B0604020202020204" pitchFamily="34" charset="0"/>
              <a:ea typeface="Meiryo UI" panose="020B0604030504040204" pitchFamily="34" charset="-128"/>
              <a:cs typeface="Arial" panose="020B0604020202020204" pitchFamily="34" charset="0"/>
            </a:endParaRPr>
          </a:p>
        </p:txBody>
      </p:sp>
      <p:sp>
        <p:nvSpPr>
          <p:cNvPr id="14" name="TextBox 20">
            <a:extLst>
              <a:ext uri="{FF2B5EF4-FFF2-40B4-BE49-F238E27FC236}">
                <a16:creationId xmlns:a16="http://schemas.microsoft.com/office/drawing/2014/main" id="{9592A7DC-9662-8395-0FE1-55F58C59691E}"/>
              </a:ext>
            </a:extLst>
          </p:cNvPr>
          <p:cNvSpPr txBox="1">
            <a:spLocks noChangeArrowheads="1"/>
          </p:cNvSpPr>
          <p:nvPr/>
        </p:nvSpPr>
        <p:spPr bwMode="auto">
          <a:xfrm>
            <a:off x="4127632" y="4556359"/>
            <a:ext cx="27926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200" dirty="0">
                <a:latin typeface="Arial" panose="020B0604020202020204" pitchFamily="34" charset="0"/>
                <a:ea typeface="Meiryo UI" panose="020B0604030504040204" pitchFamily="34" charset="-128"/>
                <a:cs typeface="Arial" panose="020B0604020202020204" pitchFamily="34" charset="0"/>
              </a:rPr>
              <a:t>例</a:t>
            </a:r>
            <a:endParaRPr lang="en-US" altLang="ja-JP" sz="1200" dirty="0">
              <a:latin typeface="Arial" panose="020B0604020202020204" pitchFamily="34" charset="0"/>
              <a:ea typeface="Meiryo UI" panose="020B0604030504040204" pitchFamily="34" charset="-128"/>
              <a:cs typeface="Arial" panose="020B0604020202020204" pitchFamily="34" charset="0"/>
            </a:endParaRPr>
          </a:p>
          <a:p>
            <a:pPr marL="285750" indent="-285750">
              <a:buFont typeface="Arial" panose="020B0604020202020204" pitchFamily="34" charset="0"/>
              <a:buChar char="•"/>
            </a:pPr>
            <a:r>
              <a:rPr lang="ja-JP" altLang="en-US" sz="1200" dirty="0">
                <a:latin typeface="Arial" panose="020B0604020202020204" pitchFamily="34" charset="0"/>
                <a:ea typeface="Meiryo UI" panose="020B0604030504040204" pitchFamily="34" charset="-128"/>
                <a:cs typeface="Arial" panose="020B0604020202020204" pitchFamily="34" charset="0"/>
              </a:rPr>
              <a:t>コンテンツ管理</a:t>
            </a:r>
            <a:r>
              <a:rPr lang="en-US" altLang="ja-JP" sz="1200" dirty="0">
                <a:latin typeface="Arial" panose="020B0604020202020204" pitchFamily="34" charset="0"/>
                <a:ea typeface="Meiryo UI" panose="020B0604030504040204" pitchFamily="34" charset="-128"/>
                <a:cs typeface="Arial" panose="020B0604020202020204" pitchFamily="34" charset="0"/>
              </a:rPr>
              <a:t>_Web</a:t>
            </a:r>
            <a:r>
              <a:rPr lang="ja-JP" altLang="en-US" sz="1200" dirty="0">
                <a:latin typeface="Arial" panose="020B0604020202020204" pitchFamily="34" charset="0"/>
                <a:ea typeface="Meiryo UI" panose="020B0604030504040204" pitchFamily="34" charset="-128"/>
                <a:cs typeface="Arial" panose="020B0604020202020204" pitchFamily="34" charset="0"/>
              </a:rPr>
              <a:t>ページ</a:t>
            </a:r>
            <a:r>
              <a:rPr lang="en-US" altLang="ja-JP" sz="1200" dirty="0">
                <a:latin typeface="Arial" panose="020B0604020202020204" pitchFamily="34" charset="0"/>
                <a:ea typeface="Meiryo UI" panose="020B0604030504040204" pitchFamily="34" charset="-128"/>
                <a:cs typeface="Arial" panose="020B0604020202020204" pitchFamily="34" charset="0"/>
              </a:rPr>
              <a:t>(</a:t>
            </a:r>
            <a:r>
              <a:rPr lang="ja-JP" altLang="en-US" sz="1200" dirty="0">
                <a:latin typeface="Arial" panose="020B0604020202020204" pitchFamily="34" charset="0"/>
                <a:ea typeface="Meiryo UI" panose="020B0604030504040204" pitchFamily="34" charset="-128"/>
                <a:cs typeface="Arial" panose="020B0604020202020204" pitchFamily="34" charset="0"/>
              </a:rPr>
              <a:t>静的コンテンツ</a:t>
            </a:r>
            <a:r>
              <a:rPr lang="en-US" altLang="ja-JP" sz="1200" dirty="0">
                <a:latin typeface="Arial" panose="020B0604020202020204" pitchFamily="34" charset="0"/>
                <a:ea typeface="Meiryo UI" panose="020B0604030504040204" pitchFamily="34" charset="-128"/>
                <a:cs typeface="Arial" panose="020B0604020202020204" pitchFamily="34" charset="0"/>
              </a:rPr>
              <a:t>)</a:t>
            </a:r>
            <a:r>
              <a:rPr lang="ja-JP" altLang="en-US" sz="1200" dirty="0">
                <a:latin typeface="Arial" panose="020B0604020202020204" pitchFamily="34" charset="0"/>
                <a:ea typeface="Meiryo UI" panose="020B0604030504040204" pitchFamily="34" charset="-128"/>
                <a:cs typeface="Arial" panose="020B0604020202020204" pitchFamily="34" charset="0"/>
              </a:rPr>
              <a:t>公開機能</a:t>
            </a:r>
          </a:p>
        </p:txBody>
      </p:sp>
      <p:cxnSp>
        <p:nvCxnSpPr>
          <p:cNvPr id="17" name="直線矢印コネクタ 16">
            <a:extLst>
              <a:ext uri="{FF2B5EF4-FFF2-40B4-BE49-F238E27FC236}">
                <a16:creationId xmlns:a16="http://schemas.microsoft.com/office/drawing/2014/main" id="{83C0DA46-E4A2-8E06-A9F6-D94B07FC5BBF}"/>
              </a:ext>
            </a:extLst>
          </p:cNvPr>
          <p:cNvCxnSpPr>
            <a:cxnSpLocks/>
            <a:stCxn id="6" idx="1"/>
            <a:endCxn id="74" idx="1"/>
          </p:cNvCxnSpPr>
          <p:nvPr/>
        </p:nvCxnSpPr>
        <p:spPr>
          <a:xfrm>
            <a:off x="3312490" y="5602685"/>
            <a:ext cx="4553892" cy="8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正方形/長方形 19">
            <a:extLst>
              <a:ext uri="{FF2B5EF4-FFF2-40B4-BE49-F238E27FC236}">
                <a16:creationId xmlns:a16="http://schemas.microsoft.com/office/drawing/2014/main" id="{C8B5E6EF-617A-E462-436E-9B9B6959BEEC}"/>
              </a:ext>
            </a:extLst>
          </p:cNvPr>
          <p:cNvSpPr/>
          <p:nvPr/>
        </p:nvSpPr>
        <p:spPr>
          <a:xfrm>
            <a:off x="3754578" y="2232334"/>
            <a:ext cx="10118454" cy="4768541"/>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34" charset="-128"/>
              <a:ea typeface="Meiryo UI" panose="020B0604030504040204" pitchFamily="34" charset="-128"/>
            </a:endParaRPr>
          </a:p>
        </p:txBody>
      </p:sp>
      <p:pic>
        <p:nvPicPr>
          <p:cNvPr id="21" name="OTag">
            <a:extLst>
              <a:ext uri="{FF2B5EF4-FFF2-40B4-BE49-F238E27FC236}">
                <a16:creationId xmlns:a16="http://schemas.microsoft.com/office/drawing/2014/main" id="{24AE4AB2-480B-81D5-1CF1-1AB0903649E5}"/>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770999" y="2232334"/>
            <a:ext cx="502920" cy="502920"/>
          </a:xfrm>
          <a:prstGeom prst="rect">
            <a:avLst/>
          </a:prstGeom>
        </p:spPr>
      </p:pic>
      <p:sp>
        <p:nvSpPr>
          <p:cNvPr id="37" name="正方形/長方形 36">
            <a:extLst>
              <a:ext uri="{FF2B5EF4-FFF2-40B4-BE49-F238E27FC236}">
                <a16:creationId xmlns:a16="http://schemas.microsoft.com/office/drawing/2014/main" id="{E049118F-B187-055C-E552-611F60B5704C}"/>
              </a:ext>
            </a:extLst>
          </p:cNvPr>
          <p:cNvSpPr/>
          <p:nvPr/>
        </p:nvSpPr>
        <p:spPr>
          <a:xfrm>
            <a:off x="7065818" y="2960848"/>
            <a:ext cx="6468140" cy="3697127"/>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kumimoji="1" lang="ja-JP" altLang="en-US" sz="1600" dirty="0">
                <a:solidFill>
                  <a:schemeClr val="tx1"/>
                </a:solidFill>
                <a:latin typeface="Meiryo UI" panose="020B0604030504040204" pitchFamily="34" charset="-128"/>
                <a:ea typeface="Meiryo UI" panose="020B0604030504040204" pitchFamily="34" charset="-128"/>
              </a:rPr>
              <a:t>コミュニケーション</a:t>
            </a:r>
            <a:r>
              <a:rPr kumimoji="1" lang="en-US" altLang="ja-JP" sz="1600" dirty="0">
                <a:solidFill>
                  <a:schemeClr val="tx1"/>
                </a:solidFill>
                <a:latin typeface="Meiryo UI" panose="020B0604030504040204" pitchFamily="34" charset="-128"/>
                <a:ea typeface="Meiryo UI" panose="020B0604030504040204" pitchFamily="34" charset="-128"/>
              </a:rPr>
              <a:t>_</a:t>
            </a:r>
            <a:r>
              <a:rPr kumimoji="1" lang="ja-JP" altLang="en-US" sz="1600" dirty="0">
                <a:solidFill>
                  <a:schemeClr val="tx1"/>
                </a:solidFill>
                <a:latin typeface="Meiryo UI" panose="020B0604030504040204" pitchFamily="34" charset="-128"/>
                <a:ea typeface="Meiryo UI" panose="020B0604030504040204" pitchFamily="34" charset="-128"/>
              </a:rPr>
              <a:t>問い合わせフォーム機能</a:t>
            </a:r>
          </a:p>
        </p:txBody>
      </p:sp>
      <p:pic>
        <p:nvPicPr>
          <p:cNvPr id="72" name="グラフィックス 13">
            <a:extLst>
              <a:ext uri="{FF2B5EF4-FFF2-40B4-BE49-F238E27FC236}">
                <a16:creationId xmlns:a16="http://schemas.microsoft.com/office/drawing/2014/main" id="{706D8959-4566-C44D-2BAD-01D04465C6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50924" y="4003645"/>
            <a:ext cx="409575" cy="400050"/>
          </a:xfrm>
          <a:prstGeom prst="rect">
            <a:avLst/>
          </a:prstGeom>
        </p:spPr>
      </p:pic>
      <p:sp>
        <p:nvSpPr>
          <p:cNvPr id="73" name="TextBox 12">
            <a:extLst>
              <a:ext uri="{FF2B5EF4-FFF2-40B4-BE49-F238E27FC236}">
                <a16:creationId xmlns:a16="http://schemas.microsoft.com/office/drawing/2014/main" id="{D986DC9B-9FFF-ADF9-CDED-4AC3EC8A12A6}"/>
              </a:ext>
            </a:extLst>
          </p:cNvPr>
          <p:cNvSpPr txBox="1">
            <a:spLocks noChangeArrowheads="1"/>
          </p:cNvSpPr>
          <p:nvPr/>
        </p:nvSpPr>
        <p:spPr bwMode="auto">
          <a:xfrm>
            <a:off x="7772096" y="4407027"/>
            <a:ext cx="588623"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WAF</a:t>
            </a:r>
          </a:p>
        </p:txBody>
      </p:sp>
      <p:pic>
        <p:nvPicPr>
          <p:cNvPr id="74" name="グラフィックス 8">
            <a:extLst>
              <a:ext uri="{FF2B5EF4-FFF2-40B4-BE49-F238E27FC236}">
                <a16:creationId xmlns:a16="http://schemas.microsoft.com/office/drawing/2014/main" id="{030CE997-6DCA-8F81-277F-621C58B61A9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66382" y="5403556"/>
            <a:ext cx="400050" cy="400050"/>
          </a:xfrm>
          <a:prstGeom prst="rect">
            <a:avLst/>
          </a:prstGeom>
        </p:spPr>
      </p:pic>
      <p:sp>
        <p:nvSpPr>
          <p:cNvPr id="75" name="TextBox 12">
            <a:extLst>
              <a:ext uri="{FF2B5EF4-FFF2-40B4-BE49-F238E27FC236}">
                <a16:creationId xmlns:a16="http://schemas.microsoft.com/office/drawing/2014/main" id="{FB76D1C9-9112-5B35-08DD-B2D94373382A}"/>
              </a:ext>
            </a:extLst>
          </p:cNvPr>
          <p:cNvSpPr txBox="1">
            <a:spLocks noChangeArrowheads="1"/>
          </p:cNvSpPr>
          <p:nvPr/>
        </p:nvSpPr>
        <p:spPr bwMode="auto">
          <a:xfrm>
            <a:off x="7597369" y="5824286"/>
            <a:ext cx="938077"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Load</a:t>
            </a:r>
          </a:p>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Balancer</a:t>
            </a:r>
          </a:p>
        </p:txBody>
      </p:sp>
      <p:cxnSp>
        <p:nvCxnSpPr>
          <p:cNvPr id="77" name="直線矢印コネクタ 76">
            <a:extLst>
              <a:ext uri="{FF2B5EF4-FFF2-40B4-BE49-F238E27FC236}">
                <a16:creationId xmlns:a16="http://schemas.microsoft.com/office/drawing/2014/main" id="{64FE3B4A-5294-0D3D-625A-8FA6C195E704}"/>
              </a:ext>
            </a:extLst>
          </p:cNvPr>
          <p:cNvCxnSpPr>
            <a:cxnSpLocks/>
          </p:cNvCxnSpPr>
          <p:nvPr/>
        </p:nvCxnSpPr>
        <p:spPr>
          <a:xfrm flipH="1">
            <a:off x="8080043" y="4714804"/>
            <a:ext cx="1" cy="6887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9" name="直線矢印コネクタ 88">
            <a:extLst>
              <a:ext uri="{FF2B5EF4-FFF2-40B4-BE49-F238E27FC236}">
                <a16:creationId xmlns:a16="http://schemas.microsoft.com/office/drawing/2014/main" id="{E932E4D7-CD75-CDFA-4CFE-668FBECAB73C}"/>
              </a:ext>
            </a:extLst>
          </p:cNvPr>
          <p:cNvCxnSpPr>
            <a:cxnSpLocks/>
            <a:stCxn id="74" idx="3"/>
            <a:endCxn id="10" idx="1"/>
          </p:cNvCxnSpPr>
          <p:nvPr/>
        </p:nvCxnSpPr>
        <p:spPr>
          <a:xfrm flipV="1">
            <a:off x="8266432" y="4170376"/>
            <a:ext cx="1000624" cy="1433205"/>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90" name="直線矢印コネクタ 89">
            <a:extLst>
              <a:ext uri="{FF2B5EF4-FFF2-40B4-BE49-F238E27FC236}">
                <a16:creationId xmlns:a16="http://schemas.microsoft.com/office/drawing/2014/main" id="{7BC57302-8387-2865-5B48-59FE5118B735}"/>
              </a:ext>
            </a:extLst>
          </p:cNvPr>
          <p:cNvCxnSpPr>
            <a:cxnSpLocks/>
          </p:cNvCxnSpPr>
          <p:nvPr/>
        </p:nvCxnSpPr>
        <p:spPr>
          <a:xfrm>
            <a:off x="9787539" y="5624156"/>
            <a:ext cx="94833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1" name="直線矢印コネクタ 23">
            <a:extLst>
              <a:ext uri="{FF2B5EF4-FFF2-40B4-BE49-F238E27FC236}">
                <a16:creationId xmlns:a16="http://schemas.microsoft.com/office/drawing/2014/main" id="{843A88B6-A255-8831-5D28-AECC7EFC024F}"/>
              </a:ext>
            </a:extLst>
          </p:cNvPr>
          <p:cNvCxnSpPr>
            <a:cxnSpLocks/>
            <a:stCxn id="6" idx="1"/>
            <a:endCxn id="12" idx="1"/>
          </p:cNvCxnSpPr>
          <p:nvPr/>
        </p:nvCxnSpPr>
        <p:spPr>
          <a:xfrm flipV="1">
            <a:off x="3312490" y="4442688"/>
            <a:ext cx="861759" cy="1159997"/>
          </a:xfrm>
          <a:prstGeom prst="bentConnector3">
            <a:avLst>
              <a:gd name="adj1" fmla="val 73211"/>
            </a:avLst>
          </a:prstGeom>
          <a:ln>
            <a:tailEnd type="triangle"/>
          </a:ln>
        </p:spPr>
        <p:style>
          <a:lnRef idx="1">
            <a:schemeClr val="dk1"/>
          </a:lnRef>
          <a:fillRef idx="0">
            <a:schemeClr val="dk1"/>
          </a:fillRef>
          <a:effectRef idx="0">
            <a:schemeClr val="dk1"/>
          </a:effectRef>
          <a:fontRef idx="minor">
            <a:schemeClr val="tx1"/>
          </a:fontRef>
        </p:style>
      </p:cxnSp>
      <p:sp>
        <p:nvSpPr>
          <p:cNvPr id="39" name="TextBox 12">
            <a:extLst>
              <a:ext uri="{FF2B5EF4-FFF2-40B4-BE49-F238E27FC236}">
                <a16:creationId xmlns:a16="http://schemas.microsoft.com/office/drawing/2014/main" id="{68E2DF02-C688-4311-831F-1938487414CC}"/>
              </a:ext>
            </a:extLst>
          </p:cNvPr>
          <p:cNvSpPr txBox="1">
            <a:spLocks noChangeArrowheads="1"/>
          </p:cNvSpPr>
          <p:nvPr/>
        </p:nvSpPr>
        <p:spPr bwMode="auto">
          <a:xfrm>
            <a:off x="4291068" y="2345294"/>
            <a:ext cx="513281"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OCI</a:t>
            </a:r>
          </a:p>
        </p:txBody>
      </p:sp>
      <p:grpSp>
        <p:nvGrpSpPr>
          <p:cNvPr id="8" name="グループ化 7">
            <a:extLst>
              <a:ext uri="{FF2B5EF4-FFF2-40B4-BE49-F238E27FC236}">
                <a16:creationId xmlns:a16="http://schemas.microsoft.com/office/drawing/2014/main" id="{0B165B45-08C6-1C13-45D2-6CFDE711AAA1}"/>
              </a:ext>
            </a:extLst>
          </p:cNvPr>
          <p:cNvGrpSpPr/>
          <p:nvPr/>
        </p:nvGrpSpPr>
        <p:grpSpPr>
          <a:xfrm>
            <a:off x="12300428" y="5300095"/>
            <a:ext cx="843501" cy="931513"/>
            <a:chOff x="8754855" y="3081136"/>
            <a:chExt cx="843501" cy="931513"/>
          </a:xfrm>
        </p:grpSpPr>
        <p:grpSp>
          <p:nvGrpSpPr>
            <p:cNvPr id="9" name="Graphic 3">
              <a:extLst>
                <a:ext uri="{FF2B5EF4-FFF2-40B4-BE49-F238E27FC236}">
                  <a16:creationId xmlns:a16="http://schemas.microsoft.com/office/drawing/2014/main" id="{5352A621-C923-6ED5-4152-65D916AC35D6}"/>
                </a:ext>
              </a:extLst>
            </p:cNvPr>
            <p:cNvGrpSpPr/>
            <p:nvPr/>
          </p:nvGrpSpPr>
          <p:grpSpPr>
            <a:xfrm>
              <a:off x="8861914" y="3081136"/>
              <a:ext cx="612742" cy="430463"/>
              <a:chOff x="4722795" y="3859576"/>
              <a:chExt cx="513347" cy="352868"/>
            </a:xfrm>
          </p:grpSpPr>
          <p:grpSp>
            <p:nvGrpSpPr>
              <p:cNvPr id="16" name="Graphic 3">
                <a:extLst>
                  <a:ext uri="{FF2B5EF4-FFF2-40B4-BE49-F238E27FC236}">
                    <a16:creationId xmlns:a16="http://schemas.microsoft.com/office/drawing/2014/main" id="{B0875491-1483-D8FD-2E70-B2AC7A88E446}"/>
                  </a:ext>
                </a:extLst>
              </p:cNvPr>
              <p:cNvGrpSpPr/>
              <p:nvPr/>
            </p:nvGrpSpPr>
            <p:grpSpPr>
              <a:xfrm>
                <a:off x="4722795" y="3859576"/>
                <a:ext cx="513347" cy="352868"/>
                <a:chOff x="4722795" y="3859576"/>
                <a:chExt cx="513347" cy="352868"/>
              </a:xfrm>
              <a:solidFill>
                <a:srgbClr val="FFFFFF"/>
              </a:solidFill>
            </p:grpSpPr>
            <p:sp>
              <p:nvSpPr>
                <p:cNvPr id="28" name="Freeform: Shape 581">
                  <a:extLst>
                    <a:ext uri="{FF2B5EF4-FFF2-40B4-BE49-F238E27FC236}">
                      <a16:creationId xmlns:a16="http://schemas.microsoft.com/office/drawing/2014/main" id="{E2346B22-A1E4-CAE0-E36A-503E0ABD076F}"/>
                    </a:ext>
                  </a:extLst>
                </p:cNvPr>
                <p:cNvSpPr/>
                <p:nvPr/>
              </p:nvSpPr>
              <p:spPr>
                <a:xfrm>
                  <a:off x="4727005" y="3863779"/>
                  <a:ext cx="504941" cy="344475"/>
                </a:xfrm>
                <a:custGeom>
                  <a:avLst/>
                  <a:gdLst>
                    <a:gd name="connsiteX0" fmla="*/ 350353 w 504941"/>
                    <a:gd name="connsiteY0" fmla="*/ 344475 h 344475"/>
                    <a:gd name="connsiteX1" fmla="*/ 350353 w 504941"/>
                    <a:gd name="connsiteY1" fmla="*/ 310870 h 344475"/>
                    <a:gd name="connsiteX2" fmla="*/ 64694 w 504941"/>
                    <a:gd name="connsiteY2" fmla="*/ 310870 h 344475"/>
                    <a:gd name="connsiteX3" fmla="*/ 64694 w 504941"/>
                    <a:gd name="connsiteY3" fmla="*/ 153754 h 344475"/>
                    <a:gd name="connsiteX4" fmla="*/ 0 w 504941"/>
                    <a:gd name="connsiteY4" fmla="*/ 77297 h 344475"/>
                    <a:gd name="connsiteX5" fmla="*/ 77297 w 504941"/>
                    <a:gd name="connsiteY5" fmla="*/ 0 h 344475"/>
                    <a:gd name="connsiteX6" fmla="*/ 145348 w 504941"/>
                    <a:gd name="connsiteY6" fmla="*/ 42011 h 344475"/>
                    <a:gd name="connsiteX7" fmla="*/ 440253 w 504941"/>
                    <a:gd name="connsiteY7" fmla="*/ 42011 h 344475"/>
                    <a:gd name="connsiteX8" fmla="*/ 440253 w 504941"/>
                    <a:gd name="connsiteY8" fmla="*/ 189881 h 344475"/>
                    <a:gd name="connsiteX9" fmla="*/ 504941 w 504941"/>
                    <a:gd name="connsiteY9" fmla="*/ 189881 h 344475"/>
                    <a:gd name="connsiteX10" fmla="*/ 504941 w 504941"/>
                    <a:gd name="connsiteY10" fmla="*/ 344475 h 344475"/>
                    <a:gd name="connsiteX11" fmla="*/ 350353 w 504941"/>
                    <a:gd name="connsiteY11" fmla="*/ 344475 h 34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941" h="344475">
                      <a:moveTo>
                        <a:pt x="350353" y="344475"/>
                      </a:moveTo>
                      <a:lnTo>
                        <a:pt x="350353" y="310870"/>
                      </a:lnTo>
                      <a:lnTo>
                        <a:pt x="64694" y="310870"/>
                      </a:lnTo>
                      <a:lnTo>
                        <a:pt x="64694" y="153754"/>
                      </a:lnTo>
                      <a:cubicBezTo>
                        <a:pt x="27727" y="147876"/>
                        <a:pt x="0" y="115946"/>
                        <a:pt x="0" y="77297"/>
                      </a:cubicBezTo>
                      <a:cubicBezTo>
                        <a:pt x="0" y="34452"/>
                        <a:pt x="34445" y="0"/>
                        <a:pt x="77297" y="0"/>
                      </a:cubicBezTo>
                      <a:cubicBezTo>
                        <a:pt x="105859" y="0"/>
                        <a:pt x="132745" y="15965"/>
                        <a:pt x="145348" y="42011"/>
                      </a:cubicBezTo>
                      <a:lnTo>
                        <a:pt x="440253" y="42011"/>
                      </a:lnTo>
                      <a:lnTo>
                        <a:pt x="440253" y="189881"/>
                      </a:lnTo>
                      <a:lnTo>
                        <a:pt x="504941" y="189881"/>
                      </a:lnTo>
                      <a:lnTo>
                        <a:pt x="504941" y="344475"/>
                      </a:lnTo>
                      <a:lnTo>
                        <a:pt x="350353" y="344475"/>
                      </a:lnTo>
                      <a:close/>
                    </a:path>
                  </a:pathLst>
                </a:custGeom>
                <a:solidFill>
                  <a:srgbClr val="FFFFFF"/>
                </a:solidFill>
                <a:ln w="6417" cap="flat">
                  <a:noFill/>
                  <a:prstDash val="solid"/>
                  <a:miter/>
                </a:ln>
              </p:spPr>
              <p:txBody>
                <a:bodyPr rtlCol="0" anchor="ctr"/>
                <a:lstStyle/>
                <a:p>
                  <a:endParaRPr lang="en-US"/>
                </a:p>
              </p:txBody>
            </p:sp>
            <p:sp>
              <p:nvSpPr>
                <p:cNvPr id="29" name="Freeform: Shape 582">
                  <a:extLst>
                    <a:ext uri="{FF2B5EF4-FFF2-40B4-BE49-F238E27FC236}">
                      <a16:creationId xmlns:a16="http://schemas.microsoft.com/office/drawing/2014/main" id="{16743F42-DEF5-3685-A7D1-D47D46A6F8EB}"/>
                    </a:ext>
                  </a:extLst>
                </p:cNvPr>
                <p:cNvSpPr/>
                <p:nvPr/>
              </p:nvSpPr>
              <p:spPr>
                <a:xfrm>
                  <a:off x="4722795" y="3859576"/>
                  <a:ext cx="513347" cy="352868"/>
                </a:xfrm>
                <a:custGeom>
                  <a:avLst/>
                  <a:gdLst>
                    <a:gd name="connsiteX0" fmla="*/ 81494 w 513347"/>
                    <a:gd name="connsiteY0" fmla="*/ 8400 h 352868"/>
                    <a:gd name="connsiteX1" fmla="*/ 147029 w 513347"/>
                    <a:gd name="connsiteY1" fmla="*/ 50411 h 352868"/>
                    <a:gd name="connsiteX2" fmla="*/ 440253 w 513347"/>
                    <a:gd name="connsiteY2" fmla="*/ 50411 h 352868"/>
                    <a:gd name="connsiteX3" fmla="*/ 440253 w 513347"/>
                    <a:gd name="connsiteY3" fmla="*/ 198280 h 352868"/>
                    <a:gd name="connsiteX4" fmla="*/ 504948 w 513347"/>
                    <a:gd name="connsiteY4" fmla="*/ 198280 h 352868"/>
                    <a:gd name="connsiteX5" fmla="*/ 504948 w 513347"/>
                    <a:gd name="connsiteY5" fmla="*/ 344469 h 352868"/>
                    <a:gd name="connsiteX6" fmla="*/ 358753 w 513347"/>
                    <a:gd name="connsiteY6" fmla="*/ 344469 h 352868"/>
                    <a:gd name="connsiteX7" fmla="*/ 358753 w 513347"/>
                    <a:gd name="connsiteY7" fmla="*/ 310864 h 352868"/>
                    <a:gd name="connsiteX8" fmla="*/ 73094 w 513347"/>
                    <a:gd name="connsiteY8" fmla="*/ 310864 h 352868"/>
                    <a:gd name="connsiteX9" fmla="*/ 73094 w 513347"/>
                    <a:gd name="connsiteY9" fmla="*/ 153747 h 352868"/>
                    <a:gd name="connsiteX10" fmla="*/ 8400 w 513347"/>
                    <a:gd name="connsiteY10" fmla="*/ 81494 h 352868"/>
                    <a:gd name="connsiteX11" fmla="*/ 81494 w 513347"/>
                    <a:gd name="connsiteY11" fmla="*/ 8400 h 352868"/>
                    <a:gd name="connsiteX12" fmla="*/ 81494 w 513347"/>
                    <a:gd name="connsiteY12" fmla="*/ 0 h 352868"/>
                    <a:gd name="connsiteX13" fmla="*/ 0 w 513347"/>
                    <a:gd name="connsiteY13" fmla="*/ 81494 h 352868"/>
                    <a:gd name="connsiteX14" fmla="*/ 64694 w 513347"/>
                    <a:gd name="connsiteY14" fmla="*/ 161313 h 352868"/>
                    <a:gd name="connsiteX15" fmla="*/ 64694 w 513347"/>
                    <a:gd name="connsiteY15" fmla="*/ 310864 h 352868"/>
                    <a:gd name="connsiteX16" fmla="*/ 64694 w 513347"/>
                    <a:gd name="connsiteY16" fmla="*/ 319264 h 352868"/>
                    <a:gd name="connsiteX17" fmla="*/ 73094 w 513347"/>
                    <a:gd name="connsiteY17" fmla="*/ 319264 h 352868"/>
                    <a:gd name="connsiteX18" fmla="*/ 350353 w 513347"/>
                    <a:gd name="connsiteY18" fmla="*/ 319264 h 352868"/>
                    <a:gd name="connsiteX19" fmla="*/ 350353 w 513347"/>
                    <a:gd name="connsiteY19" fmla="*/ 344469 h 352868"/>
                    <a:gd name="connsiteX20" fmla="*/ 350353 w 513347"/>
                    <a:gd name="connsiteY20" fmla="*/ 352869 h 352868"/>
                    <a:gd name="connsiteX21" fmla="*/ 358753 w 513347"/>
                    <a:gd name="connsiteY21" fmla="*/ 352869 h 352868"/>
                    <a:gd name="connsiteX22" fmla="*/ 504948 w 513347"/>
                    <a:gd name="connsiteY22" fmla="*/ 352869 h 352868"/>
                    <a:gd name="connsiteX23" fmla="*/ 513347 w 513347"/>
                    <a:gd name="connsiteY23" fmla="*/ 352869 h 352868"/>
                    <a:gd name="connsiteX24" fmla="*/ 513347 w 513347"/>
                    <a:gd name="connsiteY24" fmla="*/ 344469 h 352868"/>
                    <a:gd name="connsiteX25" fmla="*/ 513347 w 513347"/>
                    <a:gd name="connsiteY25" fmla="*/ 198280 h 352868"/>
                    <a:gd name="connsiteX26" fmla="*/ 513347 w 513347"/>
                    <a:gd name="connsiteY26" fmla="*/ 189874 h 352868"/>
                    <a:gd name="connsiteX27" fmla="*/ 504948 w 513347"/>
                    <a:gd name="connsiteY27" fmla="*/ 189874 h 352868"/>
                    <a:gd name="connsiteX28" fmla="*/ 448653 w 513347"/>
                    <a:gd name="connsiteY28" fmla="*/ 189874 h 352868"/>
                    <a:gd name="connsiteX29" fmla="*/ 448653 w 513347"/>
                    <a:gd name="connsiteY29" fmla="*/ 50411 h 352868"/>
                    <a:gd name="connsiteX30" fmla="*/ 448653 w 513347"/>
                    <a:gd name="connsiteY30" fmla="*/ 42005 h 352868"/>
                    <a:gd name="connsiteX31" fmla="*/ 440253 w 513347"/>
                    <a:gd name="connsiteY31" fmla="*/ 42005 h 352868"/>
                    <a:gd name="connsiteX32" fmla="*/ 152073 w 513347"/>
                    <a:gd name="connsiteY32" fmla="*/ 42005 h 352868"/>
                    <a:gd name="connsiteX33" fmla="*/ 81494 w 513347"/>
                    <a:gd name="connsiteY33" fmla="*/ 0 h 35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13347" h="352868">
                      <a:moveTo>
                        <a:pt x="81494" y="8400"/>
                      </a:moveTo>
                      <a:cubicBezTo>
                        <a:pt x="110902" y="8400"/>
                        <a:pt x="135267" y="25205"/>
                        <a:pt x="147029" y="50411"/>
                      </a:cubicBezTo>
                      <a:lnTo>
                        <a:pt x="440253" y="50411"/>
                      </a:lnTo>
                      <a:lnTo>
                        <a:pt x="440253" y="198280"/>
                      </a:lnTo>
                      <a:lnTo>
                        <a:pt x="504948" y="198280"/>
                      </a:lnTo>
                      <a:lnTo>
                        <a:pt x="504948" y="344469"/>
                      </a:lnTo>
                      <a:lnTo>
                        <a:pt x="358753" y="344469"/>
                      </a:lnTo>
                      <a:lnTo>
                        <a:pt x="358753" y="310864"/>
                      </a:lnTo>
                      <a:lnTo>
                        <a:pt x="73094" y="310864"/>
                      </a:lnTo>
                      <a:lnTo>
                        <a:pt x="73094" y="153747"/>
                      </a:lnTo>
                      <a:cubicBezTo>
                        <a:pt x="36967" y="149551"/>
                        <a:pt x="8400" y="118461"/>
                        <a:pt x="8400" y="81494"/>
                      </a:cubicBezTo>
                      <a:cubicBezTo>
                        <a:pt x="8400" y="41164"/>
                        <a:pt x="41171" y="8400"/>
                        <a:pt x="81494" y="8400"/>
                      </a:cubicBezTo>
                      <a:close/>
                      <a:moveTo>
                        <a:pt x="81494" y="0"/>
                      </a:moveTo>
                      <a:cubicBezTo>
                        <a:pt x="36127" y="0"/>
                        <a:pt x="0" y="36127"/>
                        <a:pt x="0" y="81494"/>
                      </a:cubicBezTo>
                      <a:cubicBezTo>
                        <a:pt x="0" y="120142"/>
                        <a:pt x="26887" y="153747"/>
                        <a:pt x="64694" y="161313"/>
                      </a:cubicBezTo>
                      <a:lnTo>
                        <a:pt x="64694" y="310864"/>
                      </a:lnTo>
                      <a:lnTo>
                        <a:pt x="64694" y="319264"/>
                      </a:lnTo>
                      <a:lnTo>
                        <a:pt x="73094" y="319264"/>
                      </a:lnTo>
                      <a:lnTo>
                        <a:pt x="350353" y="319264"/>
                      </a:lnTo>
                      <a:lnTo>
                        <a:pt x="350353" y="344469"/>
                      </a:lnTo>
                      <a:lnTo>
                        <a:pt x="350353" y="352869"/>
                      </a:lnTo>
                      <a:lnTo>
                        <a:pt x="358753" y="352869"/>
                      </a:lnTo>
                      <a:lnTo>
                        <a:pt x="504948" y="352869"/>
                      </a:lnTo>
                      <a:lnTo>
                        <a:pt x="513347" y="352869"/>
                      </a:lnTo>
                      <a:lnTo>
                        <a:pt x="513347" y="344469"/>
                      </a:lnTo>
                      <a:lnTo>
                        <a:pt x="513347" y="198280"/>
                      </a:lnTo>
                      <a:lnTo>
                        <a:pt x="513347" y="189874"/>
                      </a:lnTo>
                      <a:lnTo>
                        <a:pt x="504948" y="189874"/>
                      </a:lnTo>
                      <a:lnTo>
                        <a:pt x="448653" y="189874"/>
                      </a:lnTo>
                      <a:lnTo>
                        <a:pt x="448653" y="50411"/>
                      </a:lnTo>
                      <a:lnTo>
                        <a:pt x="448653" y="42005"/>
                      </a:lnTo>
                      <a:lnTo>
                        <a:pt x="440253" y="42005"/>
                      </a:lnTo>
                      <a:lnTo>
                        <a:pt x="152073" y="42005"/>
                      </a:lnTo>
                      <a:cubicBezTo>
                        <a:pt x="137789" y="15959"/>
                        <a:pt x="110902" y="0"/>
                        <a:pt x="81494" y="0"/>
                      </a:cubicBezTo>
                      <a:close/>
                    </a:path>
                  </a:pathLst>
                </a:custGeom>
                <a:solidFill>
                  <a:srgbClr val="FFFFFF"/>
                </a:solidFill>
                <a:ln w="6417" cap="flat">
                  <a:noFill/>
                  <a:prstDash val="solid"/>
                  <a:miter/>
                </a:ln>
              </p:spPr>
              <p:txBody>
                <a:bodyPr rtlCol="0" anchor="ctr"/>
                <a:lstStyle/>
                <a:p>
                  <a:endParaRPr lang="en-US"/>
                </a:p>
              </p:txBody>
            </p:sp>
          </p:grpSp>
          <p:grpSp>
            <p:nvGrpSpPr>
              <p:cNvPr id="18" name="Graphic 3">
                <a:extLst>
                  <a:ext uri="{FF2B5EF4-FFF2-40B4-BE49-F238E27FC236}">
                    <a16:creationId xmlns:a16="http://schemas.microsoft.com/office/drawing/2014/main" id="{754F6535-9102-A505-8434-EF4D00784D64}"/>
                  </a:ext>
                </a:extLst>
              </p:cNvPr>
              <p:cNvGrpSpPr/>
              <p:nvPr/>
            </p:nvGrpSpPr>
            <p:grpSpPr>
              <a:xfrm>
                <a:off x="4731195" y="3867975"/>
                <a:ext cx="496547" cy="336069"/>
                <a:chOff x="4731195" y="3867975"/>
                <a:chExt cx="496547" cy="336069"/>
              </a:xfrm>
              <a:solidFill>
                <a:srgbClr val="2D5967"/>
              </a:solidFill>
            </p:grpSpPr>
            <p:sp>
              <p:nvSpPr>
                <p:cNvPr id="22" name="Freeform: Shape 584">
                  <a:extLst>
                    <a:ext uri="{FF2B5EF4-FFF2-40B4-BE49-F238E27FC236}">
                      <a16:creationId xmlns:a16="http://schemas.microsoft.com/office/drawing/2014/main" id="{FE50F212-9501-DBFE-9899-25C076BD0DA5}"/>
                    </a:ext>
                  </a:extLst>
                </p:cNvPr>
                <p:cNvSpPr/>
                <p:nvPr/>
              </p:nvSpPr>
              <p:spPr>
                <a:xfrm>
                  <a:off x="4877390" y="3909986"/>
                  <a:ext cx="285658" cy="157950"/>
                </a:xfrm>
                <a:custGeom>
                  <a:avLst/>
                  <a:gdLst>
                    <a:gd name="connsiteX0" fmla="*/ 253728 w 285658"/>
                    <a:gd name="connsiteY0" fmla="*/ 16799 h 157950"/>
                    <a:gd name="connsiteX1" fmla="*/ 102496 w 285658"/>
                    <a:gd name="connsiteY1" fmla="*/ 136948 h 157950"/>
                    <a:gd name="connsiteX2" fmla="*/ 7559 w 285658"/>
                    <a:gd name="connsiteY2" fmla="*/ 61332 h 157950"/>
                    <a:gd name="connsiteX3" fmla="*/ 0 w 285658"/>
                    <a:gd name="connsiteY3" fmla="*/ 76450 h 157950"/>
                    <a:gd name="connsiteX4" fmla="*/ 102496 w 285658"/>
                    <a:gd name="connsiteY4" fmla="*/ 157950 h 157950"/>
                    <a:gd name="connsiteX5" fmla="*/ 268853 w 285658"/>
                    <a:gd name="connsiteY5" fmla="*/ 25205 h 157950"/>
                    <a:gd name="connsiteX6" fmla="*/ 268853 w 285658"/>
                    <a:gd name="connsiteY6" fmla="*/ 135267 h 157950"/>
                    <a:gd name="connsiteX7" fmla="*/ 285659 w 285658"/>
                    <a:gd name="connsiteY7" fmla="*/ 135267 h 157950"/>
                    <a:gd name="connsiteX8" fmla="*/ 285659 w 285658"/>
                    <a:gd name="connsiteY8" fmla="*/ 0 h 157950"/>
                    <a:gd name="connsiteX9" fmla="*/ 6718 w 285658"/>
                    <a:gd name="connsiteY9" fmla="*/ 0 h 157950"/>
                    <a:gd name="connsiteX10" fmla="*/ 11762 w 285658"/>
                    <a:gd name="connsiteY10" fmla="*/ 16799 h 157950"/>
                    <a:gd name="connsiteX11" fmla="*/ 253728 w 285658"/>
                    <a:gd name="connsiteY11" fmla="*/ 16799 h 15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658" h="157950">
                      <a:moveTo>
                        <a:pt x="253728" y="16799"/>
                      </a:moveTo>
                      <a:lnTo>
                        <a:pt x="102496" y="136948"/>
                      </a:lnTo>
                      <a:lnTo>
                        <a:pt x="7559" y="61332"/>
                      </a:lnTo>
                      <a:cubicBezTo>
                        <a:pt x="5878" y="66369"/>
                        <a:pt x="3356" y="71413"/>
                        <a:pt x="0" y="76450"/>
                      </a:cubicBezTo>
                      <a:lnTo>
                        <a:pt x="102496" y="157950"/>
                      </a:lnTo>
                      <a:lnTo>
                        <a:pt x="268853" y="25205"/>
                      </a:lnTo>
                      <a:lnTo>
                        <a:pt x="268853" y="135267"/>
                      </a:lnTo>
                      <a:lnTo>
                        <a:pt x="285659" y="135267"/>
                      </a:lnTo>
                      <a:lnTo>
                        <a:pt x="285659" y="0"/>
                      </a:lnTo>
                      <a:lnTo>
                        <a:pt x="6718" y="0"/>
                      </a:lnTo>
                      <a:cubicBezTo>
                        <a:pt x="8400" y="5037"/>
                        <a:pt x="10081" y="10921"/>
                        <a:pt x="11762" y="16799"/>
                      </a:cubicBezTo>
                      <a:lnTo>
                        <a:pt x="253728" y="16799"/>
                      </a:lnTo>
                      <a:close/>
                    </a:path>
                  </a:pathLst>
                </a:custGeom>
                <a:solidFill>
                  <a:srgbClr val="2D5967"/>
                </a:solidFill>
                <a:ln w="6417" cap="flat">
                  <a:noFill/>
                  <a:prstDash val="solid"/>
                  <a:miter/>
                </a:ln>
              </p:spPr>
              <p:txBody>
                <a:bodyPr rtlCol="0" anchor="ctr"/>
                <a:lstStyle/>
                <a:p>
                  <a:endParaRPr lang="en-US"/>
                </a:p>
              </p:txBody>
            </p:sp>
            <p:sp>
              <p:nvSpPr>
                <p:cNvPr id="23" name="Freeform: Shape 585">
                  <a:extLst>
                    <a:ext uri="{FF2B5EF4-FFF2-40B4-BE49-F238E27FC236}">
                      <a16:creationId xmlns:a16="http://schemas.microsoft.com/office/drawing/2014/main" id="{D7BFD7BE-D996-03DD-23A4-AF562B919941}"/>
                    </a:ext>
                  </a:extLst>
                </p:cNvPr>
                <p:cNvSpPr/>
                <p:nvPr/>
              </p:nvSpPr>
              <p:spPr>
                <a:xfrm>
                  <a:off x="4795889" y="4025926"/>
                  <a:ext cx="273057" cy="144513"/>
                </a:xfrm>
                <a:custGeom>
                  <a:avLst/>
                  <a:gdLst>
                    <a:gd name="connsiteX0" fmla="*/ 16806 w 273057"/>
                    <a:gd name="connsiteY0" fmla="*/ 127708 h 144513"/>
                    <a:gd name="connsiteX1" fmla="*/ 16806 w 273057"/>
                    <a:gd name="connsiteY1" fmla="*/ 0 h 144513"/>
                    <a:gd name="connsiteX2" fmla="*/ 8406 w 273057"/>
                    <a:gd name="connsiteY2" fmla="*/ 0 h 144513"/>
                    <a:gd name="connsiteX3" fmla="*/ 0 w 273057"/>
                    <a:gd name="connsiteY3" fmla="*/ 0 h 144513"/>
                    <a:gd name="connsiteX4" fmla="*/ 0 w 273057"/>
                    <a:gd name="connsiteY4" fmla="*/ 144514 h 144513"/>
                    <a:gd name="connsiteX5" fmla="*/ 273056 w 273057"/>
                    <a:gd name="connsiteY5" fmla="*/ 144514 h 144513"/>
                    <a:gd name="connsiteX6" fmla="*/ 273056 w 273057"/>
                    <a:gd name="connsiteY6" fmla="*/ 127708 h 144513"/>
                    <a:gd name="connsiteX7" fmla="*/ 16806 w 273057"/>
                    <a:gd name="connsiteY7" fmla="*/ 127708 h 144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3057" h="144513">
                      <a:moveTo>
                        <a:pt x="16806" y="127708"/>
                      </a:moveTo>
                      <a:lnTo>
                        <a:pt x="16806" y="0"/>
                      </a:lnTo>
                      <a:cubicBezTo>
                        <a:pt x="14284" y="0"/>
                        <a:pt x="10922" y="0"/>
                        <a:pt x="8406" y="0"/>
                      </a:cubicBezTo>
                      <a:cubicBezTo>
                        <a:pt x="5884" y="0"/>
                        <a:pt x="2522" y="0"/>
                        <a:pt x="0" y="0"/>
                      </a:cubicBezTo>
                      <a:lnTo>
                        <a:pt x="0" y="144514"/>
                      </a:lnTo>
                      <a:lnTo>
                        <a:pt x="273056" y="144514"/>
                      </a:lnTo>
                      <a:lnTo>
                        <a:pt x="273056" y="127708"/>
                      </a:lnTo>
                      <a:cubicBezTo>
                        <a:pt x="273897" y="127708"/>
                        <a:pt x="16806" y="127708"/>
                        <a:pt x="16806" y="127708"/>
                      </a:cubicBezTo>
                      <a:close/>
                    </a:path>
                  </a:pathLst>
                </a:custGeom>
                <a:solidFill>
                  <a:srgbClr val="2D5967"/>
                </a:solidFill>
                <a:ln w="6417" cap="flat">
                  <a:noFill/>
                  <a:prstDash val="solid"/>
                  <a:miter/>
                </a:ln>
              </p:spPr>
              <p:txBody>
                <a:bodyPr rtlCol="0" anchor="ctr"/>
                <a:lstStyle/>
                <a:p>
                  <a:endParaRPr lang="en-US"/>
                </a:p>
              </p:txBody>
            </p:sp>
            <p:sp>
              <p:nvSpPr>
                <p:cNvPr id="24" name="Freeform: Shape 586">
                  <a:extLst>
                    <a:ext uri="{FF2B5EF4-FFF2-40B4-BE49-F238E27FC236}">
                      <a16:creationId xmlns:a16="http://schemas.microsoft.com/office/drawing/2014/main" id="{75421CA0-68E0-FF66-1B4A-91A0E8BB4F66}"/>
                    </a:ext>
                  </a:extLst>
                </p:cNvPr>
                <p:cNvSpPr/>
                <p:nvPr/>
              </p:nvSpPr>
              <p:spPr>
                <a:xfrm>
                  <a:off x="4731195" y="3867975"/>
                  <a:ext cx="146194" cy="146188"/>
                </a:xfrm>
                <a:custGeom>
                  <a:avLst/>
                  <a:gdLst>
                    <a:gd name="connsiteX0" fmla="*/ 146195 w 146194"/>
                    <a:gd name="connsiteY0" fmla="*/ 73094 h 146188"/>
                    <a:gd name="connsiteX1" fmla="*/ 73094 w 146194"/>
                    <a:gd name="connsiteY1" fmla="*/ 0 h 146188"/>
                    <a:gd name="connsiteX2" fmla="*/ 0 w 146194"/>
                    <a:gd name="connsiteY2" fmla="*/ 73094 h 146188"/>
                    <a:gd name="connsiteX3" fmla="*/ 73094 w 146194"/>
                    <a:gd name="connsiteY3" fmla="*/ 146188 h 146188"/>
                    <a:gd name="connsiteX4" fmla="*/ 146195 w 146194"/>
                    <a:gd name="connsiteY4" fmla="*/ 73094 h 146188"/>
                    <a:gd name="connsiteX5" fmla="*/ 73094 w 146194"/>
                    <a:gd name="connsiteY5" fmla="*/ 16806 h 146188"/>
                    <a:gd name="connsiteX6" fmla="*/ 129389 w 146194"/>
                    <a:gd name="connsiteY6" fmla="*/ 73094 h 146188"/>
                    <a:gd name="connsiteX7" fmla="*/ 73094 w 146194"/>
                    <a:gd name="connsiteY7" fmla="*/ 129389 h 146188"/>
                    <a:gd name="connsiteX8" fmla="*/ 16805 w 146194"/>
                    <a:gd name="connsiteY8" fmla="*/ 73094 h 146188"/>
                    <a:gd name="connsiteX9" fmla="*/ 73094 w 146194"/>
                    <a:gd name="connsiteY9" fmla="*/ 16806 h 14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194" h="146188">
                      <a:moveTo>
                        <a:pt x="146195" y="73094"/>
                      </a:moveTo>
                      <a:cubicBezTo>
                        <a:pt x="146195" y="32764"/>
                        <a:pt x="113424" y="0"/>
                        <a:pt x="73094" y="0"/>
                      </a:cubicBezTo>
                      <a:cubicBezTo>
                        <a:pt x="32771" y="0"/>
                        <a:pt x="0" y="32764"/>
                        <a:pt x="0" y="73094"/>
                      </a:cubicBezTo>
                      <a:cubicBezTo>
                        <a:pt x="0" y="113424"/>
                        <a:pt x="32771" y="146188"/>
                        <a:pt x="73094" y="146188"/>
                      </a:cubicBezTo>
                      <a:cubicBezTo>
                        <a:pt x="113424" y="146188"/>
                        <a:pt x="146195" y="113424"/>
                        <a:pt x="146195" y="73094"/>
                      </a:cubicBezTo>
                      <a:close/>
                      <a:moveTo>
                        <a:pt x="73094" y="16806"/>
                      </a:moveTo>
                      <a:cubicBezTo>
                        <a:pt x="104184" y="16806"/>
                        <a:pt x="129389" y="42011"/>
                        <a:pt x="129389" y="73094"/>
                      </a:cubicBezTo>
                      <a:cubicBezTo>
                        <a:pt x="129389" y="104184"/>
                        <a:pt x="104184" y="129389"/>
                        <a:pt x="73094" y="129389"/>
                      </a:cubicBezTo>
                      <a:cubicBezTo>
                        <a:pt x="42011" y="129389"/>
                        <a:pt x="16805" y="104184"/>
                        <a:pt x="16805" y="73094"/>
                      </a:cubicBezTo>
                      <a:cubicBezTo>
                        <a:pt x="16805" y="42011"/>
                        <a:pt x="42011" y="16806"/>
                        <a:pt x="73094" y="16806"/>
                      </a:cubicBezTo>
                      <a:close/>
                    </a:path>
                  </a:pathLst>
                </a:custGeom>
                <a:solidFill>
                  <a:srgbClr val="2D5967"/>
                </a:solidFill>
                <a:ln w="6417" cap="flat">
                  <a:noFill/>
                  <a:prstDash val="solid"/>
                  <a:miter/>
                </a:ln>
              </p:spPr>
              <p:txBody>
                <a:bodyPr rtlCol="0" anchor="ctr"/>
                <a:lstStyle/>
                <a:p>
                  <a:endParaRPr lang="en-US"/>
                </a:p>
              </p:txBody>
            </p:sp>
            <p:sp>
              <p:nvSpPr>
                <p:cNvPr id="25" name="Freeform: Shape 587">
                  <a:extLst>
                    <a:ext uri="{FF2B5EF4-FFF2-40B4-BE49-F238E27FC236}">
                      <a16:creationId xmlns:a16="http://schemas.microsoft.com/office/drawing/2014/main" id="{CB06DEFA-0353-68F6-D60C-51C4F11E8999}"/>
                    </a:ext>
                  </a:extLst>
                </p:cNvPr>
                <p:cNvSpPr/>
                <p:nvPr/>
              </p:nvSpPr>
              <p:spPr>
                <a:xfrm>
                  <a:off x="4765647" y="3899065"/>
                  <a:ext cx="82334" cy="83175"/>
                </a:xfrm>
                <a:custGeom>
                  <a:avLst/>
                  <a:gdLst>
                    <a:gd name="connsiteX0" fmla="*/ 20162 w 82334"/>
                    <a:gd name="connsiteY0" fmla="*/ 77291 h 83175"/>
                    <a:gd name="connsiteX1" fmla="*/ 41164 w 82334"/>
                    <a:gd name="connsiteY1" fmla="*/ 83175 h 83175"/>
                    <a:gd name="connsiteX2" fmla="*/ 52926 w 82334"/>
                    <a:gd name="connsiteY2" fmla="*/ 81494 h 83175"/>
                    <a:gd name="connsiteX3" fmla="*/ 63848 w 82334"/>
                    <a:gd name="connsiteY3" fmla="*/ 76457 h 83175"/>
                    <a:gd name="connsiteX4" fmla="*/ 59651 w 82334"/>
                    <a:gd name="connsiteY4" fmla="*/ 69732 h 83175"/>
                    <a:gd name="connsiteX5" fmla="*/ 57970 w 82334"/>
                    <a:gd name="connsiteY5" fmla="*/ 69732 h 83175"/>
                    <a:gd name="connsiteX6" fmla="*/ 40323 w 82334"/>
                    <a:gd name="connsiteY6" fmla="*/ 74775 h 83175"/>
                    <a:gd name="connsiteX7" fmla="*/ 23524 w 82334"/>
                    <a:gd name="connsiteY7" fmla="*/ 70572 h 83175"/>
                    <a:gd name="connsiteX8" fmla="*/ 11762 w 82334"/>
                    <a:gd name="connsiteY8" fmla="*/ 58810 h 83175"/>
                    <a:gd name="connsiteX9" fmla="*/ 7559 w 82334"/>
                    <a:gd name="connsiteY9" fmla="*/ 42005 h 83175"/>
                    <a:gd name="connsiteX10" fmla="*/ 11762 w 82334"/>
                    <a:gd name="connsiteY10" fmla="*/ 25205 h 83175"/>
                    <a:gd name="connsiteX11" fmla="*/ 24365 w 82334"/>
                    <a:gd name="connsiteY11" fmla="*/ 13443 h 83175"/>
                    <a:gd name="connsiteX12" fmla="*/ 41164 w 82334"/>
                    <a:gd name="connsiteY12" fmla="*/ 9240 h 83175"/>
                    <a:gd name="connsiteX13" fmla="*/ 57970 w 82334"/>
                    <a:gd name="connsiteY13" fmla="*/ 13443 h 83175"/>
                    <a:gd name="connsiteX14" fmla="*/ 69732 w 82334"/>
                    <a:gd name="connsiteY14" fmla="*/ 25205 h 83175"/>
                    <a:gd name="connsiteX15" fmla="*/ 73935 w 82334"/>
                    <a:gd name="connsiteY15" fmla="*/ 42005 h 83175"/>
                    <a:gd name="connsiteX16" fmla="*/ 73935 w 82334"/>
                    <a:gd name="connsiteY16" fmla="*/ 46208 h 83175"/>
                    <a:gd name="connsiteX17" fmla="*/ 72254 w 82334"/>
                    <a:gd name="connsiteY17" fmla="*/ 50411 h 83175"/>
                    <a:gd name="connsiteX18" fmla="*/ 68051 w 82334"/>
                    <a:gd name="connsiteY18" fmla="*/ 52086 h 83175"/>
                    <a:gd name="connsiteX19" fmla="*/ 63013 w 82334"/>
                    <a:gd name="connsiteY19" fmla="*/ 49570 h 83175"/>
                    <a:gd name="connsiteX20" fmla="*/ 62173 w 82334"/>
                    <a:gd name="connsiteY20" fmla="*/ 46208 h 83175"/>
                    <a:gd name="connsiteX21" fmla="*/ 62173 w 82334"/>
                    <a:gd name="connsiteY21" fmla="*/ 21002 h 83175"/>
                    <a:gd name="connsiteX22" fmla="*/ 52086 w 82334"/>
                    <a:gd name="connsiteY22" fmla="*/ 21002 h 83175"/>
                    <a:gd name="connsiteX23" fmla="*/ 52086 w 82334"/>
                    <a:gd name="connsiteY23" fmla="*/ 25205 h 83175"/>
                    <a:gd name="connsiteX24" fmla="*/ 38642 w 82334"/>
                    <a:gd name="connsiteY24" fmla="*/ 21002 h 83175"/>
                    <a:gd name="connsiteX25" fmla="*/ 27721 w 82334"/>
                    <a:gd name="connsiteY25" fmla="*/ 23524 h 83175"/>
                    <a:gd name="connsiteX26" fmla="*/ 19321 w 82334"/>
                    <a:gd name="connsiteY26" fmla="*/ 31924 h 83175"/>
                    <a:gd name="connsiteX27" fmla="*/ 15118 w 82334"/>
                    <a:gd name="connsiteY27" fmla="*/ 42845 h 83175"/>
                    <a:gd name="connsiteX28" fmla="*/ 18481 w 82334"/>
                    <a:gd name="connsiteY28" fmla="*/ 53767 h 83175"/>
                    <a:gd name="connsiteX29" fmla="*/ 26880 w 82334"/>
                    <a:gd name="connsiteY29" fmla="*/ 61332 h 83175"/>
                    <a:gd name="connsiteX30" fmla="*/ 37808 w 82334"/>
                    <a:gd name="connsiteY30" fmla="*/ 64688 h 83175"/>
                    <a:gd name="connsiteX31" fmla="*/ 47889 w 82334"/>
                    <a:gd name="connsiteY31" fmla="*/ 62173 h 83175"/>
                    <a:gd name="connsiteX32" fmla="*/ 55448 w 82334"/>
                    <a:gd name="connsiteY32" fmla="*/ 55448 h 83175"/>
                    <a:gd name="connsiteX33" fmla="*/ 60492 w 82334"/>
                    <a:gd name="connsiteY33" fmla="*/ 58810 h 83175"/>
                    <a:gd name="connsiteX34" fmla="*/ 69732 w 82334"/>
                    <a:gd name="connsiteY34" fmla="*/ 59651 h 83175"/>
                    <a:gd name="connsiteX35" fmla="*/ 72254 w 82334"/>
                    <a:gd name="connsiteY35" fmla="*/ 58810 h 83175"/>
                    <a:gd name="connsiteX36" fmla="*/ 80653 w 82334"/>
                    <a:gd name="connsiteY36" fmla="*/ 51251 h 83175"/>
                    <a:gd name="connsiteX37" fmla="*/ 82334 w 82334"/>
                    <a:gd name="connsiteY37" fmla="*/ 43686 h 83175"/>
                    <a:gd name="connsiteX38" fmla="*/ 82334 w 82334"/>
                    <a:gd name="connsiteY38" fmla="*/ 41164 h 83175"/>
                    <a:gd name="connsiteX39" fmla="*/ 76450 w 82334"/>
                    <a:gd name="connsiteY39" fmla="*/ 21002 h 83175"/>
                    <a:gd name="connsiteX40" fmla="*/ 61332 w 82334"/>
                    <a:gd name="connsiteY40" fmla="*/ 6718 h 83175"/>
                    <a:gd name="connsiteX41" fmla="*/ 41164 w 82334"/>
                    <a:gd name="connsiteY41" fmla="*/ 0 h 83175"/>
                    <a:gd name="connsiteX42" fmla="*/ 20162 w 82334"/>
                    <a:gd name="connsiteY42" fmla="*/ 5878 h 83175"/>
                    <a:gd name="connsiteX43" fmla="*/ 5037 w 82334"/>
                    <a:gd name="connsiteY43" fmla="*/ 21002 h 83175"/>
                    <a:gd name="connsiteX44" fmla="*/ 0 w 82334"/>
                    <a:gd name="connsiteY44" fmla="*/ 42005 h 83175"/>
                    <a:gd name="connsiteX45" fmla="*/ 5878 w 82334"/>
                    <a:gd name="connsiteY45" fmla="*/ 63013 h 83175"/>
                    <a:gd name="connsiteX46" fmla="*/ 20162 w 82334"/>
                    <a:gd name="connsiteY46" fmla="*/ 77291 h 83175"/>
                    <a:gd name="connsiteX47" fmla="*/ 50411 w 82334"/>
                    <a:gd name="connsiteY47" fmla="*/ 48729 h 83175"/>
                    <a:gd name="connsiteX48" fmla="*/ 45367 w 82334"/>
                    <a:gd name="connsiteY48" fmla="*/ 53767 h 83175"/>
                    <a:gd name="connsiteX49" fmla="*/ 38642 w 82334"/>
                    <a:gd name="connsiteY49" fmla="*/ 55448 h 83175"/>
                    <a:gd name="connsiteX50" fmla="*/ 32765 w 82334"/>
                    <a:gd name="connsiteY50" fmla="*/ 52926 h 83175"/>
                    <a:gd name="connsiteX51" fmla="*/ 27721 w 82334"/>
                    <a:gd name="connsiteY51" fmla="*/ 47889 h 83175"/>
                    <a:gd name="connsiteX52" fmla="*/ 26040 w 82334"/>
                    <a:gd name="connsiteY52" fmla="*/ 42005 h 83175"/>
                    <a:gd name="connsiteX53" fmla="*/ 27721 w 82334"/>
                    <a:gd name="connsiteY53" fmla="*/ 35286 h 83175"/>
                    <a:gd name="connsiteX54" fmla="*/ 32765 w 82334"/>
                    <a:gd name="connsiteY54" fmla="*/ 30242 h 83175"/>
                    <a:gd name="connsiteX55" fmla="*/ 39483 w 82334"/>
                    <a:gd name="connsiteY55" fmla="*/ 28561 h 83175"/>
                    <a:gd name="connsiteX56" fmla="*/ 46208 w 82334"/>
                    <a:gd name="connsiteY56" fmla="*/ 30242 h 83175"/>
                    <a:gd name="connsiteX57" fmla="*/ 51245 w 82334"/>
                    <a:gd name="connsiteY57" fmla="*/ 35286 h 83175"/>
                    <a:gd name="connsiteX58" fmla="*/ 52926 w 82334"/>
                    <a:gd name="connsiteY58" fmla="*/ 42005 h 83175"/>
                    <a:gd name="connsiteX59" fmla="*/ 50411 w 82334"/>
                    <a:gd name="connsiteY59" fmla="*/ 48729 h 8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82334" h="83175">
                      <a:moveTo>
                        <a:pt x="20162" y="77291"/>
                      </a:moveTo>
                      <a:cubicBezTo>
                        <a:pt x="26880" y="80653"/>
                        <a:pt x="33605" y="83175"/>
                        <a:pt x="41164" y="83175"/>
                      </a:cubicBezTo>
                      <a:cubicBezTo>
                        <a:pt x="45367" y="83175"/>
                        <a:pt x="49570" y="82334"/>
                        <a:pt x="52926" y="81494"/>
                      </a:cubicBezTo>
                      <a:cubicBezTo>
                        <a:pt x="57129" y="80653"/>
                        <a:pt x="60492" y="78131"/>
                        <a:pt x="63848" y="76457"/>
                      </a:cubicBezTo>
                      <a:lnTo>
                        <a:pt x="59651" y="69732"/>
                      </a:lnTo>
                      <a:lnTo>
                        <a:pt x="57970" y="69732"/>
                      </a:lnTo>
                      <a:cubicBezTo>
                        <a:pt x="52926" y="73094"/>
                        <a:pt x="47048" y="74775"/>
                        <a:pt x="40323" y="74775"/>
                      </a:cubicBezTo>
                      <a:cubicBezTo>
                        <a:pt x="34446" y="74775"/>
                        <a:pt x="28562" y="73094"/>
                        <a:pt x="23524" y="70572"/>
                      </a:cubicBezTo>
                      <a:cubicBezTo>
                        <a:pt x="18481" y="67210"/>
                        <a:pt x="14278" y="63854"/>
                        <a:pt x="11762" y="58810"/>
                      </a:cubicBezTo>
                      <a:cubicBezTo>
                        <a:pt x="9240" y="53767"/>
                        <a:pt x="7559" y="47889"/>
                        <a:pt x="7559" y="42005"/>
                      </a:cubicBezTo>
                      <a:cubicBezTo>
                        <a:pt x="7559" y="36127"/>
                        <a:pt x="9240" y="30242"/>
                        <a:pt x="11762" y="25205"/>
                      </a:cubicBezTo>
                      <a:cubicBezTo>
                        <a:pt x="15118" y="20162"/>
                        <a:pt x="19321" y="15959"/>
                        <a:pt x="24365" y="13443"/>
                      </a:cubicBezTo>
                      <a:cubicBezTo>
                        <a:pt x="29402" y="10921"/>
                        <a:pt x="35286" y="9240"/>
                        <a:pt x="41164" y="9240"/>
                      </a:cubicBezTo>
                      <a:cubicBezTo>
                        <a:pt x="47048" y="9240"/>
                        <a:pt x="52926" y="10921"/>
                        <a:pt x="57970" y="13443"/>
                      </a:cubicBezTo>
                      <a:cubicBezTo>
                        <a:pt x="63013" y="15959"/>
                        <a:pt x="67210" y="20162"/>
                        <a:pt x="69732" y="25205"/>
                      </a:cubicBezTo>
                      <a:cubicBezTo>
                        <a:pt x="73094" y="30242"/>
                        <a:pt x="73935" y="36127"/>
                        <a:pt x="73935" y="42005"/>
                      </a:cubicBezTo>
                      <a:lnTo>
                        <a:pt x="73935" y="46208"/>
                      </a:lnTo>
                      <a:cubicBezTo>
                        <a:pt x="73935" y="47889"/>
                        <a:pt x="73094" y="49570"/>
                        <a:pt x="72254" y="50411"/>
                      </a:cubicBezTo>
                      <a:cubicBezTo>
                        <a:pt x="71413" y="51251"/>
                        <a:pt x="69732" y="52086"/>
                        <a:pt x="68051" y="52086"/>
                      </a:cubicBezTo>
                      <a:cubicBezTo>
                        <a:pt x="66370" y="52086"/>
                        <a:pt x="64688" y="51251"/>
                        <a:pt x="63013" y="49570"/>
                      </a:cubicBezTo>
                      <a:cubicBezTo>
                        <a:pt x="62173" y="48729"/>
                        <a:pt x="62173" y="47048"/>
                        <a:pt x="62173" y="46208"/>
                      </a:cubicBezTo>
                      <a:lnTo>
                        <a:pt x="62173" y="21002"/>
                      </a:lnTo>
                      <a:lnTo>
                        <a:pt x="52086" y="21002"/>
                      </a:lnTo>
                      <a:lnTo>
                        <a:pt x="52086" y="25205"/>
                      </a:lnTo>
                      <a:cubicBezTo>
                        <a:pt x="47889" y="22684"/>
                        <a:pt x="43686" y="21002"/>
                        <a:pt x="38642" y="21002"/>
                      </a:cubicBezTo>
                      <a:cubicBezTo>
                        <a:pt x="34446" y="21002"/>
                        <a:pt x="31083" y="21843"/>
                        <a:pt x="27721" y="23524"/>
                      </a:cubicBezTo>
                      <a:cubicBezTo>
                        <a:pt x="24365" y="25205"/>
                        <a:pt x="21843" y="27721"/>
                        <a:pt x="19321" y="31924"/>
                      </a:cubicBezTo>
                      <a:cubicBezTo>
                        <a:pt x="16800" y="35286"/>
                        <a:pt x="15118" y="38649"/>
                        <a:pt x="15118" y="42845"/>
                      </a:cubicBezTo>
                      <a:cubicBezTo>
                        <a:pt x="15118" y="47048"/>
                        <a:pt x="15959" y="50411"/>
                        <a:pt x="18481" y="53767"/>
                      </a:cubicBezTo>
                      <a:cubicBezTo>
                        <a:pt x="20162" y="57129"/>
                        <a:pt x="23524" y="59651"/>
                        <a:pt x="26880" y="61332"/>
                      </a:cubicBezTo>
                      <a:cubicBezTo>
                        <a:pt x="30243" y="63013"/>
                        <a:pt x="34446" y="64688"/>
                        <a:pt x="37808" y="64688"/>
                      </a:cubicBezTo>
                      <a:cubicBezTo>
                        <a:pt x="41164" y="64688"/>
                        <a:pt x="44527" y="63854"/>
                        <a:pt x="47889" y="62173"/>
                      </a:cubicBezTo>
                      <a:cubicBezTo>
                        <a:pt x="51245" y="60492"/>
                        <a:pt x="53767" y="58810"/>
                        <a:pt x="55448" y="55448"/>
                      </a:cubicBezTo>
                      <a:cubicBezTo>
                        <a:pt x="57129" y="57129"/>
                        <a:pt x="58811" y="57970"/>
                        <a:pt x="60492" y="58810"/>
                      </a:cubicBezTo>
                      <a:cubicBezTo>
                        <a:pt x="63013" y="59651"/>
                        <a:pt x="66370" y="60492"/>
                        <a:pt x="69732" y="59651"/>
                      </a:cubicBezTo>
                      <a:cubicBezTo>
                        <a:pt x="70573" y="59651"/>
                        <a:pt x="71413" y="58810"/>
                        <a:pt x="72254" y="58810"/>
                      </a:cubicBezTo>
                      <a:cubicBezTo>
                        <a:pt x="75616" y="57129"/>
                        <a:pt x="78972" y="54607"/>
                        <a:pt x="80653" y="51251"/>
                      </a:cubicBezTo>
                      <a:cubicBezTo>
                        <a:pt x="81494" y="49570"/>
                        <a:pt x="82334" y="46208"/>
                        <a:pt x="82334" y="43686"/>
                      </a:cubicBezTo>
                      <a:lnTo>
                        <a:pt x="82334" y="41164"/>
                      </a:lnTo>
                      <a:cubicBezTo>
                        <a:pt x="82334" y="33605"/>
                        <a:pt x="79813" y="26880"/>
                        <a:pt x="76450" y="21002"/>
                      </a:cubicBezTo>
                      <a:cubicBezTo>
                        <a:pt x="73094" y="15118"/>
                        <a:pt x="68051" y="10081"/>
                        <a:pt x="61332" y="6718"/>
                      </a:cubicBezTo>
                      <a:cubicBezTo>
                        <a:pt x="55448" y="2515"/>
                        <a:pt x="48729" y="0"/>
                        <a:pt x="41164" y="0"/>
                      </a:cubicBezTo>
                      <a:cubicBezTo>
                        <a:pt x="33605" y="0"/>
                        <a:pt x="26880" y="2515"/>
                        <a:pt x="20162" y="5878"/>
                      </a:cubicBezTo>
                      <a:cubicBezTo>
                        <a:pt x="13437" y="10081"/>
                        <a:pt x="8400" y="14278"/>
                        <a:pt x="5037" y="21002"/>
                      </a:cubicBezTo>
                      <a:cubicBezTo>
                        <a:pt x="1675" y="27721"/>
                        <a:pt x="0" y="34445"/>
                        <a:pt x="0" y="42005"/>
                      </a:cubicBezTo>
                      <a:cubicBezTo>
                        <a:pt x="0" y="49570"/>
                        <a:pt x="1675" y="56289"/>
                        <a:pt x="5878" y="63013"/>
                      </a:cubicBezTo>
                      <a:cubicBezTo>
                        <a:pt x="9240" y="68891"/>
                        <a:pt x="14278" y="73935"/>
                        <a:pt x="20162" y="77291"/>
                      </a:cubicBezTo>
                      <a:close/>
                      <a:moveTo>
                        <a:pt x="50411" y="48729"/>
                      </a:moveTo>
                      <a:cubicBezTo>
                        <a:pt x="49570" y="50411"/>
                        <a:pt x="47889" y="52086"/>
                        <a:pt x="45367" y="53767"/>
                      </a:cubicBezTo>
                      <a:cubicBezTo>
                        <a:pt x="43686" y="54607"/>
                        <a:pt x="41164" y="55448"/>
                        <a:pt x="38642" y="55448"/>
                      </a:cubicBezTo>
                      <a:cubicBezTo>
                        <a:pt x="36127" y="55448"/>
                        <a:pt x="34446" y="54607"/>
                        <a:pt x="32765" y="52926"/>
                      </a:cubicBezTo>
                      <a:cubicBezTo>
                        <a:pt x="31083" y="51251"/>
                        <a:pt x="29402" y="50411"/>
                        <a:pt x="27721" y="47889"/>
                      </a:cubicBezTo>
                      <a:cubicBezTo>
                        <a:pt x="26880" y="46208"/>
                        <a:pt x="26040" y="44526"/>
                        <a:pt x="26040" y="42005"/>
                      </a:cubicBezTo>
                      <a:cubicBezTo>
                        <a:pt x="26040" y="39483"/>
                        <a:pt x="26880" y="37808"/>
                        <a:pt x="27721" y="35286"/>
                      </a:cubicBezTo>
                      <a:cubicBezTo>
                        <a:pt x="28562" y="32764"/>
                        <a:pt x="30243" y="31924"/>
                        <a:pt x="32765" y="30242"/>
                      </a:cubicBezTo>
                      <a:cubicBezTo>
                        <a:pt x="34446" y="29402"/>
                        <a:pt x="36968" y="28561"/>
                        <a:pt x="39483" y="28561"/>
                      </a:cubicBezTo>
                      <a:cubicBezTo>
                        <a:pt x="42005" y="28561"/>
                        <a:pt x="43686" y="29402"/>
                        <a:pt x="46208" y="30242"/>
                      </a:cubicBezTo>
                      <a:cubicBezTo>
                        <a:pt x="48729" y="31083"/>
                        <a:pt x="49570" y="32764"/>
                        <a:pt x="51245" y="35286"/>
                      </a:cubicBezTo>
                      <a:cubicBezTo>
                        <a:pt x="52086" y="36967"/>
                        <a:pt x="52926" y="39483"/>
                        <a:pt x="52926" y="42005"/>
                      </a:cubicBezTo>
                      <a:cubicBezTo>
                        <a:pt x="52086" y="44526"/>
                        <a:pt x="52086" y="46208"/>
                        <a:pt x="50411" y="48729"/>
                      </a:cubicBezTo>
                      <a:close/>
                    </a:path>
                  </a:pathLst>
                </a:custGeom>
                <a:solidFill>
                  <a:srgbClr val="2D5967"/>
                </a:solidFill>
                <a:ln w="6417" cap="flat">
                  <a:noFill/>
                  <a:prstDash val="solid"/>
                  <a:miter/>
                </a:ln>
              </p:spPr>
              <p:txBody>
                <a:bodyPr rtlCol="0" anchor="ctr"/>
                <a:lstStyle/>
                <a:p>
                  <a:endParaRPr lang="en-US"/>
                </a:p>
              </p:txBody>
            </p:sp>
            <p:sp>
              <p:nvSpPr>
                <p:cNvPr id="26" name="Freeform: Shape 588">
                  <a:extLst>
                    <a:ext uri="{FF2B5EF4-FFF2-40B4-BE49-F238E27FC236}">
                      <a16:creationId xmlns:a16="http://schemas.microsoft.com/office/drawing/2014/main" id="{69ACE5D6-D889-1BDD-DDA2-1026A081BDD0}"/>
                    </a:ext>
                  </a:extLst>
                </p:cNvPr>
                <p:cNvSpPr/>
                <p:nvPr/>
              </p:nvSpPr>
              <p:spPr>
                <a:xfrm>
                  <a:off x="5081548" y="4057856"/>
                  <a:ext cx="146194" cy="146188"/>
                </a:xfrm>
                <a:custGeom>
                  <a:avLst/>
                  <a:gdLst>
                    <a:gd name="connsiteX0" fmla="*/ 0 w 146194"/>
                    <a:gd name="connsiteY0" fmla="*/ 0 h 146188"/>
                    <a:gd name="connsiteX1" fmla="*/ 0 w 146194"/>
                    <a:gd name="connsiteY1" fmla="*/ 146188 h 146188"/>
                    <a:gd name="connsiteX2" fmla="*/ 146195 w 146194"/>
                    <a:gd name="connsiteY2" fmla="*/ 146188 h 146188"/>
                    <a:gd name="connsiteX3" fmla="*/ 146195 w 146194"/>
                    <a:gd name="connsiteY3" fmla="*/ 0 h 146188"/>
                    <a:gd name="connsiteX4" fmla="*/ 0 w 146194"/>
                    <a:gd name="connsiteY4" fmla="*/ 0 h 146188"/>
                    <a:gd name="connsiteX5" fmla="*/ 129389 w 146194"/>
                    <a:gd name="connsiteY5" fmla="*/ 129383 h 146188"/>
                    <a:gd name="connsiteX6" fmla="*/ 16805 w 146194"/>
                    <a:gd name="connsiteY6" fmla="*/ 129383 h 146188"/>
                    <a:gd name="connsiteX7" fmla="*/ 16805 w 146194"/>
                    <a:gd name="connsiteY7" fmla="*/ 16799 h 146188"/>
                    <a:gd name="connsiteX8" fmla="*/ 129389 w 146194"/>
                    <a:gd name="connsiteY8" fmla="*/ 16799 h 146188"/>
                    <a:gd name="connsiteX9" fmla="*/ 129389 w 146194"/>
                    <a:gd name="connsiteY9" fmla="*/ 129383 h 14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194" h="146188">
                      <a:moveTo>
                        <a:pt x="0" y="0"/>
                      </a:moveTo>
                      <a:lnTo>
                        <a:pt x="0" y="146188"/>
                      </a:lnTo>
                      <a:lnTo>
                        <a:pt x="146195" y="146188"/>
                      </a:lnTo>
                      <a:lnTo>
                        <a:pt x="146195" y="0"/>
                      </a:lnTo>
                      <a:lnTo>
                        <a:pt x="0" y="0"/>
                      </a:lnTo>
                      <a:close/>
                      <a:moveTo>
                        <a:pt x="129389" y="129383"/>
                      </a:moveTo>
                      <a:lnTo>
                        <a:pt x="16805" y="129383"/>
                      </a:lnTo>
                      <a:lnTo>
                        <a:pt x="16805" y="16799"/>
                      </a:lnTo>
                      <a:lnTo>
                        <a:pt x="129389" y="16799"/>
                      </a:lnTo>
                      <a:lnTo>
                        <a:pt x="129389" y="129383"/>
                      </a:lnTo>
                      <a:close/>
                    </a:path>
                  </a:pathLst>
                </a:custGeom>
                <a:solidFill>
                  <a:srgbClr val="2D5967"/>
                </a:solidFill>
                <a:ln w="6417" cap="flat">
                  <a:noFill/>
                  <a:prstDash val="solid"/>
                  <a:miter/>
                </a:ln>
              </p:spPr>
              <p:txBody>
                <a:bodyPr rtlCol="0" anchor="ctr"/>
                <a:lstStyle/>
                <a:p>
                  <a:endParaRPr lang="en-US"/>
                </a:p>
              </p:txBody>
            </p:sp>
            <p:sp>
              <p:nvSpPr>
                <p:cNvPr id="27" name="Freeform: Shape 589">
                  <a:extLst>
                    <a:ext uri="{FF2B5EF4-FFF2-40B4-BE49-F238E27FC236}">
                      <a16:creationId xmlns:a16="http://schemas.microsoft.com/office/drawing/2014/main" id="{B51260DE-23A5-91D4-924A-0B31BA2F21C4}"/>
                    </a:ext>
                  </a:extLst>
                </p:cNvPr>
                <p:cNvSpPr/>
                <p:nvPr/>
              </p:nvSpPr>
              <p:spPr>
                <a:xfrm>
                  <a:off x="5110957" y="4091461"/>
                  <a:ext cx="85696" cy="78978"/>
                </a:xfrm>
                <a:custGeom>
                  <a:avLst/>
                  <a:gdLst>
                    <a:gd name="connsiteX0" fmla="*/ 29408 w 85696"/>
                    <a:gd name="connsiteY0" fmla="*/ 0 h 78978"/>
                    <a:gd name="connsiteX1" fmla="*/ 29408 w 85696"/>
                    <a:gd name="connsiteY1" fmla="*/ 11762 h 78978"/>
                    <a:gd name="connsiteX2" fmla="*/ 25205 w 85696"/>
                    <a:gd name="connsiteY2" fmla="*/ 14284 h 78978"/>
                    <a:gd name="connsiteX3" fmla="*/ 12603 w 85696"/>
                    <a:gd name="connsiteY3" fmla="*/ 6725 h 78978"/>
                    <a:gd name="connsiteX4" fmla="*/ 0 w 85696"/>
                    <a:gd name="connsiteY4" fmla="*/ 27727 h 78978"/>
                    <a:gd name="connsiteX5" fmla="*/ 10921 w 85696"/>
                    <a:gd name="connsiteY5" fmla="*/ 34445 h 78978"/>
                    <a:gd name="connsiteX6" fmla="*/ 10081 w 85696"/>
                    <a:gd name="connsiteY6" fmla="*/ 40330 h 78978"/>
                    <a:gd name="connsiteX7" fmla="*/ 10081 w 85696"/>
                    <a:gd name="connsiteY7" fmla="*/ 42852 h 78978"/>
                    <a:gd name="connsiteX8" fmla="*/ 0 w 85696"/>
                    <a:gd name="connsiteY8" fmla="*/ 48729 h 78978"/>
                    <a:gd name="connsiteX9" fmla="*/ 12603 w 85696"/>
                    <a:gd name="connsiteY9" fmla="*/ 69732 h 78978"/>
                    <a:gd name="connsiteX10" fmla="*/ 21843 w 85696"/>
                    <a:gd name="connsiteY10" fmla="*/ 63854 h 78978"/>
                    <a:gd name="connsiteX11" fmla="*/ 29408 w 85696"/>
                    <a:gd name="connsiteY11" fmla="*/ 68057 h 78978"/>
                    <a:gd name="connsiteX12" fmla="*/ 29408 w 85696"/>
                    <a:gd name="connsiteY12" fmla="*/ 78978 h 78978"/>
                    <a:gd name="connsiteX13" fmla="*/ 56288 w 85696"/>
                    <a:gd name="connsiteY13" fmla="*/ 78978 h 78978"/>
                    <a:gd name="connsiteX14" fmla="*/ 56288 w 85696"/>
                    <a:gd name="connsiteY14" fmla="*/ 68057 h 78978"/>
                    <a:gd name="connsiteX15" fmla="*/ 63854 w 85696"/>
                    <a:gd name="connsiteY15" fmla="*/ 63854 h 78978"/>
                    <a:gd name="connsiteX16" fmla="*/ 73094 w 85696"/>
                    <a:gd name="connsiteY16" fmla="*/ 69732 h 78978"/>
                    <a:gd name="connsiteX17" fmla="*/ 85697 w 85696"/>
                    <a:gd name="connsiteY17" fmla="*/ 48729 h 78978"/>
                    <a:gd name="connsiteX18" fmla="*/ 75616 w 85696"/>
                    <a:gd name="connsiteY18" fmla="*/ 42852 h 78978"/>
                    <a:gd name="connsiteX19" fmla="*/ 75616 w 85696"/>
                    <a:gd name="connsiteY19" fmla="*/ 40330 h 78978"/>
                    <a:gd name="connsiteX20" fmla="*/ 74775 w 85696"/>
                    <a:gd name="connsiteY20" fmla="*/ 34445 h 78978"/>
                    <a:gd name="connsiteX21" fmla="*/ 85697 w 85696"/>
                    <a:gd name="connsiteY21" fmla="*/ 27727 h 78978"/>
                    <a:gd name="connsiteX22" fmla="*/ 73094 w 85696"/>
                    <a:gd name="connsiteY22" fmla="*/ 6725 h 78978"/>
                    <a:gd name="connsiteX23" fmla="*/ 60492 w 85696"/>
                    <a:gd name="connsiteY23" fmla="*/ 14284 h 78978"/>
                    <a:gd name="connsiteX24" fmla="*/ 56288 w 85696"/>
                    <a:gd name="connsiteY24" fmla="*/ 11762 h 78978"/>
                    <a:gd name="connsiteX25" fmla="*/ 56288 w 85696"/>
                    <a:gd name="connsiteY25" fmla="*/ 0 h 78978"/>
                    <a:gd name="connsiteX26" fmla="*/ 29408 w 85696"/>
                    <a:gd name="connsiteY26" fmla="*/ 0 h 78978"/>
                    <a:gd name="connsiteX27" fmla="*/ 42852 w 85696"/>
                    <a:gd name="connsiteY27" fmla="*/ 56295 h 78978"/>
                    <a:gd name="connsiteX28" fmla="*/ 26887 w 85696"/>
                    <a:gd name="connsiteY28" fmla="*/ 40330 h 78978"/>
                    <a:gd name="connsiteX29" fmla="*/ 42852 w 85696"/>
                    <a:gd name="connsiteY29" fmla="*/ 24365 h 78978"/>
                    <a:gd name="connsiteX30" fmla="*/ 58810 w 85696"/>
                    <a:gd name="connsiteY30" fmla="*/ 40330 h 78978"/>
                    <a:gd name="connsiteX31" fmla="*/ 42852 w 85696"/>
                    <a:gd name="connsiteY31" fmla="*/ 56295 h 7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696" h="78978">
                      <a:moveTo>
                        <a:pt x="29408" y="0"/>
                      </a:moveTo>
                      <a:lnTo>
                        <a:pt x="29408" y="11762"/>
                      </a:lnTo>
                      <a:cubicBezTo>
                        <a:pt x="27727" y="12603"/>
                        <a:pt x="26046" y="13443"/>
                        <a:pt x="25205" y="14284"/>
                      </a:cubicBezTo>
                      <a:lnTo>
                        <a:pt x="12603" y="6725"/>
                      </a:lnTo>
                      <a:lnTo>
                        <a:pt x="0" y="27727"/>
                      </a:lnTo>
                      <a:lnTo>
                        <a:pt x="10921" y="34445"/>
                      </a:lnTo>
                      <a:cubicBezTo>
                        <a:pt x="10921" y="36127"/>
                        <a:pt x="10081" y="38649"/>
                        <a:pt x="10081" y="40330"/>
                      </a:cubicBezTo>
                      <a:cubicBezTo>
                        <a:pt x="10081" y="41170"/>
                        <a:pt x="10081" y="42011"/>
                        <a:pt x="10081" y="42852"/>
                      </a:cubicBezTo>
                      <a:lnTo>
                        <a:pt x="0" y="48729"/>
                      </a:lnTo>
                      <a:lnTo>
                        <a:pt x="12603" y="69732"/>
                      </a:lnTo>
                      <a:lnTo>
                        <a:pt x="21843" y="63854"/>
                      </a:lnTo>
                      <a:cubicBezTo>
                        <a:pt x="24365" y="65535"/>
                        <a:pt x="26046" y="67216"/>
                        <a:pt x="29408" y="68057"/>
                      </a:cubicBezTo>
                      <a:lnTo>
                        <a:pt x="29408" y="78978"/>
                      </a:lnTo>
                      <a:lnTo>
                        <a:pt x="56288" y="78978"/>
                      </a:lnTo>
                      <a:lnTo>
                        <a:pt x="56288" y="68057"/>
                      </a:lnTo>
                      <a:cubicBezTo>
                        <a:pt x="58810" y="66376"/>
                        <a:pt x="61332" y="65535"/>
                        <a:pt x="63854" y="63854"/>
                      </a:cubicBezTo>
                      <a:lnTo>
                        <a:pt x="73094" y="69732"/>
                      </a:lnTo>
                      <a:lnTo>
                        <a:pt x="85697" y="48729"/>
                      </a:lnTo>
                      <a:lnTo>
                        <a:pt x="75616" y="42852"/>
                      </a:lnTo>
                      <a:cubicBezTo>
                        <a:pt x="75616" y="42011"/>
                        <a:pt x="75616" y="41170"/>
                        <a:pt x="75616" y="40330"/>
                      </a:cubicBezTo>
                      <a:cubicBezTo>
                        <a:pt x="75616" y="38649"/>
                        <a:pt x="75616" y="36127"/>
                        <a:pt x="74775" y="34445"/>
                      </a:cubicBezTo>
                      <a:lnTo>
                        <a:pt x="85697" y="27727"/>
                      </a:lnTo>
                      <a:lnTo>
                        <a:pt x="73094" y="6725"/>
                      </a:lnTo>
                      <a:lnTo>
                        <a:pt x="60492" y="14284"/>
                      </a:lnTo>
                      <a:cubicBezTo>
                        <a:pt x="58810" y="13443"/>
                        <a:pt x="57970" y="12603"/>
                        <a:pt x="56288" y="11762"/>
                      </a:cubicBezTo>
                      <a:lnTo>
                        <a:pt x="56288" y="0"/>
                      </a:lnTo>
                      <a:cubicBezTo>
                        <a:pt x="57129" y="0"/>
                        <a:pt x="29408" y="0"/>
                        <a:pt x="29408" y="0"/>
                      </a:cubicBezTo>
                      <a:close/>
                      <a:moveTo>
                        <a:pt x="42852" y="56295"/>
                      </a:moveTo>
                      <a:cubicBezTo>
                        <a:pt x="34445" y="56295"/>
                        <a:pt x="26887" y="49570"/>
                        <a:pt x="26887" y="40330"/>
                      </a:cubicBezTo>
                      <a:cubicBezTo>
                        <a:pt x="26887" y="31924"/>
                        <a:pt x="33605" y="24365"/>
                        <a:pt x="42852" y="24365"/>
                      </a:cubicBezTo>
                      <a:cubicBezTo>
                        <a:pt x="51251" y="24365"/>
                        <a:pt x="58810" y="31090"/>
                        <a:pt x="58810" y="40330"/>
                      </a:cubicBezTo>
                      <a:cubicBezTo>
                        <a:pt x="58810" y="49570"/>
                        <a:pt x="51251" y="56295"/>
                        <a:pt x="42852" y="56295"/>
                      </a:cubicBezTo>
                      <a:close/>
                    </a:path>
                  </a:pathLst>
                </a:custGeom>
                <a:solidFill>
                  <a:srgbClr val="2D5967"/>
                </a:solidFill>
                <a:ln w="6417" cap="flat">
                  <a:noFill/>
                  <a:prstDash val="solid"/>
                  <a:miter/>
                </a:ln>
              </p:spPr>
              <p:txBody>
                <a:bodyPr rtlCol="0" anchor="ctr"/>
                <a:lstStyle/>
                <a:p>
                  <a:endParaRPr lang="en-US"/>
                </a:p>
              </p:txBody>
            </p:sp>
          </p:grpSp>
        </p:grpSp>
        <p:sp>
          <p:nvSpPr>
            <p:cNvPr id="15" name="TextBox 590">
              <a:extLst>
                <a:ext uri="{FF2B5EF4-FFF2-40B4-BE49-F238E27FC236}">
                  <a16:creationId xmlns:a16="http://schemas.microsoft.com/office/drawing/2014/main" id="{40920B5C-097F-D4E2-A792-B71583F11E45}"/>
                </a:ext>
              </a:extLst>
            </p:cNvPr>
            <p:cNvSpPr txBox="1"/>
            <p:nvPr/>
          </p:nvSpPr>
          <p:spPr>
            <a:xfrm>
              <a:off x="8754855" y="3489429"/>
              <a:ext cx="843501" cy="523220"/>
            </a:xfrm>
            <a:prstGeom prst="rect">
              <a:avLst/>
            </a:prstGeom>
            <a:noFill/>
          </p:spPr>
          <p:txBody>
            <a:bodyPr wrap="none" rtlCol="0">
              <a:spAutoFit/>
            </a:bodyPr>
            <a:lstStyle/>
            <a:p>
              <a:pPr algn="ctr"/>
              <a:r>
                <a:rPr lang="en-US" sz="1400" spc="0" baseline="0" dirty="0">
                  <a:solidFill>
                    <a:srgbClr val="000000"/>
                  </a:solidFill>
                  <a:latin typeface="Oracle Sans"/>
                  <a:cs typeface="Oracle Sans"/>
                  <a:sym typeface="Oracle Sans"/>
                  <a:rtl val="0"/>
                </a:rPr>
                <a:t>Email </a:t>
              </a:r>
            </a:p>
            <a:p>
              <a:pPr algn="ctr"/>
              <a:r>
                <a:rPr lang="en-US" sz="1400" spc="0" baseline="0" dirty="0">
                  <a:solidFill>
                    <a:srgbClr val="000000"/>
                  </a:solidFill>
                  <a:latin typeface="Oracle Sans"/>
                  <a:cs typeface="Oracle Sans"/>
                  <a:sym typeface="Oracle Sans"/>
                  <a:rtl val="0"/>
                </a:rPr>
                <a:t>Delivery</a:t>
              </a:r>
            </a:p>
          </p:txBody>
        </p:sp>
      </p:grpSp>
      <p:sp>
        <p:nvSpPr>
          <p:cNvPr id="31" name="TextBox 12">
            <a:extLst>
              <a:ext uri="{FF2B5EF4-FFF2-40B4-BE49-F238E27FC236}">
                <a16:creationId xmlns:a16="http://schemas.microsoft.com/office/drawing/2014/main" id="{1D1E0468-CA83-33F7-5EBA-AE15400F42E7}"/>
              </a:ext>
            </a:extLst>
          </p:cNvPr>
          <p:cNvSpPr txBox="1">
            <a:spLocks noChangeArrowheads="1"/>
          </p:cNvSpPr>
          <p:nvPr/>
        </p:nvSpPr>
        <p:spPr bwMode="auto">
          <a:xfrm>
            <a:off x="14674171" y="5909083"/>
            <a:ext cx="796347" cy="461665"/>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管理</a:t>
            </a:r>
            <a:r>
              <a:rPr lang="en-US" altLang="en-US" sz="1200" dirty="0">
                <a:latin typeface="Meiryo UI" panose="020B0604030504040204" pitchFamily="34" charset="-128"/>
                <a:ea typeface="Meiryo UI" panose="020B0604030504040204" pitchFamily="34" charset="-128"/>
                <a:cs typeface="Arial" panose="020B0604020202020204" pitchFamily="34" charset="0"/>
              </a:rPr>
              <a:t>者</a:t>
            </a:r>
          </a:p>
          <a:p>
            <a:pPr algn="ct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（職員）</a:t>
            </a:r>
            <a:endParaRPr lang="en-US" altLang="en-US" sz="1200" dirty="0">
              <a:latin typeface="Meiryo UI" panose="020B0604030504040204" pitchFamily="34" charset="-128"/>
              <a:ea typeface="Meiryo UI" panose="020B0604030504040204" pitchFamily="34" charset="-128"/>
              <a:cs typeface="Arial" panose="020B0604020202020204" pitchFamily="34" charset="0"/>
            </a:endParaRPr>
          </a:p>
        </p:txBody>
      </p:sp>
      <p:pic>
        <p:nvPicPr>
          <p:cNvPr id="32" name="Graphic 23">
            <a:extLst>
              <a:ext uri="{FF2B5EF4-FFF2-40B4-BE49-F238E27FC236}">
                <a16:creationId xmlns:a16="http://schemas.microsoft.com/office/drawing/2014/main" id="{63634D1B-D92C-05B7-4D72-4FD3B82BEA16}"/>
              </a:ext>
            </a:extLst>
          </p:cNvPr>
          <p:cNvPicPr>
            <a:picLocks noChangeAspect="1" noChangeArrowheads="1"/>
          </p:cNvPicPr>
          <p:nvPr/>
        </p:nvPicPr>
        <p:blipFill>
          <a:blip r:embed="rId2">
            <a:extLst>
              <a:ext uri="{96DAC541-7B7A-43D3-8B79-37D633B846F1}">
                <asvg:svgBlip xmlns:asvg="http://schemas.microsoft.com/office/drawing/2016/SVG/main" r:embed="rId3"/>
              </a:ext>
            </a:extLst>
          </a:blip>
          <a:srcRect/>
          <a:stretch/>
        </p:blipFill>
        <p:spPr bwMode="auto">
          <a:xfrm flipH="1">
            <a:off x="14830933" y="5350945"/>
            <a:ext cx="469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直線矢印コネクタ 32">
            <a:extLst>
              <a:ext uri="{FF2B5EF4-FFF2-40B4-BE49-F238E27FC236}">
                <a16:creationId xmlns:a16="http://schemas.microsoft.com/office/drawing/2014/main" id="{AE9B76FE-FF28-72CB-9F54-F37B96BA2508}"/>
              </a:ext>
            </a:extLst>
          </p:cNvPr>
          <p:cNvCxnSpPr>
            <a:cxnSpLocks/>
          </p:cNvCxnSpPr>
          <p:nvPr/>
        </p:nvCxnSpPr>
        <p:spPr>
          <a:xfrm>
            <a:off x="13115925" y="5586397"/>
            <a:ext cx="16439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6" name="Graphic 50">
            <a:extLst>
              <a:ext uri="{FF2B5EF4-FFF2-40B4-BE49-F238E27FC236}">
                <a16:creationId xmlns:a16="http://schemas.microsoft.com/office/drawing/2014/main" id="{BADEC7FE-58E9-77F5-3422-7EFEE48D7A9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20434" y="5132147"/>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2" name="直線矢印コネクタ 23">
            <a:extLst>
              <a:ext uri="{FF2B5EF4-FFF2-40B4-BE49-F238E27FC236}">
                <a16:creationId xmlns:a16="http://schemas.microsoft.com/office/drawing/2014/main" id="{AB669DA7-D71D-6A66-86DF-F543633B9060}"/>
              </a:ext>
            </a:extLst>
          </p:cNvPr>
          <p:cNvCxnSpPr>
            <a:cxnSpLocks/>
            <a:stCxn id="31" idx="2"/>
            <a:endCxn id="5" idx="2"/>
          </p:cNvCxnSpPr>
          <p:nvPr/>
        </p:nvCxnSpPr>
        <p:spPr>
          <a:xfrm rot="5400000">
            <a:off x="9069779" y="384972"/>
            <a:ext cx="16790" cy="11988343"/>
          </a:xfrm>
          <a:prstGeom prst="bentConnector3">
            <a:avLst>
              <a:gd name="adj1" fmla="val 8609529"/>
            </a:avLst>
          </a:prstGeom>
          <a:ln>
            <a:tailEnd type="triangle"/>
          </a:ln>
        </p:spPr>
        <p:style>
          <a:lnRef idx="1">
            <a:schemeClr val="dk1"/>
          </a:lnRef>
          <a:fillRef idx="0">
            <a:schemeClr val="dk1"/>
          </a:fillRef>
          <a:effectRef idx="0">
            <a:schemeClr val="dk1"/>
          </a:effectRef>
          <a:fontRef idx="minor">
            <a:schemeClr val="tx1"/>
          </a:fontRef>
        </p:style>
      </p:cxnSp>
      <p:pic>
        <p:nvPicPr>
          <p:cNvPr id="46" name="Graphic 50">
            <a:extLst>
              <a:ext uri="{FF2B5EF4-FFF2-40B4-BE49-F238E27FC236}">
                <a16:creationId xmlns:a16="http://schemas.microsoft.com/office/drawing/2014/main" id="{CFC08A5A-514D-32D6-6C3D-F26A171A5BA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53575" y="7866102"/>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グラフィックス 9">
            <a:extLst>
              <a:ext uri="{FF2B5EF4-FFF2-40B4-BE49-F238E27FC236}">
                <a16:creationId xmlns:a16="http://schemas.microsoft.com/office/drawing/2014/main" id="{901132E7-CD62-BF5E-190A-8D8B5F61438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267056" y="3979876"/>
            <a:ext cx="381000" cy="381000"/>
          </a:xfrm>
          <a:prstGeom prst="rect">
            <a:avLst/>
          </a:prstGeom>
        </p:spPr>
      </p:pic>
      <p:sp>
        <p:nvSpPr>
          <p:cNvPr id="11" name="TextBox 12">
            <a:extLst>
              <a:ext uri="{FF2B5EF4-FFF2-40B4-BE49-F238E27FC236}">
                <a16:creationId xmlns:a16="http://schemas.microsoft.com/office/drawing/2014/main" id="{0E2A7EAA-AD0C-C34F-C97D-6D1B8AAB8D42}"/>
              </a:ext>
            </a:extLst>
          </p:cNvPr>
          <p:cNvSpPr txBox="1">
            <a:spLocks noChangeArrowheads="1"/>
          </p:cNvSpPr>
          <p:nvPr/>
        </p:nvSpPr>
        <p:spPr bwMode="auto">
          <a:xfrm>
            <a:off x="8921335" y="4379621"/>
            <a:ext cx="1027845"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Container</a:t>
            </a:r>
          </a:p>
        </p:txBody>
      </p:sp>
      <p:cxnSp>
        <p:nvCxnSpPr>
          <p:cNvPr id="35" name="直線矢印コネクタ 34">
            <a:extLst>
              <a:ext uri="{FF2B5EF4-FFF2-40B4-BE49-F238E27FC236}">
                <a16:creationId xmlns:a16="http://schemas.microsoft.com/office/drawing/2014/main" id="{F56F0477-3BF1-CA49-F021-DC2CA382D144}"/>
              </a:ext>
            </a:extLst>
          </p:cNvPr>
          <p:cNvCxnSpPr>
            <a:cxnSpLocks/>
          </p:cNvCxnSpPr>
          <p:nvPr/>
        </p:nvCxnSpPr>
        <p:spPr>
          <a:xfrm>
            <a:off x="11436854" y="5608699"/>
            <a:ext cx="94833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43" name="グループ化 42">
            <a:extLst>
              <a:ext uri="{FF2B5EF4-FFF2-40B4-BE49-F238E27FC236}">
                <a16:creationId xmlns:a16="http://schemas.microsoft.com/office/drawing/2014/main" id="{B5878DB9-2F04-9D27-0223-CD3E6D82002A}"/>
              </a:ext>
            </a:extLst>
          </p:cNvPr>
          <p:cNvGrpSpPr/>
          <p:nvPr/>
        </p:nvGrpSpPr>
        <p:grpSpPr>
          <a:xfrm>
            <a:off x="10596226" y="5313019"/>
            <a:ext cx="1019831" cy="787293"/>
            <a:chOff x="8918009" y="6392727"/>
            <a:chExt cx="1019831" cy="787293"/>
          </a:xfrm>
        </p:grpSpPr>
        <p:pic>
          <p:nvPicPr>
            <p:cNvPr id="44" name="グラフィックス 43">
              <a:extLst>
                <a:ext uri="{FF2B5EF4-FFF2-40B4-BE49-F238E27FC236}">
                  <a16:creationId xmlns:a16="http://schemas.microsoft.com/office/drawing/2014/main" id="{DBA43B83-60B5-8EDA-1AAC-2F9531FF446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227902" y="6392727"/>
              <a:ext cx="400050" cy="400050"/>
            </a:xfrm>
            <a:prstGeom prst="rect">
              <a:avLst/>
            </a:prstGeom>
          </p:spPr>
        </p:pic>
        <p:sp>
          <p:nvSpPr>
            <p:cNvPr id="45" name="TextBox 12">
              <a:extLst>
                <a:ext uri="{FF2B5EF4-FFF2-40B4-BE49-F238E27FC236}">
                  <a16:creationId xmlns:a16="http://schemas.microsoft.com/office/drawing/2014/main" id="{7241BEC7-8013-99B2-72F7-BAF818850EFB}"/>
                </a:ext>
              </a:extLst>
            </p:cNvPr>
            <p:cNvSpPr txBox="1">
              <a:spLocks noChangeArrowheads="1"/>
            </p:cNvSpPr>
            <p:nvPr/>
          </p:nvSpPr>
          <p:spPr bwMode="auto">
            <a:xfrm>
              <a:off x="8918009" y="6872243"/>
              <a:ext cx="1019831"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Functions</a:t>
              </a:r>
            </a:p>
          </p:txBody>
        </p:sp>
      </p:grpSp>
      <p:grpSp>
        <p:nvGrpSpPr>
          <p:cNvPr id="7" name="グループ化 6">
            <a:extLst>
              <a:ext uri="{FF2B5EF4-FFF2-40B4-BE49-F238E27FC236}">
                <a16:creationId xmlns:a16="http://schemas.microsoft.com/office/drawing/2014/main" id="{B93EF584-9C8E-BEAF-B0D1-A276F5048A65}"/>
              </a:ext>
            </a:extLst>
          </p:cNvPr>
          <p:cNvGrpSpPr/>
          <p:nvPr/>
        </p:nvGrpSpPr>
        <p:grpSpPr>
          <a:xfrm>
            <a:off x="8969815" y="5339000"/>
            <a:ext cx="946092" cy="1007498"/>
            <a:chOff x="8768828" y="5372099"/>
            <a:chExt cx="946092" cy="1007498"/>
          </a:xfrm>
        </p:grpSpPr>
        <p:pic>
          <p:nvPicPr>
            <p:cNvPr id="19" name="グラフィックス 18">
              <a:extLst>
                <a:ext uri="{FF2B5EF4-FFF2-40B4-BE49-F238E27FC236}">
                  <a16:creationId xmlns:a16="http://schemas.microsoft.com/office/drawing/2014/main" id="{1FBCC5FE-375B-EAF1-B67F-E8CDEC5A48E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041849" y="5372099"/>
              <a:ext cx="400050" cy="409575"/>
            </a:xfrm>
            <a:prstGeom prst="rect">
              <a:avLst/>
            </a:prstGeom>
          </p:spPr>
        </p:pic>
        <p:sp>
          <p:nvSpPr>
            <p:cNvPr id="30" name="TextBox 12">
              <a:extLst>
                <a:ext uri="{FF2B5EF4-FFF2-40B4-BE49-F238E27FC236}">
                  <a16:creationId xmlns:a16="http://schemas.microsoft.com/office/drawing/2014/main" id="{790A5593-D479-472A-EDBE-3D6F9BA941EA}"/>
                </a:ext>
              </a:extLst>
            </p:cNvPr>
            <p:cNvSpPr txBox="1">
              <a:spLocks noChangeArrowheads="1"/>
            </p:cNvSpPr>
            <p:nvPr/>
          </p:nvSpPr>
          <p:spPr bwMode="auto">
            <a:xfrm>
              <a:off x="8768828" y="5856377"/>
              <a:ext cx="946092"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API</a:t>
              </a:r>
              <a:br>
                <a:rPr lang="en-US" altLang="en-US" sz="1400" dirty="0">
                  <a:latin typeface="Meiryo UI" panose="020B0604030504040204" pitchFamily="34" charset="-128"/>
                  <a:ea typeface="Meiryo UI" panose="020B0604030504040204" pitchFamily="34" charset="-128"/>
                  <a:cs typeface="Amazon Ember" panose="020B0603020204020204" pitchFamily="34" charset="0"/>
                </a:rPr>
              </a:br>
              <a:r>
                <a:rPr lang="en-US" altLang="en-US" sz="1400" dirty="0">
                  <a:latin typeface="Meiryo UI" panose="020B0604030504040204" pitchFamily="34" charset="-128"/>
                  <a:ea typeface="Meiryo UI" panose="020B0604030504040204" pitchFamily="34" charset="-128"/>
                  <a:cs typeface="Amazon Ember" panose="020B0603020204020204" pitchFamily="34" charset="0"/>
                </a:rPr>
                <a:t>Gateway</a:t>
              </a:r>
            </a:p>
          </p:txBody>
        </p:sp>
      </p:grpSp>
      <p:cxnSp>
        <p:nvCxnSpPr>
          <p:cNvPr id="34" name="直線矢印コネクタ 88">
            <a:extLst>
              <a:ext uri="{FF2B5EF4-FFF2-40B4-BE49-F238E27FC236}">
                <a16:creationId xmlns:a16="http://schemas.microsoft.com/office/drawing/2014/main" id="{07CB71D5-6904-FD71-9E70-BBF32CE5D3DC}"/>
              </a:ext>
            </a:extLst>
          </p:cNvPr>
          <p:cNvCxnSpPr>
            <a:cxnSpLocks/>
          </p:cNvCxnSpPr>
          <p:nvPr/>
        </p:nvCxnSpPr>
        <p:spPr>
          <a:xfrm flipV="1">
            <a:off x="8266432" y="5605273"/>
            <a:ext cx="81876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3" name="直線矢印コネクタ 88">
            <a:extLst>
              <a:ext uri="{FF2B5EF4-FFF2-40B4-BE49-F238E27FC236}">
                <a16:creationId xmlns:a16="http://schemas.microsoft.com/office/drawing/2014/main" id="{F2F9851E-DB8D-DFD5-82D0-49AC493E2BA5}"/>
              </a:ext>
            </a:extLst>
          </p:cNvPr>
          <p:cNvCxnSpPr>
            <a:cxnSpLocks/>
            <a:stCxn id="10" idx="3"/>
          </p:cNvCxnSpPr>
          <p:nvPr/>
        </p:nvCxnSpPr>
        <p:spPr>
          <a:xfrm>
            <a:off x="9648056" y="4170376"/>
            <a:ext cx="3074045" cy="1089931"/>
          </a:xfrm>
          <a:prstGeom prst="bentConnector3">
            <a:avLst>
              <a:gd name="adj1" fmla="val 100060"/>
            </a:avLst>
          </a:prstGeom>
          <a:ln>
            <a:tailEnd type="triangle"/>
          </a:ln>
        </p:spPr>
        <p:style>
          <a:lnRef idx="1">
            <a:schemeClr val="dk1"/>
          </a:lnRef>
          <a:fillRef idx="0">
            <a:schemeClr val="dk1"/>
          </a:fillRef>
          <a:effectRef idx="0">
            <a:schemeClr val="dk1"/>
          </a:effectRef>
          <a:fontRef idx="minor">
            <a:schemeClr val="tx1"/>
          </a:fontRef>
        </p:style>
      </p:cxnSp>
      <p:cxnSp>
        <p:nvCxnSpPr>
          <p:cNvPr id="2" name="直線矢印コネクタ 1">
            <a:extLst>
              <a:ext uri="{FF2B5EF4-FFF2-40B4-BE49-F238E27FC236}">
                <a16:creationId xmlns:a16="http://schemas.microsoft.com/office/drawing/2014/main" id="{34F003B1-7033-565A-D796-9F81E3431CA3}"/>
              </a:ext>
            </a:extLst>
          </p:cNvPr>
          <p:cNvCxnSpPr>
            <a:cxnSpLocks/>
          </p:cNvCxnSpPr>
          <p:nvPr/>
        </p:nvCxnSpPr>
        <p:spPr>
          <a:xfrm>
            <a:off x="9442740" y="4687398"/>
            <a:ext cx="0" cy="5729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908850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3059575F-F952-EC2F-ED8A-9826A5861EAE}"/>
              </a:ext>
            </a:extLst>
          </p:cNvPr>
          <p:cNvSpPr/>
          <p:nvPr/>
        </p:nvSpPr>
        <p:spPr>
          <a:xfrm>
            <a:off x="5835394" y="2705609"/>
            <a:ext cx="7738938" cy="4683165"/>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kumimoji="1" lang="ja-JP" altLang="en-US" sz="1600" b="0" dirty="0">
                <a:solidFill>
                  <a:schemeClr val="tx1"/>
                </a:solidFill>
                <a:latin typeface="+mj-lt"/>
                <a:ea typeface="Meiryo UI" panose="020B0604030504040204" pitchFamily="34" charset="-128"/>
              </a:rPr>
              <a:t>コミュニケーション</a:t>
            </a:r>
            <a:r>
              <a:rPr kumimoji="1" lang="en-US" altLang="ja-JP" sz="1600" b="0" dirty="0">
                <a:solidFill>
                  <a:schemeClr val="tx1"/>
                </a:solidFill>
                <a:latin typeface="+mj-lt"/>
                <a:ea typeface="Meiryo UI" panose="020B0604030504040204" pitchFamily="34" charset="-128"/>
              </a:rPr>
              <a:t>_</a:t>
            </a:r>
            <a:r>
              <a:rPr kumimoji="1" lang="ja-JP" altLang="en-US" sz="1600" b="0" dirty="0">
                <a:solidFill>
                  <a:schemeClr val="tx1"/>
                </a:solidFill>
                <a:latin typeface="+mj-lt"/>
                <a:ea typeface="Meiryo UI" panose="020B0604030504040204" pitchFamily="34" charset="-128"/>
              </a:rPr>
              <a:t>チャットボット機能</a:t>
            </a:r>
            <a:endParaRPr kumimoji="1" lang="en-US" altLang="ja-JP" sz="1600" dirty="0">
              <a:solidFill>
                <a:schemeClr val="tx1"/>
              </a:solidFill>
              <a:latin typeface="Meiryo UI" panose="020B0604030504040204" pitchFamily="34" charset="-128"/>
              <a:ea typeface="Meiryo UI" panose="020B0604030504040204" pitchFamily="34" charset="-128"/>
            </a:endParaRPr>
          </a:p>
        </p:txBody>
      </p:sp>
      <p:pic>
        <p:nvPicPr>
          <p:cNvPr id="19" name="グラフィックス 18">
            <a:extLst>
              <a:ext uri="{FF2B5EF4-FFF2-40B4-BE49-F238E27FC236}">
                <a16:creationId xmlns:a16="http://schemas.microsoft.com/office/drawing/2014/main" id="{F01555BC-166B-49E7-AEB8-7A836FC4CF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33589" y="3354847"/>
            <a:ext cx="409575" cy="400050"/>
          </a:xfrm>
          <a:prstGeom prst="rect">
            <a:avLst/>
          </a:prstGeom>
        </p:spPr>
      </p:pic>
      <p:sp>
        <p:nvSpPr>
          <p:cNvPr id="21" name="TextBox 12">
            <a:extLst>
              <a:ext uri="{FF2B5EF4-FFF2-40B4-BE49-F238E27FC236}">
                <a16:creationId xmlns:a16="http://schemas.microsoft.com/office/drawing/2014/main" id="{6F652A55-1F8C-E732-1EC4-4995CD11E467}"/>
              </a:ext>
            </a:extLst>
          </p:cNvPr>
          <p:cNvSpPr txBox="1">
            <a:spLocks noChangeArrowheads="1"/>
          </p:cNvSpPr>
          <p:nvPr/>
        </p:nvSpPr>
        <p:spPr bwMode="auto">
          <a:xfrm>
            <a:off x="6344065" y="3897789"/>
            <a:ext cx="588623"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WAF</a:t>
            </a:r>
          </a:p>
        </p:txBody>
      </p:sp>
      <p:grpSp>
        <p:nvGrpSpPr>
          <p:cNvPr id="7" name="グループ化 6">
            <a:extLst>
              <a:ext uri="{FF2B5EF4-FFF2-40B4-BE49-F238E27FC236}">
                <a16:creationId xmlns:a16="http://schemas.microsoft.com/office/drawing/2014/main" id="{720A243E-613D-59CC-D2B0-2C3D17F82258}"/>
              </a:ext>
            </a:extLst>
          </p:cNvPr>
          <p:cNvGrpSpPr/>
          <p:nvPr/>
        </p:nvGrpSpPr>
        <p:grpSpPr>
          <a:xfrm>
            <a:off x="11622946" y="4857770"/>
            <a:ext cx="561372" cy="760804"/>
            <a:chOff x="11299703" y="4857770"/>
            <a:chExt cx="561372" cy="760804"/>
          </a:xfrm>
        </p:grpSpPr>
        <p:pic>
          <p:nvPicPr>
            <p:cNvPr id="20" name="グラフィックス 19">
              <a:extLst>
                <a:ext uri="{FF2B5EF4-FFF2-40B4-BE49-F238E27FC236}">
                  <a16:creationId xmlns:a16="http://schemas.microsoft.com/office/drawing/2014/main" id="{CA7601F0-0EF4-F618-757F-1EA8CD00A6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51789" y="4857770"/>
              <a:ext cx="457200" cy="400050"/>
            </a:xfrm>
            <a:prstGeom prst="rect">
              <a:avLst/>
            </a:prstGeom>
          </p:spPr>
        </p:pic>
        <p:sp>
          <p:nvSpPr>
            <p:cNvPr id="22" name="TextBox 12">
              <a:extLst>
                <a:ext uri="{FF2B5EF4-FFF2-40B4-BE49-F238E27FC236}">
                  <a16:creationId xmlns:a16="http://schemas.microsoft.com/office/drawing/2014/main" id="{2FF29A2F-5514-65BC-13B5-172DCF17FCF5}"/>
                </a:ext>
              </a:extLst>
            </p:cNvPr>
            <p:cNvSpPr txBox="1">
              <a:spLocks noChangeArrowheads="1"/>
            </p:cNvSpPr>
            <p:nvPr/>
          </p:nvSpPr>
          <p:spPr bwMode="auto">
            <a:xfrm>
              <a:off x="11299703" y="5310797"/>
              <a:ext cx="561372"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ADB</a:t>
              </a:r>
            </a:p>
          </p:txBody>
        </p:sp>
      </p:grpSp>
      <p:pic>
        <p:nvPicPr>
          <p:cNvPr id="23" name="グラフィックス 22">
            <a:extLst>
              <a:ext uri="{FF2B5EF4-FFF2-40B4-BE49-F238E27FC236}">
                <a16:creationId xmlns:a16="http://schemas.microsoft.com/office/drawing/2014/main" id="{7F45CA91-AC66-3F5F-670A-E17637745F3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38351" y="4894318"/>
            <a:ext cx="400050" cy="400050"/>
          </a:xfrm>
          <a:prstGeom prst="rect">
            <a:avLst/>
          </a:prstGeom>
        </p:spPr>
      </p:pic>
      <p:sp>
        <p:nvSpPr>
          <p:cNvPr id="24" name="TextBox 12">
            <a:extLst>
              <a:ext uri="{FF2B5EF4-FFF2-40B4-BE49-F238E27FC236}">
                <a16:creationId xmlns:a16="http://schemas.microsoft.com/office/drawing/2014/main" id="{3B5C32F8-0719-8986-1239-246BEE1A51CE}"/>
              </a:ext>
            </a:extLst>
          </p:cNvPr>
          <p:cNvSpPr txBox="1">
            <a:spLocks noChangeArrowheads="1"/>
          </p:cNvSpPr>
          <p:nvPr/>
        </p:nvSpPr>
        <p:spPr bwMode="auto">
          <a:xfrm>
            <a:off x="6169338" y="5315048"/>
            <a:ext cx="938077"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Load</a:t>
            </a:r>
          </a:p>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Balancer</a:t>
            </a:r>
          </a:p>
        </p:txBody>
      </p:sp>
      <p:cxnSp>
        <p:nvCxnSpPr>
          <p:cNvPr id="25" name="直線矢印コネクタ 24">
            <a:extLst>
              <a:ext uri="{FF2B5EF4-FFF2-40B4-BE49-F238E27FC236}">
                <a16:creationId xmlns:a16="http://schemas.microsoft.com/office/drawing/2014/main" id="{E8706889-C207-0858-036F-D852C92110E1}"/>
              </a:ext>
            </a:extLst>
          </p:cNvPr>
          <p:cNvCxnSpPr>
            <a:cxnSpLocks/>
          </p:cNvCxnSpPr>
          <p:nvPr/>
        </p:nvCxnSpPr>
        <p:spPr>
          <a:xfrm>
            <a:off x="6932688" y="5093040"/>
            <a:ext cx="138069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直線矢印コネクタ 27">
            <a:extLst>
              <a:ext uri="{FF2B5EF4-FFF2-40B4-BE49-F238E27FC236}">
                <a16:creationId xmlns:a16="http://schemas.microsoft.com/office/drawing/2014/main" id="{5A433EB8-C89B-87AA-97B5-B8192543A365}"/>
              </a:ext>
            </a:extLst>
          </p:cNvPr>
          <p:cNvCxnSpPr>
            <a:cxnSpLocks/>
            <a:stCxn id="21" idx="2"/>
            <a:endCxn id="23" idx="0"/>
          </p:cNvCxnSpPr>
          <p:nvPr/>
        </p:nvCxnSpPr>
        <p:spPr>
          <a:xfrm flipH="1">
            <a:off x="6638376" y="4205566"/>
            <a:ext cx="1" cy="6887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6" name="円/楕円 31">
            <a:extLst>
              <a:ext uri="{FF2B5EF4-FFF2-40B4-BE49-F238E27FC236}">
                <a16:creationId xmlns:a16="http://schemas.microsoft.com/office/drawing/2014/main" id="{62D55140-3A87-EA3F-6E6B-7C3685BDB62E}"/>
              </a:ext>
            </a:extLst>
          </p:cNvPr>
          <p:cNvSpPr/>
          <p:nvPr/>
        </p:nvSpPr>
        <p:spPr>
          <a:xfrm>
            <a:off x="6076847" y="4605200"/>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2</a:t>
            </a:r>
            <a:endParaRPr kumimoji="1" lang="ja-JP" altLang="en-US" sz="1600" dirty="0"/>
          </a:p>
        </p:txBody>
      </p:sp>
      <p:sp>
        <p:nvSpPr>
          <p:cNvPr id="247" name="円/楕円 32">
            <a:extLst>
              <a:ext uri="{FF2B5EF4-FFF2-40B4-BE49-F238E27FC236}">
                <a16:creationId xmlns:a16="http://schemas.microsoft.com/office/drawing/2014/main" id="{FFE62D3A-67CB-2151-D4EC-DDC32A1BFA5A}"/>
              </a:ext>
            </a:extLst>
          </p:cNvPr>
          <p:cNvSpPr/>
          <p:nvPr/>
        </p:nvSpPr>
        <p:spPr>
          <a:xfrm>
            <a:off x="6076847" y="3083757"/>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1</a:t>
            </a:r>
          </a:p>
        </p:txBody>
      </p:sp>
      <p:grpSp>
        <p:nvGrpSpPr>
          <p:cNvPr id="253" name="グループ化 252">
            <a:extLst>
              <a:ext uri="{FF2B5EF4-FFF2-40B4-BE49-F238E27FC236}">
                <a16:creationId xmlns:a16="http://schemas.microsoft.com/office/drawing/2014/main" id="{D36EBBF1-049F-CEB7-4F91-D3CC74488826}"/>
              </a:ext>
            </a:extLst>
          </p:cNvPr>
          <p:cNvGrpSpPr>
            <a:grpSpLocks noChangeAspect="1"/>
          </p:cNvGrpSpPr>
          <p:nvPr/>
        </p:nvGrpSpPr>
        <p:grpSpPr>
          <a:xfrm>
            <a:off x="4107905" y="2465041"/>
            <a:ext cx="10110372" cy="6805943"/>
            <a:chOff x="2576357" y="863437"/>
            <a:chExt cx="7956000" cy="5298697"/>
          </a:xfrm>
        </p:grpSpPr>
        <p:sp>
          <p:nvSpPr>
            <p:cNvPr id="254" name="正方形/長方形 253">
              <a:extLst>
                <a:ext uri="{FF2B5EF4-FFF2-40B4-BE49-F238E27FC236}">
                  <a16:creationId xmlns:a16="http://schemas.microsoft.com/office/drawing/2014/main" id="{21CF9C55-C211-2EF4-B79B-F77D3272819B}"/>
                </a:ext>
              </a:extLst>
            </p:cNvPr>
            <p:cNvSpPr/>
            <p:nvPr/>
          </p:nvSpPr>
          <p:spPr>
            <a:xfrm>
              <a:off x="2576357" y="863437"/>
              <a:ext cx="7956000" cy="5298697"/>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052">
                <a:latin typeface="Meiryo UI" panose="020B0604030504040204" pitchFamily="34" charset="-128"/>
                <a:ea typeface="Meiryo UI" panose="020B0604030504040204" pitchFamily="34" charset="-128"/>
              </a:endParaRPr>
            </a:p>
          </p:txBody>
        </p:sp>
        <p:sp>
          <p:nvSpPr>
            <p:cNvPr id="255" name="TextBox 12">
              <a:extLst>
                <a:ext uri="{FF2B5EF4-FFF2-40B4-BE49-F238E27FC236}">
                  <a16:creationId xmlns:a16="http://schemas.microsoft.com/office/drawing/2014/main" id="{ED0CFD8B-E9AC-71CA-2681-B6B82D90C212}"/>
                </a:ext>
              </a:extLst>
            </p:cNvPr>
            <p:cNvSpPr txBox="1">
              <a:spLocks noChangeArrowheads="1"/>
            </p:cNvSpPr>
            <p:nvPr/>
          </p:nvSpPr>
          <p:spPr bwMode="auto">
            <a:xfrm>
              <a:off x="3238208" y="978372"/>
              <a:ext cx="327626" cy="260764"/>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772" dirty="0">
                  <a:latin typeface="Meiryo UI" panose="020B0604030504040204" pitchFamily="34" charset="-128"/>
                  <a:ea typeface="Meiryo UI" panose="020B0604030504040204" pitchFamily="34" charset="-128"/>
                  <a:cs typeface="Amazon Ember" panose="020B0603020204020204" pitchFamily="34" charset="0"/>
                </a:rPr>
                <a:t>OCI</a:t>
              </a:r>
            </a:p>
          </p:txBody>
        </p:sp>
      </p:grpSp>
      <p:sp>
        <p:nvSpPr>
          <p:cNvPr id="276" name="Rectangle 46">
            <a:extLst>
              <a:ext uri="{FF2B5EF4-FFF2-40B4-BE49-F238E27FC236}">
                <a16:creationId xmlns:a16="http://schemas.microsoft.com/office/drawing/2014/main" id="{0CBFE25F-9257-268A-B907-55B8C374011C}"/>
              </a:ext>
            </a:extLst>
          </p:cNvPr>
          <p:cNvSpPr/>
          <p:nvPr/>
        </p:nvSpPr>
        <p:spPr>
          <a:xfrm>
            <a:off x="5835394" y="7494934"/>
            <a:ext cx="5687573" cy="1556944"/>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連携機能</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ブラウザ上で動作するフロントエンドの静的コンテンツを配信する</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例</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・コンテンツ管理</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_web</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ページ</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静的コンテンツ</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公開機能</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grpSp>
        <p:nvGrpSpPr>
          <p:cNvPr id="284" name="グループ化 283">
            <a:extLst>
              <a:ext uri="{FF2B5EF4-FFF2-40B4-BE49-F238E27FC236}">
                <a16:creationId xmlns:a16="http://schemas.microsoft.com/office/drawing/2014/main" id="{7231C3F0-2693-4592-C8D0-8C77835AA49E}"/>
              </a:ext>
            </a:extLst>
          </p:cNvPr>
          <p:cNvGrpSpPr/>
          <p:nvPr/>
        </p:nvGrpSpPr>
        <p:grpSpPr>
          <a:xfrm>
            <a:off x="8584744" y="4877594"/>
            <a:ext cx="644728" cy="751845"/>
            <a:chOff x="8069843" y="5149556"/>
            <a:chExt cx="644728" cy="751845"/>
          </a:xfrm>
        </p:grpSpPr>
        <p:pic>
          <p:nvPicPr>
            <p:cNvPr id="285" name="グラフィックス 284">
              <a:extLst>
                <a:ext uri="{FF2B5EF4-FFF2-40B4-BE49-F238E27FC236}">
                  <a16:creationId xmlns:a16="http://schemas.microsoft.com/office/drawing/2014/main" id="{2A722F1A-E1F6-B275-8717-EF3D0A96950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92182" y="5149556"/>
              <a:ext cx="400050" cy="400050"/>
            </a:xfrm>
            <a:prstGeom prst="rect">
              <a:avLst/>
            </a:prstGeom>
          </p:spPr>
        </p:pic>
        <p:sp>
          <p:nvSpPr>
            <p:cNvPr id="286" name="TextBox 12">
              <a:extLst>
                <a:ext uri="{FF2B5EF4-FFF2-40B4-BE49-F238E27FC236}">
                  <a16:creationId xmlns:a16="http://schemas.microsoft.com/office/drawing/2014/main" id="{C4A19DD3-7D7B-DA6F-6A69-6BA6F1A69B33}"/>
                </a:ext>
              </a:extLst>
            </p:cNvPr>
            <p:cNvSpPr txBox="1">
              <a:spLocks noChangeArrowheads="1"/>
            </p:cNvSpPr>
            <p:nvPr/>
          </p:nvSpPr>
          <p:spPr bwMode="auto">
            <a:xfrm>
              <a:off x="8069843" y="5593624"/>
              <a:ext cx="644728"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APEX</a:t>
              </a:r>
            </a:p>
          </p:txBody>
        </p:sp>
      </p:grpSp>
      <p:grpSp>
        <p:nvGrpSpPr>
          <p:cNvPr id="64" name="グループ化 63">
            <a:extLst>
              <a:ext uri="{FF2B5EF4-FFF2-40B4-BE49-F238E27FC236}">
                <a16:creationId xmlns:a16="http://schemas.microsoft.com/office/drawing/2014/main" id="{C264C358-6733-4065-BDEE-01A7E4FBFC45}"/>
              </a:ext>
            </a:extLst>
          </p:cNvPr>
          <p:cNvGrpSpPr/>
          <p:nvPr/>
        </p:nvGrpSpPr>
        <p:grpSpPr>
          <a:xfrm>
            <a:off x="9494019" y="4929700"/>
            <a:ext cx="1027845" cy="707522"/>
            <a:chOff x="7158385" y="3380775"/>
            <a:chExt cx="1027845" cy="707522"/>
          </a:xfrm>
        </p:grpSpPr>
        <p:pic>
          <p:nvPicPr>
            <p:cNvPr id="65" name="グラフィックス 64">
              <a:extLst>
                <a:ext uri="{FF2B5EF4-FFF2-40B4-BE49-F238E27FC236}">
                  <a16:creationId xmlns:a16="http://schemas.microsoft.com/office/drawing/2014/main" id="{6B8C1C0A-1722-221E-4B49-99D260F5243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81806" y="3380775"/>
              <a:ext cx="381000" cy="381000"/>
            </a:xfrm>
            <a:prstGeom prst="rect">
              <a:avLst/>
            </a:prstGeom>
          </p:spPr>
        </p:pic>
        <p:sp>
          <p:nvSpPr>
            <p:cNvPr id="66" name="TextBox 12">
              <a:extLst>
                <a:ext uri="{FF2B5EF4-FFF2-40B4-BE49-F238E27FC236}">
                  <a16:creationId xmlns:a16="http://schemas.microsoft.com/office/drawing/2014/main" id="{B82AD2ED-0F16-F162-4D53-6E9417EF8A95}"/>
                </a:ext>
              </a:extLst>
            </p:cNvPr>
            <p:cNvSpPr txBox="1">
              <a:spLocks noChangeArrowheads="1"/>
            </p:cNvSpPr>
            <p:nvPr/>
          </p:nvSpPr>
          <p:spPr bwMode="auto">
            <a:xfrm>
              <a:off x="7158385" y="3780520"/>
              <a:ext cx="1027845"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Container</a:t>
              </a:r>
            </a:p>
          </p:txBody>
        </p:sp>
      </p:grpSp>
      <p:sp>
        <p:nvSpPr>
          <p:cNvPr id="70" name="Rectangle 46">
            <a:extLst>
              <a:ext uri="{FF2B5EF4-FFF2-40B4-BE49-F238E27FC236}">
                <a16:creationId xmlns:a16="http://schemas.microsoft.com/office/drawing/2014/main" id="{00DE15EE-FFEE-EDE4-819A-A0B5F496C2DE}"/>
              </a:ext>
            </a:extLst>
          </p:cNvPr>
          <p:cNvSpPr/>
          <p:nvPr/>
        </p:nvSpPr>
        <p:spPr>
          <a:xfrm>
            <a:off x="8463053" y="4687405"/>
            <a:ext cx="2044843" cy="1029752"/>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endParaRPr lang="en-US" altLang="ja-JP" sz="14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4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sp>
        <p:nvSpPr>
          <p:cNvPr id="78" name="タイトル 2">
            <a:extLst>
              <a:ext uri="{FF2B5EF4-FFF2-40B4-BE49-F238E27FC236}">
                <a16:creationId xmlns:a16="http://schemas.microsoft.com/office/drawing/2014/main" id="{371E87CB-E39B-C6D3-26E8-EABDE397E3E0}"/>
              </a:ext>
            </a:extLst>
          </p:cNvPr>
          <p:cNvSpPr>
            <a:spLocks noGrp="1"/>
          </p:cNvSpPr>
          <p:nvPr>
            <p:ph type="title"/>
          </p:nvPr>
        </p:nvSpPr>
        <p:spPr>
          <a:xfrm>
            <a:off x="1238250" y="684213"/>
            <a:ext cx="15524163" cy="1038225"/>
          </a:xfrm>
        </p:spPr>
        <p:txBody>
          <a:bodyPr>
            <a:noAutofit/>
          </a:bodyPr>
          <a:lstStyle/>
          <a:p>
            <a:r>
              <a:rPr kumimoji="1" lang="en-US" altLang="ja-JP" sz="3200" b="0" dirty="0">
                <a:latin typeface="+mj-lt"/>
              </a:rPr>
              <a:t>8-1-7-3.</a:t>
            </a:r>
            <a:r>
              <a:rPr kumimoji="1" lang="ja-JP" altLang="en-US" sz="3200" b="0" dirty="0">
                <a:solidFill>
                  <a:schemeClr val="tx1"/>
                </a:solidFill>
                <a:latin typeface="+mj-lt"/>
                <a:ea typeface="Meiryo UI" panose="020B0604030504040204" pitchFamily="34" charset="-128"/>
              </a:rPr>
              <a:t> コミュニケーション</a:t>
            </a:r>
            <a:r>
              <a:rPr kumimoji="1" lang="en-US" altLang="ja-JP" sz="3200" b="0" dirty="0">
                <a:solidFill>
                  <a:schemeClr val="tx1"/>
                </a:solidFill>
                <a:latin typeface="+mj-lt"/>
                <a:ea typeface="Meiryo UI" panose="020B0604030504040204" pitchFamily="34" charset="-128"/>
              </a:rPr>
              <a:t>_</a:t>
            </a:r>
            <a:r>
              <a:rPr kumimoji="1" lang="ja-JP" altLang="en-US" sz="3200" b="0" dirty="0">
                <a:solidFill>
                  <a:schemeClr val="tx1"/>
                </a:solidFill>
                <a:latin typeface="+mj-lt"/>
                <a:ea typeface="Meiryo UI" panose="020B0604030504040204" pitchFamily="34" charset="-128"/>
              </a:rPr>
              <a:t>チャットボット機能（パターン</a:t>
            </a:r>
            <a:r>
              <a:rPr kumimoji="1" lang="en-US" altLang="ja-JP" sz="3200" b="0" dirty="0">
                <a:solidFill>
                  <a:schemeClr val="tx1"/>
                </a:solidFill>
                <a:latin typeface="+mj-lt"/>
                <a:ea typeface="Meiryo UI" panose="020B0604030504040204" pitchFamily="34" charset="-128"/>
              </a:rPr>
              <a:t>1 Generative AI</a:t>
            </a:r>
            <a:r>
              <a:rPr kumimoji="1" lang="ja-JP" altLang="en-US" sz="3200" b="0" dirty="0">
                <a:solidFill>
                  <a:schemeClr val="tx1"/>
                </a:solidFill>
                <a:latin typeface="+mj-lt"/>
                <a:ea typeface="Meiryo UI" panose="020B0604030504040204" pitchFamily="34" charset="-128"/>
              </a:rPr>
              <a:t>利用）</a:t>
            </a:r>
            <a:endParaRPr kumimoji="1" lang="ja-JP" altLang="en-US" sz="3200" b="0" dirty="0">
              <a:latin typeface="+mj-lt"/>
            </a:endParaRPr>
          </a:p>
        </p:txBody>
      </p:sp>
      <p:grpSp>
        <p:nvGrpSpPr>
          <p:cNvPr id="79" name="Graphic 3">
            <a:extLst>
              <a:ext uri="{FF2B5EF4-FFF2-40B4-BE49-F238E27FC236}">
                <a16:creationId xmlns:a16="http://schemas.microsoft.com/office/drawing/2014/main" id="{D8FDDFA3-0001-5475-A65D-646E1FA9A060}"/>
              </a:ext>
            </a:extLst>
          </p:cNvPr>
          <p:cNvGrpSpPr/>
          <p:nvPr/>
        </p:nvGrpSpPr>
        <p:grpSpPr>
          <a:xfrm>
            <a:off x="1894368" y="4654800"/>
            <a:ext cx="1277913" cy="1199464"/>
            <a:chOff x="5095538" y="1856139"/>
            <a:chExt cx="865568" cy="812431"/>
          </a:xfrm>
        </p:grpSpPr>
        <p:grpSp>
          <p:nvGrpSpPr>
            <p:cNvPr id="81" name="Graphic 3">
              <a:extLst>
                <a:ext uri="{FF2B5EF4-FFF2-40B4-BE49-F238E27FC236}">
                  <a16:creationId xmlns:a16="http://schemas.microsoft.com/office/drawing/2014/main" id="{C665CBE4-625A-6664-847A-798FFF78D273}"/>
                </a:ext>
              </a:extLst>
            </p:cNvPr>
            <p:cNvGrpSpPr/>
            <p:nvPr/>
          </p:nvGrpSpPr>
          <p:grpSpPr>
            <a:xfrm>
              <a:off x="5258602" y="1856139"/>
              <a:ext cx="513347" cy="378718"/>
              <a:chOff x="5258602" y="1856139"/>
              <a:chExt cx="513347" cy="378718"/>
            </a:xfrm>
          </p:grpSpPr>
          <p:sp>
            <p:nvSpPr>
              <p:cNvPr id="83" name="Freeform: Shape 251">
                <a:extLst>
                  <a:ext uri="{FF2B5EF4-FFF2-40B4-BE49-F238E27FC236}">
                    <a16:creationId xmlns:a16="http://schemas.microsoft.com/office/drawing/2014/main" id="{124A51EC-49BD-C209-34B5-6FA335272A40}"/>
                  </a:ext>
                </a:extLst>
              </p:cNvPr>
              <p:cNvSpPr/>
              <p:nvPr/>
            </p:nvSpPr>
            <p:spPr>
              <a:xfrm>
                <a:off x="5263113" y="1860594"/>
                <a:ext cx="503247" cy="369758"/>
              </a:xfrm>
              <a:custGeom>
                <a:avLst/>
                <a:gdLst>
                  <a:gd name="connsiteX0" fmla="*/ 0 w 503247"/>
                  <a:gd name="connsiteY0" fmla="*/ 369759 h 369758"/>
                  <a:gd name="connsiteX1" fmla="*/ 0 w 503247"/>
                  <a:gd name="connsiteY1" fmla="*/ 232791 h 369758"/>
                  <a:gd name="connsiteX2" fmla="*/ 14284 w 503247"/>
                  <a:gd name="connsiteY2" fmla="*/ 198936 h 369758"/>
                  <a:gd name="connsiteX3" fmla="*/ 48242 w 503247"/>
                  <a:gd name="connsiteY3" fmla="*/ 184909 h 369758"/>
                  <a:gd name="connsiteX4" fmla="*/ 67627 w 503247"/>
                  <a:gd name="connsiteY4" fmla="*/ 184909 h 369758"/>
                  <a:gd name="connsiteX5" fmla="*/ 67627 w 503247"/>
                  <a:gd name="connsiteY5" fmla="*/ 182114 h 369758"/>
                  <a:gd name="connsiteX6" fmla="*/ 39451 w 503247"/>
                  <a:gd name="connsiteY6" fmla="*/ 149946 h 369758"/>
                  <a:gd name="connsiteX7" fmla="*/ 36428 w 503247"/>
                  <a:gd name="connsiteY7" fmla="*/ 107285 h 369758"/>
                  <a:gd name="connsiteX8" fmla="*/ 59805 w 503247"/>
                  <a:gd name="connsiteY8" fmla="*/ 71469 h 369758"/>
                  <a:gd name="connsiteX9" fmla="*/ 100064 w 503247"/>
                  <a:gd name="connsiteY9" fmla="*/ 57053 h 369758"/>
                  <a:gd name="connsiteX10" fmla="*/ 140863 w 503247"/>
                  <a:gd name="connsiteY10" fmla="*/ 69896 h 369758"/>
                  <a:gd name="connsiteX11" fmla="*/ 165606 w 503247"/>
                  <a:gd name="connsiteY11" fmla="*/ 104778 h 369758"/>
                  <a:gd name="connsiteX12" fmla="*/ 164246 w 503247"/>
                  <a:gd name="connsiteY12" fmla="*/ 147524 h 369758"/>
                  <a:gd name="connsiteX13" fmla="*/ 137333 w 503247"/>
                  <a:gd name="connsiteY13" fmla="*/ 180762 h 369758"/>
                  <a:gd name="connsiteX14" fmla="*/ 141838 w 503247"/>
                  <a:gd name="connsiteY14" fmla="*/ 180762 h 369758"/>
                  <a:gd name="connsiteX15" fmla="*/ 161813 w 503247"/>
                  <a:gd name="connsiteY15" fmla="*/ 164465 h 369758"/>
                  <a:gd name="connsiteX16" fmla="*/ 186929 w 503247"/>
                  <a:gd name="connsiteY16" fmla="*/ 158670 h 369758"/>
                  <a:gd name="connsiteX17" fmla="*/ 210370 w 503247"/>
                  <a:gd name="connsiteY17" fmla="*/ 158670 h 369758"/>
                  <a:gd name="connsiteX18" fmla="*/ 210370 w 503247"/>
                  <a:gd name="connsiteY18" fmla="*/ 148841 h 369758"/>
                  <a:gd name="connsiteX19" fmla="*/ 177239 w 503247"/>
                  <a:gd name="connsiteY19" fmla="*/ 109822 h 369758"/>
                  <a:gd name="connsiteX20" fmla="*/ 174474 w 503247"/>
                  <a:gd name="connsiteY20" fmla="*/ 58708 h 369758"/>
                  <a:gd name="connsiteX21" fmla="*/ 203208 w 503247"/>
                  <a:gd name="connsiteY21" fmla="*/ 16343 h 369758"/>
                  <a:gd name="connsiteX22" fmla="*/ 251713 w 503247"/>
                  <a:gd name="connsiteY22" fmla="*/ 0 h 369758"/>
                  <a:gd name="connsiteX23" fmla="*/ 300225 w 503247"/>
                  <a:gd name="connsiteY23" fmla="*/ 16343 h 369758"/>
                  <a:gd name="connsiteX24" fmla="*/ 328953 w 503247"/>
                  <a:gd name="connsiteY24" fmla="*/ 58708 h 369758"/>
                  <a:gd name="connsiteX25" fmla="*/ 326187 w 503247"/>
                  <a:gd name="connsiteY25" fmla="*/ 109822 h 369758"/>
                  <a:gd name="connsiteX26" fmla="*/ 293057 w 503247"/>
                  <a:gd name="connsiteY26" fmla="*/ 148841 h 369758"/>
                  <a:gd name="connsiteX27" fmla="*/ 293057 w 503247"/>
                  <a:gd name="connsiteY27" fmla="*/ 157859 h 369758"/>
                  <a:gd name="connsiteX28" fmla="*/ 317043 w 503247"/>
                  <a:gd name="connsiteY28" fmla="*/ 157859 h 369758"/>
                  <a:gd name="connsiteX29" fmla="*/ 342101 w 503247"/>
                  <a:gd name="connsiteY29" fmla="*/ 163780 h 369758"/>
                  <a:gd name="connsiteX30" fmla="*/ 362128 w 503247"/>
                  <a:gd name="connsiteY30" fmla="*/ 179951 h 369758"/>
                  <a:gd name="connsiteX31" fmla="*/ 366639 w 503247"/>
                  <a:gd name="connsiteY31" fmla="*/ 179951 h 369758"/>
                  <a:gd name="connsiteX32" fmla="*/ 339765 w 503247"/>
                  <a:gd name="connsiteY32" fmla="*/ 146794 h 369758"/>
                  <a:gd name="connsiteX33" fmla="*/ 338328 w 503247"/>
                  <a:gd name="connsiteY33" fmla="*/ 104138 h 369758"/>
                  <a:gd name="connsiteX34" fmla="*/ 362904 w 503247"/>
                  <a:gd name="connsiteY34" fmla="*/ 69246 h 369758"/>
                  <a:gd name="connsiteX35" fmla="*/ 403555 w 503247"/>
                  <a:gd name="connsiteY35" fmla="*/ 56242 h 369758"/>
                  <a:gd name="connsiteX36" fmla="*/ 443827 w 503247"/>
                  <a:gd name="connsiteY36" fmla="*/ 70387 h 369758"/>
                  <a:gd name="connsiteX37" fmla="*/ 467415 w 503247"/>
                  <a:gd name="connsiteY37" fmla="*/ 105958 h 369758"/>
                  <a:gd name="connsiteX38" fmla="*/ 464772 w 503247"/>
                  <a:gd name="connsiteY38" fmla="*/ 148557 h 369758"/>
                  <a:gd name="connsiteX39" fmla="*/ 436974 w 503247"/>
                  <a:gd name="connsiteY39" fmla="*/ 180943 h 369758"/>
                  <a:gd name="connsiteX40" fmla="*/ 436974 w 503247"/>
                  <a:gd name="connsiteY40" fmla="*/ 184909 h 369758"/>
                  <a:gd name="connsiteX41" fmla="*/ 455006 w 503247"/>
                  <a:gd name="connsiteY41" fmla="*/ 184909 h 369758"/>
                  <a:gd name="connsiteX42" fmla="*/ 489092 w 503247"/>
                  <a:gd name="connsiteY42" fmla="*/ 199065 h 369758"/>
                  <a:gd name="connsiteX43" fmla="*/ 503247 w 503247"/>
                  <a:gd name="connsiteY43" fmla="*/ 233151 h 369758"/>
                  <a:gd name="connsiteX44" fmla="*/ 503247 w 503247"/>
                  <a:gd name="connsiteY44" fmla="*/ 369759 h 369758"/>
                  <a:gd name="connsiteX45" fmla="*/ 0 w 503247"/>
                  <a:gd name="connsiteY45" fmla="*/ 369759 h 369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03247" h="369758">
                    <a:moveTo>
                      <a:pt x="0" y="369759"/>
                    </a:moveTo>
                    <a:lnTo>
                      <a:pt x="0" y="232791"/>
                    </a:lnTo>
                    <a:cubicBezTo>
                      <a:pt x="122" y="220067"/>
                      <a:pt x="5249" y="207901"/>
                      <a:pt x="14284" y="198936"/>
                    </a:cubicBezTo>
                    <a:cubicBezTo>
                      <a:pt x="23312" y="189972"/>
                      <a:pt x="35517" y="184935"/>
                      <a:pt x="48242" y="184909"/>
                    </a:cubicBezTo>
                    <a:lnTo>
                      <a:pt x="67627" y="184909"/>
                    </a:lnTo>
                    <a:lnTo>
                      <a:pt x="67627" y="182114"/>
                    </a:lnTo>
                    <a:cubicBezTo>
                      <a:pt x="54979" y="174753"/>
                      <a:pt x="45078" y="163456"/>
                      <a:pt x="39451" y="149946"/>
                    </a:cubicBezTo>
                    <a:cubicBezTo>
                      <a:pt x="33817" y="136436"/>
                      <a:pt x="32758" y="121453"/>
                      <a:pt x="36428" y="107285"/>
                    </a:cubicBezTo>
                    <a:cubicBezTo>
                      <a:pt x="40105" y="93116"/>
                      <a:pt x="48312" y="80538"/>
                      <a:pt x="59805" y="71469"/>
                    </a:cubicBezTo>
                    <a:cubicBezTo>
                      <a:pt x="71291" y="62400"/>
                      <a:pt x="85434" y="57337"/>
                      <a:pt x="100064" y="57053"/>
                    </a:cubicBezTo>
                    <a:cubicBezTo>
                      <a:pt x="114701" y="56769"/>
                      <a:pt x="129030" y="61280"/>
                      <a:pt x="140863" y="69896"/>
                    </a:cubicBezTo>
                    <a:cubicBezTo>
                      <a:pt x="152695" y="78513"/>
                      <a:pt x="161384" y="90763"/>
                      <a:pt x="165606" y="104778"/>
                    </a:cubicBezTo>
                    <a:cubicBezTo>
                      <a:pt x="169828" y="118794"/>
                      <a:pt x="169347" y="133805"/>
                      <a:pt x="164246" y="147524"/>
                    </a:cubicBezTo>
                    <a:cubicBezTo>
                      <a:pt x="159138" y="161243"/>
                      <a:pt x="149692" y="172915"/>
                      <a:pt x="137333" y="180762"/>
                    </a:cubicBezTo>
                    <a:lnTo>
                      <a:pt x="141838" y="180762"/>
                    </a:lnTo>
                    <a:cubicBezTo>
                      <a:pt x="147164" y="173871"/>
                      <a:pt x="153991" y="168296"/>
                      <a:pt x="161813" y="164465"/>
                    </a:cubicBezTo>
                    <a:cubicBezTo>
                      <a:pt x="169629" y="160635"/>
                      <a:pt x="178221" y="158652"/>
                      <a:pt x="186929" y="158670"/>
                    </a:cubicBezTo>
                    <a:lnTo>
                      <a:pt x="210370" y="158670"/>
                    </a:lnTo>
                    <a:lnTo>
                      <a:pt x="210370" y="148841"/>
                    </a:lnTo>
                    <a:cubicBezTo>
                      <a:pt x="195361" y="139805"/>
                      <a:pt x="183720" y="126099"/>
                      <a:pt x="177239" y="109822"/>
                    </a:cubicBezTo>
                    <a:cubicBezTo>
                      <a:pt x="170759" y="93543"/>
                      <a:pt x="169790" y="75590"/>
                      <a:pt x="174474" y="58708"/>
                    </a:cubicBezTo>
                    <a:cubicBezTo>
                      <a:pt x="179165" y="41826"/>
                      <a:pt x="189258" y="26946"/>
                      <a:pt x="203208" y="16343"/>
                    </a:cubicBezTo>
                    <a:cubicBezTo>
                      <a:pt x="217152" y="5741"/>
                      <a:pt x="234196" y="0"/>
                      <a:pt x="251713" y="0"/>
                    </a:cubicBezTo>
                    <a:cubicBezTo>
                      <a:pt x="269238" y="0"/>
                      <a:pt x="286274" y="5741"/>
                      <a:pt x="300225" y="16343"/>
                    </a:cubicBezTo>
                    <a:cubicBezTo>
                      <a:pt x="314175" y="26946"/>
                      <a:pt x="324262" y="41826"/>
                      <a:pt x="328953" y="58708"/>
                    </a:cubicBezTo>
                    <a:cubicBezTo>
                      <a:pt x="333644" y="75590"/>
                      <a:pt x="332675" y="93543"/>
                      <a:pt x="326187" y="109822"/>
                    </a:cubicBezTo>
                    <a:cubicBezTo>
                      <a:pt x="319706" y="126099"/>
                      <a:pt x="308073" y="139805"/>
                      <a:pt x="293057" y="148841"/>
                    </a:cubicBezTo>
                    <a:lnTo>
                      <a:pt x="293057" y="157859"/>
                    </a:lnTo>
                    <a:lnTo>
                      <a:pt x="317043" y="157859"/>
                    </a:lnTo>
                    <a:cubicBezTo>
                      <a:pt x="325732" y="157933"/>
                      <a:pt x="334298" y="159956"/>
                      <a:pt x="342101" y="163780"/>
                    </a:cubicBezTo>
                    <a:cubicBezTo>
                      <a:pt x="349904" y="167603"/>
                      <a:pt x="356744" y="173130"/>
                      <a:pt x="362128" y="179951"/>
                    </a:cubicBezTo>
                    <a:lnTo>
                      <a:pt x="366639" y="179951"/>
                    </a:lnTo>
                    <a:cubicBezTo>
                      <a:pt x="354312" y="172119"/>
                      <a:pt x="344873" y="160477"/>
                      <a:pt x="339765" y="146794"/>
                    </a:cubicBezTo>
                    <a:cubicBezTo>
                      <a:pt x="334651" y="133111"/>
                      <a:pt x="334150" y="118134"/>
                      <a:pt x="338328" y="104138"/>
                    </a:cubicBezTo>
                    <a:cubicBezTo>
                      <a:pt x="342505" y="90141"/>
                      <a:pt x="351129" y="77891"/>
                      <a:pt x="362904" y="69246"/>
                    </a:cubicBezTo>
                    <a:cubicBezTo>
                      <a:pt x="374680" y="60601"/>
                      <a:pt x="388951" y="56036"/>
                      <a:pt x="403555" y="56242"/>
                    </a:cubicBezTo>
                    <a:cubicBezTo>
                      <a:pt x="418160" y="56448"/>
                      <a:pt x="432303" y="61414"/>
                      <a:pt x="443827" y="70387"/>
                    </a:cubicBezTo>
                    <a:cubicBezTo>
                      <a:pt x="455352" y="79360"/>
                      <a:pt x="463630" y="91849"/>
                      <a:pt x="467415" y="105958"/>
                    </a:cubicBezTo>
                    <a:cubicBezTo>
                      <a:pt x="471195" y="120067"/>
                      <a:pt x="470265" y="135023"/>
                      <a:pt x="464772" y="148557"/>
                    </a:cubicBezTo>
                    <a:cubicBezTo>
                      <a:pt x="459279" y="162091"/>
                      <a:pt x="449519" y="173461"/>
                      <a:pt x="436974" y="180943"/>
                    </a:cubicBezTo>
                    <a:lnTo>
                      <a:pt x="436974" y="184909"/>
                    </a:lnTo>
                    <a:lnTo>
                      <a:pt x="455006" y="184909"/>
                    </a:lnTo>
                    <a:cubicBezTo>
                      <a:pt x="467794" y="184935"/>
                      <a:pt x="480050" y="190023"/>
                      <a:pt x="489092" y="199065"/>
                    </a:cubicBezTo>
                    <a:cubicBezTo>
                      <a:pt x="498133" y="208106"/>
                      <a:pt x="503228" y="220362"/>
                      <a:pt x="503247" y="233151"/>
                    </a:cubicBezTo>
                    <a:lnTo>
                      <a:pt x="503247" y="369759"/>
                    </a:lnTo>
                    <a:lnTo>
                      <a:pt x="0" y="369759"/>
                    </a:lnTo>
                    <a:close/>
                  </a:path>
                </a:pathLst>
              </a:custGeom>
              <a:solidFill>
                <a:srgbClr val="FFFFFF"/>
              </a:solidFill>
              <a:ln w="6417" cap="flat">
                <a:noFill/>
                <a:prstDash val="solid"/>
                <a:miter/>
              </a:ln>
            </p:spPr>
            <p:txBody>
              <a:bodyPr rtlCol="0" anchor="ctr"/>
              <a:lstStyle/>
              <a:p>
                <a:endParaRPr lang="en-US" sz="3052"/>
              </a:p>
            </p:txBody>
          </p:sp>
          <p:sp>
            <p:nvSpPr>
              <p:cNvPr id="84" name="Freeform: Shape 253">
                <a:extLst>
                  <a:ext uri="{FF2B5EF4-FFF2-40B4-BE49-F238E27FC236}">
                    <a16:creationId xmlns:a16="http://schemas.microsoft.com/office/drawing/2014/main" id="{13A75C35-1697-BEBF-42E4-767C89EDE442}"/>
                  </a:ext>
                </a:extLst>
              </p:cNvPr>
              <p:cNvSpPr/>
              <p:nvPr/>
            </p:nvSpPr>
            <p:spPr>
              <a:xfrm>
                <a:off x="5258602" y="1856139"/>
                <a:ext cx="513347" cy="378718"/>
              </a:xfrm>
              <a:custGeom>
                <a:avLst/>
                <a:gdLst>
                  <a:gd name="connsiteX0" fmla="*/ 256270 w 513347"/>
                  <a:gd name="connsiteY0" fmla="*/ 9017 h 378718"/>
                  <a:gd name="connsiteX1" fmla="*/ 302618 w 513347"/>
                  <a:gd name="connsiteY1" fmla="*/ 24755 h 378718"/>
                  <a:gd name="connsiteX2" fmla="*/ 329633 w 513347"/>
                  <a:gd name="connsiteY2" fmla="*/ 65578 h 378718"/>
                  <a:gd name="connsiteX3" fmla="*/ 326001 w 513347"/>
                  <a:gd name="connsiteY3" fmla="*/ 114395 h 378718"/>
                  <a:gd name="connsiteX4" fmla="*/ 293237 w 513347"/>
                  <a:gd name="connsiteY4" fmla="*/ 150767 h 378718"/>
                  <a:gd name="connsiteX5" fmla="*/ 293237 w 513347"/>
                  <a:gd name="connsiteY5" fmla="*/ 167268 h 378718"/>
                  <a:gd name="connsiteX6" fmla="*/ 321734 w 513347"/>
                  <a:gd name="connsiteY6" fmla="*/ 167268 h 378718"/>
                  <a:gd name="connsiteX7" fmla="*/ 345996 w 513347"/>
                  <a:gd name="connsiteY7" fmla="*/ 173182 h 378718"/>
                  <a:gd name="connsiteX8" fmla="*/ 365015 w 513347"/>
                  <a:gd name="connsiteY8" fmla="*/ 189358 h 378718"/>
                  <a:gd name="connsiteX9" fmla="*/ 394142 w 513347"/>
                  <a:gd name="connsiteY9" fmla="*/ 189358 h 378718"/>
                  <a:gd name="connsiteX10" fmla="*/ 356808 w 513347"/>
                  <a:gd name="connsiteY10" fmla="*/ 164724 h 378718"/>
                  <a:gd name="connsiteX11" fmla="*/ 345457 w 513347"/>
                  <a:gd name="connsiteY11" fmla="*/ 121457 h 378718"/>
                  <a:gd name="connsiteX12" fmla="*/ 365888 w 513347"/>
                  <a:gd name="connsiteY12" fmla="*/ 81667 h 378718"/>
                  <a:gd name="connsiteX13" fmla="*/ 407668 w 513347"/>
                  <a:gd name="connsiteY13" fmla="*/ 65682 h 378718"/>
                  <a:gd name="connsiteX14" fmla="*/ 449442 w 513347"/>
                  <a:gd name="connsiteY14" fmla="*/ 81667 h 378718"/>
                  <a:gd name="connsiteX15" fmla="*/ 469873 w 513347"/>
                  <a:gd name="connsiteY15" fmla="*/ 121457 h 378718"/>
                  <a:gd name="connsiteX16" fmla="*/ 458522 w 513347"/>
                  <a:gd name="connsiteY16" fmla="*/ 164724 h 378718"/>
                  <a:gd name="connsiteX17" fmla="*/ 421189 w 513347"/>
                  <a:gd name="connsiteY17" fmla="*/ 189358 h 378718"/>
                  <a:gd name="connsiteX18" fmla="*/ 437423 w 513347"/>
                  <a:gd name="connsiteY18" fmla="*/ 189358 h 378718"/>
                  <a:gd name="connsiteX19" fmla="*/ 437423 w 513347"/>
                  <a:gd name="connsiteY19" fmla="*/ 193510 h 378718"/>
                  <a:gd name="connsiteX20" fmla="*/ 460415 w 513347"/>
                  <a:gd name="connsiteY20" fmla="*/ 193510 h 378718"/>
                  <a:gd name="connsiteX21" fmla="*/ 491312 w 513347"/>
                  <a:gd name="connsiteY21" fmla="*/ 206343 h 378718"/>
                  <a:gd name="connsiteX22" fmla="*/ 504152 w 513347"/>
                  <a:gd name="connsiteY22" fmla="*/ 237240 h 378718"/>
                  <a:gd name="connsiteX23" fmla="*/ 504152 w 513347"/>
                  <a:gd name="connsiteY23" fmla="*/ 369703 h 378718"/>
                  <a:gd name="connsiteX24" fmla="*/ 9016 w 513347"/>
                  <a:gd name="connsiteY24" fmla="*/ 369703 h 378718"/>
                  <a:gd name="connsiteX25" fmla="*/ 9016 w 513347"/>
                  <a:gd name="connsiteY25" fmla="*/ 237240 h 378718"/>
                  <a:gd name="connsiteX26" fmla="*/ 21856 w 513347"/>
                  <a:gd name="connsiteY26" fmla="*/ 206343 h 378718"/>
                  <a:gd name="connsiteX27" fmla="*/ 52753 w 513347"/>
                  <a:gd name="connsiteY27" fmla="*/ 193510 h 378718"/>
                  <a:gd name="connsiteX28" fmla="*/ 76373 w 513347"/>
                  <a:gd name="connsiteY28" fmla="*/ 193510 h 378718"/>
                  <a:gd name="connsiteX29" fmla="*/ 76373 w 513347"/>
                  <a:gd name="connsiteY29" fmla="*/ 189358 h 378718"/>
                  <a:gd name="connsiteX30" fmla="*/ 91973 w 513347"/>
                  <a:gd name="connsiteY30" fmla="*/ 189358 h 378718"/>
                  <a:gd name="connsiteX31" fmla="*/ 54640 w 513347"/>
                  <a:gd name="connsiteY31" fmla="*/ 164724 h 378718"/>
                  <a:gd name="connsiteX32" fmla="*/ 43294 w 513347"/>
                  <a:gd name="connsiteY32" fmla="*/ 121457 h 378718"/>
                  <a:gd name="connsiteX33" fmla="*/ 63726 w 513347"/>
                  <a:gd name="connsiteY33" fmla="*/ 81667 h 378718"/>
                  <a:gd name="connsiteX34" fmla="*/ 105499 w 513347"/>
                  <a:gd name="connsiteY34" fmla="*/ 65682 h 378718"/>
                  <a:gd name="connsiteX35" fmla="*/ 147280 w 513347"/>
                  <a:gd name="connsiteY35" fmla="*/ 81667 h 378718"/>
                  <a:gd name="connsiteX36" fmla="*/ 167711 w 513347"/>
                  <a:gd name="connsiteY36" fmla="*/ 121457 h 378718"/>
                  <a:gd name="connsiteX37" fmla="*/ 156359 w 513347"/>
                  <a:gd name="connsiteY37" fmla="*/ 164724 h 378718"/>
                  <a:gd name="connsiteX38" fmla="*/ 119026 w 513347"/>
                  <a:gd name="connsiteY38" fmla="*/ 189358 h 378718"/>
                  <a:gd name="connsiteX39" fmla="*/ 148152 w 513347"/>
                  <a:gd name="connsiteY39" fmla="*/ 189358 h 378718"/>
                  <a:gd name="connsiteX40" fmla="*/ 166742 w 513347"/>
                  <a:gd name="connsiteY40" fmla="*/ 173129 h 378718"/>
                  <a:gd name="connsiteX41" fmla="*/ 190715 w 513347"/>
                  <a:gd name="connsiteY41" fmla="*/ 167268 h 378718"/>
                  <a:gd name="connsiteX42" fmla="*/ 218667 w 513347"/>
                  <a:gd name="connsiteY42" fmla="*/ 167268 h 378718"/>
                  <a:gd name="connsiteX43" fmla="*/ 218667 w 513347"/>
                  <a:gd name="connsiteY43" fmla="*/ 150406 h 378718"/>
                  <a:gd name="connsiteX44" fmla="*/ 186332 w 513347"/>
                  <a:gd name="connsiteY44" fmla="*/ 113889 h 378718"/>
                  <a:gd name="connsiteX45" fmla="*/ 183002 w 513347"/>
                  <a:gd name="connsiteY45" fmla="*/ 65227 h 378718"/>
                  <a:gd name="connsiteX46" fmla="*/ 210062 w 513347"/>
                  <a:gd name="connsiteY46" fmla="*/ 24647 h 378718"/>
                  <a:gd name="connsiteX47" fmla="*/ 256270 w 513347"/>
                  <a:gd name="connsiteY47" fmla="*/ 9017 h 378718"/>
                  <a:gd name="connsiteX48" fmla="*/ 256270 w 513347"/>
                  <a:gd name="connsiteY48" fmla="*/ 0 h 378718"/>
                  <a:gd name="connsiteX49" fmla="*/ 205698 w 513347"/>
                  <a:gd name="connsiteY49" fmla="*/ 16777 h 378718"/>
                  <a:gd name="connsiteX50" fmla="*/ 175161 w 513347"/>
                  <a:gd name="connsiteY50" fmla="*/ 60436 h 378718"/>
                  <a:gd name="connsiteX51" fmla="*/ 176752 w 513347"/>
                  <a:gd name="connsiteY51" fmla="*/ 113691 h 378718"/>
                  <a:gd name="connsiteX52" fmla="*/ 209831 w 513347"/>
                  <a:gd name="connsiteY52" fmla="*/ 155456 h 378718"/>
                  <a:gd name="connsiteX53" fmla="*/ 209831 w 513347"/>
                  <a:gd name="connsiteY53" fmla="*/ 158252 h 378718"/>
                  <a:gd name="connsiteX54" fmla="*/ 190895 w 513347"/>
                  <a:gd name="connsiteY54" fmla="*/ 158252 h 378718"/>
                  <a:gd name="connsiteX55" fmla="*/ 168352 w 513347"/>
                  <a:gd name="connsiteY55" fmla="*/ 162670 h 378718"/>
                  <a:gd name="connsiteX56" fmla="*/ 177111 w 513347"/>
                  <a:gd name="connsiteY56" fmla="*/ 131538 h 378718"/>
                  <a:gd name="connsiteX57" fmla="*/ 171278 w 513347"/>
                  <a:gd name="connsiteY57" fmla="*/ 99728 h 378718"/>
                  <a:gd name="connsiteX58" fmla="*/ 152040 w 513347"/>
                  <a:gd name="connsiteY58" fmla="*/ 73730 h 378718"/>
                  <a:gd name="connsiteX59" fmla="*/ 123325 w 513347"/>
                  <a:gd name="connsiteY59" fmla="*/ 58848 h 378718"/>
                  <a:gd name="connsiteX60" fmla="*/ 90997 w 513347"/>
                  <a:gd name="connsiteY60" fmla="*/ 58120 h 378718"/>
                  <a:gd name="connsiteX61" fmla="*/ 61640 w 513347"/>
                  <a:gd name="connsiteY61" fmla="*/ 71693 h 378718"/>
                  <a:gd name="connsiteX62" fmla="*/ 41254 w 513347"/>
                  <a:gd name="connsiteY62" fmla="*/ 96799 h 378718"/>
                  <a:gd name="connsiteX63" fmla="*/ 33996 w 513347"/>
                  <a:gd name="connsiteY63" fmla="*/ 128314 h 378718"/>
                  <a:gd name="connsiteX64" fmla="*/ 41138 w 513347"/>
                  <a:gd name="connsiteY64" fmla="*/ 159476 h 378718"/>
                  <a:gd name="connsiteX65" fmla="*/ 61043 w 513347"/>
                  <a:gd name="connsiteY65" fmla="*/ 184491 h 378718"/>
                  <a:gd name="connsiteX66" fmla="*/ 52028 w 513347"/>
                  <a:gd name="connsiteY66" fmla="*/ 184491 h 378718"/>
                  <a:gd name="connsiteX67" fmla="*/ 15221 w 513347"/>
                  <a:gd name="connsiteY67" fmla="*/ 200222 h 378718"/>
                  <a:gd name="connsiteX68" fmla="*/ 0 w 513347"/>
                  <a:gd name="connsiteY68" fmla="*/ 237240 h 378718"/>
                  <a:gd name="connsiteX69" fmla="*/ 0 w 513347"/>
                  <a:gd name="connsiteY69" fmla="*/ 378719 h 378718"/>
                  <a:gd name="connsiteX70" fmla="*/ 513347 w 513347"/>
                  <a:gd name="connsiteY70" fmla="*/ 378719 h 378718"/>
                  <a:gd name="connsiteX71" fmla="*/ 513347 w 513347"/>
                  <a:gd name="connsiteY71" fmla="*/ 237240 h 378718"/>
                  <a:gd name="connsiteX72" fmla="*/ 497870 w 513347"/>
                  <a:gd name="connsiteY72" fmla="*/ 199965 h 378718"/>
                  <a:gd name="connsiteX73" fmla="*/ 460594 w 513347"/>
                  <a:gd name="connsiteY73" fmla="*/ 184491 h 378718"/>
                  <a:gd name="connsiteX74" fmla="*/ 451579 w 513347"/>
                  <a:gd name="connsiteY74" fmla="*/ 184491 h 378718"/>
                  <a:gd name="connsiteX75" fmla="*/ 473351 w 513347"/>
                  <a:gd name="connsiteY75" fmla="*/ 156004 h 378718"/>
                  <a:gd name="connsiteX76" fmla="*/ 478587 w 513347"/>
                  <a:gd name="connsiteY76" fmla="*/ 120532 h 378718"/>
                  <a:gd name="connsiteX77" fmla="*/ 465959 w 513347"/>
                  <a:gd name="connsiteY77" fmla="*/ 86972 h 378718"/>
                  <a:gd name="connsiteX78" fmla="*/ 438649 w 513347"/>
                  <a:gd name="connsiteY78" fmla="*/ 63740 h 378718"/>
                  <a:gd name="connsiteX79" fmla="*/ 403497 w 513347"/>
                  <a:gd name="connsiteY79" fmla="*/ 56665 h 378718"/>
                  <a:gd name="connsiteX80" fmla="*/ 369328 w 513347"/>
                  <a:gd name="connsiteY80" fmla="*/ 67519 h 378718"/>
                  <a:gd name="connsiteX81" fmla="*/ 344700 w 513347"/>
                  <a:gd name="connsiteY81" fmla="*/ 93581 h 378718"/>
                  <a:gd name="connsiteX82" fmla="*/ 335800 w 513347"/>
                  <a:gd name="connsiteY82" fmla="*/ 128314 h 378718"/>
                  <a:gd name="connsiteX83" fmla="*/ 344816 w 513347"/>
                  <a:gd name="connsiteY83" fmla="*/ 162850 h 378718"/>
                  <a:gd name="connsiteX84" fmla="*/ 321375 w 513347"/>
                  <a:gd name="connsiteY84" fmla="*/ 158252 h 378718"/>
                  <a:gd name="connsiteX85" fmla="*/ 302253 w 513347"/>
                  <a:gd name="connsiteY85" fmla="*/ 158252 h 378718"/>
                  <a:gd name="connsiteX86" fmla="*/ 302253 w 513347"/>
                  <a:gd name="connsiteY86" fmla="*/ 155907 h 378718"/>
                  <a:gd name="connsiteX87" fmla="*/ 335671 w 513347"/>
                  <a:gd name="connsiteY87" fmla="*/ 114195 h 378718"/>
                  <a:gd name="connsiteX88" fmla="*/ 337481 w 513347"/>
                  <a:gd name="connsiteY88" fmla="*/ 60781 h 378718"/>
                  <a:gd name="connsiteX89" fmla="*/ 306969 w 513347"/>
                  <a:gd name="connsiteY89" fmla="*/ 16901 h 378718"/>
                  <a:gd name="connsiteX90" fmla="*/ 256270 w 513347"/>
                  <a:gd name="connsiteY90" fmla="*/ 0 h 378718"/>
                  <a:gd name="connsiteX91" fmla="*/ 256270 w 513347"/>
                  <a:gd name="connsiteY91" fmla="*/ 0 h 37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13347" h="378718">
                    <a:moveTo>
                      <a:pt x="256270" y="9017"/>
                    </a:moveTo>
                    <a:cubicBezTo>
                      <a:pt x="273037" y="8981"/>
                      <a:pt x="289342" y="14517"/>
                      <a:pt x="302618" y="24755"/>
                    </a:cubicBezTo>
                    <a:cubicBezTo>
                      <a:pt x="315901" y="34993"/>
                      <a:pt x="325404" y="49353"/>
                      <a:pt x="329633" y="65578"/>
                    </a:cubicBezTo>
                    <a:cubicBezTo>
                      <a:pt x="333868" y="81803"/>
                      <a:pt x="332591" y="98975"/>
                      <a:pt x="326001" y="114395"/>
                    </a:cubicBezTo>
                    <a:cubicBezTo>
                      <a:pt x="319411" y="129815"/>
                      <a:pt x="307887" y="142609"/>
                      <a:pt x="293237" y="150767"/>
                    </a:cubicBezTo>
                    <a:lnTo>
                      <a:pt x="293237" y="167268"/>
                    </a:lnTo>
                    <a:lnTo>
                      <a:pt x="321734" y="167268"/>
                    </a:lnTo>
                    <a:cubicBezTo>
                      <a:pt x="330172" y="167320"/>
                      <a:pt x="338476" y="169346"/>
                      <a:pt x="345996" y="173182"/>
                    </a:cubicBezTo>
                    <a:cubicBezTo>
                      <a:pt x="353510" y="177018"/>
                      <a:pt x="360023" y="182558"/>
                      <a:pt x="365015" y="189358"/>
                    </a:cubicBezTo>
                    <a:lnTo>
                      <a:pt x="394142" y="189358"/>
                    </a:lnTo>
                    <a:cubicBezTo>
                      <a:pt x="379088" y="186028"/>
                      <a:pt x="365792" y="177254"/>
                      <a:pt x="356808" y="164724"/>
                    </a:cubicBezTo>
                    <a:cubicBezTo>
                      <a:pt x="347825" y="152192"/>
                      <a:pt x="343782" y="136785"/>
                      <a:pt x="345457" y="121457"/>
                    </a:cubicBezTo>
                    <a:cubicBezTo>
                      <a:pt x="347132" y="106129"/>
                      <a:pt x="354409" y="91960"/>
                      <a:pt x="365888" y="81667"/>
                    </a:cubicBezTo>
                    <a:cubicBezTo>
                      <a:pt x="377368" y="71374"/>
                      <a:pt x="392249" y="65682"/>
                      <a:pt x="407668" y="65682"/>
                    </a:cubicBezTo>
                    <a:cubicBezTo>
                      <a:pt x="423088" y="65682"/>
                      <a:pt x="437962" y="71374"/>
                      <a:pt x="449442" y="81667"/>
                    </a:cubicBezTo>
                    <a:cubicBezTo>
                      <a:pt x="460922" y="91960"/>
                      <a:pt x="468198" y="106129"/>
                      <a:pt x="469873" y="121457"/>
                    </a:cubicBezTo>
                    <a:cubicBezTo>
                      <a:pt x="471548" y="136785"/>
                      <a:pt x="467512" y="152192"/>
                      <a:pt x="458522" y="164724"/>
                    </a:cubicBezTo>
                    <a:cubicBezTo>
                      <a:pt x="449539" y="177254"/>
                      <a:pt x="436249" y="186028"/>
                      <a:pt x="421189" y="189358"/>
                    </a:cubicBezTo>
                    <a:lnTo>
                      <a:pt x="437423" y="189358"/>
                    </a:lnTo>
                    <a:lnTo>
                      <a:pt x="437423" y="193510"/>
                    </a:lnTo>
                    <a:lnTo>
                      <a:pt x="460415" y="193510"/>
                    </a:lnTo>
                    <a:cubicBezTo>
                      <a:pt x="472010" y="193535"/>
                      <a:pt x="483118" y="198149"/>
                      <a:pt x="491312" y="206343"/>
                    </a:cubicBezTo>
                    <a:cubicBezTo>
                      <a:pt x="499513" y="214538"/>
                      <a:pt x="504126" y="225651"/>
                      <a:pt x="504152" y="237240"/>
                    </a:cubicBezTo>
                    <a:lnTo>
                      <a:pt x="504152" y="369703"/>
                    </a:lnTo>
                    <a:lnTo>
                      <a:pt x="9016" y="369703"/>
                    </a:lnTo>
                    <a:lnTo>
                      <a:pt x="9016" y="237240"/>
                    </a:lnTo>
                    <a:cubicBezTo>
                      <a:pt x="9041" y="225651"/>
                      <a:pt x="13655" y="214538"/>
                      <a:pt x="21856" y="206343"/>
                    </a:cubicBezTo>
                    <a:cubicBezTo>
                      <a:pt x="30050" y="198149"/>
                      <a:pt x="41158" y="193535"/>
                      <a:pt x="52753" y="193510"/>
                    </a:cubicBezTo>
                    <a:lnTo>
                      <a:pt x="76373" y="193510"/>
                    </a:lnTo>
                    <a:lnTo>
                      <a:pt x="76373" y="189358"/>
                    </a:lnTo>
                    <a:lnTo>
                      <a:pt x="91973" y="189358"/>
                    </a:lnTo>
                    <a:cubicBezTo>
                      <a:pt x="76919" y="186028"/>
                      <a:pt x="63630" y="177254"/>
                      <a:pt x="54640" y="164724"/>
                    </a:cubicBezTo>
                    <a:cubicBezTo>
                      <a:pt x="45656" y="152192"/>
                      <a:pt x="41613" y="136785"/>
                      <a:pt x="43294" y="121457"/>
                    </a:cubicBezTo>
                    <a:cubicBezTo>
                      <a:pt x="44969" y="106129"/>
                      <a:pt x="52246" y="91960"/>
                      <a:pt x="63726" y="81667"/>
                    </a:cubicBezTo>
                    <a:cubicBezTo>
                      <a:pt x="75205" y="71374"/>
                      <a:pt x="90080" y="65682"/>
                      <a:pt x="105499" y="65682"/>
                    </a:cubicBezTo>
                    <a:cubicBezTo>
                      <a:pt x="120919" y="65682"/>
                      <a:pt x="135793" y="71374"/>
                      <a:pt x="147280" y="81667"/>
                    </a:cubicBezTo>
                    <a:cubicBezTo>
                      <a:pt x="158759" y="91960"/>
                      <a:pt x="166036" y="106129"/>
                      <a:pt x="167711" y="121457"/>
                    </a:cubicBezTo>
                    <a:cubicBezTo>
                      <a:pt x="169385" y="136785"/>
                      <a:pt x="165343" y="152192"/>
                      <a:pt x="156359" y="164724"/>
                    </a:cubicBezTo>
                    <a:cubicBezTo>
                      <a:pt x="147375" y="177254"/>
                      <a:pt x="134080" y="186028"/>
                      <a:pt x="119026" y="189358"/>
                    </a:cubicBezTo>
                    <a:lnTo>
                      <a:pt x="148152" y="189358"/>
                    </a:lnTo>
                    <a:cubicBezTo>
                      <a:pt x="152958" y="182540"/>
                      <a:pt x="159337" y="176973"/>
                      <a:pt x="166742" y="173129"/>
                    </a:cubicBezTo>
                    <a:cubicBezTo>
                      <a:pt x="174147" y="169285"/>
                      <a:pt x="182367" y="167275"/>
                      <a:pt x="190715" y="167268"/>
                    </a:cubicBezTo>
                    <a:lnTo>
                      <a:pt x="218667" y="167268"/>
                    </a:lnTo>
                    <a:lnTo>
                      <a:pt x="218667" y="150406"/>
                    </a:lnTo>
                    <a:cubicBezTo>
                      <a:pt x="204152" y="142138"/>
                      <a:pt x="192781" y="129297"/>
                      <a:pt x="186332" y="113889"/>
                    </a:cubicBezTo>
                    <a:cubicBezTo>
                      <a:pt x="179877" y="98481"/>
                      <a:pt x="178709" y="81371"/>
                      <a:pt x="183002" y="65227"/>
                    </a:cubicBezTo>
                    <a:cubicBezTo>
                      <a:pt x="187295" y="49084"/>
                      <a:pt x="196811" y="34815"/>
                      <a:pt x="210062" y="24647"/>
                    </a:cubicBezTo>
                    <a:cubicBezTo>
                      <a:pt x="223319" y="14479"/>
                      <a:pt x="239566" y="8984"/>
                      <a:pt x="256270" y="9017"/>
                    </a:cubicBezTo>
                    <a:close/>
                    <a:moveTo>
                      <a:pt x="256270" y="0"/>
                    </a:moveTo>
                    <a:cubicBezTo>
                      <a:pt x="238046" y="5"/>
                      <a:pt x="220309" y="5889"/>
                      <a:pt x="205698" y="16777"/>
                    </a:cubicBezTo>
                    <a:cubicBezTo>
                      <a:pt x="191087" y="27665"/>
                      <a:pt x="180377" y="42976"/>
                      <a:pt x="175161" y="60436"/>
                    </a:cubicBezTo>
                    <a:cubicBezTo>
                      <a:pt x="169950" y="77896"/>
                      <a:pt x="170502" y="96573"/>
                      <a:pt x="176752" y="113691"/>
                    </a:cubicBezTo>
                    <a:cubicBezTo>
                      <a:pt x="182996" y="130810"/>
                      <a:pt x="194597" y="145457"/>
                      <a:pt x="209831" y="155456"/>
                    </a:cubicBezTo>
                    <a:lnTo>
                      <a:pt x="209831" y="158252"/>
                    </a:lnTo>
                    <a:lnTo>
                      <a:pt x="190895" y="158252"/>
                    </a:lnTo>
                    <a:cubicBezTo>
                      <a:pt x="183162" y="158253"/>
                      <a:pt x="175507" y="159754"/>
                      <a:pt x="168352" y="162670"/>
                    </a:cubicBezTo>
                    <a:cubicBezTo>
                      <a:pt x="173608" y="153096"/>
                      <a:pt x="176604" y="142448"/>
                      <a:pt x="177111" y="131538"/>
                    </a:cubicBezTo>
                    <a:cubicBezTo>
                      <a:pt x="177618" y="120628"/>
                      <a:pt x="175623" y="109747"/>
                      <a:pt x="171278" y="99728"/>
                    </a:cubicBezTo>
                    <a:cubicBezTo>
                      <a:pt x="166934" y="89708"/>
                      <a:pt x="160351" y="80815"/>
                      <a:pt x="152040" y="73730"/>
                    </a:cubicBezTo>
                    <a:cubicBezTo>
                      <a:pt x="143731" y="66644"/>
                      <a:pt x="133907" y="61554"/>
                      <a:pt x="123325" y="58848"/>
                    </a:cubicBezTo>
                    <a:cubicBezTo>
                      <a:pt x="112744" y="56143"/>
                      <a:pt x="101688" y="55894"/>
                      <a:pt x="90997" y="58120"/>
                    </a:cubicBezTo>
                    <a:cubicBezTo>
                      <a:pt x="80300" y="60347"/>
                      <a:pt x="70265" y="64989"/>
                      <a:pt x="61640" y="71693"/>
                    </a:cubicBezTo>
                    <a:cubicBezTo>
                      <a:pt x="53022" y="78398"/>
                      <a:pt x="46047" y="86985"/>
                      <a:pt x="41254" y="96799"/>
                    </a:cubicBezTo>
                    <a:cubicBezTo>
                      <a:pt x="36461" y="106613"/>
                      <a:pt x="33977" y="117393"/>
                      <a:pt x="33996" y="128314"/>
                    </a:cubicBezTo>
                    <a:cubicBezTo>
                      <a:pt x="34016" y="139105"/>
                      <a:pt x="36454" y="149754"/>
                      <a:pt x="41138" y="159476"/>
                    </a:cubicBezTo>
                    <a:cubicBezTo>
                      <a:pt x="45816" y="169199"/>
                      <a:pt x="52624" y="177747"/>
                      <a:pt x="61043" y="184491"/>
                    </a:cubicBezTo>
                    <a:lnTo>
                      <a:pt x="52028" y="184491"/>
                    </a:lnTo>
                    <a:cubicBezTo>
                      <a:pt x="38174" y="184704"/>
                      <a:pt x="24955" y="190352"/>
                      <a:pt x="15221" y="200222"/>
                    </a:cubicBezTo>
                    <a:cubicBezTo>
                      <a:pt x="5486" y="210084"/>
                      <a:pt x="19" y="223380"/>
                      <a:pt x="0" y="237240"/>
                    </a:cubicBezTo>
                    <a:lnTo>
                      <a:pt x="0" y="378719"/>
                    </a:lnTo>
                    <a:lnTo>
                      <a:pt x="513347" y="378719"/>
                    </a:lnTo>
                    <a:lnTo>
                      <a:pt x="513347" y="237240"/>
                    </a:lnTo>
                    <a:cubicBezTo>
                      <a:pt x="513322" y="223258"/>
                      <a:pt x="507758" y="209853"/>
                      <a:pt x="497870" y="199965"/>
                    </a:cubicBezTo>
                    <a:cubicBezTo>
                      <a:pt x="487982" y="190083"/>
                      <a:pt x="474577" y="184515"/>
                      <a:pt x="460594" y="184491"/>
                    </a:cubicBezTo>
                    <a:lnTo>
                      <a:pt x="451579" y="184491"/>
                    </a:lnTo>
                    <a:cubicBezTo>
                      <a:pt x="461133" y="176996"/>
                      <a:pt x="468628" y="167193"/>
                      <a:pt x="473351" y="156004"/>
                    </a:cubicBezTo>
                    <a:cubicBezTo>
                      <a:pt x="478081" y="144815"/>
                      <a:pt x="479877" y="132608"/>
                      <a:pt x="478587" y="120532"/>
                    </a:cubicBezTo>
                    <a:cubicBezTo>
                      <a:pt x="477291" y="108456"/>
                      <a:pt x="472947" y="96906"/>
                      <a:pt x="465959" y="86972"/>
                    </a:cubicBezTo>
                    <a:cubicBezTo>
                      <a:pt x="458977" y="77037"/>
                      <a:pt x="449577" y="69043"/>
                      <a:pt x="438649" y="63740"/>
                    </a:cubicBezTo>
                    <a:cubicBezTo>
                      <a:pt x="427721" y="58439"/>
                      <a:pt x="415625" y="56004"/>
                      <a:pt x="403497" y="56665"/>
                    </a:cubicBezTo>
                    <a:cubicBezTo>
                      <a:pt x="391370" y="57326"/>
                      <a:pt x="379614" y="61061"/>
                      <a:pt x="369328" y="67519"/>
                    </a:cubicBezTo>
                    <a:cubicBezTo>
                      <a:pt x="359042" y="73977"/>
                      <a:pt x="350565" y="82945"/>
                      <a:pt x="344700" y="93581"/>
                    </a:cubicBezTo>
                    <a:cubicBezTo>
                      <a:pt x="338835" y="104217"/>
                      <a:pt x="335774" y="116169"/>
                      <a:pt x="335800" y="128314"/>
                    </a:cubicBezTo>
                    <a:cubicBezTo>
                      <a:pt x="335813" y="140406"/>
                      <a:pt x="338918" y="152294"/>
                      <a:pt x="344816" y="162850"/>
                    </a:cubicBezTo>
                    <a:cubicBezTo>
                      <a:pt x="337366" y="159838"/>
                      <a:pt x="329409" y="158278"/>
                      <a:pt x="321375" y="158252"/>
                    </a:cubicBezTo>
                    <a:lnTo>
                      <a:pt x="302253" y="158252"/>
                    </a:lnTo>
                    <a:lnTo>
                      <a:pt x="302253" y="155907"/>
                    </a:lnTo>
                    <a:cubicBezTo>
                      <a:pt x="317602" y="145970"/>
                      <a:pt x="329319" y="131338"/>
                      <a:pt x="335671" y="114195"/>
                    </a:cubicBezTo>
                    <a:cubicBezTo>
                      <a:pt x="342018" y="97052"/>
                      <a:pt x="342653" y="78315"/>
                      <a:pt x="337481" y="60781"/>
                    </a:cubicBezTo>
                    <a:cubicBezTo>
                      <a:pt x="332309" y="43247"/>
                      <a:pt x="321606" y="27855"/>
                      <a:pt x="306969" y="16901"/>
                    </a:cubicBezTo>
                    <a:cubicBezTo>
                      <a:pt x="292332" y="5947"/>
                      <a:pt x="274551" y="19"/>
                      <a:pt x="256270" y="0"/>
                    </a:cubicBezTo>
                    <a:lnTo>
                      <a:pt x="256270" y="0"/>
                    </a:lnTo>
                    <a:close/>
                  </a:path>
                </a:pathLst>
              </a:custGeom>
              <a:solidFill>
                <a:srgbClr val="FFFFFF"/>
              </a:solidFill>
              <a:ln w="6417" cap="flat">
                <a:noFill/>
                <a:prstDash val="solid"/>
                <a:miter/>
              </a:ln>
            </p:spPr>
            <p:txBody>
              <a:bodyPr rtlCol="0" anchor="ctr"/>
              <a:lstStyle/>
              <a:p>
                <a:endParaRPr lang="en-US" sz="3052"/>
              </a:p>
            </p:txBody>
          </p:sp>
          <p:sp>
            <p:nvSpPr>
              <p:cNvPr id="85" name="Freeform: Shape 337">
                <a:extLst>
                  <a:ext uri="{FF2B5EF4-FFF2-40B4-BE49-F238E27FC236}">
                    <a16:creationId xmlns:a16="http://schemas.microsoft.com/office/drawing/2014/main" id="{85D81FB0-CCCD-08E4-DE52-4A6B65342C8A}"/>
                  </a:ext>
                </a:extLst>
              </p:cNvPr>
              <p:cNvSpPr/>
              <p:nvPr/>
            </p:nvSpPr>
            <p:spPr>
              <a:xfrm>
                <a:off x="5603783" y="1921700"/>
                <a:ext cx="125341" cy="125336"/>
              </a:xfrm>
              <a:custGeom>
                <a:avLst/>
                <a:gdLst>
                  <a:gd name="connsiteX0" fmla="*/ 62583 w 125341"/>
                  <a:gd name="connsiteY0" fmla="*/ 125337 h 125336"/>
                  <a:gd name="connsiteX1" fmla="*/ 97433 w 125341"/>
                  <a:gd name="connsiteY1" fmla="*/ 114815 h 125336"/>
                  <a:gd name="connsiteX2" fmla="*/ 120553 w 125341"/>
                  <a:gd name="connsiteY2" fmla="*/ 86693 h 125336"/>
                  <a:gd name="connsiteX3" fmla="*/ 124140 w 125341"/>
                  <a:gd name="connsiteY3" fmla="*/ 50465 h 125336"/>
                  <a:gd name="connsiteX4" fmla="*/ 106988 w 125341"/>
                  <a:gd name="connsiteY4" fmla="*/ 18356 h 125336"/>
                  <a:gd name="connsiteX5" fmla="*/ 74878 w 125341"/>
                  <a:gd name="connsiteY5" fmla="*/ 1200 h 125336"/>
                  <a:gd name="connsiteX6" fmla="*/ 38648 w 125341"/>
                  <a:gd name="connsiteY6" fmla="*/ 4788 h 125336"/>
                  <a:gd name="connsiteX7" fmla="*/ 10523 w 125341"/>
                  <a:gd name="connsiteY7" fmla="*/ 27909 h 125336"/>
                  <a:gd name="connsiteX8" fmla="*/ 0 w 125341"/>
                  <a:gd name="connsiteY8" fmla="*/ 62760 h 125336"/>
                  <a:gd name="connsiteX9" fmla="*/ 18487 w 125341"/>
                  <a:gd name="connsiteY9" fmla="*/ 106854 h 125336"/>
                  <a:gd name="connsiteX10" fmla="*/ 62583 w 125341"/>
                  <a:gd name="connsiteY10" fmla="*/ 125337 h 125336"/>
                  <a:gd name="connsiteX11" fmla="*/ 62583 w 125341"/>
                  <a:gd name="connsiteY11" fmla="*/ 15600 h 125336"/>
                  <a:gd name="connsiteX12" fmla="*/ 89143 w 125341"/>
                  <a:gd name="connsiteY12" fmla="*/ 23414 h 125336"/>
                  <a:gd name="connsiteX13" fmla="*/ 106840 w 125341"/>
                  <a:gd name="connsiteY13" fmla="*/ 44705 h 125336"/>
                  <a:gd name="connsiteX14" fmla="*/ 109664 w 125341"/>
                  <a:gd name="connsiteY14" fmla="*/ 72245 h 125336"/>
                  <a:gd name="connsiteX15" fmla="*/ 96663 w 125341"/>
                  <a:gd name="connsiteY15" fmla="*/ 96688 h 125336"/>
                  <a:gd name="connsiteX16" fmla="*/ 72247 w 125341"/>
                  <a:gd name="connsiteY16" fmla="*/ 109736 h 125336"/>
                  <a:gd name="connsiteX17" fmla="*/ 44699 w 125341"/>
                  <a:gd name="connsiteY17" fmla="*/ 106961 h 125336"/>
                  <a:gd name="connsiteX18" fmla="*/ 23376 w 125341"/>
                  <a:gd name="connsiteY18" fmla="*/ 89304 h 125336"/>
                  <a:gd name="connsiteX19" fmla="*/ 15509 w 125341"/>
                  <a:gd name="connsiteY19" fmla="*/ 62760 h 125336"/>
                  <a:gd name="connsiteX20" fmla="*/ 29421 w 125341"/>
                  <a:gd name="connsiteY20" fmla="*/ 29574 h 125336"/>
                  <a:gd name="connsiteX21" fmla="*/ 62583 w 125341"/>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1" h="125336">
                    <a:moveTo>
                      <a:pt x="62583" y="125337"/>
                    </a:moveTo>
                    <a:cubicBezTo>
                      <a:pt x="74987" y="125356"/>
                      <a:pt x="87115" y="121692"/>
                      <a:pt x="97433" y="114815"/>
                    </a:cubicBezTo>
                    <a:cubicBezTo>
                      <a:pt x="107752" y="107935"/>
                      <a:pt x="115798" y="98149"/>
                      <a:pt x="120553" y="86693"/>
                    </a:cubicBezTo>
                    <a:cubicBezTo>
                      <a:pt x="125308" y="75239"/>
                      <a:pt x="126559" y="62630"/>
                      <a:pt x="124140" y="50465"/>
                    </a:cubicBezTo>
                    <a:cubicBezTo>
                      <a:pt x="121727" y="38300"/>
                      <a:pt x="115753" y="27125"/>
                      <a:pt x="106988" y="18356"/>
                    </a:cubicBezTo>
                    <a:cubicBezTo>
                      <a:pt x="98216" y="9586"/>
                      <a:pt x="87038" y="3615"/>
                      <a:pt x="74878" y="1200"/>
                    </a:cubicBezTo>
                    <a:cubicBezTo>
                      <a:pt x="62712" y="-1215"/>
                      <a:pt x="50103" y="33"/>
                      <a:pt x="38648" y="4788"/>
                    </a:cubicBezTo>
                    <a:cubicBezTo>
                      <a:pt x="27194" y="9542"/>
                      <a:pt x="17409" y="17588"/>
                      <a:pt x="10523" y="27909"/>
                    </a:cubicBezTo>
                    <a:cubicBezTo>
                      <a:pt x="3645" y="38228"/>
                      <a:pt x="-13" y="50357"/>
                      <a:pt x="0" y="62760"/>
                    </a:cubicBezTo>
                    <a:cubicBezTo>
                      <a:pt x="141" y="79313"/>
                      <a:pt x="6782" y="95148"/>
                      <a:pt x="18487" y="106854"/>
                    </a:cubicBezTo>
                    <a:cubicBezTo>
                      <a:pt x="30191" y="118559"/>
                      <a:pt x="46028" y="125196"/>
                      <a:pt x="62583" y="125337"/>
                    </a:cubicBezTo>
                    <a:close/>
                    <a:moveTo>
                      <a:pt x="62583" y="15600"/>
                    </a:moveTo>
                    <a:cubicBezTo>
                      <a:pt x="72016" y="15511"/>
                      <a:pt x="81263" y="18231"/>
                      <a:pt x="89143" y="23414"/>
                    </a:cubicBezTo>
                    <a:cubicBezTo>
                      <a:pt x="97023" y="28597"/>
                      <a:pt x="103183" y="36009"/>
                      <a:pt x="106840" y="44705"/>
                    </a:cubicBezTo>
                    <a:cubicBezTo>
                      <a:pt x="110492" y="53401"/>
                      <a:pt x="111480" y="62988"/>
                      <a:pt x="109664" y="72245"/>
                    </a:cubicBezTo>
                    <a:cubicBezTo>
                      <a:pt x="107854" y="81503"/>
                      <a:pt x="103330" y="90011"/>
                      <a:pt x="96663" y="96688"/>
                    </a:cubicBezTo>
                    <a:cubicBezTo>
                      <a:pt x="90002" y="103364"/>
                      <a:pt x="81500" y="107907"/>
                      <a:pt x="72247" y="109736"/>
                    </a:cubicBezTo>
                    <a:cubicBezTo>
                      <a:pt x="62994" y="111566"/>
                      <a:pt x="53407" y="110600"/>
                      <a:pt x="44699" y="106961"/>
                    </a:cubicBezTo>
                    <a:cubicBezTo>
                      <a:pt x="35998" y="103323"/>
                      <a:pt x="28574" y="97176"/>
                      <a:pt x="23376" y="89304"/>
                    </a:cubicBezTo>
                    <a:cubicBezTo>
                      <a:pt x="18179" y="81433"/>
                      <a:pt x="15439" y="72193"/>
                      <a:pt x="15509" y="62760"/>
                    </a:cubicBezTo>
                    <a:cubicBezTo>
                      <a:pt x="15631" y="50304"/>
                      <a:pt x="20624" y="38390"/>
                      <a:pt x="29421" y="29574"/>
                    </a:cubicBezTo>
                    <a:cubicBezTo>
                      <a:pt x="38225" y="20758"/>
                      <a:pt x="50128" y="15741"/>
                      <a:pt x="62583" y="15600"/>
                    </a:cubicBezTo>
                    <a:close/>
                  </a:path>
                </a:pathLst>
              </a:custGeom>
              <a:solidFill>
                <a:srgbClr val="2D5967"/>
              </a:solidFill>
              <a:ln w="6417" cap="flat">
                <a:noFill/>
                <a:prstDash val="solid"/>
                <a:miter/>
              </a:ln>
            </p:spPr>
            <p:txBody>
              <a:bodyPr rtlCol="0" anchor="ctr"/>
              <a:lstStyle/>
              <a:p>
                <a:endParaRPr lang="en-US" sz="3052"/>
              </a:p>
            </p:txBody>
          </p:sp>
          <p:sp>
            <p:nvSpPr>
              <p:cNvPr id="86" name="Freeform: Shape 338">
                <a:extLst>
                  <a:ext uri="{FF2B5EF4-FFF2-40B4-BE49-F238E27FC236}">
                    <a16:creationId xmlns:a16="http://schemas.microsoft.com/office/drawing/2014/main" id="{497F1379-3A9B-99B4-F1DC-C0524BE6FAEE}"/>
                  </a:ext>
                </a:extLst>
              </p:cNvPr>
              <p:cNvSpPr/>
              <p:nvPr/>
            </p:nvSpPr>
            <p:spPr>
              <a:xfrm>
                <a:off x="5267624" y="2023410"/>
                <a:ext cx="495316" cy="202437"/>
              </a:xfrm>
              <a:custGeom>
                <a:avLst/>
                <a:gdLst>
                  <a:gd name="connsiteX0" fmla="*/ 451579 w 495316"/>
                  <a:gd name="connsiteY0" fmla="*/ 26238 h 202437"/>
                  <a:gd name="connsiteX1" fmla="*/ 438687 w 495316"/>
                  <a:gd name="connsiteY1" fmla="*/ 26238 h 202437"/>
                  <a:gd name="connsiteX2" fmla="*/ 436435 w 495316"/>
                  <a:gd name="connsiteY2" fmla="*/ 29215 h 202437"/>
                  <a:gd name="connsiteX3" fmla="*/ 419751 w 495316"/>
                  <a:gd name="connsiteY3" fmla="*/ 42896 h 202437"/>
                  <a:gd name="connsiteX4" fmla="*/ 398743 w 495316"/>
                  <a:gd name="connsiteY4" fmla="*/ 47798 h 202437"/>
                  <a:gd name="connsiteX5" fmla="*/ 377727 w 495316"/>
                  <a:gd name="connsiteY5" fmla="*/ 42896 h 202437"/>
                  <a:gd name="connsiteX6" fmla="*/ 361050 w 495316"/>
                  <a:gd name="connsiteY6" fmla="*/ 29215 h 202437"/>
                  <a:gd name="connsiteX7" fmla="*/ 358798 w 495316"/>
                  <a:gd name="connsiteY7" fmla="*/ 26238 h 202437"/>
                  <a:gd name="connsiteX8" fmla="*/ 358073 w 495316"/>
                  <a:gd name="connsiteY8" fmla="*/ 26238 h 202437"/>
                  <a:gd name="connsiteX9" fmla="*/ 339021 w 495316"/>
                  <a:gd name="connsiteY9" fmla="*/ 7121 h 202437"/>
                  <a:gd name="connsiteX10" fmla="*/ 312988 w 495316"/>
                  <a:gd name="connsiteY10" fmla="*/ 0 h 202437"/>
                  <a:gd name="connsiteX11" fmla="*/ 297568 w 495316"/>
                  <a:gd name="connsiteY11" fmla="*/ 0 h 202437"/>
                  <a:gd name="connsiteX12" fmla="*/ 295316 w 495316"/>
                  <a:gd name="connsiteY12" fmla="*/ 2976 h 202437"/>
                  <a:gd name="connsiteX13" fmla="*/ 274044 w 495316"/>
                  <a:gd name="connsiteY13" fmla="*/ 20424 h 202437"/>
                  <a:gd name="connsiteX14" fmla="*/ 247254 w 495316"/>
                  <a:gd name="connsiteY14" fmla="*/ 26668 h 202437"/>
                  <a:gd name="connsiteX15" fmla="*/ 220463 w 495316"/>
                  <a:gd name="connsiteY15" fmla="*/ 20424 h 202437"/>
                  <a:gd name="connsiteX16" fmla="*/ 199192 w 495316"/>
                  <a:gd name="connsiteY16" fmla="*/ 2976 h 202437"/>
                  <a:gd name="connsiteX17" fmla="*/ 196939 w 495316"/>
                  <a:gd name="connsiteY17" fmla="*/ 0 h 202437"/>
                  <a:gd name="connsiteX18" fmla="*/ 181879 w 495316"/>
                  <a:gd name="connsiteY18" fmla="*/ 0 h 202437"/>
                  <a:gd name="connsiteX19" fmla="*/ 155840 w 495316"/>
                  <a:gd name="connsiteY19" fmla="*/ 7110 h 202437"/>
                  <a:gd name="connsiteX20" fmla="*/ 136794 w 495316"/>
                  <a:gd name="connsiteY20" fmla="*/ 26238 h 202437"/>
                  <a:gd name="connsiteX21" fmla="*/ 134536 w 495316"/>
                  <a:gd name="connsiteY21" fmla="*/ 29215 h 202437"/>
                  <a:gd name="connsiteX22" fmla="*/ 117858 w 495316"/>
                  <a:gd name="connsiteY22" fmla="*/ 42896 h 202437"/>
                  <a:gd name="connsiteX23" fmla="*/ 96843 w 495316"/>
                  <a:gd name="connsiteY23" fmla="*/ 47798 h 202437"/>
                  <a:gd name="connsiteX24" fmla="*/ 75834 w 495316"/>
                  <a:gd name="connsiteY24" fmla="*/ 42896 h 202437"/>
                  <a:gd name="connsiteX25" fmla="*/ 59157 w 495316"/>
                  <a:gd name="connsiteY25" fmla="*/ 29215 h 202437"/>
                  <a:gd name="connsiteX26" fmla="*/ 56898 w 495316"/>
                  <a:gd name="connsiteY26" fmla="*/ 26238 h 202437"/>
                  <a:gd name="connsiteX27" fmla="*/ 43737 w 495316"/>
                  <a:gd name="connsiteY27" fmla="*/ 26238 h 202437"/>
                  <a:gd name="connsiteX28" fmla="*/ 12840 w 495316"/>
                  <a:gd name="connsiteY28" fmla="*/ 39078 h 202437"/>
                  <a:gd name="connsiteX29" fmla="*/ 0 w 495316"/>
                  <a:gd name="connsiteY29" fmla="*/ 69975 h 202437"/>
                  <a:gd name="connsiteX30" fmla="*/ 0 w 495316"/>
                  <a:gd name="connsiteY30" fmla="*/ 202438 h 202437"/>
                  <a:gd name="connsiteX31" fmla="*/ 15150 w 495316"/>
                  <a:gd name="connsiteY31" fmla="*/ 202438 h 202437"/>
                  <a:gd name="connsiteX32" fmla="*/ 15150 w 495316"/>
                  <a:gd name="connsiteY32" fmla="*/ 69975 h 202437"/>
                  <a:gd name="connsiteX33" fmla="*/ 23518 w 495316"/>
                  <a:gd name="connsiteY33" fmla="*/ 49730 h 202437"/>
                  <a:gd name="connsiteX34" fmla="*/ 43737 w 495316"/>
                  <a:gd name="connsiteY34" fmla="*/ 41298 h 202437"/>
                  <a:gd name="connsiteX35" fmla="*/ 49326 w 495316"/>
                  <a:gd name="connsiteY35" fmla="*/ 41298 h 202437"/>
                  <a:gd name="connsiteX36" fmla="*/ 87179 w 495316"/>
                  <a:gd name="connsiteY36" fmla="*/ 62005 h 202437"/>
                  <a:gd name="connsiteX37" fmla="*/ 129486 w 495316"/>
                  <a:gd name="connsiteY37" fmla="*/ 53561 h 202437"/>
                  <a:gd name="connsiteX38" fmla="*/ 129486 w 495316"/>
                  <a:gd name="connsiteY38" fmla="*/ 202438 h 202437"/>
                  <a:gd name="connsiteX39" fmla="*/ 144276 w 495316"/>
                  <a:gd name="connsiteY39" fmla="*/ 202438 h 202437"/>
                  <a:gd name="connsiteX40" fmla="*/ 144276 w 495316"/>
                  <a:gd name="connsiteY40" fmla="*/ 52393 h 202437"/>
                  <a:gd name="connsiteX41" fmla="*/ 155185 w 495316"/>
                  <a:gd name="connsiteY41" fmla="*/ 26058 h 202437"/>
                  <a:gd name="connsiteX42" fmla="*/ 181519 w 495316"/>
                  <a:gd name="connsiteY42" fmla="*/ 15149 h 202437"/>
                  <a:gd name="connsiteX43" fmla="*/ 189361 w 495316"/>
                  <a:gd name="connsiteY43" fmla="*/ 15149 h 202437"/>
                  <a:gd name="connsiteX44" fmla="*/ 215279 w 495316"/>
                  <a:gd name="connsiteY44" fmla="*/ 34766 h 202437"/>
                  <a:gd name="connsiteX45" fmla="*/ 247029 w 495316"/>
                  <a:gd name="connsiteY45" fmla="*/ 41734 h 202437"/>
                  <a:gd name="connsiteX46" fmla="*/ 278773 w 495316"/>
                  <a:gd name="connsiteY46" fmla="*/ 34766 h 202437"/>
                  <a:gd name="connsiteX47" fmla="*/ 304691 w 495316"/>
                  <a:gd name="connsiteY47" fmla="*/ 15149 h 202437"/>
                  <a:gd name="connsiteX48" fmla="*/ 312449 w 495316"/>
                  <a:gd name="connsiteY48" fmla="*/ 15149 h 202437"/>
                  <a:gd name="connsiteX49" fmla="*/ 338777 w 495316"/>
                  <a:gd name="connsiteY49" fmla="*/ 26058 h 202437"/>
                  <a:gd name="connsiteX50" fmla="*/ 349686 w 495316"/>
                  <a:gd name="connsiteY50" fmla="*/ 52393 h 202437"/>
                  <a:gd name="connsiteX51" fmla="*/ 349686 w 495316"/>
                  <a:gd name="connsiteY51" fmla="*/ 202438 h 202437"/>
                  <a:gd name="connsiteX52" fmla="*/ 364836 w 495316"/>
                  <a:gd name="connsiteY52" fmla="*/ 202438 h 202437"/>
                  <a:gd name="connsiteX53" fmla="*/ 364836 w 495316"/>
                  <a:gd name="connsiteY53" fmla="*/ 53022 h 202437"/>
                  <a:gd name="connsiteX54" fmla="*/ 407604 w 495316"/>
                  <a:gd name="connsiteY54" fmla="*/ 62333 h 202437"/>
                  <a:gd name="connsiteX55" fmla="*/ 445990 w 495316"/>
                  <a:gd name="connsiteY55" fmla="*/ 41298 h 202437"/>
                  <a:gd name="connsiteX56" fmla="*/ 451579 w 495316"/>
                  <a:gd name="connsiteY56" fmla="*/ 41298 h 202437"/>
                  <a:gd name="connsiteX57" fmla="*/ 471830 w 495316"/>
                  <a:gd name="connsiteY57" fmla="*/ 49723 h 202437"/>
                  <a:gd name="connsiteX58" fmla="*/ 480256 w 495316"/>
                  <a:gd name="connsiteY58" fmla="*/ 69975 h 202437"/>
                  <a:gd name="connsiteX59" fmla="*/ 480256 w 495316"/>
                  <a:gd name="connsiteY59" fmla="*/ 202438 h 202437"/>
                  <a:gd name="connsiteX60" fmla="*/ 495316 w 495316"/>
                  <a:gd name="connsiteY60" fmla="*/ 202438 h 202437"/>
                  <a:gd name="connsiteX61" fmla="*/ 495316 w 495316"/>
                  <a:gd name="connsiteY61" fmla="*/ 69975 h 202437"/>
                  <a:gd name="connsiteX62" fmla="*/ 482482 w 495316"/>
                  <a:gd name="connsiteY62" fmla="*/ 39078 h 202437"/>
                  <a:gd name="connsiteX63" fmla="*/ 451579 w 495316"/>
                  <a:gd name="connsiteY63" fmla="*/ 26238 h 20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95316" h="202437">
                    <a:moveTo>
                      <a:pt x="451579" y="26238"/>
                    </a:moveTo>
                    <a:lnTo>
                      <a:pt x="438687" y="26238"/>
                    </a:lnTo>
                    <a:lnTo>
                      <a:pt x="436435" y="29215"/>
                    </a:lnTo>
                    <a:cubicBezTo>
                      <a:pt x="431995" y="34997"/>
                      <a:pt x="426290" y="39675"/>
                      <a:pt x="419751" y="42896"/>
                    </a:cubicBezTo>
                    <a:cubicBezTo>
                      <a:pt x="413219" y="46124"/>
                      <a:pt x="406026" y="47798"/>
                      <a:pt x="398743" y="47798"/>
                    </a:cubicBezTo>
                    <a:cubicBezTo>
                      <a:pt x="391453" y="47798"/>
                      <a:pt x="384266" y="46124"/>
                      <a:pt x="377727" y="42896"/>
                    </a:cubicBezTo>
                    <a:cubicBezTo>
                      <a:pt x="371195" y="39675"/>
                      <a:pt x="365484" y="34997"/>
                      <a:pt x="361050" y="29215"/>
                    </a:cubicBezTo>
                    <a:lnTo>
                      <a:pt x="358798" y="26238"/>
                    </a:lnTo>
                    <a:lnTo>
                      <a:pt x="358073" y="26238"/>
                    </a:lnTo>
                    <a:cubicBezTo>
                      <a:pt x="353497" y="18315"/>
                      <a:pt x="346933" y="11724"/>
                      <a:pt x="339021" y="7121"/>
                    </a:cubicBezTo>
                    <a:cubicBezTo>
                      <a:pt x="331116" y="2519"/>
                      <a:pt x="322138" y="63"/>
                      <a:pt x="312988" y="0"/>
                    </a:cubicBezTo>
                    <a:lnTo>
                      <a:pt x="297568" y="0"/>
                    </a:lnTo>
                    <a:lnTo>
                      <a:pt x="295316" y="2976"/>
                    </a:lnTo>
                    <a:cubicBezTo>
                      <a:pt x="289656" y="10345"/>
                      <a:pt x="282379" y="16315"/>
                      <a:pt x="274044" y="20424"/>
                    </a:cubicBezTo>
                    <a:cubicBezTo>
                      <a:pt x="265709" y="24531"/>
                      <a:pt x="256545" y="26668"/>
                      <a:pt x="247254" y="26668"/>
                    </a:cubicBezTo>
                    <a:cubicBezTo>
                      <a:pt x="237962" y="26668"/>
                      <a:pt x="228792" y="24531"/>
                      <a:pt x="220463" y="20424"/>
                    </a:cubicBezTo>
                    <a:cubicBezTo>
                      <a:pt x="212128" y="16315"/>
                      <a:pt x="204851" y="10345"/>
                      <a:pt x="199192" y="2976"/>
                    </a:cubicBezTo>
                    <a:lnTo>
                      <a:pt x="196939" y="0"/>
                    </a:lnTo>
                    <a:lnTo>
                      <a:pt x="181879" y="0"/>
                    </a:lnTo>
                    <a:cubicBezTo>
                      <a:pt x="172728" y="55"/>
                      <a:pt x="163745" y="2506"/>
                      <a:pt x="155840" y="7110"/>
                    </a:cubicBezTo>
                    <a:cubicBezTo>
                      <a:pt x="147927" y="11713"/>
                      <a:pt x="141363" y="18309"/>
                      <a:pt x="136794" y="26238"/>
                    </a:cubicBezTo>
                    <a:lnTo>
                      <a:pt x="134536" y="29215"/>
                    </a:lnTo>
                    <a:cubicBezTo>
                      <a:pt x="130102" y="34997"/>
                      <a:pt x="124391" y="39675"/>
                      <a:pt x="117858" y="42896"/>
                    </a:cubicBezTo>
                    <a:cubicBezTo>
                      <a:pt x="111320" y="46124"/>
                      <a:pt x="104132" y="47798"/>
                      <a:pt x="96843" y="47798"/>
                    </a:cubicBezTo>
                    <a:cubicBezTo>
                      <a:pt x="89560" y="47798"/>
                      <a:pt x="82373" y="46124"/>
                      <a:pt x="75834" y="42896"/>
                    </a:cubicBezTo>
                    <a:cubicBezTo>
                      <a:pt x="69302" y="39675"/>
                      <a:pt x="63591" y="34997"/>
                      <a:pt x="59157" y="29215"/>
                    </a:cubicBezTo>
                    <a:lnTo>
                      <a:pt x="56898" y="26238"/>
                    </a:lnTo>
                    <a:lnTo>
                      <a:pt x="43737" y="26238"/>
                    </a:lnTo>
                    <a:cubicBezTo>
                      <a:pt x="32142" y="26263"/>
                      <a:pt x="21035" y="30877"/>
                      <a:pt x="12840" y="39078"/>
                    </a:cubicBezTo>
                    <a:cubicBezTo>
                      <a:pt x="4640" y="47272"/>
                      <a:pt x="25" y="58380"/>
                      <a:pt x="0" y="69975"/>
                    </a:cubicBezTo>
                    <a:lnTo>
                      <a:pt x="0" y="202438"/>
                    </a:lnTo>
                    <a:lnTo>
                      <a:pt x="15150" y="202438"/>
                    </a:lnTo>
                    <a:lnTo>
                      <a:pt x="15150" y="69975"/>
                    </a:lnTo>
                    <a:cubicBezTo>
                      <a:pt x="15150" y="62384"/>
                      <a:pt x="18160" y="55107"/>
                      <a:pt x="23518" y="49730"/>
                    </a:cubicBezTo>
                    <a:cubicBezTo>
                      <a:pt x="28876" y="44353"/>
                      <a:pt x="36146" y="41324"/>
                      <a:pt x="43737" y="41298"/>
                    </a:cubicBezTo>
                    <a:lnTo>
                      <a:pt x="49326" y="41298"/>
                    </a:lnTo>
                    <a:cubicBezTo>
                      <a:pt x="59118" y="52431"/>
                      <a:pt x="72517" y="59766"/>
                      <a:pt x="87179" y="62005"/>
                    </a:cubicBezTo>
                    <a:cubicBezTo>
                      <a:pt x="101835" y="64251"/>
                      <a:pt x="116812" y="61261"/>
                      <a:pt x="129486" y="53561"/>
                    </a:cubicBezTo>
                    <a:lnTo>
                      <a:pt x="129486" y="202438"/>
                    </a:lnTo>
                    <a:lnTo>
                      <a:pt x="144276" y="202438"/>
                    </a:lnTo>
                    <a:lnTo>
                      <a:pt x="144276" y="52393"/>
                    </a:lnTo>
                    <a:cubicBezTo>
                      <a:pt x="144276" y="42511"/>
                      <a:pt x="148197" y="33040"/>
                      <a:pt x="155185" y="26058"/>
                    </a:cubicBezTo>
                    <a:cubicBezTo>
                      <a:pt x="162166" y="19073"/>
                      <a:pt x="171638" y="15149"/>
                      <a:pt x="181519" y="15149"/>
                    </a:cubicBezTo>
                    <a:lnTo>
                      <a:pt x="189361" y="15149"/>
                    </a:lnTo>
                    <a:cubicBezTo>
                      <a:pt x="196484" y="23485"/>
                      <a:pt x="205326" y="30178"/>
                      <a:pt x="215279" y="34766"/>
                    </a:cubicBezTo>
                    <a:cubicBezTo>
                      <a:pt x="225231" y="39354"/>
                      <a:pt x="236063" y="41734"/>
                      <a:pt x="247029" y="41734"/>
                    </a:cubicBezTo>
                    <a:cubicBezTo>
                      <a:pt x="257989" y="41734"/>
                      <a:pt x="268821" y="39354"/>
                      <a:pt x="278773" y="34766"/>
                    </a:cubicBezTo>
                    <a:cubicBezTo>
                      <a:pt x="288732" y="30178"/>
                      <a:pt x="297575" y="23485"/>
                      <a:pt x="304691" y="15149"/>
                    </a:cubicBezTo>
                    <a:lnTo>
                      <a:pt x="312449" y="15149"/>
                    </a:lnTo>
                    <a:cubicBezTo>
                      <a:pt x="322325" y="15149"/>
                      <a:pt x="331795" y="19073"/>
                      <a:pt x="338777" y="26058"/>
                    </a:cubicBezTo>
                    <a:cubicBezTo>
                      <a:pt x="345765" y="33040"/>
                      <a:pt x="349686" y="42511"/>
                      <a:pt x="349686" y="52393"/>
                    </a:cubicBezTo>
                    <a:lnTo>
                      <a:pt x="349686" y="202438"/>
                    </a:lnTo>
                    <a:lnTo>
                      <a:pt x="364836" y="202438"/>
                    </a:lnTo>
                    <a:lnTo>
                      <a:pt x="364836" y="53022"/>
                    </a:lnTo>
                    <a:cubicBezTo>
                      <a:pt x="377503" y="61178"/>
                      <a:pt x="392692" y="64489"/>
                      <a:pt x="407604" y="62333"/>
                    </a:cubicBezTo>
                    <a:cubicBezTo>
                      <a:pt x="422517" y="60176"/>
                      <a:pt x="436153" y="52707"/>
                      <a:pt x="445990" y="41298"/>
                    </a:cubicBezTo>
                    <a:lnTo>
                      <a:pt x="451579" y="41298"/>
                    </a:lnTo>
                    <a:cubicBezTo>
                      <a:pt x="459176" y="41324"/>
                      <a:pt x="466459" y="44353"/>
                      <a:pt x="471830" y="49723"/>
                    </a:cubicBezTo>
                    <a:cubicBezTo>
                      <a:pt x="477201" y="55094"/>
                      <a:pt x="480230" y="62377"/>
                      <a:pt x="480256" y="69975"/>
                    </a:cubicBezTo>
                    <a:lnTo>
                      <a:pt x="480256" y="202438"/>
                    </a:lnTo>
                    <a:lnTo>
                      <a:pt x="495316" y="202438"/>
                    </a:lnTo>
                    <a:lnTo>
                      <a:pt x="495316" y="69975"/>
                    </a:lnTo>
                    <a:cubicBezTo>
                      <a:pt x="495290" y="58380"/>
                      <a:pt x="490677" y="47272"/>
                      <a:pt x="482482" y="39078"/>
                    </a:cubicBezTo>
                    <a:cubicBezTo>
                      <a:pt x="474282" y="30877"/>
                      <a:pt x="463174" y="26263"/>
                      <a:pt x="451579" y="26238"/>
                    </a:cubicBezTo>
                    <a:close/>
                  </a:path>
                </a:pathLst>
              </a:custGeom>
              <a:solidFill>
                <a:srgbClr val="2D5967"/>
              </a:solidFill>
              <a:ln w="6417" cap="flat">
                <a:noFill/>
                <a:prstDash val="solid"/>
                <a:miter/>
              </a:ln>
            </p:spPr>
            <p:txBody>
              <a:bodyPr rtlCol="0" anchor="ctr"/>
              <a:lstStyle/>
              <a:p>
                <a:endParaRPr lang="en-US" sz="3052"/>
              </a:p>
            </p:txBody>
          </p:sp>
          <p:sp>
            <p:nvSpPr>
              <p:cNvPr id="88" name="Freeform: Shape 339">
                <a:extLst>
                  <a:ext uri="{FF2B5EF4-FFF2-40B4-BE49-F238E27FC236}">
                    <a16:creationId xmlns:a16="http://schemas.microsoft.com/office/drawing/2014/main" id="{D7CBAC00-CFE5-BC8F-A212-599649360F91}"/>
                  </a:ext>
                </a:extLst>
              </p:cNvPr>
              <p:cNvSpPr/>
              <p:nvPr/>
            </p:nvSpPr>
            <p:spPr>
              <a:xfrm>
                <a:off x="5301601" y="1921700"/>
                <a:ext cx="125342" cy="125336"/>
              </a:xfrm>
              <a:custGeom>
                <a:avLst/>
                <a:gdLst>
                  <a:gd name="connsiteX0" fmla="*/ 62583 w 125342"/>
                  <a:gd name="connsiteY0" fmla="*/ 125337 h 125336"/>
                  <a:gd name="connsiteX1" fmla="*/ 97434 w 125342"/>
                  <a:gd name="connsiteY1" fmla="*/ 114815 h 125336"/>
                  <a:gd name="connsiteX2" fmla="*/ 120553 w 125342"/>
                  <a:gd name="connsiteY2" fmla="*/ 86693 h 125336"/>
                  <a:gd name="connsiteX3" fmla="*/ 124140 w 125342"/>
                  <a:gd name="connsiteY3" fmla="*/ 50465 h 125336"/>
                  <a:gd name="connsiteX4" fmla="*/ 106988 w 125342"/>
                  <a:gd name="connsiteY4" fmla="*/ 18356 h 125336"/>
                  <a:gd name="connsiteX5" fmla="*/ 74878 w 125342"/>
                  <a:gd name="connsiteY5" fmla="*/ 1200 h 125336"/>
                  <a:gd name="connsiteX6" fmla="*/ 38649 w 125342"/>
                  <a:gd name="connsiteY6" fmla="*/ 4788 h 125336"/>
                  <a:gd name="connsiteX7" fmla="*/ 10530 w 125342"/>
                  <a:gd name="connsiteY7" fmla="*/ 27909 h 125336"/>
                  <a:gd name="connsiteX8" fmla="*/ 0 w 125342"/>
                  <a:gd name="connsiteY8" fmla="*/ 62760 h 125336"/>
                  <a:gd name="connsiteX9" fmla="*/ 18487 w 125342"/>
                  <a:gd name="connsiteY9" fmla="*/ 106854 h 125336"/>
                  <a:gd name="connsiteX10" fmla="*/ 62583 w 125342"/>
                  <a:gd name="connsiteY10" fmla="*/ 125337 h 125336"/>
                  <a:gd name="connsiteX11" fmla="*/ 62583 w 125342"/>
                  <a:gd name="connsiteY11" fmla="*/ 15600 h 125336"/>
                  <a:gd name="connsiteX12" fmla="*/ 88982 w 125342"/>
                  <a:gd name="connsiteY12" fmla="*/ 23609 h 125336"/>
                  <a:gd name="connsiteX13" fmla="*/ 106488 w 125342"/>
                  <a:gd name="connsiteY13" fmla="*/ 44935 h 125336"/>
                  <a:gd name="connsiteX14" fmla="*/ 109189 w 125342"/>
                  <a:gd name="connsiteY14" fmla="*/ 72391 h 125336"/>
                  <a:gd name="connsiteX15" fmla="*/ 96182 w 125342"/>
                  <a:gd name="connsiteY15" fmla="*/ 96722 h 125336"/>
                  <a:gd name="connsiteX16" fmla="*/ 71856 w 125342"/>
                  <a:gd name="connsiteY16" fmla="*/ 109728 h 125336"/>
                  <a:gd name="connsiteX17" fmla="*/ 44398 w 125342"/>
                  <a:gd name="connsiteY17" fmla="*/ 107023 h 125336"/>
                  <a:gd name="connsiteX18" fmla="*/ 23069 w 125342"/>
                  <a:gd name="connsiteY18" fmla="*/ 89521 h 125336"/>
                  <a:gd name="connsiteX19" fmla="*/ 15060 w 125342"/>
                  <a:gd name="connsiteY19" fmla="*/ 63120 h 125336"/>
                  <a:gd name="connsiteX20" fmla="*/ 28978 w 125342"/>
                  <a:gd name="connsiteY20" fmla="*/ 29518 h 125336"/>
                  <a:gd name="connsiteX21" fmla="*/ 62583 w 125342"/>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2" h="125336">
                    <a:moveTo>
                      <a:pt x="62583" y="125337"/>
                    </a:moveTo>
                    <a:cubicBezTo>
                      <a:pt x="74987" y="125356"/>
                      <a:pt x="87115" y="121692"/>
                      <a:pt x="97434" y="114815"/>
                    </a:cubicBezTo>
                    <a:cubicBezTo>
                      <a:pt x="107752" y="107935"/>
                      <a:pt x="115799" y="98149"/>
                      <a:pt x="120553" y="86693"/>
                    </a:cubicBezTo>
                    <a:cubicBezTo>
                      <a:pt x="125308" y="75239"/>
                      <a:pt x="126560" y="62630"/>
                      <a:pt x="124140" y="50465"/>
                    </a:cubicBezTo>
                    <a:cubicBezTo>
                      <a:pt x="121728" y="38300"/>
                      <a:pt x="115753" y="27125"/>
                      <a:pt x="106988" y="18356"/>
                    </a:cubicBezTo>
                    <a:cubicBezTo>
                      <a:pt x="98216" y="9586"/>
                      <a:pt x="87038" y="3615"/>
                      <a:pt x="74878" y="1200"/>
                    </a:cubicBezTo>
                    <a:cubicBezTo>
                      <a:pt x="62712" y="-1215"/>
                      <a:pt x="50103" y="33"/>
                      <a:pt x="38649" y="4788"/>
                    </a:cubicBezTo>
                    <a:cubicBezTo>
                      <a:pt x="27195" y="9542"/>
                      <a:pt x="17409" y="17588"/>
                      <a:pt x="10530" y="27909"/>
                    </a:cubicBezTo>
                    <a:cubicBezTo>
                      <a:pt x="3645" y="38228"/>
                      <a:pt x="-13" y="50357"/>
                      <a:pt x="0" y="62760"/>
                    </a:cubicBezTo>
                    <a:cubicBezTo>
                      <a:pt x="141" y="79313"/>
                      <a:pt x="6783" y="95148"/>
                      <a:pt x="18487" y="106854"/>
                    </a:cubicBezTo>
                    <a:cubicBezTo>
                      <a:pt x="30191" y="118559"/>
                      <a:pt x="46028" y="125196"/>
                      <a:pt x="62583" y="125337"/>
                    </a:cubicBezTo>
                    <a:close/>
                    <a:moveTo>
                      <a:pt x="62583" y="15600"/>
                    </a:moveTo>
                    <a:cubicBezTo>
                      <a:pt x="71978" y="15600"/>
                      <a:pt x="81167" y="18387"/>
                      <a:pt x="88982" y="23609"/>
                    </a:cubicBezTo>
                    <a:cubicBezTo>
                      <a:pt x="96798" y="28830"/>
                      <a:pt x="102888" y="36252"/>
                      <a:pt x="106488" y="44935"/>
                    </a:cubicBezTo>
                    <a:cubicBezTo>
                      <a:pt x="110081" y="53618"/>
                      <a:pt x="111024" y="63173"/>
                      <a:pt x="109189" y="72391"/>
                    </a:cubicBezTo>
                    <a:cubicBezTo>
                      <a:pt x="107354" y="81609"/>
                      <a:pt x="102830" y="90076"/>
                      <a:pt x="96182" y="96722"/>
                    </a:cubicBezTo>
                    <a:cubicBezTo>
                      <a:pt x="89541" y="103368"/>
                      <a:pt x="81071" y="107894"/>
                      <a:pt x="71856" y="109728"/>
                    </a:cubicBezTo>
                    <a:cubicBezTo>
                      <a:pt x="62635" y="111561"/>
                      <a:pt x="53080" y="110620"/>
                      <a:pt x="44398" y="107023"/>
                    </a:cubicBezTo>
                    <a:cubicBezTo>
                      <a:pt x="35716" y="103427"/>
                      <a:pt x="28292" y="97336"/>
                      <a:pt x="23069" y="89521"/>
                    </a:cubicBezTo>
                    <a:cubicBezTo>
                      <a:pt x="17845" y="81707"/>
                      <a:pt x="15060" y="72519"/>
                      <a:pt x="15060" y="63120"/>
                    </a:cubicBezTo>
                    <a:cubicBezTo>
                      <a:pt x="15060" y="50517"/>
                      <a:pt x="20066" y="38430"/>
                      <a:pt x="28978" y="29518"/>
                    </a:cubicBezTo>
                    <a:cubicBezTo>
                      <a:pt x="37892" y="20606"/>
                      <a:pt x="49981" y="15600"/>
                      <a:pt x="62583" y="15600"/>
                    </a:cubicBezTo>
                    <a:close/>
                  </a:path>
                </a:pathLst>
              </a:custGeom>
              <a:solidFill>
                <a:srgbClr val="2D5967"/>
              </a:solidFill>
              <a:ln w="6417" cap="flat">
                <a:noFill/>
                <a:prstDash val="solid"/>
                <a:miter/>
              </a:ln>
            </p:spPr>
            <p:txBody>
              <a:bodyPr rtlCol="0" anchor="ctr"/>
              <a:lstStyle/>
              <a:p>
                <a:endParaRPr lang="en-US" sz="3052"/>
              </a:p>
            </p:txBody>
          </p:sp>
          <p:sp>
            <p:nvSpPr>
              <p:cNvPr id="89" name="Freeform: Shape 340">
                <a:extLst>
                  <a:ext uri="{FF2B5EF4-FFF2-40B4-BE49-F238E27FC236}">
                    <a16:creationId xmlns:a16="http://schemas.microsoft.com/office/drawing/2014/main" id="{C8EB42E2-9C40-036E-A245-A68C8949F106}"/>
                  </a:ext>
                </a:extLst>
              </p:cNvPr>
              <p:cNvSpPr/>
              <p:nvPr/>
            </p:nvSpPr>
            <p:spPr>
              <a:xfrm>
                <a:off x="5438934" y="1865065"/>
                <a:ext cx="151491" cy="151488"/>
              </a:xfrm>
              <a:custGeom>
                <a:avLst/>
                <a:gdLst>
                  <a:gd name="connsiteX0" fmla="*/ 75924 w 151491"/>
                  <a:gd name="connsiteY0" fmla="*/ 151488 h 151488"/>
                  <a:gd name="connsiteX1" fmla="*/ 117967 w 151491"/>
                  <a:gd name="connsiteY1" fmla="*/ 138629 h 151488"/>
                  <a:gd name="connsiteX2" fmla="*/ 145784 w 151491"/>
                  <a:gd name="connsiteY2" fmla="*/ 104584 h 151488"/>
                  <a:gd name="connsiteX3" fmla="*/ 150006 w 151491"/>
                  <a:gd name="connsiteY3" fmla="*/ 60824 h 151488"/>
                  <a:gd name="connsiteX4" fmla="*/ 129209 w 151491"/>
                  <a:gd name="connsiteY4" fmla="*/ 22089 h 151488"/>
                  <a:gd name="connsiteX5" fmla="*/ 90400 w 151491"/>
                  <a:gd name="connsiteY5" fmla="*/ 1431 h 151488"/>
                  <a:gd name="connsiteX6" fmla="*/ 46657 w 151491"/>
                  <a:gd name="connsiteY6" fmla="*/ 5809 h 151488"/>
                  <a:gd name="connsiteX7" fmla="*/ 12712 w 151491"/>
                  <a:gd name="connsiteY7" fmla="*/ 33747 h 151488"/>
                  <a:gd name="connsiteX8" fmla="*/ 0 w 151491"/>
                  <a:gd name="connsiteY8" fmla="*/ 75834 h 151488"/>
                  <a:gd name="connsiteX9" fmla="*/ 5813 w 151491"/>
                  <a:gd name="connsiteY9" fmla="*/ 104834 h 151488"/>
                  <a:gd name="connsiteX10" fmla="*/ 22279 w 151491"/>
                  <a:gd name="connsiteY10" fmla="*/ 129399 h 151488"/>
                  <a:gd name="connsiteX11" fmla="*/ 46907 w 151491"/>
                  <a:gd name="connsiteY11" fmla="*/ 145783 h 151488"/>
                  <a:gd name="connsiteX12" fmla="*/ 75924 w 151491"/>
                  <a:gd name="connsiteY12" fmla="*/ 151488 h 151488"/>
                  <a:gd name="connsiteX13" fmla="*/ 75924 w 151491"/>
                  <a:gd name="connsiteY13" fmla="*/ 15238 h 151488"/>
                  <a:gd name="connsiteX14" fmla="*/ 109593 w 151491"/>
                  <a:gd name="connsiteY14" fmla="*/ 25451 h 151488"/>
                  <a:gd name="connsiteX15" fmla="*/ 131911 w 151491"/>
                  <a:gd name="connsiteY15" fmla="*/ 52645 h 151488"/>
                  <a:gd name="connsiteX16" fmla="*/ 135357 w 151491"/>
                  <a:gd name="connsiteY16" fmla="*/ 87656 h 151488"/>
                  <a:gd name="connsiteX17" fmla="*/ 118775 w 151491"/>
                  <a:gd name="connsiteY17" fmla="*/ 118681 h 151488"/>
                  <a:gd name="connsiteX18" fmla="*/ 87750 w 151491"/>
                  <a:gd name="connsiteY18" fmla="*/ 135265 h 151488"/>
                  <a:gd name="connsiteX19" fmla="*/ 52740 w 151491"/>
                  <a:gd name="connsiteY19" fmla="*/ 131817 h 151488"/>
                  <a:gd name="connsiteX20" fmla="*/ 25545 w 151491"/>
                  <a:gd name="connsiteY20" fmla="*/ 109499 h 151488"/>
                  <a:gd name="connsiteX21" fmla="*/ 15330 w 151491"/>
                  <a:gd name="connsiteY21" fmla="*/ 75834 h 151488"/>
                  <a:gd name="connsiteX22" fmla="*/ 33104 w 151491"/>
                  <a:gd name="connsiteY22" fmla="*/ 33013 h 151488"/>
                  <a:gd name="connsiteX23" fmla="*/ 75924 w 151491"/>
                  <a:gd name="connsiteY23" fmla="*/ 15238 h 15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491" h="151488">
                    <a:moveTo>
                      <a:pt x="75924" y="151488"/>
                    </a:moveTo>
                    <a:cubicBezTo>
                      <a:pt x="90901" y="151453"/>
                      <a:pt x="105531" y="146978"/>
                      <a:pt x="117967" y="138629"/>
                    </a:cubicBezTo>
                    <a:cubicBezTo>
                      <a:pt x="130403" y="130280"/>
                      <a:pt x="140079" y="118433"/>
                      <a:pt x="145784" y="104584"/>
                    </a:cubicBezTo>
                    <a:cubicBezTo>
                      <a:pt x="151489" y="90735"/>
                      <a:pt x="152958" y="75507"/>
                      <a:pt x="150006" y="60824"/>
                    </a:cubicBezTo>
                    <a:cubicBezTo>
                      <a:pt x="147055" y="46140"/>
                      <a:pt x="139817" y="32661"/>
                      <a:pt x="129209" y="22089"/>
                    </a:cubicBezTo>
                    <a:cubicBezTo>
                      <a:pt x="118602" y="11518"/>
                      <a:pt x="105095" y="4329"/>
                      <a:pt x="90400" y="1431"/>
                    </a:cubicBezTo>
                    <a:cubicBezTo>
                      <a:pt x="75706" y="-1466"/>
                      <a:pt x="60485" y="57"/>
                      <a:pt x="46657" y="5809"/>
                    </a:cubicBezTo>
                    <a:cubicBezTo>
                      <a:pt x="32828" y="11561"/>
                      <a:pt x="21015" y="21283"/>
                      <a:pt x="12712" y="33747"/>
                    </a:cubicBezTo>
                    <a:cubicBezTo>
                      <a:pt x="4408" y="46211"/>
                      <a:pt x="-13" y="60857"/>
                      <a:pt x="0" y="75834"/>
                    </a:cubicBezTo>
                    <a:cubicBezTo>
                      <a:pt x="13" y="85788"/>
                      <a:pt x="1989" y="95643"/>
                      <a:pt x="5813" y="104834"/>
                    </a:cubicBezTo>
                    <a:cubicBezTo>
                      <a:pt x="9632" y="114025"/>
                      <a:pt x="15233" y="122373"/>
                      <a:pt x="22279" y="129399"/>
                    </a:cubicBezTo>
                    <a:cubicBezTo>
                      <a:pt x="29331" y="136425"/>
                      <a:pt x="37699" y="141992"/>
                      <a:pt x="46907" y="145783"/>
                    </a:cubicBezTo>
                    <a:cubicBezTo>
                      <a:pt x="56109" y="149573"/>
                      <a:pt x="65971" y="151512"/>
                      <a:pt x="75924" y="151488"/>
                    </a:cubicBezTo>
                    <a:close/>
                    <a:moveTo>
                      <a:pt x="75924" y="15238"/>
                    </a:moveTo>
                    <a:cubicBezTo>
                      <a:pt x="87910" y="15238"/>
                      <a:pt x="99628" y="18793"/>
                      <a:pt x="109593" y="25451"/>
                    </a:cubicBezTo>
                    <a:cubicBezTo>
                      <a:pt x="119558" y="32109"/>
                      <a:pt x="127323" y="41573"/>
                      <a:pt x="131911" y="52645"/>
                    </a:cubicBezTo>
                    <a:cubicBezTo>
                      <a:pt x="136493" y="63718"/>
                      <a:pt x="137692" y="75901"/>
                      <a:pt x="135357" y="87656"/>
                    </a:cubicBezTo>
                    <a:cubicBezTo>
                      <a:pt x="133021" y="99410"/>
                      <a:pt x="127246" y="110207"/>
                      <a:pt x="118775" y="118681"/>
                    </a:cubicBezTo>
                    <a:cubicBezTo>
                      <a:pt x="110299" y="127156"/>
                      <a:pt x="99499" y="132927"/>
                      <a:pt x="87750" y="135265"/>
                    </a:cubicBezTo>
                    <a:cubicBezTo>
                      <a:pt x="75994" y="137603"/>
                      <a:pt x="63809" y="136403"/>
                      <a:pt x="52740" y="131817"/>
                    </a:cubicBezTo>
                    <a:cubicBezTo>
                      <a:pt x="41664" y="127230"/>
                      <a:pt x="32199" y="119464"/>
                      <a:pt x="25545" y="109499"/>
                    </a:cubicBezTo>
                    <a:cubicBezTo>
                      <a:pt x="18885" y="99534"/>
                      <a:pt x="15330" y="87819"/>
                      <a:pt x="15330" y="75834"/>
                    </a:cubicBezTo>
                    <a:cubicBezTo>
                      <a:pt x="15355" y="59771"/>
                      <a:pt x="21747" y="44372"/>
                      <a:pt x="33104" y="33013"/>
                    </a:cubicBezTo>
                    <a:cubicBezTo>
                      <a:pt x="44462" y="21654"/>
                      <a:pt x="59863" y="15262"/>
                      <a:pt x="75924" y="15238"/>
                    </a:cubicBezTo>
                    <a:close/>
                  </a:path>
                </a:pathLst>
              </a:custGeom>
              <a:solidFill>
                <a:srgbClr val="2D5967"/>
              </a:solidFill>
              <a:ln w="6417" cap="flat">
                <a:noFill/>
                <a:prstDash val="solid"/>
                <a:miter/>
              </a:ln>
            </p:spPr>
            <p:txBody>
              <a:bodyPr rtlCol="0" anchor="ctr"/>
              <a:lstStyle/>
              <a:p>
                <a:endParaRPr lang="en-US" sz="3052"/>
              </a:p>
            </p:txBody>
          </p:sp>
          <p:sp>
            <p:nvSpPr>
              <p:cNvPr id="91" name="Freeform: Shape 341">
                <a:extLst>
                  <a:ext uri="{FF2B5EF4-FFF2-40B4-BE49-F238E27FC236}">
                    <a16:creationId xmlns:a16="http://schemas.microsoft.com/office/drawing/2014/main" id="{18C4661C-9026-7FE2-4F2F-37B8BCE786C3}"/>
                  </a:ext>
                </a:extLst>
              </p:cNvPr>
              <p:cNvSpPr/>
              <p:nvPr/>
            </p:nvSpPr>
            <p:spPr>
              <a:xfrm>
                <a:off x="5441918" y="2132432"/>
                <a:ext cx="15143" cy="93416"/>
              </a:xfrm>
              <a:custGeom>
                <a:avLst/>
                <a:gdLst>
                  <a:gd name="connsiteX0" fmla="*/ 7572 w 15143"/>
                  <a:gd name="connsiteY0" fmla="*/ 0 h 93416"/>
                  <a:gd name="connsiteX1" fmla="*/ 0 w 15143"/>
                  <a:gd name="connsiteY1" fmla="*/ 0 h 93416"/>
                  <a:gd name="connsiteX2" fmla="*/ 0 w 15143"/>
                  <a:gd name="connsiteY2" fmla="*/ 93416 h 93416"/>
                  <a:gd name="connsiteX3" fmla="*/ 3786 w 15143"/>
                  <a:gd name="connsiteY3" fmla="*/ 93416 h 93416"/>
                  <a:gd name="connsiteX4" fmla="*/ 15144 w 15143"/>
                  <a:gd name="connsiteY4" fmla="*/ 93416 h 93416"/>
                  <a:gd name="connsiteX5" fmla="*/ 15144 w 15143"/>
                  <a:gd name="connsiteY5" fmla="*/ 15150 h 93416"/>
                  <a:gd name="connsiteX6" fmla="*/ 7572 w 15143"/>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43" h="93416">
                    <a:moveTo>
                      <a:pt x="7572" y="0"/>
                    </a:moveTo>
                    <a:lnTo>
                      <a:pt x="0" y="0"/>
                    </a:lnTo>
                    <a:lnTo>
                      <a:pt x="0" y="93416"/>
                    </a:lnTo>
                    <a:lnTo>
                      <a:pt x="3786" y="93416"/>
                    </a:lnTo>
                    <a:lnTo>
                      <a:pt x="15144" y="93416"/>
                    </a:lnTo>
                    <a:lnTo>
                      <a:pt x="15144" y="15150"/>
                    </a:lnTo>
                    <a:lnTo>
                      <a:pt x="7572" y="0"/>
                    </a:lnTo>
                    <a:close/>
                  </a:path>
                </a:pathLst>
              </a:custGeom>
              <a:solidFill>
                <a:srgbClr val="2D5967"/>
              </a:solidFill>
              <a:ln w="6417" cap="flat">
                <a:noFill/>
                <a:prstDash val="solid"/>
                <a:miter/>
              </a:ln>
            </p:spPr>
            <p:txBody>
              <a:bodyPr rtlCol="0" anchor="ctr"/>
              <a:lstStyle/>
              <a:p>
                <a:endParaRPr lang="en-US" sz="3052"/>
              </a:p>
            </p:txBody>
          </p:sp>
          <p:sp>
            <p:nvSpPr>
              <p:cNvPr id="288" name="Freeform: Shape 342">
                <a:extLst>
                  <a:ext uri="{FF2B5EF4-FFF2-40B4-BE49-F238E27FC236}">
                    <a16:creationId xmlns:a16="http://schemas.microsoft.com/office/drawing/2014/main" id="{F82E0BE2-5B14-0D34-4F06-19F57D9295F9}"/>
                  </a:ext>
                </a:extLst>
              </p:cNvPr>
              <p:cNvSpPr/>
              <p:nvPr/>
            </p:nvSpPr>
            <p:spPr>
              <a:xfrm>
                <a:off x="5572231" y="2132432"/>
                <a:ext cx="15150" cy="93416"/>
              </a:xfrm>
              <a:custGeom>
                <a:avLst/>
                <a:gdLst>
                  <a:gd name="connsiteX0" fmla="*/ 7572 w 15150"/>
                  <a:gd name="connsiteY0" fmla="*/ 0 h 93416"/>
                  <a:gd name="connsiteX1" fmla="*/ 0 w 15150"/>
                  <a:gd name="connsiteY1" fmla="*/ 15150 h 93416"/>
                  <a:gd name="connsiteX2" fmla="*/ 0 w 15150"/>
                  <a:gd name="connsiteY2" fmla="*/ 93416 h 93416"/>
                  <a:gd name="connsiteX3" fmla="*/ 12622 w 15150"/>
                  <a:gd name="connsiteY3" fmla="*/ 93416 h 93416"/>
                  <a:gd name="connsiteX4" fmla="*/ 15150 w 15150"/>
                  <a:gd name="connsiteY4" fmla="*/ 93416 h 93416"/>
                  <a:gd name="connsiteX5" fmla="*/ 15150 w 15150"/>
                  <a:gd name="connsiteY5" fmla="*/ 0 h 93416"/>
                  <a:gd name="connsiteX6" fmla="*/ 7572 w 15150"/>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50" h="93416">
                    <a:moveTo>
                      <a:pt x="7572" y="0"/>
                    </a:moveTo>
                    <a:lnTo>
                      <a:pt x="0" y="15150"/>
                    </a:lnTo>
                    <a:lnTo>
                      <a:pt x="0" y="93416"/>
                    </a:lnTo>
                    <a:lnTo>
                      <a:pt x="12622" y="93416"/>
                    </a:lnTo>
                    <a:lnTo>
                      <a:pt x="15150" y="93416"/>
                    </a:lnTo>
                    <a:lnTo>
                      <a:pt x="15150" y="0"/>
                    </a:lnTo>
                    <a:lnTo>
                      <a:pt x="7572" y="0"/>
                    </a:lnTo>
                    <a:close/>
                  </a:path>
                </a:pathLst>
              </a:custGeom>
              <a:solidFill>
                <a:srgbClr val="2D5967"/>
              </a:solidFill>
              <a:ln w="6417" cap="flat">
                <a:noFill/>
                <a:prstDash val="solid"/>
                <a:miter/>
              </a:ln>
            </p:spPr>
            <p:txBody>
              <a:bodyPr rtlCol="0" anchor="ctr"/>
              <a:lstStyle/>
              <a:p>
                <a:endParaRPr lang="en-US" sz="3052"/>
              </a:p>
            </p:txBody>
          </p:sp>
          <p:sp>
            <p:nvSpPr>
              <p:cNvPr id="291" name="Freeform: Shape 343">
                <a:extLst>
                  <a:ext uri="{FF2B5EF4-FFF2-40B4-BE49-F238E27FC236}">
                    <a16:creationId xmlns:a16="http://schemas.microsoft.com/office/drawing/2014/main" id="{FB5D0DFE-08BF-3F97-5715-C2DC966D4947}"/>
                  </a:ext>
                </a:extLst>
              </p:cNvPr>
              <p:cNvSpPr/>
              <p:nvPr/>
            </p:nvSpPr>
            <p:spPr>
              <a:xfrm>
                <a:off x="5710091" y="2147569"/>
                <a:ext cx="15150" cy="78272"/>
              </a:xfrm>
              <a:custGeom>
                <a:avLst/>
                <a:gdLst>
                  <a:gd name="connsiteX0" fmla="*/ 0 w 15150"/>
                  <a:gd name="connsiteY0" fmla="*/ 15060 h 78272"/>
                  <a:gd name="connsiteX1" fmla="*/ 0 w 15150"/>
                  <a:gd name="connsiteY1" fmla="*/ 78273 h 78272"/>
                  <a:gd name="connsiteX2" fmla="*/ 15150 w 15150"/>
                  <a:gd name="connsiteY2" fmla="*/ 78273 h 78272"/>
                  <a:gd name="connsiteX3" fmla="*/ 15150 w 15150"/>
                  <a:gd name="connsiteY3" fmla="*/ 0 h 78272"/>
                  <a:gd name="connsiteX4" fmla="*/ 7578 w 15150"/>
                  <a:gd name="connsiteY4" fmla="*/ 0 h 78272"/>
                  <a:gd name="connsiteX5" fmla="*/ 0 w 15150"/>
                  <a:gd name="connsiteY5" fmla="*/ 1506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50" h="78272">
                    <a:moveTo>
                      <a:pt x="0" y="15060"/>
                    </a:moveTo>
                    <a:lnTo>
                      <a:pt x="0" y="78273"/>
                    </a:lnTo>
                    <a:lnTo>
                      <a:pt x="15150" y="78273"/>
                    </a:lnTo>
                    <a:lnTo>
                      <a:pt x="15150" y="0"/>
                    </a:lnTo>
                    <a:lnTo>
                      <a:pt x="7578" y="0"/>
                    </a:lnTo>
                    <a:lnTo>
                      <a:pt x="0" y="15060"/>
                    </a:lnTo>
                    <a:close/>
                  </a:path>
                </a:pathLst>
              </a:custGeom>
              <a:solidFill>
                <a:srgbClr val="2D5967"/>
              </a:solidFill>
              <a:ln w="6417" cap="flat">
                <a:noFill/>
                <a:prstDash val="solid"/>
                <a:miter/>
              </a:ln>
            </p:spPr>
            <p:txBody>
              <a:bodyPr rtlCol="0" anchor="ctr"/>
              <a:lstStyle/>
              <a:p>
                <a:endParaRPr lang="en-US" sz="3052"/>
              </a:p>
            </p:txBody>
          </p:sp>
          <p:sp>
            <p:nvSpPr>
              <p:cNvPr id="292" name="Freeform: Shape 344">
                <a:extLst>
                  <a:ext uri="{FF2B5EF4-FFF2-40B4-BE49-F238E27FC236}">
                    <a16:creationId xmlns:a16="http://schemas.microsoft.com/office/drawing/2014/main" id="{328A9AE8-0EDC-7329-66AF-62C7CF979692}"/>
                  </a:ext>
                </a:extLst>
              </p:cNvPr>
              <p:cNvSpPr/>
              <p:nvPr/>
            </p:nvSpPr>
            <p:spPr>
              <a:xfrm>
                <a:off x="5305310" y="2147569"/>
                <a:ext cx="15053" cy="78272"/>
              </a:xfrm>
              <a:custGeom>
                <a:avLst/>
                <a:gdLst>
                  <a:gd name="connsiteX0" fmla="*/ 0 w 15053"/>
                  <a:gd name="connsiteY0" fmla="*/ 0 h 78272"/>
                  <a:gd name="connsiteX1" fmla="*/ 0 w 15053"/>
                  <a:gd name="connsiteY1" fmla="*/ 78273 h 78272"/>
                  <a:gd name="connsiteX2" fmla="*/ 15054 w 15053"/>
                  <a:gd name="connsiteY2" fmla="*/ 78273 h 78272"/>
                  <a:gd name="connsiteX3" fmla="*/ 15054 w 15053"/>
                  <a:gd name="connsiteY3" fmla="*/ 15060 h 78272"/>
                  <a:gd name="connsiteX4" fmla="*/ 7482 w 15053"/>
                  <a:gd name="connsiteY4" fmla="*/ 0 h 78272"/>
                  <a:gd name="connsiteX5" fmla="*/ 0 w 15053"/>
                  <a:gd name="connsiteY5" fmla="*/ 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53" h="78272">
                    <a:moveTo>
                      <a:pt x="0" y="0"/>
                    </a:moveTo>
                    <a:lnTo>
                      <a:pt x="0" y="78273"/>
                    </a:lnTo>
                    <a:lnTo>
                      <a:pt x="15054" y="78273"/>
                    </a:lnTo>
                    <a:lnTo>
                      <a:pt x="15054" y="15060"/>
                    </a:lnTo>
                    <a:lnTo>
                      <a:pt x="7482" y="0"/>
                    </a:lnTo>
                    <a:lnTo>
                      <a:pt x="0" y="0"/>
                    </a:lnTo>
                    <a:close/>
                  </a:path>
                </a:pathLst>
              </a:custGeom>
              <a:solidFill>
                <a:srgbClr val="2D5967"/>
              </a:solidFill>
              <a:ln w="6417" cap="flat">
                <a:noFill/>
                <a:prstDash val="solid"/>
                <a:miter/>
              </a:ln>
            </p:spPr>
            <p:txBody>
              <a:bodyPr rtlCol="0" anchor="ctr"/>
              <a:lstStyle/>
              <a:p>
                <a:endParaRPr lang="en-US" sz="3052"/>
              </a:p>
            </p:txBody>
          </p:sp>
        </p:grpSp>
        <p:sp>
          <p:nvSpPr>
            <p:cNvPr id="82" name="TextBox 345">
              <a:extLst>
                <a:ext uri="{FF2B5EF4-FFF2-40B4-BE49-F238E27FC236}">
                  <a16:creationId xmlns:a16="http://schemas.microsoft.com/office/drawing/2014/main" id="{6C7AA85C-18FE-1F73-1990-C2D538DAAB73}"/>
                </a:ext>
              </a:extLst>
            </p:cNvPr>
            <p:cNvSpPr txBox="1"/>
            <p:nvPr/>
          </p:nvSpPr>
          <p:spPr>
            <a:xfrm>
              <a:off x="5095538" y="2272485"/>
              <a:ext cx="865568" cy="396085"/>
            </a:xfrm>
            <a:prstGeom prst="rect">
              <a:avLst/>
            </a:prstGeom>
            <a:noFill/>
          </p:spPr>
          <p:txBody>
            <a:bodyPr wrap="none" rtlCol="0">
              <a:spAutoFit/>
            </a:bodyPr>
            <a:lstStyle/>
            <a:p>
              <a:pPr algn="ctr"/>
              <a:r>
                <a:rPr lang="ja-JP" altLang="en-US" sz="1600" dirty="0">
                  <a:latin typeface="Meiryo UI" panose="020B0604030504040204" pitchFamily="50" charset="-128"/>
                  <a:ea typeface="Meiryo UI" panose="020B0604030504040204" pitchFamily="50" charset="-128"/>
                  <a:cs typeface="Oracle Sans"/>
                  <a:sym typeface="Oracle Sans"/>
                  <a:rtl val="0"/>
                </a:rPr>
                <a:t>利用者</a:t>
              </a:r>
              <a:endParaRPr lang="en-US" altLang="ja-JP" sz="1600" dirty="0">
                <a:latin typeface="Meiryo UI" panose="020B0604030504040204" pitchFamily="50" charset="-128"/>
                <a:ea typeface="Meiryo UI" panose="020B0604030504040204" pitchFamily="50" charset="-128"/>
                <a:cs typeface="Oracle Sans"/>
                <a:sym typeface="Oracle Sans"/>
                <a:rtl val="0"/>
              </a:endParaRPr>
            </a:p>
            <a:p>
              <a:pPr algn="ctr"/>
              <a:r>
                <a:rPr lang="en-US" sz="1600" dirty="0">
                  <a:latin typeface="Meiryo UI" panose="020B0604030504040204" pitchFamily="50" charset="-128"/>
                  <a:ea typeface="Meiryo UI" panose="020B0604030504040204" pitchFamily="50" charset="-128"/>
                  <a:cs typeface="Oracle Sans"/>
                  <a:sym typeface="Oracle Sans"/>
                  <a:rtl val="0"/>
                </a:rPr>
                <a:t>(</a:t>
              </a:r>
              <a:r>
                <a:rPr lang="ja-JP" altLang="en-US" sz="1600" dirty="0">
                  <a:latin typeface="Meiryo UI" panose="020B0604030504040204" pitchFamily="50" charset="-128"/>
                  <a:ea typeface="Meiryo UI" panose="020B0604030504040204" pitchFamily="50" charset="-128"/>
                  <a:cs typeface="Oracle Sans"/>
                  <a:sym typeface="Oracle Sans"/>
                  <a:rtl val="0"/>
                </a:rPr>
                <a:t>個人</a:t>
              </a:r>
              <a:r>
                <a:rPr lang="en-US" altLang="ja-JP" sz="1600" dirty="0">
                  <a:latin typeface="Meiryo UI" panose="020B0604030504040204" pitchFamily="50" charset="-128"/>
                  <a:ea typeface="Meiryo UI" panose="020B0604030504040204" pitchFamily="50" charset="-128"/>
                  <a:cs typeface="Oracle Sans"/>
                  <a:sym typeface="Oracle Sans"/>
                  <a:rtl val="0"/>
                </a:rPr>
                <a:t>/</a:t>
              </a:r>
              <a:r>
                <a:rPr lang="ja-JP" altLang="en-US" sz="1600" dirty="0">
                  <a:latin typeface="Meiryo UI" panose="020B0604030504040204" pitchFamily="50" charset="-128"/>
                  <a:ea typeface="Meiryo UI" panose="020B0604030504040204" pitchFamily="50" charset="-128"/>
                  <a:cs typeface="Oracle Sans"/>
                  <a:sym typeface="Oracle Sans"/>
                  <a:rtl val="0"/>
                </a:rPr>
                <a:t>職員</a:t>
              </a:r>
              <a:r>
                <a:rPr lang="en-US" sz="1600" dirty="0">
                  <a:latin typeface="Meiryo UI" panose="020B0604030504040204" pitchFamily="50" charset="-128"/>
                  <a:ea typeface="Meiryo UI" panose="020B0604030504040204" pitchFamily="50" charset="-128"/>
                  <a:cs typeface="Oracle Sans"/>
                  <a:sym typeface="Oracle Sans"/>
                  <a:rtl val="0"/>
                </a:rPr>
                <a:t>)</a:t>
              </a:r>
            </a:p>
          </p:txBody>
        </p:sp>
      </p:grpSp>
      <p:grpSp>
        <p:nvGrpSpPr>
          <p:cNvPr id="293" name="Graphic 3">
            <a:extLst>
              <a:ext uri="{FF2B5EF4-FFF2-40B4-BE49-F238E27FC236}">
                <a16:creationId xmlns:a16="http://schemas.microsoft.com/office/drawing/2014/main" id="{0025BD36-1787-2D5F-7D39-B8D64BE87CBF}"/>
              </a:ext>
            </a:extLst>
          </p:cNvPr>
          <p:cNvGrpSpPr/>
          <p:nvPr/>
        </p:nvGrpSpPr>
        <p:grpSpPr>
          <a:xfrm>
            <a:off x="10816621" y="6372462"/>
            <a:ext cx="1109599" cy="979472"/>
            <a:chOff x="8880740" y="2363804"/>
            <a:chExt cx="1117853" cy="956685"/>
          </a:xfrm>
        </p:grpSpPr>
        <p:grpSp>
          <p:nvGrpSpPr>
            <p:cNvPr id="295" name="Graphic 3">
              <a:extLst>
                <a:ext uri="{FF2B5EF4-FFF2-40B4-BE49-F238E27FC236}">
                  <a16:creationId xmlns:a16="http://schemas.microsoft.com/office/drawing/2014/main" id="{A080CC58-83C6-D0B5-A189-785A73F6C202}"/>
                </a:ext>
              </a:extLst>
            </p:cNvPr>
            <p:cNvGrpSpPr/>
            <p:nvPr/>
          </p:nvGrpSpPr>
          <p:grpSpPr>
            <a:xfrm>
              <a:off x="9189623" y="2363804"/>
              <a:ext cx="472985" cy="513347"/>
              <a:chOff x="9189623" y="2363804"/>
              <a:chExt cx="472985" cy="513347"/>
            </a:xfrm>
          </p:grpSpPr>
          <p:sp>
            <p:nvSpPr>
              <p:cNvPr id="297" name="Freeform: Shape 180">
                <a:extLst>
                  <a:ext uri="{FF2B5EF4-FFF2-40B4-BE49-F238E27FC236}">
                    <a16:creationId xmlns:a16="http://schemas.microsoft.com/office/drawing/2014/main" id="{B1E7956E-5F4D-71CC-DF37-89F6914A8D5D}"/>
                  </a:ext>
                </a:extLst>
              </p:cNvPr>
              <p:cNvSpPr/>
              <p:nvPr/>
            </p:nvSpPr>
            <p:spPr>
              <a:xfrm>
                <a:off x="9196938" y="2371125"/>
                <a:ext cx="453478" cy="498717"/>
              </a:xfrm>
              <a:custGeom>
                <a:avLst/>
                <a:gdLst>
                  <a:gd name="connsiteX0" fmla="*/ 228568 w 453478"/>
                  <a:gd name="connsiteY0" fmla="*/ 498718 h 498717"/>
                  <a:gd name="connsiteX1" fmla="*/ 189425 w 453478"/>
                  <a:gd name="connsiteY1" fmla="*/ 482862 h 498717"/>
                  <a:gd name="connsiteX2" fmla="*/ 173576 w 453478"/>
                  <a:gd name="connsiteY2" fmla="*/ 437745 h 498717"/>
                  <a:gd name="connsiteX3" fmla="*/ 91697 w 453478"/>
                  <a:gd name="connsiteY3" fmla="*/ 391409 h 498717"/>
                  <a:gd name="connsiteX4" fmla="*/ 54992 w 453478"/>
                  <a:gd name="connsiteY4" fmla="*/ 406046 h 498717"/>
                  <a:gd name="connsiteX5" fmla="*/ 15914 w 453478"/>
                  <a:gd name="connsiteY5" fmla="*/ 390190 h 498717"/>
                  <a:gd name="connsiteX6" fmla="*/ 0 w 453478"/>
                  <a:gd name="connsiteY6" fmla="*/ 351175 h 498717"/>
                  <a:gd name="connsiteX7" fmla="*/ 15914 w 453478"/>
                  <a:gd name="connsiteY7" fmla="*/ 312154 h 498717"/>
                  <a:gd name="connsiteX8" fmla="*/ 36704 w 453478"/>
                  <a:gd name="connsiteY8" fmla="*/ 298741 h 498717"/>
                  <a:gd name="connsiteX9" fmla="*/ 36704 w 453478"/>
                  <a:gd name="connsiteY9" fmla="*/ 204851 h 498717"/>
                  <a:gd name="connsiteX10" fmla="*/ 15914 w 453478"/>
                  <a:gd name="connsiteY10" fmla="*/ 191438 h 498717"/>
                  <a:gd name="connsiteX11" fmla="*/ 0 w 453478"/>
                  <a:gd name="connsiteY11" fmla="*/ 152419 h 498717"/>
                  <a:gd name="connsiteX12" fmla="*/ 14695 w 453478"/>
                  <a:gd name="connsiteY12" fmla="*/ 112181 h 498717"/>
                  <a:gd name="connsiteX13" fmla="*/ 53773 w 453478"/>
                  <a:gd name="connsiteY13" fmla="*/ 96328 h 498717"/>
                  <a:gd name="connsiteX14" fmla="*/ 89258 w 453478"/>
                  <a:gd name="connsiteY14" fmla="*/ 108522 h 498717"/>
                  <a:gd name="connsiteX15" fmla="*/ 172356 w 453478"/>
                  <a:gd name="connsiteY15" fmla="*/ 60968 h 498717"/>
                  <a:gd name="connsiteX16" fmla="*/ 188206 w 453478"/>
                  <a:gd name="connsiteY16" fmla="*/ 15852 h 498717"/>
                  <a:gd name="connsiteX17" fmla="*/ 227349 w 453478"/>
                  <a:gd name="connsiteY17" fmla="*/ 0 h 498717"/>
                  <a:gd name="connsiteX18" fmla="*/ 266427 w 453478"/>
                  <a:gd name="connsiteY18" fmla="*/ 15852 h 498717"/>
                  <a:gd name="connsiteX19" fmla="*/ 282341 w 453478"/>
                  <a:gd name="connsiteY19" fmla="*/ 63406 h 498717"/>
                  <a:gd name="connsiteX20" fmla="*/ 363000 w 453478"/>
                  <a:gd name="connsiteY20" fmla="*/ 109741 h 498717"/>
                  <a:gd name="connsiteX21" fmla="*/ 398486 w 453478"/>
                  <a:gd name="connsiteY21" fmla="*/ 96328 h 498717"/>
                  <a:gd name="connsiteX22" fmla="*/ 437564 w 453478"/>
                  <a:gd name="connsiteY22" fmla="*/ 112181 h 498717"/>
                  <a:gd name="connsiteX23" fmla="*/ 453479 w 453478"/>
                  <a:gd name="connsiteY23" fmla="*/ 151199 h 498717"/>
                  <a:gd name="connsiteX24" fmla="*/ 437564 w 453478"/>
                  <a:gd name="connsiteY24" fmla="*/ 190219 h 498717"/>
                  <a:gd name="connsiteX25" fmla="*/ 414335 w 453478"/>
                  <a:gd name="connsiteY25" fmla="*/ 204851 h 498717"/>
                  <a:gd name="connsiteX26" fmla="*/ 414335 w 453478"/>
                  <a:gd name="connsiteY26" fmla="*/ 297522 h 498717"/>
                  <a:gd name="connsiteX27" fmla="*/ 437564 w 453478"/>
                  <a:gd name="connsiteY27" fmla="*/ 309715 h 498717"/>
                  <a:gd name="connsiteX28" fmla="*/ 453479 w 453478"/>
                  <a:gd name="connsiteY28" fmla="*/ 348737 h 498717"/>
                  <a:gd name="connsiteX29" fmla="*/ 437564 w 453478"/>
                  <a:gd name="connsiteY29" fmla="*/ 387751 h 498717"/>
                  <a:gd name="connsiteX30" fmla="*/ 398486 w 453478"/>
                  <a:gd name="connsiteY30" fmla="*/ 403607 h 498717"/>
                  <a:gd name="connsiteX31" fmla="*/ 360562 w 453478"/>
                  <a:gd name="connsiteY31" fmla="*/ 388970 h 498717"/>
                  <a:gd name="connsiteX32" fmla="*/ 281122 w 453478"/>
                  <a:gd name="connsiteY32" fmla="*/ 434087 h 498717"/>
                  <a:gd name="connsiteX33" fmla="*/ 265208 w 453478"/>
                  <a:gd name="connsiteY33" fmla="*/ 480423 h 498717"/>
                  <a:gd name="connsiteX34" fmla="*/ 228568 w 453478"/>
                  <a:gd name="connsiteY34" fmla="*/ 498718 h 49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53478" h="498717">
                    <a:moveTo>
                      <a:pt x="228568" y="498718"/>
                    </a:moveTo>
                    <a:cubicBezTo>
                      <a:pt x="213873" y="498718"/>
                      <a:pt x="199243" y="492615"/>
                      <a:pt x="189425" y="482862"/>
                    </a:cubicBezTo>
                    <a:cubicBezTo>
                      <a:pt x="177233" y="470670"/>
                      <a:pt x="172356" y="454820"/>
                      <a:pt x="173576" y="437745"/>
                    </a:cubicBezTo>
                    <a:lnTo>
                      <a:pt x="91697" y="391409"/>
                    </a:lnTo>
                    <a:cubicBezTo>
                      <a:pt x="81879" y="399950"/>
                      <a:pt x="68468" y="406046"/>
                      <a:pt x="54992" y="406046"/>
                    </a:cubicBezTo>
                    <a:cubicBezTo>
                      <a:pt x="40362" y="406046"/>
                      <a:pt x="25667" y="399950"/>
                      <a:pt x="15914" y="390190"/>
                    </a:cubicBezTo>
                    <a:cubicBezTo>
                      <a:pt x="4877" y="379217"/>
                      <a:pt x="0" y="365806"/>
                      <a:pt x="0" y="351175"/>
                    </a:cubicBezTo>
                    <a:cubicBezTo>
                      <a:pt x="0" y="336538"/>
                      <a:pt x="6096" y="321908"/>
                      <a:pt x="15914" y="312154"/>
                    </a:cubicBezTo>
                    <a:cubicBezTo>
                      <a:pt x="22010" y="306057"/>
                      <a:pt x="29325" y="302399"/>
                      <a:pt x="36704" y="298741"/>
                    </a:cubicBezTo>
                    <a:lnTo>
                      <a:pt x="36704" y="204851"/>
                    </a:lnTo>
                    <a:cubicBezTo>
                      <a:pt x="29325" y="202412"/>
                      <a:pt x="22010" y="197535"/>
                      <a:pt x="15914" y="191438"/>
                    </a:cubicBezTo>
                    <a:cubicBezTo>
                      <a:pt x="4877" y="180464"/>
                      <a:pt x="0" y="167051"/>
                      <a:pt x="0" y="152419"/>
                    </a:cubicBezTo>
                    <a:cubicBezTo>
                      <a:pt x="0" y="137787"/>
                      <a:pt x="4877" y="123155"/>
                      <a:pt x="14695" y="112181"/>
                    </a:cubicBezTo>
                    <a:cubicBezTo>
                      <a:pt x="25667" y="102426"/>
                      <a:pt x="39143" y="96328"/>
                      <a:pt x="53773" y="96328"/>
                    </a:cubicBezTo>
                    <a:cubicBezTo>
                      <a:pt x="67248" y="96328"/>
                      <a:pt x="79441" y="101206"/>
                      <a:pt x="89258" y="108522"/>
                    </a:cubicBezTo>
                    <a:lnTo>
                      <a:pt x="172356" y="60968"/>
                    </a:lnTo>
                    <a:cubicBezTo>
                      <a:pt x="169918" y="43896"/>
                      <a:pt x="176014" y="28045"/>
                      <a:pt x="188206" y="15852"/>
                    </a:cubicBezTo>
                    <a:cubicBezTo>
                      <a:pt x="199243" y="4877"/>
                      <a:pt x="212654" y="0"/>
                      <a:pt x="227349" y="0"/>
                    </a:cubicBezTo>
                    <a:cubicBezTo>
                      <a:pt x="242043" y="0"/>
                      <a:pt x="256674" y="6097"/>
                      <a:pt x="266427" y="15852"/>
                    </a:cubicBezTo>
                    <a:cubicBezTo>
                      <a:pt x="278684" y="28045"/>
                      <a:pt x="284779" y="46335"/>
                      <a:pt x="282341" y="63406"/>
                    </a:cubicBezTo>
                    <a:lnTo>
                      <a:pt x="363000" y="109741"/>
                    </a:lnTo>
                    <a:cubicBezTo>
                      <a:pt x="372818" y="101206"/>
                      <a:pt x="386229" y="96328"/>
                      <a:pt x="398486" y="96328"/>
                    </a:cubicBezTo>
                    <a:cubicBezTo>
                      <a:pt x="413116" y="96328"/>
                      <a:pt x="427811" y="102426"/>
                      <a:pt x="437564" y="112181"/>
                    </a:cubicBezTo>
                    <a:cubicBezTo>
                      <a:pt x="448602" y="123155"/>
                      <a:pt x="453479" y="136567"/>
                      <a:pt x="453479" y="151199"/>
                    </a:cubicBezTo>
                    <a:cubicBezTo>
                      <a:pt x="453479" y="165832"/>
                      <a:pt x="447382" y="180464"/>
                      <a:pt x="437564" y="190219"/>
                    </a:cubicBezTo>
                    <a:cubicBezTo>
                      <a:pt x="432688" y="195096"/>
                      <a:pt x="424153" y="201193"/>
                      <a:pt x="414335" y="204851"/>
                    </a:cubicBezTo>
                    <a:lnTo>
                      <a:pt x="414335" y="297522"/>
                    </a:lnTo>
                    <a:cubicBezTo>
                      <a:pt x="424153" y="299960"/>
                      <a:pt x="431468" y="304838"/>
                      <a:pt x="437564" y="309715"/>
                    </a:cubicBezTo>
                    <a:cubicBezTo>
                      <a:pt x="448602" y="320689"/>
                      <a:pt x="453479" y="334100"/>
                      <a:pt x="453479" y="348737"/>
                    </a:cubicBezTo>
                    <a:cubicBezTo>
                      <a:pt x="453479" y="363367"/>
                      <a:pt x="447382" y="377998"/>
                      <a:pt x="437564" y="387751"/>
                    </a:cubicBezTo>
                    <a:cubicBezTo>
                      <a:pt x="426592" y="398730"/>
                      <a:pt x="413116" y="403607"/>
                      <a:pt x="398486" y="403607"/>
                    </a:cubicBezTo>
                    <a:cubicBezTo>
                      <a:pt x="383792" y="403607"/>
                      <a:pt x="370380" y="398730"/>
                      <a:pt x="360562" y="388970"/>
                    </a:cubicBezTo>
                    <a:lnTo>
                      <a:pt x="281122" y="434087"/>
                    </a:lnTo>
                    <a:cubicBezTo>
                      <a:pt x="283560" y="451162"/>
                      <a:pt x="277464" y="468231"/>
                      <a:pt x="265208" y="480423"/>
                    </a:cubicBezTo>
                    <a:cubicBezTo>
                      <a:pt x="256674" y="492615"/>
                      <a:pt x="243263" y="498718"/>
                      <a:pt x="228568" y="498718"/>
                    </a:cubicBezTo>
                    <a:close/>
                  </a:path>
                </a:pathLst>
              </a:custGeom>
              <a:solidFill>
                <a:srgbClr val="FFFFFF"/>
              </a:solidFill>
              <a:ln w="6417" cap="flat">
                <a:noFill/>
                <a:prstDash val="solid"/>
                <a:miter/>
              </a:ln>
            </p:spPr>
            <p:txBody>
              <a:bodyPr rtlCol="0" anchor="ctr"/>
              <a:lstStyle/>
              <a:p>
                <a:endParaRPr lang="en-US"/>
              </a:p>
            </p:txBody>
          </p:sp>
          <p:sp>
            <p:nvSpPr>
              <p:cNvPr id="298" name="Freeform: Shape 181">
                <a:extLst>
                  <a:ext uri="{FF2B5EF4-FFF2-40B4-BE49-F238E27FC236}">
                    <a16:creationId xmlns:a16="http://schemas.microsoft.com/office/drawing/2014/main" id="{7EB50DE9-349A-8522-1B46-634BFCA977C5}"/>
                  </a:ext>
                </a:extLst>
              </p:cNvPr>
              <p:cNvSpPr/>
              <p:nvPr/>
            </p:nvSpPr>
            <p:spPr>
              <a:xfrm>
                <a:off x="9189623" y="2363804"/>
                <a:ext cx="472985" cy="513347"/>
              </a:xfrm>
              <a:custGeom>
                <a:avLst/>
                <a:gdLst>
                  <a:gd name="connsiteX0" fmla="*/ 235883 w 472985"/>
                  <a:gd name="connsiteY0" fmla="*/ 12193 h 513347"/>
                  <a:gd name="connsiteX1" fmla="*/ 271369 w 472985"/>
                  <a:gd name="connsiteY1" fmla="*/ 26826 h 513347"/>
                  <a:gd name="connsiteX2" fmla="*/ 284779 w 472985"/>
                  <a:gd name="connsiteY2" fmla="*/ 73161 h 513347"/>
                  <a:gd name="connsiteX3" fmla="*/ 374038 w 472985"/>
                  <a:gd name="connsiteY3" fmla="*/ 124374 h 513347"/>
                  <a:gd name="connsiteX4" fmla="*/ 407021 w 472985"/>
                  <a:gd name="connsiteY4" fmla="*/ 109741 h 513347"/>
                  <a:gd name="connsiteX5" fmla="*/ 442442 w 472985"/>
                  <a:gd name="connsiteY5" fmla="*/ 124374 h 513347"/>
                  <a:gd name="connsiteX6" fmla="*/ 457136 w 472985"/>
                  <a:gd name="connsiteY6" fmla="*/ 159735 h 513347"/>
                  <a:gd name="connsiteX7" fmla="*/ 442442 w 472985"/>
                  <a:gd name="connsiteY7" fmla="*/ 195096 h 513347"/>
                  <a:gd name="connsiteX8" fmla="*/ 417993 w 472985"/>
                  <a:gd name="connsiteY8" fmla="*/ 209729 h 513347"/>
                  <a:gd name="connsiteX9" fmla="*/ 417993 w 472985"/>
                  <a:gd name="connsiteY9" fmla="*/ 312154 h 513347"/>
                  <a:gd name="connsiteX10" fmla="*/ 442442 w 472985"/>
                  <a:gd name="connsiteY10" fmla="*/ 324346 h 513347"/>
                  <a:gd name="connsiteX11" fmla="*/ 457136 w 472985"/>
                  <a:gd name="connsiteY11" fmla="*/ 359709 h 513347"/>
                  <a:gd name="connsiteX12" fmla="*/ 442442 w 472985"/>
                  <a:gd name="connsiteY12" fmla="*/ 395072 h 513347"/>
                  <a:gd name="connsiteX13" fmla="*/ 407021 w 472985"/>
                  <a:gd name="connsiteY13" fmla="*/ 409703 h 513347"/>
                  <a:gd name="connsiteX14" fmla="*/ 371535 w 472985"/>
                  <a:gd name="connsiteY14" fmla="*/ 395072 h 513347"/>
                  <a:gd name="connsiteX15" fmla="*/ 370316 w 472985"/>
                  <a:gd name="connsiteY15" fmla="*/ 392634 h 513347"/>
                  <a:gd name="connsiteX16" fmla="*/ 283561 w 472985"/>
                  <a:gd name="connsiteY16" fmla="*/ 442627 h 513347"/>
                  <a:gd name="connsiteX17" fmla="*/ 270085 w 472985"/>
                  <a:gd name="connsiteY17" fmla="*/ 487744 h 513347"/>
                  <a:gd name="connsiteX18" fmla="*/ 234664 w 472985"/>
                  <a:gd name="connsiteY18" fmla="*/ 502375 h 513347"/>
                  <a:gd name="connsiteX19" fmla="*/ 199243 w 472985"/>
                  <a:gd name="connsiteY19" fmla="*/ 487744 h 513347"/>
                  <a:gd name="connsiteX20" fmla="*/ 185768 w 472985"/>
                  <a:gd name="connsiteY20" fmla="*/ 443847 h 513347"/>
                  <a:gd name="connsiteX21" fmla="*/ 97793 w 472985"/>
                  <a:gd name="connsiteY21" fmla="*/ 390195 h 513347"/>
                  <a:gd name="connsiteX22" fmla="*/ 96574 w 472985"/>
                  <a:gd name="connsiteY22" fmla="*/ 391415 h 513347"/>
                  <a:gd name="connsiteX23" fmla="*/ 61088 w 472985"/>
                  <a:gd name="connsiteY23" fmla="*/ 406045 h 513347"/>
                  <a:gd name="connsiteX24" fmla="*/ 25667 w 472985"/>
                  <a:gd name="connsiteY24" fmla="*/ 391415 h 513347"/>
                  <a:gd name="connsiteX25" fmla="*/ 12192 w 472985"/>
                  <a:gd name="connsiteY25" fmla="*/ 357271 h 513347"/>
                  <a:gd name="connsiteX26" fmla="*/ 26887 w 472985"/>
                  <a:gd name="connsiteY26" fmla="*/ 321907 h 513347"/>
                  <a:gd name="connsiteX27" fmla="*/ 48896 w 472985"/>
                  <a:gd name="connsiteY27" fmla="*/ 309715 h 513347"/>
                  <a:gd name="connsiteX28" fmla="*/ 48896 w 472985"/>
                  <a:gd name="connsiteY28" fmla="*/ 207290 h 513347"/>
                  <a:gd name="connsiteX29" fmla="*/ 26887 w 472985"/>
                  <a:gd name="connsiteY29" fmla="*/ 195096 h 513347"/>
                  <a:gd name="connsiteX30" fmla="*/ 12192 w 472985"/>
                  <a:gd name="connsiteY30" fmla="*/ 158516 h 513347"/>
                  <a:gd name="connsiteX31" fmla="*/ 26887 w 472985"/>
                  <a:gd name="connsiteY31" fmla="*/ 123155 h 513347"/>
                  <a:gd name="connsiteX32" fmla="*/ 61088 w 472985"/>
                  <a:gd name="connsiteY32" fmla="*/ 109741 h 513347"/>
                  <a:gd name="connsiteX33" fmla="*/ 95354 w 472985"/>
                  <a:gd name="connsiteY33" fmla="*/ 123155 h 513347"/>
                  <a:gd name="connsiteX34" fmla="*/ 185768 w 472985"/>
                  <a:gd name="connsiteY34" fmla="*/ 70723 h 513347"/>
                  <a:gd name="connsiteX35" fmla="*/ 199243 w 472985"/>
                  <a:gd name="connsiteY35" fmla="*/ 26826 h 513347"/>
                  <a:gd name="connsiteX36" fmla="*/ 235883 w 472985"/>
                  <a:gd name="connsiteY36" fmla="*/ 12193 h 513347"/>
                  <a:gd name="connsiteX37" fmla="*/ 235883 w 472985"/>
                  <a:gd name="connsiteY37" fmla="*/ 0 h 513347"/>
                  <a:gd name="connsiteX38" fmla="*/ 191864 w 472985"/>
                  <a:gd name="connsiteY38" fmla="*/ 18291 h 513347"/>
                  <a:gd name="connsiteX39" fmla="*/ 173576 w 472985"/>
                  <a:gd name="connsiteY39" fmla="*/ 64626 h 513347"/>
                  <a:gd name="connsiteX40" fmla="*/ 96574 w 472985"/>
                  <a:gd name="connsiteY40" fmla="*/ 108522 h 513347"/>
                  <a:gd name="connsiteX41" fmla="*/ 61088 w 472985"/>
                  <a:gd name="connsiteY41" fmla="*/ 97548 h 513347"/>
                  <a:gd name="connsiteX42" fmla="*/ 18352 w 472985"/>
                  <a:gd name="connsiteY42" fmla="*/ 115839 h 513347"/>
                  <a:gd name="connsiteX43" fmla="*/ 0 w 472985"/>
                  <a:gd name="connsiteY43" fmla="*/ 159735 h 513347"/>
                  <a:gd name="connsiteX44" fmla="*/ 18352 w 472985"/>
                  <a:gd name="connsiteY44" fmla="*/ 203632 h 513347"/>
                  <a:gd name="connsiteX45" fmla="*/ 36640 w 472985"/>
                  <a:gd name="connsiteY45" fmla="*/ 215825 h 513347"/>
                  <a:gd name="connsiteX46" fmla="*/ 36640 w 472985"/>
                  <a:gd name="connsiteY46" fmla="*/ 301180 h 513347"/>
                  <a:gd name="connsiteX47" fmla="*/ 18352 w 472985"/>
                  <a:gd name="connsiteY47" fmla="*/ 313374 h 513347"/>
                  <a:gd name="connsiteX48" fmla="*/ 0 w 472985"/>
                  <a:gd name="connsiteY48" fmla="*/ 357271 h 513347"/>
                  <a:gd name="connsiteX49" fmla="*/ 18352 w 472985"/>
                  <a:gd name="connsiteY49" fmla="*/ 401168 h 513347"/>
                  <a:gd name="connsiteX50" fmla="*/ 62307 w 472985"/>
                  <a:gd name="connsiteY50" fmla="*/ 419456 h 513347"/>
                  <a:gd name="connsiteX51" fmla="*/ 100231 w 472985"/>
                  <a:gd name="connsiteY51" fmla="*/ 407264 h 513347"/>
                  <a:gd name="connsiteX52" fmla="*/ 174795 w 472985"/>
                  <a:gd name="connsiteY52" fmla="*/ 449943 h 513347"/>
                  <a:gd name="connsiteX53" fmla="*/ 193083 w 472985"/>
                  <a:gd name="connsiteY53" fmla="*/ 495059 h 513347"/>
                  <a:gd name="connsiteX54" fmla="*/ 237103 w 472985"/>
                  <a:gd name="connsiteY54" fmla="*/ 513347 h 513347"/>
                  <a:gd name="connsiteX55" fmla="*/ 281122 w 472985"/>
                  <a:gd name="connsiteY55" fmla="*/ 495059 h 513347"/>
                  <a:gd name="connsiteX56" fmla="*/ 299474 w 472985"/>
                  <a:gd name="connsiteY56" fmla="*/ 447504 h 513347"/>
                  <a:gd name="connsiteX57" fmla="*/ 371535 w 472985"/>
                  <a:gd name="connsiteY57" fmla="*/ 406045 h 513347"/>
                  <a:gd name="connsiteX58" fmla="*/ 410678 w 472985"/>
                  <a:gd name="connsiteY58" fmla="*/ 419456 h 513347"/>
                  <a:gd name="connsiteX59" fmla="*/ 454697 w 472985"/>
                  <a:gd name="connsiteY59" fmla="*/ 401168 h 513347"/>
                  <a:gd name="connsiteX60" fmla="*/ 472985 w 472985"/>
                  <a:gd name="connsiteY60" fmla="*/ 357271 h 513347"/>
                  <a:gd name="connsiteX61" fmla="*/ 454697 w 472985"/>
                  <a:gd name="connsiteY61" fmla="*/ 313374 h 513347"/>
                  <a:gd name="connsiteX62" fmla="*/ 433907 w 472985"/>
                  <a:gd name="connsiteY62" fmla="*/ 299960 h 513347"/>
                  <a:gd name="connsiteX63" fmla="*/ 433907 w 472985"/>
                  <a:gd name="connsiteY63" fmla="*/ 215825 h 513347"/>
                  <a:gd name="connsiteX64" fmla="*/ 454697 w 472985"/>
                  <a:gd name="connsiteY64" fmla="*/ 201193 h 513347"/>
                  <a:gd name="connsiteX65" fmla="*/ 472985 w 472985"/>
                  <a:gd name="connsiteY65" fmla="*/ 157297 h 513347"/>
                  <a:gd name="connsiteX66" fmla="*/ 454697 w 472985"/>
                  <a:gd name="connsiteY66" fmla="*/ 113400 h 513347"/>
                  <a:gd name="connsiteX67" fmla="*/ 410678 w 472985"/>
                  <a:gd name="connsiteY67" fmla="*/ 95110 h 513347"/>
                  <a:gd name="connsiteX68" fmla="*/ 374038 w 472985"/>
                  <a:gd name="connsiteY68" fmla="*/ 107303 h 513347"/>
                  <a:gd name="connsiteX69" fmla="*/ 299474 w 472985"/>
                  <a:gd name="connsiteY69" fmla="*/ 64626 h 513347"/>
                  <a:gd name="connsiteX70" fmla="*/ 281122 w 472985"/>
                  <a:gd name="connsiteY70" fmla="*/ 15852 h 513347"/>
                  <a:gd name="connsiteX71" fmla="*/ 235883 w 472985"/>
                  <a:gd name="connsiteY71" fmla="*/ 0 h 5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72985" h="513347">
                    <a:moveTo>
                      <a:pt x="235883" y="12193"/>
                    </a:moveTo>
                    <a:cubicBezTo>
                      <a:pt x="248140" y="12193"/>
                      <a:pt x="261551" y="17071"/>
                      <a:pt x="271369" y="26826"/>
                    </a:cubicBezTo>
                    <a:cubicBezTo>
                      <a:pt x="283561" y="39020"/>
                      <a:pt x="288438" y="56090"/>
                      <a:pt x="284779" y="73161"/>
                    </a:cubicBezTo>
                    <a:lnTo>
                      <a:pt x="374038" y="124374"/>
                    </a:lnTo>
                    <a:cubicBezTo>
                      <a:pt x="382572" y="114619"/>
                      <a:pt x="394764" y="109741"/>
                      <a:pt x="407021" y="109741"/>
                    </a:cubicBezTo>
                    <a:cubicBezTo>
                      <a:pt x="419212" y="109741"/>
                      <a:pt x="432688" y="114619"/>
                      <a:pt x="442442" y="124374"/>
                    </a:cubicBezTo>
                    <a:cubicBezTo>
                      <a:pt x="452259" y="134129"/>
                      <a:pt x="457136" y="146323"/>
                      <a:pt x="457136" y="159735"/>
                    </a:cubicBezTo>
                    <a:cubicBezTo>
                      <a:pt x="457136" y="173148"/>
                      <a:pt x="452259" y="185342"/>
                      <a:pt x="442442" y="195096"/>
                    </a:cubicBezTo>
                    <a:cubicBezTo>
                      <a:pt x="435126" y="202412"/>
                      <a:pt x="426592" y="207290"/>
                      <a:pt x="417993" y="209729"/>
                    </a:cubicBezTo>
                    <a:lnTo>
                      <a:pt x="417993" y="312154"/>
                    </a:lnTo>
                    <a:cubicBezTo>
                      <a:pt x="427811" y="314593"/>
                      <a:pt x="435126" y="317032"/>
                      <a:pt x="442442" y="324346"/>
                    </a:cubicBezTo>
                    <a:cubicBezTo>
                      <a:pt x="452259" y="334106"/>
                      <a:pt x="457136" y="346298"/>
                      <a:pt x="457136" y="359709"/>
                    </a:cubicBezTo>
                    <a:cubicBezTo>
                      <a:pt x="457136" y="373120"/>
                      <a:pt x="452259" y="385319"/>
                      <a:pt x="442442" y="395072"/>
                    </a:cubicBezTo>
                    <a:cubicBezTo>
                      <a:pt x="432688" y="404826"/>
                      <a:pt x="420432" y="409703"/>
                      <a:pt x="407021" y="409703"/>
                    </a:cubicBezTo>
                    <a:cubicBezTo>
                      <a:pt x="394764" y="409703"/>
                      <a:pt x="381353" y="404826"/>
                      <a:pt x="371535" y="395072"/>
                    </a:cubicBezTo>
                    <a:cubicBezTo>
                      <a:pt x="370316" y="393853"/>
                      <a:pt x="370316" y="393853"/>
                      <a:pt x="370316" y="392634"/>
                    </a:cubicBezTo>
                    <a:lnTo>
                      <a:pt x="283561" y="442627"/>
                    </a:lnTo>
                    <a:cubicBezTo>
                      <a:pt x="287218" y="458477"/>
                      <a:pt x="282341" y="476765"/>
                      <a:pt x="270085" y="487744"/>
                    </a:cubicBezTo>
                    <a:cubicBezTo>
                      <a:pt x="260332" y="497498"/>
                      <a:pt x="248140" y="502375"/>
                      <a:pt x="234664" y="502375"/>
                    </a:cubicBezTo>
                    <a:cubicBezTo>
                      <a:pt x="221253" y="502375"/>
                      <a:pt x="208997" y="497498"/>
                      <a:pt x="199243" y="487744"/>
                    </a:cubicBezTo>
                    <a:cubicBezTo>
                      <a:pt x="188206" y="476765"/>
                      <a:pt x="182110" y="459696"/>
                      <a:pt x="185768" y="443847"/>
                    </a:cubicBezTo>
                    <a:lnTo>
                      <a:pt x="97793" y="390195"/>
                    </a:lnTo>
                    <a:lnTo>
                      <a:pt x="96574" y="391415"/>
                    </a:lnTo>
                    <a:cubicBezTo>
                      <a:pt x="86756" y="401168"/>
                      <a:pt x="74564" y="406045"/>
                      <a:pt x="61088" y="406045"/>
                    </a:cubicBezTo>
                    <a:cubicBezTo>
                      <a:pt x="48896" y="406045"/>
                      <a:pt x="35421" y="401168"/>
                      <a:pt x="25667" y="391415"/>
                    </a:cubicBezTo>
                    <a:cubicBezTo>
                      <a:pt x="17133" y="382874"/>
                      <a:pt x="12192" y="369463"/>
                      <a:pt x="12192" y="357271"/>
                    </a:cubicBezTo>
                    <a:cubicBezTo>
                      <a:pt x="12192" y="343859"/>
                      <a:pt x="17133" y="331661"/>
                      <a:pt x="26887" y="321907"/>
                    </a:cubicBezTo>
                    <a:cubicBezTo>
                      <a:pt x="32983" y="315813"/>
                      <a:pt x="40362" y="310935"/>
                      <a:pt x="48896" y="309715"/>
                    </a:cubicBezTo>
                    <a:lnTo>
                      <a:pt x="48896" y="207290"/>
                    </a:lnTo>
                    <a:cubicBezTo>
                      <a:pt x="40362" y="204851"/>
                      <a:pt x="32983" y="201193"/>
                      <a:pt x="26887" y="195096"/>
                    </a:cubicBezTo>
                    <a:cubicBezTo>
                      <a:pt x="17133" y="184122"/>
                      <a:pt x="12192" y="171929"/>
                      <a:pt x="12192" y="158516"/>
                    </a:cubicBezTo>
                    <a:cubicBezTo>
                      <a:pt x="12192" y="145103"/>
                      <a:pt x="17133" y="132910"/>
                      <a:pt x="26887" y="123155"/>
                    </a:cubicBezTo>
                    <a:cubicBezTo>
                      <a:pt x="36640" y="114619"/>
                      <a:pt x="48896" y="109741"/>
                      <a:pt x="61088" y="109741"/>
                    </a:cubicBezTo>
                    <a:cubicBezTo>
                      <a:pt x="73345" y="109741"/>
                      <a:pt x="85536" y="114619"/>
                      <a:pt x="95354" y="123155"/>
                    </a:cubicBezTo>
                    <a:lnTo>
                      <a:pt x="185768" y="70723"/>
                    </a:lnTo>
                    <a:cubicBezTo>
                      <a:pt x="182110" y="54871"/>
                      <a:pt x="186987" y="37800"/>
                      <a:pt x="199243" y="26826"/>
                    </a:cubicBezTo>
                    <a:cubicBezTo>
                      <a:pt x="210216" y="17071"/>
                      <a:pt x="222472" y="12193"/>
                      <a:pt x="235883" y="12193"/>
                    </a:cubicBezTo>
                    <a:close/>
                    <a:moveTo>
                      <a:pt x="235883" y="0"/>
                    </a:moveTo>
                    <a:cubicBezTo>
                      <a:pt x="220034" y="0"/>
                      <a:pt x="204120" y="6097"/>
                      <a:pt x="191864" y="18291"/>
                    </a:cubicBezTo>
                    <a:cubicBezTo>
                      <a:pt x="179672" y="30484"/>
                      <a:pt x="173576" y="47555"/>
                      <a:pt x="173576" y="64626"/>
                    </a:cubicBezTo>
                    <a:lnTo>
                      <a:pt x="96574" y="108522"/>
                    </a:lnTo>
                    <a:cubicBezTo>
                      <a:pt x="86756" y="101206"/>
                      <a:pt x="74564" y="97548"/>
                      <a:pt x="61088" y="97548"/>
                    </a:cubicBezTo>
                    <a:cubicBezTo>
                      <a:pt x="45239" y="97548"/>
                      <a:pt x="29325" y="103645"/>
                      <a:pt x="18352" y="115839"/>
                    </a:cubicBezTo>
                    <a:cubicBezTo>
                      <a:pt x="6096" y="128032"/>
                      <a:pt x="0" y="142664"/>
                      <a:pt x="0" y="159735"/>
                    </a:cubicBezTo>
                    <a:cubicBezTo>
                      <a:pt x="0" y="175587"/>
                      <a:pt x="6096" y="191438"/>
                      <a:pt x="18352" y="203632"/>
                    </a:cubicBezTo>
                    <a:cubicBezTo>
                      <a:pt x="23229" y="208510"/>
                      <a:pt x="30544" y="213387"/>
                      <a:pt x="36640" y="215825"/>
                    </a:cubicBezTo>
                    <a:lnTo>
                      <a:pt x="36640" y="301180"/>
                    </a:lnTo>
                    <a:cubicBezTo>
                      <a:pt x="29325" y="304838"/>
                      <a:pt x="23229" y="308496"/>
                      <a:pt x="18352" y="313374"/>
                    </a:cubicBezTo>
                    <a:cubicBezTo>
                      <a:pt x="6096" y="325565"/>
                      <a:pt x="0" y="340202"/>
                      <a:pt x="0" y="357271"/>
                    </a:cubicBezTo>
                    <a:cubicBezTo>
                      <a:pt x="0" y="373120"/>
                      <a:pt x="6096" y="388976"/>
                      <a:pt x="18352" y="401168"/>
                    </a:cubicBezTo>
                    <a:cubicBezTo>
                      <a:pt x="30544" y="413360"/>
                      <a:pt x="45239" y="419456"/>
                      <a:pt x="62307" y="419456"/>
                    </a:cubicBezTo>
                    <a:cubicBezTo>
                      <a:pt x="75783" y="419456"/>
                      <a:pt x="89194" y="414579"/>
                      <a:pt x="100231" y="407264"/>
                    </a:cubicBezTo>
                    <a:lnTo>
                      <a:pt x="174795" y="449943"/>
                    </a:lnTo>
                    <a:cubicBezTo>
                      <a:pt x="174795" y="467011"/>
                      <a:pt x="180891" y="482861"/>
                      <a:pt x="193083" y="495059"/>
                    </a:cubicBezTo>
                    <a:cubicBezTo>
                      <a:pt x="205339" y="507251"/>
                      <a:pt x="220034" y="513347"/>
                      <a:pt x="237103" y="513347"/>
                    </a:cubicBezTo>
                    <a:cubicBezTo>
                      <a:pt x="253016" y="513347"/>
                      <a:pt x="268866" y="507251"/>
                      <a:pt x="281122" y="495059"/>
                    </a:cubicBezTo>
                    <a:cubicBezTo>
                      <a:pt x="293314" y="482861"/>
                      <a:pt x="300693" y="464573"/>
                      <a:pt x="299474" y="447504"/>
                    </a:cubicBezTo>
                    <a:lnTo>
                      <a:pt x="371535" y="406045"/>
                    </a:lnTo>
                    <a:cubicBezTo>
                      <a:pt x="382572" y="414579"/>
                      <a:pt x="395983" y="419456"/>
                      <a:pt x="410678" y="419456"/>
                    </a:cubicBezTo>
                    <a:cubicBezTo>
                      <a:pt x="426592" y="419456"/>
                      <a:pt x="442442" y="413360"/>
                      <a:pt x="454697" y="401168"/>
                    </a:cubicBezTo>
                    <a:cubicBezTo>
                      <a:pt x="466890" y="388976"/>
                      <a:pt x="472985" y="374339"/>
                      <a:pt x="472985" y="357271"/>
                    </a:cubicBezTo>
                    <a:cubicBezTo>
                      <a:pt x="472985" y="341421"/>
                      <a:pt x="466890" y="325565"/>
                      <a:pt x="454697" y="313374"/>
                    </a:cubicBezTo>
                    <a:cubicBezTo>
                      <a:pt x="448537" y="307277"/>
                      <a:pt x="442442" y="303619"/>
                      <a:pt x="433907" y="299960"/>
                    </a:cubicBezTo>
                    <a:lnTo>
                      <a:pt x="433907" y="215825"/>
                    </a:lnTo>
                    <a:cubicBezTo>
                      <a:pt x="441222" y="212167"/>
                      <a:pt x="448537" y="207290"/>
                      <a:pt x="454697" y="201193"/>
                    </a:cubicBezTo>
                    <a:cubicBezTo>
                      <a:pt x="466890" y="189000"/>
                      <a:pt x="472985" y="174367"/>
                      <a:pt x="472985" y="157297"/>
                    </a:cubicBezTo>
                    <a:cubicBezTo>
                      <a:pt x="472985" y="141445"/>
                      <a:pt x="466890" y="125593"/>
                      <a:pt x="454697" y="113400"/>
                    </a:cubicBezTo>
                    <a:cubicBezTo>
                      <a:pt x="442442" y="101206"/>
                      <a:pt x="427811" y="95110"/>
                      <a:pt x="410678" y="95110"/>
                    </a:cubicBezTo>
                    <a:cubicBezTo>
                      <a:pt x="397203" y="95110"/>
                      <a:pt x="385011" y="98767"/>
                      <a:pt x="374038" y="107303"/>
                    </a:cubicBezTo>
                    <a:lnTo>
                      <a:pt x="299474" y="64626"/>
                    </a:lnTo>
                    <a:cubicBezTo>
                      <a:pt x="300693" y="46335"/>
                      <a:pt x="294533" y="29265"/>
                      <a:pt x="281122" y="15852"/>
                    </a:cubicBezTo>
                    <a:cubicBezTo>
                      <a:pt x="267646" y="6097"/>
                      <a:pt x="251797" y="0"/>
                      <a:pt x="235883" y="0"/>
                    </a:cubicBezTo>
                    <a:close/>
                  </a:path>
                </a:pathLst>
              </a:custGeom>
              <a:solidFill>
                <a:srgbClr val="FFFFFF"/>
              </a:solidFill>
              <a:ln w="6417" cap="flat">
                <a:noFill/>
                <a:prstDash val="solid"/>
                <a:miter/>
              </a:ln>
            </p:spPr>
            <p:txBody>
              <a:bodyPr rtlCol="0" anchor="ctr"/>
              <a:lstStyle/>
              <a:p>
                <a:endParaRPr lang="en-US"/>
              </a:p>
            </p:txBody>
          </p:sp>
          <p:sp>
            <p:nvSpPr>
              <p:cNvPr id="299" name="Freeform: Shape 182">
                <a:extLst>
                  <a:ext uri="{FF2B5EF4-FFF2-40B4-BE49-F238E27FC236}">
                    <a16:creationId xmlns:a16="http://schemas.microsoft.com/office/drawing/2014/main" id="{4D4A4E0A-9BBC-88D8-7F5B-C7A09147D6B9}"/>
                  </a:ext>
                </a:extLst>
              </p:cNvPr>
              <p:cNvSpPr/>
              <p:nvPr/>
            </p:nvSpPr>
            <p:spPr>
              <a:xfrm>
                <a:off x="9201815" y="2376001"/>
                <a:ext cx="446163" cy="487738"/>
              </a:xfrm>
              <a:custGeom>
                <a:avLst/>
                <a:gdLst>
                  <a:gd name="connsiteX0" fmla="*/ 405801 w 446163"/>
                  <a:gd name="connsiteY0" fmla="*/ 297522 h 487738"/>
                  <a:gd name="connsiteX1" fmla="*/ 405801 w 446163"/>
                  <a:gd name="connsiteY1" fmla="*/ 195096 h 487738"/>
                  <a:gd name="connsiteX2" fmla="*/ 430250 w 446163"/>
                  <a:gd name="connsiteY2" fmla="*/ 180464 h 487738"/>
                  <a:gd name="connsiteX3" fmla="*/ 444944 w 446163"/>
                  <a:gd name="connsiteY3" fmla="*/ 145103 h 487738"/>
                  <a:gd name="connsiteX4" fmla="*/ 430250 w 446163"/>
                  <a:gd name="connsiteY4" fmla="*/ 109741 h 487738"/>
                  <a:gd name="connsiteX5" fmla="*/ 360626 w 446163"/>
                  <a:gd name="connsiteY5" fmla="*/ 109741 h 487738"/>
                  <a:gd name="connsiteX6" fmla="*/ 271369 w 446163"/>
                  <a:gd name="connsiteY6" fmla="*/ 60968 h 487738"/>
                  <a:gd name="connsiteX7" fmla="*/ 257957 w 446163"/>
                  <a:gd name="connsiteY7" fmla="*/ 14632 h 487738"/>
                  <a:gd name="connsiteX8" fmla="*/ 188270 w 446163"/>
                  <a:gd name="connsiteY8" fmla="*/ 14632 h 487738"/>
                  <a:gd name="connsiteX9" fmla="*/ 174795 w 446163"/>
                  <a:gd name="connsiteY9" fmla="*/ 58529 h 487738"/>
                  <a:gd name="connsiteX10" fmla="*/ 84382 w 446163"/>
                  <a:gd name="connsiteY10" fmla="*/ 110961 h 487738"/>
                  <a:gd name="connsiteX11" fmla="*/ 14695 w 446163"/>
                  <a:gd name="connsiteY11" fmla="*/ 112181 h 487738"/>
                  <a:gd name="connsiteX12" fmla="*/ 0 w 446163"/>
                  <a:gd name="connsiteY12" fmla="*/ 146322 h 487738"/>
                  <a:gd name="connsiteX13" fmla="*/ 14695 w 446163"/>
                  <a:gd name="connsiteY13" fmla="*/ 181683 h 487738"/>
                  <a:gd name="connsiteX14" fmla="*/ 36704 w 446163"/>
                  <a:gd name="connsiteY14" fmla="*/ 193877 h 487738"/>
                  <a:gd name="connsiteX15" fmla="*/ 36704 w 446163"/>
                  <a:gd name="connsiteY15" fmla="*/ 296303 h 487738"/>
                  <a:gd name="connsiteX16" fmla="*/ 14695 w 446163"/>
                  <a:gd name="connsiteY16" fmla="*/ 308496 h 487738"/>
                  <a:gd name="connsiteX17" fmla="*/ 0 w 446163"/>
                  <a:gd name="connsiteY17" fmla="*/ 345079 h 487738"/>
                  <a:gd name="connsiteX18" fmla="*/ 14695 w 446163"/>
                  <a:gd name="connsiteY18" fmla="*/ 380436 h 487738"/>
                  <a:gd name="connsiteX19" fmla="*/ 48896 w 446163"/>
                  <a:gd name="connsiteY19" fmla="*/ 393854 h 487738"/>
                  <a:gd name="connsiteX20" fmla="*/ 84382 w 446163"/>
                  <a:gd name="connsiteY20" fmla="*/ 379217 h 487738"/>
                  <a:gd name="connsiteX21" fmla="*/ 85600 w 446163"/>
                  <a:gd name="connsiteY21" fmla="*/ 377998 h 487738"/>
                  <a:gd name="connsiteX22" fmla="*/ 174795 w 446163"/>
                  <a:gd name="connsiteY22" fmla="*/ 429210 h 487738"/>
                  <a:gd name="connsiteX23" fmla="*/ 188270 w 446163"/>
                  <a:gd name="connsiteY23" fmla="*/ 473108 h 487738"/>
                  <a:gd name="connsiteX24" fmla="*/ 223691 w 446163"/>
                  <a:gd name="connsiteY24" fmla="*/ 487738 h 487738"/>
                  <a:gd name="connsiteX25" fmla="*/ 259176 w 446163"/>
                  <a:gd name="connsiteY25" fmla="*/ 473108 h 487738"/>
                  <a:gd name="connsiteX26" fmla="*/ 272587 w 446163"/>
                  <a:gd name="connsiteY26" fmla="*/ 427991 h 487738"/>
                  <a:gd name="connsiteX27" fmla="*/ 359343 w 446163"/>
                  <a:gd name="connsiteY27" fmla="*/ 377998 h 487738"/>
                  <a:gd name="connsiteX28" fmla="*/ 360626 w 446163"/>
                  <a:gd name="connsiteY28" fmla="*/ 380436 h 487738"/>
                  <a:gd name="connsiteX29" fmla="*/ 396047 w 446163"/>
                  <a:gd name="connsiteY29" fmla="*/ 395073 h 487738"/>
                  <a:gd name="connsiteX30" fmla="*/ 431468 w 446163"/>
                  <a:gd name="connsiteY30" fmla="*/ 380436 h 487738"/>
                  <a:gd name="connsiteX31" fmla="*/ 446163 w 446163"/>
                  <a:gd name="connsiteY31" fmla="*/ 345079 h 487738"/>
                  <a:gd name="connsiteX32" fmla="*/ 431468 w 446163"/>
                  <a:gd name="connsiteY32" fmla="*/ 309716 h 487738"/>
                  <a:gd name="connsiteX33" fmla="*/ 405801 w 446163"/>
                  <a:gd name="connsiteY33" fmla="*/ 297522 h 487738"/>
                  <a:gd name="connsiteX34" fmla="*/ 261615 w 446163"/>
                  <a:gd name="connsiteY34" fmla="*/ 407265 h 487738"/>
                  <a:gd name="connsiteX35" fmla="*/ 257957 w 446163"/>
                  <a:gd name="connsiteY35" fmla="*/ 403607 h 487738"/>
                  <a:gd name="connsiteX36" fmla="*/ 234728 w 446163"/>
                  <a:gd name="connsiteY36" fmla="*/ 391415 h 487738"/>
                  <a:gd name="connsiteX37" fmla="*/ 234728 w 446163"/>
                  <a:gd name="connsiteY37" fmla="*/ 306057 h 487738"/>
                  <a:gd name="connsiteX38" fmla="*/ 278683 w 446163"/>
                  <a:gd name="connsiteY38" fmla="*/ 290206 h 487738"/>
                  <a:gd name="connsiteX39" fmla="*/ 347151 w 446163"/>
                  <a:gd name="connsiteY39" fmla="*/ 329223 h 487738"/>
                  <a:gd name="connsiteX40" fmla="*/ 347151 w 446163"/>
                  <a:gd name="connsiteY40" fmla="*/ 357271 h 487738"/>
                  <a:gd name="connsiteX41" fmla="*/ 261615 w 446163"/>
                  <a:gd name="connsiteY41" fmla="*/ 407265 h 487738"/>
                  <a:gd name="connsiteX42" fmla="*/ 188270 w 446163"/>
                  <a:gd name="connsiteY42" fmla="*/ 403607 h 487738"/>
                  <a:gd name="connsiteX43" fmla="*/ 183393 w 446163"/>
                  <a:gd name="connsiteY43" fmla="*/ 408484 h 487738"/>
                  <a:gd name="connsiteX44" fmla="*/ 96574 w 446163"/>
                  <a:gd name="connsiteY44" fmla="*/ 358490 h 487738"/>
                  <a:gd name="connsiteX45" fmla="*/ 96574 w 446163"/>
                  <a:gd name="connsiteY45" fmla="*/ 329223 h 487738"/>
                  <a:gd name="connsiteX46" fmla="*/ 165041 w 446163"/>
                  <a:gd name="connsiteY46" fmla="*/ 288986 h 487738"/>
                  <a:gd name="connsiteX47" fmla="*/ 212718 w 446163"/>
                  <a:gd name="connsiteY47" fmla="*/ 304838 h 487738"/>
                  <a:gd name="connsiteX48" fmla="*/ 212718 w 446163"/>
                  <a:gd name="connsiteY48" fmla="*/ 390190 h 487738"/>
                  <a:gd name="connsiteX49" fmla="*/ 188270 w 446163"/>
                  <a:gd name="connsiteY49" fmla="*/ 403607 h 487738"/>
                  <a:gd name="connsiteX50" fmla="*/ 59933 w 446163"/>
                  <a:gd name="connsiteY50" fmla="*/ 195096 h 487738"/>
                  <a:gd name="connsiteX51" fmla="*/ 84382 w 446163"/>
                  <a:gd name="connsiteY51" fmla="*/ 181683 h 487738"/>
                  <a:gd name="connsiteX52" fmla="*/ 86820 w 446163"/>
                  <a:gd name="connsiteY52" fmla="*/ 179245 h 487738"/>
                  <a:gd name="connsiteX53" fmla="*/ 146689 w 446163"/>
                  <a:gd name="connsiteY53" fmla="*/ 213386 h 487738"/>
                  <a:gd name="connsiteX54" fmla="*/ 128337 w 446163"/>
                  <a:gd name="connsiteY54" fmla="*/ 238993 h 487738"/>
                  <a:gd name="connsiteX55" fmla="*/ 124679 w 446163"/>
                  <a:gd name="connsiteY55" fmla="*/ 243870 h 487738"/>
                  <a:gd name="connsiteX56" fmla="*/ 127117 w 446163"/>
                  <a:gd name="connsiteY56" fmla="*/ 248748 h 487738"/>
                  <a:gd name="connsiteX57" fmla="*/ 145470 w 446163"/>
                  <a:gd name="connsiteY57" fmla="*/ 274354 h 487738"/>
                  <a:gd name="connsiteX58" fmla="*/ 84382 w 446163"/>
                  <a:gd name="connsiteY58" fmla="*/ 309716 h 487738"/>
                  <a:gd name="connsiteX59" fmla="*/ 59933 w 446163"/>
                  <a:gd name="connsiteY59" fmla="*/ 296303 h 487738"/>
                  <a:gd name="connsiteX60" fmla="*/ 59933 w 446163"/>
                  <a:gd name="connsiteY60" fmla="*/ 195096 h 487738"/>
                  <a:gd name="connsiteX61" fmla="*/ 184613 w 446163"/>
                  <a:gd name="connsiteY61" fmla="*/ 79258 h 487738"/>
                  <a:gd name="connsiteX62" fmla="*/ 188270 w 446163"/>
                  <a:gd name="connsiteY62" fmla="*/ 84135 h 487738"/>
                  <a:gd name="connsiteX63" fmla="*/ 212718 w 446163"/>
                  <a:gd name="connsiteY63" fmla="*/ 97548 h 487738"/>
                  <a:gd name="connsiteX64" fmla="*/ 212718 w 446163"/>
                  <a:gd name="connsiteY64" fmla="*/ 181683 h 487738"/>
                  <a:gd name="connsiteX65" fmla="*/ 165041 w 446163"/>
                  <a:gd name="connsiteY65" fmla="*/ 197535 h 487738"/>
                  <a:gd name="connsiteX66" fmla="*/ 97793 w 446163"/>
                  <a:gd name="connsiteY66" fmla="*/ 158516 h 487738"/>
                  <a:gd name="connsiteX67" fmla="*/ 96574 w 446163"/>
                  <a:gd name="connsiteY67" fmla="*/ 129251 h 487738"/>
                  <a:gd name="connsiteX68" fmla="*/ 184613 w 446163"/>
                  <a:gd name="connsiteY68" fmla="*/ 79258 h 487738"/>
                  <a:gd name="connsiteX69" fmla="*/ 257957 w 446163"/>
                  <a:gd name="connsiteY69" fmla="*/ 84135 h 487738"/>
                  <a:gd name="connsiteX70" fmla="*/ 260395 w 446163"/>
                  <a:gd name="connsiteY70" fmla="*/ 80477 h 487738"/>
                  <a:gd name="connsiteX71" fmla="*/ 347151 w 446163"/>
                  <a:gd name="connsiteY71" fmla="*/ 130470 h 487738"/>
                  <a:gd name="connsiteX72" fmla="*/ 345932 w 446163"/>
                  <a:gd name="connsiteY72" fmla="*/ 158516 h 487738"/>
                  <a:gd name="connsiteX73" fmla="*/ 281121 w 446163"/>
                  <a:gd name="connsiteY73" fmla="*/ 197535 h 487738"/>
                  <a:gd name="connsiteX74" fmla="*/ 235947 w 446163"/>
                  <a:gd name="connsiteY74" fmla="*/ 181683 h 487738"/>
                  <a:gd name="connsiteX75" fmla="*/ 235947 w 446163"/>
                  <a:gd name="connsiteY75" fmla="*/ 96329 h 487738"/>
                  <a:gd name="connsiteX76" fmla="*/ 257957 w 446163"/>
                  <a:gd name="connsiteY76" fmla="*/ 84135 h 487738"/>
                  <a:gd name="connsiteX77" fmla="*/ 284844 w 446163"/>
                  <a:gd name="connsiteY77" fmla="*/ 258502 h 487738"/>
                  <a:gd name="connsiteX78" fmla="*/ 162603 w 446163"/>
                  <a:gd name="connsiteY78" fmla="*/ 258502 h 487738"/>
                  <a:gd name="connsiteX79" fmla="*/ 150346 w 446163"/>
                  <a:gd name="connsiteY79" fmla="*/ 243870 h 487738"/>
                  <a:gd name="connsiteX80" fmla="*/ 162603 w 446163"/>
                  <a:gd name="connsiteY80" fmla="*/ 229238 h 487738"/>
                  <a:gd name="connsiteX81" fmla="*/ 284844 w 446163"/>
                  <a:gd name="connsiteY81" fmla="*/ 229238 h 487738"/>
                  <a:gd name="connsiteX82" fmla="*/ 297036 w 446163"/>
                  <a:gd name="connsiteY82" fmla="*/ 243870 h 487738"/>
                  <a:gd name="connsiteX83" fmla="*/ 284844 w 446163"/>
                  <a:gd name="connsiteY83" fmla="*/ 258502 h 487738"/>
                  <a:gd name="connsiteX84" fmla="*/ 360626 w 446163"/>
                  <a:gd name="connsiteY84" fmla="*/ 309716 h 487738"/>
                  <a:gd name="connsiteX85" fmla="*/ 360626 w 446163"/>
                  <a:gd name="connsiteY85" fmla="*/ 309716 h 487738"/>
                  <a:gd name="connsiteX86" fmla="*/ 299474 w 446163"/>
                  <a:gd name="connsiteY86" fmla="*/ 275574 h 487738"/>
                  <a:gd name="connsiteX87" fmla="*/ 300693 w 446163"/>
                  <a:gd name="connsiteY87" fmla="*/ 274354 h 487738"/>
                  <a:gd name="connsiteX88" fmla="*/ 319045 w 446163"/>
                  <a:gd name="connsiteY88" fmla="*/ 248748 h 487738"/>
                  <a:gd name="connsiteX89" fmla="*/ 321484 w 446163"/>
                  <a:gd name="connsiteY89" fmla="*/ 243870 h 487738"/>
                  <a:gd name="connsiteX90" fmla="*/ 319045 w 446163"/>
                  <a:gd name="connsiteY90" fmla="*/ 238993 h 487738"/>
                  <a:gd name="connsiteX91" fmla="*/ 300693 w 446163"/>
                  <a:gd name="connsiteY91" fmla="*/ 213386 h 487738"/>
                  <a:gd name="connsiteX92" fmla="*/ 359343 w 446163"/>
                  <a:gd name="connsiteY92" fmla="*/ 179245 h 487738"/>
                  <a:gd name="connsiteX93" fmla="*/ 361846 w 446163"/>
                  <a:gd name="connsiteY93" fmla="*/ 181683 h 487738"/>
                  <a:gd name="connsiteX94" fmla="*/ 385011 w 446163"/>
                  <a:gd name="connsiteY94" fmla="*/ 195096 h 487738"/>
                  <a:gd name="connsiteX95" fmla="*/ 385011 w 446163"/>
                  <a:gd name="connsiteY95" fmla="*/ 297522 h 487738"/>
                  <a:gd name="connsiteX96" fmla="*/ 360626 w 446163"/>
                  <a:gd name="connsiteY96" fmla="*/ 309716 h 487738"/>
                  <a:gd name="connsiteX97" fmla="*/ 376476 w 446163"/>
                  <a:gd name="connsiteY97" fmla="*/ 128032 h 487738"/>
                  <a:gd name="connsiteX98" fmla="*/ 414399 w 446163"/>
                  <a:gd name="connsiteY98" fmla="*/ 128032 h 487738"/>
                  <a:gd name="connsiteX99" fmla="*/ 421715 w 446163"/>
                  <a:gd name="connsiteY99" fmla="*/ 146322 h 487738"/>
                  <a:gd name="connsiteX100" fmla="*/ 414399 w 446163"/>
                  <a:gd name="connsiteY100" fmla="*/ 164613 h 487738"/>
                  <a:gd name="connsiteX101" fmla="*/ 394828 w 446163"/>
                  <a:gd name="connsiteY101" fmla="*/ 171928 h 487738"/>
                  <a:gd name="connsiteX102" fmla="*/ 376476 w 446163"/>
                  <a:gd name="connsiteY102" fmla="*/ 164613 h 487738"/>
                  <a:gd name="connsiteX103" fmla="*/ 372818 w 446163"/>
                  <a:gd name="connsiteY103" fmla="*/ 131690 h 487738"/>
                  <a:gd name="connsiteX104" fmla="*/ 376476 w 446163"/>
                  <a:gd name="connsiteY104" fmla="*/ 128032 h 487738"/>
                  <a:gd name="connsiteX105" fmla="*/ 204119 w 446163"/>
                  <a:gd name="connsiteY105" fmla="*/ 30484 h 487738"/>
                  <a:gd name="connsiteX106" fmla="*/ 242043 w 446163"/>
                  <a:gd name="connsiteY106" fmla="*/ 30484 h 487738"/>
                  <a:gd name="connsiteX107" fmla="*/ 246920 w 446163"/>
                  <a:gd name="connsiteY107" fmla="*/ 60968 h 487738"/>
                  <a:gd name="connsiteX108" fmla="*/ 242043 w 446163"/>
                  <a:gd name="connsiteY108" fmla="*/ 68284 h 487738"/>
                  <a:gd name="connsiteX109" fmla="*/ 204119 w 446163"/>
                  <a:gd name="connsiteY109" fmla="*/ 68284 h 487738"/>
                  <a:gd name="connsiteX110" fmla="*/ 198024 w 446163"/>
                  <a:gd name="connsiteY110" fmla="*/ 59748 h 487738"/>
                  <a:gd name="connsiteX111" fmla="*/ 204119 w 446163"/>
                  <a:gd name="connsiteY111" fmla="*/ 30484 h 487738"/>
                  <a:gd name="connsiteX112" fmla="*/ 23229 w 446163"/>
                  <a:gd name="connsiteY112" fmla="*/ 146322 h 487738"/>
                  <a:gd name="connsiteX113" fmla="*/ 30608 w 446163"/>
                  <a:gd name="connsiteY113" fmla="*/ 128032 h 487738"/>
                  <a:gd name="connsiteX114" fmla="*/ 68468 w 446163"/>
                  <a:gd name="connsiteY114" fmla="*/ 128032 h 487738"/>
                  <a:gd name="connsiteX115" fmla="*/ 72125 w 446163"/>
                  <a:gd name="connsiteY115" fmla="*/ 131690 h 487738"/>
                  <a:gd name="connsiteX116" fmla="*/ 68468 w 446163"/>
                  <a:gd name="connsiteY116" fmla="*/ 165832 h 487738"/>
                  <a:gd name="connsiteX117" fmla="*/ 48896 w 446163"/>
                  <a:gd name="connsiteY117" fmla="*/ 173148 h 487738"/>
                  <a:gd name="connsiteX118" fmla="*/ 30608 w 446163"/>
                  <a:gd name="connsiteY118" fmla="*/ 165832 h 487738"/>
                  <a:gd name="connsiteX119" fmla="*/ 23229 w 446163"/>
                  <a:gd name="connsiteY119" fmla="*/ 146322 h 487738"/>
                  <a:gd name="connsiteX120" fmla="*/ 30608 w 446163"/>
                  <a:gd name="connsiteY120" fmla="*/ 363367 h 487738"/>
                  <a:gd name="connsiteX121" fmla="*/ 23229 w 446163"/>
                  <a:gd name="connsiteY121" fmla="*/ 345079 h 487738"/>
                  <a:gd name="connsiteX122" fmla="*/ 30608 w 446163"/>
                  <a:gd name="connsiteY122" fmla="*/ 326785 h 487738"/>
                  <a:gd name="connsiteX123" fmla="*/ 48896 w 446163"/>
                  <a:gd name="connsiteY123" fmla="*/ 319470 h 487738"/>
                  <a:gd name="connsiteX124" fmla="*/ 68468 w 446163"/>
                  <a:gd name="connsiteY124" fmla="*/ 326785 h 487738"/>
                  <a:gd name="connsiteX125" fmla="*/ 72125 w 446163"/>
                  <a:gd name="connsiteY125" fmla="*/ 358490 h 487738"/>
                  <a:gd name="connsiteX126" fmla="*/ 68468 w 446163"/>
                  <a:gd name="connsiteY126" fmla="*/ 364586 h 487738"/>
                  <a:gd name="connsiteX127" fmla="*/ 30608 w 446163"/>
                  <a:gd name="connsiteY127" fmla="*/ 363367 h 487738"/>
                  <a:gd name="connsiteX128" fmla="*/ 242043 w 446163"/>
                  <a:gd name="connsiteY128" fmla="*/ 457258 h 487738"/>
                  <a:gd name="connsiteX129" fmla="*/ 204119 w 446163"/>
                  <a:gd name="connsiteY129" fmla="*/ 457258 h 487738"/>
                  <a:gd name="connsiteX130" fmla="*/ 198024 w 446163"/>
                  <a:gd name="connsiteY130" fmla="*/ 427991 h 487738"/>
                  <a:gd name="connsiteX131" fmla="*/ 204119 w 446163"/>
                  <a:gd name="connsiteY131" fmla="*/ 419457 h 487738"/>
                  <a:gd name="connsiteX132" fmla="*/ 242043 w 446163"/>
                  <a:gd name="connsiteY132" fmla="*/ 419457 h 487738"/>
                  <a:gd name="connsiteX133" fmla="*/ 246920 w 446163"/>
                  <a:gd name="connsiteY133" fmla="*/ 426772 h 487738"/>
                  <a:gd name="connsiteX134" fmla="*/ 242043 w 446163"/>
                  <a:gd name="connsiteY134" fmla="*/ 457258 h 487738"/>
                  <a:gd name="connsiteX135" fmla="*/ 414399 w 446163"/>
                  <a:gd name="connsiteY135" fmla="*/ 363367 h 487738"/>
                  <a:gd name="connsiteX136" fmla="*/ 376476 w 446163"/>
                  <a:gd name="connsiteY136" fmla="*/ 363367 h 487738"/>
                  <a:gd name="connsiteX137" fmla="*/ 371600 w 446163"/>
                  <a:gd name="connsiteY137" fmla="*/ 357271 h 487738"/>
                  <a:gd name="connsiteX138" fmla="*/ 376476 w 446163"/>
                  <a:gd name="connsiteY138" fmla="*/ 325566 h 487738"/>
                  <a:gd name="connsiteX139" fmla="*/ 394828 w 446163"/>
                  <a:gd name="connsiteY139" fmla="*/ 318250 h 487738"/>
                  <a:gd name="connsiteX140" fmla="*/ 414399 w 446163"/>
                  <a:gd name="connsiteY140" fmla="*/ 325566 h 487738"/>
                  <a:gd name="connsiteX141" fmla="*/ 421715 w 446163"/>
                  <a:gd name="connsiteY141" fmla="*/ 343860 h 487738"/>
                  <a:gd name="connsiteX142" fmla="*/ 414399 w 446163"/>
                  <a:gd name="connsiteY142" fmla="*/ 363367 h 487738"/>
                  <a:gd name="connsiteX143" fmla="*/ 253016 w 446163"/>
                  <a:gd name="connsiteY143" fmla="*/ 243870 h 487738"/>
                  <a:gd name="connsiteX144" fmla="*/ 224911 w 446163"/>
                  <a:gd name="connsiteY144" fmla="*/ 271916 h 487738"/>
                  <a:gd name="connsiteX145" fmla="*/ 196805 w 446163"/>
                  <a:gd name="connsiteY145" fmla="*/ 243870 h 487738"/>
                  <a:gd name="connsiteX146" fmla="*/ 224911 w 446163"/>
                  <a:gd name="connsiteY146" fmla="*/ 215825 h 487738"/>
                  <a:gd name="connsiteX147" fmla="*/ 253016 w 446163"/>
                  <a:gd name="connsiteY147" fmla="*/ 243870 h 48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446163" h="487738">
                    <a:moveTo>
                      <a:pt x="405801" y="297522"/>
                    </a:moveTo>
                    <a:lnTo>
                      <a:pt x="405801" y="195096"/>
                    </a:lnTo>
                    <a:cubicBezTo>
                      <a:pt x="415619" y="192657"/>
                      <a:pt x="424153" y="187780"/>
                      <a:pt x="430250" y="180464"/>
                    </a:cubicBezTo>
                    <a:cubicBezTo>
                      <a:pt x="440067" y="170709"/>
                      <a:pt x="444944" y="158516"/>
                      <a:pt x="444944" y="145103"/>
                    </a:cubicBezTo>
                    <a:cubicBezTo>
                      <a:pt x="444944" y="131690"/>
                      <a:pt x="440067" y="119496"/>
                      <a:pt x="430250" y="109741"/>
                    </a:cubicBezTo>
                    <a:cubicBezTo>
                      <a:pt x="410678" y="90232"/>
                      <a:pt x="380134" y="90232"/>
                      <a:pt x="360626" y="109741"/>
                    </a:cubicBezTo>
                    <a:lnTo>
                      <a:pt x="271369" y="60968"/>
                    </a:lnTo>
                    <a:cubicBezTo>
                      <a:pt x="275026" y="45116"/>
                      <a:pt x="270149" y="26826"/>
                      <a:pt x="257957" y="14632"/>
                    </a:cubicBezTo>
                    <a:cubicBezTo>
                      <a:pt x="238386" y="-4877"/>
                      <a:pt x="207842" y="-4877"/>
                      <a:pt x="188270" y="14632"/>
                    </a:cubicBezTo>
                    <a:cubicBezTo>
                      <a:pt x="176014" y="26826"/>
                      <a:pt x="171137" y="42677"/>
                      <a:pt x="174795" y="58529"/>
                    </a:cubicBezTo>
                    <a:lnTo>
                      <a:pt x="84382" y="110961"/>
                    </a:lnTo>
                    <a:cubicBezTo>
                      <a:pt x="64810" y="92671"/>
                      <a:pt x="34266" y="92671"/>
                      <a:pt x="14695" y="112181"/>
                    </a:cubicBezTo>
                    <a:cubicBezTo>
                      <a:pt x="4941" y="120716"/>
                      <a:pt x="0" y="132910"/>
                      <a:pt x="0" y="146322"/>
                    </a:cubicBezTo>
                    <a:cubicBezTo>
                      <a:pt x="0" y="159735"/>
                      <a:pt x="4941" y="171928"/>
                      <a:pt x="14695" y="181683"/>
                    </a:cubicBezTo>
                    <a:cubicBezTo>
                      <a:pt x="20791" y="187780"/>
                      <a:pt x="28170" y="192657"/>
                      <a:pt x="36704" y="193877"/>
                    </a:cubicBezTo>
                    <a:lnTo>
                      <a:pt x="36704" y="296303"/>
                    </a:lnTo>
                    <a:cubicBezTo>
                      <a:pt x="28170" y="298741"/>
                      <a:pt x="20791" y="302400"/>
                      <a:pt x="14695" y="308496"/>
                    </a:cubicBezTo>
                    <a:cubicBezTo>
                      <a:pt x="4941" y="319470"/>
                      <a:pt x="0" y="331662"/>
                      <a:pt x="0" y="345079"/>
                    </a:cubicBezTo>
                    <a:cubicBezTo>
                      <a:pt x="0" y="358490"/>
                      <a:pt x="4941" y="370682"/>
                      <a:pt x="14695" y="380436"/>
                    </a:cubicBezTo>
                    <a:cubicBezTo>
                      <a:pt x="24448" y="388970"/>
                      <a:pt x="36704" y="393854"/>
                      <a:pt x="48896" y="393854"/>
                    </a:cubicBezTo>
                    <a:cubicBezTo>
                      <a:pt x="61153" y="393854"/>
                      <a:pt x="74564" y="388970"/>
                      <a:pt x="84382" y="379217"/>
                    </a:cubicBezTo>
                    <a:lnTo>
                      <a:pt x="85600" y="377998"/>
                    </a:lnTo>
                    <a:lnTo>
                      <a:pt x="174795" y="429210"/>
                    </a:lnTo>
                    <a:cubicBezTo>
                      <a:pt x="172356" y="445066"/>
                      <a:pt x="177233" y="460916"/>
                      <a:pt x="188270" y="473108"/>
                    </a:cubicBezTo>
                    <a:cubicBezTo>
                      <a:pt x="198024" y="482862"/>
                      <a:pt x="210280" y="487738"/>
                      <a:pt x="223691" y="487738"/>
                    </a:cubicBezTo>
                    <a:cubicBezTo>
                      <a:pt x="235947" y="487738"/>
                      <a:pt x="249358" y="482862"/>
                      <a:pt x="259176" y="473108"/>
                    </a:cubicBezTo>
                    <a:cubicBezTo>
                      <a:pt x="271369" y="460916"/>
                      <a:pt x="276245" y="443847"/>
                      <a:pt x="272587" y="427991"/>
                    </a:cubicBezTo>
                    <a:lnTo>
                      <a:pt x="359343" y="377998"/>
                    </a:lnTo>
                    <a:cubicBezTo>
                      <a:pt x="359343" y="379217"/>
                      <a:pt x="360626" y="379217"/>
                      <a:pt x="360626" y="380436"/>
                    </a:cubicBezTo>
                    <a:cubicBezTo>
                      <a:pt x="370380" y="390190"/>
                      <a:pt x="382572" y="395073"/>
                      <a:pt x="396047" y="395073"/>
                    </a:cubicBezTo>
                    <a:cubicBezTo>
                      <a:pt x="408239" y="395073"/>
                      <a:pt x="421715" y="390190"/>
                      <a:pt x="431468" y="380436"/>
                    </a:cubicBezTo>
                    <a:cubicBezTo>
                      <a:pt x="441286" y="370682"/>
                      <a:pt x="446163" y="358490"/>
                      <a:pt x="446163" y="345079"/>
                    </a:cubicBezTo>
                    <a:cubicBezTo>
                      <a:pt x="446163" y="331662"/>
                      <a:pt x="441286" y="319470"/>
                      <a:pt x="431468" y="309716"/>
                    </a:cubicBezTo>
                    <a:cubicBezTo>
                      <a:pt x="422934" y="302400"/>
                      <a:pt x="414399" y="299960"/>
                      <a:pt x="405801" y="297522"/>
                    </a:cubicBezTo>
                    <a:close/>
                    <a:moveTo>
                      <a:pt x="261615" y="407265"/>
                    </a:moveTo>
                    <a:cubicBezTo>
                      <a:pt x="260395" y="406046"/>
                      <a:pt x="259176" y="404826"/>
                      <a:pt x="257957" y="403607"/>
                    </a:cubicBezTo>
                    <a:cubicBezTo>
                      <a:pt x="251797" y="397511"/>
                      <a:pt x="243263" y="392634"/>
                      <a:pt x="234728" y="391415"/>
                    </a:cubicBezTo>
                    <a:lnTo>
                      <a:pt x="234728" y="306057"/>
                    </a:lnTo>
                    <a:cubicBezTo>
                      <a:pt x="250578" y="304838"/>
                      <a:pt x="265272" y="298741"/>
                      <a:pt x="278683" y="290206"/>
                    </a:cubicBezTo>
                    <a:lnTo>
                      <a:pt x="347151" y="329223"/>
                    </a:lnTo>
                    <a:cubicBezTo>
                      <a:pt x="344713" y="337758"/>
                      <a:pt x="343494" y="347518"/>
                      <a:pt x="347151" y="357271"/>
                    </a:cubicBezTo>
                    <a:lnTo>
                      <a:pt x="261615" y="407265"/>
                    </a:lnTo>
                    <a:close/>
                    <a:moveTo>
                      <a:pt x="188270" y="403607"/>
                    </a:moveTo>
                    <a:cubicBezTo>
                      <a:pt x="187051" y="404826"/>
                      <a:pt x="184613" y="407265"/>
                      <a:pt x="183393" y="408484"/>
                    </a:cubicBezTo>
                    <a:lnTo>
                      <a:pt x="96574" y="358490"/>
                    </a:lnTo>
                    <a:cubicBezTo>
                      <a:pt x="99011" y="348737"/>
                      <a:pt x="99011" y="338977"/>
                      <a:pt x="96574" y="329223"/>
                    </a:cubicBezTo>
                    <a:lnTo>
                      <a:pt x="165041" y="288986"/>
                    </a:lnTo>
                    <a:cubicBezTo>
                      <a:pt x="179672" y="297522"/>
                      <a:pt x="195585" y="303619"/>
                      <a:pt x="212718" y="304838"/>
                    </a:cubicBezTo>
                    <a:lnTo>
                      <a:pt x="212718" y="390190"/>
                    </a:lnTo>
                    <a:cubicBezTo>
                      <a:pt x="204119" y="392634"/>
                      <a:pt x="195585" y="396292"/>
                      <a:pt x="188270" y="403607"/>
                    </a:cubicBezTo>
                    <a:close/>
                    <a:moveTo>
                      <a:pt x="59933" y="195096"/>
                    </a:moveTo>
                    <a:cubicBezTo>
                      <a:pt x="69687" y="192657"/>
                      <a:pt x="78285" y="189000"/>
                      <a:pt x="84382" y="181683"/>
                    </a:cubicBezTo>
                    <a:cubicBezTo>
                      <a:pt x="85600" y="180464"/>
                      <a:pt x="85600" y="180464"/>
                      <a:pt x="86820" y="179245"/>
                    </a:cubicBezTo>
                    <a:lnTo>
                      <a:pt x="146689" y="213386"/>
                    </a:lnTo>
                    <a:cubicBezTo>
                      <a:pt x="139374" y="220703"/>
                      <a:pt x="133278" y="229238"/>
                      <a:pt x="128337" y="238993"/>
                    </a:cubicBezTo>
                    <a:lnTo>
                      <a:pt x="124679" y="243870"/>
                    </a:lnTo>
                    <a:lnTo>
                      <a:pt x="127117" y="248748"/>
                    </a:lnTo>
                    <a:cubicBezTo>
                      <a:pt x="132058" y="258502"/>
                      <a:pt x="138155" y="267038"/>
                      <a:pt x="145470" y="274354"/>
                    </a:cubicBezTo>
                    <a:lnTo>
                      <a:pt x="84382" y="309716"/>
                    </a:lnTo>
                    <a:cubicBezTo>
                      <a:pt x="77002" y="302400"/>
                      <a:pt x="68468" y="298741"/>
                      <a:pt x="59933" y="296303"/>
                    </a:cubicBezTo>
                    <a:lnTo>
                      <a:pt x="59933" y="195096"/>
                    </a:lnTo>
                    <a:close/>
                    <a:moveTo>
                      <a:pt x="184613" y="79258"/>
                    </a:moveTo>
                    <a:cubicBezTo>
                      <a:pt x="185832" y="80477"/>
                      <a:pt x="187051" y="82916"/>
                      <a:pt x="188270" y="84135"/>
                    </a:cubicBezTo>
                    <a:cubicBezTo>
                      <a:pt x="195585" y="91452"/>
                      <a:pt x="204119" y="95109"/>
                      <a:pt x="212718" y="97548"/>
                    </a:cubicBezTo>
                    <a:lnTo>
                      <a:pt x="212718" y="181683"/>
                    </a:lnTo>
                    <a:cubicBezTo>
                      <a:pt x="195585" y="182903"/>
                      <a:pt x="179672" y="189000"/>
                      <a:pt x="165041" y="197535"/>
                    </a:cubicBezTo>
                    <a:lnTo>
                      <a:pt x="97793" y="158516"/>
                    </a:lnTo>
                    <a:cubicBezTo>
                      <a:pt x="100231" y="148761"/>
                      <a:pt x="100231" y="139006"/>
                      <a:pt x="96574" y="129251"/>
                    </a:cubicBezTo>
                    <a:lnTo>
                      <a:pt x="184613" y="79258"/>
                    </a:lnTo>
                    <a:close/>
                    <a:moveTo>
                      <a:pt x="257957" y="84135"/>
                    </a:moveTo>
                    <a:cubicBezTo>
                      <a:pt x="259176" y="82916"/>
                      <a:pt x="260395" y="81697"/>
                      <a:pt x="260395" y="80477"/>
                    </a:cubicBezTo>
                    <a:lnTo>
                      <a:pt x="347151" y="130470"/>
                    </a:lnTo>
                    <a:cubicBezTo>
                      <a:pt x="343494" y="140225"/>
                      <a:pt x="343494" y="149980"/>
                      <a:pt x="345932" y="158516"/>
                    </a:cubicBezTo>
                    <a:lnTo>
                      <a:pt x="281121" y="197535"/>
                    </a:lnTo>
                    <a:cubicBezTo>
                      <a:pt x="267710" y="189000"/>
                      <a:pt x="251797" y="182903"/>
                      <a:pt x="235947" y="181683"/>
                    </a:cubicBezTo>
                    <a:lnTo>
                      <a:pt x="235947" y="96329"/>
                    </a:lnTo>
                    <a:cubicBezTo>
                      <a:pt x="243263" y="95109"/>
                      <a:pt x="251797" y="90232"/>
                      <a:pt x="257957" y="84135"/>
                    </a:cubicBezTo>
                    <a:close/>
                    <a:moveTo>
                      <a:pt x="284844" y="258502"/>
                    </a:moveTo>
                    <a:cubicBezTo>
                      <a:pt x="250578" y="292645"/>
                      <a:pt x="196805" y="292645"/>
                      <a:pt x="162603" y="258502"/>
                    </a:cubicBezTo>
                    <a:cubicBezTo>
                      <a:pt x="157726" y="253625"/>
                      <a:pt x="154004" y="248748"/>
                      <a:pt x="150346" y="243870"/>
                    </a:cubicBezTo>
                    <a:cubicBezTo>
                      <a:pt x="154004" y="238993"/>
                      <a:pt x="157726" y="234115"/>
                      <a:pt x="162603" y="229238"/>
                    </a:cubicBezTo>
                    <a:cubicBezTo>
                      <a:pt x="196805" y="195096"/>
                      <a:pt x="250578" y="195096"/>
                      <a:pt x="284844" y="229238"/>
                    </a:cubicBezTo>
                    <a:cubicBezTo>
                      <a:pt x="289721" y="234115"/>
                      <a:pt x="293378" y="238993"/>
                      <a:pt x="297036" y="243870"/>
                    </a:cubicBezTo>
                    <a:cubicBezTo>
                      <a:pt x="292159" y="248748"/>
                      <a:pt x="288501" y="253625"/>
                      <a:pt x="284844" y="258502"/>
                    </a:cubicBezTo>
                    <a:close/>
                    <a:moveTo>
                      <a:pt x="360626" y="309716"/>
                    </a:moveTo>
                    <a:cubicBezTo>
                      <a:pt x="360626" y="309716"/>
                      <a:pt x="359343" y="309716"/>
                      <a:pt x="360626" y="309716"/>
                    </a:cubicBezTo>
                    <a:lnTo>
                      <a:pt x="299474" y="275574"/>
                    </a:lnTo>
                    <a:cubicBezTo>
                      <a:pt x="299474" y="275574"/>
                      <a:pt x="300693" y="275573"/>
                      <a:pt x="300693" y="274354"/>
                    </a:cubicBezTo>
                    <a:cubicBezTo>
                      <a:pt x="308008" y="267038"/>
                      <a:pt x="314168" y="258502"/>
                      <a:pt x="319045" y="248748"/>
                    </a:cubicBezTo>
                    <a:lnTo>
                      <a:pt x="321484" y="243870"/>
                    </a:lnTo>
                    <a:lnTo>
                      <a:pt x="319045" y="238993"/>
                    </a:lnTo>
                    <a:cubicBezTo>
                      <a:pt x="314168" y="229238"/>
                      <a:pt x="308008" y="220703"/>
                      <a:pt x="300693" y="213386"/>
                    </a:cubicBezTo>
                    <a:lnTo>
                      <a:pt x="359343" y="179245"/>
                    </a:lnTo>
                    <a:cubicBezTo>
                      <a:pt x="360626" y="180464"/>
                      <a:pt x="360626" y="180464"/>
                      <a:pt x="361846" y="181683"/>
                    </a:cubicBezTo>
                    <a:cubicBezTo>
                      <a:pt x="367942" y="187780"/>
                      <a:pt x="376476" y="192657"/>
                      <a:pt x="385011" y="195096"/>
                    </a:cubicBezTo>
                    <a:lnTo>
                      <a:pt x="385011" y="297522"/>
                    </a:lnTo>
                    <a:cubicBezTo>
                      <a:pt x="374038" y="298741"/>
                      <a:pt x="366723" y="303619"/>
                      <a:pt x="360626" y="309716"/>
                    </a:cubicBezTo>
                    <a:close/>
                    <a:moveTo>
                      <a:pt x="376476" y="128032"/>
                    </a:moveTo>
                    <a:cubicBezTo>
                      <a:pt x="387513" y="117058"/>
                      <a:pt x="403363" y="117058"/>
                      <a:pt x="414399" y="128032"/>
                    </a:cubicBezTo>
                    <a:cubicBezTo>
                      <a:pt x="419276" y="132910"/>
                      <a:pt x="421715" y="140225"/>
                      <a:pt x="421715" y="146322"/>
                    </a:cubicBezTo>
                    <a:cubicBezTo>
                      <a:pt x="421715" y="153638"/>
                      <a:pt x="419276" y="159735"/>
                      <a:pt x="414399" y="164613"/>
                    </a:cubicBezTo>
                    <a:cubicBezTo>
                      <a:pt x="409458" y="169490"/>
                      <a:pt x="402144" y="173148"/>
                      <a:pt x="394828" y="171928"/>
                    </a:cubicBezTo>
                    <a:cubicBezTo>
                      <a:pt x="387513" y="171928"/>
                      <a:pt x="381353" y="169490"/>
                      <a:pt x="376476" y="164613"/>
                    </a:cubicBezTo>
                    <a:cubicBezTo>
                      <a:pt x="367942" y="156077"/>
                      <a:pt x="365503" y="142664"/>
                      <a:pt x="372818" y="131690"/>
                    </a:cubicBezTo>
                    <a:cubicBezTo>
                      <a:pt x="374038" y="130470"/>
                      <a:pt x="375257" y="129251"/>
                      <a:pt x="376476" y="128032"/>
                    </a:cubicBezTo>
                    <a:close/>
                    <a:moveTo>
                      <a:pt x="204119" y="30484"/>
                    </a:moveTo>
                    <a:cubicBezTo>
                      <a:pt x="215157" y="19510"/>
                      <a:pt x="231006" y="19510"/>
                      <a:pt x="242043" y="30484"/>
                    </a:cubicBezTo>
                    <a:cubicBezTo>
                      <a:pt x="250578" y="39019"/>
                      <a:pt x="251797" y="51213"/>
                      <a:pt x="246920" y="60968"/>
                    </a:cubicBezTo>
                    <a:cubicBezTo>
                      <a:pt x="245701" y="63406"/>
                      <a:pt x="243263" y="65845"/>
                      <a:pt x="242043" y="68284"/>
                    </a:cubicBezTo>
                    <a:cubicBezTo>
                      <a:pt x="231006" y="79258"/>
                      <a:pt x="215157" y="79258"/>
                      <a:pt x="204119" y="68284"/>
                    </a:cubicBezTo>
                    <a:cubicBezTo>
                      <a:pt x="201681" y="65845"/>
                      <a:pt x="199243" y="63406"/>
                      <a:pt x="198024" y="59748"/>
                    </a:cubicBezTo>
                    <a:cubicBezTo>
                      <a:pt x="194366" y="49994"/>
                      <a:pt x="196805" y="37800"/>
                      <a:pt x="204119" y="30484"/>
                    </a:cubicBezTo>
                    <a:close/>
                    <a:moveTo>
                      <a:pt x="23229" y="146322"/>
                    </a:moveTo>
                    <a:cubicBezTo>
                      <a:pt x="23229" y="139006"/>
                      <a:pt x="25667" y="132910"/>
                      <a:pt x="30608" y="128032"/>
                    </a:cubicBezTo>
                    <a:cubicBezTo>
                      <a:pt x="41581" y="117058"/>
                      <a:pt x="57495" y="117058"/>
                      <a:pt x="68468" y="128032"/>
                    </a:cubicBezTo>
                    <a:cubicBezTo>
                      <a:pt x="69687" y="129251"/>
                      <a:pt x="70906" y="130470"/>
                      <a:pt x="72125" y="131690"/>
                    </a:cubicBezTo>
                    <a:cubicBezTo>
                      <a:pt x="79505" y="142664"/>
                      <a:pt x="78285" y="156077"/>
                      <a:pt x="68468" y="165832"/>
                    </a:cubicBezTo>
                    <a:cubicBezTo>
                      <a:pt x="63591" y="170709"/>
                      <a:pt x="56276" y="174367"/>
                      <a:pt x="48896" y="173148"/>
                    </a:cubicBezTo>
                    <a:cubicBezTo>
                      <a:pt x="41581" y="173148"/>
                      <a:pt x="35485" y="170709"/>
                      <a:pt x="30608" y="165832"/>
                    </a:cubicBezTo>
                    <a:cubicBezTo>
                      <a:pt x="25667" y="160954"/>
                      <a:pt x="23229" y="153638"/>
                      <a:pt x="23229" y="146322"/>
                    </a:cubicBezTo>
                    <a:close/>
                    <a:moveTo>
                      <a:pt x="30608" y="363367"/>
                    </a:moveTo>
                    <a:cubicBezTo>
                      <a:pt x="25667" y="358490"/>
                      <a:pt x="23229" y="351175"/>
                      <a:pt x="23229" y="345079"/>
                    </a:cubicBezTo>
                    <a:cubicBezTo>
                      <a:pt x="23229" y="337758"/>
                      <a:pt x="25667" y="331662"/>
                      <a:pt x="30608" y="326785"/>
                    </a:cubicBezTo>
                    <a:cubicBezTo>
                      <a:pt x="35485" y="321908"/>
                      <a:pt x="41581" y="319470"/>
                      <a:pt x="48896" y="319470"/>
                    </a:cubicBezTo>
                    <a:cubicBezTo>
                      <a:pt x="56276" y="319470"/>
                      <a:pt x="63591" y="321908"/>
                      <a:pt x="68468" y="326785"/>
                    </a:cubicBezTo>
                    <a:cubicBezTo>
                      <a:pt x="77002" y="335319"/>
                      <a:pt x="78285" y="348737"/>
                      <a:pt x="72125" y="358490"/>
                    </a:cubicBezTo>
                    <a:cubicBezTo>
                      <a:pt x="70906" y="360929"/>
                      <a:pt x="69687" y="362148"/>
                      <a:pt x="68468" y="364586"/>
                    </a:cubicBezTo>
                    <a:cubicBezTo>
                      <a:pt x="57495" y="374340"/>
                      <a:pt x="41581" y="374340"/>
                      <a:pt x="30608" y="363367"/>
                    </a:cubicBezTo>
                    <a:close/>
                    <a:moveTo>
                      <a:pt x="242043" y="457258"/>
                    </a:moveTo>
                    <a:cubicBezTo>
                      <a:pt x="231006" y="468231"/>
                      <a:pt x="215157" y="468231"/>
                      <a:pt x="204119" y="457258"/>
                    </a:cubicBezTo>
                    <a:cubicBezTo>
                      <a:pt x="196805" y="449943"/>
                      <a:pt x="194366" y="438964"/>
                      <a:pt x="198024" y="427991"/>
                    </a:cubicBezTo>
                    <a:cubicBezTo>
                      <a:pt x="199243" y="424334"/>
                      <a:pt x="201681" y="421895"/>
                      <a:pt x="204119" y="419457"/>
                    </a:cubicBezTo>
                    <a:cubicBezTo>
                      <a:pt x="215157" y="408484"/>
                      <a:pt x="231006" y="408484"/>
                      <a:pt x="242043" y="419457"/>
                    </a:cubicBezTo>
                    <a:cubicBezTo>
                      <a:pt x="244482" y="421895"/>
                      <a:pt x="245701" y="424334"/>
                      <a:pt x="246920" y="426772"/>
                    </a:cubicBezTo>
                    <a:cubicBezTo>
                      <a:pt x="251797" y="437745"/>
                      <a:pt x="250578" y="449943"/>
                      <a:pt x="242043" y="457258"/>
                    </a:cubicBezTo>
                    <a:close/>
                    <a:moveTo>
                      <a:pt x="414399" y="363367"/>
                    </a:moveTo>
                    <a:cubicBezTo>
                      <a:pt x="403363" y="374340"/>
                      <a:pt x="387513" y="374340"/>
                      <a:pt x="376476" y="363367"/>
                    </a:cubicBezTo>
                    <a:cubicBezTo>
                      <a:pt x="375257" y="360929"/>
                      <a:pt x="372818" y="359710"/>
                      <a:pt x="371600" y="357271"/>
                    </a:cubicBezTo>
                    <a:cubicBezTo>
                      <a:pt x="365503" y="347518"/>
                      <a:pt x="367942" y="334100"/>
                      <a:pt x="376476" y="325566"/>
                    </a:cubicBezTo>
                    <a:cubicBezTo>
                      <a:pt x="381353" y="320689"/>
                      <a:pt x="387513" y="318250"/>
                      <a:pt x="394828" y="318250"/>
                    </a:cubicBezTo>
                    <a:cubicBezTo>
                      <a:pt x="402144" y="318250"/>
                      <a:pt x="409458" y="320689"/>
                      <a:pt x="414399" y="325566"/>
                    </a:cubicBezTo>
                    <a:cubicBezTo>
                      <a:pt x="419276" y="330442"/>
                      <a:pt x="421715" y="337758"/>
                      <a:pt x="421715" y="343860"/>
                    </a:cubicBezTo>
                    <a:cubicBezTo>
                      <a:pt x="421715" y="352394"/>
                      <a:pt x="419276" y="358490"/>
                      <a:pt x="414399" y="363367"/>
                    </a:cubicBezTo>
                    <a:close/>
                    <a:moveTo>
                      <a:pt x="253016" y="243870"/>
                    </a:moveTo>
                    <a:cubicBezTo>
                      <a:pt x="253016" y="259722"/>
                      <a:pt x="240824" y="271916"/>
                      <a:pt x="224911" y="271916"/>
                    </a:cubicBezTo>
                    <a:cubicBezTo>
                      <a:pt x="209060" y="271916"/>
                      <a:pt x="196805" y="259722"/>
                      <a:pt x="196805" y="243870"/>
                    </a:cubicBezTo>
                    <a:cubicBezTo>
                      <a:pt x="196805" y="228019"/>
                      <a:pt x="209060" y="215825"/>
                      <a:pt x="224911" y="215825"/>
                    </a:cubicBezTo>
                    <a:cubicBezTo>
                      <a:pt x="239605" y="215825"/>
                      <a:pt x="253016" y="228019"/>
                      <a:pt x="253016" y="243870"/>
                    </a:cubicBezTo>
                    <a:close/>
                  </a:path>
                </a:pathLst>
              </a:custGeom>
              <a:solidFill>
                <a:srgbClr val="2D5967"/>
              </a:solidFill>
              <a:ln w="6417" cap="flat">
                <a:noFill/>
                <a:prstDash val="solid"/>
                <a:miter/>
              </a:ln>
            </p:spPr>
            <p:txBody>
              <a:bodyPr rtlCol="0" anchor="ctr"/>
              <a:lstStyle/>
              <a:p>
                <a:endParaRPr lang="en-US"/>
              </a:p>
            </p:txBody>
          </p:sp>
        </p:grpSp>
        <p:sp>
          <p:nvSpPr>
            <p:cNvPr id="296" name="TextBox 184">
              <a:extLst>
                <a:ext uri="{FF2B5EF4-FFF2-40B4-BE49-F238E27FC236}">
                  <a16:creationId xmlns:a16="http://schemas.microsoft.com/office/drawing/2014/main" id="{07A8CFB0-06AC-AB35-0CCE-7E8E259AE769}"/>
                </a:ext>
              </a:extLst>
            </p:cNvPr>
            <p:cNvSpPr txBox="1"/>
            <p:nvPr/>
          </p:nvSpPr>
          <p:spPr>
            <a:xfrm>
              <a:off x="8880740" y="2809441"/>
              <a:ext cx="1117853" cy="511048"/>
            </a:xfrm>
            <a:prstGeom prst="rect">
              <a:avLst/>
            </a:prstGeom>
            <a:noFill/>
          </p:spPr>
          <p:txBody>
            <a:bodyPr wrap="none" rtlCol="0">
              <a:spAutoFit/>
            </a:bodyPr>
            <a:lstStyle/>
            <a:p>
              <a:pPr algn="ctr"/>
              <a:r>
                <a:rPr lang="en-US" sz="1400" dirty="0">
                  <a:latin typeface="Oracle Sans"/>
                  <a:cs typeface="Oracle Sans"/>
                  <a:sym typeface="Oracle Sans"/>
                  <a:rtl val="0"/>
                </a:rPr>
                <a:t>Generative </a:t>
              </a:r>
            </a:p>
            <a:p>
              <a:pPr algn="ctr"/>
              <a:r>
                <a:rPr lang="en-US" sz="1400" dirty="0">
                  <a:latin typeface="Oracle Sans"/>
                  <a:cs typeface="Oracle Sans"/>
                  <a:sym typeface="Oracle Sans"/>
                  <a:rtl val="0"/>
                </a:rPr>
                <a:t>AI</a:t>
              </a:r>
              <a:endParaRPr lang="en-US" sz="1400" spc="0" baseline="0" dirty="0">
                <a:solidFill>
                  <a:srgbClr val="000000"/>
                </a:solidFill>
                <a:latin typeface="Oracle Sans"/>
                <a:cs typeface="Oracle Sans"/>
                <a:sym typeface="Oracle Sans"/>
                <a:rtl val="0"/>
              </a:endParaRPr>
            </a:p>
          </p:txBody>
        </p:sp>
      </p:grpSp>
      <p:cxnSp>
        <p:nvCxnSpPr>
          <p:cNvPr id="306" name="直線矢印コネクタ 305">
            <a:extLst>
              <a:ext uri="{FF2B5EF4-FFF2-40B4-BE49-F238E27FC236}">
                <a16:creationId xmlns:a16="http://schemas.microsoft.com/office/drawing/2014/main" id="{AD518027-522C-34C0-555A-526D48003C1E}"/>
              </a:ext>
            </a:extLst>
          </p:cNvPr>
          <p:cNvCxnSpPr>
            <a:cxnSpLocks/>
          </p:cNvCxnSpPr>
          <p:nvPr/>
        </p:nvCxnSpPr>
        <p:spPr>
          <a:xfrm flipH="1">
            <a:off x="11905212" y="5615550"/>
            <a:ext cx="1" cy="442103"/>
          </a:xfrm>
          <a:prstGeom prst="straightConnector1">
            <a:avLst/>
          </a:prstGeom>
          <a:ln>
            <a:headEnd type="triangle"/>
            <a:tailEnd type="none"/>
          </a:ln>
        </p:spPr>
        <p:style>
          <a:lnRef idx="1">
            <a:schemeClr val="dk1"/>
          </a:lnRef>
          <a:fillRef idx="0">
            <a:schemeClr val="dk1"/>
          </a:fillRef>
          <a:effectRef idx="0">
            <a:schemeClr val="dk1"/>
          </a:effectRef>
          <a:fontRef idx="minor">
            <a:schemeClr val="tx1"/>
          </a:fontRef>
        </p:style>
      </p:cxnSp>
      <p:grpSp>
        <p:nvGrpSpPr>
          <p:cNvPr id="316" name="Graphic 3">
            <a:extLst>
              <a:ext uri="{FF2B5EF4-FFF2-40B4-BE49-F238E27FC236}">
                <a16:creationId xmlns:a16="http://schemas.microsoft.com/office/drawing/2014/main" id="{116D8920-3021-8E70-1DBC-E0E1BD0EF150}"/>
              </a:ext>
            </a:extLst>
          </p:cNvPr>
          <p:cNvGrpSpPr/>
          <p:nvPr/>
        </p:nvGrpSpPr>
        <p:grpSpPr>
          <a:xfrm>
            <a:off x="11923130" y="6358222"/>
            <a:ext cx="1109599" cy="979472"/>
            <a:chOff x="8880740" y="2363804"/>
            <a:chExt cx="1117853" cy="956685"/>
          </a:xfrm>
        </p:grpSpPr>
        <p:grpSp>
          <p:nvGrpSpPr>
            <p:cNvPr id="317" name="Graphic 3">
              <a:extLst>
                <a:ext uri="{FF2B5EF4-FFF2-40B4-BE49-F238E27FC236}">
                  <a16:creationId xmlns:a16="http://schemas.microsoft.com/office/drawing/2014/main" id="{E5223296-9EC2-235A-3F69-C2BEB331879B}"/>
                </a:ext>
              </a:extLst>
            </p:cNvPr>
            <p:cNvGrpSpPr/>
            <p:nvPr/>
          </p:nvGrpSpPr>
          <p:grpSpPr>
            <a:xfrm>
              <a:off x="9189623" y="2363804"/>
              <a:ext cx="472985" cy="513347"/>
              <a:chOff x="9189623" y="2363804"/>
              <a:chExt cx="472985" cy="513347"/>
            </a:xfrm>
          </p:grpSpPr>
          <p:sp>
            <p:nvSpPr>
              <p:cNvPr id="115" name="Freeform: Shape 180">
                <a:extLst>
                  <a:ext uri="{FF2B5EF4-FFF2-40B4-BE49-F238E27FC236}">
                    <a16:creationId xmlns:a16="http://schemas.microsoft.com/office/drawing/2014/main" id="{6F14738B-56F1-2E4A-1CBA-D0C4ADC4E727}"/>
                  </a:ext>
                </a:extLst>
              </p:cNvPr>
              <p:cNvSpPr/>
              <p:nvPr/>
            </p:nvSpPr>
            <p:spPr>
              <a:xfrm>
                <a:off x="9196938" y="2371125"/>
                <a:ext cx="453478" cy="498717"/>
              </a:xfrm>
              <a:custGeom>
                <a:avLst/>
                <a:gdLst>
                  <a:gd name="connsiteX0" fmla="*/ 228568 w 453478"/>
                  <a:gd name="connsiteY0" fmla="*/ 498718 h 498717"/>
                  <a:gd name="connsiteX1" fmla="*/ 189425 w 453478"/>
                  <a:gd name="connsiteY1" fmla="*/ 482862 h 498717"/>
                  <a:gd name="connsiteX2" fmla="*/ 173576 w 453478"/>
                  <a:gd name="connsiteY2" fmla="*/ 437745 h 498717"/>
                  <a:gd name="connsiteX3" fmla="*/ 91697 w 453478"/>
                  <a:gd name="connsiteY3" fmla="*/ 391409 h 498717"/>
                  <a:gd name="connsiteX4" fmla="*/ 54992 w 453478"/>
                  <a:gd name="connsiteY4" fmla="*/ 406046 h 498717"/>
                  <a:gd name="connsiteX5" fmla="*/ 15914 w 453478"/>
                  <a:gd name="connsiteY5" fmla="*/ 390190 h 498717"/>
                  <a:gd name="connsiteX6" fmla="*/ 0 w 453478"/>
                  <a:gd name="connsiteY6" fmla="*/ 351175 h 498717"/>
                  <a:gd name="connsiteX7" fmla="*/ 15914 w 453478"/>
                  <a:gd name="connsiteY7" fmla="*/ 312154 h 498717"/>
                  <a:gd name="connsiteX8" fmla="*/ 36704 w 453478"/>
                  <a:gd name="connsiteY8" fmla="*/ 298741 h 498717"/>
                  <a:gd name="connsiteX9" fmla="*/ 36704 w 453478"/>
                  <a:gd name="connsiteY9" fmla="*/ 204851 h 498717"/>
                  <a:gd name="connsiteX10" fmla="*/ 15914 w 453478"/>
                  <a:gd name="connsiteY10" fmla="*/ 191438 h 498717"/>
                  <a:gd name="connsiteX11" fmla="*/ 0 w 453478"/>
                  <a:gd name="connsiteY11" fmla="*/ 152419 h 498717"/>
                  <a:gd name="connsiteX12" fmla="*/ 14695 w 453478"/>
                  <a:gd name="connsiteY12" fmla="*/ 112181 h 498717"/>
                  <a:gd name="connsiteX13" fmla="*/ 53773 w 453478"/>
                  <a:gd name="connsiteY13" fmla="*/ 96328 h 498717"/>
                  <a:gd name="connsiteX14" fmla="*/ 89258 w 453478"/>
                  <a:gd name="connsiteY14" fmla="*/ 108522 h 498717"/>
                  <a:gd name="connsiteX15" fmla="*/ 172356 w 453478"/>
                  <a:gd name="connsiteY15" fmla="*/ 60968 h 498717"/>
                  <a:gd name="connsiteX16" fmla="*/ 188206 w 453478"/>
                  <a:gd name="connsiteY16" fmla="*/ 15852 h 498717"/>
                  <a:gd name="connsiteX17" fmla="*/ 227349 w 453478"/>
                  <a:gd name="connsiteY17" fmla="*/ 0 h 498717"/>
                  <a:gd name="connsiteX18" fmla="*/ 266427 w 453478"/>
                  <a:gd name="connsiteY18" fmla="*/ 15852 h 498717"/>
                  <a:gd name="connsiteX19" fmla="*/ 282341 w 453478"/>
                  <a:gd name="connsiteY19" fmla="*/ 63406 h 498717"/>
                  <a:gd name="connsiteX20" fmla="*/ 363000 w 453478"/>
                  <a:gd name="connsiteY20" fmla="*/ 109741 h 498717"/>
                  <a:gd name="connsiteX21" fmla="*/ 398486 w 453478"/>
                  <a:gd name="connsiteY21" fmla="*/ 96328 h 498717"/>
                  <a:gd name="connsiteX22" fmla="*/ 437564 w 453478"/>
                  <a:gd name="connsiteY22" fmla="*/ 112181 h 498717"/>
                  <a:gd name="connsiteX23" fmla="*/ 453479 w 453478"/>
                  <a:gd name="connsiteY23" fmla="*/ 151199 h 498717"/>
                  <a:gd name="connsiteX24" fmla="*/ 437564 w 453478"/>
                  <a:gd name="connsiteY24" fmla="*/ 190219 h 498717"/>
                  <a:gd name="connsiteX25" fmla="*/ 414335 w 453478"/>
                  <a:gd name="connsiteY25" fmla="*/ 204851 h 498717"/>
                  <a:gd name="connsiteX26" fmla="*/ 414335 w 453478"/>
                  <a:gd name="connsiteY26" fmla="*/ 297522 h 498717"/>
                  <a:gd name="connsiteX27" fmla="*/ 437564 w 453478"/>
                  <a:gd name="connsiteY27" fmla="*/ 309715 h 498717"/>
                  <a:gd name="connsiteX28" fmla="*/ 453479 w 453478"/>
                  <a:gd name="connsiteY28" fmla="*/ 348737 h 498717"/>
                  <a:gd name="connsiteX29" fmla="*/ 437564 w 453478"/>
                  <a:gd name="connsiteY29" fmla="*/ 387751 h 498717"/>
                  <a:gd name="connsiteX30" fmla="*/ 398486 w 453478"/>
                  <a:gd name="connsiteY30" fmla="*/ 403607 h 498717"/>
                  <a:gd name="connsiteX31" fmla="*/ 360562 w 453478"/>
                  <a:gd name="connsiteY31" fmla="*/ 388970 h 498717"/>
                  <a:gd name="connsiteX32" fmla="*/ 281122 w 453478"/>
                  <a:gd name="connsiteY32" fmla="*/ 434087 h 498717"/>
                  <a:gd name="connsiteX33" fmla="*/ 265208 w 453478"/>
                  <a:gd name="connsiteY33" fmla="*/ 480423 h 498717"/>
                  <a:gd name="connsiteX34" fmla="*/ 228568 w 453478"/>
                  <a:gd name="connsiteY34" fmla="*/ 498718 h 49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53478" h="498717">
                    <a:moveTo>
                      <a:pt x="228568" y="498718"/>
                    </a:moveTo>
                    <a:cubicBezTo>
                      <a:pt x="213873" y="498718"/>
                      <a:pt x="199243" y="492615"/>
                      <a:pt x="189425" y="482862"/>
                    </a:cubicBezTo>
                    <a:cubicBezTo>
                      <a:pt x="177233" y="470670"/>
                      <a:pt x="172356" y="454820"/>
                      <a:pt x="173576" y="437745"/>
                    </a:cubicBezTo>
                    <a:lnTo>
                      <a:pt x="91697" y="391409"/>
                    </a:lnTo>
                    <a:cubicBezTo>
                      <a:pt x="81879" y="399950"/>
                      <a:pt x="68468" y="406046"/>
                      <a:pt x="54992" y="406046"/>
                    </a:cubicBezTo>
                    <a:cubicBezTo>
                      <a:pt x="40362" y="406046"/>
                      <a:pt x="25667" y="399950"/>
                      <a:pt x="15914" y="390190"/>
                    </a:cubicBezTo>
                    <a:cubicBezTo>
                      <a:pt x="4877" y="379217"/>
                      <a:pt x="0" y="365806"/>
                      <a:pt x="0" y="351175"/>
                    </a:cubicBezTo>
                    <a:cubicBezTo>
                      <a:pt x="0" y="336538"/>
                      <a:pt x="6096" y="321908"/>
                      <a:pt x="15914" y="312154"/>
                    </a:cubicBezTo>
                    <a:cubicBezTo>
                      <a:pt x="22010" y="306057"/>
                      <a:pt x="29325" y="302399"/>
                      <a:pt x="36704" y="298741"/>
                    </a:cubicBezTo>
                    <a:lnTo>
                      <a:pt x="36704" y="204851"/>
                    </a:lnTo>
                    <a:cubicBezTo>
                      <a:pt x="29325" y="202412"/>
                      <a:pt x="22010" y="197535"/>
                      <a:pt x="15914" y="191438"/>
                    </a:cubicBezTo>
                    <a:cubicBezTo>
                      <a:pt x="4877" y="180464"/>
                      <a:pt x="0" y="167051"/>
                      <a:pt x="0" y="152419"/>
                    </a:cubicBezTo>
                    <a:cubicBezTo>
                      <a:pt x="0" y="137787"/>
                      <a:pt x="4877" y="123155"/>
                      <a:pt x="14695" y="112181"/>
                    </a:cubicBezTo>
                    <a:cubicBezTo>
                      <a:pt x="25667" y="102426"/>
                      <a:pt x="39143" y="96328"/>
                      <a:pt x="53773" y="96328"/>
                    </a:cubicBezTo>
                    <a:cubicBezTo>
                      <a:pt x="67248" y="96328"/>
                      <a:pt x="79441" y="101206"/>
                      <a:pt x="89258" y="108522"/>
                    </a:cubicBezTo>
                    <a:lnTo>
                      <a:pt x="172356" y="60968"/>
                    </a:lnTo>
                    <a:cubicBezTo>
                      <a:pt x="169918" y="43896"/>
                      <a:pt x="176014" y="28045"/>
                      <a:pt x="188206" y="15852"/>
                    </a:cubicBezTo>
                    <a:cubicBezTo>
                      <a:pt x="199243" y="4877"/>
                      <a:pt x="212654" y="0"/>
                      <a:pt x="227349" y="0"/>
                    </a:cubicBezTo>
                    <a:cubicBezTo>
                      <a:pt x="242043" y="0"/>
                      <a:pt x="256674" y="6097"/>
                      <a:pt x="266427" y="15852"/>
                    </a:cubicBezTo>
                    <a:cubicBezTo>
                      <a:pt x="278684" y="28045"/>
                      <a:pt x="284779" y="46335"/>
                      <a:pt x="282341" y="63406"/>
                    </a:cubicBezTo>
                    <a:lnTo>
                      <a:pt x="363000" y="109741"/>
                    </a:lnTo>
                    <a:cubicBezTo>
                      <a:pt x="372818" y="101206"/>
                      <a:pt x="386229" y="96328"/>
                      <a:pt x="398486" y="96328"/>
                    </a:cubicBezTo>
                    <a:cubicBezTo>
                      <a:pt x="413116" y="96328"/>
                      <a:pt x="427811" y="102426"/>
                      <a:pt x="437564" y="112181"/>
                    </a:cubicBezTo>
                    <a:cubicBezTo>
                      <a:pt x="448602" y="123155"/>
                      <a:pt x="453479" y="136567"/>
                      <a:pt x="453479" y="151199"/>
                    </a:cubicBezTo>
                    <a:cubicBezTo>
                      <a:pt x="453479" y="165832"/>
                      <a:pt x="447382" y="180464"/>
                      <a:pt x="437564" y="190219"/>
                    </a:cubicBezTo>
                    <a:cubicBezTo>
                      <a:pt x="432688" y="195096"/>
                      <a:pt x="424153" y="201193"/>
                      <a:pt x="414335" y="204851"/>
                    </a:cubicBezTo>
                    <a:lnTo>
                      <a:pt x="414335" y="297522"/>
                    </a:lnTo>
                    <a:cubicBezTo>
                      <a:pt x="424153" y="299960"/>
                      <a:pt x="431468" y="304838"/>
                      <a:pt x="437564" y="309715"/>
                    </a:cubicBezTo>
                    <a:cubicBezTo>
                      <a:pt x="448602" y="320689"/>
                      <a:pt x="453479" y="334100"/>
                      <a:pt x="453479" y="348737"/>
                    </a:cubicBezTo>
                    <a:cubicBezTo>
                      <a:pt x="453479" y="363367"/>
                      <a:pt x="447382" y="377998"/>
                      <a:pt x="437564" y="387751"/>
                    </a:cubicBezTo>
                    <a:cubicBezTo>
                      <a:pt x="426592" y="398730"/>
                      <a:pt x="413116" y="403607"/>
                      <a:pt x="398486" y="403607"/>
                    </a:cubicBezTo>
                    <a:cubicBezTo>
                      <a:pt x="383792" y="403607"/>
                      <a:pt x="370380" y="398730"/>
                      <a:pt x="360562" y="388970"/>
                    </a:cubicBezTo>
                    <a:lnTo>
                      <a:pt x="281122" y="434087"/>
                    </a:lnTo>
                    <a:cubicBezTo>
                      <a:pt x="283560" y="451162"/>
                      <a:pt x="277464" y="468231"/>
                      <a:pt x="265208" y="480423"/>
                    </a:cubicBezTo>
                    <a:cubicBezTo>
                      <a:pt x="256674" y="492615"/>
                      <a:pt x="243263" y="498718"/>
                      <a:pt x="228568" y="498718"/>
                    </a:cubicBezTo>
                    <a:close/>
                  </a:path>
                </a:pathLst>
              </a:custGeom>
              <a:solidFill>
                <a:srgbClr val="FFFFFF"/>
              </a:solidFill>
              <a:ln w="6417" cap="flat">
                <a:noFill/>
                <a:prstDash val="solid"/>
                <a:miter/>
              </a:ln>
            </p:spPr>
            <p:txBody>
              <a:bodyPr rtlCol="0" anchor="ctr"/>
              <a:lstStyle/>
              <a:p>
                <a:endParaRPr lang="en-US"/>
              </a:p>
            </p:txBody>
          </p:sp>
          <p:sp>
            <p:nvSpPr>
              <p:cNvPr id="116" name="Freeform: Shape 181">
                <a:extLst>
                  <a:ext uri="{FF2B5EF4-FFF2-40B4-BE49-F238E27FC236}">
                    <a16:creationId xmlns:a16="http://schemas.microsoft.com/office/drawing/2014/main" id="{F4D229E9-61A2-FD6D-6117-EDE928585FF5}"/>
                  </a:ext>
                </a:extLst>
              </p:cNvPr>
              <p:cNvSpPr/>
              <p:nvPr/>
            </p:nvSpPr>
            <p:spPr>
              <a:xfrm>
                <a:off x="9189623" y="2363804"/>
                <a:ext cx="472985" cy="513347"/>
              </a:xfrm>
              <a:custGeom>
                <a:avLst/>
                <a:gdLst>
                  <a:gd name="connsiteX0" fmla="*/ 235883 w 472985"/>
                  <a:gd name="connsiteY0" fmla="*/ 12193 h 513347"/>
                  <a:gd name="connsiteX1" fmla="*/ 271369 w 472985"/>
                  <a:gd name="connsiteY1" fmla="*/ 26826 h 513347"/>
                  <a:gd name="connsiteX2" fmla="*/ 284779 w 472985"/>
                  <a:gd name="connsiteY2" fmla="*/ 73161 h 513347"/>
                  <a:gd name="connsiteX3" fmla="*/ 374038 w 472985"/>
                  <a:gd name="connsiteY3" fmla="*/ 124374 h 513347"/>
                  <a:gd name="connsiteX4" fmla="*/ 407021 w 472985"/>
                  <a:gd name="connsiteY4" fmla="*/ 109741 h 513347"/>
                  <a:gd name="connsiteX5" fmla="*/ 442442 w 472985"/>
                  <a:gd name="connsiteY5" fmla="*/ 124374 h 513347"/>
                  <a:gd name="connsiteX6" fmla="*/ 457136 w 472985"/>
                  <a:gd name="connsiteY6" fmla="*/ 159735 h 513347"/>
                  <a:gd name="connsiteX7" fmla="*/ 442442 w 472985"/>
                  <a:gd name="connsiteY7" fmla="*/ 195096 h 513347"/>
                  <a:gd name="connsiteX8" fmla="*/ 417993 w 472985"/>
                  <a:gd name="connsiteY8" fmla="*/ 209729 h 513347"/>
                  <a:gd name="connsiteX9" fmla="*/ 417993 w 472985"/>
                  <a:gd name="connsiteY9" fmla="*/ 312154 h 513347"/>
                  <a:gd name="connsiteX10" fmla="*/ 442442 w 472985"/>
                  <a:gd name="connsiteY10" fmla="*/ 324346 h 513347"/>
                  <a:gd name="connsiteX11" fmla="*/ 457136 w 472985"/>
                  <a:gd name="connsiteY11" fmla="*/ 359709 h 513347"/>
                  <a:gd name="connsiteX12" fmla="*/ 442442 w 472985"/>
                  <a:gd name="connsiteY12" fmla="*/ 395072 h 513347"/>
                  <a:gd name="connsiteX13" fmla="*/ 407021 w 472985"/>
                  <a:gd name="connsiteY13" fmla="*/ 409703 h 513347"/>
                  <a:gd name="connsiteX14" fmla="*/ 371535 w 472985"/>
                  <a:gd name="connsiteY14" fmla="*/ 395072 h 513347"/>
                  <a:gd name="connsiteX15" fmla="*/ 370316 w 472985"/>
                  <a:gd name="connsiteY15" fmla="*/ 392634 h 513347"/>
                  <a:gd name="connsiteX16" fmla="*/ 283561 w 472985"/>
                  <a:gd name="connsiteY16" fmla="*/ 442627 h 513347"/>
                  <a:gd name="connsiteX17" fmla="*/ 270085 w 472985"/>
                  <a:gd name="connsiteY17" fmla="*/ 487744 h 513347"/>
                  <a:gd name="connsiteX18" fmla="*/ 234664 w 472985"/>
                  <a:gd name="connsiteY18" fmla="*/ 502375 h 513347"/>
                  <a:gd name="connsiteX19" fmla="*/ 199243 w 472985"/>
                  <a:gd name="connsiteY19" fmla="*/ 487744 h 513347"/>
                  <a:gd name="connsiteX20" fmla="*/ 185768 w 472985"/>
                  <a:gd name="connsiteY20" fmla="*/ 443847 h 513347"/>
                  <a:gd name="connsiteX21" fmla="*/ 97793 w 472985"/>
                  <a:gd name="connsiteY21" fmla="*/ 390195 h 513347"/>
                  <a:gd name="connsiteX22" fmla="*/ 96574 w 472985"/>
                  <a:gd name="connsiteY22" fmla="*/ 391415 h 513347"/>
                  <a:gd name="connsiteX23" fmla="*/ 61088 w 472985"/>
                  <a:gd name="connsiteY23" fmla="*/ 406045 h 513347"/>
                  <a:gd name="connsiteX24" fmla="*/ 25667 w 472985"/>
                  <a:gd name="connsiteY24" fmla="*/ 391415 h 513347"/>
                  <a:gd name="connsiteX25" fmla="*/ 12192 w 472985"/>
                  <a:gd name="connsiteY25" fmla="*/ 357271 h 513347"/>
                  <a:gd name="connsiteX26" fmla="*/ 26887 w 472985"/>
                  <a:gd name="connsiteY26" fmla="*/ 321907 h 513347"/>
                  <a:gd name="connsiteX27" fmla="*/ 48896 w 472985"/>
                  <a:gd name="connsiteY27" fmla="*/ 309715 h 513347"/>
                  <a:gd name="connsiteX28" fmla="*/ 48896 w 472985"/>
                  <a:gd name="connsiteY28" fmla="*/ 207290 h 513347"/>
                  <a:gd name="connsiteX29" fmla="*/ 26887 w 472985"/>
                  <a:gd name="connsiteY29" fmla="*/ 195096 h 513347"/>
                  <a:gd name="connsiteX30" fmla="*/ 12192 w 472985"/>
                  <a:gd name="connsiteY30" fmla="*/ 158516 h 513347"/>
                  <a:gd name="connsiteX31" fmla="*/ 26887 w 472985"/>
                  <a:gd name="connsiteY31" fmla="*/ 123155 h 513347"/>
                  <a:gd name="connsiteX32" fmla="*/ 61088 w 472985"/>
                  <a:gd name="connsiteY32" fmla="*/ 109741 h 513347"/>
                  <a:gd name="connsiteX33" fmla="*/ 95354 w 472985"/>
                  <a:gd name="connsiteY33" fmla="*/ 123155 h 513347"/>
                  <a:gd name="connsiteX34" fmla="*/ 185768 w 472985"/>
                  <a:gd name="connsiteY34" fmla="*/ 70723 h 513347"/>
                  <a:gd name="connsiteX35" fmla="*/ 199243 w 472985"/>
                  <a:gd name="connsiteY35" fmla="*/ 26826 h 513347"/>
                  <a:gd name="connsiteX36" fmla="*/ 235883 w 472985"/>
                  <a:gd name="connsiteY36" fmla="*/ 12193 h 513347"/>
                  <a:gd name="connsiteX37" fmla="*/ 235883 w 472985"/>
                  <a:gd name="connsiteY37" fmla="*/ 0 h 513347"/>
                  <a:gd name="connsiteX38" fmla="*/ 191864 w 472985"/>
                  <a:gd name="connsiteY38" fmla="*/ 18291 h 513347"/>
                  <a:gd name="connsiteX39" fmla="*/ 173576 w 472985"/>
                  <a:gd name="connsiteY39" fmla="*/ 64626 h 513347"/>
                  <a:gd name="connsiteX40" fmla="*/ 96574 w 472985"/>
                  <a:gd name="connsiteY40" fmla="*/ 108522 h 513347"/>
                  <a:gd name="connsiteX41" fmla="*/ 61088 w 472985"/>
                  <a:gd name="connsiteY41" fmla="*/ 97548 h 513347"/>
                  <a:gd name="connsiteX42" fmla="*/ 18352 w 472985"/>
                  <a:gd name="connsiteY42" fmla="*/ 115839 h 513347"/>
                  <a:gd name="connsiteX43" fmla="*/ 0 w 472985"/>
                  <a:gd name="connsiteY43" fmla="*/ 159735 h 513347"/>
                  <a:gd name="connsiteX44" fmla="*/ 18352 w 472985"/>
                  <a:gd name="connsiteY44" fmla="*/ 203632 h 513347"/>
                  <a:gd name="connsiteX45" fmla="*/ 36640 w 472985"/>
                  <a:gd name="connsiteY45" fmla="*/ 215825 h 513347"/>
                  <a:gd name="connsiteX46" fmla="*/ 36640 w 472985"/>
                  <a:gd name="connsiteY46" fmla="*/ 301180 h 513347"/>
                  <a:gd name="connsiteX47" fmla="*/ 18352 w 472985"/>
                  <a:gd name="connsiteY47" fmla="*/ 313374 h 513347"/>
                  <a:gd name="connsiteX48" fmla="*/ 0 w 472985"/>
                  <a:gd name="connsiteY48" fmla="*/ 357271 h 513347"/>
                  <a:gd name="connsiteX49" fmla="*/ 18352 w 472985"/>
                  <a:gd name="connsiteY49" fmla="*/ 401168 h 513347"/>
                  <a:gd name="connsiteX50" fmla="*/ 62307 w 472985"/>
                  <a:gd name="connsiteY50" fmla="*/ 419456 h 513347"/>
                  <a:gd name="connsiteX51" fmla="*/ 100231 w 472985"/>
                  <a:gd name="connsiteY51" fmla="*/ 407264 h 513347"/>
                  <a:gd name="connsiteX52" fmla="*/ 174795 w 472985"/>
                  <a:gd name="connsiteY52" fmla="*/ 449943 h 513347"/>
                  <a:gd name="connsiteX53" fmla="*/ 193083 w 472985"/>
                  <a:gd name="connsiteY53" fmla="*/ 495059 h 513347"/>
                  <a:gd name="connsiteX54" fmla="*/ 237103 w 472985"/>
                  <a:gd name="connsiteY54" fmla="*/ 513347 h 513347"/>
                  <a:gd name="connsiteX55" fmla="*/ 281122 w 472985"/>
                  <a:gd name="connsiteY55" fmla="*/ 495059 h 513347"/>
                  <a:gd name="connsiteX56" fmla="*/ 299474 w 472985"/>
                  <a:gd name="connsiteY56" fmla="*/ 447504 h 513347"/>
                  <a:gd name="connsiteX57" fmla="*/ 371535 w 472985"/>
                  <a:gd name="connsiteY57" fmla="*/ 406045 h 513347"/>
                  <a:gd name="connsiteX58" fmla="*/ 410678 w 472985"/>
                  <a:gd name="connsiteY58" fmla="*/ 419456 h 513347"/>
                  <a:gd name="connsiteX59" fmla="*/ 454697 w 472985"/>
                  <a:gd name="connsiteY59" fmla="*/ 401168 h 513347"/>
                  <a:gd name="connsiteX60" fmla="*/ 472985 w 472985"/>
                  <a:gd name="connsiteY60" fmla="*/ 357271 h 513347"/>
                  <a:gd name="connsiteX61" fmla="*/ 454697 w 472985"/>
                  <a:gd name="connsiteY61" fmla="*/ 313374 h 513347"/>
                  <a:gd name="connsiteX62" fmla="*/ 433907 w 472985"/>
                  <a:gd name="connsiteY62" fmla="*/ 299960 h 513347"/>
                  <a:gd name="connsiteX63" fmla="*/ 433907 w 472985"/>
                  <a:gd name="connsiteY63" fmla="*/ 215825 h 513347"/>
                  <a:gd name="connsiteX64" fmla="*/ 454697 w 472985"/>
                  <a:gd name="connsiteY64" fmla="*/ 201193 h 513347"/>
                  <a:gd name="connsiteX65" fmla="*/ 472985 w 472985"/>
                  <a:gd name="connsiteY65" fmla="*/ 157297 h 513347"/>
                  <a:gd name="connsiteX66" fmla="*/ 454697 w 472985"/>
                  <a:gd name="connsiteY66" fmla="*/ 113400 h 513347"/>
                  <a:gd name="connsiteX67" fmla="*/ 410678 w 472985"/>
                  <a:gd name="connsiteY67" fmla="*/ 95110 h 513347"/>
                  <a:gd name="connsiteX68" fmla="*/ 374038 w 472985"/>
                  <a:gd name="connsiteY68" fmla="*/ 107303 h 513347"/>
                  <a:gd name="connsiteX69" fmla="*/ 299474 w 472985"/>
                  <a:gd name="connsiteY69" fmla="*/ 64626 h 513347"/>
                  <a:gd name="connsiteX70" fmla="*/ 281122 w 472985"/>
                  <a:gd name="connsiteY70" fmla="*/ 15852 h 513347"/>
                  <a:gd name="connsiteX71" fmla="*/ 235883 w 472985"/>
                  <a:gd name="connsiteY71" fmla="*/ 0 h 5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72985" h="513347">
                    <a:moveTo>
                      <a:pt x="235883" y="12193"/>
                    </a:moveTo>
                    <a:cubicBezTo>
                      <a:pt x="248140" y="12193"/>
                      <a:pt x="261551" y="17071"/>
                      <a:pt x="271369" y="26826"/>
                    </a:cubicBezTo>
                    <a:cubicBezTo>
                      <a:pt x="283561" y="39020"/>
                      <a:pt x="288438" y="56090"/>
                      <a:pt x="284779" y="73161"/>
                    </a:cubicBezTo>
                    <a:lnTo>
                      <a:pt x="374038" y="124374"/>
                    </a:lnTo>
                    <a:cubicBezTo>
                      <a:pt x="382572" y="114619"/>
                      <a:pt x="394764" y="109741"/>
                      <a:pt x="407021" y="109741"/>
                    </a:cubicBezTo>
                    <a:cubicBezTo>
                      <a:pt x="419212" y="109741"/>
                      <a:pt x="432688" y="114619"/>
                      <a:pt x="442442" y="124374"/>
                    </a:cubicBezTo>
                    <a:cubicBezTo>
                      <a:pt x="452259" y="134129"/>
                      <a:pt x="457136" y="146323"/>
                      <a:pt x="457136" y="159735"/>
                    </a:cubicBezTo>
                    <a:cubicBezTo>
                      <a:pt x="457136" y="173148"/>
                      <a:pt x="452259" y="185342"/>
                      <a:pt x="442442" y="195096"/>
                    </a:cubicBezTo>
                    <a:cubicBezTo>
                      <a:pt x="435126" y="202412"/>
                      <a:pt x="426592" y="207290"/>
                      <a:pt x="417993" y="209729"/>
                    </a:cubicBezTo>
                    <a:lnTo>
                      <a:pt x="417993" y="312154"/>
                    </a:lnTo>
                    <a:cubicBezTo>
                      <a:pt x="427811" y="314593"/>
                      <a:pt x="435126" y="317032"/>
                      <a:pt x="442442" y="324346"/>
                    </a:cubicBezTo>
                    <a:cubicBezTo>
                      <a:pt x="452259" y="334106"/>
                      <a:pt x="457136" y="346298"/>
                      <a:pt x="457136" y="359709"/>
                    </a:cubicBezTo>
                    <a:cubicBezTo>
                      <a:pt x="457136" y="373120"/>
                      <a:pt x="452259" y="385319"/>
                      <a:pt x="442442" y="395072"/>
                    </a:cubicBezTo>
                    <a:cubicBezTo>
                      <a:pt x="432688" y="404826"/>
                      <a:pt x="420432" y="409703"/>
                      <a:pt x="407021" y="409703"/>
                    </a:cubicBezTo>
                    <a:cubicBezTo>
                      <a:pt x="394764" y="409703"/>
                      <a:pt x="381353" y="404826"/>
                      <a:pt x="371535" y="395072"/>
                    </a:cubicBezTo>
                    <a:cubicBezTo>
                      <a:pt x="370316" y="393853"/>
                      <a:pt x="370316" y="393853"/>
                      <a:pt x="370316" y="392634"/>
                    </a:cubicBezTo>
                    <a:lnTo>
                      <a:pt x="283561" y="442627"/>
                    </a:lnTo>
                    <a:cubicBezTo>
                      <a:pt x="287218" y="458477"/>
                      <a:pt x="282341" y="476765"/>
                      <a:pt x="270085" y="487744"/>
                    </a:cubicBezTo>
                    <a:cubicBezTo>
                      <a:pt x="260332" y="497498"/>
                      <a:pt x="248140" y="502375"/>
                      <a:pt x="234664" y="502375"/>
                    </a:cubicBezTo>
                    <a:cubicBezTo>
                      <a:pt x="221253" y="502375"/>
                      <a:pt x="208997" y="497498"/>
                      <a:pt x="199243" y="487744"/>
                    </a:cubicBezTo>
                    <a:cubicBezTo>
                      <a:pt x="188206" y="476765"/>
                      <a:pt x="182110" y="459696"/>
                      <a:pt x="185768" y="443847"/>
                    </a:cubicBezTo>
                    <a:lnTo>
                      <a:pt x="97793" y="390195"/>
                    </a:lnTo>
                    <a:lnTo>
                      <a:pt x="96574" y="391415"/>
                    </a:lnTo>
                    <a:cubicBezTo>
                      <a:pt x="86756" y="401168"/>
                      <a:pt x="74564" y="406045"/>
                      <a:pt x="61088" y="406045"/>
                    </a:cubicBezTo>
                    <a:cubicBezTo>
                      <a:pt x="48896" y="406045"/>
                      <a:pt x="35421" y="401168"/>
                      <a:pt x="25667" y="391415"/>
                    </a:cubicBezTo>
                    <a:cubicBezTo>
                      <a:pt x="17133" y="382874"/>
                      <a:pt x="12192" y="369463"/>
                      <a:pt x="12192" y="357271"/>
                    </a:cubicBezTo>
                    <a:cubicBezTo>
                      <a:pt x="12192" y="343859"/>
                      <a:pt x="17133" y="331661"/>
                      <a:pt x="26887" y="321907"/>
                    </a:cubicBezTo>
                    <a:cubicBezTo>
                      <a:pt x="32983" y="315813"/>
                      <a:pt x="40362" y="310935"/>
                      <a:pt x="48896" y="309715"/>
                    </a:cubicBezTo>
                    <a:lnTo>
                      <a:pt x="48896" y="207290"/>
                    </a:lnTo>
                    <a:cubicBezTo>
                      <a:pt x="40362" y="204851"/>
                      <a:pt x="32983" y="201193"/>
                      <a:pt x="26887" y="195096"/>
                    </a:cubicBezTo>
                    <a:cubicBezTo>
                      <a:pt x="17133" y="184122"/>
                      <a:pt x="12192" y="171929"/>
                      <a:pt x="12192" y="158516"/>
                    </a:cubicBezTo>
                    <a:cubicBezTo>
                      <a:pt x="12192" y="145103"/>
                      <a:pt x="17133" y="132910"/>
                      <a:pt x="26887" y="123155"/>
                    </a:cubicBezTo>
                    <a:cubicBezTo>
                      <a:pt x="36640" y="114619"/>
                      <a:pt x="48896" y="109741"/>
                      <a:pt x="61088" y="109741"/>
                    </a:cubicBezTo>
                    <a:cubicBezTo>
                      <a:pt x="73345" y="109741"/>
                      <a:pt x="85536" y="114619"/>
                      <a:pt x="95354" y="123155"/>
                    </a:cubicBezTo>
                    <a:lnTo>
                      <a:pt x="185768" y="70723"/>
                    </a:lnTo>
                    <a:cubicBezTo>
                      <a:pt x="182110" y="54871"/>
                      <a:pt x="186987" y="37800"/>
                      <a:pt x="199243" y="26826"/>
                    </a:cubicBezTo>
                    <a:cubicBezTo>
                      <a:pt x="210216" y="17071"/>
                      <a:pt x="222472" y="12193"/>
                      <a:pt x="235883" y="12193"/>
                    </a:cubicBezTo>
                    <a:close/>
                    <a:moveTo>
                      <a:pt x="235883" y="0"/>
                    </a:moveTo>
                    <a:cubicBezTo>
                      <a:pt x="220034" y="0"/>
                      <a:pt x="204120" y="6097"/>
                      <a:pt x="191864" y="18291"/>
                    </a:cubicBezTo>
                    <a:cubicBezTo>
                      <a:pt x="179672" y="30484"/>
                      <a:pt x="173576" y="47555"/>
                      <a:pt x="173576" y="64626"/>
                    </a:cubicBezTo>
                    <a:lnTo>
                      <a:pt x="96574" y="108522"/>
                    </a:lnTo>
                    <a:cubicBezTo>
                      <a:pt x="86756" y="101206"/>
                      <a:pt x="74564" y="97548"/>
                      <a:pt x="61088" y="97548"/>
                    </a:cubicBezTo>
                    <a:cubicBezTo>
                      <a:pt x="45239" y="97548"/>
                      <a:pt x="29325" y="103645"/>
                      <a:pt x="18352" y="115839"/>
                    </a:cubicBezTo>
                    <a:cubicBezTo>
                      <a:pt x="6096" y="128032"/>
                      <a:pt x="0" y="142664"/>
                      <a:pt x="0" y="159735"/>
                    </a:cubicBezTo>
                    <a:cubicBezTo>
                      <a:pt x="0" y="175587"/>
                      <a:pt x="6096" y="191438"/>
                      <a:pt x="18352" y="203632"/>
                    </a:cubicBezTo>
                    <a:cubicBezTo>
                      <a:pt x="23229" y="208510"/>
                      <a:pt x="30544" y="213387"/>
                      <a:pt x="36640" y="215825"/>
                    </a:cubicBezTo>
                    <a:lnTo>
                      <a:pt x="36640" y="301180"/>
                    </a:lnTo>
                    <a:cubicBezTo>
                      <a:pt x="29325" y="304838"/>
                      <a:pt x="23229" y="308496"/>
                      <a:pt x="18352" y="313374"/>
                    </a:cubicBezTo>
                    <a:cubicBezTo>
                      <a:pt x="6096" y="325565"/>
                      <a:pt x="0" y="340202"/>
                      <a:pt x="0" y="357271"/>
                    </a:cubicBezTo>
                    <a:cubicBezTo>
                      <a:pt x="0" y="373120"/>
                      <a:pt x="6096" y="388976"/>
                      <a:pt x="18352" y="401168"/>
                    </a:cubicBezTo>
                    <a:cubicBezTo>
                      <a:pt x="30544" y="413360"/>
                      <a:pt x="45239" y="419456"/>
                      <a:pt x="62307" y="419456"/>
                    </a:cubicBezTo>
                    <a:cubicBezTo>
                      <a:pt x="75783" y="419456"/>
                      <a:pt x="89194" y="414579"/>
                      <a:pt x="100231" y="407264"/>
                    </a:cubicBezTo>
                    <a:lnTo>
                      <a:pt x="174795" y="449943"/>
                    </a:lnTo>
                    <a:cubicBezTo>
                      <a:pt x="174795" y="467011"/>
                      <a:pt x="180891" y="482861"/>
                      <a:pt x="193083" y="495059"/>
                    </a:cubicBezTo>
                    <a:cubicBezTo>
                      <a:pt x="205339" y="507251"/>
                      <a:pt x="220034" y="513347"/>
                      <a:pt x="237103" y="513347"/>
                    </a:cubicBezTo>
                    <a:cubicBezTo>
                      <a:pt x="253016" y="513347"/>
                      <a:pt x="268866" y="507251"/>
                      <a:pt x="281122" y="495059"/>
                    </a:cubicBezTo>
                    <a:cubicBezTo>
                      <a:pt x="293314" y="482861"/>
                      <a:pt x="300693" y="464573"/>
                      <a:pt x="299474" y="447504"/>
                    </a:cubicBezTo>
                    <a:lnTo>
                      <a:pt x="371535" y="406045"/>
                    </a:lnTo>
                    <a:cubicBezTo>
                      <a:pt x="382572" y="414579"/>
                      <a:pt x="395983" y="419456"/>
                      <a:pt x="410678" y="419456"/>
                    </a:cubicBezTo>
                    <a:cubicBezTo>
                      <a:pt x="426592" y="419456"/>
                      <a:pt x="442442" y="413360"/>
                      <a:pt x="454697" y="401168"/>
                    </a:cubicBezTo>
                    <a:cubicBezTo>
                      <a:pt x="466890" y="388976"/>
                      <a:pt x="472985" y="374339"/>
                      <a:pt x="472985" y="357271"/>
                    </a:cubicBezTo>
                    <a:cubicBezTo>
                      <a:pt x="472985" y="341421"/>
                      <a:pt x="466890" y="325565"/>
                      <a:pt x="454697" y="313374"/>
                    </a:cubicBezTo>
                    <a:cubicBezTo>
                      <a:pt x="448537" y="307277"/>
                      <a:pt x="442442" y="303619"/>
                      <a:pt x="433907" y="299960"/>
                    </a:cubicBezTo>
                    <a:lnTo>
                      <a:pt x="433907" y="215825"/>
                    </a:lnTo>
                    <a:cubicBezTo>
                      <a:pt x="441222" y="212167"/>
                      <a:pt x="448537" y="207290"/>
                      <a:pt x="454697" y="201193"/>
                    </a:cubicBezTo>
                    <a:cubicBezTo>
                      <a:pt x="466890" y="189000"/>
                      <a:pt x="472985" y="174367"/>
                      <a:pt x="472985" y="157297"/>
                    </a:cubicBezTo>
                    <a:cubicBezTo>
                      <a:pt x="472985" y="141445"/>
                      <a:pt x="466890" y="125593"/>
                      <a:pt x="454697" y="113400"/>
                    </a:cubicBezTo>
                    <a:cubicBezTo>
                      <a:pt x="442442" y="101206"/>
                      <a:pt x="427811" y="95110"/>
                      <a:pt x="410678" y="95110"/>
                    </a:cubicBezTo>
                    <a:cubicBezTo>
                      <a:pt x="397203" y="95110"/>
                      <a:pt x="385011" y="98767"/>
                      <a:pt x="374038" y="107303"/>
                    </a:cubicBezTo>
                    <a:lnTo>
                      <a:pt x="299474" y="64626"/>
                    </a:lnTo>
                    <a:cubicBezTo>
                      <a:pt x="300693" y="46335"/>
                      <a:pt x="294533" y="29265"/>
                      <a:pt x="281122" y="15852"/>
                    </a:cubicBezTo>
                    <a:cubicBezTo>
                      <a:pt x="267646" y="6097"/>
                      <a:pt x="251797" y="0"/>
                      <a:pt x="235883" y="0"/>
                    </a:cubicBezTo>
                    <a:close/>
                  </a:path>
                </a:pathLst>
              </a:custGeom>
              <a:solidFill>
                <a:srgbClr val="FFFFFF"/>
              </a:solidFill>
              <a:ln w="6417" cap="flat">
                <a:noFill/>
                <a:prstDash val="solid"/>
                <a:miter/>
              </a:ln>
            </p:spPr>
            <p:txBody>
              <a:bodyPr rtlCol="0" anchor="ctr"/>
              <a:lstStyle/>
              <a:p>
                <a:endParaRPr lang="en-US"/>
              </a:p>
            </p:txBody>
          </p:sp>
          <p:sp>
            <p:nvSpPr>
              <p:cNvPr id="117" name="Freeform: Shape 182">
                <a:extLst>
                  <a:ext uri="{FF2B5EF4-FFF2-40B4-BE49-F238E27FC236}">
                    <a16:creationId xmlns:a16="http://schemas.microsoft.com/office/drawing/2014/main" id="{33D23E91-DE86-7ED2-828F-63B32015D290}"/>
                  </a:ext>
                </a:extLst>
              </p:cNvPr>
              <p:cNvSpPr/>
              <p:nvPr/>
            </p:nvSpPr>
            <p:spPr>
              <a:xfrm>
                <a:off x="9201815" y="2376001"/>
                <a:ext cx="446163" cy="487738"/>
              </a:xfrm>
              <a:custGeom>
                <a:avLst/>
                <a:gdLst>
                  <a:gd name="connsiteX0" fmla="*/ 405801 w 446163"/>
                  <a:gd name="connsiteY0" fmla="*/ 297522 h 487738"/>
                  <a:gd name="connsiteX1" fmla="*/ 405801 w 446163"/>
                  <a:gd name="connsiteY1" fmla="*/ 195096 h 487738"/>
                  <a:gd name="connsiteX2" fmla="*/ 430250 w 446163"/>
                  <a:gd name="connsiteY2" fmla="*/ 180464 h 487738"/>
                  <a:gd name="connsiteX3" fmla="*/ 444944 w 446163"/>
                  <a:gd name="connsiteY3" fmla="*/ 145103 h 487738"/>
                  <a:gd name="connsiteX4" fmla="*/ 430250 w 446163"/>
                  <a:gd name="connsiteY4" fmla="*/ 109741 h 487738"/>
                  <a:gd name="connsiteX5" fmla="*/ 360626 w 446163"/>
                  <a:gd name="connsiteY5" fmla="*/ 109741 h 487738"/>
                  <a:gd name="connsiteX6" fmla="*/ 271369 w 446163"/>
                  <a:gd name="connsiteY6" fmla="*/ 60968 h 487738"/>
                  <a:gd name="connsiteX7" fmla="*/ 257957 w 446163"/>
                  <a:gd name="connsiteY7" fmla="*/ 14632 h 487738"/>
                  <a:gd name="connsiteX8" fmla="*/ 188270 w 446163"/>
                  <a:gd name="connsiteY8" fmla="*/ 14632 h 487738"/>
                  <a:gd name="connsiteX9" fmla="*/ 174795 w 446163"/>
                  <a:gd name="connsiteY9" fmla="*/ 58529 h 487738"/>
                  <a:gd name="connsiteX10" fmla="*/ 84382 w 446163"/>
                  <a:gd name="connsiteY10" fmla="*/ 110961 h 487738"/>
                  <a:gd name="connsiteX11" fmla="*/ 14695 w 446163"/>
                  <a:gd name="connsiteY11" fmla="*/ 112181 h 487738"/>
                  <a:gd name="connsiteX12" fmla="*/ 0 w 446163"/>
                  <a:gd name="connsiteY12" fmla="*/ 146322 h 487738"/>
                  <a:gd name="connsiteX13" fmla="*/ 14695 w 446163"/>
                  <a:gd name="connsiteY13" fmla="*/ 181683 h 487738"/>
                  <a:gd name="connsiteX14" fmla="*/ 36704 w 446163"/>
                  <a:gd name="connsiteY14" fmla="*/ 193877 h 487738"/>
                  <a:gd name="connsiteX15" fmla="*/ 36704 w 446163"/>
                  <a:gd name="connsiteY15" fmla="*/ 296303 h 487738"/>
                  <a:gd name="connsiteX16" fmla="*/ 14695 w 446163"/>
                  <a:gd name="connsiteY16" fmla="*/ 308496 h 487738"/>
                  <a:gd name="connsiteX17" fmla="*/ 0 w 446163"/>
                  <a:gd name="connsiteY17" fmla="*/ 345079 h 487738"/>
                  <a:gd name="connsiteX18" fmla="*/ 14695 w 446163"/>
                  <a:gd name="connsiteY18" fmla="*/ 380436 h 487738"/>
                  <a:gd name="connsiteX19" fmla="*/ 48896 w 446163"/>
                  <a:gd name="connsiteY19" fmla="*/ 393854 h 487738"/>
                  <a:gd name="connsiteX20" fmla="*/ 84382 w 446163"/>
                  <a:gd name="connsiteY20" fmla="*/ 379217 h 487738"/>
                  <a:gd name="connsiteX21" fmla="*/ 85600 w 446163"/>
                  <a:gd name="connsiteY21" fmla="*/ 377998 h 487738"/>
                  <a:gd name="connsiteX22" fmla="*/ 174795 w 446163"/>
                  <a:gd name="connsiteY22" fmla="*/ 429210 h 487738"/>
                  <a:gd name="connsiteX23" fmla="*/ 188270 w 446163"/>
                  <a:gd name="connsiteY23" fmla="*/ 473108 h 487738"/>
                  <a:gd name="connsiteX24" fmla="*/ 223691 w 446163"/>
                  <a:gd name="connsiteY24" fmla="*/ 487738 h 487738"/>
                  <a:gd name="connsiteX25" fmla="*/ 259176 w 446163"/>
                  <a:gd name="connsiteY25" fmla="*/ 473108 h 487738"/>
                  <a:gd name="connsiteX26" fmla="*/ 272587 w 446163"/>
                  <a:gd name="connsiteY26" fmla="*/ 427991 h 487738"/>
                  <a:gd name="connsiteX27" fmla="*/ 359343 w 446163"/>
                  <a:gd name="connsiteY27" fmla="*/ 377998 h 487738"/>
                  <a:gd name="connsiteX28" fmla="*/ 360626 w 446163"/>
                  <a:gd name="connsiteY28" fmla="*/ 380436 h 487738"/>
                  <a:gd name="connsiteX29" fmla="*/ 396047 w 446163"/>
                  <a:gd name="connsiteY29" fmla="*/ 395073 h 487738"/>
                  <a:gd name="connsiteX30" fmla="*/ 431468 w 446163"/>
                  <a:gd name="connsiteY30" fmla="*/ 380436 h 487738"/>
                  <a:gd name="connsiteX31" fmla="*/ 446163 w 446163"/>
                  <a:gd name="connsiteY31" fmla="*/ 345079 h 487738"/>
                  <a:gd name="connsiteX32" fmla="*/ 431468 w 446163"/>
                  <a:gd name="connsiteY32" fmla="*/ 309716 h 487738"/>
                  <a:gd name="connsiteX33" fmla="*/ 405801 w 446163"/>
                  <a:gd name="connsiteY33" fmla="*/ 297522 h 487738"/>
                  <a:gd name="connsiteX34" fmla="*/ 261615 w 446163"/>
                  <a:gd name="connsiteY34" fmla="*/ 407265 h 487738"/>
                  <a:gd name="connsiteX35" fmla="*/ 257957 w 446163"/>
                  <a:gd name="connsiteY35" fmla="*/ 403607 h 487738"/>
                  <a:gd name="connsiteX36" fmla="*/ 234728 w 446163"/>
                  <a:gd name="connsiteY36" fmla="*/ 391415 h 487738"/>
                  <a:gd name="connsiteX37" fmla="*/ 234728 w 446163"/>
                  <a:gd name="connsiteY37" fmla="*/ 306057 h 487738"/>
                  <a:gd name="connsiteX38" fmla="*/ 278683 w 446163"/>
                  <a:gd name="connsiteY38" fmla="*/ 290206 h 487738"/>
                  <a:gd name="connsiteX39" fmla="*/ 347151 w 446163"/>
                  <a:gd name="connsiteY39" fmla="*/ 329223 h 487738"/>
                  <a:gd name="connsiteX40" fmla="*/ 347151 w 446163"/>
                  <a:gd name="connsiteY40" fmla="*/ 357271 h 487738"/>
                  <a:gd name="connsiteX41" fmla="*/ 261615 w 446163"/>
                  <a:gd name="connsiteY41" fmla="*/ 407265 h 487738"/>
                  <a:gd name="connsiteX42" fmla="*/ 188270 w 446163"/>
                  <a:gd name="connsiteY42" fmla="*/ 403607 h 487738"/>
                  <a:gd name="connsiteX43" fmla="*/ 183393 w 446163"/>
                  <a:gd name="connsiteY43" fmla="*/ 408484 h 487738"/>
                  <a:gd name="connsiteX44" fmla="*/ 96574 w 446163"/>
                  <a:gd name="connsiteY44" fmla="*/ 358490 h 487738"/>
                  <a:gd name="connsiteX45" fmla="*/ 96574 w 446163"/>
                  <a:gd name="connsiteY45" fmla="*/ 329223 h 487738"/>
                  <a:gd name="connsiteX46" fmla="*/ 165041 w 446163"/>
                  <a:gd name="connsiteY46" fmla="*/ 288986 h 487738"/>
                  <a:gd name="connsiteX47" fmla="*/ 212718 w 446163"/>
                  <a:gd name="connsiteY47" fmla="*/ 304838 h 487738"/>
                  <a:gd name="connsiteX48" fmla="*/ 212718 w 446163"/>
                  <a:gd name="connsiteY48" fmla="*/ 390190 h 487738"/>
                  <a:gd name="connsiteX49" fmla="*/ 188270 w 446163"/>
                  <a:gd name="connsiteY49" fmla="*/ 403607 h 487738"/>
                  <a:gd name="connsiteX50" fmla="*/ 59933 w 446163"/>
                  <a:gd name="connsiteY50" fmla="*/ 195096 h 487738"/>
                  <a:gd name="connsiteX51" fmla="*/ 84382 w 446163"/>
                  <a:gd name="connsiteY51" fmla="*/ 181683 h 487738"/>
                  <a:gd name="connsiteX52" fmla="*/ 86820 w 446163"/>
                  <a:gd name="connsiteY52" fmla="*/ 179245 h 487738"/>
                  <a:gd name="connsiteX53" fmla="*/ 146689 w 446163"/>
                  <a:gd name="connsiteY53" fmla="*/ 213386 h 487738"/>
                  <a:gd name="connsiteX54" fmla="*/ 128337 w 446163"/>
                  <a:gd name="connsiteY54" fmla="*/ 238993 h 487738"/>
                  <a:gd name="connsiteX55" fmla="*/ 124679 w 446163"/>
                  <a:gd name="connsiteY55" fmla="*/ 243870 h 487738"/>
                  <a:gd name="connsiteX56" fmla="*/ 127117 w 446163"/>
                  <a:gd name="connsiteY56" fmla="*/ 248748 h 487738"/>
                  <a:gd name="connsiteX57" fmla="*/ 145470 w 446163"/>
                  <a:gd name="connsiteY57" fmla="*/ 274354 h 487738"/>
                  <a:gd name="connsiteX58" fmla="*/ 84382 w 446163"/>
                  <a:gd name="connsiteY58" fmla="*/ 309716 h 487738"/>
                  <a:gd name="connsiteX59" fmla="*/ 59933 w 446163"/>
                  <a:gd name="connsiteY59" fmla="*/ 296303 h 487738"/>
                  <a:gd name="connsiteX60" fmla="*/ 59933 w 446163"/>
                  <a:gd name="connsiteY60" fmla="*/ 195096 h 487738"/>
                  <a:gd name="connsiteX61" fmla="*/ 184613 w 446163"/>
                  <a:gd name="connsiteY61" fmla="*/ 79258 h 487738"/>
                  <a:gd name="connsiteX62" fmla="*/ 188270 w 446163"/>
                  <a:gd name="connsiteY62" fmla="*/ 84135 h 487738"/>
                  <a:gd name="connsiteX63" fmla="*/ 212718 w 446163"/>
                  <a:gd name="connsiteY63" fmla="*/ 97548 h 487738"/>
                  <a:gd name="connsiteX64" fmla="*/ 212718 w 446163"/>
                  <a:gd name="connsiteY64" fmla="*/ 181683 h 487738"/>
                  <a:gd name="connsiteX65" fmla="*/ 165041 w 446163"/>
                  <a:gd name="connsiteY65" fmla="*/ 197535 h 487738"/>
                  <a:gd name="connsiteX66" fmla="*/ 97793 w 446163"/>
                  <a:gd name="connsiteY66" fmla="*/ 158516 h 487738"/>
                  <a:gd name="connsiteX67" fmla="*/ 96574 w 446163"/>
                  <a:gd name="connsiteY67" fmla="*/ 129251 h 487738"/>
                  <a:gd name="connsiteX68" fmla="*/ 184613 w 446163"/>
                  <a:gd name="connsiteY68" fmla="*/ 79258 h 487738"/>
                  <a:gd name="connsiteX69" fmla="*/ 257957 w 446163"/>
                  <a:gd name="connsiteY69" fmla="*/ 84135 h 487738"/>
                  <a:gd name="connsiteX70" fmla="*/ 260395 w 446163"/>
                  <a:gd name="connsiteY70" fmla="*/ 80477 h 487738"/>
                  <a:gd name="connsiteX71" fmla="*/ 347151 w 446163"/>
                  <a:gd name="connsiteY71" fmla="*/ 130470 h 487738"/>
                  <a:gd name="connsiteX72" fmla="*/ 345932 w 446163"/>
                  <a:gd name="connsiteY72" fmla="*/ 158516 h 487738"/>
                  <a:gd name="connsiteX73" fmla="*/ 281121 w 446163"/>
                  <a:gd name="connsiteY73" fmla="*/ 197535 h 487738"/>
                  <a:gd name="connsiteX74" fmla="*/ 235947 w 446163"/>
                  <a:gd name="connsiteY74" fmla="*/ 181683 h 487738"/>
                  <a:gd name="connsiteX75" fmla="*/ 235947 w 446163"/>
                  <a:gd name="connsiteY75" fmla="*/ 96329 h 487738"/>
                  <a:gd name="connsiteX76" fmla="*/ 257957 w 446163"/>
                  <a:gd name="connsiteY76" fmla="*/ 84135 h 487738"/>
                  <a:gd name="connsiteX77" fmla="*/ 284844 w 446163"/>
                  <a:gd name="connsiteY77" fmla="*/ 258502 h 487738"/>
                  <a:gd name="connsiteX78" fmla="*/ 162603 w 446163"/>
                  <a:gd name="connsiteY78" fmla="*/ 258502 h 487738"/>
                  <a:gd name="connsiteX79" fmla="*/ 150346 w 446163"/>
                  <a:gd name="connsiteY79" fmla="*/ 243870 h 487738"/>
                  <a:gd name="connsiteX80" fmla="*/ 162603 w 446163"/>
                  <a:gd name="connsiteY80" fmla="*/ 229238 h 487738"/>
                  <a:gd name="connsiteX81" fmla="*/ 284844 w 446163"/>
                  <a:gd name="connsiteY81" fmla="*/ 229238 h 487738"/>
                  <a:gd name="connsiteX82" fmla="*/ 297036 w 446163"/>
                  <a:gd name="connsiteY82" fmla="*/ 243870 h 487738"/>
                  <a:gd name="connsiteX83" fmla="*/ 284844 w 446163"/>
                  <a:gd name="connsiteY83" fmla="*/ 258502 h 487738"/>
                  <a:gd name="connsiteX84" fmla="*/ 360626 w 446163"/>
                  <a:gd name="connsiteY84" fmla="*/ 309716 h 487738"/>
                  <a:gd name="connsiteX85" fmla="*/ 360626 w 446163"/>
                  <a:gd name="connsiteY85" fmla="*/ 309716 h 487738"/>
                  <a:gd name="connsiteX86" fmla="*/ 299474 w 446163"/>
                  <a:gd name="connsiteY86" fmla="*/ 275574 h 487738"/>
                  <a:gd name="connsiteX87" fmla="*/ 300693 w 446163"/>
                  <a:gd name="connsiteY87" fmla="*/ 274354 h 487738"/>
                  <a:gd name="connsiteX88" fmla="*/ 319045 w 446163"/>
                  <a:gd name="connsiteY88" fmla="*/ 248748 h 487738"/>
                  <a:gd name="connsiteX89" fmla="*/ 321484 w 446163"/>
                  <a:gd name="connsiteY89" fmla="*/ 243870 h 487738"/>
                  <a:gd name="connsiteX90" fmla="*/ 319045 w 446163"/>
                  <a:gd name="connsiteY90" fmla="*/ 238993 h 487738"/>
                  <a:gd name="connsiteX91" fmla="*/ 300693 w 446163"/>
                  <a:gd name="connsiteY91" fmla="*/ 213386 h 487738"/>
                  <a:gd name="connsiteX92" fmla="*/ 359343 w 446163"/>
                  <a:gd name="connsiteY92" fmla="*/ 179245 h 487738"/>
                  <a:gd name="connsiteX93" fmla="*/ 361846 w 446163"/>
                  <a:gd name="connsiteY93" fmla="*/ 181683 h 487738"/>
                  <a:gd name="connsiteX94" fmla="*/ 385011 w 446163"/>
                  <a:gd name="connsiteY94" fmla="*/ 195096 h 487738"/>
                  <a:gd name="connsiteX95" fmla="*/ 385011 w 446163"/>
                  <a:gd name="connsiteY95" fmla="*/ 297522 h 487738"/>
                  <a:gd name="connsiteX96" fmla="*/ 360626 w 446163"/>
                  <a:gd name="connsiteY96" fmla="*/ 309716 h 487738"/>
                  <a:gd name="connsiteX97" fmla="*/ 376476 w 446163"/>
                  <a:gd name="connsiteY97" fmla="*/ 128032 h 487738"/>
                  <a:gd name="connsiteX98" fmla="*/ 414399 w 446163"/>
                  <a:gd name="connsiteY98" fmla="*/ 128032 h 487738"/>
                  <a:gd name="connsiteX99" fmla="*/ 421715 w 446163"/>
                  <a:gd name="connsiteY99" fmla="*/ 146322 h 487738"/>
                  <a:gd name="connsiteX100" fmla="*/ 414399 w 446163"/>
                  <a:gd name="connsiteY100" fmla="*/ 164613 h 487738"/>
                  <a:gd name="connsiteX101" fmla="*/ 394828 w 446163"/>
                  <a:gd name="connsiteY101" fmla="*/ 171928 h 487738"/>
                  <a:gd name="connsiteX102" fmla="*/ 376476 w 446163"/>
                  <a:gd name="connsiteY102" fmla="*/ 164613 h 487738"/>
                  <a:gd name="connsiteX103" fmla="*/ 372818 w 446163"/>
                  <a:gd name="connsiteY103" fmla="*/ 131690 h 487738"/>
                  <a:gd name="connsiteX104" fmla="*/ 376476 w 446163"/>
                  <a:gd name="connsiteY104" fmla="*/ 128032 h 487738"/>
                  <a:gd name="connsiteX105" fmla="*/ 204119 w 446163"/>
                  <a:gd name="connsiteY105" fmla="*/ 30484 h 487738"/>
                  <a:gd name="connsiteX106" fmla="*/ 242043 w 446163"/>
                  <a:gd name="connsiteY106" fmla="*/ 30484 h 487738"/>
                  <a:gd name="connsiteX107" fmla="*/ 246920 w 446163"/>
                  <a:gd name="connsiteY107" fmla="*/ 60968 h 487738"/>
                  <a:gd name="connsiteX108" fmla="*/ 242043 w 446163"/>
                  <a:gd name="connsiteY108" fmla="*/ 68284 h 487738"/>
                  <a:gd name="connsiteX109" fmla="*/ 204119 w 446163"/>
                  <a:gd name="connsiteY109" fmla="*/ 68284 h 487738"/>
                  <a:gd name="connsiteX110" fmla="*/ 198024 w 446163"/>
                  <a:gd name="connsiteY110" fmla="*/ 59748 h 487738"/>
                  <a:gd name="connsiteX111" fmla="*/ 204119 w 446163"/>
                  <a:gd name="connsiteY111" fmla="*/ 30484 h 487738"/>
                  <a:gd name="connsiteX112" fmla="*/ 23229 w 446163"/>
                  <a:gd name="connsiteY112" fmla="*/ 146322 h 487738"/>
                  <a:gd name="connsiteX113" fmla="*/ 30608 w 446163"/>
                  <a:gd name="connsiteY113" fmla="*/ 128032 h 487738"/>
                  <a:gd name="connsiteX114" fmla="*/ 68468 w 446163"/>
                  <a:gd name="connsiteY114" fmla="*/ 128032 h 487738"/>
                  <a:gd name="connsiteX115" fmla="*/ 72125 w 446163"/>
                  <a:gd name="connsiteY115" fmla="*/ 131690 h 487738"/>
                  <a:gd name="connsiteX116" fmla="*/ 68468 w 446163"/>
                  <a:gd name="connsiteY116" fmla="*/ 165832 h 487738"/>
                  <a:gd name="connsiteX117" fmla="*/ 48896 w 446163"/>
                  <a:gd name="connsiteY117" fmla="*/ 173148 h 487738"/>
                  <a:gd name="connsiteX118" fmla="*/ 30608 w 446163"/>
                  <a:gd name="connsiteY118" fmla="*/ 165832 h 487738"/>
                  <a:gd name="connsiteX119" fmla="*/ 23229 w 446163"/>
                  <a:gd name="connsiteY119" fmla="*/ 146322 h 487738"/>
                  <a:gd name="connsiteX120" fmla="*/ 30608 w 446163"/>
                  <a:gd name="connsiteY120" fmla="*/ 363367 h 487738"/>
                  <a:gd name="connsiteX121" fmla="*/ 23229 w 446163"/>
                  <a:gd name="connsiteY121" fmla="*/ 345079 h 487738"/>
                  <a:gd name="connsiteX122" fmla="*/ 30608 w 446163"/>
                  <a:gd name="connsiteY122" fmla="*/ 326785 h 487738"/>
                  <a:gd name="connsiteX123" fmla="*/ 48896 w 446163"/>
                  <a:gd name="connsiteY123" fmla="*/ 319470 h 487738"/>
                  <a:gd name="connsiteX124" fmla="*/ 68468 w 446163"/>
                  <a:gd name="connsiteY124" fmla="*/ 326785 h 487738"/>
                  <a:gd name="connsiteX125" fmla="*/ 72125 w 446163"/>
                  <a:gd name="connsiteY125" fmla="*/ 358490 h 487738"/>
                  <a:gd name="connsiteX126" fmla="*/ 68468 w 446163"/>
                  <a:gd name="connsiteY126" fmla="*/ 364586 h 487738"/>
                  <a:gd name="connsiteX127" fmla="*/ 30608 w 446163"/>
                  <a:gd name="connsiteY127" fmla="*/ 363367 h 487738"/>
                  <a:gd name="connsiteX128" fmla="*/ 242043 w 446163"/>
                  <a:gd name="connsiteY128" fmla="*/ 457258 h 487738"/>
                  <a:gd name="connsiteX129" fmla="*/ 204119 w 446163"/>
                  <a:gd name="connsiteY129" fmla="*/ 457258 h 487738"/>
                  <a:gd name="connsiteX130" fmla="*/ 198024 w 446163"/>
                  <a:gd name="connsiteY130" fmla="*/ 427991 h 487738"/>
                  <a:gd name="connsiteX131" fmla="*/ 204119 w 446163"/>
                  <a:gd name="connsiteY131" fmla="*/ 419457 h 487738"/>
                  <a:gd name="connsiteX132" fmla="*/ 242043 w 446163"/>
                  <a:gd name="connsiteY132" fmla="*/ 419457 h 487738"/>
                  <a:gd name="connsiteX133" fmla="*/ 246920 w 446163"/>
                  <a:gd name="connsiteY133" fmla="*/ 426772 h 487738"/>
                  <a:gd name="connsiteX134" fmla="*/ 242043 w 446163"/>
                  <a:gd name="connsiteY134" fmla="*/ 457258 h 487738"/>
                  <a:gd name="connsiteX135" fmla="*/ 414399 w 446163"/>
                  <a:gd name="connsiteY135" fmla="*/ 363367 h 487738"/>
                  <a:gd name="connsiteX136" fmla="*/ 376476 w 446163"/>
                  <a:gd name="connsiteY136" fmla="*/ 363367 h 487738"/>
                  <a:gd name="connsiteX137" fmla="*/ 371600 w 446163"/>
                  <a:gd name="connsiteY137" fmla="*/ 357271 h 487738"/>
                  <a:gd name="connsiteX138" fmla="*/ 376476 w 446163"/>
                  <a:gd name="connsiteY138" fmla="*/ 325566 h 487738"/>
                  <a:gd name="connsiteX139" fmla="*/ 394828 w 446163"/>
                  <a:gd name="connsiteY139" fmla="*/ 318250 h 487738"/>
                  <a:gd name="connsiteX140" fmla="*/ 414399 w 446163"/>
                  <a:gd name="connsiteY140" fmla="*/ 325566 h 487738"/>
                  <a:gd name="connsiteX141" fmla="*/ 421715 w 446163"/>
                  <a:gd name="connsiteY141" fmla="*/ 343860 h 487738"/>
                  <a:gd name="connsiteX142" fmla="*/ 414399 w 446163"/>
                  <a:gd name="connsiteY142" fmla="*/ 363367 h 487738"/>
                  <a:gd name="connsiteX143" fmla="*/ 253016 w 446163"/>
                  <a:gd name="connsiteY143" fmla="*/ 243870 h 487738"/>
                  <a:gd name="connsiteX144" fmla="*/ 224911 w 446163"/>
                  <a:gd name="connsiteY144" fmla="*/ 271916 h 487738"/>
                  <a:gd name="connsiteX145" fmla="*/ 196805 w 446163"/>
                  <a:gd name="connsiteY145" fmla="*/ 243870 h 487738"/>
                  <a:gd name="connsiteX146" fmla="*/ 224911 w 446163"/>
                  <a:gd name="connsiteY146" fmla="*/ 215825 h 487738"/>
                  <a:gd name="connsiteX147" fmla="*/ 253016 w 446163"/>
                  <a:gd name="connsiteY147" fmla="*/ 243870 h 48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446163" h="487738">
                    <a:moveTo>
                      <a:pt x="405801" y="297522"/>
                    </a:moveTo>
                    <a:lnTo>
                      <a:pt x="405801" y="195096"/>
                    </a:lnTo>
                    <a:cubicBezTo>
                      <a:pt x="415619" y="192657"/>
                      <a:pt x="424153" y="187780"/>
                      <a:pt x="430250" y="180464"/>
                    </a:cubicBezTo>
                    <a:cubicBezTo>
                      <a:pt x="440067" y="170709"/>
                      <a:pt x="444944" y="158516"/>
                      <a:pt x="444944" y="145103"/>
                    </a:cubicBezTo>
                    <a:cubicBezTo>
                      <a:pt x="444944" y="131690"/>
                      <a:pt x="440067" y="119496"/>
                      <a:pt x="430250" y="109741"/>
                    </a:cubicBezTo>
                    <a:cubicBezTo>
                      <a:pt x="410678" y="90232"/>
                      <a:pt x="380134" y="90232"/>
                      <a:pt x="360626" y="109741"/>
                    </a:cubicBezTo>
                    <a:lnTo>
                      <a:pt x="271369" y="60968"/>
                    </a:lnTo>
                    <a:cubicBezTo>
                      <a:pt x="275026" y="45116"/>
                      <a:pt x="270149" y="26826"/>
                      <a:pt x="257957" y="14632"/>
                    </a:cubicBezTo>
                    <a:cubicBezTo>
                      <a:pt x="238386" y="-4877"/>
                      <a:pt x="207842" y="-4877"/>
                      <a:pt x="188270" y="14632"/>
                    </a:cubicBezTo>
                    <a:cubicBezTo>
                      <a:pt x="176014" y="26826"/>
                      <a:pt x="171137" y="42677"/>
                      <a:pt x="174795" y="58529"/>
                    </a:cubicBezTo>
                    <a:lnTo>
                      <a:pt x="84382" y="110961"/>
                    </a:lnTo>
                    <a:cubicBezTo>
                      <a:pt x="64810" y="92671"/>
                      <a:pt x="34266" y="92671"/>
                      <a:pt x="14695" y="112181"/>
                    </a:cubicBezTo>
                    <a:cubicBezTo>
                      <a:pt x="4941" y="120716"/>
                      <a:pt x="0" y="132910"/>
                      <a:pt x="0" y="146322"/>
                    </a:cubicBezTo>
                    <a:cubicBezTo>
                      <a:pt x="0" y="159735"/>
                      <a:pt x="4941" y="171928"/>
                      <a:pt x="14695" y="181683"/>
                    </a:cubicBezTo>
                    <a:cubicBezTo>
                      <a:pt x="20791" y="187780"/>
                      <a:pt x="28170" y="192657"/>
                      <a:pt x="36704" y="193877"/>
                    </a:cubicBezTo>
                    <a:lnTo>
                      <a:pt x="36704" y="296303"/>
                    </a:lnTo>
                    <a:cubicBezTo>
                      <a:pt x="28170" y="298741"/>
                      <a:pt x="20791" y="302400"/>
                      <a:pt x="14695" y="308496"/>
                    </a:cubicBezTo>
                    <a:cubicBezTo>
                      <a:pt x="4941" y="319470"/>
                      <a:pt x="0" y="331662"/>
                      <a:pt x="0" y="345079"/>
                    </a:cubicBezTo>
                    <a:cubicBezTo>
                      <a:pt x="0" y="358490"/>
                      <a:pt x="4941" y="370682"/>
                      <a:pt x="14695" y="380436"/>
                    </a:cubicBezTo>
                    <a:cubicBezTo>
                      <a:pt x="24448" y="388970"/>
                      <a:pt x="36704" y="393854"/>
                      <a:pt x="48896" y="393854"/>
                    </a:cubicBezTo>
                    <a:cubicBezTo>
                      <a:pt x="61153" y="393854"/>
                      <a:pt x="74564" y="388970"/>
                      <a:pt x="84382" y="379217"/>
                    </a:cubicBezTo>
                    <a:lnTo>
                      <a:pt x="85600" y="377998"/>
                    </a:lnTo>
                    <a:lnTo>
                      <a:pt x="174795" y="429210"/>
                    </a:lnTo>
                    <a:cubicBezTo>
                      <a:pt x="172356" y="445066"/>
                      <a:pt x="177233" y="460916"/>
                      <a:pt x="188270" y="473108"/>
                    </a:cubicBezTo>
                    <a:cubicBezTo>
                      <a:pt x="198024" y="482862"/>
                      <a:pt x="210280" y="487738"/>
                      <a:pt x="223691" y="487738"/>
                    </a:cubicBezTo>
                    <a:cubicBezTo>
                      <a:pt x="235947" y="487738"/>
                      <a:pt x="249358" y="482862"/>
                      <a:pt x="259176" y="473108"/>
                    </a:cubicBezTo>
                    <a:cubicBezTo>
                      <a:pt x="271369" y="460916"/>
                      <a:pt x="276245" y="443847"/>
                      <a:pt x="272587" y="427991"/>
                    </a:cubicBezTo>
                    <a:lnTo>
                      <a:pt x="359343" y="377998"/>
                    </a:lnTo>
                    <a:cubicBezTo>
                      <a:pt x="359343" y="379217"/>
                      <a:pt x="360626" y="379217"/>
                      <a:pt x="360626" y="380436"/>
                    </a:cubicBezTo>
                    <a:cubicBezTo>
                      <a:pt x="370380" y="390190"/>
                      <a:pt x="382572" y="395073"/>
                      <a:pt x="396047" y="395073"/>
                    </a:cubicBezTo>
                    <a:cubicBezTo>
                      <a:pt x="408239" y="395073"/>
                      <a:pt x="421715" y="390190"/>
                      <a:pt x="431468" y="380436"/>
                    </a:cubicBezTo>
                    <a:cubicBezTo>
                      <a:pt x="441286" y="370682"/>
                      <a:pt x="446163" y="358490"/>
                      <a:pt x="446163" y="345079"/>
                    </a:cubicBezTo>
                    <a:cubicBezTo>
                      <a:pt x="446163" y="331662"/>
                      <a:pt x="441286" y="319470"/>
                      <a:pt x="431468" y="309716"/>
                    </a:cubicBezTo>
                    <a:cubicBezTo>
                      <a:pt x="422934" y="302400"/>
                      <a:pt x="414399" y="299960"/>
                      <a:pt x="405801" y="297522"/>
                    </a:cubicBezTo>
                    <a:close/>
                    <a:moveTo>
                      <a:pt x="261615" y="407265"/>
                    </a:moveTo>
                    <a:cubicBezTo>
                      <a:pt x="260395" y="406046"/>
                      <a:pt x="259176" y="404826"/>
                      <a:pt x="257957" y="403607"/>
                    </a:cubicBezTo>
                    <a:cubicBezTo>
                      <a:pt x="251797" y="397511"/>
                      <a:pt x="243263" y="392634"/>
                      <a:pt x="234728" y="391415"/>
                    </a:cubicBezTo>
                    <a:lnTo>
                      <a:pt x="234728" y="306057"/>
                    </a:lnTo>
                    <a:cubicBezTo>
                      <a:pt x="250578" y="304838"/>
                      <a:pt x="265272" y="298741"/>
                      <a:pt x="278683" y="290206"/>
                    </a:cubicBezTo>
                    <a:lnTo>
                      <a:pt x="347151" y="329223"/>
                    </a:lnTo>
                    <a:cubicBezTo>
                      <a:pt x="344713" y="337758"/>
                      <a:pt x="343494" y="347518"/>
                      <a:pt x="347151" y="357271"/>
                    </a:cubicBezTo>
                    <a:lnTo>
                      <a:pt x="261615" y="407265"/>
                    </a:lnTo>
                    <a:close/>
                    <a:moveTo>
                      <a:pt x="188270" y="403607"/>
                    </a:moveTo>
                    <a:cubicBezTo>
                      <a:pt x="187051" y="404826"/>
                      <a:pt x="184613" y="407265"/>
                      <a:pt x="183393" y="408484"/>
                    </a:cubicBezTo>
                    <a:lnTo>
                      <a:pt x="96574" y="358490"/>
                    </a:lnTo>
                    <a:cubicBezTo>
                      <a:pt x="99011" y="348737"/>
                      <a:pt x="99011" y="338977"/>
                      <a:pt x="96574" y="329223"/>
                    </a:cubicBezTo>
                    <a:lnTo>
                      <a:pt x="165041" y="288986"/>
                    </a:lnTo>
                    <a:cubicBezTo>
                      <a:pt x="179672" y="297522"/>
                      <a:pt x="195585" y="303619"/>
                      <a:pt x="212718" y="304838"/>
                    </a:cubicBezTo>
                    <a:lnTo>
                      <a:pt x="212718" y="390190"/>
                    </a:lnTo>
                    <a:cubicBezTo>
                      <a:pt x="204119" y="392634"/>
                      <a:pt x="195585" y="396292"/>
                      <a:pt x="188270" y="403607"/>
                    </a:cubicBezTo>
                    <a:close/>
                    <a:moveTo>
                      <a:pt x="59933" y="195096"/>
                    </a:moveTo>
                    <a:cubicBezTo>
                      <a:pt x="69687" y="192657"/>
                      <a:pt x="78285" y="189000"/>
                      <a:pt x="84382" y="181683"/>
                    </a:cubicBezTo>
                    <a:cubicBezTo>
                      <a:pt x="85600" y="180464"/>
                      <a:pt x="85600" y="180464"/>
                      <a:pt x="86820" y="179245"/>
                    </a:cubicBezTo>
                    <a:lnTo>
                      <a:pt x="146689" y="213386"/>
                    </a:lnTo>
                    <a:cubicBezTo>
                      <a:pt x="139374" y="220703"/>
                      <a:pt x="133278" y="229238"/>
                      <a:pt x="128337" y="238993"/>
                    </a:cubicBezTo>
                    <a:lnTo>
                      <a:pt x="124679" y="243870"/>
                    </a:lnTo>
                    <a:lnTo>
                      <a:pt x="127117" y="248748"/>
                    </a:lnTo>
                    <a:cubicBezTo>
                      <a:pt x="132058" y="258502"/>
                      <a:pt x="138155" y="267038"/>
                      <a:pt x="145470" y="274354"/>
                    </a:cubicBezTo>
                    <a:lnTo>
                      <a:pt x="84382" y="309716"/>
                    </a:lnTo>
                    <a:cubicBezTo>
                      <a:pt x="77002" y="302400"/>
                      <a:pt x="68468" y="298741"/>
                      <a:pt x="59933" y="296303"/>
                    </a:cubicBezTo>
                    <a:lnTo>
                      <a:pt x="59933" y="195096"/>
                    </a:lnTo>
                    <a:close/>
                    <a:moveTo>
                      <a:pt x="184613" y="79258"/>
                    </a:moveTo>
                    <a:cubicBezTo>
                      <a:pt x="185832" y="80477"/>
                      <a:pt x="187051" y="82916"/>
                      <a:pt x="188270" y="84135"/>
                    </a:cubicBezTo>
                    <a:cubicBezTo>
                      <a:pt x="195585" y="91452"/>
                      <a:pt x="204119" y="95109"/>
                      <a:pt x="212718" y="97548"/>
                    </a:cubicBezTo>
                    <a:lnTo>
                      <a:pt x="212718" y="181683"/>
                    </a:lnTo>
                    <a:cubicBezTo>
                      <a:pt x="195585" y="182903"/>
                      <a:pt x="179672" y="189000"/>
                      <a:pt x="165041" y="197535"/>
                    </a:cubicBezTo>
                    <a:lnTo>
                      <a:pt x="97793" y="158516"/>
                    </a:lnTo>
                    <a:cubicBezTo>
                      <a:pt x="100231" y="148761"/>
                      <a:pt x="100231" y="139006"/>
                      <a:pt x="96574" y="129251"/>
                    </a:cubicBezTo>
                    <a:lnTo>
                      <a:pt x="184613" y="79258"/>
                    </a:lnTo>
                    <a:close/>
                    <a:moveTo>
                      <a:pt x="257957" y="84135"/>
                    </a:moveTo>
                    <a:cubicBezTo>
                      <a:pt x="259176" y="82916"/>
                      <a:pt x="260395" y="81697"/>
                      <a:pt x="260395" y="80477"/>
                    </a:cubicBezTo>
                    <a:lnTo>
                      <a:pt x="347151" y="130470"/>
                    </a:lnTo>
                    <a:cubicBezTo>
                      <a:pt x="343494" y="140225"/>
                      <a:pt x="343494" y="149980"/>
                      <a:pt x="345932" y="158516"/>
                    </a:cubicBezTo>
                    <a:lnTo>
                      <a:pt x="281121" y="197535"/>
                    </a:lnTo>
                    <a:cubicBezTo>
                      <a:pt x="267710" y="189000"/>
                      <a:pt x="251797" y="182903"/>
                      <a:pt x="235947" y="181683"/>
                    </a:cubicBezTo>
                    <a:lnTo>
                      <a:pt x="235947" y="96329"/>
                    </a:lnTo>
                    <a:cubicBezTo>
                      <a:pt x="243263" y="95109"/>
                      <a:pt x="251797" y="90232"/>
                      <a:pt x="257957" y="84135"/>
                    </a:cubicBezTo>
                    <a:close/>
                    <a:moveTo>
                      <a:pt x="284844" y="258502"/>
                    </a:moveTo>
                    <a:cubicBezTo>
                      <a:pt x="250578" y="292645"/>
                      <a:pt x="196805" y="292645"/>
                      <a:pt x="162603" y="258502"/>
                    </a:cubicBezTo>
                    <a:cubicBezTo>
                      <a:pt x="157726" y="253625"/>
                      <a:pt x="154004" y="248748"/>
                      <a:pt x="150346" y="243870"/>
                    </a:cubicBezTo>
                    <a:cubicBezTo>
                      <a:pt x="154004" y="238993"/>
                      <a:pt x="157726" y="234115"/>
                      <a:pt x="162603" y="229238"/>
                    </a:cubicBezTo>
                    <a:cubicBezTo>
                      <a:pt x="196805" y="195096"/>
                      <a:pt x="250578" y="195096"/>
                      <a:pt x="284844" y="229238"/>
                    </a:cubicBezTo>
                    <a:cubicBezTo>
                      <a:pt x="289721" y="234115"/>
                      <a:pt x="293378" y="238993"/>
                      <a:pt x="297036" y="243870"/>
                    </a:cubicBezTo>
                    <a:cubicBezTo>
                      <a:pt x="292159" y="248748"/>
                      <a:pt x="288501" y="253625"/>
                      <a:pt x="284844" y="258502"/>
                    </a:cubicBezTo>
                    <a:close/>
                    <a:moveTo>
                      <a:pt x="360626" y="309716"/>
                    </a:moveTo>
                    <a:cubicBezTo>
                      <a:pt x="360626" y="309716"/>
                      <a:pt x="359343" y="309716"/>
                      <a:pt x="360626" y="309716"/>
                    </a:cubicBezTo>
                    <a:lnTo>
                      <a:pt x="299474" y="275574"/>
                    </a:lnTo>
                    <a:cubicBezTo>
                      <a:pt x="299474" y="275574"/>
                      <a:pt x="300693" y="275573"/>
                      <a:pt x="300693" y="274354"/>
                    </a:cubicBezTo>
                    <a:cubicBezTo>
                      <a:pt x="308008" y="267038"/>
                      <a:pt x="314168" y="258502"/>
                      <a:pt x="319045" y="248748"/>
                    </a:cubicBezTo>
                    <a:lnTo>
                      <a:pt x="321484" y="243870"/>
                    </a:lnTo>
                    <a:lnTo>
                      <a:pt x="319045" y="238993"/>
                    </a:lnTo>
                    <a:cubicBezTo>
                      <a:pt x="314168" y="229238"/>
                      <a:pt x="308008" y="220703"/>
                      <a:pt x="300693" y="213386"/>
                    </a:cubicBezTo>
                    <a:lnTo>
                      <a:pt x="359343" y="179245"/>
                    </a:lnTo>
                    <a:cubicBezTo>
                      <a:pt x="360626" y="180464"/>
                      <a:pt x="360626" y="180464"/>
                      <a:pt x="361846" y="181683"/>
                    </a:cubicBezTo>
                    <a:cubicBezTo>
                      <a:pt x="367942" y="187780"/>
                      <a:pt x="376476" y="192657"/>
                      <a:pt x="385011" y="195096"/>
                    </a:cubicBezTo>
                    <a:lnTo>
                      <a:pt x="385011" y="297522"/>
                    </a:lnTo>
                    <a:cubicBezTo>
                      <a:pt x="374038" y="298741"/>
                      <a:pt x="366723" y="303619"/>
                      <a:pt x="360626" y="309716"/>
                    </a:cubicBezTo>
                    <a:close/>
                    <a:moveTo>
                      <a:pt x="376476" y="128032"/>
                    </a:moveTo>
                    <a:cubicBezTo>
                      <a:pt x="387513" y="117058"/>
                      <a:pt x="403363" y="117058"/>
                      <a:pt x="414399" y="128032"/>
                    </a:cubicBezTo>
                    <a:cubicBezTo>
                      <a:pt x="419276" y="132910"/>
                      <a:pt x="421715" y="140225"/>
                      <a:pt x="421715" y="146322"/>
                    </a:cubicBezTo>
                    <a:cubicBezTo>
                      <a:pt x="421715" y="153638"/>
                      <a:pt x="419276" y="159735"/>
                      <a:pt x="414399" y="164613"/>
                    </a:cubicBezTo>
                    <a:cubicBezTo>
                      <a:pt x="409458" y="169490"/>
                      <a:pt x="402144" y="173148"/>
                      <a:pt x="394828" y="171928"/>
                    </a:cubicBezTo>
                    <a:cubicBezTo>
                      <a:pt x="387513" y="171928"/>
                      <a:pt x="381353" y="169490"/>
                      <a:pt x="376476" y="164613"/>
                    </a:cubicBezTo>
                    <a:cubicBezTo>
                      <a:pt x="367942" y="156077"/>
                      <a:pt x="365503" y="142664"/>
                      <a:pt x="372818" y="131690"/>
                    </a:cubicBezTo>
                    <a:cubicBezTo>
                      <a:pt x="374038" y="130470"/>
                      <a:pt x="375257" y="129251"/>
                      <a:pt x="376476" y="128032"/>
                    </a:cubicBezTo>
                    <a:close/>
                    <a:moveTo>
                      <a:pt x="204119" y="30484"/>
                    </a:moveTo>
                    <a:cubicBezTo>
                      <a:pt x="215157" y="19510"/>
                      <a:pt x="231006" y="19510"/>
                      <a:pt x="242043" y="30484"/>
                    </a:cubicBezTo>
                    <a:cubicBezTo>
                      <a:pt x="250578" y="39019"/>
                      <a:pt x="251797" y="51213"/>
                      <a:pt x="246920" y="60968"/>
                    </a:cubicBezTo>
                    <a:cubicBezTo>
                      <a:pt x="245701" y="63406"/>
                      <a:pt x="243263" y="65845"/>
                      <a:pt x="242043" y="68284"/>
                    </a:cubicBezTo>
                    <a:cubicBezTo>
                      <a:pt x="231006" y="79258"/>
                      <a:pt x="215157" y="79258"/>
                      <a:pt x="204119" y="68284"/>
                    </a:cubicBezTo>
                    <a:cubicBezTo>
                      <a:pt x="201681" y="65845"/>
                      <a:pt x="199243" y="63406"/>
                      <a:pt x="198024" y="59748"/>
                    </a:cubicBezTo>
                    <a:cubicBezTo>
                      <a:pt x="194366" y="49994"/>
                      <a:pt x="196805" y="37800"/>
                      <a:pt x="204119" y="30484"/>
                    </a:cubicBezTo>
                    <a:close/>
                    <a:moveTo>
                      <a:pt x="23229" y="146322"/>
                    </a:moveTo>
                    <a:cubicBezTo>
                      <a:pt x="23229" y="139006"/>
                      <a:pt x="25667" y="132910"/>
                      <a:pt x="30608" y="128032"/>
                    </a:cubicBezTo>
                    <a:cubicBezTo>
                      <a:pt x="41581" y="117058"/>
                      <a:pt x="57495" y="117058"/>
                      <a:pt x="68468" y="128032"/>
                    </a:cubicBezTo>
                    <a:cubicBezTo>
                      <a:pt x="69687" y="129251"/>
                      <a:pt x="70906" y="130470"/>
                      <a:pt x="72125" y="131690"/>
                    </a:cubicBezTo>
                    <a:cubicBezTo>
                      <a:pt x="79505" y="142664"/>
                      <a:pt x="78285" y="156077"/>
                      <a:pt x="68468" y="165832"/>
                    </a:cubicBezTo>
                    <a:cubicBezTo>
                      <a:pt x="63591" y="170709"/>
                      <a:pt x="56276" y="174367"/>
                      <a:pt x="48896" y="173148"/>
                    </a:cubicBezTo>
                    <a:cubicBezTo>
                      <a:pt x="41581" y="173148"/>
                      <a:pt x="35485" y="170709"/>
                      <a:pt x="30608" y="165832"/>
                    </a:cubicBezTo>
                    <a:cubicBezTo>
                      <a:pt x="25667" y="160954"/>
                      <a:pt x="23229" y="153638"/>
                      <a:pt x="23229" y="146322"/>
                    </a:cubicBezTo>
                    <a:close/>
                    <a:moveTo>
                      <a:pt x="30608" y="363367"/>
                    </a:moveTo>
                    <a:cubicBezTo>
                      <a:pt x="25667" y="358490"/>
                      <a:pt x="23229" y="351175"/>
                      <a:pt x="23229" y="345079"/>
                    </a:cubicBezTo>
                    <a:cubicBezTo>
                      <a:pt x="23229" y="337758"/>
                      <a:pt x="25667" y="331662"/>
                      <a:pt x="30608" y="326785"/>
                    </a:cubicBezTo>
                    <a:cubicBezTo>
                      <a:pt x="35485" y="321908"/>
                      <a:pt x="41581" y="319470"/>
                      <a:pt x="48896" y="319470"/>
                    </a:cubicBezTo>
                    <a:cubicBezTo>
                      <a:pt x="56276" y="319470"/>
                      <a:pt x="63591" y="321908"/>
                      <a:pt x="68468" y="326785"/>
                    </a:cubicBezTo>
                    <a:cubicBezTo>
                      <a:pt x="77002" y="335319"/>
                      <a:pt x="78285" y="348737"/>
                      <a:pt x="72125" y="358490"/>
                    </a:cubicBezTo>
                    <a:cubicBezTo>
                      <a:pt x="70906" y="360929"/>
                      <a:pt x="69687" y="362148"/>
                      <a:pt x="68468" y="364586"/>
                    </a:cubicBezTo>
                    <a:cubicBezTo>
                      <a:pt x="57495" y="374340"/>
                      <a:pt x="41581" y="374340"/>
                      <a:pt x="30608" y="363367"/>
                    </a:cubicBezTo>
                    <a:close/>
                    <a:moveTo>
                      <a:pt x="242043" y="457258"/>
                    </a:moveTo>
                    <a:cubicBezTo>
                      <a:pt x="231006" y="468231"/>
                      <a:pt x="215157" y="468231"/>
                      <a:pt x="204119" y="457258"/>
                    </a:cubicBezTo>
                    <a:cubicBezTo>
                      <a:pt x="196805" y="449943"/>
                      <a:pt x="194366" y="438964"/>
                      <a:pt x="198024" y="427991"/>
                    </a:cubicBezTo>
                    <a:cubicBezTo>
                      <a:pt x="199243" y="424334"/>
                      <a:pt x="201681" y="421895"/>
                      <a:pt x="204119" y="419457"/>
                    </a:cubicBezTo>
                    <a:cubicBezTo>
                      <a:pt x="215157" y="408484"/>
                      <a:pt x="231006" y="408484"/>
                      <a:pt x="242043" y="419457"/>
                    </a:cubicBezTo>
                    <a:cubicBezTo>
                      <a:pt x="244482" y="421895"/>
                      <a:pt x="245701" y="424334"/>
                      <a:pt x="246920" y="426772"/>
                    </a:cubicBezTo>
                    <a:cubicBezTo>
                      <a:pt x="251797" y="437745"/>
                      <a:pt x="250578" y="449943"/>
                      <a:pt x="242043" y="457258"/>
                    </a:cubicBezTo>
                    <a:close/>
                    <a:moveTo>
                      <a:pt x="414399" y="363367"/>
                    </a:moveTo>
                    <a:cubicBezTo>
                      <a:pt x="403363" y="374340"/>
                      <a:pt x="387513" y="374340"/>
                      <a:pt x="376476" y="363367"/>
                    </a:cubicBezTo>
                    <a:cubicBezTo>
                      <a:pt x="375257" y="360929"/>
                      <a:pt x="372818" y="359710"/>
                      <a:pt x="371600" y="357271"/>
                    </a:cubicBezTo>
                    <a:cubicBezTo>
                      <a:pt x="365503" y="347518"/>
                      <a:pt x="367942" y="334100"/>
                      <a:pt x="376476" y="325566"/>
                    </a:cubicBezTo>
                    <a:cubicBezTo>
                      <a:pt x="381353" y="320689"/>
                      <a:pt x="387513" y="318250"/>
                      <a:pt x="394828" y="318250"/>
                    </a:cubicBezTo>
                    <a:cubicBezTo>
                      <a:pt x="402144" y="318250"/>
                      <a:pt x="409458" y="320689"/>
                      <a:pt x="414399" y="325566"/>
                    </a:cubicBezTo>
                    <a:cubicBezTo>
                      <a:pt x="419276" y="330442"/>
                      <a:pt x="421715" y="337758"/>
                      <a:pt x="421715" y="343860"/>
                    </a:cubicBezTo>
                    <a:cubicBezTo>
                      <a:pt x="421715" y="352394"/>
                      <a:pt x="419276" y="358490"/>
                      <a:pt x="414399" y="363367"/>
                    </a:cubicBezTo>
                    <a:close/>
                    <a:moveTo>
                      <a:pt x="253016" y="243870"/>
                    </a:moveTo>
                    <a:cubicBezTo>
                      <a:pt x="253016" y="259722"/>
                      <a:pt x="240824" y="271916"/>
                      <a:pt x="224911" y="271916"/>
                    </a:cubicBezTo>
                    <a:cubicBezTo>
                      <a:pt x="209060" y="271916"/>
                      <a:pt x="196805" y="259722"/>
                      <a:pt x="196805" y="243870"/>
                    </a:cubicBezTo>
                    <a:cubicBezTo>
                      <a:pt x="196805" y="228019"/>
                      <a:pt x="209060" y="215825"/>
                      <a:pt x="224911" y="215825"/>
                    </a:cubicBezTo>
                    <a:cubicBezTo>
                      <a:pt x="239605" y="215825"/>
                      <a:pt x="253016" y="228019"/>
                      <a:pt x="253016" y="243870"/>
                    </a:cubicBezTo>
                    <a:close/>
                  </a:path>
                </a:pathLst>
              </a:custGeom>
              <a:solidFill>
                <a:srgbClr val="2D5967"/>
              </a:solidFill>
              <a:ln w="6417" cap="flat">
                <a:noFill/>
                <a:prstDash val="solid"/>
                <a:miter/>
              </a:ln>
            </p:spPr>
            <p:txBody>
              <a:bodyPr rtlCol="0" anchor="ctr"/>
              <a:lstStyle/>
              <a:p>
                <a:endParaRPr lang="en-US"/>
              </a:p>
            </p:txBody>
          </p:sp>
        </p:grpSp>
        <p:sp>
          <p:nvSpPr>
            <p:cNvPr id="112" name="TextBox 184">
              <a:extLst>
                <a:ext uri="{FF2B5EF4-FFF2-40B4-BE49-F238E27FC236}">
                  <a16:creationId xmlns:a16="http://schemas.microsoft.com/office/drawing/2014/main" id="{0D16BB0F-D0F8-C9D3-484C-DBB6D9303A0A}"/>
                </a:ext>
              </a:extLst>
            </p:cNvPr>
            <p:cNvSpPr txBox="1"/>
            <p:nvPr/>
          </p:nvSpPr>
          <p:spPr>
            <a:xfrm>
              <a:off x="8880740" y="2809441"/>
              <a:ext cx="1117853" cy="511048"/>
            </a:xfrm>
            <a:prstGeom prst="rect">
              <a:avLst/>
            </a:prstGeom>
            <a:noFill/>
          </p:spPr>
          <p:txBody>
            <a:bodyPr wrap="none" rtlCol="0">
              <a:spAutoFit/>
            </a:bodyPr>
            <a:lstStyle/>
            <a:p>
              <a:pPr algn="ctr"/>
              <a:r>
                <a:rPr lang="en-US" sz="1400" dirty="0">
                  <a:latin typeface="Oracle Sans"/>
                  <a:cs typeface="Oracle Sans"/>
                  <a:sym typeface="Oracle Sans"/>
                  <a:rtl val="0"/>
                </a:rPr>
                <a:t>Generative </a:t>
              </a:r>
            </a:p>
            <a:p>
              <a:pPr algn="ctr"/>
              <a:r>
                <a:rPr lang="en-US" sz="1400" dirty="0">
                  <a:latin typeface="Oracle Sans"/>
                  <a:cs typeface="Oracle Sans"/>
                  <a:sym typeface="Oracle Sans"/>
                  <a:rtl val="0"/>
                </a:rPr>
                <a:t>AI Agents</a:t>
              </a:r>
              <a:endParaRPr lang="en-US" sz="1400" spc="0" baseline="0" dirty="0">
                <a:solidFill>
                  <a:srgbClr val="000000"/>
                </a:solidFill>
                <a:latin typeface="Oracle Sans"/>
                <a:cs typeface="Oracle Sans"/>
                <a:sym typeface="Oracle Sans"/>
                <a:rtl val="0"/>
              </a:endParaRPr>
            </a:p>
          </p:txBody>
        </p:sp>
      </p:grpSp>
      <p:sp>
        <p:nvSpPr>
          <p:cNvPr id="118" name="Rectangle 46">
            <a:extLst>
              <a:ext uri="{FF2B5EF4-FFF2-40B4-BE49-F238E27FC236}">
                <a16:creationId xmlns:a16="http://schemas.microsoft.com/office/drawing/2014/main" id="{4D2D4E0E-73CF-CCCF-890B-A6AC319A5967}"/>
              </a:ext>
            </a:extLst>
          </p:cNvPr>
          <p:cNvSpPr/>
          <p:nvPr/>
        </p:nvSpPr>
        <p:spPr>
          <a:xfrm>
            <a:off x="10777568" y="6147573"/>
            <a:ext cx="2252127" cy="1151281"/>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sz="14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生成</a:t>
            </a:r>
            <a:r>
              <a:rPr lang="en-US" altLang="ja-JP" sz="14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AI</a:t>
            </a:r>
          </a:p>
        </p:txBody>
      </p:sp>
      <p:cxnSp>
        <p:nvCxnSpPr>
          <p:cNvPr id="2" name="直線矢印コネクタ 1">
            <a:extLst>
              <a:ext uri="{FF2B5EF4-FFF2-40B4-BE49-F238E27FC236}">
                <a16:creationId xmlns:a16="http://schemas.microsoft.com/office/drawing/2014/main" id="{3AB81710-1063-F246-C438-1AEBFC48C50D}"/>
              </a:ext>
            </a:extLst>
          </p:cNvPr>
          <p:cNvCxnSpPr>
            <a:cxnSpLocks/>
          </p:cNvCxnSpPr>
          <p:nvPr/>
        </p:nvCxnSpPr>
        <p:spPr>
          <a:xfrm>
            <a:off x="9425894" y="6679882"/>
            <a:ext cx="102843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直線矢印コネクタ 4">
            <a:extLst>
              <a:ext uri="{FF2B5EF4-FFF2-40B4-BE49-F238E27FC236}">
                <a16:creationId xmlns:a16="http://schemas.microsoft.com/office/drawing/2014/main" id="{D5D03DAB-9E68-008B-B05D-E22ACA628D2C}"/>
              </a:ext>
            </a:extLst>
          </p:cNvPr>
          <p:cNvCxnSpPr>
            <a:cxnSpLocks/>
          </p:cNvCxnSpPr>
          <p:nvPr/>
        </p:nvCxnSpPr>
        <p:spPr>
          <a:xfrm>
            <a:off x="9425894" y="5808920"/>
            <a:ext cx="0" cy="870962"/>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3" name="OTag">
            <a:extLst>
              <a:ext uri="{FF2B5EF4-FFF2-40B4-BE49-F238E27FC236}">
                <a16:creationId xmlns:a16="http://schemas.microsoft.com/office/drawing/2014/main" id="{966E3BE4-AA9D-156E-CBB9-DF7F14B7FE32}"/>
              </a:ext>
              <a:ext uri="{C183D7F6-B498-43B3-948B-1728B52AA6E4}">
                <adec:decorative xmlns:adec="http://schemas.microsoft.com/office/drawing/2017/decorative" val="1"/>
              </a:ext>
            </a:extLst>
          </p:cNvPr>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4107904" y="2465041"/>
            <a:ext cx="680321" cy="680320"/>
          </a:xfrm>
          <a:prstGeom prst="rect">
            <a:avLst/>
          </a:prstGeom>
        </p:spPr>
      </p:pic>
      <p:cxnSp>
        <p:nvCxnSpPr>
          <p:cNvPr id="10" name="直線矢印コネクタ 9">
            <a:extLst>
              <a:ext uri="{FF2B5EF4-FFF2-40B4-BE49-F238E27FC236}">
                <a16:creationId xmlns:a16="http://schemas.microsoft.com/office/drawing/2014/main" id="{915CA00E-C1FB-8F29-2354-802B34BF4772}"/>
              </a:ext>
            </a:extLst>
          </p:cNvPr>
          <p:cNvCxnSpPr>
            <a:cxnSpLocks/>
          </p:cNvCxnSpPr>
          <p:nvPr/>
        </p:nvCxnSpPr>
        <p:spPr>
          <a:xfrm>
            <a:off x="10597767" y="5109649"/>
            <a:ext cx="925200" cy="0"/>
          </a:xfrm>
          <a:prstGeom prst="straightConnector1">
            <a:avLst/>
          </a:prstGeom>
          <a:ln>
            <a:headEnd type="triangle"/>
            <a:tailEnd type="none"/>
          </a:ln>
        </p:spPr>
        <p:style>
          <a:lnRef idx="1">
            <a:schemeClr val="dk1"/>
          </a:lnRef>
          <a:fillRef idx="0">
            <a:schemeClr val="dk1"/>
          </a:fillRef>
          <a:effectRef idx="0">
            <a:schemeClr val="dk1"/>
          </a:effectRef>
          <a:fontRef idx="minor">
            <a:schemeClr val="tx1"/>
          </a:fontRef>
        </p:style>
      </p:cxnSp>
      <p:cxnSp>
        <p:nvCxnSpPr>
          <p:cNvPr id="11" name="直線矢印コネクタ 10">
            <a:extLst>
              <a:ext uri="{FF2B5EF4-FFF2-40B4-BE49-F238E27FC236}">
                <a16:creationId xmlns:a16="http://schemas.microsoft.com/office/drawing/2014/main" id="{DD003CD0-B816-7E7A-5246-C4CB8C3BF8AE}"/>
              </a:ext>
            </a:extLst>
          </p:cNvPr>
          <p:cNvCxnSpPr>
            <a:cxnSpLocks/>
          </p:cNvCxnSpPr>
          <p:nvPr/>
        </p:nvCxnSpPr>
        <p:spPr>
          <a:xfrm>
            <a:off x="12222103" y="5109649"/>
            <a:ext cx="2794663" cy="0"/>
          </a:xfrm>
          <a:prstGeom prst="straightConnector1">
            <a:avLst/>
          </a:prstGeom>
          <a:ln>
            <a:headEnd type="triangle"/>
            <a:tailEnd type="none"/>
          </a:ln>
        </p:spPr>
        <p:style>
          <a:lnRef idx="1">
            <a:schemeClr val="dk1"/>
          </a:lnRef>
          <a:fillRef idx="0">
            <a:schemeClr val="dk1"/>
          </a:fillRef>
          <a:effectRef idx="0">
            <a:schemeClr val="dk1"/>
          </a:effectRef>
          <a:fontRef idx="minor">
            <a:schemeClr val="tx1"/>
          </a:fontRef>
        </p:style>
      </p:cxnSp>
      <p:grpSp>
        <p:nvGrpSpPr>
          <p:cNvPr id="13" name="Graphic 3">
            <a:extLst>
              <a:ext uri="{FF2B5EF4-FFF2-40B4-BE49-F238E27FC236}">
                <a16:creationId xmlns:a16="http://schemas.microsoft.com/office/drawing/2014/main" id="{2C59CBE3-C00E-93C4-D54B-FE3580AC7D3E}"/>
              </a:ext>
            </a:extLst>
          </p:cNvPr>
          <p:cNvGrpSpPr/>
          <p:nvPr/>
        </p:nvGrpSpPr>
        <p:grpSpPr>
          <a:xfrm>
            <a:off x="15540251" y="4640831"/>
            <a:ext cx="1005404" cy="1168088"/>
            <a:chOff x="5196776" y="1856139"/>
            <a:chExt cx="680988" cy="791179"/>
          </a:xfrm>
        </p:grpSpPr>
        <p:grpSp>
          <p:nvGrpSpPr>
            <p:cNvPr id="14" name="Graphic 3">
              <a:extLst>
                <a:ext uri="{FF2B5EF4-FFF2-40B4-BE49-F238E27FC236}">
                  <a16:creationId xmlns:a16="http://schemas.microsoft.com/office/drawing/2014/main" id="{D1467ED3-BB2E-855D-14AE-FE8935CCCD93}"/>
                </a:ext>
              </a:extLst>
            </p:cNvPr>
            <p:cNvGrpSpPr/>
            <p:nvPr/>
          </p:nvGrpSpPr>
          <p:grpSpPr>
            <a:xfrm>
              <a:off x="5258602" y="1856139"/>
              <a:ext cx="513347" cy="378718"/>
              <a:chOff x="5258602" y="1856139"/>
              <a:chExt cx="513347" cy="378718"/>
            </a:xfrm>
          </p:grpSpPr>
          <p:sp>
            <p:nvSpPr>
              <p:cNvPr id="16" name="Freeform: Shape 251">
                <a:extLst>
                  <a:ext uri="{FF2B5EF4-FFF2-40B4-BE49-F238E27FC236}">
                    <a16:creationId xmlns:a16="http://schemas.microsoft.com/office/drawing/2014/main" id="{BE4AD137-9C09-6B77-EECE-457EFB93198A}"/>
                  </a:ext>
                </a:extLst>
              </p:cNvPr>
              <p:cNvSpPr/>
              <p:nvPr/>
            </p:nvSpPr>
            <p:spPr>
              <a:xfrm>
                <a:off x="5263113" y="1860594"/>
                <a:ext cx="503247" cy="369758"/>
              </a:xfrm>
              <a:custGeom>
                <a:avLst/>
                <a:gdLst>
                  <a:gd name="connsiteX0" fmla="*/ 0 w 503247"/>
                  <a:gd name="connsiteY0" fmla="*/ 369759 h 369758"/>
                  <a:gd name="connsiteX1" fmla="*/ 0 w 503247"/>
                  <a:gd name="connsiteY1" fmla="*/ 232791 h 369758"/>
                  <a:gd name="connsiteX2" fmla="*/ 14284 w 503247"/>
                  <a:gd name="connsiteY2" fmla="*/ 198936 h 369758"/>
                  <a:gd name="connsiteX3" fmla="*/ 48242 w 503247"/>
                  <a:gd name="connsiteY3" fmla="*/ 184909 h 369758"/>
                  <a:gd name="connsiteX4" fmla="*/ 67627 w 503247"/>
                  <a:gd name="connsiteY4" fmla="*/ 184909 h 369758"/>
                  <a:gd name="connsiteX5" fmla="*/ 67627 w 503247"/>
                  <a:gd name="connsiteY5" fmla="*/ 182114 h 369758"/>
                  <a:gd name="connsiteX6" fmla="*/ 39451 w 503247"/>
                  <a:gd name="connsiteY6" fmla="*/ 149946 h 369758"/>
                  <a:gd name="connsiteX7" fmla="*/ 36428 w 503247"/>
                  <a:gd name="connsiteY7" fmla="*/ 107285 h 369758"/>
                  <a:gd name="connsiteX8" fmla="*/ 59805 w 503247"/>
                  <a:gd name="connsiteY8" fmla="*/ 71469 h 369758"/>
                  <a:gd name="connsiteX9" fmla="*/ 100064 w 503247"/>
                  <a:gd name="connsiteY9" fmla="*/ 57053 h 369758"/>
                  <a:gd name="connsiteX10" fmla="*/ 140863 w 503247"/>
                  <a:gd name="connsiteY10" fmla="*/ 69896 h 369758"/>
                  <a:gd name="connsiteX11" fmla="*/ 165606 w 503247"/>
                  <a:gd name="connsiteY11" fmla="*/ 104778 h 369758"/>
                  <a:gd name="connsiteX12" fmla="*/ 164246 w 503247"/>
                  <a:gd name="connsiteY12" fmla="*/ 147524 h 369758"/>
                  <a:gd name="connsiteX13" fmla="*/ 137333 w 503247"/>
                  <a:gd name="connsiteY13" fmla="*/ 180762 h 369758"/>
                  <a:gd name="connsiteX14" fmla="*/ 141838 w 503247"/>
                  <a:gd name="connsiteY14" fmla="*/ 180762 h 369758"/>
                  <a:gd name="connsiteX15" fmla="*/ 161813 w 503247"/>
                  <a:gd name="connsiteY15" fmla="*/ 164465 h 369758"/>
                  <a:gd name="connsiteX16" fmla="*/ 186929 w 503247"/>
                  <a:gd name="connsiteY16" fmla="*/ 158670 h 369758"/>
                  <a:gd name="connsiteX17" fmla="*/ 210370 w 503247"/>
                  <a:gd name="connsiteY17" fmla="*/ 158670 h 369758"/>
                  <a:gd name="connsiteX18" fmla="*/ 210370 w 503247"/>
                  <a:gd name="connsiteY18" fmla="*/ 148841 h 369758"/>
                  <a:gd name="connsiteX19" fmla="*/ 177239 w 503247"/>
                  <a:gd name="connsiteY19" fmla="*/ 109822 h 369758"/>
                  <a:gd name="connsiteX20" fmla="*/ 174474 w 503247"/>
                  <a:gd name="connsiteY20" fmla="*/ 58708 h 369758"/>
                  <a:gd name="connsiteX21" fmla="*/ 203208 w 503247"/>
                  <a:gd name="connsiteY21" fmla="*/ 16343 h 369758"/>
                  <a:gd name="connsiteX22" fmla="*/ 251713 w 503247"/>
                  <a:gd name="connsiteY22" fmla="*/ 0 h 369758"/>
                  <a:gd name="connsiteX23" fmla="*/ 300225 w 503247"/>
                  <a:gd name="connsiteY23" fmla="*/ 16343 h 369758"/>
                  <a:gd name="connsiteX24" fmla="*/ 328953 w 503247"/>
                  <a:gd name="connsiteY24" fmla="*/ 58708 h 369758"/>
                  <a:gd name="connsiteX25" fmla="*/ 326187 w 503247"/>
                  <a:gd name="connsiteY25" fmla="*/ 109822 h 369758"/>
                  <a:gd name="connsiteX26" fmla="*/ 293057 w 503247"/>
                  <a:gd name="connsiteY26" fmla="*/ 148841 h 369758"/>
                  <a:gd name="connsiteX27" fmla="*/ 293057 w 503247"/>
                  <a:gd name="connsiteY27" fmla="*/ 157859 h 369758"/>
                  <a:gd name="connsiteX28" fmla="*/ 317043 w 503247"/>
                  <a:gd name="connsiteY28" fmla="*/ 157859 h 369758"/>
                  <a:gd name="connsiteX29" fmla="*/ 342101 w 503247"/>
                  <a:gd name="connsiteY29" fmla="*/ 163780 h 369758"/>
                  <a:gd name="connsiteX30" fmla="*/ 362128 w 503247"/>
                  <a:gd name="connsiteY30" fmla="*/ 179951 h 369758"/>
                  <a:gd name="connsiteX31" fmla="*/ 366639 w 503247"/>
                  <a:gd name="connsiteY31" fmla="*/ 179951 h 369758"/>
                  <a:gd name="connsiteX32" fmla="*/ 339765 w 503247"/>
                  <a:gd name="connsiteY32" fmla="*/ 146794 h 369758"/>
                  <a:gd name="connsiteX33" fmla="*/ 338328 w 503247"/>
                  <a:gd name="connsiteY33" fmla="*/ 104138 h 369758"/>
                  <a:gd name="connsiteX34" fmla="*/ 362904 w 503247"/>
                  <a:gd name="connsiteY34" fmla="*/ 69246 h 369758"/>
                  <a:gd name="connsiteX35" fmla="*/ 403555 w 503247"/>
                  <a:gd name="connsiteY35" fmla="*/ 56242 h 369758"/>
                  <a:gd name="connsiteX36" fmla="*/ 443827 w 503247"/>
                  <a:gd name="connsiteY36" fmla="*/ 70387 h 369758"/>
                  <a:gd name="connsiteX37" fmla="*/ 467415 w 503247"/>
                  <a:gd name="connsiteY37" fmla="*/ 105958 h 369758"/>
                  <a:gd name="connsiteX38" fmla="*/ 464772 w 503247"/>
                  <a:gd name="connsiteY38" fmla="*/ 148557 h 369758"/>
                  <a:gd name="connsiteX39" fmla="*/ 436974 w 503247"/>
                  <a:gd name="connsiteY39" fmla="*/ 180943 h 369758"/>
                  <a:gd name="connsiteX40" fmla="*/ 436974 w 503247"/>
                  <a:gd name="connsiteY40" fmla="*/ 184909 h 369758"/>
                  <a:gd name="connsiteX41" fmla="*/ 455006 w 503247"/>
                  <a:gd name="connsiteY41" fmla="*/ 184909 h 369758"/>
                  <a:gd name="connsiteX42" fmla="*/ 489092 w 503247"/>
                  <a:gd name="connsiteY42" fmla="*/ 199065 h 369758"/>
                  <a:gd name="connsiteX43" fmla="*/ 503247 w 503247"/>
                  <a:gd name="connsiteY43" fmla="*/ 233151 h 369758"/>
                  <a:gd name="connsiteX44" fmla="*/ 503247 w 503247"/>
                  <a:gd name="connsiteY44" fmla="*/ 369759 h 369758"/>
                  <a:gd name="connsiteX45" fmla="*/ 0 w 503247"/>
                  <a:gd name="connsiteY45" fmla="*/ 369759 h 369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03247" h="369758">
                    <a:moveTo>
                      <a:pt x="0" y="369759"/>
                    </a:moveTo>
                    <a:lnTo>
                      <a:pt x="0" y="232791"/>
                    </a:lnTo>
                    <a:cubicBezTo>
                      <a:pt x="122" y="220067"/>
                      <a:pt x="5249" y="207901"/>
                      <a:pt x="14284" y="198936"/>
                    </a:cubicBezTo>
                    <a:cubicBezTo>
                      <a:pt x="23312" y="189972"/>
                      <a:pt x="35517" y="184935"/>
                      <a:pt x="48242" y="184909"/>
                    </a:cubicBezTo>
                    <a:lnTo>
                      <a:pt x="67627" y="184909"/>
                    </a:lnTo>
                    <a:lnTo>
                      <a:pt x="67627" y="182114"/>
                    </a:lnTo>
                    <a:cubicBezTo>
                      <a:pt x="54979" y="174753"/>
                      <a:pt x="45078" y="163456"/>
                      <a:pt x="39451" y="149946"/>
                    </a:cubicBezTo>
                    <a:cubicBezTo>
                      <a:pt x="33817" y="136436"/>
                      <a:pt x="32758" y="121453"/>
                      <a:pt x="36428" y="107285"/>
                    </a:cubicBezTo>
                    <a:cubicBezTo>
                      <a:pt x="40105" y="93116"/>
                      <a:pt x="48312" y="80538"/>
                      <a:pt x="59805" y="71469"/>
                    </a:cubicBezTo>
                    <a:cubicBezTo>
                      <a:pt x="71291" y="62400"/>
                      <a:pt x="85434" y="57337"/>
                      <a:pt x="100064" y="57053"/>
                    </a:cubicBezTo>
                    <a:cubicBezTo>
                      <a:pt x="114701" y="56769"/>
                      <a:pt x="129030" y="61280"/>
                      <a:pt x="140863" y="69896"/>
                    </a:cubicBezTo>
                    <a:cubicBezTo>
                      <a:pt x="152695" y="78513"/>
                      <a:pt x="161384" y="90763"/>
                      <a:pt x="165606" y="104778"/>
                    </a:cubicBezTo>
                    <a:cubicBezTo>
                      <a:pt x="169828" y="118794"/>
                      <a:pt x="169347" y="133805"/>
                      <a:pt x="164246" y="147524"/>
                    </a:cubicBezTo>
                    <a:cubicBezTo>
                      <a:pt x="159138" y="161243"/>
                      <a:pt x="149692" y="172915"/>
                      <a:pt x="137333" y="180762"/>
                    </a:cubicBezTo>
                    <a:lnTo>
                      <a:pt x="141838" y="180762"/>
                    </a:lnTo>
                    <a:cubicBezTo>
                      <a:pt x="147164" y="173871"/>
                      <a:pt x="153991" y="168296"/>
                      <a:pt x="161813" y="164465"/>
                    </a:cubicBezTo>
                    <a:cubicBezTo>
                      <a:pt x="169629" y="160635"/>
                      <a:pt x="178221" y="158652"/>
                      <a:pt x="186929" y="158670"/>
                    </a:cubicBezTo>
                    <a:lnTo>
                      <a:pt x="210370" y="158670"/>
                    </a:lnTo>
                    <a:lnTo>
                      <a:pt x="210370" y="148841"/>
                    </a:lnTo>
                    <a:cubicBezTo>
                      <a:pt x="195361" y="139805"/>
                      <a:pt x="183720" y="126099"/>
                      <a:pt x="177239" y="109822"/>
                    </a:cubicBezTo>
                    <a:cubicBezTo>
                      <a:pt x="170759" y="93543"/>
                      <a:pt x="169790" y="75590"/>
                      <a:pt x="174474" y="58708"/>
                    </a:cubicBezTo>
                    <a:cubicBezTo>
                      <a:pt x="179165" y="41826"/>
                      <a:pt x="189258" y="26946"/>
                      <a:pt x="203208" y="16343"/>
                    </a:cubicBezTo>
                    <a:cubicBezTo>
                      <a:pt x="217152" y="5741"/>
                      <a:pt x="234196" y="0"/>
                      <a:pt x="251713" y="0"/>
                    </a:cubicBezTo>
                    <a:cubicBezTo>
                      <a:pt x="269238" y="0"/>
                      <a:pt x="286274" y="5741"/>
                      <a:pt x="300225" y="16343"/>
                    </a:cubicBezTo>
                    <a:cubicBezTo>
                      <a:pt x="314175" y="26946"/>
                      <a:pt x="324262" y="41826"/>
                      <a:pt x="328953" y="58708"/>
                    </a:cubicBezTo>
                    <a:cubicBezTo>
                      <a:pt x="333644" y="75590"/>
                      <a:pt x="332675" y="93543"/>
                      <a:pt x="326187" y="109822"/>
                    </a:cubicBezTo>
                    <a:cubicBezTo>
                      <a:pt x="319706" y="126099"/>
                      <a:pt x="308073" y="139805"/>
                      <a:pt x="293057" y="148841"/>
                    </a:cubicBezTo>
                    <a:lnTo>
                      <a:pt x="293057" y="157859"/>
                    </a:lnTo>
                    <a:lnTo>
                      <a:pt x="317043" y="157859"/>
                    </a:lnTo>
                    <a:cubicBezTo>
                      <a:pt x="325732" y="157933"/>
                      <a:pt x="334298" y="159956"/>
                      <a:pt x="342101" y="163780"/>
                    </a:cubicBezTo>
                    <a:cubicBezTo>
                      <a:pt x="349904" y="167603"/>
                      <a:pt x="356744" y="173130"/>
                      <a:pt x="362128" y="179951"/>
                    </a:cubicBezTo>
                    <a:lnTo>
                      <a:pt x="366639" y="179951"/>
                    </a:lnTo>
                    <a:cubicBezTo>
                      <a:pt x="354312" y="172119"/>
                      <a:pt x="344873" y="160477"/>
                      <a:pt x="339765" y="146794"/>
                    </a:cubicBezTo>
                    <a:cubicBezTo>
                      <a:pt x="334651" y="133111"/>
                      <a:pt x="334150" y="118134"/>
                      <a:pt x="338328" y="104138"/>
                    </a:cubicBezTo>
                    <a:cubicBezTo>
                      <a:pt x="342505" y="90141"/>
                      <a:pt x="351129" y="77891"/>
                      <a:pt x="362904" y="69246"/>
                    </a:cubicBezTo>
                    <a:cubicBezTo>
                      <a:pt x="374680" y="60601"/>
                      <a:pt x="388951" y="56036"/>
                      <a:pt x="403555" y="56242"/>
                    </a:cubicBezTo>
                    <a:cubicBezTo>
                      <a:pt x="418160" y="56448"/>
                      <a:pt x="432303" y="61414"/>
                      <a:pt x="443827" y="70387"/>
                    </a:cubicBezTo>
                    <a:cubicBezTo>
                      <a:pt x="455352" y="79360"/>
                      <a:pt x="463630" y="91849"/>
                      <a:pt x="467415" y="105958"/>
                    </a:cubicBezTo>
                    <a:cubicBezTo>
                      <a:pt x="471195" y="120067"/>
                      <a:pt x="470265" y="135023"/>
                      <a:pt x="464772" y="148557"/>
                    </a:cubicBezTo>
                    <a:cubicBezTo>
                      <a:pt x="459279" y="162091"/>
                      <a:pt x="449519" y="173461"/>
                      <a:pt x="436974" y="180943"/>
                    </a:cubicBezTo>
                    <a:lnTo>
                      <a:pt x="436974" y="184909"/>
                    </a:lnTo>
                    <a:lnTo>
                      <a:pt x="455006" y="184909"/>
                    </a:lnTo>
                    <a:cubicBezTo>
                      <a:pt x="467794" y="184935"/>
                      <a:pt x="480050" y="190023"/>
                      <a:pt x="489092" y="199065"/>
                    </a:cubicBezTo>
                    <a:cubicBezTo>
                      <a:pt x="498133" y="208106"/>
                      <a:pt x="503228" y="220362"/>
                      <a:pt x="503247" y="233151"/>
                    </a:cubicBezTo>
                    <a:lnTo>
                      <a:pt x="503247" y="369759"/>
                    </a:lnTo>
                    <a:lnTo>
                      <a:pt x="0" y="369759"/>
                    </a:lnTo>
                    <a:close/>
                  </a:path>
                </a:pathLst>
              </a:custGeom>
              <a:solidFill>
                <a:srgbClr val="FFFFFF"/>
              </a:solidFill>
              <a:ln w="6417" cap="flat">
                <a:noFill/>
                <a:prstDash val="solid"/>
                <a:miter/>
              </a:ln>
            </p:spPr>
            <p:txBody>
              <a:bodyPr rtlCol="0" anchor="ctr"/>
              <a:lstStyle/>
              <a:p>
                <a:endParaRPr lang="en-US" sz="3052"/>
              </a:p>
            </p:txBody>
          </p:sp>
          <p:sp>
            <p:nvSpPr>
              <p:cNvPr id="17" name="Freeform: Shape 253">
                <a:extLst>
                  <a:ext uri="{FF2B5EF4-FFF2-40B4-BE49-F238E27FC236}">
                    <a16:creationId xmlns:a16="http://schemas.microsoft.com/office/drawing/2014/main" id="{B719A421-9AAD-5C36-637C-1C6AD5A4A865}"/>
                  </a:ext>
                </a:extLst>
              </p:cNvPr>
              <p:cNvSpPr/>
              <p:nvPr/>
            </p:nvSpPr>
            <p:spPr>
              <a:xfrm>
                <a:off x="5258602" y="1856139"/>
                <a:ext cx="513347" cy="378718"/>
              </a:xfrm>
              <a:custGeom>
                <a:avLst/>
                <a:gdLst>
                  <a:gd name="connsiteX0" fmla="*/ 256270 w 513347"/>
                  <a:gd name="connsiteY0" fmla="*/ 9017 h 378718"/>
                  <a:gd name="connsiteX1" fmla="*/ 302618 w 513347"/>
                  <a:gd name="connsiteY1" fmla="*/ 24755 h 378718"/>
                  <a:gd name="connsiteX2" fmla="*/ 329633 w 513347"/>
                  <a:gd name="connsiteY2" fmla="*/ 65578 h 378718"/>
                  <a:gd name="connsiteX3" fmla="*/ 326001 w 513347"/>
                  <a:gd name="connsiteY3" fmla="*/ 114395 h 378718"/>
                  <a:gd name="connsiteX4" fmla="*/ 293237 w 513347"/>
                  <a:gd name="connsiteY4" fmla="*/ 150767 h 378718"/>
                  <a:gd name="connsiteX5" fmla="*/ 293237 w 513347"/>
                  <a:gd name="connsiteY5" fmla="*/ 167268 h 378718"/>
                  <a:gd name="connsiteX6" fmla="*/ 321734 w 513347"/>
                  <a:gd name="connsiteY6" fmla="*/ 167268 h 378718"/>
                  <a:gd name="connsiteX7" fmla="*/ 345996 w 513347"/>
                  <a:gd name="connsiteY7" fmla="*/ 173182 h 378718"/>
                  <a:gd name="connsiteX8" fmla="*/ 365015 w 513347"/>
                  <a:gd name="connsiteY8" fmla="*/ 189358 h 378718"/>
                  <a:gd name="connsiteX9" fmla="*/ 394142 w 513347"/>
                  <a:gd name="connsiteY9" fmla="*/ 189358 h 378718"/>
                  <a:gd name="connsiteX10" fmla="*/ 356808 w 513347"/>
                  <a:gd name="connsiteY10" fmla="*/ 164724 h 378718"/>
                  <a:gd name="connsiteX11" fmla="*/ 345457 w 513347"/>
                  <a:gd name="connsiteY11" fmla="*/ 121457 h 378718"/>
                  <a:gd name="connsiteX12" fmla="*/ 365888 w 513347"/>
                  <a:gd name="connsiteY12" fmla="*/ 81667 h 378718"/>
                  <a:gd name="connsiteX13" fmla="*/ 407668 w 513347"/>
                  <a:gd name="connsiteY13" fmla="*/ 65682 h 378718"/>
                  <a:gd name="connsiteX14" fmla="*/ 449442 w 513347"/>
                  <a:gd name="connsiteY14" fmla="*/ 81667 h 378718"/>
                  <a:gd name="connsiteX15" fmla="*/ 469873 w 513347"/>
                  <a:gd name="connsiteY15" fmla="*/ 121457 h 378718"/>
                  <a:gd name="connsiteX16" fmla="*/ 458522 w 513347"/>
                  <a:gd name="connsiteY16" fmla="*/ 164724 h 378718"/>
                  <a:gd name="connsiteX17" fmla="*/ 421189 w 513347"/>
                  <a:gd name="connsiteY17" fmla="*/ 189358 h 378718"/>
                  <a:gd name="connsiteX18" fmla="*/ 437423 w 513347"/>
                  <a:gd name="connsiteY18" fmla="*/ 189358 h 378718"/>
                  <a:gd name="connsiteX19" fmla="*/ 437423 w 513347"/>
                  <a:gd name="connsiteY19" fmla="*/ 193510 h 378718"/>
                  <a:gd name="connsiteX20" fmla="*/ 460415 w 513347"/>
                  <a:gd name="connsiteY20" fmla="*/ 193510 h 378718"/>
                  <a:gd name="connsiteX21" fmla="*/ 491312 w 513347"/>
                  <a:gd name="connsiteY21" fmla="*/ 206343 h 378718"/>
                  <a:gd name="connsiteX22" fmla="*/ 504152 w 513347"/>
                  <a:gd name="connsiteY22" fmla="*/ 237240 h 378718"/>
                  <a:gd name="connsiteX23" fmla="*/ 504152 w 513347"/>
                  <a:gd name="connsiteY23" fmla="*/ 369703 h 378718"/>
                  <a:gd name="connsiteX24" fmla="*/ 9016 w 513347"/>
                  <a:gd name="connsiteY24" fmla="*/ 369703 h 378718"/>
                  <a:gd name="connsiteX25" fmla="*/ 9016 w 513347"/>
                  <a:gd name="connsiteY25" fmla="*/ 237240 h 378718"/>
                  <a:gd name="connsiteX26" fmla="*/ 21856 w 513347"/>
                  <a:gd name="connsiteY26" fmla="*/ 206343 h 378718"/>
                  <a:gd name="connsiteX27" fmla="*/ 52753 w 513347"/>
                  <a:gd name="connsiteY27" fmla="*/ 193510 h 378718"/>
                  <a:gd name="connsiteX28" fmla="*/ 76373 w 513347"/>
                  <a:gd name="connsiteY28" fmla="*/ 193510 h 378718"/>
                  <a:gd name="connsiteX29" fmla="*/ 76373 w 513347"/>
                  <a:gd name="connsiteY29" fmla="*/ 189358 h 378718"/>
                  <a:gd name="connsiteX30" fmla="*/ 91973 w 513347"/>
                  <a:gd name="connsiteY30" fmla="*/ 189358 h 378718"/>
                  <a:gd name="connsiteX31" fmla="*/ 54640 w 513347"/>
                  <a:gd name="connsiteY31" fmla="*/ 164724 h 378718"/>
                  <a:gd name="connsiteX32" fmla="*/ 43294 w 513347"/>
                  <a:gd name="connsiteY32" fmla="*/ 121457 h 378718"/>
                  <a:gd name="connsiteX33" fmla="*/ 63726 w 513347"/>
                  <a:gd name="connsiteY33" fmla="*/ 81667 h 378718"/>
                  <a:gd name="connsiteX34" fmla="*/ 105499 w 513347"/>
                  <a:gd name="connsiteY34" fmla="*/ 65682 h 378718"/>
                  <a:gd name="connsiteX35" fmla="*/ 147280 w 513347"/>
                  <a:gd name="connsiteY35" fmla="*/ 81667 h 378718"/>
                  <a:gd name="connsiteX36" fmla="*/ 167711 w 513347"/>
                  <a:gd name="connsiteY36" fmla="*/ 121457 h 378718"/>
                  <a:gd name="connsiteX37" fmla="*/ 156359 w 513347"/>
                  <a:gd name="connsiteY37" fmla="*/ 164724 h 378718"/>
                  <a:gd name="connsiteX38" fmla="*/ 119026 w 513347"/>
                  <a:gd name="connsiteY38" fmla="*/ 189358 h 378718"/>
                  <a:gd name="connsiteX39" fmla="*/ 148152 w 513347"/>
                  <a:gd name="connsiteY39" fmla="*/ 189358 h 378718"/>
                  <a:gd name="connsiteX40" fmla="*/ 166742 w 513347"/>
                  <a:gd name="connsiteY40" fmla="*/ 173129 h 378718"/>
                  <a:gd name="connsiteX41" fmla="*/ 190715 w 513347"/>
                  <a:gd name="connsiteY41" fmla="*/ 167268 h 378718"/>
                  <a:gd name="connsiteX42" fmla="*/ 218667 w 513347"/>
                  <a:gd name="connsiteY42" fmla="*/ 167268 h 378718"/>
                  <a:gd name="connsiteX43" fmla="*/ 218667 w 513347"/>
                  <a:gd name="connsiteY43" fmla="*/ 150406 h 378718"/>
                  <a:gd name="connsiteX44" fmla="*/ 186332 w 513347"/>
                  <a:gd name="connsiteY44" fmla="*/ 113889 h 378718"/>
                  <a:gd name="connsiteX45" fmla="*/ 183002 w 513347"/>
                  <a:gd name="connsiteY45" fmla="*/ 65227 h 378718"/>
                  <a:gd name="connsiteX46" fmla="*/ 210062 w 513347"/>
                  <a:gd name="connsiteY46" fmla="*/ 24647 h 378718"/>
                  <a:gd name="connsiteX47" fmla="*/ 256270 w 513347"/>
                  <a:gd name="connsiteY47" fmla="*/ 9017 h 378718"/>
                  <a:gd name="connsiteX48" fmla="*/ 256270 w 513347"/>
                  <a:gd name="connsiteY48" fmla="*/ 0 h 378718"/>
                  <a:gd name="connsiteX49" fmla="*/ 205698 w 513347"/>
                  <a:gd name="connsiteY49" fmla="*/ 16777 h 378718"/>
                  <a:gd name="connsiteX50" fmla="*/ 175161 w 513347"/>
                  <a:gd name="connsiteY50" fmla="*/ 60436 h 378718"/>
                  <a:gd name="connsiteX51" fmla="*/ 176752 w 513347"/>
                  <a:gd name="connsiteY51" fmla="*/ 113691 h 378718"/>
                  <a:gd name="connsiteX52" fmla="*/ 209831 w 513347"/>
                  <a:gd name="connsiteY52" fmla="*/ 155456 h 378718"/>
                  <a:gd name="connsiteX53" fmla="*/ 209831 w 513347"/>
                  <a:gd name="connsiteY53" fmla="*/ 158252 h 378718"/>
                  <a:gd name="connsiteX54" fmla="*/ 190895 w 513347"/>
                  <a:gd name="connsiteY54" fmla="*/ 158252 h 378718"/>
                  <a:gd name="connsiteX55" fmla="*/ 168352 w 513347"/>
                  <a:gd name="connsiteY55" fmla="*/ 162670 h 378718"/>
                  <a:gd name="connsiteX56" fmla="*/ 177111 w 513347"/>
                  <a:gd name="connsiteY56" fmla="*/ 131538 h 378718"/>
                  <a:gd name="connsiteX57" fmla="*/ 171278 w 513347"/>
                  <a:gd name="connsiteY57" fmla="*/ 99728 h 378718"/>
                  <a:gd name="connsiteX58" fmla="*/ 152040 w 513347"/>
                  <a:gd name="connsiteY58" fmla="*/ 73730 h 378718"/>
                  <a:gd name="connsiteX59" fmla="*/ 123325 w 513347"/>
                  <a:gd name="connsiteY59" fmla="*/ 58848 h 378718"/>
                  <a:gd name="connsiteX60" fmla="*/ 90997 w 513347"/>
                  <a:gd name="connsiteY60" fmla="*/ 58120 h 378718"/>
                  <a:gd name="connsiteX61" fmla="*/ 61640 w 513347"/>
                  <a:gd name="connsiteY61" fmla="*/ 71693 h 378718"/>
                  <a:gd name="connsiteX62" fmla="*/ 41254 w 513347"/>
                  <a:gd name="connsiteY62" fmla="*/ 96799 h 378718"/>
                  <a:gd name="connsiteX63" fmla="*/ 33996 w 513347"/>
                  <a:gd name="connsiteY63" fmla="*/ 128314 h 378718"/>
                  <a:gd name="connsiteX64" fmla="*/ 41138 w 513347"/>
                  <a:gd name="connsiteY64" fmla="*/ 159476 h 378718"/>
                  <a:gd name="connsiteX65" fmla="*/ 61043 w 513347"/>
                  <a:gd name="connsiteY65" fmla="*/ 184491 h 378718"/>
                  <a:gd name="connsiteX66" fmla="*/ 52028 w 513347"/>
                  <a:gd name="connsiteY66" fmla="*/ 184491 h 378718"/>
                  <a:gd name="connsiteX67" fmla="*/ 15221 w 513347"/>
                  <a:gd name="connsiteY67" fmla="*/ 200222 h 378718"/>
                  <a:gd name="connsiteX68" fmla="*/ 0 w 513347"/>
                  <a:gd name="connsiteY68" fmla="*/ 237240 h 378718"/>
                  <a:gd name="connsiteX69" fmla="*/ 0 w 513347"/>
                  <a:gd name="connsiteY69" fmla="*/ 378719 h 378718"/>
                  <a:gd name="connsiteX70" fmla="*/ 513347 w 513347"/>
                  <a:gd name="connsiteY70" fmla="*/ 378719 h 378718"/>
                  <a:gd name="connsiteX71" fmla="*/ 513347 w 513347"/>
                  <a:gd name="connsiteY71" fmla="*/ 237240 h 378718"/>
                  <a:gd name="connsiteX72" fmla="*/ 497870 w 513347"/>
                  <a:gd name="connsiteY72" fmla="*/ 199965 h 378718"/>
                  <a:gd name="connsiteX73" fmla="*/ 460594 w 513347"/>
                  <a:gd name="connsiteY73" fmla="*/ 184491 h 378718"/>
                  <a:gd name="connsiteX74" fmla="*/ 451579 w 513347"/>
                  <a:gd name="connsiteY74" fmla="*/ 184491 h 378718"/>
                  <a:gd name="connsiteX75" fmla="*/ 473351 w 513347"/>
                  <a:gd name="connsiteY75" fmla="*/ 156004 h 378718"/>
                  <a:gd name="connsiteX76" fmla="*/ 478587 w 513347"/>
                  <a:gd name="connsiteY76" fmla="*/ 120532 h 378718"/>
                  <a:gd name="connsiteX77" fmla="*/ 465959 w 513347"/>
                  <a:gd name="connsiteY77" fmla="*/ 86972 h 378718"/>
                  <a:gd name="connsiteX78" fmla="*/ 438649 w 513347"/>
                  <a:gd name="connsiteY78" fmla="*/ 63740 h 378718"/>
                  <a:gd name="connsiteX79" fmla="*/ 403497 w 513347"/>
                  <a:gd name="connsiteY79" fmla="*/ 56665 h 378718"/>
                  <a:gd name="connsiteX80" fmla="*/ 369328 w 513347"/>
                  <a:gd name="connsiteY80" fmla="*/ 67519 h 378718"/>
                  <a:gd name="connsiteX81" fmla="*/ 344700 w 513347"/>
                  <a:gd name="connsiteY81" fmla="*/ 93581 h 378718"/>
                  <a:gd name="connsiteX82" fmla="*/ 335800 w 513347"/>
                  <a:gd name="connsiteY82" fmla="*/ 128314 h 378718"/>
                  <a:gd name="connsiteX83" fmla="*/ 344816 w 513347"/>
                  <a:gd name="connsiteY83" fmla="*/ 162850 h 378718"/>
                  <a:gd name="connsiteX84" fmla="*/ 321375 w 513347"/>
                  <a:gd name="connsiteY84" fmla="*/ 158252 h 378718"/>
                  <a:gd name="connsiteX85" fmla="*/ 302253 w 513347"/>
                  <a:gd name="connsiteY85" fmla="*/ 158252 h 378718"/>
                  <a:gd name="connsiteX86" fmla="*/ 302253 w 513347"/>
                  <a:gd name="connsiteY86" fmla="*/ 155907 h 378718"/>
                  <a:gd name="connsiteX87" fmla="*/ 335671 w 513347"/>
                  <a:gd name="connsiteY87" fmla="*/ 114195 h 378718"/>
                  <a:gd name="connsiteX88" fmla="*/ 337481 w 513347"/>
                  <a:gd name="connsiteY88" fmla="*/ 60781 h 378718"/>
                  <a:gd name="connsiteX89" fmla="*/ 306969 w 513347"/>
                  <a:gd name="connsiteY89" fmla="*/ 16901 h 378718"/>
                  <a:gd name="connsiteX90" fmla="*/ 256270 w 513347"/>
                  <a:gd name="connsiteY90" fmla="*/ 0 h 378718"/>
                  <a:gd name="connsiteX91" fmla="*/ 256270 w 513347"/>
                  <a:gd name="connsiteY91" fmla="*/ 0 h 37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13347" h="378718">
                    <a:moveTo>
                      <a:pt x="256270" y="9017"/>
                    </a:moveTo>
                    <a:cubicBezTo>
                      <a:pt x="273037" y="8981"/>
                      <a:pt x="289342" y="14517"/>
                      <a:pt x="302618" y="24755"/>
                    </a:cubicBezTo>
                    <a:cubicBezTo>
                      <a:pt x="315901" y="34993"/>
                      <a:pt x="325404" y="49353"/>
                      <a:pt x="329633" y="65578"/>
                    </a:cubicBezTo>
                    <a:cubicBezTo>
                      <a:pt x="333868" y="81803"/>
                      <a:pt x="332591" y="98975"/>
                      <a:pt x="326001" y="114395"/>
                    </a:cubicBezTo>
                    <a:cubicBezTo>
                      <a:pt x="319411" y="129815"/>
                      <a:pt x="307887" y="142609"/>
                      <a:pt x="293237" y="150767"/>
                    </a:cubicBezTo>
                    <a:lnTo>
                      <a:pt x="293237" y="167268"/>
                    </a:lnTo>
                    <a:lnTo>
                      <a:pt x="321734" y="167268"/>
                    </a:lnTo>
                    <a:cubicBezTo>
                      <a:pt x="330172" y="167320"/>
                      <a:pt x="338476" y="169346"/>
                      <a:pt x="345996" y="173182"/>
                    </a:cubicBezTo>
                    <a:cubicBezTo>
                      <a:pt x="353510" y="177018"/>
                      <a:pt x="360023" y="182558"/>
                      <a:pt x="365015" y="189358"/>
                    </a:cubicBezTo>
                    <a:lnTo>
                      <a:pt x="394142" y="189358"/>
                    </a:lnTo>
                    <a:cubicBezTo>
                      <a:pt x="379088" y="186028"/>
                      <a:pt x="365792" y="177254"/>
                      <a:pt x="356808" y="164724"/>
                    </a:cubicBezTo>
                    <a:cubicBezTo>
                      <a:pt x="347825" y="152192"/>
                      <a:pt x="343782" y="136785"/>
                      <a:pt x="345457" y="121457"/>
                    </a:cubicBezTo>
                    <a:cubicBezTo>
                      <a:pt x="347132" y="106129"/>
                      <a:pt x="354409" y="91960"/>
                      <a:pt x="365888" y="81667"/>
                    </a:cubicBezTo>
                    <a:cubicBezTo>
                      <a:pt x="377368" y="71374"/>
                      <a:pt x="392249" y="65682"/>
                      <a:pt x="407668" y="65682"/>
                    </a:cubicBezTo>
                    <a:cubicBezTo>
                      <a:pt x="423088" y="65682"/>
                      <a:pt x="437962" y="71374"/>
                      <a:pt x="449442" y="81667"/>
                    </a:cubicBezTo>
                    <a:cubicBezTo>
                      <a:pt x="460922" y="91960"/>
                      <a:pt x="468198" y="106129"/>
                      <a:pt x="469873" y="121457"/>
                    </a:cubicBezTo>
                    <a:cubicBezTo>
                      <a:pt x="471548" y="136785"/>
                      <a:pt x="467512" y="152192"/>
                      <a:pt x="458522" y="164724"/>
                    </a:cubicBezTo>
                    <a:cubicBezTo>
                      <a:pt x="449539" y="177254"/>
                      <a:pt x="436249" y="186028"/>
                      <a:pt x="421189" y="189358"/>
                    </a:cubicBezTo>
                    <a:lnTo>
                      <a:pt x="437423" y="189358"/>
                    </a:lnTo>
                    <a:lnTo>
                      <a:pt x="437423" y="193510"/>
                    </a:lnTo>
                    <a:lnTo>
                      <a:pt x="460415" y="193510"/>
                    </a:lnTo>
                    <a:cubicBezTo>
                      <a:pt x="472010" y="193535"/>
                      <a:pt x="483118" y="198149"/>
                      <a:pt x="491312" y="206343"/>
                    </a:cubicBezTo>
                    <a:cubicBezTo>
                      <a:pt x="499513" y="214538"/>
                      <a:pt x="504126" y="225651"/>
                      <a:pt x="504152" y="237240"/>
                    </a:cubicBezTo>
                    <a:lnTo>
                      <a:pt x="504152" y="369703"/>
                    </a:lnTo>
                    <a:lnTo>
                      <a:pt x="9016" y="369703"/>
                    </a:lnTo>
                    <a:lnTo>
                      <a:pt x="9016" y="237240"/>
                    </a:lnTo>
                    <a:cubicBezTo>
                      <a:pt x="9041" y="225651"/>
                      <a:pt x="13655" y="214538"/>
                      <a:pt x="21856" y="206343"/>
                    </a:cubicBezTo>
                    <a:cubicBezTo>
                      <a:pt x="30050" y="198149"/>
                      <a:pt x="41158" y="193535"/>
                      <a:pt x="52753" y="193510"/>
                    </a:cubicBezTo>
                    <a:lnTo>
                      <a:pt x="76373" y="193510"/>
                    </a:lnTo>
                    <a:lnTo>
                      <a:pt x="76373" y="189358"/>
                    </a:lnTo>
                    <a:lnTo>
                      <a:pt x="91973" y="189358"/>
                    </a:lnTo>
                    <a:cubicBezTo>
                      <a:pt x="76919" y="186028"/>
                      <a:pt x="63630" y="177254"/>
                      <a:pt x="54640" y="164724"/>
                    </a:cubicBezTo>
                    <a:cubicBezTo>
                      <a:pt x="45656" y="152192"/>
                      <a:pt x="41613" y="136785"/>
                      <a:pt x="43294" y="121457"/>
                    </a:cubicBezTo>
                    <a:cubicBezTo>
                      <a:pt x="44969" y="106129"/>
                      <a:pt x="52246" y="91960"/>
                      <a:pt x="63726" y="81667"/>
                    </a:cubicBezTo>
                    <a:cubicBezTo>
                      <a:pt x="75205" y="71374"/>
                      <a:pt x="90080" y="65682"/>
                      <a:pt x="105499" y="65682"/>
                    </a:cubicBezTo>
                    <a:cubicBezTo>
                      <a:pt x="120919" y="65682"/>
                      <a:pt x="135793" y="71374"/>
                      <a:pt x="147280" y="81667"/>
                    </a:cubicBezTo>
                    <a:cubicBezTo>
                      <a:pt x="158759" y="91960"/>
                      <a:pt x="166036" y="106129"/>
                      <a:pt x="167711" y="121457"/>
                    </a:cubicBezTo>
                    <a:cubicBezTo>
                      <a:pt x="169385" y="136785"/>
                      <a:pt x="165343" y="152192"/>
                      <a:pt x="156359" y="164724"/>
                    </a:cubicBezTo>
                    <a:cubicBezTo>
                      <a:pt x="147375" y="177254"/>
                      <a:pt x="134080" y="186028"/>
                      <a:pt x="119026" y="189358"/>
                    </a:cubicBezTo>
                    <a:lnTo>
                      <a:pt x="148152" y="189358"/>
                    </a:lnTo>
                    <a:cubicBezTo>
                      <a:pt x="152958" y="182540"/>
                      <a:pt x="159337" y="176973"/>
                      <a:pt x="166742" y="173129"/>
                    </a:cubicBezTo>
                    <a:cubicBezTo>
                      <a:pt x="174147" y="169285"/>
                      <a:pt x="182367" y="167275"/>
                      <a:pt x="190715" y="167268"/>
                    </a:cubicBezTo>
                    <a:lnTo>
                      <a:pt x="218667" y="167268"/>
                    </a:lnTo>
                    <a:lnTo>
                      <a:pt x="218667" y="150406"/>
                    </a:lnTo>
                    <a:cubicBezTo>
                      <a:pt x="204152" y="142138"/>
                      <a:pt x="192781" y="129297"/>
                      <a:pt x="186332" y="113889"/>
                    </a:cubicBezTo>
                    <a:cubicBezTo>
                      <a:pt x="179877" y="98481"/>
                      <a:pt x="178709" y="81371"/>
                      <a:pt x="183002" y="65227"/>
                    </a:cubicBezTo>
                    <a:cubicBezTo>
                      <a:pt x="187295" y="49084"/>
                      <a:pt x="196811" y="34815"/>
                      <a:pt x="210062" y="24647"/>
                    </a:cubicBezTo>
                    <a:cubicBezTo>
                      <a:pt x="223319" y="14479"/>
                      <a:pt x="239566" y="8984"/>
                      <a:pt x="256270" y="9017"/>
                    </a:cubicBezTo>
                    <a:close/>
                    <a:moveTo>
                      <a:pt x="256270" y="0"/>
                    </a:moveTo>
                    <a:cubicBezTo>
                      <a:pt x="238046" y="5"/>
                      <a:pt x="220309" y="5889"/>
                      <a:pt x="205698" y="16777"/>
                    </a:cubicBezTo>
                    <a:cubicBezTo>
                      <a:pt x="191087" y="27665"/>
                      <a:pt x="180377" y="42976"/>
                      <a:pt x="175161" y="60436"/>
                    </a:cubicBezTo>
                    <a:cubicBezTo>
                      <a:pt x="169950" y="77896"/>
                      <a:pt x="170502" y="96573"/>
                      <a:pt x="176752" y="113691"/>
                    </a:cubicBezTo>
                    <a:cubicBezTo>
                      <a:pt x="182996" y="130810"/>
                      <a:pt x="194597" y="145457"/>
                      <a:pt x="209831" y="155456"/>
                    </a:cubicBezTo>
                    <a:lnTo>
                      <a:pt x="209831" y="158252"/>
                    </a:lnTo>
                    <a:lnTo>
                      <a:pt x="190895" y="158252"/>
                    </a:lnTo>
                    <a:cubicBezTo>
                      <a:pt x="183162" y="158253"/>
                      <a:pt x="175507" y="159754"/>
                      <a:pt x="168352" y="162670"/>
                    </a:cubicBezTo>
                    <a:cubicBezTo>
                      <a:pt x="173608" y="153096"/>
                      <a:pt x="176604" y="142448"/>
                      <a:pt x="177111" y="131538"/>
                    </a:cubicBezTo>
                    <a:cubicBezTo>
                      <a:pt x="177618" y="120628"/>
                      <a:pt x="175623" y="109747"/>
                      <a:pt x="171278" y="99728"/>
                    </a:cubicBezTo>
                    <a:cubicBezTo>
                      <a:pt x="166934" y="89708"/>
                      <a:pt x="160351" y="80815"/>
                      <a:pt x="152040" y="73730"/>
                    </a:cubicBezTo>
                    <a:cubicBezTo>
                      <a:pt x="143731" y="66644"/>
                      <a:pt x="133907" y="61554"/>
                      <a:pt x="123325" y="58848"/>
                    </a:cubicBezTo>
                    <a:cubicBezTo>
                      <a:pt x="112744" y="56143"/>
                      <a:pt x="101688" y="55894"/>
                      <a:pt x="90997" y="58120"/>
                    </a:cubicBezTo>
                    <a:cubicBezTo>
                      <a:pt x="80300" y="60347"/>
                      <a:pt x="70265" y="64989"/>
                      <a:pt x="61640" y="71693"/>
                    </a:cubicBezTo>
                    <a:cubicBezTo>
                      <a:pt x="53022" y="78398"/>
                      <a:pt x="46047" y="86985"/>
                      <a:pt x="41254" y="96799"/>
                    </a:cubicBezTo>
                    <a:cubicBezTo>
                      <a:pt x="36461" y="106613"/>
                      <a:pt x="33977" y="117393"/>
                      <a:pt x="33996" y="128314"/>
                    </a:cubicBezTo>
                    <a:cubicBezTo>
                      <a:pt x="34016" y="139105"/>
                      <a:pt x="36454" y="149754"/>
                      <a:pt x="41138" y="159476"/>
                    </a:cubicBezTo>
                    <a:cubicBezTo>
                      <a:pt x="45816" y="169199"/>
                      <a:pt x="52624" y="177747"/>
                      <a:pt x="61043" y="184491"/>
                    </a:cubicBezTo>
                    <a:lnTo>
                      <a:pt x="52028" y="184491"/>
                    </a:lnTo>
                    <a:cubicBezTo>
                      <a:pt x="38174" y="184704"/>
                      <a:pt x="24955" y="190352"/>
                      <a:pt x="15221" y="200222"/>
                    </a:cubicBezTo>
                    <a:cubicBezTo>
                      <a:pt x="5486" y="210084"/>
                      <a:pt x="19" y="223380"/>
                      <a:pt x="0" y="237240"/>
                    </a:cubicBezTo>
                    <a:lnTo>
                      <a:pt x="0" y="378719"/>
                    </a:lnTo>
                    <a:lnTo>
                      <a:pt x="513347" y="378719"/>
                    </a:lnTo>
                    <a:lnTo>
                      <a:pt x="513347" y="237240"/>
                    </a:lnTo>
                    <a:cubicBezTo>
                      <a:pt x="513322" y="223258"/>
                      <a:pt x="507758" y="209853"/>
                      <a:pt x="497870" y="199965"/>
                    </a:cubicBezTo>
                    <a:cubicBezTo>
                      <a:pt x="487982" y="190083"/>
                      <a:pt x="474577" y="184515"/>
                      <a:pt x="460594" y="184491"/>
                    </a:cubicBezTo>
                    <a:lnTo>
                      <a:pt x="451579" y="184491"/>
                    </a:lnTo>
                    <a:cubicBezTo>
                      <a:pt x="461133" y="176996"/>
                      <a:pt x="468628" y="167193"/>
                      <a:pt x="473351" y="156004"/>
                    </a:cubicBezTo>
                    <a:cubicBezTo>
                      <a:pt x="478081" y="144815"/>
                      <a:pt x="479877" y="132608"/>
                      <a:pt x="478587" y="120532"/>
                    </a:cubicBezTo>
                    <a:cubicBezTo>
                      <a:pt x="477291" y="108456"/>
                      <a:pt x="472947" y="96906"/>
                      <a:pt x="465959" y="86972"/>
                    </a:cubicBezTo>
                    <a:cubicBezTo>
                      <a:pt x="458977" y="77037"/>
                      <a:pt x="449577" y="69043"/>
                      <a:pt x="438649" y="63740"/>
                    </a:cubicBezTo>
                    <a:cubicBezTo>
                      <a:pt x="427721" y="58439"/>
                      <a:pt x="415625" y="56004"/>
                      <a:pt x="403497" y="56665"/>
                    </a:cubicBezTo>
                    <a:cubicBezTo>
                      <a:pt x="391370" y="57326"/>
                      <a:pt x="379614" y="61061"/>
                      <a:pt x="369328" y="67519"/>
                    </a:cubicBezTo>
                    <a:cubicBezTo>
                      <a:pt x="359042" y="73977"/>
                      <a:pt x="350565" y="82945"/>
                      <a:pt x="344700" y="93581"/>
                    </a:cubicBezTo>
                    <a:cubicBezTo>
                      <a:pt x="338835" y="104217"/>
                      <a:pt x="335774" y="116169"/>
                      <a:pt x="335800" y="128314"/>
                    </a:cubicBezTo>
                    <a:cubicBezTo>
                      <a:pt x="335813" y="140406"/>
                      <a:pt x="338918" y="152294"/>
                      <a:pt x="344816" y="162850"/>
                    </a:cubicBezTo>
                    <a:cubicBezTo>
                      <a:pt x="337366" y="159838"/>
                      <a:pt x="329409" y="158278"/>
                      <a:pt x="321375" y="158252"/>
                    </a:cubicBezTo>
                    <a:lnTo>
                      <a:pt x="302253" y="158252"/>
                    </a:lnTo>
                    <a:lnTo>
                      <a:pt x="302253" y="155907"/>
                    </a:lnTo>
                    <a:cubicBezTo>
                      <a:pt x="317602" y="145970"/>
                      <a:pt x="329319" y="131338"/>
                      <a:pt x="335671" y="114195"/>
                    </a:cubicBezTo>
                    <a:cubicBezTo>
                      <a:pt x="342018" y="97052"/>
                      <a:pt x="342653" y="78315"/>
                      <a:pt x="337481" y="60781"/>
                    </a:cubicBezTo>
                    <a:cubicBezTo>
                      <a:pt x="332309" y="43247"/>
                      <a:pt x="321606" y="27855"/>
                      <a:pt x="306969" y="16901"/>
                    </a:cubicBezTo>
                    <a:cubicBezTo>
                      <a:pt x="292332" y="5947"/>
                      <a:pt x="274551" y="19"/>
                      <a:pt x="256270" y="0"/>
                    </a:cubicBezTo>
                    <a:lnTo>
                      <a:pt x="256270" y="0"/>
                    </a:lnTo>
                    <a:close/>
                  </a:path>
                </a:pathLst>
              </a:custGeom>
              <a:solidFill>
                <a:srgbClr val="FFFFFF"/>
              </a:solidFill>
              <a:ln w="6417" cap="flat">
                <a:noFill/>
                <a:prstDash val="solid"/>
                <a:miter/>
              </a:ln>
            </p:spPr>
            <p:txBody>
              <a:bodyPr rtlCol="0" anchor="ctr"/>
              <a:lstStyle/>
              <a:p>
                <a:endParaRPr lang="en-US" sz="3052"/>
              </a:p>
            </p:txBody>
          </p:sp>
          <p:sp>
            <p:nvSpPr>
              <p:cNvPr id="27" name="Freeform: Shape 337">
                <a:extLst>
                  <a:ext uri="{FF2B5EF4-FFF2-40B4-BE49-F238E27FC236}">
                    <a16:creationId xmlns:a16="http://schemas.microsoft.com/office/drawing/2014/main" id="{EAD9028D-9AA4-C678-096D-221A0A934360}"/>
                  </a:ext>
                </a:extLst>
              </p:cNvPr>
              <p:cNvSpPr/>
              <p:nvPr/>
            </p:nvSpPr>
            <p:spPr>
              <a:xfrm>
                <a:off x="5603783" y="1921700"/>
                <a:ext cx="125341" cy="125336"/>
              </a:xfrm>
              <a:custGeom>
                <a:avLst/>
                <a:gdLst>
                  <a:gd name="connsiteX0" fmla="*/ 62583 w 125341"/>
                  <a:gd name="connsiteY0" fmla="*/ 125337 h 125336"/>
                  <a:gd name="connsiteX1" fmla="*/ 97433 w 125341"/>
                  <a:gd name="connsiteY1" fmla="*/ 114815 h 125336"/>
                  <a:gd name="connsiteX2" fmla="*/ 120553 w 125341"/>
                  <a:gd name="connsiteY2" fmla="*/ 86693 h 125336"/>
                  <a:gd name="connsiteX3" fmla="*/ 124140 w 125341"/>
                  <a:gd name="connsiteY3" fmla="*/ 50465 h 125336"/>
                  <a:gd name="connsiteX4" fmla="*/ 106988 w 125341"/>
                  <a:gd name="connsiteY4" fmla="*/ 18356 h 125336"/>
                  <a:gd name="connsiteX5" fmla="*/ 74878 w 125341"/>
                  <a:gd name="connsiteY5" fmla="*/ 1200 h 125336"/>
                  <a:gd name="connsiteX6" fmla="*/ 38648 w 125341"/>
                  <a:gd name="connsiteY6" fmla="*/ 4788 h 125336"/>
                  <a:gd name="connsiteX7" fmla="*/ 10523 w 125341"/>
                  <a:gd name="connsiteY7" fmla="*/ 27909 h 125336"/>
                  <a:gd name="connsiteX8" fmla="*/ 0 w 125341"/>
                  <a:gd name="connsiteY8" fmla="*/ 62760 h 125336"/>
                  <a:gd name="connsiteX9" fmla="*/ 18487 w 125341"/>
                  <a:gd name="connsiteY9" fmla="*/ 106854 h 125336"/>
                  <a:gd name="connsiteX10" fmla="*/ 62583 w 125341"/>
                  <a:gd name="connsiteY10" fmla="*/ 125337 h 125336"/>
                  <a:gd name="connsiteX11" fmla="*/ 62583 w 125341"/>
                  <a:gd name="connsiteY11" fmla="*/ 15600 h 125336"/>
                  <a:gd name="connsiteX12" fmla="*/ 89143 w 125341"/>
                  <a:gd name="connsiteY12" fmla="*/ 23414 h 125336"/>
                  <a:gd name="connsiteX13" fmla="*/ 106840 w 125341"/>
                  <a:gd name="connsiteY13" fmla="*/ 44705 h 125336"/>
                  <a:gd name="connsiteX14" fmla="*/ 109664 w 125341"/>
                  <a:gd name="connsiteY14" fmla="*/ 72245 h 125336"/>
                  <a:gd name="connsiteX15" fmla="*/ 96663 w 125341"/>
                  <a:gd name="connsiteY15" fmla="*/ 96688 h 125336"/>
                  <a:gd name="connsiteX16" fmla="*/ 72247 w 125341"/>
                  <a:gd name="connsiteY16" fmla="*/ 109736 h 125336"/>
                  <a:gd name="connsiteX17" fmla="*/ 44699 w 125341"/>
                  <a:gd name="connsiteY17" fmla="*/ 106961 h 125336"/>
                  <a:gd name="connsiteX18" fmla="*/ 23376 w 125341"/>
                  <a:gd name="connsiteY18" fmla="*/ 89304 h 125336"/>
                  <a:gd name="connsiteX19" fmla="*/ 15509 w 125341"/>
                  <a:gd name="connsiteY19" fmla="*/ 62760 h 125336"/>
                  <a:gd name="connsiteX20" fmla="*/ 29421 w 125341"/>
                  <a:gd name="connsiteY20" fmla="*/ 29574 h 125336"/>
                  <a:gd name="connsiteX21" fmla="*/ 62583 w 125341"/>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1" h="125336">
                    <a:moveTo>
                      <a:pt x="62583" y="125337"/>
                    </a:moveTo>
                    <a:cubicBezTo>
                      <a:pt x="74987" y="125356"/>
                      <a:pt x="87115" y="121692"/>
                      <a:pt x="97433" y="114815"/>
                    </a:cubicBezTo>
                    <a:cubicBezTo>
                      <a:pt x="107752" y="107935"/>
                      <a:pt x="115798" y="98149"/>
                      <a:pt x="120553" y="86693"/>
                    </a:cubicBezTo>
                    <a:cubicBezTo>
                      <a:pt x="125308" y="75239"/>
                      <a:pt x="126559" y="62630"/>
                      <a:pt x="124140" y="50465"/>
                    </a:cubicBezTo>
                    <a:cubicBezTo>
                      <a:pt x="121727" y="38300"/>
                      <a:pt x="115753" y="27125"/>
                      <a:pt x="106988" y="18356"/>
                    </a:cubicBezTo>
                    <a:cubicBezTo>
                      <a:pt x="98216" y="9586"/>
                      <a:pt x="87038" y="3615"/>
                      <a:pt x="74878" y="1200"/>
                    </a:cubicBezTo>
                    <a:cubicBezTo>
                      <a:pt x="62712" y="-1215"/>
                      <a:pt x="50103" y="33"/>
                      <a:pt x="38648" y="4788"/>
                    </a:cubicBezTo>
                    <a:cubicBezTo>
                      <a:pt x="27194" y="9542"/>
                      <a:pt x="17409" y="17588"/>
                      <a:pt x="10523" y="27909"/>
                    </a:cubicBezTo>
                    <a:cubicBezTo>
                      <a:pt x="3645" y="38228"/>
                      <a:pt x="-13" y="50357"/>
                      <a:pt x="0" y="62760"/>
                    </a:cubicBezTo>
                    <a:cubicBezTo>
                      <a:pt x="141" y="79313"/>
                      <a:pt x="6782" y="95148"/>
                      <a:pt x="18487" y="106854"/>
                    </a:cubicBezTo>
                    <a:cubicBezTo>
                      <a:pt x="30191" y="118559"/>
                      <a:pt x="46028" y="125196"/>
                      <a:pt x="62583" y="125337"/>
                    </a:cubicBezTo>
                    <a:close/>
                    <a:moveTo>
                      <a:pt x="62583" y="15600"/>
                    </a:moveTo>
                    <a:cubicBezTo>
                      <a:pt x="72016" y="15511"/>
                      <a:pt x="81263" y="18231"/>
                      <a:pt x="89143" y="23414"/>
                    </a:cubicBezTo>
                    <a:cubicBezTo>
                      <a:pt x="97023" y="28597"/>
                      <a:pt x="103183" y="36009"/>
                      <a:pt x="106840" y="44705"/>
                    </a:cubicBezTo>
                    <a:cubicBezTo>
                      <a:pt x="110492" y="53401"/>
                      <a:pt x="111480" y="62988"/>
                      <a:pt x="109664" y="72245"/>
                    </a:cubicBezTo>
                    <a:cubicBezTo>
                      <a:pt x="107854" y="81503"/>
                      <a:pt x="103330" y="90011"/>
                      <a:pt x="96663" y="96688"/>
                    </a:cubicBezTo>
                    <a:cubicBezTo>
                      <a:pt x="90002" y="103364"/>
                      <a:pt x="81500" y="107907"/>
                      <a:pt x="72247" y="109736"/>
                    </a:cubicBezTo>
                    <a:cubicBezTo>
                      <a:pt x="62994" y="111566"/>
                      <a:pt x="53407" y="110600"/>
                      <a:pt x="44699" y="106961"/>
                    </a:cubicBezTo>
                    <a:cubicBezTo>
                      <a:pt x="35998" y="103323"/>
                      <a:pt x="28574" y="97176"/>
                      <a:pt x="23376" y="89304"/>
                    </a:cubicBezTo>
                    <a:cubicBezTo>
                      <a:pt x="18179" y="81433"/>
                      <a:pt x="15439" y="72193"/>
                      <a:pt x="15509" y="62760"/>
                    </a:cubicBezTo>
                    <a:cubicBezTo>
                      <a:pt x="15631" y="50304"/>
                      <a:pt x="20624" y="38390"/>
                      <a:pt x="29421" y="29574"/>
                    </a:cubicBezTo>
                    <a:cubicBezTo>
                      <a:pt x="38225" y="20758"/>
                      <a:pt x="50128" y="15741"/>
                      <a:pt x="62583" y="15600"/>
                    </a:cubicBezTo>
                    <a:close/>
                  </a:path>
                </a:pathLst>
              </a:custGeom>
              <a:solidFill>
                <a:srgbClr val="2D5967"/>
              </a:solidFill>
              <a:ln w="6417" cap="flat">
                <a:noFill/>
                <a:prstDash val="solid"/>
                <a:miter/>
              </a:ln>
            </p:spPr>
            <p:txBody>
              <a:bodyPr rtlCol="0" anchor="ctr"/>
              <a:lstStyle/>
              <a:p>
                <a:endParaRPr lang="en-US" sz="3052"/>
              </a:p>
            </p:txBody>
          </p:sp>
          <p:sp>
            <p:nvSpPr>
              <p:cNvPr id="30" name="Freeform: Shape 338">
                <a:extLst>
                  <a:ext uri="{FF2B5EF4-FFF2-40B4-BE49-F238E27FC236}">
                    <a16:creationId xmlns:a16="http://schemas.microsoft.com/office/drawing/2014/main" id="{60E72698-9A2D-FBBC-6EE9-9FCF52695B36}"/>
                  </a:ext>
                </a:extLst>
              </p:cNvPr>
              <p:cNvSpPr/>
              <p:nvPr/>
            </p:nvSpPr>
            <p:spPr>
              <a:xfrm>
                <a:off x="5267624" y="2023410"/>
                <a:ext cx="495316" cy="202437"/>
              </a:xfrm>
              <a:custGeom>
                <a:avLst/>
                <a:gdLst>
                  <a:gd name="connsiteX0" fmla="*/ 451579 w 495316"/>
                  <a:gd name="connsiteY0" fmla="*/ 26238 h 202437"/>
                  <a:gd name="connsiteX1" fmla="*/ 438687 w 495316"/>
                  <a:gd name="connsiteY1" fmla="*/ 26238 h 202437"/>
                  <a:gd name="connsiteX2" fmla="*/ 436435 w 495316"/>
                  <a:gd name="connsiteY2" fmla="*/ 29215 h 202437"/>
                  <a:gd name="connsiteX3" fmla="*/ 419751 w 495316"/>
                  <a:gd name="connsiteY3" fmla="*/ 42896 h 202437"/>
                  <a:gd name="connsiteX4" fmla="*/ 398743 w 495316"/>
                  <a:gd name="connsiteY4" fmla="*/ 47798 h 202437"/>
                  <a:gd name="connsiteX5" fmla="*/ 377727 w 495316"/>
                  <a:gd name="connsiteY5" fmla="*/ 42896 h 202437"/>
                  <a:gd name="connsiteX6" fmla="*/ 361050 w 495316"/>
                  <a:gd name="connsiteY6" fmla="*/ 29215 h 202437"/>
                  <a:gd name="connsiteX7" fmla="*/ 358798 w 495316"/>
                  <a:gd name="connsiteY7" fmla="*/ 26238 h 202437"/>
                  <a:gd name="connsiteX8" fmla="*/ 358073 w 495316"/>
                  <a:gd name="connsiteY8" fmla="*/ 26238 h 202437"/>
                  <a:gd name="connsiteX9" fmla="*/ 339021 w 495316"/>
                  <a:gd name="connsiteY9" fmla="*/ 7121 h 202437"/>
                  <a:gd name="connsiteX10" fmla="*/ 312988 w 495316"/>
                  <a:gd name="connsiteY10" fmla="*/ 0 h 202437"/>
                  <a:gd name="connsiteX11" fmla="*/ 297568 w 495316"/>
                  <a:gd name="connsiteY11" fmla="*/ 0 h 202437"/>
                  <a:gd name="connsiteX12" fmla="*/ 295316 w 495316"/>
                  <a:gd name="connsiteY12" fmla="*/ 2976 h 202437"/>
                  <a:gd name="connsiteX13" fmla="*/ 274044 w 495316"/>
                  <a:gd name="connsiteY13" fmla="*/ 20424 h 202437"/>
                  <a:gd name="connsiteX14" fmla="*/ 247254 w 495316"/>
                  <a:gd name="connsiteY14" fmla="*/ 26668 h 202437"/>
                  <a:gd name="connsiteX15" fmla="*/ 220463 w 495316"/>
                  <a:gd name="connsiteY15" fmla="*/ 20424 h 202437"/>
                  <a:gd name="connsiteX16" fmla="*/ 199192 w 495316"/>
                  <a:gd name="connsiteY16" fmla="*/ 2976 h 202437"/>
                  <a:gd name="connsiteX17" fmla="*/ 196939 w 495316"/>
                  <a:gd name="connsiteY17" fmla="*/ 0 h 202437"/>
                  <a:gd name="connsiteX18" fmla="*/ 181879 w 495316"/>
                  <a:gd name="connsiteY18" fmla="*/ 0 h 202437"/>
                  <a:gd name="connsiteX19" fmla="*/ 155840 w 495316"/>
                  <a:gd name="connsiteY19" fmla="*/ 7110 h 202437"/>
                  <a:gd name="connsiteX20" fmla="*/ 136794 w 495316"/>
                  <a:gd name="connsiteY20" fmla="*/ 26238 h 202437"/>
                  <a:gd name="connsiteX21" fmla="*/ 134536 w 495316"/>
                  <a:gd name="connsiteY21" fmla="*/ 29215 h 202437"/>
                  <a:gd name="connsiteX22" fmla="*/ 117858 w 495316"/>
                  <a:gd name="connsiteY22" fmla="*/ 42896 h 202437"/>
                  <a:gd name="connsiteX23" fmla="*/ 96843 w 495316"/>
                  <a:gd name="connsiteY23" fmla="*/ 47798 h 202437"/>
                  <a:gd name="connsiteX24" fmla="*/ 75834 w 495316"/>
                  <a:gd name="connsiteY24" fmla="*/ 42896 h 202437"/>
                  <a:gd name="connsiteX25" fmla="*/ 59157 w 495316"/>
                  <a:gd name="connsiteY25" fmla="*/ 29215 h 202437"/>
                  <a:gd name="connsiteX26" fmla="*/ 56898 w 495316"/>
                  <a:gd name="connsiteY26" fmla="*/ 26238 h 202437"/>
                  <a:gd name="connsiteX27" fmla="*/ 43737 w 495316"/>
                  <a:gd name="connsiteY27" fmla="*/ 26238 h 202437"/>
                  <a:gd name="connsiteX28" fmla="*/ 12840 w 495316"/>
                  <a:gd name="connsiteY28" fmla="*/ 39078 h 202437"/>
                  <a:gd name="connsiteX29" fmla="*/ 0 w 495316"/>
                  <a:gd name="connsiteY29" fmla="*/ 69975 h 202437"/>
                  <a:gd name="connsiteX30" fmla="*/ 0 w 495316"/>
                  <a:gd name="connsiteY30" fmla="*/ 202438 h 202437"/>
                  <a:gd name="connsiteX31" fmla="*/ 15150 w 495316"/>
                  <a:gd name="connsiteY31" fmla="*/ 202438 h 202437"/>
                  <a:gd name="connsiteX32" fmla="*/ 15150 w 495316"/>
                  <a:gd name="connsiteY32" fmla="*/ 69975 h 202437"/>
                  <a:gd name="connsiteX33" fmla="*/ 23518 w 495316"/>
                  <a:gd name="connsiteY33" fmla="*/ 49730 h 202437"/>
                  <a:gd name="connsiteX34" fmla="*/ 43737 w 495316"/>
                  <a:gd name="connsiteY34" fmla="*/ 41298 h 202437"/>
                  <a:gd name="connsiteX35" fmla="*/ 49326 w 495316"/>
                  <a:gd name="connsiteY35" fmla="*/ 41298 h 202437"/>
                  <a:gd name="connsiteX36" fmla="*/ 87179 w 495316"/>
                  <a:gd name="connsiteY36" fmla="*/ 62005 h 202437"/>
                  <a:gd name="connsiteX37" fmla="*/ 129486 w 495316"/>
                  <a:gd name="connsiteY37" fmla="*/ 53561 h 202437"/>
                  <a:gd name="connsiteX38" fmla="*/ 129486 w 495316"/>
                  <a:gd name="connsiteY38" fmla="*/ 202438 h 202437"/>
                  <a:gd name="connsiteX39" fmla="*/ 144276 w 495316"/>
                  <a:gd name="connsiteY39" fmla="*/ 202438 h 202437"/>
                  <a:gd name="connsiteX40" fmla="*/ 144276 w 495316"/>
                  <a:gd name="connsiteY40" fmla="*/ 52393 h 202437"/>
                  <a:gd name="connsiteX41" fmla="*/ 155185 w 495316"/>
                  <a:gd name="connsiteY41" fmla="*/ 26058 h 202437"/>
                  <a:gd name="connsiteX42" fmla="*/ 181519 w 495316"/>
                  <a:gd name="connsiteY42" fmla="*/ 15149 h 202437"/>
                  <a:gd name="connsiteX43" fmla="*/ 189361 w 495316"/>
                  <a:gd name="connsiteY43" fmla="*/ 15149 h 202437"/>
                  <a:gd name="connsiteX44" fmla="*/ 215279 w 495316"/>
                  <a:gd name="connsiteY44" fmla="*/ 34766 h 202437"/>
                  <a:gd name="connsiteX45" fmla="*/ 247029 w 495316"/>
                  <a:gd name="connsiteY45" fmla="*/ 41734 h 202437"/>
                  <a:gd name="connsiteX46" fmla="*/ 278773 w 495316"/>
                  <a:gd name="connsiteY46" fmla="*/ 34766 h 202437"/>
                  <a:gd name="connsiteX47" fmla="*/ 304691 w 495316"/>
                  <a:gd name="connsiteY47" fmla="*/ 15149 h 202437"/>
                  <a:gd name="connsiteX48" fmla="*/ 312449 w 495316"/>
                  <a:gd name="connsiteY48" fmla="*/ 15149 h 202437"/>
                  <a:gd name="connsiteX49" fmla="*/ 338777 w 495316"/>
                  <a:gd name="connsiteY49" fmla="*/ 26058 h 202437"/>
                  <a:gd name="connsiteX50" fmla="*/ 349686 w 495316"/>
                  <a:gd name="connsiteY50" fmla="*/ 52393 h 202437"/>
                  <a:gd name="connsiteX51" fmla="*/ 349686 w 495316"/>
                  <a:gd name="connsiteY51" fmla="*/ 202438 h 202437"/>
                  <a:gd name="connsiteX52" fmla="*/ 364836 w 495316"/>
                  <a:gd name="connsiteY52" fmla="*/ 202438 h 202437"/>
                  <a:gd name="connsiteX53" fmla="*/ 364836 w 495316"/>
                  <a:gd name="connsiteY53" fmla="*/ 53022 h 202437"/>
                  <a:gd name="connsiteX54" fmla="*/ 407604 w 495316"/>
                  <a:gd name="connsiteY54" fmla="*/ 62333 h 202437"/>
                  <a:gd name="connsiteX55" fmla="*/ 445990 w 495316"/>
                  <a:gd name="connsiteY55" fmla="*/ 41298 h 202437"/>
                  <a:gd name="connsiteX56" fmla="*/ 451579 w 495316"/>
                  <a:gd name="connsiteY56" fmla="*/ 41298 h 202437"/>
                  <a:gd name="connsiteX57" fmla="*/ 471830 w 495316"/>
                  <a:gd name="connsiteY57" fmla="*/ 49723 h 202437"/>
                  <a:gd name="connsiteX58" fmla="*/ 480256 w 495316"/>
                  <a:gd name="connsiteY58" fmla="*/ 69975 h 202437"/>
                  <a:gd name="connsiteX59" fmla="*/ 480256 w 495316"/>
                  <a:gd name="connsiteY59" fmla="*/ 202438 h 202437"/>
                  <a:gd name="connsiteX60" fmla="*/ 495316 w 495316"/>
                  <a:gd name="connsiteY60" fmla="*/ 202438 h 202437"/>
                  <a:gd name="connsiteX61" fmla="*/ 495316 w 495316"/>
                  <a:gd name="connsiteY61" fmla="*/ 69975 h 202437"/>
                  <a:gd name="connsiteX62" fmla="*/ 482482 w 495316"/>
                  <a:gd name="connsiteY62" fmla="*/ 39078 h 202437"/>
                  <a:gd name="connsiteX63" fmla="*/ 451579 w 495316"/>
                  <a:gd name="connsiteY63" fmla="*/ 26238 h 20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95316" h="202437">
                    <a:moveTo>
                      <a:pt x="451579" y="26238"/>
                    </a:moveTo>
                    <a:lnTo>
                      <a:pt x="438687" y="26238"/>
                    </a:lnTo>
                    <a:lnTo>
                      <a:pt x="436435" y="29215"/>
                    </a:lnTo>
                    <a:cubicBezTo>
                      <a:pt x="431995" y="34997"/>
                      <a:pt x="426290" y="39675"/>
                      <a:pt x="419751" y="42896"/>
                    </a:cubicBezTo>
                    <a:cubicBezTo>
                      <a:pt x="413219" y="46124"/>
                      <a:pt x="406026" y="47798"/>
                      <a:pt x="398743" y="47798"/>
                    </a:cubicBezTo>
                    <a:cubicBezTo>
                      <a:pt x="391453" y="47798"/>
                      <a:pt x="384266" y="46124"/>
                      <a:pt x="377727" y="42896"/>
                    </a:cubicBezTo>
                    <a:cubicBezTo>
                      <a:pt x="371195" y="39675"/>
                      <a:pt x="365484" y="34997"/>
                      <a:pt x="361050" y="29215"/>
                    </a:cubicBezTo>
                    <a:lnTo>
                      <a:pt x="358798" y="26238"/>
                    </a:lnTo>
                    <a:lnTo>
                      <a:pt x="358073" y="26238"/>
                    </a:lnTo>
                    <a:cubicBezTo>
                      <a:pt x="353497" y="18315"/>
                      <a:pt x="346933" y="11724"/>
                      <a:pt x="339021" y="7121"/>
                    </a:cubicBezTo>
                    <a:cubicBezTo>
                      <a:pt x="331116" y="2519"/>
                      <a:pt x="322138" y="63"/>
                      <a:pt x="312988" y="0"/>
                    </a:cubicBezTo>
                    <a:lnTo>
                      <a:pt x="297568" y="0"/>
                    </a:lnTo>
                    <a:lnTo>
                      <a:pt x="295316" y="2976"/>
                    </a:lnTo>
                    <a:cubicBezTo>
                      <a:pt x="289656" y="10345"/>
                      <a:pt x="282379" y="16315"/>
                      <a:pt x="274044" y="20424"/>
                    </a:cubicBezTo>
                    <a:cubicBezTo>
                      <a:pt x="265709" y="24531"/>
                      <a:pt x="256545" y="26668"/>
                      <a:pt x="247254" y="26668"/>
                    </a:cubicBezTo>
                    <a:cubicBezTo>
                      <a:pt x="237962" y="26668"/>
                      <a:pt x="228792" y="24531"/>
                      <a:pt x="220463" y="20424"/>
                    </a:cubicBezTo>
                    <a:cubicBezTo>
                      <a:pt x="212128" y="16315"/>
                      <a:pt x="204851" y="10345"/>
                      <a:pt x="199192" y="2976"/>
                    </a:cubicBezTo>
                    <a:lnTo>
                      <a:pt x="196939" y="0"/>
                    </a:lnTo>
                    <a:lnTo>
                      <a:pt x="181879" y="0"/>
                    </a:lnTo>
                    <a:cubicBezTo>
                      <a:pt x="172728" y="55"/>
                      <a:pt x="163745" y="2506"/>
                      <a:pt x="155840" y="7110"/>
                    </a:cubicBezTo>
                    <a:cubicBezTo>
                      <a:pt x="147927" y="11713"/>
                      <a:pt x="141363" y="18309"/>
                      <a:pt x="136794" y="26238"/>
                    </a:cubicBezTo>
                    <a:lnTo>
                      <a:pt x="134536" y="29215"/>
                    </a:lnTo>
                    <a:cubicBezTo>
                      <a:pt x="130102" y="34997"/>
                      <a:pt x="124391" y="39675"/>
                      <a:pt x="117858" y="42896"/>
                    </a:cubicBezTo>
                    <a:cubicBezTo>
                      <a:pt x="111320" y="46124"/>
                      <a:pt x="104132" y="47798"/>
                      <a:pt x="96843" y="47798"/>
                    </a:cubicBezTo>
                    <a:cubicBezTo>
                      <a:pt x="89560" y="47798"/>
                      <a:pt x="82373" y="46124"/>
                      <a:pt x="75834" y="42896"/>
                    </a:cubicBezTo>
                    <a:cubicBezTo>
                      <a:pt x="69302" y="39675"/>
                      <a:pt x="63591" y="34997"/>
                      <a:pt x="59157" y="29215"/>
                    </a:cubicBezTo>
                    <a:lnTo>
                      <a:pt x="56898" y="26238"/>
                    </a:lnTo>
                    <a:lnTo>
                      <a:pt x="43737" y="26238"/>
                    </a:lnTo>
                    <a:cubicBezTo>
                      <a:pt x="32142" y="26263"/>
                      <a:pt x="21035" y="30877"/>
                      <a:pt x="12840" y="39078"/>
                    </a:cubicBezTo>
                    <a:cubicBezTo>
                      <a:pt x="4640" y="47272"/>
                      <a:pt x="25" y="58380"/>
                      <a:pt x="0" y="69975"/>
                    </a:cubicBezTo>
                    <a:lnTo>
                      <a:pt x="0" y="202438"/>
                    </a:lnTo>
                    <a:lnTo>
                      <a:pt x="15150" y="202438"/>
                    </a:lnTo>
                    <a:lnTo>
                      <a:pt x="15150" y="69975"/>
                    </a:lnTo>
                    <a:cubicBezTo>
                      <a:pt x="15150" y="62384"/>
                      <a:pt x="18160" y="55107"/>
                      <a:pt x="23518" y="49730"/>
                    </a:cubicBezTo>
                    <a:cubicBezTo>
                      <a:pt x="28876" y="44353"/>
                      <a:pt x="36146" y="41324"/>
                      <a:pt x="43737" y="41298"/>
                    </a:cubicBezTo>
                    <a:lnTo>
                      <a:pt x="49326" y="41298"/>
                    </a:lnTo>
                    <a:cubicBezTo>
                      <a:pt x="59118" y="52431"/>
                      <a:pt x="72517" y="59766"/>
                      <a:pt x="87179" y="62005"/>
                    </a:cubicBezTo>
                    <a:cubicBezTo>
                      <a:pt x="101835" y="64251"/>
                      <a:pt x="116812" y="61261"/>
                      <a:pt x="129486" y="53561"/>
                    </a:cubicBezTo>
                    <a:lnTo>
                      <a:pt x="129486" y="202438"/>
                    </a:lnTo>
                    <a:lnTo>
                      <a:pt x="144276" y="202438"/>
                    </a:lnTo>
                    <a:lnTo>
                      <a:pt x="144276" y="52393"/>
                    </a:lnTo>
                    <a:cubicBezTo>
                      <a:pt x="144276" y="42511"/>
                      <a:pt x="148197" y="33040"/>
                      <a:pt x="155185" y="26058"/>
                    </a:cubicBezTo>
                    <a:cubicBezTo>
                      <a:pt x="162166" y="19073"/>
                      <a:pt x="171638" y="15149"/>
                      <a:pt x="181519" y="15149"/>
                    </a:cubicBezTo>
                    <a:lnTo>
                      <a:pt x="189361" y="15149"/>
                    </a:lnTo>
                    <a:cubicBezTo>
                      <a:pt x="196484" y="23485"/>
                      <a:pt x="205326" y="30178"/>
                      <a:pt x="215279" y="34766"/>
                    </a:cubicBezTo>
                    <a:cubicBezTo>
                      <a:pt x="225231" y="39354"/>
                      <a:pt x="236063" y="41734"/>
                      <a:pt x="247029" y="41734"/>
                    </a:cubicBezTo>
                    <a:cubicBezTo>
                      <a:pt x="257989" y="41734"/>
                      <a:pt x="268821" y="39354"/>
                      <a:pt x="278773" y="34766"/>
                    </a:cubicBezTo>
                    <a:cubicBezTo>
                      <a:pt x="288732" y="30178"/>
                      <a:pt x="297575" y="23485"/>
                      <a:pt x="304691" y="15149"/>
                    </a:cubicBezTo>
                    <a:lnTo>
                      <a:pt x="312449" y="15149"/>
                    </a:lnTo>
                    <a:cubicBezTo>
                      <a:pt x="322325" y="15149"/>
                      <a:pt x="331795" y="19073"/>
                      <a:pt x="338777" y="26058"/>
                    </a:cubicBezTo>
                    <a:cubicBezTo>
                      <a:pt x="345765" y="33040"/>
                      <a:pt x="349686" y="42511"/>
                      <a:pt x="349686" y="52393"/>
                    </a:cubicBezTo>
                    <a:lnTo>
                      <a:pt x="349686" y="202438"/>
                    </a:lnTo>
                    <a:lnTo>
                      <a:pt x="364836" y="202438"/>
                    </a:lnTo>
                    <a:lnTo>
                      <a:pt x="364836" y="53022"/>
                    </a:lnTo>
                    <a:cubicBezTo>
                      <a:pt x="377503" y="61178"/>
                      <a:pt x="392692" y="64489"/>
                      <a:pt x="407604" y="62333"/>
                    </a:cubicBezTo>
                    <a:cubicBezTo>
                      <a:pt x="422517" y="60176"/>
                      <a:pt x="436153" y="52707"/>
                      <a:pt x="445990" y="41298"/>
                    </a:cubicBezTo>
                    <a:lnTo>
                      <a:pt x="451579" y="41298"/>
                    </a:lnTo>
                    <a:cubicBezTo>
                      <a:pt x="459176" y="41324"/>
                      <a:pt x="466459" y="44353"/>
                      <a:pt x="471830" y="49723"/>
                    </a:cubicBezTo>
                    <a:cubicBezTo>
                      <a:pt x="477201" y="55094"/>
                      <a:pt x="480230" y="62377"/>
                      <a:pt x="480256" y="69975"/>
                    </a:cubicBezTo>
                    <a:lnTo>
                      <a:pt x="480256" y="202438"/>
                    </a:lnTo>
                    <a:lnTo>
                      <a:pt x="495316" y="202438"/>
                    </a:lnTo>
                    <a:lnTo>
                      <a:pt x="495316" y="69975"/>
                    </a:lnTo>
                    <a:cubicBezTo>
                      <a:pt x="495290" y="58380"/>
                      <a:pt x="490677" y="47272"/>
                      <a:pt x="482482" y="39078"/>
                    </a:cubicBezTo>
                    <a:cubicBezTo>
                      <a:pt x="474282" y="30877"/>
                      <a:pt x="463174" y="26263"/>
                      <a:pt x="451579" y="26238"/>
                    </a:cubicBezTo>
                    <a:close/>
                  </a:path>
                </a:pathLst>
              </a:custGeom>
              <a:solidFill>
                <a:srgbClr val="2D5967"/>
              </a:solidFill>
              <a:ln w="6417" cap="flat">
                <a:noFill/>
                <a:prstDash val="solid"/>
                <a:miter/>
              </a:ln>
            </p:spPr>
            <p:txBody>
              <a:bodyPr rtlCol="0" anchor="ctr"/>
              <a:lstStyle/>
              <a:p>
                <a:endParaRPr lang="en-US" sz="3052"/>
              </a:p>
            </p:txBody>
          </p:sp>
          <p:sp>
            <p:nvSpPr>
              <p:cNvPr id="31" name="Freeform: Shape 339">
                <a:extLst>
                  <a:ext uri="{FF2B5EF4-FFF2-40B4-BE49-F238E27FC236}">
                    <a16:creationId xmlns:a16="http://schemas.microsoft.com/office/drawing/2014/main" id="{1C3F3C9F-5299-7414-52E6-1BA614BD6716}"/>
                  </a:ext>
                </a:extLst>
              </p:cNvPr>
              <p:cNvSpPr/>
              <p:nvPr/>
            </p:nvSpPr>
            <p:spPr>
              <a:xfrm>
                <a:off x="5301601" y="1921700"/>
                <a:ext cx="125342" cy="125336"/>
              </a:xfrm>
              <a:custGeom>
                <a:avLst/>
                <a:gdLst>
                  <a:gd name="connsiteX0" fmla="*/ 62583 w 125342"/>
                  <a:gd name="connsiteY0" fmla="*/ 125337 h 125336"/>
                  <a:gd name="connsiteX1" fmla="*/ 97434 w 125342"/>
                  <a:gd name="connsiteY1" fmla="*/ 114815 h 125336"/>
                  <a:gd name="connsiteX2" fmla="*/ 120553 w 125342"/>
                  <a:gd name="connsiteY2" fmla="*/ 86693 h 125336"/>
                  <a:gd name="connsiteX3" fmla="*/ 124140 w 125342"/>
                  <a:gd name="connsiteY3" fmla="*/ 50465 h 125336"/>
                  <a:gd name="connsiteX4" fmla="*/ 106988 w 125342"/>
                  <a:gd name="connsiteY4" fmla="*/ 18356 h 125336"/>
                  <a:gd name="connsiteX5" fmla="*/ 74878 w 125342"/>
                  <a:gd name="connsiteY5" fmla="*/ 1200 h 125336"/>
                  <a:gd name="connsiteX6" fmla="*/ 38649 w 125342"/>
                  <a:gd name="connsiteY6" fmla="*/ 4788 h 125336"/>
                  <a:gd name="connsiteX7" fmla="*/ 10530 w 125342"/>
                  <a:gd name="connsiteY7" fmla="*/ 27909 h 125336"/>
                  <a:gd name="connsiteX8" fmla="*/ 0 w 125342"/>
                  <a:gd name="connsiteY8" fmla="*/ 62760 h 125336"/>
                  <a:gd name="connsiteX9" fmla="*/ 18487 w 125342"/>
                  <a:gd name="connsiteY9" fmla="*/ 106854 h 125336"/>
                  <a:gd name="connsiteX10" fmla="*/ 62583 w 125342"/>
                  <a:gd name="connsiteY10" fmla="*/ 125337 h 125336"/>
                  <a:gd name="connsiteX11" fmla="*/ 62583 w 125342"/>
                  <a:gd name="connsiteY11" fmla="*/ 15600 h 125336"/>
                  <a:gd name="connsiteX12" fmla="*/ 88982 w 125342"/>
                  <a:gd name="connsiteY12" fmla="*/ 23609 h 125336"/>
                  <a:gd name="connsiteX13" fmla="*/ 106488 w 125342"/>
                  <a:gd name="connsiteY13" fmla="*/ 44935 h 125336"/>
                  <a:gd name="connsiteX14" fmla="*/ 109189 w 125342"/>
                  <a:gd name="connsiteY14" fmla="*/ 72391 h 125336"/>
                  <a:gd name="connsiteX15" fmla="*/ 96182 w 125342"/>
                  <a:gd name="connsiteY15" fmla="*/ 96722 h 125336"/>
                  <a:gd name="connsiteX16" fmla="*/ 71856 w 125342"/>
                  <a:gd name="connsiteY16" fmla="*/ 109728 h 125336"/>
                  <a:gd name="connsiteX17" fmla="*/ 44398 w 125342"/>
                  <a:gd name="connsiteY17" fmla="*/ 107023 h 125336"/>
                  <a:gd name="connsiteX18" fmla="*/ 23069 w 125342"/>
                  <a:gd name="connsiteY18" fmla="*/ 89521 h 125336"/>
                  <a:gd name="connsiteX19" fmla="*/ 15060 w 125342"/>
                  <a:gd name="connsiteY19" fmla="*/ 63120 h 125336"/>
                  <a:gd name="connsiteX20" fmla="*/ 28978 w 125342"/>
                  <a:gd name="connsiteY20" fmla="*/ 29518 h 125336"/>
                  <a:gd name="connsiteX21" fmla="*/ 62583 w 125342"/>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2" h="125336">
                    <a:moveTo>
                      <a:pt x="62583" y="125337"/>
                    </a:moveTo>
                    <a:cubicBezTo>
                      <a:pt x="74987" y="125356"/>
                      <a:pt x="87115" y="121692"/>
                      <a:pt x="97434" y="114815"/>
                    </a:cubicBezTo>
                    <a:cubicBezTo>
                      <a:pt x="107752" y="107935"/>
                      <a:pt x="115799" y="98149"/>
                      <a:pt x="120553" y="86693"/>
                    </a:cubicBezTo>
                    <a:cubicBezTo>
                      <a:pt x="125308" y="75239"/>
                      <a:pt x="126560" y="62630"/>
                      <a:pt x="124140" y="50465"/>
                    </a:cubicBezTo>
                    <a:cubicBezTo>
                      <a:pt x="121728" y="38300"/>
                      <a:pt x="115753" y="27125"/>
                      <a:pt x="106988" y="18356"/>
                    </a:cubicBezTo>
                    <a:cubicBezTo>
                      <a:pt x="98216" y="9586"/>
                      <a:pt x="87038" y="3615"/>
                      <a:pt x="74878" y="1200"/>
                    </a:cubicBezTo>
                    <a:cubicBezTo>
                      <a:pt x="62712" y="-1215"/>
                      <a:pt x="50103" y="33"/>
                      <a:pt x="38649" y="4788"/>
                    </a:cubicBezTo>
                    <a:cubicBezTo>
                      <a:pt x="27195" y="9542"/>
                      <a:pt x="17409" y="17588"/>
                      <a:pt x="10530" y="27909"/>
                    </a:cubicBezTo>
                    <a:cubicBezTo>
                      <a:pt x="3645" y="38228"/>
                      <a:pt x="-13" y="50357"/>
                      <a:pt x="0" y="62760"/>
                    </a:cubicBezTo>
                    <a:cubicBezTo>
                      <a:pt x="141" y="79313"/>
                      <a:pt x="6783" y="95148"/>
                      <a:pt x="18487" y="106854"/>
                    </a:cubicBezTo>
                    <a:cubicBezTo>
                      <a:pt x="30191" y="118559"/>
                      <a:pt x="46028" y="125196"/>
                      <a:pt x="62583" y="125337"/>
                    </a:cubicBezTo>
                    <a:close/>
                    <a:moveTo>
                      <a:pt x="62583" y="15600"/>
                    </a:moveTo>
                    <a:cubicBezTo>
                      <a:pt x="71978" y="15600"/>
                      <a:pt x="81167" y="18387"/>
                      <a:pt x="88982" y="23609"/>
                    </a:cubicBezTo>
                    <a:cubicBezTo>
                      <a:pt x="96798" y="28830"/>
                      <a:pt x="102888" y="36252"/>
                      <a:pt x="106488" y="44935"/>
                    </a:cubicBezTo>
                    <a:cubicBezTo>
                      <a:pt x="110081" y="53618"/>
                      <a:pt x="111024" y="63173"/>
                      <a:pt x="109189" y="72391"/>
                    </a:cubicBezTo>
                    <a:cubicBezTo>
                      <a:pt x="107354" y="81609"/>
                      <a:pt x="102830" y="90076"/>
                      <a:pt x="96182" y="96722"/>
                    </a:cubicBezTo>
                    <a:cubicBezTo>
                      <a:pt x="89541" y="103368"/>
                      <a:pt x="81071" y="107894"/>
                      <a:pt x="71856" y="109728"/>
                    </a:cubicBezTo>
                    <a:cubicBezTo>
                      <a:pt x="62635" y="111561"/>
                      <a:pt x="53080" y="110620"/>
                      <a:pt x="44398" y="107023"/>
                    </a:cubicBezTo>
                    <a:cubicBezTo>
                      <a:pt x="35716" y="103427"/>
                      <a:pt x="28292" y="97336"/>
                      <a:pt x="23069" y="89521"/>
                    </a:cubicBezTo>
                    <a:cubicBezTo>
                      <a:pt x="17845" y="81707"/>
                      <a:pt x="15060" y="72519"/>
                      <a:pt x="15060" y="63120"/>
                    </a:cubicBezTo>
                    <a:cubicBezTo>
                      <a:pt x="15060" y="50517"/>
                      <a:pt x="20066" y="38430"/>
                      <a:pt x="28978" y="29518"/>
                    </a:cubicBezTo>
                    <a:cubicBezTo>
                      <a:pt x="37892" y="20606"/>
                      <a:pt x="49981" y="15600"/>
                      <a:pt x="62583" y="15600"/>
                    </a:cubicBezTo>
                    <a:close/>
                  </a:path>
                </a:pathLst>
              </a:custGeom>
              <a:solidFill>
                <a:srgbClr val="2D5967"/>
              </a:solidFill>
              <a:ln w="6417" cap="flat">
                <a:noFill/>
                <a:prstDash val="solid"/>
                <a:miter/>
              </a:ln>
            </p:spPr>
            <p:txBody>
              <a:bodyPr rtlCol="0" anchor="ctr"/>
              <a:lstStyle/>
              <a:p>
                <a:endParaRPr lang="en-US" sz="3052"/>
              </a:p>
            </p:txBody>
          </p:sp>
          <p:sp>
            <p:nvSpPr>
              <p:cNvPr id="224" name="Freeform: Shape 340">
                <a:extLst>
                  <a:ext uri="{FF2B5EF4-FFF2-40B4-BE49-F238E27FC236}">
                    <a16:creationId xmlns:a16="http://schemas.microsoft.com/office/drawing/2014/main" id="{52BE9C24-75FC-F75C-A5B9-BA49452B6A88}"/>
                  </a:ext>
                </a:extLst>
              </p:cNvPr>
              <p:cNvSpPr/>
              <p:nvPr/>
            </p:nvSpPr>
            <p:spPr>
              <a:xfrm>
                <a:off x="5438934" y="1865065"/>
                <a:ext cx="151491" cy="151488"/>
              </a:xfrm>
              <a:custGeom>
                <a:avLst/>
                <a:gdLst>
                  <a:gd name="connsiteX0" fmla="*/ 75924 w 151491"/>
                  <a:gd name="connsiteY0" fmla="*/ 151488 h 151488"/>
                  <a:gd name="connsiteX1" fmla="*/ 117967 w 151491"/>
                  <a:gd name="connsiteY1" fmla="*/ 138629 h 151488"/>
                  <a:gd name="connsiteX2" fmla="*/ 145784 w 151491"/>
                  <a:gd name="connsiteY2" fmla="*/ 104584 h 151488"/>
                  <a:gd name="connsiteX3" fmla="*/ 150006 w 151491"/>
                  <a:gd name="connsiteY3" fmla="*/ 60824 h 151488"/>
                  <a:gd name="connsiteX4" fmla="*/ 129209 w 151491"/>
                  <a:gd name="connsiteY4" fmla="*/ 22089 h 151488"/>
                  <a:gd name="connsiteX5" fmla="*/ 90400 w 151491"/>
                  <a:gd name="connsiteY5" fmla="*/ 1431 h 151488"/>
                  <a:gd name="connsiteX6" fmla="*/ 46657 w 151491"/>
                  <a:gd name="connsiteY6" fmla="*/ 5809 h 151488"/>
                  <a:gd name="connsiteX7" fmla="*/ 12712 w 151491"/>
                  <a:gd name="connsiteY7" fmla="*/ 33747 h 151488"/>
                  <a:gd name="connsiteX8" fmla="*/ 0 w 151491"/>
                  <a:gd name="connsiteY8" fmla="*/ 75834 h 151488"/>
                  <a:gd name="connsiteX9" fmla="*/ 5813 w 151491"/>
                  <a:gd name="connsiteY9" fmla="*/ 104834 h 151488"/>
                  <a:gd name="connsiteX10" fmla="*/ 22279 w 151491"/>
                  <a:gd name="connsiteY10" fmla="*/ 129399 h 151488"/>
                  <a:gd name="connsiteX11" fmla="*/ 46907 w 151491"/>
                  <a:gd name="connsiteY11" fmla="*/ 145783 h 151488"/>
                  <a:gd name="connsiteX12" fmla="*/ 75924 w 151491"/>
                  <a:gd name="connsiteY12" fmla="*/ 151488 h 151488"/>
                  <a:gd name="connsiteX13" fmla="*/ 75924 w 151491"/>
                  <a:gd name="connsiteY13" fmla="*/ 15238 h 151488"/>
                  <a:gd name="connsiteX14" fmla="*/ 109593 w 151491"/>
                  <a:gd name="connsiteY14" fmla="*/ 25451 h 151488"/>
                  <a:gd name="connsiteX15" fmla="*/ 131911 w 151491"/>
                  <a:gd name="connsiteY15" fmla="*/ 52645 h 151488"/>
                  <a:gd name="connsiteX16" fmla="*/ 135357 w 151491"/>
                  <a:gd name="connsiteY16" fmla="*/ 87656 h 151488"/>
                  <a:gd name="connsiteX17" fmla="*/ 118775 w 151491"/>
                  <a:gd name="connsiteY17" fmla="*/ 118681 h 151488"/>
                  <a:gd name="connsiteX18" fmla="*/ 87750 w 151491"/>
                  <a:gd name="connsiteY18" fmla="*/ 135265 h 151488"/>
                  <a:gd name="connsiteX19" fmla="*/ 52740 w 151491"/>
                  <a:gd name="connsiteY19" fmla="*/ 131817 h 151488"/>
                  <a:gd name="connsiteX20" fmla="*/ 25545 w 151491"/>
                  <a:gd name="connsiteY20" fmla="*/ 109499 h 151488"/>
                  <a:gd name="connsiteX21" fmla="*/ 15330 w 151491"/>
                  <a:gd name="connsiteY21" fmla="*/ 75834 h 151488"/>
                  <a:gd name="connsiteX22" fmla="*/ 33104 w 151491"/>
                  <a:gd name="connsiteY22" fmla="*/ 33013 h 151488"/>
                  <a:gd name="connsiteX23" fmla="*/ 75924 w 151491"/>
                  <a:gd name="connsiteY23" fmla="*/ 15238 h 15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491" h="151488">
                    <a:moveTo>
                      <a:pt x="75924" y="151488"/>
                    </a:moveTo>
                    <a:cubicBezTo>
                      <a:pt x="90901" y="151453"/>
                      <a:pt x="105531" y="146978"/>
                      <a:pt x="117967" y="138629"/>
                    </a:cubicBezTo>
                    <a:cubicBezTo>
                      <a:pt x="130403" y="130280"/>
                      <a:pt x="140079" y="118433"/>
                      <a:pt x="145784" y="104584"/>
                    </a:cubicBezTo>
                    <a:cubicBezTo>
                      <a:pt x="151489" y="90735"/>
                      <a:pt x="152958" y="75507"/>
                      <a:pt x="150006" y="60824"/>
                    </a:cubicBezTo>
                    <a:cubicBezTo>
                      <a:pt x="147055" y="46140"/>
                      <a:pt x="139817" y="32661"/>
                      <a:pt x="129209" y="22089"/>
                    </a:cubicBezTo>
                    <a:cubicBezTo>
                      <a:pt x="118602" y="11518"/>
                      <a:pt x="105095" y="4329"/>
                      <a:pt x="90400" y="1431"/>
                    </a:cubicBezTo>
                    <a:cubicBezTo>
                      <a:pt x="75706" y="-1466"/>
                      <a:pt x="60485" y="57"/>
                      <a:pt x="46657" y="5809"/>
                    </a:cubicBezTo>
                    <a:cubicBezTo>
                      <a:pt x="32828" y="11561"/>
                      <a:pt x="21015" y="21283"/>
                      <a:pt x="12712" y="33747"/>
                    </a:cubicBezTo>
                    <a:cubicBezTo>
                      <a:pt x="4408" y="46211"/>
                      <a:pt x="-13" y="60857"/>
                      <a:pt x="0" y="75834"/>
                    </a:cubicBezTo>
                    <a:cubicBezTo>
                      <a:pt x="13" y="85788"/>
                      <a:pt x="1989" y="95643"/>
                      <a:pt x="5813" y="104834"/>
                    </a:cubicBezTo>
                    <a:cubicBezTo>
                      <a:pt x="9632" y="114025"/>
                      <a:pt x="15233" y="122373"/>
                      <a:pt x="22279" y="129399"/>
                    </a:cubicBezTo>
                    <a:cubicBezTo>
                      <a:pt x="29331" y="136425"/>
                      <a:pt x="37699" y="141992"/>
                      <a:pt x="46907" y="145783"/>
                    </a:cubicBezTo>
                    <a:cubicBezTo>
                      <a:pt x="56109" y="149573"/>
                      <a:pt x="65971" y="151512"/>
                      <a:pt x="75924" y="151488"/>
                    </a:cubicBezTo>
                    <a:close/>
                    <a:moveTo>
                      <a:pt x="75924" y="15238"/>
                    </a:moveTo>
                    <a:cubicBezTo>
                      <a:pt x="87910" y="15238"/>
                      <a:pt x="99628" y="18793"/>
                      <a:pt x="109593" y="25451"/>
                    </a:cubicBezTo>
                    <a:cubicBezTo>
                      <a:pt x="119558" y="32109"/>
                      <a:pt x="127323" y="41573"/>
                      <a:pt x="131911" y="52645"/>
                    </a:cubicBezTo>
                    <a:cubicBezTo>
                      <a:pt x="136493" y="63718"/>
                      <a:pt x="137692" y="75901"/>
                      <a:pt x="135357" y="87656"/>
                    </a:cubicBezTo>
                    <a:cubicBezTo>
                      <a:pt x="133021" y="99410"/>
                      <a:pt x="127246" y="110207"/>
                      <a:pt x="118775" y="118681"/>
                    </a:cubicBezTo>
                    <a:cubicBezTo>
                      <a:pt x="110299" y="127156"/>
                      <a:pt x="99499" y="132927"/>
                      <a:pt x="87750" y="135265"/>
                    </a:cubicBezTo>
                    <a:cubicBezTo>
                      <a:pt x="75994" y="137603"/>
                      <a:pt x="63809" y="136403"/>
                      <a:pt x="52740" y="131817"/>
                    </a:cubicBezTo>
                    <a:cubicBezTo>
                      <a:pt x="41664" y="127230"/>
                      <a:pt x="32199" y="119464"/>
                      <a:pt x="25545" y="109499"/>
                    </a:cubicBezTo>
                    <a:cubicBezTo>
                      <a:pt x="18885" y="99534"/>
                      <a:pt x="15330" y="87819"/>
                      <a:pt x="15330" y="75834"/>
                    </a:cubicBezTo>
                    <a:cubicBezTo>
                      <a:pt x="15355" y="59771"/>
                      <a:pt x="21747" y="44372"/>
                      <a:pt x="33104" y="33013"/>
                    </a:cubicBezTo>
                    <a:cubicBezTo>
                      <a:pt x="44462" y="21654"/>
                      <a:pt x="59863" y="15262"/>
                      <a:pt x="75924" y="15238"/>
                    </a:cubicBezTo>
                    <a:close/>
                  </a:path>
                </a:pathLst>
              </a:custGeom>
              <a:solidFill>
                <a:srgbClr val="2D5967"/>
              </a:solidFill>
              <a:ln w="6417" cap="flat">
                <a:noFill/>
                <a:prstDash val="solid"/>
                <a:miter/>
              </a:ln>
            </p:spPr>
            <p:txBody>
              <a:bodyPr rtlCol="0" anchor="ctr"/>
              <a:lstStyle/>
              <a:p>
                <a:endParaRPr lang="en-US" sz="3052"/>
              </a:p>
            </p:txBody>
          </p:sp>
          <p:sp>
            <p:nvSpPr>
              <p:cNvPr id="225" name="Freeform: Shape 341">
                <a:extLst>
                  <a:ext uri="{FF2B5EF4-FFF2-40B4-BE49-F238E27FC236}">
                    <a16:creationId xmlns:a16="http://schemas.microsoft.com/office/drawing/2014/main" id="{655EDB19-11D6-BD05-B24C-5FAB3D872CC4}"/>
                  </a:ext>
                </a:extLst>
              </p:cNvPr>
              <p:cNvSpPr/>
              <p:nvPr/>
            </p:nvSpPr>
            <p:spPr>
              <a:xfrm>
                <a:off x="5441918" y="2132432"/>
                <a:ext cx="15143" cy="93416"/>
              </a:xfrm>
              <a:custGeom>
                <a:avLst/>
                <a:gdLst>
                  <a:gd name="connsiteX0" fmla="*/ 7572 w 15143"/>
                  <a:gd name="connsiteY0" fmla="*/ 0 h 93416"/>
                  <a:gd name="connsiteX1" fmla="*/ 0 w 15143"/>
                  <a:gd name="connsiteY1" fmla="*/ 0 h 93416"/>
                  <a:gd name="connsiteX2" fmla="*/ 0 w 15143"/>
                  <a:gd name="connsiteY2" fmla="*/ 93416 h 93416"/>
                  <a:gd name="connsiteX3" fmla="*/ 3786 w 15143"/>
                  <a:gd name="connsiteY3" fmla="*/ 93416 h 93416"/>
                  <a:gd name="connsiteX4" fmla="*/ 15144 w 15143"/>
                  <a:gd name="connsiteY4" fmla="*/ 93416 h 93416"/>
                  <a:gd name="connsiteX5" fmla="*/ 15144 w 15143"/>
                  <a:gd name="connsiteY5" fmla="*/ 15150 h 93416"/>
                  <a:gd name="connsiteX6" fmla="*/ 7572 w 15143"/>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43" h="93416">
                    <a:moveTo>
                      <a:pt x="7572" y="0"/>
                    </a:moveTo>
                    <a:lnTo>
                      <a:pt x="0" y="0"/>
                    </a:lnTo>
                    <a:lnTo>
                      <a:pt x="0" y="93416"/>
                    </a:lnTo>
                    <a:lnTo>
                      <a:pt x="3786" y="93416"/>
                    </a:lnTo>
                    <a:lnTo>
                      <a:pt x="15144" y="93416"/>
                    </a:lnTo>
                    <a:lnTo>
                      <a:pt x="15144" y="15150"/>
                    </a:lnTo>
                    <a:lnTo>
                      <a:pt x="7572" y="0"/>
                    </a:lnTo>
                    <a:close/>
                  </a:path>
                </a:pathLst>
              </a:custGeom>
              <a:solidFill>
                <a:srgbClr val="2D5967"/>
              </a:solidFill>
              <a:ln w="6417" cap="flat">
                <a:noFill/>
                <a:prstDash val="solid"/>
                <a:miter/>
              </a:ln>
            </p:spPr>
            <p:txBody>
              <a:bodyPr rtlCol="0" anchor="ctr"/>
              <a:lstStyle/>
              <a:p>
                <a:endParaRPr lang="en-US" sz="3052"/>
              </a:p>
            </p:txBody>
          </p:sp>
          <p:sp>
            <p:nvSpPr>
              <p:cNvPr id="226" name="Freeform: Shape 342">
                <a:extLst>
                  <a:ext uri="{FF2B5EF4-FFF2-40B4-BE49-F238E27FC236}">
                    <a16:creationId xmlns:a16="http://schemas.microsoft.com/office/drawing/2014/main" id="{EE8BF092-F71F-46FA-A579-FDE06090538E}"/>
                  </a:ext>
                </a:extLst>
              </p:cNvPr>
              <p:cNvSpPr/>
              <p:nvPr/>
            </p:nvSpPr>
            <p:spPr>
              <a:xfrm>
                <a:off x="5572231" y="2132432"/>
                <a:ext cx="15150" cy="93416"/>
              </a:xfrm>
              <a:custGeom>
                <a:avLst/>
                <a:gdLst>
                  <a:gd name="connsiteX0" fmla="*/ 7572 w 15150"/>
                  <a:gd name="connsiteY0" fmla="*/ 0 h 93416"/>
                  <a:gd name="connsiteX1" fmla="*/ 0 w 15150"/>
                  <a:gd name="connsiteY1" fmla="*/ 15150 h 93416"/>
                  <a:gd name="connsiteX2" fmla="*/ 0 w 15150"/>
                  <a:gd name="connsiteY2" fmla="*/ 93416 h 93416"/>
                  <a:gd name="connsiteX3" fmla="*/ 12622 w 15150"/>
                  <a:gd name="connsiteY3" fmla="*/ 93416 h 93416"/>
                  <a:gd name="connsiteX4" fmla="*/ 15150 w 15150"/>
                  <a:gd name="connsiteY4" fmla="*/ 93416 h 93416"/>
                  <a:gd name="connsiteX5" fmla="*/ 15150 w 15150"/>
                  <a:gd name="connsiteY5" fmla="*/ 0 h 93416"/>
                  <a:gd name="connsiteX6" fmla="*/ 7572 w 15150"/>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50" h="93416">
                    <a:moveTo>
                      <a:pt x="7572" y="0"/>
                    </a:moveTo>
                    <a:lnTo>
                      <a:pt x="0" y="15150"/>
                    </a:lnTo>
                    <a:lnTo>
                      <a:pt x="0" y="93416"/>
                    </a:lnTo>
                    <a:lnTo>
                      <a:pt x="12622" y="93416"/>
                    </a:lnTo>
                    <a:lnTo>
                      <a:pt x="15150" y="93416"/>
                    </a:lnTo>
                    <a:lnTo>
                      <a:pt x="15150" y="0"/>
                    </a:lnTo>
                    <a:lnTo>
                      <a:pt x="7572" y="0"/>
                    </a:lnTo>
                    <a:close/>
                  </a:path>
                </a:pathLst>
              </a:custGeom>
              <a:solidFill>
                <a:srgbClr val="2D5967"/>
              </a:solidFill>
              <a:ln w="6417" cap="flat">
                <a:noFill/>
                <a:prstDash val="solid"/>
                <a:miter/>
              </a:ln>
            </p:spPr>
            <p:txBody>
              <a:bodyPr rtlCol="0" anchor="ctr"/>
              <a:lstStyle/>
              <a:p>
                <a:endParaRPr lang="en-US" sz="3052"/>
              </a:p>
            </p:txBody>
          </p:sp>
          <p:sp>
            <p:nvSpPr>
              <p:cNvPr id="227" name="Freeform: Shape 343">
                <a:extLst>
                  <a:ext uri="{FF2B5EF4-FFF2-40B4-BE49-F238E27FC236}">
                    <a16:creationId xmlns:a16="http://schemas.microsoft.com/office/drawing/2014/main" id="{98504247-128A-F9F2-C028-64F6247303FD}"/>
                  </a:ext>
                </a:extLst>
              </p:cNvPr>
              <p:cNvSpPr/>
              <p:nvPr/>
            </p:nvSpPr>
            <p:spPr>
              <a:xfrm>
                <a:off x="5710091" y="2147569"/>
                <a:ext cx="15150" cy="78272"/>
              </a:xfrm>
              <a:custGeom>
                <a:avLst/>
                <a:gdLst>
                  <a:gd name="connsiteX0" fmla="*/ 0 w 15150"/>
                  <a:gd name="connsiteY0" fmla="*/ 15060 h 78272"/>
                  <a:gd name="connsiteX1" fmla="*/ 0 w 15150"/>
                  <a:gd name="connsiteY1" fmla="*/ 78273 h 78272"/>
                  <a:gd name="connsiteX2" fmla="*/ 15150 w 15150"/>
                  <a:gd name="connsiteY2" fmla="*/ 78273 h 78272"/>
                  <a:gd name="connsiteX3" fmla="*/ 15150 w 15150"/>
                  <a:gd name="connsiteY3" fmla="*/ 0 h 78272"/>
                  <a:gd name="connsiteX4" fmla="*/ 7578 w 15150"/>
                  <a:gd name="connsiteY4" fmla="*/ 0 h 78272"/>
                  <a:gd name="connsiteX5" fmla="*/ 0 w 15150"/>
                  <a:gd name="connsiteY5" fmla="*/ 1506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50" h="78272">
                    <a:moveTo>
                      <a:pt x="0" y="15060"/>
                    </a:moveTo>
                    <a:lnTo>
                      <a:pt x="0" y="78273"/>
                    </a:lnTo>
                    <a:lnTo>
                      <a:pt x="15150" y="78273"/>
                    </a:lnTo>
                    <a:lnTo>
                      <a:pt x="15150" y="0"/>
                    </a:lnTo>
                    <a:lnTo>
                      <a:pt x="7578" y="0"/>
                    </a:lnTo>
                    <a:lnTo>
                      <a:pt x="0" y="15060"/>
                    </a:lnTo>
                    <a:close/>
                  </a:path>
                </a:pathLst>
              </a:custGeom>
              <a:solidFill>
                <a:srgbClr val="2D5967"/>
              </a:solidFill>
              <a:ln w="6417" cap="flat">
                <a:noFill/>
                <a:prstDash val="solid"/>
                <a:miter/>
              </a:ln>
            </p:spPr>
            <p:txBody>
              <a:bodyPr rtlCol="0" anchor="ctr"/>
              <a:lstStyle/>
              <a:p>
                <a:endParaRPr lang="en-US" sz="3052"/>
              </a:p>
            </p:txBody>
          </p:sp>
          <p:sp>
            <p:nvSpPr>
              <p:cNvPr id="228" name="Freeform: Shape 344">
                <a:extLst>
                  <a:ext uri="{FF2B5EF4-FFF2-40B4-BE49-F238E27FC236}">
                    <a16:creationId xmlns:a16="http://schemas.microsoft.com/office/drawing/2014/main" id="{1DBC52FF-E250-8DCB-6FD2-40F9969A874A}"/>
                  </a:ext>
                </a:extLst>
              </p:cNvPr>
              <p:cNvSpPr/>
              <p:nvPr/>
            </p:nvSpPr>
            <p:spPr>
              <a:xfrm>
                <a:off x="5305310" y="2147569"/>
                <a:ext cx="15053" cy="78272"/>
              </a:xfrm>
              <a:custGeom>
                <a:avLst/>
                <a:gdLst>
                  <a:gd name="connsiteX0" fmla="*/ 0 w 15053"/>
                  <a:gd name="connsiteY0" fmla="*/ 0 h 78272"/>
                  <a:gd name="connsiteX1" fmla="*/ 0 w 15053"/>
                  <a:gd name="connsiteY1" fmla="*/ 78273 h 78272"/>
                  <a:gd name="connsiteX2" fmla="*/ 15054 w 15053"/>
                  <a:gd name="connsiteY2" fmla="*/ 78273 h 78272"/>
                  <a:gd name="connsiteX3" fmla="*/ 15054 w 15053"/>
                  <a:gd name="connsiteY3" fmla="*/ 15060 h 78272"/>
                  <a:gd name="connsiteX4" fmla="*/ 7482 w 15053"/>
                  <a:gd name="connsiteY4" fmla="*/ 0 h 78272"/>
                  <a:gd name="connsiteX5" fmla="*/ 0 w 15053"/>
                  <a:gd name="connsiteY5" fmla="*/ 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53" h="78272">
                    <a:moveTo>
                      <a:pt x="0" y="0"/>
                    </a:moveTo>
                    <a:lnTo>
                      <a:pt x="0" y="78273"/>
                    </a:lnTo>
                    <a:lnTo>
                      <a:pt x="15054" y="78273"/>
                    </a:lnTo>
                    <a:lnTo>
                      <a:pt x="15054" y="15060"/>
                    </a:lnTo>
                    <a:lnTo>
                      <a:pt x="7482" y="0"/>
                    </a:lnTo>
                    <a:lnTo>
                      <a:pt x="0" y="0"/>
                    </a:lnTo>
                    <a:close/>
                  </a:path>
                </a:pathLst>
              </a:custGeom>
              <a:solidFill>
                <a:srgbClr val="2D5967"/>
              </a:solidFill>
              <a:ln w="6417" cap="flat">
                <a:noFill/>
                <a:prstDash val="solid"/>
                <a:miter/>
              </a:ln>
            </p:spPr>
            <p:txBody>
              <a:bodyPr rtlCol="0" anchor="ctr"/>
              <a:lstStyle/>
              <a:p>
                <a:endParaRPr lang="en-US" sz="3052"/>
              </a:p>
            </p:txBody>
          </p:sp>
        </p:grpSp>
        <p:sp>
          <p:nvSpPr>
            <p:cNvPr id="15" name="TextBox 345">
              <a:extLst>
                <a:ext uri="{FF2B5EF4-FFF2-40B4-BE49-F238E27FC236}">
                  <a16:creationId xmlns:a16="http://schemas.microsoft.com/office/drawing/2014/main" id="{913B745C-EBA7-1555-F65C-CEFF86EDE99E}"/>
                </a:ext>
              </a:extLst>
            </p:cNvPr>
            <p:cNvSpPr txBox="1"/>
            <p:nvPr/>
          </p:nvSpPr>
          <p:spPr>
            <a:xfrm>
              <a:off x="5196776" y="2251233"/>
              <a:ext cx="680988" cy="396085"/>
            </a:xfrm>
            <a:prstGeom prst="rect">
              <a:avLst/>
            </a:prstGeom>
            <a:noFill/>
          </p:spPr>
          <p:txBody>
            <a:bodyPr wrap="none" rtlCol="0">
              <a:spAutoFit/>
            </a:bodyPr>
            <a:lstStyle/>
            <a:p>
              <a:pPr algn="ctr"/>
              <a:r>
                <a:rPr lang="ja-JP" altLang="en-US" sz="1600" dirty="0">
                  <a:latin typeface="Meiryo UI" panose="020B0604030504040204" pitchFamily="50" charset="-128"/>
                  <a:ea typeface="Meiryo UI" panose="020B0604030504040204" pitchFamily="50" charset="-128"/>
                  <a:cs typeface="Oracle Sans"/>
                  <a:sym typeface="Oracle Sans"/>
                  <a:rtl val="0"/>
                </a:rPr>
                <a:t>管理者</a:t>
              </a:r>
              <a:endParaRPr lang="en-US" altLang="ja-JP" sz="1600" dirty="0">
                <a:latin typeface="Meiryo UI" panose="020B0604030504040204" pitchFamily="50" charset="-128"/>
                <a:ea typeface="Meiryo UI" panose="020B0604030504040204" pitchFamily="50" charset="-128"/>
                <a:cs typeface="Oracle Sans"/>
                <a:sym typeface="Oracle Sans"/>
                <a:rtl val="0"/>
              </a:endParaRPr>
            </a:p>
            <a:p>
              <a:pPr algn="ctr"/>
              <a:r>
                <a:rPr lang="ja-JP" altLang="en-US" sz="1600" dirty="0">
                  <a:latin typeface="Meiryo UI" panose="020B0604030504040204" pitchFamily="50" charset="-128"/>
                  <a:ea typeface="Meiryo UI" panose="020B0604030504040204" pitchFamily="50" charset="-128"/>
                  <a:cs typeface="Oracle Sans"/>
                  <a:sym typeface="Oracle Sans"/>
                  <a:rtl val="0"/>
                </a:rPr>
                <a:t>（職員）</a:t>
              </a:r>
              <a:endParaRPr lang="en-US" sz="1600" dirty="0">
                <a:latin typeface="Meiryo UI" panose="020B0604030504040204" pitchFamily="50" charset="-128"/>
                <a:ea typeface="Meiryo UI" panose="020B0604030504040204" pitchFamily="50" charset="-128"/>
                <a:cs typeface="Oracle Sans"/>
                <a:sym typeface="Oracle Sans"/>
                <a:rtl val="0"/>
              </a:endParaRPr>
            </a:p>
          </p:txBody>
        </p:sp>
      </p:grpSp>
      <p:cxnSp>
        <p:nvCxnSpPr>
          <p:cNvPr id="229" name="直線矢印コネクタ 228">
            <a:extLst>
              <a:ext uri="{FF2B5EF4-FFF2-40B4-BE49-F238E27FC236}">
                <a16:creationId xmlns:a16="http://schemas.microsoft.com/office/drawing/2014/main" id="{A5A91D49-3988-B53E-6A20-B917DCD16E1B}"/>
              </a:ext>
            </a:extLst>
          </p:cNvPr>
          <p:cNvCxnSpPr>
            <a:cxnSpLocks/>
          </p:cNvCxnSpPr>
          <p:nvPr/>
        </p:nvCxnSpPr>
        <p:spPr>
          <a:xfrm flipV="1">
            <a:off x="4680294" y="8185194"/>
            <a:ext cx="1082955" cy="129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0" name="直線矢印コネクタ 229">
            <a:extLst>
              <a:ext uri="{FF2B5EF4-FFF2-40B4-BE49-F238E27FC236}">
                <a16:creationId xmlns:a16="http://schemas.microsoft.com/office/drawing/2014/main" id="{C2C76C06-0FC1-ADA0-0453-BE18AC99DD54}"/>
              </a:ext>
            </a:extLst>
          </p:cNvPr>
          <p:cNvCxnSpPr>
            <a:cxnSpLocks/>
          </p:cNvCxnSpPr>
          <p:nvPr/>
        </p:nvCxnSpPr>
        <p:spPr>
          <a:xfrm>
            <a:off x="4680294" y="5103265"/>
            <a:ext cx="0" cy="3105391"/>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1" name="直線矢印コネクタ 230">
            <a:extLst>
              <a:ext uri="{FF2B5EF4-FFF2-40B4-BE49-F238E27FC236}">
                <a16:creationId xmlns:a16="http://schemas.microsoft.com/office/drawing/2014/main" id="{A43802C2-035D-C3ED-6B82-F25BBBDC5406}"/>
              </a:ext>
            </a:extLst>
          </p:cNvPr>
          <p:cNvCxnSpPr>
            <a:cxnSpLocks/>
          </p:cNvCxnSpPr>
          <p:nvPr/>
        </p:nvCxnSpPr>
        <p:spPr>
          <a:xfrm flipV="1">
            <a:off x="3116687" y="5097946"/>
            <a:ext cx="3127214" cy="129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7" name="円/楕円 32">
            <a:extLst>
              <a:ext uri="{FF2B5EF4-FFF2-40B4-BE49-F238E27FC236}">
                <a16:creationId xmlns:a16="http://schemas.microsoft.com/office/drawing/2014/main" id="{30CEEC03-FD6D-60CD-CDB2-8B3C2F85A1C4}"/>
              </a:ext>
            </a:extLst>
          </p:cNvPr>
          <p:cNvSpPr/>
          <p:nvPr/>
        </p:nvSpPr>
        <p:spPr>
          <a:xfrm>
            <a:off x="8881257" y="6049557"/>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3</a:t>
            </a:r>
          </a:p>
        </p:txBody>
      </p:sp>
      <p:sp>
        <p:nvSpPr>
          <p:cNvPr id="239" name="円/楕円 32">
            <a:extLst>
              <a:ext uri="{FF2B5EF4-FFF2-40B4-BE49-F238E27FC236}">
                <a16:creationId xmlns:a16="http://schemas.microsoft.com/office/drawing/2014/main" id="{ED9BB660-1888-26DA-425E-8FB6F026CA70}"/>
              </a:ext>
            </a:extLst>
          </p:cNvPr>
          <p:cNvSpPr/>
          <p:nvPr/>
        </p:nvSpPr>
        <p:spPr>
          <a:xfrm>
            <a:off x="11314863" y="5615550"/>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4</a:t>
            </a:r>
          </a:p>
        </p:txBody>
      </p:sp>
    </p:spTree>
    <p:extLst>
      <p:ext uri="{BB962C8B-B14F-4D97-AF65-F5344CB8AC3E}">
        <p14:creationId xmlns:p14="http://schemas.microsoft.com/office/powerpoint/2010/main" val="10096471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3059575F-F952-EC2F-ED8A-9826A5861EAE}"/>
              </a:ext>
            </a:extLst>
          </p:cNvPr>
          <p:cNvSpPr/>
          <p:nvPr/>
        </p:nvSpPr>
        <p:spPr>
          <a:xfrm>
            <a:off x="5835394" y="2705609"/>
            <a:ext cx="7738938" cy="4683165"/>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kumimoji="1" lang="ja-JP" altLang="en-US" sz="1600" b="0" dirty="0">
                <a:solidFill>
                  <a:schemeClr val="tx1"/>
                </a:solidFill>
                <a:latin typeface="+mj-lt"/>
                <a:ea typeface="Meiryo UI" panose="020B0604030504040204" pitchFamily="34" charset="-128"/>
              </a:rPr>
              <a:t>コミュニケーション</a:t>
            </a:r>
            <a:r>
              <a:rPr kumimoji="1" lang="en-US" altLang="ja-JP" sz="1600" b="0" dirty="0">
                <a:solidFill>
                  <a:schemeClr val="tx1"/>
                </a:solidFill>
                <a:latin typeface="+mj-lt"/>
                <a:ea typeface="Meiryo UI" panose="020B0604030504040204" pitchFamily="34" charset="-128"/>
              </a:rPr>
              <a:t>_</a:t>
            </a:r>
            <a:r>
              <a:rPr kumimoji="1" lang="ja-JP" altLang="en-US" sz="1600" b="0" dirty="0">
                <a:solidFill>
                  <a:schemeClr val="tx1"/>
                </a:solidFill>
                <a:latin typeface="+mj-lt"/>
                <a:ea typeface="Meiryo UI" panose="020B0604030504040204" pitchFamily="34" charset="-128"/>
              </a:rPr>
              <a:t>チャットボット機能</a:t>
            </a:r>
            <a:endParaRPr kumimoji="1" lang="en-US" altLang="ja-JP" sz="1600" dirty="0">
              <a:solidFill>
                <a:schemeClr val="tx1"/>
              </a:solidFill>
              <a:latin typeface="Meiryo UI" panose="020B0604030504040204" pitchFamily="34" charset="-128"/>
              <a:ea typeface="Meiryo UI" panose="020B0604030504040204" pitchFamily="34" charset="-128"/>
            </a:endParaRPr>
          </a:p>
        </p:txBody>
      </p:sp>
      <p:grpSp>
        <p:nvGrpSpPr>
          <p:cNvPr id="7" name="グループ化 6">
            <a:extLst>
              <a:ext uri="{FF2B5EF4-FFF2-40B4-BE49-F238E27FC236}">
                <a16:creationId xmlns:a16="http://schemas.microsoft.com/office/drawing/2014/main" id="{720A243E-613D-59CC-D2B0-2C3D17F82258}"/>
              </a:ext>
            </a:extLst>
          </p:cNvPr>
          <p:cNvGrpSpPr/>
          <p:nvPr/>
        </p:nvGrpSpPr>
        <p:grpSpPr>
          <a:xfrm>
            <a:off x="12057607" y="4819403"/>
            <a:ext cx="620684" cy="760804"/>
            <a:chOff x="11270047" y="4857770"/>
            <a:chExt cx="620684" cy="760804"/>
          </a:xfrm>
        </p:grpSpPr>
        <p:pic>
          <p:nvPicPr>
            <p:cNvPr id="20" name="グラフィックス 19">
              <a:extLst>
                <a:ext uri="{FF2B5EF4-FFF2-40B4-BE49-F238E27FC236}">
                  <a16:creationId xmlns:a16="http://schemas.microsoft.com/office/drawing/2014/main" id="{CA7601F0-0EF4-F618-757F-1EA8CD00A6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51789" y="4857770"/>
              <a:ext cx="457200" cy="400050"/>
            </a:xfrm>
            <a:prstGeom prst="rect">
              <a:avLst/>
            </a:prstGeom>
          </p:spPr>
        </p:pic>
        <p:sp>
          <p:nvSpPr>
            <p:cNvPr id="22" name="TextBox 12">
              <a:extLst>
                <a:ext uri="{FF2B5EF4-FFF2-40B4-BE49-F238E27FC236}">
                  <a16:creationId xmlns:a16="http://schemas.microsoft.com/office/drawing/2014/main" id="{2FF29A2F-5514-65BC-13B5-172DCF17FCF5}"/>
                </a:ext>
              </a:extLst>
            </p:cNvPr>
            <p:cNvSpPr txBox="1">
              <a:spLocks noChangeArrowheads="1"/>
            </p:cNvSpPr>
            <p:nvPr/>
          </p:nvSpPr>
          <p:spPr bwMode="auto">
            <a:xfrm>
              <a:off x="11270047" y="5310797"/>
              <a:ext cx="620684"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ADW</a:t>
              </a:r>
            </a:p>
          </p:txBody>
        </p:sp>
      </p:grpSp>
      <p:grpSp>
        <p:nvGrpSpPr>
          <p:cNvPr id="253" name="グループ化 252">
            <a:extLst>
              <a:ext uri="{FF2B5EF4-FFF2-40B4-BE49-F238E27FC236}">
                <a16:creationId xmlns:a16="http://schemas.microsoft.com/office/drawing/2014/main" id="{D36EBBF1-049F-CEB7-4F91-D3CC74488826}"/>
              </a:ext>
            </a:extLst>
          </p:cNvPr>
          <p:cNvGrpSpPr>
            <a:grpSpLocks noChangeAspect="1"/>
          </p:cNvGrpSpPr>
          <p:nvPr/>
        </p:nvGrpSpPr>
        <p:grpSpPr>
          <a:xfrm>
            <a:off x="4107905" y="2465041"/>
            <a:ext cx="10110372" cy="6805943"/>
            <a:chOff x="2576357" y="863437"/>
            <a:chExt cx="7956000" cy="5298697"/>
          </a:xfrm>
        </p:grpSpPr>
        <p:sp>
          <p:nvSpPr>
            <p:cNvPr id="254" name="正方形/長方形 253">
              <a:extLst>
                <a:ext uri="{FF2B5EF4-FFF2-40B4-BE49-F238E27FC236}">
                  <a16:creationId xmlns:a16="http://schemas.microsoft.com/office/drawing/2014/main" id="{21CF9C55-C211-2EF4-B79B-F77D3272819B}"/>
                </a:ext>
              </a:extLst>
            </p:cNvPr>
            <p:cNvSpPr/>
            <p:nvPr/>
          </p:nvSpPr>
          <p:spPr>
            <a:xfrm>
              <a:off x="2576357" y="863437"/>
              <a:ext cx="7956000" cy="5298697"/>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3052">
                <a:latin typeface="Meiryo UI" panose="020B0604030504040204" pitchFamily="34" charset="-128"/>
                <a:ea typeface="Meiryo UI" panose="020B0604030504040204" pitchFamily="34" charset="-128"/>
              </a:endParaRPr>
            </a:p>
          </p:txBody>
        </p:sp>
        <p:sp>
          <p:nvSpPr>
            <p:cNvPr id="255" name="TextBox 12">
              <a:extLst>
                <a:ext uri="{FF2B5EF4-FFF2-40B4-BE49-F238E27FC236}">
                  <a16:creationId xmlns:a16="http://schemas.microsoft.com/office/drawing/2014/main" id="{ED0CFD8B-E9AC-71CA-2681-B6B82D90C212}"/>
                </a:ext>
              </a:extLst>
            </p:cNvPr>
            <p:cNvSpPr txBox="1">
              <a:spLocks noChangeArrowheads="1"/>
            </p:cNvSpPr>
            <p:nvPr/>
          </p:nvSpPr>
          <p:spPr bwMode="auto">
            <a:xfrm>
              <a:off x="3238208" y="978372"/>
              <a:ext cx="327626" cy="260764"/>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772" dirty="0">
                  <a:latin typeface="Meiryo UI" panose="020B0604030504040204" pitchFamily="34" charset="-128"/>
                  <a:ea typeface="Meiryo UI" panose="020B0604030504040204" pitchFamily="34" charset="-128"/>
                  <a:cs typeface="Amazon Ember" panose="020B0603020204020204" pitchFamily="34" charset="0"/>
                </a:rPr>
                <a:t>OCI</a:t>
              </a:r>
            </a:p>
          </p:txBody>
        </p:sp>
      </p:grpSp>
      <p:sp>
        <p:nvSpPr>
          <p:cNvPr id="276" name="Rectangle 46">
            <a:extLst>
              <a:ext uri="{FF2B5EF4-FFF2-40B4-BE49-F238E27FC236}">
                <a16:creationId xmlns:a16="http://schemas.microsoft.com/office/drawing/2014/main" id="{0CBFE25F-9257-268A-B907-55B8C374011C}"/>
              </a:ext>
            </a:extLst>
          </p:cNvPr>
          <p:cNvSpPr/>
          <p:nvPr/>
        </p:nvSpPr>
        <p:spPr>
          <a:xfrm>
            <a:off x="5835394" y="7494934"/>
            <a:ext cx="5687573" cy="1556944"/>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連携機能</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ブラウザ上で動作するフロントエンドの静的コンテンツを配信する</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例</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a:p>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・コンテンツ管理</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_web</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ページ</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静的コンテンツ</a:t>
            </a:r>
            <a:r>
              <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a:t>
            </a:r>
            <a:r>
              <a:rPr lang="ja-JP" altLang="en-US"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公開機能</a:t>
            </a:r>
            <a:endParaRPr lang="en-US" altLang="ja-JP" sz="1600" dirty="0">
              <a:solidFill>
                <a:srgbClr val="161513"/>
              </a:solidFill>
              <a:latin typeface="Meiryo UI" panose="020B0604030504040204" pitchFamily="50" charset="-128"/>
              <a:ea typeface="Meiryo UI" panose="020B0604030504040204" pitchFamily="50" charset="-128"/>
              <a:cs typeface="Oracle Sans" panose="020B0503020204020204" pitchFamily="34" charset="0"/>
            </a:endParaRPr>
          </a:p>
        </p:txBody>
      </p:sp>
      <p:sp>
        <p:nvSpPr>
          <p:cNvPr id="78" name="タイトル 2">
            <a:extLst>
              <a:ext uri="{FF2B5EF4-FFF2-40B4-BE49-F238E27FC236}">
                <a16:creationId xmlns:a16="http://schemas.microsoft.com/office/drawing/2014/main" id="{371E87CB-E39B-C6D3-26E8-EABDE397E3E0}"/>
              </a:ext>
            </a:extLst>
          </p:cNvPr>
          <p:cNvSpPr>
            <a:spLocks noGrp="1"/>
          </p:cNvSpPr>
          <p:nvPr>
            <p:ph type="title"/>
          </p:nvPr>
        </p:nvSpPr>
        <p:spPr>
          <a:xfrm>
            <a:off x="1238250" y="684213"/>
            <a:ext cx="15524163" cy="1038225"/>
          </a:xfrm>
        </p:spPr>
        <p:txBody>
          <a:bodyPr>
            <a:noAutofit/>
          </a:bodyPr>
          <a:lstStyle/>
          <a:p>
            <a:r>
              <a:rPr kumimoji="1" lang="en-US" altLang="ja-JP" sz="3200" b="0" dirty="0">
                <a:latin typeface="+mj-lt"/>
              </a:rPr>
              <a:t>8-1-7-3.</a:t>
            </a:r>
            <a:r>
              <a:rPr kumimoji="1" lang="ja-JP" altLang="en-US" sz="3200" b="0" dirty="0">
                <a:solidFill>
                  <a:schemeClr val="tx1"/>
                </a:solidFill>
                <a:latin typeface="+mj-lt"/>
                <a:ea typeface="Meiryo UI" panose="020B0604030504040204" pitchFamily="34" charset="-128"/>
              </a:rPr>
              <a:t> コミュニケーション</a:t>
            </a:r>
            <a:r>
              <a:rPr kumimoji="1" lang="en-US" altLang="ja-JP" sz="3200" b="0" dirty="0">
                <a:solidFill>
                  <a:schemeClr val="tx1"/>
                </a:solidFill>
                <a:latin typeface="+mj-lt"/>
                <a:ea typeface="Meiryo UI" panose="020B0604030504040204" pitchFamily="34" charset="-128"/>
              </a:rPr>
              <a:t>_</a:t>
            </a:r>
            <a:r>
              <a:rPr kumimoji="1" lang="ja-JP" altLang="en-US" sz="3200" b="0" dirty="0">
                <a:solidFill>
                  <a:schemeClr val="tx1"/>
                </a:solidFill>
                <a:latin typeface="+mj-lt"/>
                <a:ea typeface="Meiryo UI" panose="020B0604030504040204" pitchFamily="34" charset="-128"/>
              </a:rPr>
              <a:t>チャットボット機能（パターン</a:t>
            </a:r>
            <a:r>
              <a:rPr kumimoji="1" lang="en-US" altLang="ja-JP" sz="3200" b="0" dirty="0">
                <a:solidFill>
                  <a:schemeClr val="tx1"/>
                </a:solidFill>
                <a:latin typeface="+mj-lt"/>
                <a:ea typeface="Meiryo UI" panose="020B0604030504040204" pitchFamily="34" charset="-128"/>
              </a:rPr>
              <a:t>2 Digital Assistant</a:t>
            </a:r>
            <a:r>
              <a:rPr kumimoji="1" lang="ja-JP" altLang="en-US" sz="3200" b="0" dirty="0">
                <a:solidFill>
                  <a:schemeClr val="tx1"/>
                </a:solidFill>
                <a:latin typeface="+mj-lt"/>
                <a:ea typeface="Meiryo UI" panose="020B0604030504040204" pitchFamily="34" charset="-128"/>
              </a:rPr>
              <a:t>利用）</a:t>
            </a:r>
            <a:endParaRPr kumimoji="1" lang="ja-JP" altLang="en-US" sz="3200" b="0" dirty="0">
              <a:latin typeface="+mj-lt"/>
            </a:endParaRPr>
          </a:p>
        </p:txBody>
      </p:sp>
      <p:grpSp>
        <p:nvGrpSpPr>
          <p:cNvPr id="293" name="Graphic 3">
            <a:extLst>
              <a:ext uri="{FF2B5EF4-FFF2-40B4-BE49-F238E27FC236}">
                <a16:creationId xmlns:a16="http://schemas.microsoft.com/office/drawing/2014/main" id="{0025BD36-1787-2D5F-7D39-B8D64BE87CBF}"/>
              </a:ext>
            </a:extLst>
          </p:cNvPr>
          <p:cNvGrpSpPr/>
          <p:nvPr/>
        </p:nvGrpSpPr>
        <p:grpSpPr>
          <a:xfrm>
            <a:off x="11243395" y="6423790"/>
            <a:ext cx="1109599" cy="979472"/>
            <a:chOff x="8880740" y="2363804"/>
            <a:chExt cx="1117853" cy="956685"/>
          </a:xfrm>
        </p:grpSpPr>
        <p:grpSp>
          <p:nvGrpSpPr>
            <p:cNvPr id="295" name="Graphic 3">
              <a:extLst>
                <a:ext uri="{FF2B5EF4-FFF2-40B4-BE49-F238E27FC236}">
                  <a16:creationId xmlns:a16="http://schemas.microsoft.com/office/drawing/2014/main" id="{A080CC58-83C6-D0B5-A189-785A73F6C202}"/>
                </a:ext>
              </a:extLst>
            </p:cNvPr>
            <p:cNvGrpSpPr/>
            <p:nvPr/>
          </p:nvGrpSpPr>
          <p:grpSpPr>
            <a:xfrm>
              <a:off x="9189623" y="2363804"/>
              <a:ext cx="472985" cy="513347"/>
              <a:chOff x="9189623" y="2363804"/>
              <a:chExt cx="472985" cy="513347"/>
            </a:xfrm>
          </p:grpSpPr>
          <p:sp>
            <p:nvSpPr>
              <p:cNvPr id="297" name="Freeform: Shape 180">
                <a:extLst>
                  <a:ext uri="{FF2B5EF4-FFF2-40B4-BE49-F238E27FC236}">
                    <a16:creationId xmlns:a16="http://schemas.microsoft.com/office/drawing/2014/main" id="{B1E7956E-5F4D-71CC-DF37-89F6914A8D5D}"/>
                  </a:ext>
                </a:extLst>
              </p:cNvPr>
              <p:cNvSpPr/>
              <p:nvPr/>
            </p:nvSpPr>
            <p:spPr>
              <a:xfrm>
                <a:off x="9196938" y="2371125"/>
                <a:ext cx="453478" cy="498717"/>
              </a:xfrm>
              <a:custGeom>
                <a:avLst/>
                <a:gdLst>
                  <a:gd name="connsiteX0" fmla="*/ 228568 w 453478"/>
                  <a:gd name="connsiteY0" fmla="*/ 498718 h 498717"/>
                  <a:gd name="connsiteX1" fmla="*/ 189425 w 453478"/>
                  <a:gd name="connsiteY1" fmla="*/ 482862 h 498717"/>
                  <a:gd name="connsiteX2" fmla="*/ 173576 w 453478"/>
                  <a:gd name="connsiteY2" fmla="*/ 437745 h 498717"/>
                  <a:gd name="connsiteX3" fmla="*/ 91697 w 453478"/>
                  <a:gd name="connsiteY3" fmla="*/ 391409 h 498717"/>
                  <a:gd name="connsiteX4" fmla="*/ 54992 w 453478"/>
                  <a:gd name="connsiteY4" fmla="*/ 406046 h 498717"/>
                  <a:gd name="connsiteX5" fmla="*/ 15914 w 453478"/>
                  <a:gd name="connsiteY5" fmla="*/ 390190 h 498717"/>
                  <a:gd name="connsiteX6" fmla="*/ 0 w 453478"/>
                  <a:gd name="connsiteY6" fmla="*/ 351175 h 498717"/>
                  <a:gd name="connsiteX7" fmla="*/ 15914 w 453478"/>
                  <a:gd name="connsiteY7" fmla="*/ 312154 h 498717"/>
                  <a:gd name="connsiteX8" fmla="*/ 36704 w 453478"/>
                  <a:gd name="connsiteY8" fmla="*/ 298741 h 498717"/>
                  <a:gd name="connsiteX9" fmla="*/ 36704 w 453478"/>
                  <a:gd name="connsiteY9" fmla="*/ 204851 h 498717"/>
                  <a:gd name="connsiteX10" fmla="*/ 15914 w 453478"/>
                  <a:gd name="connsiteY10" fmla="*/ 191438 h 498717"/>
                  <a:gd name="connsiteX11" fmla="*/ 0 w 453478"/>
                  <a:gd name="connsiteY11" fmla="*/ 152419 h 498717"/>
                  <a:gd name="connsiteX12" fmla="*/ 14695 w 453478"/>
                  <a:gd name="connsiteY12" fmla="*/ 112181 h 498717"/>
                  <a:gd name="connsiteX13" fmla="*/ 53773 w 453478"/>
                  <a:gd name="connsiteY13" fmla="*/ 96328 h 498717"/>
                  <a:gd name="connsiteX14" fmla="*/ 89258 w 453478"/>
                  <a:gd name="connsiteY14" fmla="*/ 108522 h 498717"/>
                  <a:gd name="connsiteX15" fmla="*/ 172356 w 453478"/>
                  <a:gd name="connsiteY15" fmla="*/ 60968 h 498717"/>
                  <a:gd name="connsiteX16" fmla="*/ 188206 w 453478"/>
                  <a:gd name="connsiteY16" fmla="*/ 15852 h 498717"/>
                  <a:gd name="connsiteX17" fmla="*/ 227349 w 453478"/>
                  <a:gd name="connsiteY17" fmla="*/ 0 h 498717"/>
                  <a:gd name="connsiteX18" fmla="*/ 266427 w 453478"/>
                  <a:gd name="connsiteY18" fmla="*/ 15852 h 498717"/>
                  <a:gd name="connsiteX19" fmla="*/ 282341 w 453478"/>
                  <a:gd name="connsiteY19" fmla="*/ 63406 h 498717"/>
                  <a:gd name="connsiteX20" fmla="*/ 363000 w 453478"/>
                  <a:gd name="connsiteY20" fmla="*/ 109741 h 498717"/>
                  <a:gd name="connsiteX21" fmla="*/ 398486 w 453478"/>
                  <a:gd name="connsiteY21" fmla="*/ 96328 h 498717"/>
                  <a:gd name="connsiteX22" fmla="*/ 437564 w 453478"/>
                  <a:gd name="connsiteY22" fmla="*/ 112181 h 498717"/>
                  <a:gd name="connsiteX23" fmla="*/ 453479 w 453478"/>
                  <a:gd name="connsiteY23" fmla="*/ 151199 h 498717"/>
                  <a:gd name="connsiteX24" fmla="*/ 437564 w 453478"/>
                  <a:gd name="connsiteY24" fmla="*/ 190219 h 498717"/>
                  <a:gd name="connsiteX25" fmla="*/ 414335 w 453478"/>
                  <a:gd name="connsiteY25" fmla="*/ 204851 h 498717"/>
                  <a:gd name="connsiteX26" fmla="*/ 414335 w 453478"/>
                  <a:gd name="connsiteY26" fmla="*/ 297522 h 498717"/>
                  <a:gd name="connsiteX27" fmla="*/ 437564 w 453478"/>
                  <a:gd name="connsiteY27" fmla="*/ 309715 h 498717"/>
                  <a:gd name="connsiteX28" fmla="*/ 453479 w 453478"/>
                  <a:gd name="connsiteY28" fmla="*/ 348737 h 498717"/>
                  <a:gd name="connsiteX29" fmla="*/ 437564 w 453478"/>
                  <a:gd name="connsiteY29" fmla="*/ 387751 h 498717"/>
                  <a:gd name="connsiteX30" fmla="*/ 398486 w 453478"/>
                  <a:gd name="connsiteY30" fmla="*/ 403607 h 498717"/>
                  <a:gd name="connsiteX31" fmla="*/ 360562 w 453478"/>
                  <a:gd name="connsiteY31" fmla="*/ 388970 h 498717"/>
                  <a:gd name="connsiteX32" fmla="*/ 281122 w 453478"/>
                  <a:gd name="connsiteY32" fmla="*/ 434087 h 498717"/>
                  <a:gd name="connsiteX33" fmla="*/ 265208 w 453478"/>
                  <a:gd name="connsiteY33" fmla="*/ 480423 h 498717"/>
                  <a:gd name="connsiteX34" fmla="*/ 228568 w 453478"/>
                  <a:gd name="connsiteY34" fmla="*/ 498718 h 49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53478" h="498717">
                    <a:moveTo>
                      <a:pt x="228568" y="498718"/>
                    </a:moveTo>
                    <a:cubicBezTo>
                      <a:pt x="213873" y="498718"/>
                      <a:pt x="199243" y="492615"/>
                      <a:pt x="189425" y="482862"/>
                    </a:cubicBezTo>
                    <a:cubicBezTo>
                      <a:pt x="177233" y="470670"/>
                      <a:pt x="172356" y="454820"/>
                      <a:pt x="173576" y="437745"/>
                    </a:cubicBezTo>
                    <a:lnTo>
                      <a:pt x="91697" y="391409"/>
                    </a:lnTo>
                    <a:cubicBezTo>
                      <a:pt x="81879" y="399950"/>
                      <a:pt x="68468" y="406046"/>
                      <a:pt x="54992" y="406046"/>
                    </a:cubicBezTo>
                    <a:cubicBezTo>
                      <a:pt x="40362" y="406046"/>
                      <a:pt x="25667" y="399950"/>
                      <a:pt x="15914" y="390190"/>
                    </a:cubicBezTo>
                    <a:cubicBezTo>
                      <a:pt x="4877" y="379217"/>
                      <a:pt x="0" y="365806"/>
                      <a:pt x="0" y="351175"/>
                    </a:cubicBezTo>
                    <a:cubicBezTo>
                      <a:pt x="0" y="336538"/>
                      <a:pt x="6096" y="321908"/>
                      <a:pt x="15914" y="312154"/>
                    </a:cubicBezTo>
                    <a:cubicBezTo>
                      <a:pt x="22010" y="306057"/>
                      <a:pt x="29325" y="302399"/>
                      <a:pt x="36704" y="298741"/>
                    </a:cubicBezTo>
                    <a:lnTo>
                      <a:pt x="36704" y="204851"/>
                    </a:lnTo>
                    <a:cubicBezTo>
                      <a:pt x="29325" y="202412"/>
                      <a:pt x="22010" y="197535"/>
                      <a:pt x="15914" y="191438"/>
                    </a:cubicBezTo>
                    <a:cubicBezTo>
                      <a:pt x="4877" y="180464"/>
                      <a:pt x="0" y="167051"/>
                      <a:pt x="0" y="152419"/>
                    </a:cubicBezTo>
                    <a:cubicBezTo>
                      <a:pt x="0" y="137787"/>
                      <a:pt x="4877" y="123155"/>
                      <a:pt x="14695" y="112181"/>
                    </a:cubicBezTo>
                    <a:cubicBezTo>
                      <a:pt x="25667" y="102426"/>
                      <a:pt x="39143" y="96328"/>
                      <a:pt x="53773" y="96328"/>
                    </a:cubicBezTo>
                    <a:cubicBezTo>
                      <a:pt x="67248" y="96328"/>
                      <a:pt x="79441" y="101206"/>
                      <a:pt x="89258" y="108522"/>
                    </a:cubicBezTo>
                    <a:lnTo>
                      <a:pt x="172356" y="60968"/>
                    </a:lnTo>
                    <a:cubicBezTo>
                      <a:pt x="169918" y="43896"/>
                      <a:pt x="176014" y="28045"/>
                      <a:pt x="188206" y="15852"/>
                    </a:cubicBezTo>
                    <a:cubicBezTo>
                      <a:pt x="199243" y="4877"/>
                      <a:pt x="212654" y="0"/>
                      <a:pt x="227349" y="0"/>
                    </a:cubicBezTo>
                    <a:cubicBezTo>
                      <a:pt x="242043" y="0"/>
                      <a:pt x="256674" y="6097"/>
                      <a:pt x="266427" y="15852"/>
                    </a:cubicBezTo>
                    <a:cubicBezTo>
                      <a:pt x="278684" y="28045"/>
                      <a:pt x="284779" y="46335"/>
                      <a:pt x="282341" y="63406"/>
                    </a:cubicBezTo>
                    <a:lnTo>
                      <a:pt x="363000" y="109741"/>
                    </a:lnTo>
                    <a:cubicBezTo>
                      <a:pt x="372818" y="101206"/>
                      <a:pt x="386229" y="96328"/>
                      <a:pt x="398486" y="96328"/>
                    </a:cubicBezTo>
                    <a:cubicBezTo>
                      <a:pt x="413116" y="96328"/>
                      <a:pt x="427811" y="102426"/>
                      <a:pt x="437564" y="112181"/>
                    </a:cubicBezTo>
                    <a:cubicBezTo>
                      <a:pt x="448602" y="123155"/>
                      <a:pt x="453479" y="136567"/>
                      <a:pt x="453479" y="151199"/>
                    </a:cubicBezTo>
                    <a:cubicBezTo>
                      <a:pt x="453479" y="165832"/>
                      <a:pt x="447382" y="180464"/>
                      <a:pt x="437564" y="190219"/>
                    </a:cubicBezTo>
                    <a:cubicBezTo>
                      <a:pt x="432688" y="195096"/>
                      <a:pt x="424153" y="201193"/>
                      <a:pt x="414335" y="204851"/>
                    </a:cubicBezTo>
                    <a:lnTo>
                      <a:pt x="414335" y="297522"/>
                    </a:lnTo>
                    <a:cubicBezTo>
                      <a:pt x="424153" y="299960"/>
                      <a:pt x="431468" y="304838"/>
                      <a:pt x="437564" y="309715"/>
                    </a:cubicBezTo>
                    <a:cubicBezTo>
                      <a:pt x="448602" y="320689"/>
                      <a:pt x="453479" y="334100"/>
                      <a:pt x="453479" y="348737"/>
                    </a:cubicBezTo>
                    <a:cubicBezTo>
                      <a:pt x="453479" y="363367"/>
                      <a:pt x="447382" y="377998"/>
                      <a:pt x="437564" y="387751"/>
                    </a:cubicBezTo>
                    <a:cubicBezTo>
                      <a:pt x="426592" y="398730"/>
                      <a:pt x="413116" y="403607"/>
                      <a:pt x="398486" y="403607"/>
                    </a:cubicBezTo>
                    <a:cubicBezTo>
                      <a:pt x="383792" y="403607"/>
                      <a:pt x="370380" y="398730"/>
                      <a:pt x="360562" y="388970"/>
                    </a:cubicBezTo>
                    <a:lnTo>
                      <a:pt x="281122" y="434087"/>
                    </a:lnTo>
                    <a:cubicBezTo>
                      <a:pt x="283560" y="451162"/>
                      <a:pt x="277464" y="468231"/>
                      <a:pt x="265208" y="480423"/>
                    </a:cubicBezTo>
                    <a:cubicBezTo>
                      <a:pt x="256674" y="492615"/>
                      <a:pt x="243263" y="498718"/>
                      <a:pt x="228568" y="498718"/>
                    </a:cubicBezTo>
                    <a:close/>
                  </a:path>
                </a:pathLst>
              </a:custGeom>
              <a:solidFill>
                <a:srgbClr val="FFFFFF"/>
              </a:solidFill>
              <a:ln w="6417" cap="flat">
                <a:noFill/>
                <a:prstDash val="solid"/>
                <a:miter/>
              </a:ln>
            </p:spPr>
            <p:txBody>
              <a:bodyPr rtlCol="0" anchor="ctr"/>
              <a:lstStyle/>
              <a:p>
                <a:endParaRPr lang="en-US"/>
              </a:p>
            </p:txBody>
          </p:sp>
          <p:sp>
            <p:nvSpPr>
              <p:cNvPr id="298" name="Freeform: Shape 181">
                <a:extLst>
                  <a:ext uri="{FF2B5EF4-FFF2-40B4-BE49-F238E27FC236}">
                    <a16:creationId xmlns:a16="http://schemas.microsoft.com/office/drawing/2014/main" id="{7EB50DE9-349A-8522-1B46-634BFCA977C5}"/>
                  </a:ext>
                </a:extLst>
              </p:cNvPr>
              <p:cNvSpPr/>
              <p:nvPr/>
            </p:nvSpPr>
            <p:spPr>
              <a:xfrm>
                <a:off x="9189623" y="2363804"/>
                <a:ext cx="472985" cy="513347"/>
              </a:xfrm>
              <a:custGeom>
                <a:avLst/>
                <a:gdLst>
                  <a:gd name="connsiteX0" fmla="*/ 235883 w 472985"/>
                  <a:gd name="connsiteY0" fmla="*/ 12193 h 513347"/>
                  <a:gd name="connsiteX1" fmla="*/ 271369 w 472985"/>
                  <a:gd name="connsiteY1" fmla="*/ 26826 h 513347"/>
                  <a:gd name="connsiteX2" fmla="*/ 284779 w 472985"/>
                  <a:gd name="connsiteY2" fmla="*/ 73161 h 513347"/>
                  <a:gd name="connsiteX3" fmla="*/ 374038 w 472985"/>
                  <a:gd name="connsiteY3" fmla="*/ 124374 h 513347"/>
                  <a:gd name="connsiteX4" fmla="*/ 407021 w 472985"/>
                  <a:gd name="connsiteY4" fmla="*/ 109741 h 513347"/>
                  <a:gd name="connsiteX5" fmla="*/ 442442 w 472985"/>
                  <a:gd name="connsiteY5" fmla="*/ 124374 h 513347"/>
                  <a:gd name="connsiteX6" fmla="*/ 457136 w 472985"/>
                  <a:gd name="connsiteY6" fmla="*/ 159735 h 513347"/>
                  <a:gd name="connsiteX7" fmla="*/ 442442 w 472985"/>
                  <a:gd name="connsiteY7" fmla="*/ 195096 h 513347"/>
                  <a:gd name="connsiteX8" fmla="*/ 417993 w 472985"/>
                  <a:gd name="connsiteY8" fmla="*/ 209729 h 513347"/>
                  <a:gd name="connsiteX9" fmla="*/ 417993 w 472985"/>
                  <a:gd name="connsiteY9" fmla="*/ 312154 h 513347"/>
                  <a:gd name="connsiteX10" fmla="*/ 442442 w 472985"/>
                  <a:gd name="connsiteY10" fmla="*/ 324346 h 513347"/>
                  <a:gd name="connsiteX11" fmla="*/ 457136 w 472985"/>
                  <a:gd name="connsiteY11" fmla="*/ 359709 h 513347"/>
                  <a:gd name="connsiteX12" fmla="*/ 442442 w 472985"/>
                  <a:gd name="connsiteY12" fmla="*/ 395072 h 513347"/>
                  <a:gd name="connsiteX13" fmla="*/ 407021 w 472985"/>
                  <a:gd name="connsiteY13" fmla="*/ 409703 h 513347"/>
                  <a:gd name="connsiteX14" fmla="*/ 371535 w 472985"/>
                  <a:gd name="connsiteY14" fmla="*/ 395072 h 513347"/>
                  <a:gd name="connsiteX15" fmla="*/ 370316 w 472985"/>
                  <a:gd name="connsiteY15" fmla="*/ 392634 h 513347"/>
                  <a:gd name="connsiteX16" fmla="*/ 283561 w 472985"/>
                  <a:gd name="connsiteY16" fmla="*/ 442627 h 513347"/>
                  <a:gd name="connsiteX17" fmla="*/ 270085 w 472985"/>
                  <a:gd name="connsiteY17" fmla="*/ 487744 h 513347"/>
                  <a:gd name="connsiteX18" fmla="*/ 234664 w 472985"/>
                  <a:gd name="connsiteY18" fmla="*/ 502375 h 513347"/>
                  <a:gd name="connsiteX19" fmla="*/ 199243 w 472985"/>
                  <a:gd name="connsiteY19" fmla="*/ 487744 h 513347"/>
                  <a:gd name="connsiteX20" fmla="*/ 185768 w 472985"/>
                  <a:gd name="connsiteY20" fmla="*/ 443847 h 513347"/>
                  <a:gd name="connsiteX21" fmla="*/ 97793 w 472985"/>
                  <a:gd name="connsiteY21" fmla="*/ 390195 h 513347"/>
                  <a:gd name="connsiteX22" fmla="*/ 96574 w 472985"/>
                  <a:gd name="connsiteY22" fmla="*/ 391415 h 513347"/>
                  <a:gd name="connsiteX23" fmla="*/ 61088 w 472985"/>
                  <a:gd name="connsiteY23" fmla="*/ 406045 h 513347"/>
                  <a:gd name="connsiteX24" fmla="*/ 25667 w 472985"/>
                  <a:gd name="connsiteY24" fmla="*/ 391415 h 513347"/>
                  <a:gd name="connsiteX25" fmla="*/ 12192 w 472985"/>
                  <a:gd name="connsiteY25" fmla="*/ 357271 h 513347"/>
                  <a:gd name="connsiteX26" fmla="*/ 26887 w 472985"/>
                  <a:gd name="connsiteY26" fmla="*/ 321907 h 513347"/>
                  <a:gd name="connsiteX27" fmla="*/ 48896 w 472985"/>
                  <a:gd name="connsiteY27" fmla="*/ 309715 h 513347"/>
                  <a:gd name="connsiteX28" fmla="*/ 48896 w 472985"/>
                  <a:gd name="connsiteY28" fmla="*/ 207290 h 513347"/>
                  <a:gd name="connsiteX29" fmla="*/ 26887 w 472985"/>
                  <a:gd name="connsiteY29" fmla="*/ 195096 h 513347"/>
                  <a:gd name="connsiteX30" fmla="*/ 12192 w 472985"/>
                  <a:gd name="connsiteY30" fmla="*/ 158516 h 513347"/>
                  <a:gd name="connsiteX31" fmla="*/ 26887 w 472985"/>
                  <a:gd name="connsiteY31" fmla="*/ 123155 h 513347"/>
                  <a:gd name="connsiteX32" fmla="*/ 61088 w 472985"/>
                  <a:gd name="connsiteY32" fmla="*/ 109741 h 513347"/>
                  <a:gd name="connsiteX33" fmla="*/ 95354 w 472985"/>
                  <a:gd name="connsiteY33" fmla="*/ 123155 h 513347"/>
                  <a:gd name="connsiteX34" fmla="*/ 185768 w 472985"/>
                  <a:gd name="connsiteY34" fmla="*/ 70723 h 513347"/>
                  <a:gd name="connsiteX35" fmla="*/ 199243 w 472985"/>
                  <a:gd name="connsiteY35" fmla="*/ 26826 h 513347"/>
                  <a:gd name="connsiteX36" fmla="*/ 235883 w 472985"/>
                  <a:gd name="connsiteY36" fmla="*/ 12193 h 513347"/>
                  <a:gd name="connsiteX37" fmla="*/ 235883 w 472985"/>
                  <a:gd name="connsiteY37" fmla="*/ 0 h 513347"/>
                  <a:gd name="connsiteX38" fmla="*/ 191864 w 472985"/>
                  <a:gd name="connsiteY38" fmla="*/ 18291 h 513347"/>
                  <a:gd name="connsiteX39" fmla="*/ 173576 w 472985"/>
                  <a:gd name="connsiteY39" fmla="*/ 64626 h 513347"/>
                  <a:gd name="connsiteX40" fmla="*/ 96574 w 472985"/>
                  <a:gd name="connsiteY40" fmla="*/ 108522 h 513347"/>
                  <a:gd name="connsiteX41" fmla="*/ 61088 w 472985"/>
                  <a:gd name="connsiteY41" fmla="*/ 97548 h 513347"/>
                  <a:gd name="connsiteX42" fmla="*/ 18352 w 472985"/>
                  <a:gd name="connsiteY42" fmla="*/ 115839 h 513347"/>
                  <a:gd name="connsiteX43" fmla="*/ 0 w 472985"/>
                  <a:gd name="connsiteY43" fmla="*/ 159735 h 513347"/>
                  <a:gd name="connsiteX44" fmla="*/ 18352 w 472985"/>
                  <a:gd name="connsiteY44" fmla="*/ 203632 h 513347"/>
                  <a:gd name="connsiteX45" fmla="*/ 36640 w 472985"/>
                  <a:gd name="connsiteY45" fmla="*/ 215825 h 513347"/>
                  <a:gd name="connsiteX46" fmla="*/ 36640 w 472985"/>
                  <a:gd name="connsiteY46" fmla="*/ 301180 h 513347"/>
                  <a:gd name="connsiteX47" fmla="*/ 18352 w 472985"/>
                  <a:gd name="connsiteY47" fmla="*/ 313374 h 513347"/>
                  <a:gd name="connsiteX48" fmla="*/ 0 w 472985"/>
                  <a:gd name="connsiteY48" fmla="*/ 357271 h 513347"/>
                  <a:gd name="connsiteX49" fmla="*/ 18352 w 472985"/>
                  <a:gd name="connsiteY49" fmla="*/ 401168 h 513347"/>
                  <a:gd name="connsiteX50" fmla="*/ 62307 w 472985"/>
                  <a:gd name="connsiteY50" fmla="*/ 419456 h 513347"/>
                  <a:gd name="connsiteX51" fmla="*/ 100231 w 472985"/>
                  <a:gd name="connsiteY51" fmla="*/ 407264 h 513347"/>
                  <a:gd name="connsiteX52" fmla="*/ 174795 w 472985"/>
                  <a:gd name="connsiteY52" fmla="*/ 449943 h 513347"/>
                  <a:gd name="connsiteX53" fmla="*/ 193083 w 472985"/>
                  <a:gd name="connsiteY53" fmla="*/ 495059 h 513347"/>
                  <a:gd name="connsiteX54" fmla="*/ 237103 w 472985"/>
                  <a:gd name="connsiteY54" fmla="*/ 513347 h 513347"/>
                  <a:gd name="connsiteX55" fmla="*/ 281122 w 472985"/>
                  <a:gd name="connsiteY55" fmla="*/ 495059 h 513347"/>
                  <a:gd name="connsiteX56" fmla="*/ 299474 w 472985"/>
                  <a:gd name="connsiteY56" fmla="*/ 447504 h 513347"/>
                  <a:gd name="connsiteX57" fmla="*/ 371535 w 472985"/>
                  <a:gd name="connsiteY57" fmla="*/ 406045 h 513347"/>
                  <a:gd name="connsiteX58" fmla="*/ 410678 w 472985"/>
                  <a:gd name="connsiteY58" fmla="*/ 419456 h 513347"/>
                  <a:gd name="connsiteX59" fmla="*/ 454697 w 472985"/>
                  <a:gd name="connsiteY59" fmla="*/ 401168 h 513347"/>
                  <a:gd name="connsiteX60" fmla="*/ 472985 w 472985"/>
                  <a:gd name="connsiteY60" fmla="*/ 357271 h 513347"/>
                  <a:gd name="connsiteX61" fmla="*/ 454697 w 472985"/>
                  <a:gd name="connsiteY61" fmla="*/ 313374 h 513347"/>
                  <a:gd name="connsiteX62" fmla="*/ 433907 w 472985"/>
                  <a:gd name="connsiteY62" fmla="*/ 299960 h 513347"/>
                  <a:gd name="connsiteX63" fmla="*/ 433907 w 472985"/>
                  <a:gd name="connsiteY63" fmla="*/ 215825 h 513347"/>
                  <a:gd name="connsiteX64" fmla="*/ 454697 w 472985"/>
                  <a:gd name="connsiteY64" fmla="*/ 201193 h 513347"/>
                  <a:gd name="connsiteX65" fmla="*/ 472985 w 472985"/>
                  <a:gd name="connsiteY65" fmla="*/ 157297 h 513347"/>
                  <a:gd name="connsiteX66" fmla="*/ 454697 w 472985"/>
                  <a:gd name="connsiteY66" fmla="*/ 113400 h 513347"/>
                  <a:gd name="connsiteX67" fmla="*/ 410678 w 472985"/>
                  <a:gd name="connsiteY67" fmla="*/ 95110 h 513347"/>
                  <a:gd name="connsiteX68" fmla="*/ 374038 w 472985"/>
                  <a:gd name="connsiteY68" fmla="*/ 107303 h 513347"/>
                  <a:gd name="connsiteX69" fmla="*/ 299474 w 472985"/>
                  <a:gd name="connsiteY69" fmla="*/ 64626 h 513347"/>
                  <a:gd name="connsiteX70" fmla="*/ 281122 w 472985"/>
                  <a:gd name="connsiteY70" fmla="*/ 15852 h 513347"/>
                  <a:gd name="connsiteX71" fmla="*/ 235883 w 472985"/>
                  <a:gd name="connsiteY71" fmla="*/ 0 h 5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72985" h="513347">
                    <a:moveTo>
                      <a:pt x="235883" y="12193"/>
                    </a:moveTo>
                    <a:cubicBezTo>
                      <a:pt x="248140" y="12193"/>
                      <a:pt x="261551" y="17071"/>
                      <a:pt x="271369" y="26826"/>
                    </a:cubicBezTo>
                    <a:cubicBezTo>
                      <a:pt x="283561" y="39020"/>
                      <a:pt x="288438" y="56090"/>
                      <a:pt x="284779" y="73161"/>
                    </a:cubicBezTo>
                    <a:lnTo>
                      <a:pt x="374038" y="124374"/>
                    </a:lnTo>
                    <a:cubicBezTo>
                      <a:pt x="382572" y="114619"/>
                      <a:pt x="394764" y="109741"/>
                      <a:pt x="407021" y="109741"/>
                    </a:cubicBezTo>
                    <a:cubicBezTo>
                      <a:pt x="419212" y="109741"/>
                      <a:pt x="432688" y="114619"/>
                      <a:pt x="442442" y="124374"/>
                    </a:cubicBezTo>
                    <a:cubicBezTo>
                      <a:pt x="452259" y="134129"/>
                      <a:pt x="457136" y="146323"/>
                      <a:pt x="457136" y="159735"/>
                    </a:cubicBezTo>
                    <a:cubicBezTo>
                      <a:pt x="457136" y="173148"/>
                      <a:pt x="452259" y="185342"/>
                      <a:pt x="442442" y="195096"/>
                    </a:cubicBezTo>
                    <a:cubicBezTo>
                      <a:pt x="435126" y="202412"/>
                      <a:pt x="426592" y="207290"/>
                      <a:pt x="417993" y="209729"/>
                    </a:cubicBezTo>
                    <a:lnTo>
                      <a:pt x="417993" y="312154"/>
                    </a:lnTo>
                    <a:cubicBezTo>
                      <a:pt x="427811" y="314593"/>
                      <a:pt x="435126" y="317032"/>
                      <a:pt x="442442" y="324346"/>
                    </a:cubicBezTo>
                    <a:cubicBezTo>
                      <a:pt x="452259" y="334106"/>
                      <a:pt x="457136" y="346298"/>
                      <a:pt x="457136" y="359709"/>
                    </a:cubicBezTo>
                    <a:cubicBezTo>
                      <a:pt x="457136" y="373120"/>
                      <a:pt x="452259" y="385319"/>
                      <a:pt x="442442" y="395072"/>
                    </a:cubicBezTo>
                    <a:cubicBezTo>
                      <a:pt x="432688" y="404826"/>
                      <a:pt x="420432" y="409703"/>
                      <a:pt x="407021" y="409703"/>
                    </a:cubicBezTo>
                    <a:cubicBezTo>
                      <a:pt x="394764" y="409703"/>
                      <a:pt x="381353" y="404826"/>
                      <a:pt x="371535" y="395072"/>
                    </a:cubicBezTo>
                    <a:cubicBezTo>
                      <a:pt x="370316" y="393853"/>
                      <a:pt x="370316" y="393853"/>
                      <a:pt x="370316" y="392634"/>
                    </a:cubicBezTo>
                    <a:lnTo>
                      <a:pt x="283561" y="442627"/>
                    </a:lnTo>
                    <a:cubicBezTo>
                      <a:pt x="287218" y="458477"/>
                      <a:pt x="282341" y="476765"/>
                      <a:pt x="270085" y="487744"/>
                    </a:cubicBezTo>
                    <a:cubicBezTo>
                      <a:pt x="260332" y="497498"/>
                      <a:pt x="248140" y="502375"/>
                      <a:pt x="234664" y="502375"/>
                    </a:cubicBezTo>
                    <a:cubicBezTo>
                      <a:pt x="221253" y="502375"/>
                      <a:pt x="208997" y="497498"/>
                      <a:pt x="199243" y="487744"/>
                    </a:cubicBezTo>
                    <a:cubicBezTo>
                      <a:pt x="188206" y="476765"/>
                      <a:pt x="182110" y="459696"/>
                      <a:pt x="185768" y="443847"/>
                    </a:cubicBezTo>
                    <a:lnTo>
                      <a:pt x="97793" y="390195"/>
                    </a:lnTo>
                    <a:lnTo>
                      <a:pt x="96574" y="391415"/>
                    </a:lnTo>
                    <a:cubicBezTo>
                      <a:pt x="86756" y="401168"/>
                      <a:pt x="74564" y="406045"/>
                      <a:pt x="61088" y="406045"/>
                    </a:cubicBezTo>
                    <a:cubicBezTo>
                      <a:pt x="48896" y="406045"/>
                      <a:pt x="35421" y="401168"/>
                      <a:pt x="25667" y="391415"/>
                    </a:cubicBezTo>
                    <a:cubicBezTo>
                      <a:pt x="17133" y="382874"/>
                      <a:pt x="12192" y="369463"/>
                      <a:pt x="12192" y="357271"/>
                    </a:cubicBezTo>
                    <a:cubicBezTo>
                      <a:pt x="12192" y="343859"/>
                      <a:pt x="17133" y="331661"/>
                      <a:pt x="26887" y="321907"/>
                    </a:cubicBezTo>
                    <a:cubicBezTo>
                      <a:pt x="32983" y="315813"/>
                      <a:pt x="40362" y="310935"/>
                      <a:pt x="48896" y="309715"/>
                    </a:cubicBezTo>
                    <a:lnTo>
                      <a:pt x="48896" y="207290"/>
                    </a:lnTo>
                    <a:cubicBezTo>
                      <a:pt x="40362" y="204851"/>
                      <a:pt x="32983" y="201193"/>
                      <a:pt x="26887" y="195096"/>
                    </a:cubicBezTo>
                    <a:cubicBezTo>
                      <a:pt x="17133" y="184122"/>
                      <a:pt x="12192" y="171929"/>
                      <a:pt x="12192" y="158516"/>
                    </a:cubicBezTo>
                    <a:cubicBezTo>
                      <a:pt x="12192" y="145103"/>
                      <a:pt x="17133" y="132910"/>
                      <a:pt x="26887" y="123155"/>
                    </a:cubicBezTo>
                    <a:cubicBezTo>
                      <a:pt x="36640" y="114619"/>
                      <a:pt x="48896" y="109741"/>
                      <a:pt x="61088" y="109741"/>
                    </a:cubicBezTo>
                    <a:cubicBezTo>
                      <a:pt x="73345" y="109741"/>
                      <a:pt x="85536" y="114619"/>
                      <a:pt x="95354" y="123155"/>
                    </a:cubicBezTo>
                    <a:lnTo>
                      <a:pt x="185768" y="70723"/>
                    </a:lnTo>
                    <a:cubicBezTo>
                      <a:pt x="182110" y="54871"/>
                      <a:pt x="186987" y="37800"/>
                      <a:pt x="199243" y="26826"/>
                    </a:cubicBezTo>
                    <a:cubicBezTo>
                      <a:pt x="210216" y="17071"/>
                      <a:pt x="222472" y="12193"/>
                      <a:pt x="235883" y="12193"/>
                    </a:cubicBezTo>
                    <a:close/>
                    <a:moveTo>
                      <a:pt x="235883" y="0"/>
                    </a:moveTo>
                    <a:cubicBezTo>
                      <a:pt x="220034" y="0"/>
                      <a:pt x="204120" y="6097"/>
                      <a:pt x="191864" y="18291"/>
                    </a:cubicBezTo>
                    <a:cubicBezTo>
                      <a:pt x="179672" y="30484"/>
                      <a:pt x="173576" y="47555"/>
                      <a:pt x="173576" y="64626"/>
                    </a:cubicBezTo>
                    <a:lnTo>
                      <a:pt x="96574" y="108522"/>
                    </a:lnTo>
                    <a:cubicBezTo>
                      <a:pt x="86756" y="101206"/>
                      <a:pt x="74564" y="97548"/>
                      <a:pt x="61088" y="97548"/>
                    </a:cubicBezTo>
                    <a:cubicBezTo>
                      <a:pt x="45239" y="97548"/>
                      <a:pt x="29325" y="103645"/>
                      <a:pt x="18352" y="115839"/>
                    </a:cubicBezTo>
                    <a:cubicBezTo>
                      <a:pt x="6096" y="128032"/>
                      <a:pt x="0" y="142664"/>
                      <a:pt x="0" y="159735"/>
                    </a:cubicBezTo>
                    <a:cubicBezTo>
                      <a:pt x="0" y="175587"/>
                      <a:pt x="6096" y="191438"/>
                      <a:pt x="18352" y="203632"/>
                    </a:cubicBezTo>
                    <a:cubicBezTo>
                      <a:pt x="23229" y="208510"/>
                      <a:pt x="30544" y="213387"/>
                      <a:pt x="36640" y="215825"/>
                    </a:cubicBezTo>
                    <a:lnTo>
                      <a:pt x="36640" y="301180"/>
                    </a:lnTo>
                    <a:cubicBezTo>
                      <a:pt x="29325" y="304838"/>
                      <a:pt x="23229" y="308496"/>
                      <a:pt x="18352" y="313374"/>
                    </a:cubicBezTo>
                    <a:cubicBezTo>
                      <a:pt x="6096" y="325565"/>
                      <a:pt x="0" y="340202"/>
                      <a:pt x="0" y="357271"/>
                    </a:cubicBezTo>
                    <a:cubicBezTo>
                      <a:pt x="0" y="373120"/>
                      <a:pt x="6096" y="388976"/>
                      <a:pt x="18352" y="401168"/>
                    </a:cubicBezTo>
                    <a:cubicBezTo>
                      <a:pt x="30544" y="413360"/>
                      <a:pt x="45239" y="419456"/>
                      <a:pt x="62307" y="419456"/>
                    </a:cubicBezTo>
                    <a:cubicBezTo>
                      <a:pt x="75783" y="419456"/>
                      <a:pt x="89194" y="414579"/>
                      <a:pt x="100231" y="407264"/>
                    </a:cubicBezTo>
                    <a:lnTo>
                      <a:pt x="174795" y="449943"/>
                    </a:lnTo>
                    <a:cubicBezTo>
                      <a:pt x="174795" y="467011"/>
                      <a:pt x="180891" y="482861"/>
                      <a:pt x="193083" y="495059"/>
                    </a:cubicBezTo>
                    <a:cubicBezTo>
                      <a:pt x="205339" y="507251"/>
                      <a:pt x="220034" y="513347"/>
                      <a:pt x="237103" y="513347"/>
                    </a:cubicBezTo>
                    <a:cubicBezTo>
                      <a:pt x="253016" y="513347"/>
                      <a:pt x="268866" y="507251"/>
                      <a:pt x="281122" y="495059"/>
                    </a:cubicBezTo>
                    <a:cubicBezTo>
                      <a:pt x="293314" y="482861"/>
                      <a:pt x="300693" y="464573"/>
                      <a:pt x="299474" y="447504"/>
                    </a:cubicBezTo>
                    <a:lnTo>
                      <a:pt x="371535" y="406045"/>
                    </a:lnTo>
                    <a:cubicBezTo>
                      <a:pt x="382572" y="414579"/>
                      <a:pt x="395983" y="419456"/>
                      <a:pt x="410678" y="419456"/>
                    </a:cubicBezTo>
                    <a:cubicBezTo>
                      <a:pt x="426592" y="419456"/>
                      <a:pt x="442442" y="413360"/>
                      <a:pt x="454697" y="401168"/>
                    </a:cubicBezTo>
                    <a:cubicBezTo>
                      <a:pt x="466890" y="388976"/>
                      <a:pt x="472985" y="374339"/>
                      <a:pt x="472985" y="357271"/>
                    </a:cubicBezTo>
                    <a:cubicBezTo>
                      <a:pt x="472985" y="341421"/>
                      <a:pt x="466890" y="325565"/>
                      <a:pt x="454697" y="313374"/>
                    </a:cubicBezTo>
                    <a:cubicBezTo>
                      <a:pt x="448537" y="307277"/>
                      <a:pt x="442442" y="303619"/>
                      <a:pt x="433907" y="299960"/>
                    </a:cubicBezTo>
                    <a:lnTo>
                      <a:pt x="433907" y="215825"/>
                    </a:lnTo>
                    <a:cubicBezTo>
                      <a:pt x="441222" y="212167"/>
                      <a:pt x="448537" y="207290"/>
                      <a:pt x="454697" y="201193"/>
                    </a:cubicBezTo>
                    <a:cubicBezTo>
                      <a:pt x="466890" y="189000"/>
                      <a:pt x="472985" y="174367"/>
                      <a:pt x="472985" y="157297"/>
                    </a:cubicBezTo>
                    <a:cubicBezTo>
                      <a:pt x="472985" y="141445"/>
                      <a:pt x="466890" y="125593"/>
                      <a:pt x="454697" y="113400"/>
                    </a:cubicBezTo>
                    <a:cubicBezTo>
                      <a:pt x="442442" y="101206"/>
                      <a:pt x="427811" y="95110"/>
                      <a:pt x="410678" y="95110"/>
                    </a:cubicBezTo>
                    <a:cubicBezTo>
                      <a:pt x="397203" y="95110"/>
                      <a:pt x="385011" y="98767"/>
                      <a:pt x="374038" y="107303"/>
                    </a:cubicBezTo>
                    <a:lnTo>
                      <a:pt x="299474" y="64626"/>
                    </a:lnTo>
                    <a:cubicBezTo>
                      <a:pt x="300693" y="46335"/>
                      <a:pt x="294533" y="29265"/>
                      <a:pt x="281122" y="15852"/>
                    </a:cubicBezTo>
                    <a:cubicBezTo>
                      <a:pt x="267646" y="6097"/>
                      <a:pt x="251797" y="0"/>
                      <a:pt x="235883" y="0"/>
                    </a:cubicBezTo>
                    <a:close/>
                  </a:path>
                </a:pathLst>
              </a:custGeom>
              <a:solidFill>
                <a:srgbClr val="FFFFFF"/>
              </a:solidFill>
              <a:ln w="6417" cap="flat">
                <a:noFill/>
                <a:prstDash val="solid"/>
                <a:miter/>
              </a:ln>
            </p:spPr>
            <p:txBody>
              <a:bodyPr rtlCol="0" anchor="ctr"/>
              <a:lstStyle/>
              <a:p>
                <a:endParaRPr lang="en-US"/>
              </a:p>
            </p:txBody>
          </p:sp>
          <p:sp>
            <p:nvSpPr>
              <p:cNvPr id="299" name="Freeform: Shape 182">
                <a:extLst>
                  <a:ext uri="{FF2B5EF4-FFF2-40B4-BE49-F238E27FC236}">
                    <a16:creationId xmlns:a16="http://schemas.microsoft.com/office/drawing/2014/main" id="{4D4A4E0A-9BBC-88D8-7F5B-C7A09147D6B9}"/>
                  </a:ext>
                </a:extLst>
              </p:cNvPr>
              <p:cNvSpPr/>
              <p:nvPr/>
            </p:nvSpPr>
            <p:spPr>
              <a:xfrm>
                <a:off x="9201815" y="2376001"/>
                <a:ext cx="446163" cy="487738"/>
              </a:xfrm>
              <a:custGeom>
                <a:avLst/>
                <a:gdLst>
                  <a:gd name="connsiteX0" fmla="*/ 405801 w 446163"/>
                  <a:gd name="connsiteY0" fmla="*/ 297522 h 487738"/>
                  <a:gd name="connsiteX1" fmla="*/ 405801 w 446163"/>
                  <a:gd name="connsiteY1" fmla="*/ 195096 h 487738"/>
                  <a:gd name="connsiteX2" fmla="*/ 430250 w 446163"/>
                  <a:gd name="connsiteY2" fmla="*/ 180464 h 487738"/>
                  <a:gd name="connsiteX3" fmla="*/ 444944 w 446163"/>
                  <a:gd name="connsiteY3" fmla="*/ 145103 h 487738"/>
                  <a:gd name="connsiteX4" fmla="*/ 430250 w 446163"/>
                  <a:gd name="connsiteY4" fmla="*/ 109741 h 487738"/>
                  <a:gd name="connsiteX5" fmla="*/ 360626 w 446163"/>
                  <a:gd name="connsiteY5" fmla="*/ 109741 h 487738"/>
                  <a:gd name="connsiteX6" fmla="*/ 271369 w 446163"/>
                  <a:gd name="connsiteY6" fmla="*/ 60968 h 487738"/>
                  <a:gd name="connsiteX7" fmla="*/ 257957 w 446163"/>
                  <a:gd name="connsiteY7" fmla="*/ 14632 h 487738"/>
                  <a:gd name="connsiteX8" fmla="*/ 188270 w 446163"/>
                  <a:gd name="connsiteY8" fmla="*/ 14632 h 487738"/>
                  <a:gd name="connsiteX9" fmla="*/ 174795 w 446163"/>
                  <a:gd name="connsiteY9" fmla="*/ 58529 h 487738"/>
                  <a:gd name="connsiteX10" fmla="*/ 84382 w 446163"/>
                  <a:gd name="connsiteY10" fmla="*/ 110961 h 487738"/>
                  <a:gd name="connsiteX11" fmla="*/ 14695 w 446163"/>
                  <a:gd name="connsiteY11" fmla="*/ 112181 h 487738"/>
                  <a:gd name="connsiteX12" fmla="*/ 0 w 446163"/>
                  <a:gd name="connsiteY12" fmla="*/ 146322 h 487738"/>
                  <a:gd name="connsiteX13" fmla="*/ 14695 w 446163"/>
                  <a:gd name="connsiteY13" fmla="*/ 181683 h 487738"/>
                  <a:gd name="connsiteX14" fmla="*/ 36704 w 446163"/>
                  <a:gd name="connsiteY14" fmla="*/ 193877 h 487738"/>
                  <a:gd name="connsiteX15" fmla="*/ 36704 w 446163"/>
                  <a:gd name="connsiteY15" fmla="*/ 296303 h 487738"/>
                  <a:gd name="connsiteX16" fmla="*/ 14695 w 446163"/>
                  <a:gd name="connsiteY16" fmla="*/ 308496 h 487738"/>
                  <a:gd name="connsiteX17" fmla="*/ 0 w 446163"/>
                  <a:gd name="connsiteY17" fmla="*/ 345079 h 487738"/>
                  <a:gd name="connsiteX18" fmla="*/ 14695 w 446163"/>
                  <a:gd name="connsiteY18" fmla="*/ 380436 h 487738"/>
                  <a:gd name="connsiteX19" fmla="*/ 48896 w 446163"/>
                  <a:gd name="connsiteY19" fmla="*/ 393854 h 487738"/>
                  <a:gd name="connsiteX20" fmla="*/ 84382 w 446163"/>
                  <a:gd name="connsiteY20" fmla="*/ 379217 h 487738"/>
                  <a:gd name="connsiteX21" fmla="*/ 85600 w 446163"/>
                  <a:gd name="connsiteY21" fmla="*/ 377998 h 487738"/>
                  <a:gd name="connsiteX22" fmla="*/ 174795 w 446163"/>
                  <a:gd name="connsiteY22" fmla="*/ 429210 h 487738"/>
                  <a:gd name="connsiteX23" fmla="*/ 188270 w 446163"/>
                  <a:gd name="connsiteY23" fmla="*/ 473108 h 487738"/>
                  <a:gd name="connsiteX24" fmla="*/ 223691 w 446163"/>
                  <a:gd name="connsiteY24" fmla="*/ 487738 h 487738"/>
                  <a:gd name="connsiteX25" fmla="*/ 259176 w 446163"/>
                  <a:gd name="connsiteY25" fmla="*/ 473108 h 487738"/>
                  <a:gd name="connsiteX26" fmla="*/ 272587 w 446163"/>
                  <a:gd name="connsiteY26" fmla="*/ 427991 h 487738"/>
                  <a:gd name="connsiteX27" fmla="*/ 359343 w 446163"/>
                  <a:gd name="connsiteY27" fmla="*/ 377998 h 487738"/>
                  <a:gd name="connsiteX28" fmla="*/ 360626 w 446163"/>
                  <a:gd name="connsiteY28" fmla="*/ 380436 h 487738"/>
                  <a:gd name="connsiteX29" fmla="*/ 396047 w 446163"/>
                  <a:gd name="connsiteY29" fmla="*/ 395073 h 487738"/>
                  <a:gd name="connsiteX30" fmla="*/ 431468 w 446163"/>
                  <a:gd name="connsiteY30" fmla="*/ 380436 h 487738"/>
                  <a:gd name="connsiteX31" fmla="*/ 446163 w 446163"/>
                  <a:gd name="connsiteY31" fmla="*/ 345079 h 487738"/>
                  <a:gd name="connsiteX32" fmla="*/ 431468 w 446163"/>
                  <a:gd name="connsiteY32" fmla="*/ 309716 h 487738"/>
                  <a:gd name="connsiteX33" fmla="*/ 405801 w 446163"/>
                  <a:gd name="connsiteY33" fmla="*/ 297522 h 487738"/>
                  <a:gd name="connsiteX34" fmla="*/ 261615 w 446163"/>
                  <a:gd name="connsiteY34" fmla="*/ 407265 h 487738"/>
                  <a:gd name="connsiteX35" fmla="*/ 257957 w 446163"/>
                  <a:gd name="connsiteY35" fmla="*/ 403607 h 487738"/>
                  <a:gd name="connsiteX36" fmla="*/ 234728 w 446163"/>
                  <a:gd name="connsiteY36" fmla="*/ 391415 h 487738"/>
                  <a:gd name="connsiteX37" fmla="*/ 234728 w 446163"/>
                  <a:gd name="connsiteY37" fmla="*/ 306057 h 487738"/>
                  <a:gd name="connsiteX38" fmla="*/ 278683 w 446163"/>
                  <a:gd name="connsiteY38" fmla="*/ 290206 h 487738"/>
                  <a:gd name="connsiteX39" fmla="*/ 347151 w 446163"/>
                  <a:gd name="connsiteY39" fmla="*/ 329223 h 487738"/>
                  <a:gd name="connsiteX40" fmla="*/ 347151 w 446163"/>
                  <a:gd name="connsiteY40" fmla="*/ 357271 h 487738"/>
                  <a:gd name="connsiteX41" fmla="*/ 261615 w 446163"/>
                  <a:gd name="connsiteY41" fmla="*/ 407265 h 487738"/>
                  <a:gd name="connsiteX42" fmla="*/ 188270 w 446163"/>
                  <a:gd name="connsiteY42" fmla="*/ 403607 h 487738"/>
                  <a:gd name="connsiteX43" fmla="*/ 183393 w 446163"/>
                  <a:gd name="connsiteY43" fmla="*/ 408484 h 487738"/>
                  <a:gd name="connsiteX44" fmla="*/ 96574 w 446163"/>
                  <a:gd name="connsiteY44" fmla="*/ 358490 h 487738"/>
                  <a:gd name="connsiteX45" fmla="*/ 96574 w 446163"/>
                  <a:gd name="connsiteY45" fmla="*/ 329223 h 487738"/>
                  <a:gd name="connsiteX46" fmla="*/ 165041 w 446163"/>
                  <a:gd name="connsiteY46" fmla="*/ 288986 h 487738"/>
                  <a:gd name="connsiteX47" fmla="*/ 212718 w 446163"/>
                  <a:gd name="connsiteY47" fmla="*/ 304838 h 487738"/>
                  <a:gd name="connsiteX48" fmla="*/ 212718 w 446163"/>
                  <a:gd name="connsiteY48" fmla="*/ 390190 h 487738"/>
                  <a:gd name="connsiteX49" fmla="*/ 188270 w 446163"/>
                  <a:gd name="connsiteY49" fmla="*/ 403607 h 487738"/>
                  <a:gd name="connsiteX50" fmla="*/ 59933 w 446163"/>
                  <a:gd name="connsiteY50" fmla="*/ 195096 h 487738"/>
                  <a:gd name="connsiteX51" fmla="*/ 84382 w 446163"/>
                  <a:gd name="connsiteY51" fmla="*/ 181683 h 487738"/>
                  <a:gd name="connsiteX52" fmla="*/ 86820 w 446163"/>
                  <a:gd name="connsiteY52" fmla="*/ 179245 h 487738"/>
                  <a:gd name="connsiteX53" fmla="*/ 146689 w 446163"/>
                  <a:gd name="connsiteY53" fmla="*/ 213386 h 487738"/>
                  <a:gd name="connsiteX54" fmla="*/ 128337 w 446163"/>
                  <a:gd name="connsiteY54" fmla="*/ 238993 h 487738"/>
                  <a:gd name="connsiteX55" fmla="*/ 124679 w 446163"/>
                  <a:gd name="connsiteY55" fmla="*/ 243870 h 487738"/>
                  <a:gd name="connsiteX56" fmla="*/ 127117 w 446163"/>
                  <a:gd name="connsiteY56" fmla="*/ 248748 h 487738"/>
                  <a:gd name="connsiteX57" fmla="*/ 145470 w 446163"/>
                  <a:gd name="connsiteY57" fmla="*/ 274354 h 487738"/>
                  <a:gd name="connsiteX58" fmla="*/ 84382 w 446163"/>
                  <a:gd name="connsiteY58" fmla="*/ 309716 h 487738"/>
                  <a:gd name="connsiteX59" fmla="*/ 59933 w 446163"/>
                  <a:gd name="connsiteY59" fmla="*/ 296303 h 487738"/>
                  <a:gd name="connsiteX60" fmla="*/ 59933 w 446163"/>
                  <a:gd name="connsiteY60" fmla="*/ 195096 h 487738"/>
                  <a:gd name="connsiteX61" fmla="*/ 184613 w 446163"/>
                  <a:gd name="connsiteY61" fmla="*/ 79258 h 487738"/>
                  <a:gd name="connsiteX62" fmla="*/ 188270 w 446163"/>
                  <a:gd name="connsiteY62" fmla="*/ 84135 h 487738"/>
                  <a:gd name="connsiteX63" fmla="*/ 212718 w 446163"/>
                  <a:gd name="connsiteY63" fmla="*/ 97548 h 487738"/>
                  <a:gd name="connsiteX64" fmla="*/ 212718 w 446163"/>
                  <a:gd name="connsiteY64" fmla="*/ 181683 h 487738"/>
                  <a:gd name="connsiteX65" fmla="*/ 165041 w 446163"/>
                  <a:gd name="connsiteY65" fmla="*/ 197535 h 487738"/>
                  <a:gd name="connsiteX66" fmla="*/ 97793 w 446163"/>
                  <a:gd name="connsiteY66" fmla="*/ 158516 h 487738"/>
                  <a:gd name="connsiteX67" fmla="*/ 96574 w 446163"/>
                  <a:gd name="connsiteY67" fmla="*/ 129251 h 487738"/>
                  <a:gd name="connsiteX68" fmla="*/ 184613 w 446163"/>
                  <a:gd name="connsiteY68" fmla="*/ 79258 h 487738"/>
                  <a:gd name="connsiteX69" fmla="*/ 257957 w 446163"/>
                  <a:gd name="connsiteY69" fmla="*/ 84135 h 487738"/>
                  <a:gd name="connsiteX70" fmla="*/ 260395 w 446163"/>
                  <a:gd name="connsiteY70" fmla="*/ 80477 h 487738"/>
                  <a:gd name="connsiteX71" fmla="*/ 347151 w 446163"/>
                  <a:gd name="connsiteY71" fmla="*/ 130470 h 487738"/>
                  <a:gd name="connsiteX72" fmla="*/ 345932 w 446163"/>
                  <a:gd name="connsiteY72" fmla="*/ 158516 h 487738"/>
                  <a:gd name="connsiteX73" fmla="*/ 281121 w 446163"/>
                  <a:gd name="connsiteY73" fmla="*/ 197535 h 487738"/>
                  <a:gd name="connsiteX74" fmla="*/ 235947 w 446163"/>
                  <a:gd name="connsiteY74" fmla="*/ 181683 h 487738"/>
                  <a:gd name="connsiteX75" fmla="*/ 235947 w 446163"/>
                  <a:gd name="connsiteY75" fmla="*/ 96329 h 487738"/>
                  <a:gd name="connsiteX76" fmla="*/ 257957 w 446163"/>
                  <a:gd name="connsiteY76" fmla="*/ 84135 h 487738"/>
                  <a:gd name="connsiteX77" fmla="*/ 284844 w 446163"/>
                  <a:gd name="connsiteY77" fmla="*/ 258502 h 487738"/>
                  <a:gd name="connsiteX78" fmla="*/ 162603 w 446163"/>
                  <a:gd name="connsiteY78" fmla="*/ 258502 h 487738"/>
                  <a:gd name="connsiteX79" fmla="*/ 150346 w 446163"/>
                  <a:gd name="connsiteY79" fmla="*/ 243870 h 487738"/>
                  <a:gd name="connsiteX80" fmla="*/ 162603 w 446163"/>
                  <a:gd name="connsiteY80" fmla="*/ 229238 h 487738"/>
                  <a:gd name="connsiteX81" fmla="*/ 284844 w 446163"/>
                  <a:gd name="connsiteY81" fmla="*/ 229238 h 487738"/>
                  <a:gd name="connsiteX82" fmla="*/ 297036 w 446163"/>
                  <a:gd name="connsiteY82" fmla="*/ 243870 h 487738"/>
                  <a:gd name="connsiteX83" fmla="*/ 284844 w 446163"/>
                  <a:gd name="connsiteY83" fmla="*/ 258502 h 487738"/>
                  <a:gd name="connsiteX84" fmla="*/ 360626 w 446163"/>
                  <a:gd name="connsiteY84" fmla="*/ 309716 h 487738"/>
                  <a:gd name="connsiteX85" fmla="*/ 360626 w 446163"/>
                  <a:gd name="connsiteY85" fmla="*/ 309716 h 487738"/>
                  <a:gd name="connsiteX86" fmla="*/ 299474 w 446163"/>
                  <a:gd name="connsiteY86" fmla="*/ 275574 h 487738"/>
                  <a:gd name="connsiteX87" fmla="*/ 300693 w 446163"/>
                  <a:gd name="connsiteY87" fmla="*/ 274354 h 487738"/>
                  <a:gd name="connsiteX88" fmla="*/ 319045 w 446163"/>
                  <a:gd name="connsiteY88" fmla="*/ 248748 h 487738"/>
                  <a:gd name="connsiteX89" fmla="*/ 321484 w 446163"/>
                  <a:gd name="connsiteY89" fmla="*/ 243870 h 487738"/>
                  <a:gd name="connsiteX90" fmla="*/ 319045 w 446163"/>
                  <a:gd name="connsiteY90" fmla="*/ 238993 h 487738"/>
                  <a:gd name="connsiteX91" fmla="*/ 300693 w 446163"/>
                  <a:gd name="connsiteY91" fmla="*/ 213386 h 487738"/>
                  <a:gd name="connsiteX92" fmla="*/ 359343 w 446163"/>
                  <a:gd name="connsiteY92" fmla="*/ 179245 h 487738"/>
                  <a:gd name="connsiteX93" fmla="*/ 361846 w 446163"/>
                  <a:gd name="connsiteY93" fmla="*/ 181683 h 487738"/>
                  <a:gd name="connsiteX94" fmla="*/ 385011 w 446163"/>
                  <a:gd name="connsiteY94" fmla="*/ 195096 h 487738"/>
                  <a:gd name="connsiteX95" fmla="*/ 385011 w 446163"/>
                  <a:gd name="connsiteY95" fmla="*/ 297522 h 487738"/>
                  <a:gd name="connsiteX96" fmla="*/ 360626 w 446163"/>
                  <a:gd name="connsiteY96" fmla="*/ 309716 h 487738"/>
                  <a:gd name="connsiteX97" fmla="*/ 376476 w 446163"/>
                  <a:gd name="connsiteY97" fmla="*/ 128032 h 487738"/>
                  <a:gd name="connsiteX98" fmla="*/ 414399 w 446163"/>
                  <a:gd name="connsiteY98" fmla="*/ 128032 h 487738"/>
                  <a:gd name="connsiteX99" fmla="*/ 421715 w 446163"/>
                  <a:gd name="connsiteY99" fmla="*/ 146322 h 487738"/>
                  <a:gd name="connsiteX100" fmla="*/ 414399 w 446163"/>
                  <a:gd name="connsiteY100" fmla="*/ 164613 h 487738"/>
                  <a:gd name="connsiteX101" fmla="*/ 394828 w 446163"/>
                  <a:gd name="connsiteY101" fmla="*/ 171928 h 487738"/>
                  <a:gd name="connsiteX102" fmla="*/ 376476 w 446163"/>
                  <a:gd name="connsiteY102" fmla="*/ 164613 h 487738"/>
                  <a:gd name="connsiteX103" fmla="*/ 372818 w 446163"/>
                  <a:gd name="connsiteY103" fmla="*/ 131690 h 487738"/>
                  <a:gd name="connsiteX104" fmla="*/ 376476 w 446163"/>
                  <a:gd name="connsiteY104" fmla="*/ 128032 h 487738"/>
                  <a:gd name="connsiteX105" fmla="*/ 204119 w 446163"/>
                  <a:gd name="connsiteY105" fmla="*/ 30484 h 487738"/>
                  <a:gd name="connsiteX106" fmla="*/ 242043 w 446163"/>
                  <a:gd name="connsiteY106" fmla="*/ 30484 h 487738"/>
                  <a:gd name="connsiteX107" fmla="*/ 246920 w 446163"/>
                  <a:gd name="connsiteY107" fmla="*/ 60968 h 487738"/>
                  <a:gd name="connsiteX108" fmla="*/ 242043 w 446163"/>
                  <a:gd name="connsiteY108" fmla="*/ 68284 h 487738"/>
                  <a:gd name="connsiteX109" fmla="*/ 204119 w 446163"/>
                  <a:gd name="connsiteY109" fmla="*/ 68284 h 487738"/>
                  <a:gd name="connsiteX110" fmla="*/ 198024 w 446163"/>
                  <a:gd name="connsiteY110" fmla="*/ 59748 h 487738"/>
                  <a:gd name="connsiteX111" fmla="*/ 204119 w 446163"/>
                  <a:gd name="connsiteY111" fmla="*/ 30484 h 487738"/>
                  <a:gd name="connsiteX112" fmla="*/ 23229 w 446163"/>
                  <a:gd name="connsiteY112" fmla="*/ 146322 h 487738"/>
                  <a:gd name="connsiteX113" fmla="*/ 30608 w 446163"/>
                  <a:gd name="connsiteY113" fmla="*/ 128032 h 487738"/>
                  <a:gd name="connsiteX114" fmla="*/ 68468 w 446163"/>
                  <a:gd name="connsiteY114" fmla="*/ 128032 h 487738"/>
                  <a:gd name="connsiteX115" fmla="*/ 72125 w 446163"/>
                  <a:gd name="connsiteY115" fmla="*/ 131690 h 487738"/>
                  <a:gd name="connsiteX116" fmla="*/ 68468 w 446163"/>
                  <a:gd name="connsiteY116" fmla="*/ 165832 h 487738"/>
                  <a:gd name="connsiteX117" fmla="*/ 48896 w 446163"/>
                  <a:gd name="connsiteY117" fmla="*/ 173148 h 487738"/>
                  <a:gd name="connsiteX118" fmla="*/ 30608 w 446163"/>
                  <a:gd name="connsiteY118" fmla="*/ 165832 h 487738"/>
                  <a:gd name="connsiteX119" fmla="*/ 23229 w 446163"/>
                  <a:gd name="connsiteY119" fmla="*/ 146322 h 487738"/>
                  <a:gd name="connsiteX120" fmla="*/ 30608 w 446163"/>
                  <a:gd name="connsiteY120" fmla="*/ 363367 h 487738"/>
                  <a:gd name="connsiteX121" fmla="*/ 23229 w 446163"/>
                  <a:gd name="connsiteY121" fmla="*/ 345079 h 487738"/>
                  <a:gd name="connsiteX122" fmla="*/ 30608 w 446163"/>
                  <a:gd name="connsiteY122" fmla="*/ 326785 h 487738"/>
                  <a:gd name="connsiteX123" fmla="*/ 48896 w 446163"/>
                  <a:gd name="connsiteY123" fmla="*/ 319470 h 487738"/>
                  <a:gd name="connsiteX124" fmla="*/ 68468 w 446163"/>
                  <a:gd name="connsiteY124" fmla="*/ 326785 h 487738"/>
                  <a:gd name="connsiteX125" fmla="*/ 72125 w 446163"/>
                  <a:gd name="connsiteY125" fmla="*/ 358490 h 487738"/>
                  <a:gd name="connsiteX126" fmla="*/ 68468 w 446163"/>
                  <a:gd name="connsiteY126" fmla="*/ 364586 h 487738"/>
                  <a:gd name="connsiteX127" fmla="*/ 30608 w 446163"/>
                  <a:gd name="connsiteY127" fmla="*/ 363367 h 487738"/>
                  <a:gd name="connsiteX128" fmla="*/ 242043 w 446163"/>
                  <a:gd name="connsiteY128" fmla="*/ 457258 h 487738"/>
                  <a:gd name="connsiteX129" fmla="*/ 204119 w 446163"/>
                  <a:gd name="connsiteY129" fmla="*/ 457258 h 487738"/>
                  <a:gd name="connsiteX130" fmla="*/ 198024 w 446163"/>
                  <a:gd name="connsiteY130" fmla="*/ 427991 h 487738"/>
                  <a:gd name="connsiteX131" fmla="*/ 204119 w 446163"/>
                  <a:gd name="connsiteY131" fmla="*/ 419457 h 487738"/>
                  <a:gd name="connsiteX132" fmla="*/ 242043 w 446163"/>
                  <a:gd name="connsiteY132" fmla="*/ 419457 h 487738"/>
                  <a:gd name="connsiteX133" fmla="*/ 246920 w 446163"/>
                  <a:gd name="connsiteY133" fmla="*/ 426772 h 487738"/>
                  <a:gd name="connsiteX134" fmla="*/ 242043 w 446163"/>
                  <a:gd name="connsiteY134" fmla="*/ 457258 h 487738"/>
                  <a:gd name="connsiteX135" fmla="*/ 414399 w 446163"/>
                  <a:gd name="connsiteY135" fmla="*/ 363367 h 487738"/>
                  <a:gd name="connsiteX136" fmla="*/ 376476 w 446163"/>
                  <a:gd name="connsiteY136" fmla="*/ 363367 h 487738"/>
                  <a:gd name="connsiteX137" fmla="*/ 371600 w 446163"/>
                  <a:gd name="connsiteY137" fmla="*/ 357271 h 487738"/>
                  <a:gd name="connsiteX138" fmla="*/ 376476 w 446163"/>
                  <a:gd name="connsiteY138" fmla="*/ 325566 h 487738"/>
                  <a:gd name="connsiteX139" fmla="*/ 394828 w 446163"/>
                  <a:gd name="connsiteY139" fmla="*/ 318250 h 487738"/>
                  <a:gd name="connsiteX140" fmla="*/ 414399 w 446163"/>
                  <a:gd name="connsiteY140" fmla="*/ 325566 h 487738"/>
                  <a:gd name="connsiteX141" fmla="*/ 421715 w 446163"/>
                  <a:gd name="connsiteY141" fmla="*/ 343860 h 487738"/>
                  <a:gd name="connsiteX142" fmla="*/ 414399 w 446163"/>
                  <a:gd name="connsiteY142" fmla="*/ 363367 h 487738"/>
                  <a:gd name="connsiteX143" fmla="*/ 253016 w 446163"/>
                  <a:gd name="connsiteY143" fmla="*/ 243870 h 487738"/>
                  <a:gd name="connsiteX144" fmla="*/ 224911 w 446163"/>
                  <a:gd name="connsiteY144" fmla="*/ 271916 h 487738"/>
                  <a:gd name="connsiteX145" fmla="*/ 196805 w 446163"/>
                  <a:gd name="connsiteY145" fmla="*/ 243870 h 487738"/>
                  <a:gd name="connsiteX146" fmla="*/ 224911 w 446163"/>
                  <a:gd name="connsiteY146" fmla="*/ 215825 h 487738"/>
                  <a:gd name="connsiteX147" fmla="*/ 253016 w 446163"/>
                  <a:gd name="connsiteY147" fmla="*/ 243870 h 48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446163" h="487738">
                    <a:moveTo>
                      <a:pt x="405801" y="297522"/>
                    </a:moveTo>
                    <a:lnTo>
                      <a:pt x="405801" y="195096"/>
                    </a:lnTo>
                    <a:cubicBezTo>
                      <a:pt x="415619" y="192657"/>
                      <a:pt x="424153" y="187780"/>
                      <a:pt x="430250" y="180464"/>
                    </a:cubicBezTo>
                    <a:cubicBezTo>
                      <a:pt x="440067" y="170709"/>
                      <a:pt x="444944" y="158516"/>
                      <a:pt x="444944" y="145103"/>
                    </a:cubicBezTo>
                    <a:cubicBezTo>
                      <a:pt x="444944" y="131690"/>
                      <a:pt x="440067" y="119496"/>
                      <a:pt x="430250" y="109741"/>
                    </a:cubicBezTo>
                    <a:cubicBezTo>
                      <a:pt x="410678" y="90232"/>
                      <a:pt x="380134" y="90232"/>
                      <a:pt x="360626" y="109741"/>
                    </a:cubicBezTo>
                    <a:lnTo>
                      <a:pt x="271369" y="60968"/>
                    </a:lnTo>
                    <a:cubicBezTo>
                      <a:pt x="275026" y="45116"/>
                      <a:pt x="270149" y="26826"/>
                      <a:pt x="257957" y="14632"/>
                    </a:cubicBezTo>
                    <a:cubicBezTo>
                      <a:pt x="238386" y="-4877"/>
                      <a:pt x="207842" y="-4877"/>
                      <a:pt x="188270" y="14632"/>
                    </a:cubicBezTo>
                    <a:cubicBezTo>
                      <a:pt x="176014" y="26826"/>
                      <a:pt x="171137" y="42677"/>
                      <a:pt x="174795" y="58529"/>
                    </a:cubicBezTo>
                    <a:lnTo>
                      <a:pt x="84382" y="110961"/>
                    </a:lnTo>
                    <a:cubicBezTo>
                      <a:pt x="64810" y="92671"/>
                      <a:pt x="34266" y="92671"/>
                      <a:pt x="14695" y="112181"/>
                    </a:cubicBezTo>
                    <a:cubicBezTo>
                      <a:pt x="4941" y="120716"/>
                      <a:pt x="0" y="132910"/>
                      <a:pt x="0" y="146322"/>
                    </a:cubicBezTo>
                    <a:cubicBezTo>
                      <a:pt x="0" y="159735"/>
                      <a:pt x="4941" y="171928"/>
                      <a:pt x="14695" y="181683"/>
                    </a:cubicBezTo>
                    <a:cubicBezTo>
                      <a:pt x="20791" y="187780"/>
                      <a:pt x="28170" y="192657"/>
                      <a:pt x="36704" y="193877"/>
                    </a:cubicBezTo>
                    <a:lnTo>
                      <a:pt x="36704" y="296303"/>
                    </a:lnTo>
                    <a:cubicBezTo>
                      <a:pt x="28170" y="298741"/>
                      <a:pt x="20791" y="302400"/>
                      <a:pt x="14695" y="308496"/>
                    </a:cubicBezTo>
                    <a:cubicBezTo>
                      <a:pt x="4941" y="319470"/>
                      <a:pt x="0" y="331662"/>
                      <a:pt x="0" y="345079"/>
                    </a:cubicBezTo>
                    <a:cubicBezTo>
                      <a:pt x="0" y="358490"/>
                      <a:pt x="4941" y="370682"/>
                      <a:pt x="14695" y="380436"/>
                    </a:cubicBezTo>
                    <a:cubicBezTo>
                      <a:pt x="24448" y="388970"/>
                      <a:pt x="36704" y="393854"/>
                      <a:pt x="48896" y="393854"/>
                    </a:cubicBezTo>
                    <a:cubicBezTo>
                      <a:pt x="61153" y="393854"/>
                      <a:pt x="74564" y="388970"/>
                      <a:pt x="84382" y="379217"/>
                    </a:cubicBezTo>
                    <a:lnTo>
                      <a:pt x="85600" y="377998"/>
                    </a:lnTo>
                    <a:lnTo>
                      <a:pt x="174795" y="429210"/>
                    </a:lnTo>
                    <a:cubicBezTo>
                      <a:pt x="172356" y="445066"/>
                      <a:pt x="177233" y="460916"/>
                      <a:pt x="188270" y="473108"/>
                    </a:cubicBezTo>
                    <a:cubicBezTo>
                      <a:pt x="198024" y="482862"/>
                      <a:pt x="210280" y="487738"/>
                      <a:pt x="223691" y="487738"/>
                    </a:cubicBezTo>
                    <a:cubicBezTo>
                      <a:pt x="235947" y="487738"/>
                      <a:pt x="249358" y="482862"/>
                      <a:pt x="259176" y="473108"/>
                    </a:cubicBezTo>
                    <a:cubicBezTo>
                      <a:pt x="271369" y="460916"/>
                      <a:pt x="276245" y="443847"/>
                      <a:pt x="272587" y="427991"/>
                    </a:cubicBezTo>
                    <a:lnTo>
                      <a:pt x="359343" y="377998"/>
                    </a:lnTo>
                    <a:cubicBezTo>
                      <a:pt x="359343" y="379217"/>
                      <a:pt x="360626" y="379217"/>
                      <a:pt x="360626" y="380436"/>
                    </a:cubicBezTo>
                    <a:cubicBezTo>
                      <a:pt x="370380" y="390190"/>
                      <a:pt x="382572" y="395073"/>
                      <a:pt x="396047" y="395073"/>
                    </a:cubicBezTo>
                    <a:cubicBezTo>
                      <a:pt x="408239" y="395073"/>
                      <a:pt x="421715" y="390190"/>
                      <a:pt x="431468" y="380436"/>
                    </a:cubicBezTo>
                    <a:cubicBezTo>
                      <a:pt x="441286" y="370682"/>
                      <a:pt x="446163" y="358490"/>
                      <a:pt x="446163" y="345079"/>
                    </a:cubicBezTo>
                    <a:cubicBezTo>
                      <a:pt x="446163" y="331662"/>
                      <a:pt x="441286" y="319470"/>
                      <a:pt x="431468" y="309716"/>
                    </a:cubicBezTo>
                    <a:cubicBezTo>
                      <a:pt x="422934" y="302400"/>
                      <a:pt x="414399" y="299960"/>
                      <a:pt x="405801" y="297522"/>
                    </a:cubicBezTo>
                    <a:close/>
                    <a:moveTo>
                      <a:pt x="261615" y="407265"/>
                    </a:moveTo>
                    <a:cubicBezTo>
                      <a:pt x="260395" y="406046"/>
                      <a:pt x="259176" y="404826"/>
                      <a:pt x="257957" y="403607"/>
                    </a:cubicBezTo>
                    <a:cubicBezTo>
                      <a:pt x="251797" y="397511"/>
                      <a:pt x="243263" y="392634"/>
                      <a:pt x="234728" y="391415"/>
                    </a:cubicBezTo>
                    <a:lnTo>
                      <a:pt x="234728" y="306057"/>
                    </a:lnTo>
                    <a:cubicBezTo>
                      <a:pt x="250578" y="304838"/>
                      <a:pt x="265272" y="298741"/>
                      <a:pt x="278683" y="290206"/>
                    </a:cubicBezTo>
                    <a:lnTo>
                      <a:pt x="347151" y="329223"/>
                    </a:lnTo>
                    <a:cubicBezTo>
                      <a:pt x="344713" y="337758"/>
                      <a:pt x="343494" y="347518"/>
                      <a:pt x="347151" y="357271"/>
                    </a:cubicBezTo>
                    <a:lnTo>
                      <a:pt x="261615" y="407265"/>
                    </a:lnTo>
                    <a:close/>
                    <a:moveTo>
                      <a:pt x="188270" y="403607"/>
                    </a:moveTo>
                    <a:cubicBezTo>
                      <a:pt x="187051" y="404826"/>
                      <a:pt x="184613" y="407265"/>
                      <a:pt x="183393" y="408484"/>
                    </a:cubicBezTo>
                    <a:lnTo>
                      <a:pt x="96574" y="358490"/>
                    </a:lnTo>
                    <a:cubicBezTo>
                      <a:pt x="99011" y="348737"/>
                      <a:pt x="99011" y="338977"/>
                      <a:pt x="96574" y="329223"/>
                    </a:cubicBezTo>
                    <a:lnTo>
                      <a:pt x="165041" y="288986"/>
                    </a:lnTo>
                    <a:cubicBezTo>
                      <a:pt x="179672" y="297522"/>
                      <a:pt x="195585" y="303619"/>
                      <a:pt x="212718" y="304838"/>
                    </a:cubicBezTo>
                    <a:lnTo>
                      <a:pt x="212718" y="390190"/>
                    </a:lnTo>
                    <a:cubicBezTo>
                      <a:pt x="204119" y="392634"/>
                      <a:pt x="195585" y="396292"/>
                      <a:pt x="188270" y="403607"/>
                    </a:cubicBezTo>
                    <a:close/>
                    <a:moveTo>
                      <a:pt x="59933" y="195096"/>
                    </a:moveTo>
                    <a:cubicBezTo>
                      <a:pt x="69687" y="192657"/>
                      <a:pt x="78285" y="189000"/>
                      <a:pt x="84382" y="181683"/>
                    </a:cubicBezTo>
                    <a:cubicBezTo>
                      <a:pt x="85600" y="180464"/>
                      <a:pt x="85600" y="180464"/>
                      <a:pt x="86820" y="179245"/>
                    </a:cubicBezTo>
                    <a:lnTo>
                      <a:pt x="146689" y="213386"/>
                    </a:lnTo>
                    <a:cubicBezTo>
                      <a:pt x="139374" y="220703"/>
                      <a:pt x="133278" y="229238"/>
                      <a:pt x="128337" y="238993"/>
                    </a:cubicBezTo>
                    <a:lnTo>
                      <a:pt x="124679" y="243870"/>
                    </a:lnTo>
                    <a:lnTo>
                      <a:pt x="127117" y="248748"/>
                    </a:lnTo>
                    <a:cubicBezTo>
                      <a:pt x="132058" y="258502"/>
                      <a:pt x="138155" y="267038"/>
                      <a:pt x="145470" y="274354"/>
                    </a:cubicBezTo>
                    <a:lnTo>
                      <a:pt x="84382" y="309716"/>
                    </a:lnTo>
                    <a:cubicBezTo>
                      <a:pt x="77002" y="302400"/>
                      <a:pt x="68468" y="298741"/>
                      <a:pt x="59933" y="296303"/>
                    </a:cubicBezTo>
                    <a:lnTo>
                      <a:pt x="59933" y="195096"/>
                    </a:lnTo>
                    <a:close/>
                    <a:moveTo>
                      <a:pt x="184613" y="79258"/>
                    </a:moveTo>
                    <a:cubicBezTo>
                      <a:pt x="185832" y="80477"/>
                      <a:pt x="187051" y="82916"/>
                      <a:pt x="188270" y="84135"/>
                    </a:cubicBezTo>
                    <a:cubicBezTo>
                      <a:pt x="195585" y="91452"/>
                      <a:pt x="204119" y="95109"/>
                      <a:pt x="212718" y="97548"/>
                    </a:cubicBezTo>
                    <a:lnTo>
                      <a:pt x="212718" y="181683"/>
                    </a:lnTo>
                    <a:cubicBezTo>
                      <a:pt x="195585" y="182903"/>
                      <a:pt x="179672" y="189000"/>
                      <a:pt x="165041" y="197535"/>
                    </a:cubicBezTo>
                    <a:lnTo>
                      <a:pt x="97793" y="158516"/>
                    </a:lnTo>
                    <a:cubicBezTo>
                      <a:pt x="100231" y="148761"/>
                      <a:pt x="100231" y="139006"/>
                      <a:pt x="96574" y="129251"/>
                    </a:cubicBezTo>
                    <a:lnTo>
                      <a:pt x="184613" y="79258"/>
                    </a:lnTo>
                    <a:close/>
                    <a:moveTo>
                      <a:pt x="257957" y="84135"/>
                    </a:moveTo>
                    <a:cubicBezTo>
                      <a:pt x="259176" y="82916"/>
                      <a:pt x="260395" y="81697"/>
                      <a:pt x="260395" y="80477"/>
                    </a:cubicBezTo>
                    <a:lnTo>
                      <a:pt x="347151" y="130470"/>
                    </a:lnTo>
                    <a:cubicBezTo>
                      <a:pt x="343494" y="140225"/>
                      <a:pt x="343494" y="149980"/>
                      <a:pt x="345932" y="158516"/>
                    </a:cubicBezTo>
                    <a:lnTo>
                      <a:pt x="281121" y="197535"/>
                    </a:lnTo>
                    <a:cubicBezTo>
                      <a:pt x="267710" y="189000"/>
                      <a:pt x="251797" y="182903"/>
                      <a:pt x="235947" y="181683"/>
                    </a:cubicBezTo>
                    <a:lnTo>
                      <a:pt x="235947" y="96329"/>
                    </a:lnTo>
                    <a:cubicBezTo>
                      <a:pt x="243263" y="95109"/>
                      <a:pt x="251797" y="90232"/>
                      <a:pt x="257957" y="84135"/>
                    </a:cubicBezTo>
                    <a:close/>
                    <a:moveTo>
                      <a:pt x="284844" y="258502"/>
                    </a:moveTo>
                    <a:cubicBezTo>
                      <a:pt x="250578" y="292645"/>
                      <a:pt x="196805" y="292645"/>
                      <a:pt x="162603" y="258502"/>
                    </a:cubicBezTo>
                    <a:cubicBezTo>
                      <a:pt x="157726" y="253625"/>
                      <a:pt x="154004" y="248748"/>
                      <a:pt x="150346" y="243870"/>
                    </a:cubicBezTo>
                    <a:cubicBezTo>
                      <a:pt x="154004" y="238993"/>
                      <a:pt x="157726" y="234115"/>
                      <a:pt x="162603" y="229238"/>
                    </a:cubicBezTo>
                    <a:cubicBezTo>
                      <a:pt x="196805" y="195096"/>
                      <a:pt x="250578" y="195096"/>
                      <a:pt x="284844" y="229238"/>
                    </a:cubicBezTo>
                    <a:cubicBezTo>
                      <a:pt x="289721" y="234115"/>
                      <a:pt x="293378" y="238993"/>
                      <a:pt x="297036" y="243870"/>
                    </a:cubicBezTo>
                    <a:cubicBezTo>
                      <a:pt x="292159" y="248748"/>
                      <a:pt x="288501" y="253625"/>
                      <a:pt x="284844" y="258502"/>
                    </a:cubicBezTo>
                    <a:close/>
                    <a:moveTo>
                      <a:pt x="360626" y="309716"/>
                    </a:moveTo>
                    <a:cubicBezTo>
                      <a:pt x="360626" y="309716"/>
                      <a:pt x="359343" y="309716"/>
                      <a:pt x="360626" y="309716"/>
                    </a:cubicBezTo>
                    <a:lnTo>
                      <a:pt x="299474" y="275574"/>
                    </a:lnTo>
                    <a:cubicBezTo>
                      <a:pt x="299474" y="275574"/>
                      <a:pt x="300693" y="275573"/>
                      <a:pt x="300693" y="274354"/>
                    </a:cubicBezTo>
                    <a:cubicBezTo>
                      <a:pt x="308008" y="267038"/>
                      <a:pt x="314168" y="258502"/>
                      <a:pt x="319045" y="248748"/>
                    </a:cubicBezTo>
                    <a:lnTo>
                      <a:pt x="321484" y="243870"/>
                    </a:lnTo>
                    <a:lnTo>
                      <a:pt x="319045" y="238993"/>
                    </a:lnTo>
                    <a:cubicBezTo>
                      <a:pt x="314168" y="229238"/>
                      <a:pt x="308008" y="220703"/>
                      <a:pt x="300693" y="213386"/>
                    </a:cubicBezTo>
                    <a:lnTo>
                      <a:pt x="359343" y="179245"/>
                    </a:lnTo>
                    <a:cubicBezTo>
                      <a:pt x="360626" y="180464"/>
                      <a:pt x="360626" y="180464"/>
                      <a:pt x="361846" y="181683"/>
                    </a:cubicBezTo>
                    <a:cubicBezTo>
                      <a:pt x="367942" y="187780"/>
                      <a:pt x="376476" y="192657"/>
                      <a:pt x="385011" y="195096"/>
                    </a:cubicBezTo>
                    <a:lnTo>
                      <a:pt x="385011" y="297522"/>
                    </a:lnTo>
                    <a:cubicBezTo>
                      <a:pt x="374038" y="298741"/>
                      <a:pt x="366723" y="303619"/>
                      <a:pt x="360626" y="309716"/>
                    </a:cubicBezTo>
                    <a:close/>
                    <a:moveTo>
                      <a:pt x="376476" y="128032"/>
                    </a:moveTo>
                    <a:cubicBezTo>
                      <a:pt x="387513" y="117058"/>
                      <a:pt x="403363" y="117058"/>
                      <a:pt x="414399" y="128032"/>
                    </a:cubicBezTo>
                    <a:cubicBezTo>
                      <a:pt x="419276" y="132910"/>
                      <a:pt x="421715" y="140225"/>
                      <a:pt x="421715" y="146322"/>
                    </a:cubicBezTo>
                    <a:cubicBezTo>
                      <a:pt x="421715" y="153638"/>
                      <a:pt x="419276" y="159735"/>
                      <a:pt x="414399" y="164613"/>
                    </a:cubicBezTo>
                    <a:cubicBezTo>
                      <a:pt x="409458" y="169490"/>
                      <a:pt x="402144" y="173148"/>
                      <a:pt x="394828" y="171928"/>
                    </a:cubicBezTo>
                    <a:cubicBezTo>
                      <a:pt x="387513" y="171928"/>
                      <a:pt x="381353" y="169490"/>
                      <a:pt x="376476" y="164613"/>
                    </a:cubicBezTo>
                    <a:cubicBezTo>
                      <a:pt x="367942" y="156077"/>
                      <a:pt x="365503" y="142664"/>
                      <a:pt x="372818" y="131690"/>
                    </a:cubicBezTo>
                    <a:cubicBezTo>
                      <a:pt x="374038" y="130470"/>
                      <a:pt x="375257" y="129251"/>
                      <a:pt x="376476" y="128032"/>
                    </a:cubicBezTo>
                    <a:close/>
                    <a:moveTo>
                      <a:pt x="204119" y="30484"/>
                    </a:moveTo>
                    <a:cubicBezTo>
                      <a:pt x="215157" y="19510"/>
                      <a:pt x="231006" y="19510"/>
                      <a:pt x="242043" y="30484"/>
                    </a:cubicBezTo>
                    <a:cubicBezTo>
                      <a:pt x="250578" y="39019"/>
                      <a:pt x="251797" y="51213"/>
                      <a:pt x="246920" y="60968"/>
                    </a:cubicBezTo>
                    <a:cubicBezTo>
                      <a:pt x="245701" y="63406"/>
                      <a:pt x="243263" y="65845"/>
                      <a:pt x="242043" y="68284"/>
                    </a:cubicBezTo>
                    <a:cubicBezTo>
                      <a:pt x="231006" y="79258"/>
                      <a:pt x="215157" y="79258"/>
                      <a:pt x="204119" y="68284"/>
                    </a:cubicBezTo>
                    <a:cubicBezTo>
                      <a:pt x="201681" y="65845"/>
                      <a:pt x="199243" y="63406"/>
                      <a:pt x="198024" y="59748"/>
                    </a:cubicBezTo>
                    <a:cubicBezTo>
                      <a:pt x="194366" y="49994"/>
                      <a:pt x="196805" y="37800"/>
                      <a:pt x="204119" y="30484"/>
                    </a:cubicBezTo>
                    <a:close/>
                    <a:moveTo>
                      <a:pt x="23229" y="146322"/>
                    </a:moveTo>
                    <a:cubicBezTo>
                      <a:pt x="23229" y="139006"/>
                      <a:pt x="25667" y="132910"/>
                      <a:pt x="30608" y="128032"/>
                    </a:cubicBezTo>
                    <a:cubicBezTo>
                      <a:pt x="41581" y="117058"/>
                      <a:pt x="57495" y="117058"/>
                      <a:pt x="68468" y="128032"/>
                    </a:cubicBezTo>
                    <a:cubicBezTo>
                      <a:pt x="69687" y="129251"/>
                      <a:pt x="70906" y="130470"/>
                      <a:pt x="72125" y="131690"/>
                    </a:cubicBezTo>
                    <a:cubicBezTo>
                      <a:pt x="79505" y="142664"/>
                      <a:pt x="78285" y="156077"/>
                      <a:pt x="68468" y="165832"/>
                    </a:cubicBezTo>
                    <a:cubicBezTo>
                      <a:pt x="63591" y="170709"/>
                      <a:pt x="56276" y="174367"/>
                      <a:pt x="48896" y="173148"/>
                    </a:cubicBezTo>
                    <a:cubicBezTo>
                      <a:pt x="41581" y="173148"/>
                      <a:pt x="35485" y="170709"/>
                      <a:pt x="30608" y="165832"/>
                    </a:cubicBezTo>
                    <a:cubicBezTo>
                      <a:pt x="25667" y="160954"/>
                      <a:pt x="23229" y="153638"/>
                      <a:pt x="23229" y="146322"/>
                    </a:cubicBezTo>
                    <a:close/>
                    <a:moveTo>
                      <a:pt x="30608" y="363367"/>
                    </a:moveTo>
                    <a:cubicBezTo>
                      <a:pt x="25667" y="358490"/>
                      <a:pt x="23229" y="351175"/>
                      <a:pt x="23229" y="345079"/>
                    </a:cubicBezTo>
                    <a:cubicBezTo>
                      <a:pt x="23229" y="337758"/>
                      <a:pt x="25667" y="331662"/>
                      <a:pt x="30608" y="326785"/>
                    </a:cubicBezTo>
                    <a:cubicBezTo>
                      <a:pt x="35485" y="321908"/>
                      <a:pt x="41581" y="319470"/>
                      <a:pt x="48896" y="319470"/>
                    </a:cubicBezTo>
                    <a:cubicBezTo>
                      <a:pt x="56276" y="319470"/>
                      <a:pt x="63591" y="321908"/>
                      <a:pt x="68468" y="326785"/>
                    </a:cubicBezTo>
                    <a:cubicBezTo>
                      <a:pt x="77002" y="335319"/>
                      <a:pt x="78285" y="348737"/>
                      <a:pt x="72125" y="358490"/>
                    </a:cubicBezTo>
                    <a:cubicBezTo>
                      <a:pt x="70906" y="360929"/>
                      <a:pt x="69687" y="362148"/>
                      <a:pt x="68468" y="364586"/>
                    </a:cubicBezTo>
                    <a:cubicBezTo>
                      <a:pt x="57495" y="374340"/>
                      <a:pt x="41581" y="374340"/>
                      <a:pt x="30608" y="363367"/>
                    </a:cubicBezTo>
                    <a:close/>
                    <a:moveTo>
                      <a:pt x="242043" y="457258"/>
                    </a:moveTo>
                    <a:cubicBezTo>
                      <a:pt x="231006" y="468231"/>
                      <a:pt x="215157" y="468231"/>
                      <a:pt x="204119" y="457258"/>
                    </a:cubicBezTo>
                    <a:cubicBezTo>
                      <a:pt x="196805" y="449943"/>
                      <a:pt x="194366" y="438964"/>
                      <a:pt x="198024" y="427991"/>
                    </a:cubicBezTo>
                    <a:cubicBezTo>
                      <a:pt x="199243" y="424334"/>
                      <a:pt x="201681" y="421895"/>
                      <a:pt x="204119" y="419457"/>
                    </a:cubicBezTo>
                    <a:cubicBezTo>
                      <a:pt x="215157" y="408484"/>
                      <a:pt x="231006" y="408484"/>
                      <a:pt x="242043" y="419457"/>
                    </a:cubicBezTo>
                    <a:cubicBezTo>
                      <a:pt x="244482" y="421895"/>
                      <a:pt x="245701" y="424334"/>
                      <a:pt x="246920" y="426772"/>
                    </a:cubicBezTo>
                    <a:cubicBezTo>
                      <a:pt x="251797" y="437745"/>
                      <a:pt x="250578" y="449943"/>
                      <a:pt x="242043" y="457258"/>
                    </a:cubicBezTo>
                    <a:close/>
                    <a:moveTo>
                      <a:pt x="414399" y="363367"/>
                    </a:moveTo>
                    <a:cubicBezTo>
                      <a:pt x="403363" y="374340"/>
                      <a:pt x="387513" y="374340"/>
                      <a:pt x="376476" y="363367"/>
                    </a:cubicBezTo>
                    <a:cubicBezTo>
                      <a:pt x="375257" y="360929"/>
                      <a:pt x="372818" y="359710"/>
                      <a:pt x="371600" y="357271"/>
                    </a:cubicBezTo>
                    <a:cubicBezTo>
                      <a:pt x="365503" y="347518"/>
                      <a:pt x="367942" y="334100"/>
                      <a:pt x="376476" y="325566"/>
                    </a:cubicBezTo>
                    <a:cubicBezTo>
                      <a:pt x="381353" y="320689"/>
                      <a:pt x="387513" y="318250"/>
                      <a:pt x="394828" y="318250"/>
                    </a:cubicBezTo>
                    <a:cubicBezTo>
                      <a:pt x="402144" y="318250"/>
                      <a:pt x="409458" y="320689"/>
                      <a:pt x="414399" y="325566"/>
                    </a:cubicBezTo>
                    <a:cubicBezTo>
                      <a:pt x="419276" y="330442"/>
                      <a:pt x="421715" y="337758"/>
                      <a:pt x="421715" y="343860"/>
                    </a:cubicBezTo>
                    <a:cubicBezTo>
                      <a:pt x="421715" y="352394"/>
                      <a:pt x="419276" y="358490"/>
                      <a:pt x="414399" y="363367"/>
                    </a:cubicBezTo>
                    <a:close/>
                    <a:moveTo>
                      <a:pt x="253016" y="243870"/>
                    </a:moveTo>
                    <a:cubicBezTo>
                      <a:pt x="253016" y="259722"/>
                      <a:pt x="240824" y="271916"/>
                      <a:pt x="224911" y="271916"/>
                    </a:cubicBezTo>
                    <a:cubicBezTo>
                      <a:pt x="209060" y="271916"/>
                      <a:pt x="196805" y="259722"/>
                      <a:pt x="196805" y="243870"/>
                    </a:cubicBezTo>
                    <a:cubicBezTo>
                      <a:pt x="196805" y="228019"/>
                      <a:pt x="209060" y="215825"/>
                      <a:pt x="224911" y="215825"/>
                    </a:cubicBezTo>
                    <a:cubicBezTo>
                      <a:pt x="239605" y="215825"/>
                      <a:pt x="253016" y="228019"/>
                      <a:pt x="253016" y="243870"/>
                    </a:cubicBezTo>
                    <a:close/>
                  </a:path>
                </a:pathLst>
              </a:custGeom>
              <a:solidFill>
                <a:srgbClr val="2D5967"/>
              </a:solidFill>
              <a:ln w="6417" cap="flat">
                <a:noFill/>
                <a:prstDash val="solid"/>
                <a:miter/>
              </a:ln>
            </p:spPr>
            <p:txBody>
              <a:bodyPr rtlCol="0" anchor="ctr"/>
              <a:lstStyle/>
              <a:p>
                <a:endParaRPr lang="en-US"/>
              </a:p>
            </p:txBody>
          </p:sp>
        </p:grpSp>
        <p:sp>
          <p:nvSpPr>
            <p:cNvPr id="296" name="TextBox 184">
              <a:extLst>
                <a:ext uri="{FF2B5EF4-FFF2-40B4-BE49-F238E27FC236}">
                  <a16:creationId xmlns:a16="http://schemas.microsoft.com/office/drawing/2014/main" id="{07A8CFB0-06AC-AB35-0CCE-7E8E259AE769}"/>
                </a:ext>
              </a:extLst>
            </p:cNvPr>
            <p:cNvSpPr txBox="1"/>
            <p:nvPr/>
          </p:nvSpPr>
          <p:spPr>
            <a:xfrm>
              <a:off x="8880740" y="2809441"/>
              <a:ext cx="1117853" cy="511048"/>
            </a:xfrm>
            <a:prstGeom prst="rect">
              <a:avLst/>
            </a:prstGeom>
            <a:noFill/>
          </p:spPr>
          <p:txBody>
            <a:bodyPr wrap="none" rtlCol="0">
              <a:spAutoFit/>
            </a:bodyPr>
            <a:lstStyle/>
            <a:p>
              <a:pPr algn="ctr"/>
              <a:r>
                <a:rPr lang="en-US" sz="1400" dirty="0">
                  <a:latin typeface="Oracle Sans"/>
                  <a:cs typeface="Oracle Sans"/>
                  <a:sym typeface="Oracle Sans"/>
                  <a:rtl val="0"/>
                </a:rPr>
                <a:t>Generative </a:t>
              </a:r>
            </a:p>
            <a:p>
              <a:pPr algn="ctr"/>
              <a:r>
                <a:rPr lang="en-US" sz="1400" dirty="0">
                  <a:latin typeface="Oracle Sans"/>
                  <a:cs typeface="Oracle Sans"/>
                  <a:sym typeface="Oracle Sans"/>
                  <a:rtl val="0"/>
                </a:rPr>
                <a:t>AI</a:t>
              </a:r>
              <a:endParaRPr lang="en-US" sz="1400" spc="0" baseline="0" dirty="0">
                <a:solidFill>
                  <a:srgbClr val="000000"/>
                </a:solidFill>
                <a:latin typeface="Oracle Sans"/>
                <a:cs typeface="Oracle Sans"/>
                <a:sym typeface="Oracle Sans"/>
                <a:rtl val="0"/>
              </a:endParaRPr>
            </a:p>
          </p:txBody>
        </p:sp>
      </p:grpSp>
      <p:cxnSp>
        <p:nvCxnSpPr>
          <p:cNvPr id="306" name="直線矢印コネクタ 305">
            <a:extLst>
              <a:ext uri="{FF2B5EF4-FFF2-40B4-BE49-F238E27FC236}">
                <a16:creationId xmlns:a16="http://schemas.microsoft.com/office/drawing/2014/main" id="{AD518027-522C-34C0-555A-526D48003C1E}"/>
              </a:ext>
            </a:extLst>
          </p:cNvPr>
          <p:cNvCxnSpPr>
            <a:cxnSpLocks/>
          </p:cNvCxnSpPr>
          <p:nvPr/>
        </p:nvCxnSpPr>
        <p:spPr>
          <a:xfrm flipH="1">
            <a:off x="12367948" y="5631912"/>
            <a:ext cx="1" cy="442103"/>
          </a:xfrm>
          <a:prstGeom prst="straightConnector1">
            <a:avLst/>
          </a:prstGeom>
          <a:ln>
            <a:headEnd type="triangle"/>
            <a:tailEnd type="none"/>
          </a:ln>
        </p:spPr>
        <p:style>
          <a:lnRef idx="1">
            <a:schemeClr val="dk1"/>
          </a:lnRef>
          <a:fillRef idx="0">
            <a:schemeClr val="dk1"/>
          </a:fillRef>
          <a:effectRef idx="0">
            <a:schemeClr val="dk1"/>
          </a:effectRef>
          <a:fontRef idx="minor">
            <a:schemeClr val="tx1"/>
          </a:fontRef>
        </p:style>
      </p:cxnSp>
      <p:grpSp>
        <p:nvGrpSpPr>
          <p:cNvPr id="316" name="Graphic 3">
            <a:extLst>
              <a:ext uri="{FF2B5EF4-FFF2-40B4-BE49-F238E27FC236}">
                <a16:creationId xmlns:a16="http://schemas.microsoft.com/office/drawing/2014/main" id="{116D8920-3021-8E70-1DBC-E0E1BD0EF150}"/>
              </a:ext>
            </a:extLst>
          </p:cNvPr>
          <p:cNvGrpSpPr/>
          <p:nvPr/>
        </p:nvGrpSpPr>
        <p:grpSpPr>
          <a:xfrm>
            <a:off x="12316036" y="6397062"/>
            <a:ext cx="1109599" cy="979472"/>
            <a:chOff x="8880740" y="2363804"/>
            <a:chExt cx="1117853" cy="956685"/>
          </a:xfrm>
        </p:grpSpPr>
        <p:grpSp>
          <p:nvGrpSpPr>
            <p:cNvPr id="317" name="Graphic 3">
              <a:extLst>
                <a:ext uri="{FF2B5EF4-FFF2-40B4-BE49-F238E27FC236}">
                  <a16:creationId xmlns:a16="http://schemas.microsoft.com/office/drawing/2014/main" id="{E5223296-9EC2-235A-3F69-C2BEB331879B}"/>
                </a:ext>
              </a:extLst>
            </p:cNvPr>
            <p:cNvGrpSpPr/>
            <p:nvPr/>
          </p:nvGrpSpPr>
          <p:grpSpPr>
            <a:xfrm>
              <a:off x="9189623" y="2363804"/>
              <a:ext cx="472985" cy="513347"/>
              <a:chOff x="9189623" y="2363804"/>
              <a:chExt cx="472985" cy="513347"/>
            </a:xfrm>
          </p:grpSpPr>
          <p:sp>
            <p:nvSpPr>
              <p:cNvPr id="115" name="Freeform: Shape 180">
                <a:extLst>
                  <a:ext uri="{FF2B5EF4-FFF2-40B4-BE49-F238E27FC236}">
                    <a16:creationId xmlns:a16="http://schemas.microsoft.com/office/drawing/2014/main" id="{6F14738B-56F1-2E4A-1CBA-D0C4ADC4E727}"/>
                  </a:ext>
                </a:extLst>
              </p:cNvPr>
              <p:cNvSpPr/>
              <p:nvPr/>
            </p:nvSpPr>
            <p:spPr>
              <a:xfrm>
                <a:off x="9196938" y="2371125"/>
                <a:ext cx="453478" cy="498717"/>
              </a:xfrm>
              <a:custGeom>
                <a:avLst/>
                <a:gdLst>
                  <a:gd name="connsiteX0" fmla="*/ 228568 w 453478"/>
                  <a:gd name="connsiteY0" fmla="*/ 498718 h 498717"/>
                  <a:gd name="connsiteX1" fmla="*/ 189425 w 453478"/>
                  <a:gd name="connsiteY1" fmla="*/ 482862 h 498717"/>
                  <a:gd name="connsiteX2" fmla="*/ 173576 w 453478"/>
                  <a:gd name="connsiteY2" fmla="*/ 437745 h 498717"/>
                  <a:gd name="connsiteX3" fmla="*/ 91697 w 453478"/>
                  <a:gd name="connsiteY3" fmla="*/ 391409 h 498717"/>
                  <a:gd name="connsiteX4" fmla="*/ 54992 w 453478"/>
                  <a:gd name="connsiteY4" fmla="*/ 406046 h 498717"/>
                  <a:gd name="connsiteX5" fmla="*/ 15914 w 453478"/>
                  <a:gd name="connsiteY5" fmla="*/ 390190 h 498717"/>
                  <a:gd name="connsiteX6" fmla="*/ 0 w 453478"/>
                  <a:gd name="connsiteY6" fmla="*/ 351175 h 498717"/>
                  <a:gd name="connsiteX7" fmla="*/ 15914 w 453478"/>
                  <a:gd name="connsiteY7" fmla="*/ 312154 h 498717"/>
                  <a:gd name="connsiteX8" fmla="*/ 36704 w 453478"/>
                  <a:gd name="connsiteY8" fmla="*/ 298741 h 498717"/>
                  <a:gd name="connsiteX9" fmla="*/ 36704 w 453478"/>
                  <a:gd name="connsiteY9" fmla="*/ 204851 h 498717"/>
                  <a:gd name="connsiteX10" fmla="*/ 15914 w 453478"/>
                  <a:gd name="connsiteY10" fmla="*/ 191438 h 498717"/>
                  <a:gd name="connsiteX11" fmla="*/ 0 w 453478"/>
                  <a:gd name="connsiteY11" fmla="*/ 152419 h 498717"/>
                  <a:gd name="connsiteX12" fmla="*/ 14695 w 453478"/>
                  <a:gd name="connsiteY12" fmla="*/ 112181 h 498717"/>
                  <a:gd name="connsiteX13" fmla="*/ 53773 w 453478"/>
                  <a:gd name="connsiteY13" fmla="*/ 96328 h 498717"/>
                  <a:gd name="connsiteX14" fmla="*/ 89258 w 453478"/>
                  <a:gd name="connsiteY14" fmla="*/ 108522 h 498717"/>
                  <a:gd name="connsiteX15" fmla="*/ 172356 w 453478"/>
                  <a:gd name="connsiteY15" fmla="*/ 60968 h 498717"/>
                  <a:gd name="connsiteX16" fmla="*/ 188206 w 453478"/>
                  <a:gd name="connsiteY16" fmla="*/ 15852 h 498717"/>
                  <a:gd name="connsiteX17" fmla="*/ 227349 w 453478"/>
                  <a:gd name="connsiteY17" fmla="*/ 0 h 498717"/>
                  <a:gd name="connsiteX18" fmla="*/ 266427 w 453478"/>
                  <a:gd name="connsiteY18" fmla="*/ 15852 h 498717"/>
                  <a:gd name="connsiteX19" fmla="*/ 282341 w 453478"/>
                  <a:gd name="connsiteY19" fmla="*/ 63406 h 498717"/>
                  <a:gd name="connsiteX20" fmla="*/ 363000 w 453478"/>
                  <a:gd name="connsiteY20" fmla="*/ 109741 h 498717"/>
                  <a:gd name="connsiteX21" fmla="*/ 398486 w 453478"/>
                  <a:gd name="connsiteY21" fmla="*/ 96328 h 498717"/>
                  <a:gd name="connsiteX22" fmla="*/ 437564 w 453478"/>
                  <a:gd name="connsiteY22" fmla="*/ 112181 h 498717"/>
                  <a:gd name="connsiteX23" fmla="*/ 453479 w 453478"/>
                  <a:gd name="connsiteY23" fmla="*/ 151199 h 498717"/>
                  <a:gd name="connsiteX24" fmla="*/ 437564 w 453478"/>
                  <a:gd name="connsiteY24" fmla="*/ 190219 h 498717"/>
                  <a:gd name="connsiteX25" fmla="*/ 414335 w 453478"/>
                  <a:gd name="connsiteY25" fmla="*/ 204851 h 498717"/>
                  <a:gd name="connsiteX26" fmla="*/ 414335 w 453478"/>
                  <a:gd name="connsiteY26" fmla="*/ 297522 h 498717"/>
                  <a:gd name="connsiteX27" fmla="*/ 437564 w 453478"/>
                  <a:gd name="connsiteY27" fmla="*/ 309715 h 498717"/>
                  <a:gd name="connsiteX28" fmla="*/ 453479 w 453478"/>
                  <a:gd name="connsiteY28" fmla="*/ 348737 h 498717"/>
                  <a:gd name="connsiteX29" fmla="*/ 437564 w 453478"/>
                  <a:gd name="connsiteY29" fmla="*/ 387751 h 498717"/>
                  <a:gd name="connsiteX30" fmla="*/ 398486 w 453478"/>
                  <a:gd name="connsiteY30" fmla="*/ 403607 h 498717"/>
                  <a:gd name="connsiteX31" fmla="*/ 360562 w 453478"/>
                  <a:gd name="connsiteY31" fmla="*/ 388970 h 498717"/>
                  <a:gd name="connsiteX32" fmla="*/ 281122 w 453478"/>
                  <a:gd name="connsiteY32" fmla="*/ 434087 h 498717"/>
                  <a:gd name="connsiteX33" fmla="*/ 265208 w 453478"/>
                  <a:gd name="connsiteY33" fmla="*/ 480423 h 498717"/>
                  <a:gd name="connsiteX34" fmla="*/ 228568 w 453478"/>
                  <a:gd name="connsiteY34" fmla="*/ 498718 h 49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53478" h="498717">
                    <a:moveTo>
                      <a:pt x="228568" y="498718"/>
                    </a:moveTo>
                    <a:cubicBezTo>
                      <a:pt x="213873" y="498718"/>
                      <a:pt x="199243" y="492615"/>
                      <a:pt x="189425" y="482862"/>
                    </a:cubicBezTo>
                    <a:cubicBezTo>
                      <a:pt x="177233" y="470670"/>
                      <a:pt x="172356" y="454820"/>
                      <a:pt x="173576" y="437745"/>
                    </a:cubicBezTo>
                    <a:lnTo>
                      <a:pt x="91697" y="391409"/>
                    </a:lnTo>
                    <a:cubicBezTo>
                      <a:pt x="81879" y="399950"/>
                      <a:pt x="68468" y="406046"/>
                      <a:pt x="54992" y="406046"/>
                    </a:cubicBezTo>
                    <a:cubicBezTo>
                      <a:pt x="40362" y="406046"/>
                      <a:pt x="25667" y="399950"/>
                      <a:pt x="15914" y="390190"/>
                    </a:cubicBezTo>
                    <a:cubicBezTo>
                      <a:pt x="4877" y="379217"/>
                      <a:pt x="0" y="365806"/>
                      <a:pt x="0" y="351175"/>
                    </a:cubicBezTo>
                    <a:cubicBezTo>
                      <a:pt x="0" y="336538"/>
                      <a:pt x="6096" y="321908"/>
                      <a:pt x="15914" y="312154"/>
                    </a:cubicBezTo>
                    <a:cubicBezTo>
                      <a:pt x="22010" y="306057"/>
                      <a:pt x="29325" y="302399"/>
                      <a:pt x="36704" y="298741"/>
                    </a:cubicBezTo>
                    <a:lnTo>
                      <a:pt x="36704" y="204851"/>
                    </a:lnTo>
                    <a:cubicBezTo>
                      <a:pt x="29325" y="202412"/>
                      <a:pt x="22010" y="197535"/>
                      <a:pt x="15914" y="191438"/>
                    </a:cubicBezTo>
                    <a:cubicBezTo>
                      <a:pt x="4877" y="180464"/>
                      <a:pt x="0" y="167051"/>
                      <a:pt x="0" y="152419"/>
                    </a:cubicBezTo>
                    <a:cubicBezTo>
                      <a:pt x="0" y="137787"/>
                      <a:pt x="4877" y="123155"/>
                      <a:pt x="14695" y="112181"/>
                    </a:cubicBezTo>
                    <a:cubicBezTo>
                      <a:pt x="25667" y="102426"/>
                      <a:pt x="39143" y="96328"/>
                      <a:pt x="53773" y="96328"/>
                    </a:cubicBezTo>
                    <a:cubicBezTo>
                      <a:pt x="67248" y="96328"/>
                      <a:pt x="79441" y="101206"/>
                      <a:pt x="89258" y="108522"/>
                    </a:cubicBezTo>
                    <a:lnTo>
                      <a:pt x="172356" y="60968"/>
                    </a:lnTo>
                    <a:cubicBezTo>
                      <a:pt x="169918" y="43896"/>
                      <a:pt x="176014" y="28045"/>
                      <a:pt x="188206" y="15852"/>
                    </a:cubicBezTo>
                    <a:cubicBezTo>
                      <a:pt x="199243" y="4877"/>
                      <a:pt x="212654" y="0"/>
                      <a:pt x="227349" y="0"/>
                    </a:cubicBezTo>
                    <a:cubicBezTo>
                      <a:pt x="242043" y="0"/>
                      <a:pt x="256674" y="6097"/>
                      <a:pt x="266427" y="15852"/>
                    </a:cubicBezTo>
                    <a:cubicBezTo>
                      <a:pt x="278684" y="28045"/>
                      <a:pt x="284779" y="46335"/>
                      <a:pt x="282341" y="63406"/>
                    </a:cubicBezTo>
                    <a:lnTo>
                      <a:pt x="363000" y="109741"/>
                    </a:lnTo>
                    <a:cubicBezTo>
                      <a:pt x="372818" y="101206"/>
                      <a:pt x="386229" y="96328"/>
                      <a:pt x="398486" y="96328"/>
                    </a:cubicBezTo>
                    <a:cubicBezTo>
                      <a:pt x="413116" y="96328"/>
                      <a:pt x="427811" y="102426"/>
                      <a:pt x="437564" y="112181"/>
                    </a:cubicBezTo>
                    <a:cubicBezTo>
                      <a:pt x="448602" y="123155"/>
                      <a:pt x="453479" y="136567"/>
                      <a:pt x="453479" y="151199"/>
                    </a:cubicBezTo>
                    <a:cubicBezTo>
                      <a:pt x="453479" y="165832"/>
                      <a:pt x="447382" y="180464"/>
                      <a:pt x="437564" y="190219"/>
                    </a:cubicBezTo>
                    <a:cubicBezTo>
                      <a:pt x="432688" y="195096"/>
                      <a:pt x="424153" y="201193"/>
                      <a:pt x="414335" y="204851"/>
                    </a:cubicBezTo>
                    <a:lnTo>
                      <a:pt x="414335" y="297522"/>
                    </a:lnTo>
                    <a:cubicBezTo>
                      <a:pt x="424153" y="299960"/>
                      <a:pt x="431468" y="304838"/>
                      <a:pt x="437564" y="309715"/>
                    </a:cubicBezTo>
                    <a:cubicBezTo>
                      <a:pt x="448602" y="320689"/>
                      <a:pt x="453479" y="334100"/>
                      <a:pt x="453479" y="348737"/>
                    </a:cubicBezTo>
                    <a:cubicBezTo>
                      <a:pt x="453479" y="363367"/>
                      <a:pt x="447382" y="377998"/>
                      <a:pt x="437564" y="387751"/>
                    </a:cubicBezTo>
                    <a:cubicBezTo>
                      <a:pt x="426592" y="398730"/>
                      <a:pt x="413116" y="403607"/>
                      <a:pt x="398486" y="403607"/>
                    </a:cubicBezTo>
                    <a:cubicBezTo>
                      <a:pt x="383792" y="403607"/>
                      <a:pt x="370380" y="398730"/>
                      <a:pt x="360562" y="388970"/>
                    </a:cubicBezTo>
                    <a:lnTo>
                      <a:pt x="281122" y="434087"/>
                    </a:lnTo>
                    <a:cubicBezTo>
                      <a:pt x="283560" y="451162"/>
                      <a:pt x="277464" y="468231"/>
                      <a:pt x="265208" y="480423"/>
                    </a:cubicBezTo>
                    <a:cubicBezTo>
                      <a:pt x="256674" y="492615"/>
                      <a:pt x="243263" y="498718"/>
                      <a:pt x="228568" y="498718"/>
                    </a:cubicBezTo>
                    <a:close/>
                  </a:path>
                </a:pathLst>
              </a:custGeom>
              <a:solidFill>
                <a:srgbClr val="FFFFFF"/>
              </a:solidFill>
              <a:ln w="6417" cap="flat">
                <a:noFill/>
                <a:prstDash val="solid"/>
                <a:miter/>
              </a:ln>
            </p:spPr>
            <p:txBody>
              <a:bodyPr rtlCol="0" anchor="ctr"/>
              <a:lstStyle/>
              <a:p>
                <a:endParaRPr lang="en-US"/>
              </a:p>
            </p:txBody>
          </p:sp>
          <p:sp>
            <p:nvSpPr>
              <p:cNvPr id="116" name="Freeform: Shape 181">
                <a:extLst>
                  <a:ext uri="{FF2B5EF4-FFF2-40B4-BE49-F238E27FC236}">
                    <a16:creationId xmlns:a16="http://schemas.microsoft.com/office/drawing/2014/main" id="{F4D229E9-61A2-FD6D-6117-EDE928585FF5}"/>
                  </a:ext>
                </a:extLst>
              </p:cNvPr>
              <p:cNvSpPr/>
              <p:nvPr/>
            </p:nvSpPr>
            <p:spPr>
              <a:xfrm>
                <a:off x="9189623" y="2363804"/>
                <a:ext cx="472985" cy="513347"/>
              </a:xfrm>
              <a:custGeom>
                <a:avLst/>
                <a:gdLst>
                  <a:gd name="connsiteX0" fmla="*/ 235883 w 472985"/>
                  <a:gd name="connsiteY0" fmla="*/ 12193 h 513347"/>
                  <a:gd name="connsiteX1" fmla="*/ 271369 w 472985"/>
                  <a:gd name="connsiteY1" fmla="*/ 26826 h 513347"/>
                  <a:gd name="connsiteX2" fmla="*/ 284779 w 472985"/>
                  <a:gd name="connsiteY2" fmla="*/ 73161 h 513347"/>
                  <a:gd name="connsiteX3" fmla="*/ 374038 w 472985"/>
                  <a:gd name="connsiteY3" fmla="*/ 124374 h 513347"/>
                  <a:gd name="connsiteX4" fmla="*/ 407021 w 472985"/>
                  <a:gd name="connsiteY4" fmla="*/ 109741 h 513347"/>
                  <a:gd name="connsiteX5" fmla="*/ 442442 w 472985"/>
                  <a:gd name="connsiteY5" fmla="*/ 124374 h 513347"/>
                  <a:gd name="connsiteX6" fmla="*/ 457136 w 472985"/>
                  <a:gd name="connsiteY6" fmla="*/ 159735 h 513347"/>
                  <a:gd name="connsiteX7" fmla="*/ 442442 w 472985"/>
                  <a:gd name="connsiteY7" fmla="*/ 195096 h 513347"/>
                  <a:gd name="connsiteX8" fmla="*/ 417993 w 472985"/>
                  <a:gd name="connsiteY8" fmla="*/ 209729 h 513347"/>
                  <a:gd name="connsiteX9" fmla="*/ 417993 w 472985"/>
                  <a:gd name="connsiteY9" fmla="*/ 312154 h 513347"/>
                  <a:gd name="connsiteX10" fmla="*/ 442442 w 472985"/>
                  <a:gd name="connsiteY10" fmla="*/ 324346 h 513347"/>
                  <a:gd name="connsiteX11" fmla="*/ 457136 w 472985"/>
                  <a:gd name="connsiteY11" fmla="*/ 359709 h 513347"/>
                  <a:gd name="connsiteX12" fmla="*/ 442442 w 472985"/>
                  <a:gd name="connsiteY12" fmla="*/ 395072 h 513347"/>
                  <a:gd name="connsiteX13" fmla="*/ 407021 w 472985"/>
                  <a:gd name="connsiteY13" fmla="*/ 409703 h 513347"/>
                  <a:gd name="connsiteX14" fmla="*/ 371535 w 472985"/>
                  <a:gd name="connsiteY14" fmla="*/ 395072 h 513347"/>
                  <a:gd name="connsiteX15" fmla="*/ 370316 w 472985"/>
                  <a:gd name="connsiteY15" fmla="*/ 392634 h 513347"/>
                  <a:gd name="connsiteX16" fmla="*/ 283561 w 472985"/>
                  <a:gd name="connsiteY16" fmla="*/ 442627 h 513347"/>
                  <a:gd name="connsiteX17" fmla="*/ 270085 w 472985"/>
                  <a:gd name="connsiteY17" fmla="*/ 487744 h 513347"/>
                  <a:gd name="connsiteX18" fmla="*/ 234664 w 472985"/>
                  <a:gd name="connsiteY18" fmla="*/ 502375 h 513347"/>
                  <a:gd name="connsiteX19" fmla="*/ 199243 w 472985"/>
                  <a:gd name="connsiteY19" fmla="*/ 487744 h 513347"/>
                  <a:gd name="connsiteX20" fmla="*/ 185768 w 472985"/>
                  <a:gd name="connsiteY20" fmla="*/ 443847 h 513347"/>
                  <a:gd name="connsiteX21" fmla="*/ 97793 w 472985"/>
                  <a:gd name="connsiteY21" fmla="*/ 390195 h 513347"/>
                  <a:gd name="connsiteX22" fmla="*/ 96574 w 472985"/>
                  <a:gd name="connsiteY22" fmla="*/ 391415 h 513347"/>
                  <a:gd name="connsiteX23" fmla="*/ 61088 w 472985"/>
                  <a:gd name="connsiteY23" fmla="*/ 406045 h 513347"/>
                  <a:gd name="connsiteX24" fmla="*/ 25667 w 472985"/>
                  <a:gd name="connsiteY24" fmla="*/ 391415 h 513347"/>
                  <a:gd name="connsiteX25" fmla="*/ 12192 w 472985"/>
                  <a:gd name="connsiteY25" fmla="*/ 357271 h 513347"/>
                  <a:gd name="connsiteX26" fmla="*/ 26887 w 472985"/>
                  <a:gd name="connsiteY26" fmla="*/ 321907 h 513347"/>
                  <a:gd name="connsiteX27" fmla="*/ 48896 w 472985"/>
                  <a:gd name="connsiteY27" fmla="*/ 309715 h 513347"/>
                  <a:gd name="connsiteX28" fmla="*/ 48896 w 472985"/>
                  <a:gd name="connsiteY28" fmla="*/ 207290 h 513347"/>
                  <a:gd name="connsiteX29" fmla="*/ 26887 w 472985"/>
                  <a:gd name="connsiteY29" fmla="*/ 195096 h 513347"/>
                  <a:gd name="connsiteX30" fmla="*/ 12192 w 472985"/>
                  <a:gd name="connsiteY30" fmla="*/ 158516 h 513347"/>
                  <a:gd name="connsiteX31" fmla="*/ 26887 w 472985"/>
                  <a:gd name="connsiteY31" fmla="*/ 123155 h 513347"/>
                  <a:gd name="connsiteX32" fmla="*/ 61088 w 472985"/>
                  <a:gd name="connsiteY32" fmla="*/ 109741 h 513347"/>
                  <a:gd name="connsiteX33" fmla="*/ 95354 w 472985"/>
                  <a:gd name="connsiteY33" fmla="*/ 123155 h 513347"/>
                  <a:gd name="connsiteX34" fmla="*/ 185768 w 472985"/>
                  <a:gd name="connsiteY34" fmla="*/ 70723 h 513347"/>
                  <a:gd name="connsiteX35" fmla="*/ 199243 w 472985"/>
                  <a:gd name="connsiteY35" fmla="*/ 26826 h 513347"/>
                  <a:gd name="connsiteX36" fmla="*/ 235883 w 472985"/>
                  <a:gd name="connsiteY36" fmla="*/ 12193 h 513347"/>
                  <a:gd name="connsiteX37" fmla="*/ 235883 w 472985"/>
                  <a:gd name="connsiteY37" fmla="*/ 0 h 513347"/>
                  <a:gd name="connsiteX38" fmla="*/ 191864 w 472985"/>
                  <a:gd name="connsiteY38" fmla="*/ 18291 h 513347"/>
                  <a:gd name="connsiteX39" fmla="*/ 173576 w 472985"/>
                  <a:gd name="connsiteY39" fmla="*/ 64626 h 513347"/>
                  <a:gd name="connsiteX40" fmla="*/ 96574 w 472985"/>
                  <a:gd name="connsiteY40" fmla="*/ 108522 h 513347"/>
                  <a:gd name="connsiteX41" fmla="*/ 61088 w 472985"/>
                  <a:gd name="connsiteY41" fmla="*/ 97548 h 513347"/>
                  <a:gd name="connsiteX42" fmla="*/ 18352 w 472985"/>
                  <a:gd name="connsiteY42" fmla="*/ 115839 h 513347"/>
                  <a:gd name="connsiteX43" fmla="*/ 0 w 472985"/>
                  <a:gd name="connsiteY43" fmla="*/ 159735 h 513347"/>
                  <a:gd name="connsiteX44" fmla="*/ 18352 w 472985"/>
                  <a:gd name="connsiteY44" fmla="*/ 203632 h 513347"/>
                  <a:gd name="connsiteX45" fmla="*/ 36640 w 472985"/>
                  <a:gd name="connsiteY45" fmla="*/ 215825 h 513347"/>
                  <a:gd name="connsiteX46" fmla="*/ 36640 w 472985"/>
                  <a:gd name="connsiteY46" fmla="*/ 301180 h 513347"/>
                  <a:gd name="connsiteX47" fmla="*/ 18352 w 472985"/>
                  <a:gd name="connsiteY47" fmla="*/ 313374 h 513347"/>
                  <a:gd name="connsiteX48" fmla="*/ 0 w 472985"/>
                  <a:gd name="connsiteY48" fmla="*/ 357271 h 513347"/>
                  <a:gd name="connsiteX49" fmla="*/ 18352 w 472985"/>
                  <a:gd name="connsiteY49" fmla="*/ 401168 h 513347"/>
                  <a:gd name="connsiteX50" fmla="*/ 62307 w 472985"/>
                  <a:gd name="connsiteY50" fmla="*/ 419456 h 513347"/>
                  <a:gd name="connsiteX51" fmla="*/ 100231 w 472985"/>
                  <a:gd name="connsiteY51" fmla="*/ 407264 h 513347"/>
                  <a:gd name="connsiteX52" fmla="*/ 174795 w 472985"/>
                  <a:gd name="connsiteY52" fmla="*/ 449943 h 513347"/>
                  <a:gd name="connsiteX53" fmla="*/ 193083 w 472985"/>
                  <a:gd name="connsiteY53" fmla="*/ 495059 h 513347"/>
                  <a:gd name="connsiteX54" fmla="*/ 237103 w 472985"/>
                  <a:gd name="connsiteY54" fmla="*/ 513347 h 513347"/>
                  <a:gd name="connsiteX55" fmla="*/ 281122 w 472985"/>
                  <a:gd name="connsiteY55" fmla="*/ 495059 h 513347"/>
                  <a:gd name="connsiteX56" fmla="*/ 299474 w 472985"/>
                  <a:gd name="connsiteY56" fmla="*/ 447504 h 513347"/>
                  <a:gd name="connsiteX57" fmla="*/ 371535 w 472985"/>
                  <a:gd name="connsiteY57" fmla="*/ 406045 h 513347"/>
                  <a:gd name="connsiteX58" fmla="*/ 410678 w 472985"/>
                  <a:gd name="connsiteY58" fmla="*/ 419456 h 513347"/>
                  <a:gd name="connsiteX59" fmla="*/ 454697 w 472985"/>
                  <a:gd name="connsiteY59" fmla="*/ 401168 h 513347"/>
                  <a:gd name="connsiteX60" fmla="*/ 472985 w 472985"/>
                  <a:gd name="connsiteY60" fmla="*/ 357271 h 513347"/>
                  <a:gd name="connsiteX61" fmla="*/ 454697 w 472985"/>
                  <a:gd name="connsiteY61" fmla="*/ 313374 h 513347"/>
                  <a:gd name="connsiteX62" fmla="*/ 433907 w 472985"/>
                  <a:gd name="connsiteY62" fmla="*/ 299960 h 513347"/>
                  <a:gd name="connsiteX63" fmla="*/ 433907 w 472985"/>
                  <a:gd name="connsiteY63" fmla="*/ 215825 h 513347"/>
                  <a:gd name="connsiteX64" fmla="*/ 454697 w 472985"/>
                  <a:gd name="connsiteY64" fmla="*/ 201193 h 513347"/>
                  <a:gd name="connsiteX65" fmla="*/ 472985 w 472985"/>
                  <a:gd name="connsiteY65" fmla="*/ 157297 h 513347"/>
                  <a:gd name="connsiteX66" fmla="*/ 454697 w 472985"/>
                  <a:gd name="connsiteY66" fmla="*/ 113400 h 513347"/>
                  <a:gd name="connsiteX67" fmla="*/ 410678 w 472985"/>
                  <a:gd name="connsiteY67" fmla="*/ 95110 h 513347"/>
                  <a:gd name="connsiteX68" fmla="*/ 374038 w 472985"/>
                  <a:gd name="connsiteY68" fmla="*/ 107303 h 513347"/>
                  <a:gd name="connsiteX69" fmla="*/ 299474 w 472985"/>
                  <a:gd name="connsiteY69" fmla="*/ 64626 h 513347"/>
                  <a:gd name="connsiteX70" fmla="*/ 281122 w 472985"/>
                  <a:gd name="connsiteY70" fmla="*/ 15852 h 513347"/>
                  <a:gd name="connsiteX71" fmla="*/ 235883 w 472985"/>
                  <a:gd name="connsiteY71" fmla="*/ 0 h 5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72985" h="513347">
                    <a:moveTo>
                      <a:pt x="235883" y="12193"/>
                    </a:moveTo>
                    <a:cubicBezTo>
                      <a:pt x="248140" y="12193"/>
                      <a:pt x="261551" y="17071"/>
                      <a:pt x="271369" y="26826"/>
                    </a:cubicBezTo>
                    <a:cubicBezTo>
                      <a:pt x="283561" y="39020"/>
                      <a:pt x="288438" y="56090"/>
                      <a:pt x="284779" y="73161"/>
                    </a:cubicBezTo>
                    <a:lnTo>
                      <a:pt x="374038" y="124374"/>
                    </a:lnTo>
                    <a:cubicBezTo>
                      <a:pt x="382572" y="114619"/>
                      <a:pt x="394764" y="109741"/>
                      <a:pt x="407021" y="109741"/>
                    </a:cubicBezTo>
                    <a:cubicBezTo>
                      <a:pt x="419212" y="109741"/>
                      <a:pt x="432688" y="114619"/>
                      <a:pt x="442442" y="124374"/>
                    </a:cubicBezTo>
                    <a:cubicBezTo>
                      <a:pt x="452259" y="134129"/>
                      <a:pt x="457136" y="146323"/>
                      <a:pt x="457136" y="159735"/>
                    </a:cubicBezTo>
                    <a:cubicBezTo>
                      <a:pt x="457136" y="173148"/>
                      <a:pt x="452259" y="185342"/>
                      <a:pt x="442442" y="195096"/>
                    </a:cubicBezTo>
                    <a:cubicBezTo>
                      <a:pt x="435126" y="202412"/>
                      <a:pt x="426592" y="207290"/>
                      <a:pt x="417993" y="209729"/>
                    </a:cubicBezTo>
                    <a:lnTo>
                      <a:pt x="417993" y="312154"/>
                    </a:lnTo>
                    <a:cubicBezTo>
                      <a:pt x="427811" y="314593"/>
                      <a:pt x="435126" y="317032"/>
                      <a:pt x="442442" y="324346"/>
                    </a:cubicBezTo>
                    <a:cubicBezTo>
                      <a:pt x="452259" y="334106"/>
                      <a:pt x="457136" y="346298"/>
                      <a:pt x="457136" y="359709"/>
                    </a:cubicBezTo>
                    <a:cubicBezTo>
                      <a:pt x="457136" y="373120"/>
                      <a:pt x="452259" y="385319"/>
                      <a:pt x="442442" y="395072"/>
                    </a:cubicBezTo>
                    <a:cubicBezTo>
                      <a:pt x="432688" y="404826"/>
                      <a:pt x="420432" y="409703"/>
                      <a:pt x="407021" y="409703"/>
                    </a:cubicBezTo>
                    <a:cubicBezTo>
                      <a:pt x="394764" y="409703"/>
                      <a:pt x="381353" y="404826"/>
                      <a:pt x="371535" y="395072"/>
                    </a:cubicBezTo>
                    <a:cubicBezTo>
                      <a:pt x="370316" y="393853"/>
                      <a:pt x="370316" y="393853"/>
                      <a:pt x="370316" y="392634"/>
                    </a:cubicBezTo>
                    <a:lnTo>
                      <a:pt x="283561" y="442627"/>
                    </a:lnTo>
                    <a:cubicBezTo>
                      <a:pt x="287218" y="458477"/>
                      <a:pt x="282341" y="476765"/>
                      <a:pt x="270085" y="487744"/>
                    </a:cubicBezTo>
                    <a:cubicBezTo>
                      <a:pt x="260332" y="497498"/>
                      <a:pt x="248140" y="502375"/>
                      <a:pt x="234664" y="502375"/>
                    </a:cubicBezTo>
                    <a:cubicBezTo>
                      <a:pt x="221253" y="502375"/>
                      <a:pt x="208997" y="497498"/>
                      <a:pt x="199243" y="487744"/>
                    </a:cubicBezTo>
                    <a:cubicBezTo>
                      <a:pt x="188206" y="476765"/>
                      <a:pt x="182110" y="459696"/>
                      <a:pt x="185768" y="443847"/>
                    </a:cubicBezTo>
                    <a:lnTo>
                      <a:pt x="97793" y="390195"/>
                    </a:lnTo>
                    <a:lnTo>
                      <a:pt x="96574" y="391415"/>
                    </a:lnTo>
                    <a:cubicBezTo>
                      <a:pt x="86756" y="401168"/>
                      <a:pt x="74564" y="406045"/>
                      <a:pt x="61088" y="406045"/>
                    </a:cubicBezTo>
                    <a:cubicBezTo>
                      <a:pt x="48896" y="406045"/>
                      <a:pt x="35421" y="401168"/>
                      <a:pt x="25667" y="391415"/>
                    </a:cubicBezTo>
                    <a:cubicBezTo>
                      <a:pt x="17133" y="382874"/>
                      <a:pt x="12192" y="369463"/>
                      <a:pt x="12192" y="357271"/>
                    </a:cubicBezTo>
                    <a:cubicBezTo>
                      <a:pt x="12192" y="343859"/>
                      <a:pt x="17133" y="331661"/>
                      <a:pt x="26887" y="321907"/>
                    </a:cubicBezTo>
                    <a:cubicBezTo>
                      <a:pt x="32983" y="315813"/>
                      <a:pt x="40362" y="310935"/>
                      <a:pt x="48896" y="309715"/>
                    </a:cubicBezTo>
                    <a:lnTo>
                      <a:pt x="48896" y="207290"/>
                    </a:lnTo>
                    <a:cubicBezTo>
                      <a:pt x="40362" y="204851"/>
                      <a:pt x="32983" y="201193"/>
                      <a:pt x="26887" y="195096"/>
                    </a:cubicBezTo>
                    <a:cubicBezTo>
                      <a:pt x="17133" y="184122"/>
                      <a:pt x="12192" y="171929"/>
                      <a:pt x="12192" y="158516"/>
                    </a:cubicBezTo>
                    <a:cubicBezTo>
                      <a:pt x="12192" y="145103"/>
                      <a:pt x="17133" y="132910"/>
                      <a:pt x="26887" y="123155"/>
                    </a:cubicBezTo>
                    <a:cubicBezTo>
                      <a:pt x="36640" y="114619"/>
                      <a:pt x="48896" y="109741"/>
                      <a:pt x="61088" y="109741"/>
                    </a:cubicBezTo>
                    <a:cubicBezTo>
                      <a:pt x="73345" y="109741"/>
                      <a:pt x="85536" y="114619"/>
                      <a:pt x="95354" y="123155"/>
                    </a:cubicBezTo>
                    <a:lnTo>
                      <a:pt x="185768" y="70723"/>
                    </a:lnTo>
                    <a:cubicBezTo>
                      <a:pt x="182110" y="54871"/>
                      <a:pt x="186987" y="37800"/>
                      <a:pt x="199243" y="26826"/>
                    </a:cubicBezTo>
                    <a:cubicBezTo>
                      <a:pt x="210216" y="17071"/>
                      <a:pt x="222472" y="12193"/>
                      <a:pt x="235883" y="12193"/>
                    </a:cubicBezTo>
                    <a:close/>
                    <a:moveTo>
                      <a:pt x="235883" y="0"/>
                    </a:moveTo>
                    <a:cubicBezTo>
                      <a:pt x="220034" y="0"/>
                      <a:pt x="204120" y="6097"/>
                      <a:pt x="191864" y="18291"/>
                    </a:cubicBezTo>
                    <a:cubicBezTo>
                      <a:pt x="179672" y="30484"/>
                      <a:pt x="173576" y="47555"/>
                      <a:pt x="173576" y="64626"/>
                    </a:cubicBezTo>
                    <a:lnTo>
                      <a:pt x="96574" y="108522"/>
                    </a:lnTo>
                    <a:cubicBezTo>
                      <a:pt x="86756" y="101206"/>
                      <a:pt x="74564" y="97548"/>
                      <a:pt x="61088" y="97548"/>
                    </a:cubicBezTo>
                    <a:cubicBezTo>
                      <a:pt x="45239" y="97548"/>
                      <a:pt x="29325" y="103645"/>
                      <a:pt x="18352" y="115839"/>
                    </a:cubicBezTo>
                    <a:cubicBezTo>
                      <a:pt x="6096" y="128032"/>
                      <a:pt x="0" y="142664"/>
                      <a:pt x="0" y="159735"/>
                    </a:cubicBezTo>
                    <a:cubicBezTo>
                      <a:pt x="0" y="175587"/>
                      <a:pt x="6096" y="191438"/>
                      <a:pt x="18352" y="203632"/>
                    </a:cubicBezTo>
                    <a:cubicBezTo>
                      <a:pt x="23229" y="208510"/>
                      <a:pt x="30544" y="213387"/>
                      <a:pt x="36640" y="215825"/>
                    </a:cubicBezTo>
                    <a:lnTo>
                      <a:pt x="36640" y="301180"/>
                    </a:lnTo>
                    <a:cubicBezTo>
                      <a:pt x="29325" y="304838"/>
                      <a:pt x="23229" y="308496"/>
                      <a:pt x="18352" y="313374"/>
                    </a:cubicBezTo>
                    <a:cubicBezTo>
                      <a:pt x="6096" y="325565"/>
                      <a:pt x="0" y="340202"/>
                      <a:pt x="0" y="357271"/>
                    </a:cubicBezTo>
                    <a:cubicBezTo>
                      <a:pt x="0" y="373120"/>
                      <a:pt x="6096" y="388976"/>
                      <a:pt x="18352" y="401168"/>
                    </a:cubicBezTo>
                    <a:cubicBezTo>
                      <a:pt x="30544" y="413360"/>
                      <a:pt x="45239" y="419456"/>
                      <a:pt x="62307" y="419456"/>
                    </a:cubicBezTo>
                    <a:cubicBezTo>
                      <a:pt x="75783" y="419456"/>
                      <a:pt x="89194" y="414579"/>
                      <a:pt x="100231" y="407264"/>
                    </a:cubicBezTo>
                    <a:lnTo>
                      <a:pt x="174795" y="449943"/>
                    </a:lnTo>
                    <a:cubicBezTo>
                      <a:pt x="174795" y="467011"/>
                      <a:pt x="180891" y="482861"/>
                      <a:pt x="193083" y="495059"/>
                    </a:cubicBezTo>
                    <a:cubicBezTo>
                      <a:pt x="205339" y="507251"/>
                      <a:pt x="220034" y="513347"/>
                      <a:pt x="237103" y="513347"/>
                    </a:cubicBezTo>
                    <a:cubicBezTo>
                      <a:pt x="253016" y="513347"/>
                      <a:pt x="268866" y="507251"/>
                      <a:pt x="281122" y="495059"/>
                    </a:cubicBezTo>
                    <a:cubicBezTo>
                      <a:pt x="293314" y="482861"/>
                      <a:pt x="300693" y="464573"/>
                      <a:pt x="299474" y="447504"/>
                    </a:cubicBezTo>
                    <a:lnTo>
                      <a:pt x="371535" y="406045"/>
                    </a:lnTo>
                    <a:cubicBezTo>
                      <a:pt x="382572" y="414579"/>
                      <a:pt x="395983" y="419456"/>
                      <a:pt x="410678" y="419456"/>
                    </a:cubicBezTo>
                    <a:cubicBezTo>
                      <a:pt x="426592" y="419456"/>
                      <a:pt x="442442" y="413360"/>
                      <a:pt x="454697" y="401168"/>
                    </a:cubicBezTo>
                    <a:cubicBezTo>
                      <a:pt x="466890" y="388976"/>
                      <a:pt x="472985" y="374339"/>
                      <a:pt x="472985" y="357271"/>
                    </a:cubicBezTo>
                    <a:cubicBezTo>
                      <a:pt x="472985" y="341421"/>
                      <a:pt x="466890" y="325565"/>
                      <a:pt x="454697" y="313374"/>
                    </a:cubicBezTo>
                    <a:cubicBezTo>
                      <a:pt x="448537" y="307277"/>
                      <a:pt x="442442" y="303619"/>
                      <a:pt x="433907" y="299960"/>
                    </a:cubicBezTo>
                    <a:lnTo>
                      <a:pt x="433907" y="215825"/>
                    </a:lnTo>
                    <a:cubicBezTo>
                      <a:pt x="441222" y="212167"/>
                      <a:pt x="448537" y="207290"/>
                      <a:pt x="454697" y="201193"/>
                    </a:cubicBezTo>
                    <a:cubicBezTo>
                      <a:pt x="466890" y="189000"/>
                      <a:pt x="472985" y="174367"/>
                      <a:pt x="472985" y="157297"/>
                    </a:cubicBezTo>
                    <a:cubicBezTo>
                      <a:pt x="472985" y="141445"/>
                      <a:pt x="466890" y="125593"/>
                      <a:pt x="454697" y="113400"/>
                    </a:cubicBezTo>
                    <a:cubicBezTo>
                      <a:pt x="442442" y="101206"/>
                      <a:pt x="427811" y="95110"/>
                      <a:pt x="410678" y="95110"/>
                    </a:cubicBezTo>
                    <a:cubicBezTo>
                      <a:pt x="397203" y="95110"/>
                      <a:pt x="385011" y="98767"/>
                      <a:pt x="374038" y="107303"/>
                    </a:cubicBezTo>
                    <a:lnTo>
                      <a:pt x="299474" y="64626"/>
                    </a:lnTo>
                    <a:cubicBezTo>
                      <a:pt x="300693" y="46335"/>
                      <a:pt x="294533" y="29265"/>
                      <a:pt x="281122" y="15852"/>
                    </a:cubicBezTo>
                    <a:cubicBezTo>
                      <a:pt x="267646" y="6097"/>
                      <a:pt x="251797" y="0"/>
                      <a:pt x="235883" y="0"/>
                    </a:cubicBezTo>
                    <a:close/>
                  </a:path>
                </a:pathLst>
              </a:custGeom>
              <a:solidFill>
                <a:srgbClr val="FFFFFF"/>
              </a:solidFill>
              <a:ln w="6417" cap="flat">
                <a:noFill/>
                <a:prstDash val="solid"/>
                <a:miter/>
              </a:ln>
            </p:spPr>
            <p:txBody>
              <a:bodyPr rtlCol="0" anchor="ctr"/>
              <a:lstStyle/>
              <a:p>
                <a:endParaRPr lang="en-US"/>
              </a:p>
            </p:txBody>
          </p:sp>
          <p:sp>
            <p:nvSpPr>
              <p:cNvPr id="117" name="Freeform: Shape 182">
                <a:extLst>
                  <a:ext uri="{FF2B5EF4-FFF2-40B4-BE49-F238E27FC236}">
                    <a16:creationId xmlns:a16="http://schemas.microsoft.com/office/drawing/2014/main" id="{33D23E91-DE86-7ED2-828F-63B32015D290}"/>
                  </a:ext>
                </a:extLst>
              </p:cNvPr>
              <p:cNvSpPr/>
              <p:nvPr/>
            </p:nvSpPr>
            <p:spPr>
              <a:xfrm>
                <a:off x="9201815" y="2376001"/>
                <a:ext cx="446163" cy="487738"/>
              </a:xfrm>
              <a:custGeom>
                <a:avLst/>
                <a:gdLst>
                  <a:gd name="connsiteX0" fmla="*/ 405801 w 446163"/>
                  <a:gd name="connsiteY0" fmla="*/ 297522 h 487738"/>
                  <a:gd name="connsiteX1" fmla="*/ 405801 w 446163"/>
                  <a:gd name="connsiteY1" fmla="*/ 195096 h 487738"/>
                  <a:gd name="connsiteX2" fmla="*/ 430250 w 446163"/>
                  <a:gd name="connsiteY2" fmla="*/ 180464 h 487738"/>
                  <a:gd name="connsiteX3" fmla="*/ 444944 w 446163"/>
                  <a:gd name="connsiteY3" fmla="*/ 145103 h 487738"/>
                  <a:gd name="connsiteX4" fmla="*/ 430250 w 446163"/>
                  <a:gd name="connsiteY4" fmla="*/ 109741 h 487738"/>
                  <a:gd name="connsiteX5" fmla="*/ 360626 w 446163"/>
                  <a:gd name="connsiteY5" fmla="*/ 109741 h 487738"/>
                  <a:gd name="connsiteX6" fmla="*/ 271369 w 446163"/>
                  <a:gd name="connsiteY6" fmla="*/ 60968 h 487738"/>
                  <a:gd name="connsiteX7" fmla="*/ 257957 w 446163"/>
                  <a:gd name="connsiteY7" fmla="*/ 14632 h 487738"/>
                  <a:gd name="connsiteX8" fmla="*/ 188270 w 446163"/>
                  <a:gd name="connsiteY8" fmla="*/ 14632 h 487738"/>
                  <a:gd name="connsiteX9" fmla="*/ 174795 w 446163"/>
                  <a:gd name="connsiteY9" fmla="*/ 58529 h 487738"/>
                  <a:gd name="connsiteX10" fmla="*/ 84382 w 446163"/>
                  <a:gd name="connsiteY10" fmla="*/ 110961 h 487738"/>
                  <a:gd name="connsiteX11" fmla="*/ 14695 w 446163"/>
                  <a:gd name="connsiteY11" fmla="*/ 112181 h 487738"/>
                  <a:gd name="connsiteX12" fmla="*/ 0 w 446163"/>
                  <a:gd name="connsiteY12" fmla="*/ 146322 h 487738"/>
                  <a:gd name="connsiteX13" fmla="*/ 14695 w 446163"/>
                  <a:gd name="connsiteY13" fmla="*/ 181683 h 487738"/>
                  <a:gd name="connsiteX14" fmla="*/ 36704 w 446163"/>
                  <a:gd name="connsiteY14" fmla="*/ 193877 h 487738"/>
                  <a:gd name="connsiteX15" fmla="*/ 36704 w 446163"/>
                  <a:gd name="connsiteY15" fmla="*/ 296303 h 487738"/>
                  <a:gd name="connsiteX16" fmla="*/ 14695 w 446163"/>
                  <a:gd name="connsiteY16" fmla="*/ 308496 h 487738"/>
                  <a:gd name="connsiteX17" fmla="*/ 0 w 446163"/>
                  <a:gd name="connsiteY17" fmla="*/ 345079 h 487738"/>
                  <a:gd name="connsiteX18" fmla="*/ 14695 w 446163"/>
                  <a:gd name="connsiteY18" fmla="*/ 380436 h 487738"/>
                  <a:gd name="connsiteX19" fmla="*/ 48896 w 446163"/>
                  <a:gd name="connsiteY19" fmla="*/ 393854 h 487738"/>
                  <a:gd name="connsiteX20" fmla="*/ 84382 w 446163"/>
                  <a:gd name="connsiteY20" fmla="*/ 379217 h 487738"/>
                  <a:gd name="connsiteX21" fmla="*/ 85600 w 446163"/>
                  <a:gd name="connsiteY21" fmla="*/ 377998 h 487738"/>
                  <a:gd name="connsiteX22" fmla="*/ 174795 w 446163"/>
                  <a:gd name="connsiteY22" fmla="*/ 429210 h 487738"/>
                  <a:gd name="connsiteX23" fmla="*/ 188270 w 446163"/>
                  <a:gd name="connsiteY23" fmla="*/ 473108 h 487738"/>
                  <a:gd name="connsiteX24" fmla="*/ 223691 w 446163"/>
                  <a:gd name="connsiteY24" fmla="*/ 487738 h 487738"/>
                  <a:gd name="connsiteX25" fmla="*/ 259176 w 446163"/>
                  <a:gd name="connsiteY25" fmla="*/ 473108 h 487738"/>
                  <a:gd name="connsiteX26" fmla="*/ 272587 w 446163"/>
                  <a:gd name="connsiteY26" fmla="*/ 427991 h 487738"/>
                  <a:gd name="connsiteX27" fmla="*/ 359343 w 446163"/>
                  <a:gd name="connsiteY27" fmla="*/ 377998 h 487738"/>
                  <a:gd name="connsiteX28" fmla="*/ 360626 w 446163"/>
                  <a:gd name="connsiteY28" fmla="*/ 380436 h 487738"/>
                  <a:gd name="connsiteX29" fmla="*/ 396047 w 446163"/>
                  <a:gd name="connsiteY29" fmla="*/ 395073 h 487738"/>
                  <a:gd name="connsiteX30" fmla="*/ 431468 w 446163"/>
                  <a:gd name="connsiteY30" fmla="*/ 380436 h 487738"/>
                  <a:gd name="connsiteX31" fmla="*/ 446163 w 446163"/>
                  <a:gd name="connsiteY31" fmla="*/ 345079 h 487738"/>
                  <a:gd name="connsiteX32" fmla="*/ 431468 w 446163"/>
                  <a:gd name="connsiteY32" fmla="*/ 309716 h 487738"/>
                  <a:gd name="connsiteX33" fmla="*/ 405801 w 446163"/>
                  <a:gd name="connsiteY33" fmla="*/ 297522 h 487738"/>
                  <a:gd name="connsiteX34" fmla="*/ 261615 w 446163"/>
                  <a:gd name="connsiteY34" fmla="*/ 407265 h 487738"/>
                  <a:gd name="connsiteX35" fmla="*/ 257957 w 446163"/>
                  <a:gd name="connsiteY35" fmla="*/ 403607 h 487738"/>
                  <a:gd name="connsiteX36" fmla="*/ 234728 w 446163"/>
                  <a:gd name="connsiteY36" fmla="*/ 391415 h 487738"/>
                  <a:gd name="connsiteX37" fmla="*/ 234728 w 446163"/>
                  <a:gd name="connsiteY37" fmla="*/ 306057 h 487738"/>
                  <a:gd name="connsiteX38" fmla="*/ 278683 w 446163"/>
                  <a:gd name="connsiteY38" fmla="*/ 290206 h 487738"/>
                  <a:gd name="connsiteX39" fmla="*/ 347151 w 446163"/>
                  <a:gd name="connsiteY39" fmla="*/ 329223 h 487738"/>
                  <a:gd name="connsiteX40" fmla="*/ 347151 w 446163"/>
                  <a:gd name="connsiteY40" fmla="*/ 357271 h 487738"/>
                  <a:gd name="connsiteX41" fmla="*/ 261615 w 446163"/>
                  <a:gd name="connsiteY41" fmla="*/ 407265 h 487738"/>
                  <a:gd name="connsiteX42" fmla="*/ 188270 w 446163"/>
                  <a:gd name="connsiteY42" fmla="*/ 403607 h 487738"/>
                  <a:gd name="connsiteX43" fmla="*/ 183393 w 446163"/>
                  <a:gd name="connsiteY43" fmla="*/ 408484 h 487738"/>
                  <a:gd name="connsiteX44" fmla="*/ 96574 w 446163"/>
                  <a:gd name="connsiteY44" fmla="*/ 358490 h 487738"/>
                  <a:gd name="connsiteX45" fmla="*/ 96574 w 446163"/>
                  <a:gd name="connsiteY45" fmla="*/ 329223 h 487738"/>
                  <a:gd name="connsiteX46" fmla="*/ 165041 w 446163"/>
                  <a:gd name="connsiteY46" fmla="*/ 288986 h 487738"/>
                  <a:gd name="connsiteX47" fmla="*/ 212718 w 446163"/>
                  <a:gd name="connsiteY47" fmla="*/ 304838 h 487738"/>
                  <a:gd name="connsiteX48" fmla="*/ 212718 w 446163"/>
                  <a:gd name="connsiteY48" fmla="*/ 390190 h 487738"/>
                  <a:gd name="connsiteX49" fmla="*/ 188270 w 446163"/>
                  <a:gd name="connsiteY49" fmla="*/ 403607 h 487738"/>
                  <a:gd name="connsiteX50" fmla="*/ 59933 w 446163"/>
                  <a:gd name="connsiteY50" fmla="*/ 195096 h 487738"/>
                  <a:gd name="connsiteX51" fmla="*/ 84382 w 446163"/>
                  <a:gd name="connsiteY51" fmla="*/ 181683 h 487738"/>
                  <a:gd name="connsiteX52" fmla="*/ 86820 w 446163"/>
                  <a:gd name="connsiteY52" fmla="*/ 179245 h 487738"/>
                  <a:gd name="connsiteX53" fmla="*/ 146689 w 446163"/>
                  <a:gd name="connsiteY53" fmla="*/ 213386 h 487738"/>
                  <a:gd name="connsiteX54" fmla="*/ 128337 w 446163"/>
                  <a:gd name="connsiteY54" fmla="*/ 238993 h 487738"/>
                  <a:gd name="connsiteX55" fmla="*/ 124679 w 446163"/>
                  <a:gd name="connsiteY55" fmla="*/ 243870 h 487738"/>
                  <a:gd name="connsiteX56" fmla="*/ 127117 w 446163"/>
                  <a:gd name="connsiteY56" fmla="*/ 248748 h 487738"/>
                  <a:gd name="connsiteX57" fmla="*/ 145470 w 446163"/>
                  <a:gd name="connsiteY57" fmla="*/ 274354 h 487738"/>
                  <a:gd name="connsiteX58" fmla="*/ 84382 w 446163"/>
                  <a:gd name="connsiteY58" fmla="*/ 309716 h 487738"/>
                  <a:gd name="connsiteX59" fmla="*/ 59933 w 446163"/>
                  <a:gd name="connsiteY59" fmla="*/ 296303 h 487738"/>
                  <a:gd name="connsiteX60" fmla="*/ 59933 w 446163"/>
                  <a:gd name="connsiteY60" fmla="*/ 195096 h 487738"/>
                  <a:gd name="connsiteX61" fmla="*/ 184613 w 446163"/>
                  <a:gd name="connsiteY61" fmla="*/ 79258 h 487738"/>
                  <a:gd name="connsiteX62" fmla="*/ 188270 w 446163"/>
                  <a:gd name="connsiteY62" fmla="*/ 84135 h 487738"/>
                  <a:gd name="connsiteX63" fmla="*/ 212718 w 446163"/>
                  <a:gd name="connsiteY63" fmla="*/ 97548 h 487738"/>
                  <a:gd name="connsiteX64" fmla="*/ 212718 w 446163"/>
                  <a:gd name="connsiteY64" fmla="*/ 181683 h 487738"/>
                  <a:gd name="connsiteX65" fmla="*/ 165041 w 446163"/>
                  <a:gd name="connsiteY65" fmla="*/ 197535 h 487738"/>
                  <a:gd name="connsiteX66" fmla="*/ 97793 w 446163"/>
                  <a:gd name="connsiteY66" fmla="*/ 158516 h 487738"/>
                  <a:gd name="connsiteX67" fmla="*/ 96574 w 446163"/>
                  <a:gd name="connsiteY67" fmla="*/ 129251 h 487738"/>
                  <a:gd name="connsiteX68" fmla="*/ 184613 w 446163"/>
                  <a:gd name="connsiteY68" fmla="*/ 79258 h 487738"/>
                  <a:gd name="connsiteX69" fmla="*/ 257957 w 446163"/>
                  <a:gd name="connsiteY69" fmla="*/ 84135 h 487738"/>
                  <a:gd name="connsiteX70" fmla="*/ 260395 w 446163"/>
                  <a:gd name="connsiteY70" fmla="*/ 80477 h 487738"/>
                  <a:gd name="connsiteX71" fmla="*/ 347151 w 446163"/>
                  <a:gd name="connsiteY71" fmla="*/ 130470 h 487738"/>
                  <a:gd name="connsiteX72" fmla="*/ 345932 w 446163"/>
                  <a:gd name="connsiteY72" fmla="*/ 158516 h 487738"/>
                  <a:gd name="connsiteX73" fmla="*/ 281121 w 446163"/>
                  <a:gd name="connsiteY73" fmla="*/ 197535 h 487738"/>
                  <a:gd name="connsiteX74" fmla="*/ 235947 w 446163"/>
                  <a:gd name="connsiteY74" fmla="*/ 181683 h 487738"/>
                  <a:gd name="connsiteX75" fmla="*/ 235947 w 446163"/>
                  <a:gd name="connsiteY75" fmla="*/ 96329 h 487738"/>
                  <a:gd name="connsiteX76" fmla="*/ 257957 w 446163"/>
                  <a:gd name="connsiteY76" fmla="*/ 84135 h 487738"/>
                  <a:gd name="connsiteX77" fmla="*/ 284844 w 446163"/>
                  <a:gd name="connsiteY77" fmla="*/ 258502 h 487738"/>
                  <a:gd name="connsiteX78" fmla="*/ 162603 w 446163"/>
                  <a:gd name="connsiteY78" fmla="*/ 258502 h 487738"/>
                  <a:gd name="connsiteX79" fmla="*/ 150346 w 446163"/>
                  <a:gd name="connsiteY79" fmla="*/ 243870 h 487738"/>
                  <a:gd name="connsiteX80" fmla="*/ 162603 w 446163"/>
                  <a:gd name="connsiteY80" fmla="*/ 229238 h 487738"/>
                  <a:gd name="connsiteX81" fmla="*/ 284844 w 446163"/>
                  <a:gd name="connsiteY81" fmla="*/ 229238 h 487738"/>
                  <a:gd name="connsiteX82" fmla="*/ 297036 w 446163"/>
                  <a:gd name="connsiteY82" fmla="*/ 243870 h 487738"/>
                  <a:gd name="connsiteX83" fmla="*/ 284844 w 446163"/>
                  <a:gd name="connsiteY83" fmla="*/ 258502 h 487738"/>
                  <a:gd name="connsiteX84" fmla="*/ 360626 w 446163"/>
                  <a:gd name="connsiteY84" fmla="*/ 309716 h 487738"/>
                  <a:gd name="connsiteX85" fmla="*/ 360626 w 446163"/>
                  <a:gd name="connsiteY85" fmla="*/ 309716 h 487738"/>
                  <a:gd name="connsiteX86" fmla="*/ 299474 w 446163"/>
                  <a:gd name="connsiteY86" fmla="*/ 275574 h 487738"/>
                  <a:gd name="connsiteX87" fmla="*/ 300693 w 446163"/>
                  <a:gd name="connsiteY87" fmla="*/ 274354 h 487738"/>
                  <a:gd name="connsiteX88" fmla="*/ 319045 w 446163"/>
                  <a:gd name="connsiteY88" fmla="*/ 248748 h 487738"/>
                  <a:gd name="connsiteX89" fmla="*/ 321484 w 446163"/>
                  <a:gd name="connsiteY89" fmla="*/ 243870 h 487738"/>
                  <a:gd name="connsiteX90" fmla="*/ 319045 w 446163"/>
                  <a:gd name="connsiteY90" fmla="*/ 238993 h 487738"/>
                  <a:gd name="connsiteX91" fmla="*/ 300693 w 446163"/>
                  <a:gd name="connsiteY91" fmla="*/ 213386 h 487738"/>
                  <a:gd name="connsiteX92" fmla="*/ 359343 w 446163"/>
                  <a:gd name="connsiteY92" fmla="*/ 179245 h 487738"/>
                  <a:gd name="connsiteX93" fmla="*/ 361846 w 446163"/>
                  <a:gd name="connsiteY93" fmla="*/ 181683 h 487738"/>
                  <a:gd name="connsiteX94" fmla="*/ 385011 w 446163"/>
                  <a:gd name="connsiteY94" fmla="*/ 195096 h 487738"/>
                  <a:gd name="connsiteX95" fmla="*/ 385011 w 446163"/>
                  <a:gd name="connsiteY95" fmla="*/ 297522 h 487738"/>
                  <a:gd name="connsiteX96" fmla="*/ 360626 w 446163"/>
                  <a:gd name="connsiteY96" fmla="*/ 309716 h 487738"/>
                  <a:gd name="connsiteX97" fmla="*/ 376476 w 446163"/>
                  <a:gd name="connsiteY97" fmla="*/ 128032 h 487738"/>
                  <a:gd name="connsiteX98" fmla="*/ 414399 w 446163"/>
                  <a:gd name="connsiteY98" fmla="*/ 128032 h 487738"/>
                  <a:gd name="connsiteX99" fmla="*/ 421715 w 446163"/>
                  <a:gd name="connsiteY99" fmla="*/ 146322 h 487738"/>
                  <a:gd name="connsiteX100" fmla="*/ 414399 w 446163"/>
                  <a:gd name="connsiteY100" fmla="*/ 164613 h 487738"/>
                  <a:gd name="connsiteX101" fmla="*/ 394828 w 446163"/>
                  <a:gd name="connsiteY101" fmla="*/ 171928 h 487738"/>
                  <a:gd name="connsiteX102" fmla="*/ 376476 w 446163"/>
                  <a:gd name="connsiteY102" fmla="*/ 164613 h 487738"/>
                  <a:gd name="connsiteX103" fmla="*/ 372818 w 446163"/>
                  <a:gd name="connsiteY103" fmla="*/ 131690 h 487738"/>
                  <a:gd name="connsiteX104" fmla="*/ 376476 w 446163"/>
                  <a:gd name="connsiteY104" fmla="*/ 128032 h 487738"/>
                  <a:gd name="connsiteX105" fmla="*/ 204119 w 446163"/>
                  <a:gd name="connsiteY105" fmla="*/ 30484 h 487738"/>
                  <a:gd name="connsiteX106" fmla="*/ 242043 w 446163"/>
                  <a:gd name="connsiteY106" fmla="*/ 30484 h 487738"/>
                  <a:gd name="connsiteX107" fmla="*/ 246920 w 446163"/>
                  <a:gd name="connsiteY107" fmla="*/ 60968 h 487738"/>
                  <a:gd name="connsiteX108" fmla="*/ 242043 w 446163"/>
                  <a:gd name="connsiteY108" fmla="*/ 68284 h 487738"/>
                  <a:gd name="connsiteX109" fmla="*/ 204119 w 446163"/>
                  <a:gd name="connsiteY109" fmla="*/ 68284 h 487738"/>
                  <a:gd name="connsiteX110" fmla="*/ 198024 w 446163"/>
                  <a:gd name="connsiteY110" fmla="*/ 59748 h 487738"/>
                  <a:gd name="connsiteX111" fmla="*/ 204119 w 446163"/>
                  <a:gd name="connsiteY111" fmla="*/ 30484 h 487738"/>
                  <a:gd name="connsiteX112" fmla="*/ 23229 w 446163"/>
                  <a:gd name="connsiteY112" fmla="*/ 146322 h 487738"/>
                  <a:gd name="connsiteX113" fmla="*/ 30608 w 446163"/>
                  <a:gd name="connsiteY113" fmla="*/ 128032 h 487738"/>
                  <a:gd name="connsiteX114" fmla="*/ 68468 w 446163"/>
                  <a:gd name="connsiteY114" fmla="*/ 128032 h 487738"/>
                  <a:gd name="connsiteX115" fmla="*/ 72125 w 446163"/>
                  <a:gd name="connsiteY115" fmla="*/ 131690 h 487738"/>
                  <a:gd name="connsiteX116" fmla="*/ 68468 w 446163"/>
                  <a:gd name="connsiteY116" fmla="*/ 165832 h 487738"/>
                  <a:gd name="connsiteX117" fmla="*/ 48896 w 446163"/>
                  <a:gd name="connsiteY117" fmla="*/ 173148 h 487738"/>
                  <a:gd name="connsiteX118" fmla="*/ 30608 w 446163"/>
                  <a:gd name="connsiteY118" fmla="*/ 165832 h 487738"/>
                  <a:gd name="connsiteX119" fmla="*/ 23229 w 446163"/>
                  <a:gd name="connsiteY119" fmla="*/ 146322 h 487738"/>
                  <a:gd name="connsiteX120" fmla="*/ 30608 w 446163"/>
                  <a:gd name="connsiteY120" fmla="*/ 363367 h 487738"/>
                  <a:gd name="connsiteX121" fmla="*/ 23229 w 446163"/>
                  <a:gd name="connsiteY121" fmla="*/ 345079 h 487738"/>
                  <a:gd name="connsiteX122" fmla="*/ 30608 w 446163"/>
                  <a:gd name="connsiteY122" fmla="*/ 326785 h 487738"/>
                  <a:gd name="connsiteX123" fmla="*/ 48896 w 446163"/>
                  <a:gd name="connsiteY123" fmla="*/ 319470 h 487738"/>
                  <a:gd name="connsiteX124" fmla="*/ 68468 w 446163"/>
                  <a:gd name="connsiteY124" fmla="*/ 326785 h 487738"/>
                  <a:gd name="connsiteX125" fmla="*/ 72125 w 446163"/>
                  <a:gd name="connsiteY125" fmla="*/ 358490 h 487738"/>
                  <a:gd name="connsiteX126" fmla="*/ 68468 w 446163"/>
                  <a:gd name="connsiteY126" fmla="*/ 364586 h 487738"/>
                  <a:gd name="connsiteX127" fmla="*/ 30608 w 446163"/>
                  <a:gd name="connsiteY127" fmla="*/ 363367 h 487738"/>
                  <a:gd name="connsiteX128" fmla="*/ 242043 w 446163"/>
                  <a:gd name="connsiteY128" fmla="*/ 457258 h 487738"/>
                  <a:gd name="connsiteX129" fmla="*/ 204119 w 446163"/>
                  <a:gd name="connsiteY129" fmla="*/ 457258 h 487738"/>
                  <a:gd name="connsiteX130" fmla="*/ 198024 w 446163"/>
                  <a:gd name="connsiteY130" fmla="*/ 427991 h 487738"/>
                  <a:gd name="connsiteX131" fmla="*/ 204119 w 446163"/>
                  <a:gd name="connsiteY131" fmla="*/ 419457 h 487738"/>
                  <a:gd name="connsiteX132" fmla="*/ 242043 w 446163"/>
                  <a:gd name="connsiteY132" fmla="*/ 419457 h 487738"/>
                  <a:gd name="connsiteX133" fmla="*/ 246920 w 446163"/>
                  <a:gd name="connsiteY133" fmla="*/ 426772 h 487738"/>
                  <a:gd name="connsiteX134" fmla="*/ 242043 w 446163"/>
                  <a:gd name="connsiteY134" fmla="*/ 457258 h 487738"/>
                  <a:gd name="connsiteX135" fmla="*/ 414399 w 446163"/>
                  <a:gd name="connsiteY135" fmla="*/ 363367 h 487738"/>
                  <a:gd name="connsiteX136" fmla="*/ 376476 w 446163"/>
                  <a:gd name="connsiteY136" fmla="*/ 363367 h 487738"/>
                  <a:gd name="connsiteX137" fmla="*/ 371600 w 446163"/>
                  <a:gd name="connsiteY137" fmla="*/ 357271 h 487738"/>
                  <a:gd name="connsiteX138" fmla="*/ 376476 w 446163"/>
                  <a:gd name="connsiteY138" fmla="*/ 325566 h 487738"/>
                  <a:gd name="connsiteX139" fmla="*/ 394828 w 446163"/>
                  <a:gd name="connsiteY139" fmla="*/ 318250 h 487738"/>
                  <a:gd name="connsiteX140" fmla="*/ 414399 w 446163"/>
                  <a:gd name="connsiteY140" fmla="*/ 325566 h 487738"/>
                  <a:gd name="connsiteX141" fmla="*/ 421715 w 446163"/>
                  <a:gd name="connsiteY141" fmla="*/ 343860 h 487738"/>
                  <a:gd name="connsiteX142" fmla="*/ 414399 w 446163"/>
                  <a:gd name="connsiteY142" fmla="*/ 363367 h 487738"/>
                  <a:gd name="connsiteX143" fmla="*/ 253016 w 446163"/>
                  <a:gd name="connsiteY143" fmla="*/ 243870 h 487738"/>
                  <a:gd name="connsiteX144" fmla="*/ 224911 w 446163"/>
                  <a:gd name="connsiteY144" fmla="*/ 271916 h 487738"/>
                  <a:gd name="connsiteX145" fmla="*/ 196805 w 446163"/>
                  <a:gd name="connsiteY145" fmla="*/ 243870 h 487738"/>
                  <a:gd name="connsiteX146" fmla="*/ 224911 w 446163"/>
                  <a:gd name="connsiteY146" fmla="*/ 215825 h 487738"/>
                  <a:gd name="connsiteX147" fmla="*/ 253016 w 446163"/>
                  <a:gd name="connsiteY147" fmla="*/ 243870 h 48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446163" h="487738">
                    <a:moveTo>
                      <a:pt x="405801" y="297522"/>
                    </a:moveTo>
                    <a:lnTo>
                      <a:pt x="405801" y="195096"/>
                    </a:lnTo>
                    <a:cubicBezTo>
                      <a:pt x="415619" y="192657"/>
                      <a:pt x="424153" y="187780"/>
                      <a:pt x="430250" y="180464"/>
                    </a:cubicBezTo>
                    <a:cubicBezTo>
                      <a:pt x="440067" y="170709"/>
                      <a:pt x="444944" y="158516"/>
                      <a:pt x="444944" y="145103"/>
                    </a:cubicBezTo>
                    <a:cubicBezTo>
                      <a:pt x="444944" y="131690"/>
                      <a:pt x="440067" y="119496"/>
                      <a:pt x="430250" y="109741"/>
                    </a:cubicBezTo>
                    <a:cubicBezTo>
                      <a:pt x="410678" y="90232"/>
                      <a:pt x="380134" y="90232"/>
                      <a:pt x="360626" y="109741"/>
                    </a:cubicBezTo>
                    <a:lnTo>
                      <a:pt x="271369" y="60968"/>
                    </a:lnTo>
                    <a:cubicBezTo>
                      <a:pt x="275026" y="45116"/>
                      <a:pt x="270149" y="26826"/>
                      <a:pt x="257957" y="14632"/>
                    </a:cubicBezTo>
                    <a:cubicBezTo>
                      <a:pt x="238386" y="-4877"/>
                      <a:pt x="207842" y="-4877"/>
                      <a:pt x="188270" y="14632"/>
                    </a:cubicBezTo>
                    <a:cubicBezTo>
                      <a:pt x="176014" y="26826"/>
                      <a:pt x="171137" y="42677"/>
                      <a:pt x="174795" y="58529"/>
                    </a:cubicBezTo>
                    <a:lnTo>
                      <a:pt x="84382" y="110961"/>
                    </a:lnTo>
                    <a:cubicBezTo>
                      <a:pt x="64810" y="92671"/>
                      <a:pt x="34266" y="92671"/>
                      <a:pt x="14695" y="112181"/>
                    </a:cubicBezTo>
                    <a:cubicBezTo>
                      <a:pt x="4941" y="120716"/>
                      <a:pt x="0" y="132910"/>
                      <a:pt x="0" y="146322"/>
                    </a:cubicBezTo>
                    <a:cubicBezTo>
                      <a:pt x="0" y="159735"/>
                      <a:pt x="4941" y="171928"/>
                      <a:pt x="14695" y="181683"/>
                    </a:cubicBezTo>
                    <a:cubicBezTo>
                      <a:pt x="20791" y="187780"/>
                      <a:pt x="28170" y="192657"/>
                      <a:pt x="36704" y="193877"/>
                    </a:cubicBezTo>
                    <a:lnTo>
                      <a:pt x="36704" y="296303"/>
                    </a:lnTo>
                    <a:cubicBezTo>
                      <a:pt x="28170" y="298741"/>
                      <a:pt x="20791" y="302400"/>
                      <a:pt x="14695" y="308496"/>
                    </a:cubicBezTo>
                    <a:cubicBezTo>
                      <a:pt x="4941" y="319470"/>
                      <a:pt x="0" y="331662"/>
                      <a:pt x="0" y="345079"/>
                    </a:cubicBezTo>
                    <a:cubicBezTo>
                      <a:pt x="0" y="358490"/>
                      <a:pt x="4941" y="370682"/>
                      <a:pt x="14695" y="380436"/>
                    </a:cubicBezTo>
                    <a:cubicBezTo>
                      <a:pt x="24448" y="388970"/>
                      <a:pt x="36704" y="393854"/>
                      <a:pt x="48896" y="393854"/>
                    </a:cubicBezTo>
                    <a:cubicBezTo>
                      <a:pt x="61153" y="393854"/>
                      <a:pt x="74564" y="388970"/>
                      <a:pt x="84382" y="379217"/>
                    </a:cubicBezTo>
                    <a:lnTo>
                      <a:pt x="85600" y="377998"/>
                    </a:lnTo>
                    <a:lnTo>
                      <a:pt x="174795" y="429210"/>
                    </a:lnTo>
                    <a:cubicBezTo>
                      <a:pt x="172356" y="445066"/>
                      <a:pt x="177233" y="460916"/>
                      <a:pt x="188270" y="473108"/>
                    </a:cubicBezTo>
                    <a:cubicBezTo>
                      <a:pt x="198024" y="482862"/>
                      <a:pt x="210280" y="487738"/>
                      <a:pt x="223691" y="487738"/>
                    </a:cubicBezTo>
                    <a:cubicBezTo>
                      <a:pt x="235947" y="487738"/>
                      <a:pt x="249358" y="482862"/>
                      <a:pt x="259176" y="473108"/>
                    </a:cubicBezTo>
                    <a:cubicBezTo>
                      <a:pt x="271369" y="460916"/>
                      <a:pt x="276245" y="443847"/>
                      <a:pt x="272587" y="427991"/>
                    </a:cubicBezTo>
                    <a:lnTo>
                      <a:pt x="359343" y="377998"/>
                    </a:lnTo>
                    <a:cubicBezTo>
                      <a:pt x="359343" y="379217"/>
                      <a:pt x="360626" y="379217"/>
                      <a:pt x="360626" y="380436"/>
                    </a:cubicBezTo>
                    <a:cubicBezTo>
                      <a:pt x="370380" y="390190"/>
                      <a:pt x="382572" y="395073"/>
                      <a:pt x="396047" y="395073"/>
                    </a:cubicBezTo>
                    <a:cubicBezTo>
                      <a:pt x="408239" y="395073"/>
                      <a:pt x="421715" y="390190"/>
                      <a:pt x="431468" y="380436"/>
                    </a:cubicBezTo>
                    <a:cubicBezTo>
                      <a:pt x="441286" y="370682"/>
                      <a:pt x="446163" y="358490"/>
                      <a:pt x="446163" y="345079"/>
                    </a:cubicBezTo>
                    <a:cubicBezTo>
                      <a:pt x="446163" y="331662"/>
                      <a:pt x="441286" y="319470"/>
                      <a:pt x="431468" y="309716"/>
                    </a:cubicBezTo>
                    <a:cubicBezTo>
                      <a:pt x="422934" y="302400"/>
                      <a:pt x="414399" y="299960"/>
                      <a:pt x="405801" y="297522"/>
                    </a:cubicBezTo>
                    <a:close/>
                    <a:moveTo>
                      <a:pt x="261615" y="407265"/>
                    </a:moveTo>
                    <a:cubicBezTo>
                      <a:pt x="260395" y="406046"/>
                      <a:pt x="259176" y="404826"/>
                      <a:pt x="257957" y="403607"/>
                    </a:cubicBezTo>
                    <a:cubicBezTo>
                      <a:pt x="251797" y="397511"/>
                      <a:pt x="243263" y="392634"/>
                      <a:pt x="234728" y="391415"/>
                    </a:cubicBezTo>
                    <a:lnTo>
                      <a:pt x="234728" y="306057"/>
                    </a:lnTo>
                    <a:cubicBezTo>
                      <a:pt x="250578" y="304838"/>
                      <a:pt x="265272" y="298741"/>
                      <a:pt x="278683" y="290206"/>
                    </a:cubicBezTo>
                    <a:lnTo>
                      <a:pt x="347151" y="329223"/>
                    </a:lnTo>
                    <a:cubicBezTo>
                      <a:pt x="344713" y="337758"/>
                      <a:pt x="343494" y="347518"/>
                      <a:pt x="347151" y="357271"/>
                    </a:cubicBezTo>
                    <a:lnTo>
                      <a:pt x="261615" y="407265"/>
                    </a:lnTo>
                    <a:close/>
                    <a:moveTo>
                      <a:pt x="188270" y="403607"/>
                    </a:moveTo>
                    <a:cubicBezTo>
                      <a:pt x="187051" y="404826"/>
                      <a:pt x="184613" y="407265"/>
                      <a:pt x="183393" y="408484"/>
                    </a:cubicBezTo>
                    <a:lnTo>
                      <a:pt x="96574" y="358490"/>
                    </a:lnTo>
                    <a:cubicBezTo>
                      <a:pt x="99011" y="348737"/>
                      <a:pt x="99011" y="338977"/>
                      <a:pt x="96574" y="329223"/>
                    </a:cubicBezTo>
                    <a:lnTo>
                      <a:pt x="165041" y="288986"/>
                    </a:lnTo>
                    <a:cubicBezTo>
                      <a:pt x="179672" y="297522"/>
                      <a:pt x="195585" y="303619"/>
                      <a:pt x="212718" y="304838"/>
                    </a:cubicBezTo>
                    <a:lnTo>
                      <a:pt x="212718" y="390190"/>
                    </a:lnTo>
                    <a:cubicBezTo>
                      <a:pt x="204119" y="392634"/>
                      <a:pt x="195585" y="396292"/>
                      <a:pt x="188270" y="403607"/>
                    </a:cubicBezTo>
                    <a:close/>
                    <a:moveTo>
                      <a:pt x="59933" y="195096"/>
                    </a:moveTo>
                    <a:cubicBezTo>
                      <a:pt x="69687" y="192657"/>
                      <a:pt x="78285" y="189000"/>
                      <a:pt x="84382" y="181683"/>
                    </a:cubicBezTo>
                    <a:cubicBezTo>
                      <a:pt x="85600" y="180464"/>
                      <a:pt x="85600" y="180464"/>
                      <a:pt x="86820" y="179245"/>
                    </a:cubicBezTo>
                    <a:lnTo>
                      <a:pt x="146689" y="213386"/>
                    </a:lnTo>
                    <a:cubicBezTo>
                      <a:pt x="139374" y="220703"/>
                      <a:pt x="133278" y="229238"/>
                      <a:pt x="128337" y="238993"/>
                    </a:cubicBezTo>
                    <a:lnTo>
                      <a:pt x="124679" y="243870"/>
                    </a:lnTo>
                    <a:lnTo>
                      <a:pt x="127117" y="248748"/>
                    </a:lnTo>
                    <a:cubicBezTo>
                      <a:pt x="132058" y="258502"/>
                      <a:pt x="138155" y="267038"/>
                      <a:pt x="145470" y="274354"/>
                    </a:cubicBezTo>
                    <a:lnTo>
                      <a:pt x="84382" y="309716"/>
                    </a:lnTo>
                    <a:cubicBezTo>
                      <a:pt x="77002" y="302400"/>
                      <a:pt x="68468" y="298741"/>
                      <a:pt x="59933" y="296303"/>
                    </a:cubicBezTo>
                    <a:lnTo>
                      <a:pt x="59933" y="195096"/>
                    </a:lnTo>
                    <a:close/>
                    <a:moveTo>
                      <a:pt x="184613" y="79258"/>
                    </a:moveTo>
                    <a:cubicBezTo>
                      <a:pt x="185832" y="80477"/>
                      <a:pt x="187051" y="82916"/>
                      <a:pt x="188270" y="84135"/>
                    </a:cubicBezTo>
                    <a:cubicBezTo>
                      <a:pt x="195585" y="91452"/>
                      <a:pt x="204119" y="95109"/>
                      <a:pt x="212718" y="97548"/>
                    </a:cubicBezTo>
                    <a:lnTo>
                      <a:pt x="212718" y="181683"/>
                    </a:lnTo>
                    <a:cubicBezTo>
                      <a:pt x="195585" y="182903"/>
                      <a:pt x="179672" y="189000"/>
                      <a:pt x="165041" y="197535"/>
                    </a:cubicBezTo>
                    <a:lnTo>
                      <a:pt x="97793" y="158516"/>
                    </a:lnTo>
                    <a:cubicBezTo>
                      <a:pt x="100231" y="148761"/>
                      <a:pt x="100231" y="139006"/>
                      <a:pt x="96574" y="129251"/>
                    </a:cubicBezTo>
                    <a:lnTo>
                      <a:pt x="184613" y="79258"/>
                    </a:lnTo>
                    <a:close/>
                    <a:moveTo>
                      <a:pt x="257957" y="84135"/>
                    </a:moveTo>
                    <a:cubicBezTo>
                      <a:pt x="259176" y="82916"/>
                      <a:pt x="260395" y="81697"/>
                      <a:pt x="260395" y="80477"/>
                    </a:cubicBezTo>
                    <a:lnTo>
                      <a:pt x="347151" y="130470"/>
                    </a:lnTo>
                    <a:cubicBezTo>
                      <a:pt x="343494" y="140225"/>
                      <a:pt x="343494" y="149980"/>
                      <a:pt x="345932" y="158516"/>
                    </a:cubicBezTo>
                    <a:lnTo>
                      <a:pt x="281121" y="197535"/>
                    </a:lnTo>
                    <a:cubicBezTo>
                      <a:pt x="267710" y="189000"/>
                      <a:pt x="251797" y="182903"/>
                      <a:pt x="235947" y="181683"/>
                    </a:cubicBezTo>
                    <a:lnTo>
                      <a:pt x="235947" y="96329"/>
                    </a:lnTo>
                    <a:cubicBezTo>
                      <a:pt x="243263" y="95109"/>
                      <a:pt x="251797" y="90232"/>
                      <a:pt x="257957" y="84135"/>
                    </a:cubicBezTo>
                    <a:close/>
                    <a:moveTo>
                      <a:pt x="284844" y="258502"/>
                    </a:moveTo>
                    <a:cubicBezTo>
                      <a:pt x="250578" y="292645"/>
                      <a:pt x="196805" y="292645"/>
                      <a:pt x="162603" y="258502"/>
                    </a:cubicBezTo>
                    <a:cubicBezTo>
                      <a:pt x="157726" y="253625"/>
                      <a:pt x="154004" y="248748"/>
                      <a:pt x="150346" y="243870"/>
                    </a:cubicBezTo>
                    <a:cubicBezTo>
                      <a:pt x="154004" y="238993"/>
                      <a:pt x="157726" y="234115"/>
                      <a:pt x="162603" y="229238"/>
                    </a:cubicBezTo>
                    <a:cubicBezTo>
                      <a:pt x="196805" y="195096"/>
                      <a:pt x="250578" y="195096"/>
                      <a:pt x="284844" y="229238"/>
                    </a:cubicBezTo>
                    <a:cubicBezTo>
                      <a:pt x="289721" y="234115"/>
                      <a:pt x="293378" y="238993"/>
                      <a:pt x="297036" y="243870"/>
                    </a:cubicBezTo>
                    <a:cubicBezTo>
                      <a:pt x="292159" y="248748"/>
                      <a:pt x="288501" y="253625"/>
                      <a:pt x="284844" y="258502"/>
                    </a:cubicBezTo>
                    <a:close/>
                    <a:moveTo>
                      <a:pt x="360626" y="309716"/>
                    </a:moveTo>
                    <a:cubicBezTo>
                      <a:pt x="360626" y="309716"/>
                      <a:pt x="359343" y="309716"/>
                      <a:pt x="360626" y="309716"/>
                    </a:cubicBezTo>
                    <a:lnTo>
                      <a:pt x="299474" y="275574"/>
                    </a:lnTo>
                    <a:cubicBezTo>
                      <a:pt x="299474" y="275574"/>
                      <a:pt x="300693" y="275573"/>
                      <a:pt x="300693" y="274354"/>
                    </a:cubicBezTo>
                    <a:cubicBezTo>
                      <a:pt x="308008" y="267038"/>
                      <a:pt x="314168" y="258502"/>
                      <a:pt x="319045" y="248748"/>
                    </a:cubicBezTo>
                    <a:lnTo>
                      <a:pt x="321484" y="243870"/>
                    </a:lnTo>
                    <a:lnTo>
                      <a:pt x="319045" y="238993"/>
                    </a:lnTo>
                    <a:cubicBezTo>
                      <a:pt x="314168" y="229238"/>
                      <a:pt x="308008" y="220703"/>
                      <a:pt x="300693" y="213386"/>
                    </a:cubicBezTo>
                    <a:lnTo>
                      <a:pt x="359343" y="179245"/>
                    </a:lnTo>
                    <a:cubicBezTo>
                      <a:pt x="360626" y="180464"/>
                      <a:pt x="360626" y="180464"/>
                      <a:pt x="361846" y="181683"/>
                    </a:cubicBezTo>
                    <a:cubicBezTo>
                      <a:pt x="367942" y="187780"/>
                      <a:pt x="376476" y="192657"/>
                      <a:pt x="385011" y="195096"/>
                    </a:cubicBezTo>
                    <a:lnTo>
                      <a:pt x="385011" y="297522"/>
                    </a:lnTo>
                    <a:cubicBezTo>
                      <a:pt x="374038" y="298741"/>
                      <a:pt x="366723" y="303619"/>
                      <a:pt x="360626" y="309716"/>
                    </a:cubicBezTo>
                    <a:close/>
                    <a:moveTo>
                      <a:pt x="376476" y="128032"/>
                    </a:moveTo>
                    <a:cubicBezTo>
                      <a:pt x="387513" y="117058"/>
                      <a:pt x="403363" y="117058"/>
                      <a:pt x="414399" y="128032"/>
                    </a:cubicBezTo>
                    <a:cubicBezTo>
                      <a:pt x="419276" y="132910"/>
                      <a:pt x="421715" y="140225"/>
                      <a:pt x="421715" y="146322"/>
                    </a:cubicBezTo>
                    <a:cubicBezTo>
                      <a:pt x="421715" y="153638"/>
                      <a:pt x="419276" y="159735"/>
                      <a:pt x="414399" y="164613"/>
                    </a:cubicBezTo>
                    <a:cubicBezTo>
                      <a:pt x="409458" y="169490"/>
                      <a:pt x="402144" y="173148"/>
                      <a:pt x="394828" y="171928"/>
                    </a:cubicBezTo>
                    <a:cubicBezTo>
                      <a:pt x="387513" y="171928"/>
                      <a:pt x="381353" y="169490"/>
                      <a:pt x="376476" y="164613"/>
                    </a:cubicBezTo>
                    <a:cubicBezTo>
                      <a:pt x="367942" y="156077"/>
                      <a:pt x="365503" y="142664"/>
                      <a:pt x="372818" y="131690"/>
                    </a:cubicBezTo>
                    <a:cubicBezTo>
                      <a:pt x="374038" y="130470"/>
                      <a:pt x="375257" y="129251"/>
                      <a:pt x="376476" y="128032"/>
                    </a:cubicBezTo>
                    <a:close/>
                    <a:moveTo>
                      <a:pt x="204119" y="30484"/>
                    </a:moveTo>
                    <a:cubicBezTo>
                      <a:pt x="215157" y="19510"/>
                      <a:pt x="231006" y="19510"/>
                      <a:pt x="242043" y="30484"/>
                    </a:cubicBezTo>
                    <a:cubicBezTo>
                      <a:pt x="250578" y="39019"/>
                      <a:pt x="251797" y="51213"/>
                      <a:pt x="246920" y="60968"/>
                    </a:cubicBezTo>
                    <a:cubicBezTo>
                      <a:pt x="245701" y="63406"/>
                      <a:pt x="243263" y="65845"/>
                      <a:pt x="242043" y="68284"/>
                    </a:cubicBezTo>
                    <a:cubicBezTo>
                      <a:pt x="231006" y="79258"/>
                      <a:pt x="215157" y="79258"/>
                      <a:pt x="204119" y="68284"/>
                    </a:cubicBezTo>
                    <a:cubicBezTo>
                      <a:pt x="201681" y="65845"/>
                      <a:pt x="199243" y="63406"/>
                      <a:pt x="198024" y="59748"/>
                    </a:cubicBezTo>
                    <a:cubicBezTo>
                      <a:pt x="194366" y="49994"/>
                      <a:pt x="196805" y="37800"/>
                      <a:pt x="204119" y="30484"/>
                    </a:cubicBezTo>
                    <a:close/>
                    <a:moveTo>
                      <a:pt x="23229" y="146322"/>
                    </a:moveTo>
                    <a:cubicBezTo>
                      <a:pt x="23229" y="139006"/>
                      <a:pt x="25667" y="132910"/>
                      <a:pt x="30608" y="128032"/>
                    </a:cubicBezTo>
                    <a:cubicBezTo>
                      <a:pt x="41581" y="117058"/>
                      <a:pt x="57495" y="117058"/>
                      <a:pt x="68468" y="128032"/>
                    </a:cubicBezTo>
                    <a:cubicBezTo>
                      <a:pt x="69687" y="129251"/>
                      <a:pt x="70906" y="130470"/>
                      <a:pt x="72125" y="131690"/>
                    </a:cubicBezTo>
                    <a:cubicBezTo>
                      <a:pt x="79505" y="142664"/>
                      <a:pt x="78285" y="156077"/>
                      <a:pt x="68468" y="165832"/>
                    </a:cubicBezTo>
                    <a:cubicBezTo>
                      <a:pt x="63591" y="170709"/>
                      <a:pt x="56276" y="174367"/>
                      <a:pt x="48896" y="173148"/>
                    </a:cubicBezTo>
                    <a:cubicBezTo>
                      <a:pt x="41581" y="173148"/>
                      <a:pt x="35485" y="170709"/>
                      <a:pt x="30608" y="165832"/>
                    </a:cubicBezTo>
                    <a:cubicBezTo>
                      <a:pt x="25667" y="160954"/>
                      <a:pt x="23229" y="153638"/>
                      <a:pt x="23229" y="146322"/>
                    </a:cubicBezTo>
                    <a:close/>
                    <a:moveTo>
                      <a:pt x="30608" y="363367"/>
                    </a:moveTo>
                    <a:cubicBezTo>
                      <a:pt x="25667" y="358490"/>
                      <a:pt x="23229" y="351175"/>
                      <a:pt x="23229" y="345079"/>
                    </a:cubicBezTo>
                    <a:cubicBezTo>
                      <a:pt x="23229" y="337758"/>
                      <a:pt x="25667" y="331662"/>
                      <a:pt x="30608" y="326785"/>
                    </a:cubicBezTo>
                    <a:cubicBezTo>
                      <a:pt x="35485" y="321908"/>
                      <a:pt x="41581" y="319470"/>
                      <a:pt x="48896" y="319470"/>
                    </a:cubicBezTo>
                    <a:cubicBezTo>
                      <a:pt x="56276" y="319470"/>
                      <a:pt x="63591" y="321908"/>
                      <a:pt x="68468" y="326785"/>
                    </a:cubicBezTo>
                    <a:cubicBezTo>
                      <a:pt x="77002" y="335319"/>
                      <a:pt x="78285" y="348737"/>
                      <a:pt x="72125" y="358490"/>
                    </a:cubicBezTo>
                    <a:cubicBezTo>
                      <a:pt x="70906" y="360929"/>
                      <a:pt x="69687" y="362148"/>
                      <a:pt x="68468" y="364586"/>
                    </a:cubicBezTo>
                    <a:cubicBezTo>
                      <a:pt x="57495" y="374340"/>
                      <a:pt x="41581" y="374340"/>
                      <a:pt x="30608" y="363367"/>
                    </a:cubicBezTo>
                    <a:close/>
                    <a:moveTo>
                      <a:pt x="242043" y="457258"/>
                    </a:moveTo>
                    <a:cubicBezTo>
                      <a:pt x="231006" y="468231"/>
                      <a:pt x="215157" y="468231"/>
                      <a:pt x="204119" y="457258"/>
                    </a:cubicBezTo>
                    <a:cubicBezTo>
                      <a:pt x="196805" y="449943"/>
                      <a:pt x="194366" y="438964"/>
                      <a:pt x="198024" y="427991"/>
                    </a:cubicBezTo>
                    <a:cubicBezTo>
                      <a:pt x="199243" y="424334"/>
                      <a:pt x="201681" y="421895"/>
                      <a:pt x="204119" y="419457"/>
                    </a:cubicBezTo>
                    <a:cubicBezTo>
                      <a:pt x="215157" y="408484"/>
                      <a:pt x="231006" y="408484"/>
                      <a:pt x="242043" y="419457"/>
                    </a:cubicBezTo>
                    <a:cubicBezTo>
                      <a:pt x="244482" y="421895"/>
                      <a:pt x="245701" y="424334"/>
                      <a:pt x="246920" y="426772"/>
                    </a:cubicBezTo>
                    <a:cubicBezTo>
                      <a:pt x="251797" y="437745"/>
                      <a:pt x="250578" y="449943"/>
                      <a:pt x="242043" y="457258"/>
                    </a:cubicBezTo>
                    <a:close/>
                    <a:moveTo>
                      <a:pt x="414399" y="363367"/>
                    </a:moveTo>
                    <a:cubicBezTo>
                      <a:pt x="403363" y="374340"/>
                      <a:pt x="387513" y="374340"/>
                      <a:pt x="376476" y="363367"/>
                    </a:cubicBezTo>
                    <a:cubicBezTo>
                      <a:pt x="375257" y="360929"/>
                      <a:pt x="372818" y="359710"/>
                      <a:pt x="371600" y="357271"/>
                    </a:cubicBezTo>
                    <a:cubicBezTo>
                      <a:pt x="365503" y="347518"/>
                      <a:pt x="367942" y="334100"/>
                      <a:pt x="376476" y="325566"/>
                    </a:cubicBezTo>
                    <a:cubicBezTo>
                      <a:pt x="381353" y="320689"/>
                      <a:pt x="387513" y="318250"/>
                      <a:pt x="394828" y="318250"/>
                    </a:cubicBezTo>
                    <a:cubicBezTo>
                      <a:pt x="402144" y="318250"/>
                      <a:pt x="409458" y="320689"/>
                      <a:pt x="414399" y="325566"/>
                    </a:cubicBezTo>
                    <a:cubicBezTo>
                      <a:pt x="419276" y="330442"/>
                      <a:pt x="421715" y="337758"/>
                      <a:pt x="421715" y="343860"/>
                    </a:cubicBezTo>
                    <a:cubicBezTo>
                      <a:pt x="421715" y="352394"/>
                      <a:pt x="419276" y="358490"/>
                      <a:pt x="414399" y="363367"/>
                    </a:cubicBezTo>
                    <a:close/>
                    <a:moveTo>
                      <a:pt x="253016" y="243870"/>
                    </a:moveTo>
                    <a:cubicBezTo>
                      <a:pt x="253016" y="259722"/>
                      <a:pt x="240824" y="271916"/>
                      <a:pt x="224911" y="271916"/>
                    </a:cubicBezTo>
                    <a:cubicBezTo>
                      <a:pt x="209060" y="271916"/>
                      <a:pt x="196805" y="259722"/>
                      <a:pt x="196805" y="243870"/>
                    </a:cubicBezTo>
                    <a:cubicBezTo>
                      <a:pt x="196805" y="228019"/>
                      <a:pt x="209060" y="215825"/>
                      <a:pt x="224911" y="215825"/>
                    </a:cubicBezTo>
                    <a:cubicBezTo>
                      <a:pt x="239605" y="215825"/>
                      <a:pt x="253016" y="228019"/>
                      <a:pt x="253016" y="243870"/>
                    </a:cubicBezTo>
                    <a:close/>
                  </a:path>
                </a:pathLst>
              </a:custGeom>
              <a:solidFill>
                <a:srgbClr val="2D5967"/>
              </a:solidFill>
              <a:ln w="6417" cap="flat">
                <a:noFill/>
                <a:prstDash val="solid"/>
                <a:miter/>
              </a:ln>
            </p:spPr>
            <p:txBody>
              <a:bodyPr rtlCol="0" anchor="ctr"/>
              <a:lstStyle/>
              <a:p>
                <a:endParaRPr lang="en-US"/>
              </a:p>
            </p:txBody>
          </p:sp>
        </p:grpSp>
        <p:sp>
          <p:nvSpPr>
            <p:cNvPr id="112" name="TextBox 184">
              <a:extLst>
                <a:ext uri="{FF2B5EF4-FFF2-40B4-BE49-F238E27FC236}">
                  <a16:creationId xmlns:a16="http://schemas.microsoft.com/office/drawing/2014/main" id="{0D16BB0F-D0F8-C9D3-484C-DBB6D9303A0A}"/>
                </a:ext>
              </a:extLst>
            </p:cNvPr>
            <p:cNvSpPr txBox="1"/>
            <p:nvPr/>
          </p:nvSpPr>
          <p:spPr>
            <a:xfrm>
              <a:off x="8880740" y="2809441"/>
              <a:ext cx="1117853" cy="511048"/>
            </a:xfrm>
            <a:prstGeom prst="rect">
              <a:avLst/>
            </a:prstGeom>
            <a:noFill/>
          </p:spPr>
          <p:txBody>
            <a:bodyPr wrap="none" rtlCol="0">
              <a:spAutoFit/>
            </a:bodyPr>
            <a:lstStyle/>
            <a:p>
              <a:pPr algn="ctr"/>
              <a:r>
                <a:rPr lang="en-US" sz="1400" dirty="0">
                  <a:latin typeface="Oracle Sans"/>
                  <a:cs typeface="Oracle Sans"/>
                  <a:sym typeface="Oracle Sans"/>
                  <a:rtl val="0"/>
                </a:rPr>
                <a:t>Generative </a:t>
              </a:r>
            </a:p>
            <a:p>
              <a:pPr algn="ctr"/>
              <a:r>
                <a:rPr lang="en-US" sz="1400" dirty="0">
                  <a:latin typeface="Oracle Sans"/>
                  <a:cs typeface="Oracle Sans"/>
                  <a:sym typeface="Oracle Sans"/>
                  <a:rtl val="0"/>
                </a:rPr>
                <a:t>AI Agents</a:t>
              </a:r>
              <a:endParaRPr lang="en-US" sz="1400" spc="0" baseline="0" dirty="0">
                <a:solidFill>
                  <a:srgbClr val="000000"/>
                </a:solidFill>
                <a:latin typeface="Oracle Sans"/>
                <a:cs typeface="Oracle Sans"/>
                <a:sym typeface="Oracle Sans"/>
                <a:rtl val="0"/>
              </a:endParaRPr>
            </a:p>
          </p:txBody>
        </p:sp>
      </p:grpSp>
      <p:sp>
        <p:nvSpPr>
          <p:cNvPr id="118" name="Rectangle 46">
            <a:extLst>
              <a:ext uri="{FF2B5EF4-FFF2-40B4-BE49-F238E27FC236}">
                <a16:creationId xmlns:a16="http://schemas.microsoft.com/office/drawing/2014/main" id="{4D2D4E0E-73CF-CCCF-890B-A6AC319A5967}"/>
              </a:ext>
            </a:extLst>
          </p:cNvPr>
          <p:cNvSpPr/>
          <p:nvPr/>
        </p:nvSpPr>
        <p:spPr>
          <a:xfrm>
            <a:off x="11170474" y="6186413"/>
            <a:ext cx="2252127" cy="1151281"/>
          </a:xfrm>
          <a:prstGeom prst="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67501" rIns="67501" anchor="t"/>
          <a:lstStyle/>
          <a:p>
            <a:r>
              <a:rPr lang="ja-JP" altLang="en-US" sz="14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生成</a:t>
            </a:r>
            <a:r>
              <a:rPr lang="en-US" altLang="ja-JP" sz="1400" dirty="0">
                <a:solidFill>
                  <a:srgbClr val="161513"/>
                </a:solidFill>
                <a:latin typeface="Meiryo UI" panose="020B0604030504040204" pitchFamily="50" charset="-128"/>
                <a:ea typeface="Meiryo UI" panose="020B0604030504040204" pitchFamily="50" charset="-128"/>
                <a:cs typeface="Oracle Sans" panose="020B0503020204020204" pitchFamily="34" charset="0"/>
              </a:rPr>
              <a:t>AI</a:t>
            </a:r>
          </a:p>
        </p:txBody>
      </p:sp>
      <p:cxnSp>
        <p:nvCxnSpPr>
          <p:cNvPr id="2" name="直線矢印コネクタ 1">
            <a:extLst>
              <a:ext uri="{FF2B5EF4-FFF2-40B4-BE49-F238E27FC236}">
                <a16:creationId xmlns:a16="http://schemas.microsoft.com/office/drawing/2014/main" id="{3AB81710-1063-F246-C438-1AEBFC48C50D}"/>
              </a:ext>
            </a:extLst>
          </p:cNvPr>
          <p:cNvCxnSpPr>
            <a:cxnSpLocks/>
          </p:cNvCxnSpPr>
          <p:nvPr/>
        </p:nvCxnSpPr>
        <p:spPr>
          <a:xfrm>
            <a:off x="8449433" y="6724470"/>
            <a:ext cx="252500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直線矢印コネクタ 4">
            <a:extLst>
              <a:ext uri="{FF2B5EF4-FFF2-40B4-BE49-F238E27FC236}">
                <a16:creationId xmlns:a16="http://schemas.microsoft.com/office/drawing/2014/main" id="{D5D03DAB-9E68-008B-B05D-E22ACA628D2C}"/>
              </a:ext>
            </a:extLst>
          </p:cNvPr>
          <p:cNvCxnSpPr>
            <a:cxnSpLocks/>
          </p:cNvCxnSpPr>
          <p:nvPr/>
        </p:nvCxnSpPr>
        <p:spPr>
          <a:xfrm>
            <a:off x="8452467" y="5855352"/>
            <a:ext cx="0" cy="870962"/>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3" name="OTag">
            <a:extLst>
              <a:ext uri="{FF2B5EF4-FFF2-40B4-BE49-F238E27FC236}">
                <a16:creationId xmlns:a16="http://schemas.microsoft.com/office/drawing/2014/main" id="{966E3BE4-AA9D-156E-CBB9-DF7F14B7FE32}"/>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07904" y="2465041"/>
            <a:ext cx="680321" cy="680320"/>
          </a:xfrm>
          <a:prstGeom prst="rect">
            <a:avLst/>
          </a:prstGeom>
        </p:spPr>
      </p:pic>
      <p:cxnSp>
        <p:nvCxnSpPr>
          <p:cNvPr id="239" name="直線矢印コネクタ 238">
            <a:extLst>
              <a:ext uri="{FF2B5EF4-FFF2-40B4-BE49-F238E27FC236}">
                <a16:creationId xmlns:a16="http://schemas.microsoft.com/office/drawing/2014/main" id="{157C011C-2606-E9C4-EEB7-15D4E0AC7899}"/>
              </a:ext>
            </a:extLst>
          </p:cNvPr>
          <p:cNvCxnSpPr>
            <a:cxnSpLocks/>
          </p:cNvCxnSpPr>
          <p:nvPr/>
        </p:nvCxnSpPr>
        <p:spPr>
          <a:xfrm>
            <a:off x="12878873" y="5099691"/>
            <a:ext cx="2137893" cy="9958"/>
          </a:xfrm>
          <a:prstGeom prst="straightConnector1">
            <a:avLst/>
          </a:prstGeom>
          <a:ln>
            <a:headEnd type="triangle"/>
            <a:tailEnd type="none"/>
          </a:ln>
        </p:spPr>
        <p:style>
          <a:lnRef idx="1">
            <a:schemeClr val="dk1"/>
          </a:lnRef>
          <a:fillRef idx="0">
            <a:schemeClr val="dk1"/>
          </a:fillRef>
          <a:effectRef idx="0">
            <a:schemeClr val="dk1"/>
          </a:effectRef>
          <a:fontRef idx="minor">
            <a:schemeClr val="tx1"/>
          </a:fontRef>
        </p:style>
      </p:cxnSp>
      <p:cxnSp>
        <p:nvCxnSpPr>
          <p:cNvPr id="264" name="直線矢印コネクタ 263">
            <a:extLst>
              <a:ext uri="{FF2B5EF4-FFF2-40B4-BE49-F238E27FC236}">
                <a16:creationId xmlns:a16="http://schemas.microsoft.com/office/drawing/2014/main" id="{298EEBE9-7648-4313-322B-C522B2D11585}"/>
              </a:ext>
            </a:extLst>
          </p:cNvPr>
          <p:cNvCxnSpPr>
            <a:cxnSpLocks/>
          </p:cNvCxnSpPr>
          <p:nvPr/>
        </p:nvCxnSpPr>
        <p:spPr>
          <a:xfrm>
            <a:off x="3116687" y="5087849"/>
            <a:ext cx="4801713" cy="154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6" name="直線矢印コネクタ 265">
            <a:extLst>
              <a:ext uri="{FF2B5EF4-FFF2-40B4-BE49-F238E27FC236}">
                <a16:creationId xmlns:a16="http://schemas.microsoft.com/office/drawing/2014/main" id="{291B47FA-2736-C06C-1A37-641463833F3A}"/>
              </a:ext>
            </a:extLst>
          </p:cNvPr>
          <p:cNvCxnSpPr>
            <a:cxnSpLocks/>
          </p:cNvCxnSpPr>
          <p:nvPr/>
        </p:nvCxnSpPr>
        <p:spPr>
          <a:xfrm flipV="1">
            <a:off x="4680294" y="8185194"/>
            <a:ext cx="1082955" cy="129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8" name="直線矢印コネクタ 267">
            <a:extLst>
              <a:ext uri="{FF2B5EF4-FFF2-40B4-BE49-F238E27FC236}">
                <a16:creationId xmlns:a16="http://schemas.microsoft.com/office/drawing/2014/main" id="{BF3D7F89-C01A-8D07-41EF-19C774A5FCB8}"/>
              </a:ext>
            </a:extLst>
          </p:cNvPr>
          <p:cNvCxnSpPr>
            <a:cxnSpLocks/>
          </p:cNvCxnSpPr>
          <p:nvPr/>
        </p:nvCxnSpPr>
        <p:spPr>
          <a:xfrm>
            <a:off x="4680294" y="5103265"/>
            <a:ext cx="0" cy="3105391"/>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nvGrpSpPr>
          <p:cNvPr id="76" name="Graphic 3">
            <a:extLst>
              <a:ext uri="{FF2B5EF4-FFF2-40B4-BE49-F238E27FC236}">
                <a16:creationId xmlns:a16="http://schemas.microsoft.com/office/drawing/2014/main" id="{39EB15D6-8EDE-725C-174E-BC945F2889DE}"/>
              </a:ext>
            </a:extLst>
          </p:cNvPr>
          <p:cNvGrpSpPr/>
          <p:nvPr/>
        </p:nvGrpSpPr>
        <p:grpSpPr>
          <a:xfrm>
            <a:off x="7989841" y="4837557"/>
            <a:ext cx="925253" cy="907102"/>
            <a:chOff x="9837220" y="2429394"/>
            <a:chExt cx="925253" cy="907102"/>
          </a:xfrm>
        </p:grpSpPr>
        <p:grpSp>
          <p:nvGrpSpPr>
            <p:cNvPr id="77" name="Graphic 3">
              <a:extLst>
                <a:ext uri="{FF2B5EF4-FFF2-40B4-BE49-F238E27FC236}">
                  <a16:creationId xmlns:a16="http://schemas.microsoft.com/office/drawing/2014/main" id="{08F6E6FE-B275-37FD-65A9-ADCF63E9192F}"/>
                </a:ext>
              </a:extLst>
            </p:cNvPr>
            <p:cNvGrpSpPr/>
            <p:nvPr/>
          </p:nvGrpSpPr>
          <p:grpSpPr>
            <a:xfrm>
              <a:off x="10013482" y="2429394"/>
              <a:ext cx="513347" cy="447750"/>
              <a:chOff x="10013482" y="2429394"/>
              <a:chExt cx="513347" cy="447750"/>
            </a:xfrm>
          </p:grpSpPr>
          <p:sp>
            <p:nvSpPr>
              <p:cNvPr id="92" name="Freeform: Shape 188">
                <a:extLst>
                  <a:ext uri="{FF2B5EF4-FFF2-40B4-BE49-F238E27FC236}">
                    <a16:creationId xmlns:a16="http://schemas.microsoft.com/office/drawing/2014/main" id="{BE012717-A27D-FC09-6FE0-65BEB62BCB40}"/>
                  </a:ext>
                </a:extLst>
              </p:cNvPr>
              <p:cNvSpPr/>
              <p:nvPr/>
            </p:nvSpPr>
            <p:spPr>
              <a:xfrm>
                <a:off x="10284400" y="2657656"/>
                <a:ext cx="237102" cy="214143"/>
              </a:xfrm>
              <a:custGeom>
                <a:avLst/>
                <a:gdLst>
                  <a:gd name="connsiteX0" fmla="*/ 0 w 237102"/>
                  <a:gd name="connsiteY0" fmla="*/ 214144 h 214143"/>
                  <a:gd name="connsiteX1" fmla="*/ 0 w 237102"/>
                  <a:gd name="connsiteY1" fmla="*/ 0 h 214143"/>
                  <a:gd name="connsiteX2" fmla="*/ 237103 w 237102"/>
                  <a:gd name="connsiteY2" fmla="*/ 0 h 214143"/>
                  <a:gd name="connsiteX3" fmla="*/ 237103 w 237102"/>
                  <a:gd name="connsiteY3" fmla="*/ 172145 h 214143"/>
                  <a:gd name="connsiteX4" fmla="*/ 75783 w 237102"/>
                  <a:gd name="connsiteY4" fmla="*/ 172145 h 214143"/>
                  <a:gd name="connsiteX5" fmla="*/ 43314 w 237102"/>
                  <a:gd name="connsiteY5" fmla="*/ 214144 h 214143"/>
                  <a:gd name="connsiteX6" fmla="*/ 0 w 237102"/>
                  <a:gd name="connsiteY6" fmla="*/ 214144 h 21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102" h="214143">
                    <a:moveTo>
                      <a:pt x="0" y="214144"/>
                    </a:moveTo>
                    <a:lnTo>
                      <a:pt x="0" y="0"/>
                    </a:lnTo>
                    <a:lnTo>
                      <a:pt x="237103" y="0"/>
                    </a:lnTo>
                    <a:lnTo>
                      <a:pt x="237103" y="172145"/>
                    </a:lnTo>
                    <a:lnTo>
                      <a:pt x="75783" y="172145"/>
                    </a:lnTo>
                    <a:lnTo>
                      <a:pt x="43314" y="214144"/>
                    </a:lnTo>
                    <a:lnTo>
                      <a:pt x="0" y="214144"/>
                    </a:lnTo>
                    <a:close/>
                  </a:path>
                </a:pathLst>
              </a:custGeom>
              <a:solidFill>
                <a:srgbClr val="FFFFFF"/>
              </a:solidFill>
              <a:ln w="6417" cap="flat">
                <a:noFill/>
                <a:prstDash val="solid"/>
                <a:miter/>
              </a:ln>
            </p:spPr>
            <p:txBody>
              <a:bodyPr rtlCol="0" anchor="ctr"/>
              <a:lstStyle/>
              <a:p>
                <a:endParaRPr lang="en-US"/>
              </a:p>
            </p:txBody>
          </p:sp>
          <p:sp>
            <p:nvSpPr>
              <p:cNvPr id="93" name="Freeform: Shape 190">
                <a:extLst>
                  <a:ext uri="{FF2B5EF4-FFF2-40B4-BE49-F238E27FC236}">
                    <a16:creationId xmlns:a16="http://schemas.microsoft.com/office/drawing/2014/main" id="{6445713F-FE66-4396-4A0B-11E46A5C15A5}"/>
                  </a:ext>
                </a:extLst>
              </p:cNvPr>
              <p:cNvSpPr/>
              <p:nvPr/>
            </p:nvSpPr>
            <p:spPr>
              <a:xfrm>
                <a:off x="10279011" y="2652341"/>
                <a:ext cx="247818" cy="224803"/>
              </a:xfrm>
              <a:custGeom>
                <a:avLst/>
                <a:gdLst>
                  <a:gd name="connsiteX0" fmla="*/ 237166 w 247818"/>
                  <a:gd name="connsiteY0" fmla="*/ 10659 h 224803"/>
                  <a:gd name="connsiteX1" fmla="*/ 237166 w 247818"/>
                  <a:gd name="connsiteY1" fmla="*/ 172147 h 224803"/>
                  <a:gd name="connsiteX2" fmla="*/ 78478 w 247818"/>
                  <a:gd name="connsiteY2" fmla="*/ 172147 h 224803"/>
                  <a:gd name="connsiteX3" fmla="*/ 46458 w 247818"/>
                  <a:gd name="connsiteY3" fmla="*/ 214145 h 224803"/>
                  <a:gd name="connsiteX4" fmla="*/ 10716 w 247818"/>
                  <a:gd name="connsiteY4" fmla="*/ 214145 h 224803"/>
                  <a:gd name="connsiteX5" fmla="*/ 10716 w 247818"/>
                  <a:gd name="connsiteY5" fmla="*/ 10659 h 224803"/>
                  <a:gd name="connsiteX6" fmla="*/ 237166 w 247818"/>
                  <a:gd name="connsiteY6" fmla="*/ 10659 h 224803"/>
                  <a:gd name="connsiteX7" fmla="*/ 247818 w 247818"/>
                  <a:gd name="connsiteY7" fmla="*/ 0 h 224803"/>
                  <a:gd name="connsiteX8" fmla="*/ 0 w 247818"/>
                  <a:gd name="connsiteY8" fmla="*/ 0 h 224803"/>
                  <a:gd name="connsiteX9" fmla="*/ 0 w 247818"/>
                  <a:gd name="connsiteY9" fmla="*/ 224804 h 224803"/>
                  <a:gd name="connsiteX10" fmla="*/ 51399 w 247818"/>
                  <a:gd name="connsiteY10" fmla="*/ 224804 h 224803"/>
                  <a:gd name="connsiteX11" fmla="*/ 54607 w 247818"/>
                  <a:gd name="connsiteY11" fmla="*/ 220646 h 224803"/>
                  <a:gd name="connsiteX12" fmla="*/ 83740 w 247818"/>
                  <a:gd name="connsiteY12" fmla="*/ 182806 h 224803"/>
                  <a:gd name="connsiteX13" fmla="*/ 247818 w 247818"/>
                  <a:gd name="connsiteY13" fmla="*/ 182806 h 224803"/>
                  <a:gd name="connsiteX14" fmla="*/ 247818 w 247818"/>
                  <a:gd name="connsiteY14" fmla="*/ 0 h 224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7818" h="224803">
                    <a:moveTo>
                      <a:pt x="237166" y="10659"/>
                    </a:moveTo>
                    <a:lnTo>
                      <a:pt x="237166" y="172147"/>
                    </a:lnTo>
                    <a:lnTo>
                      <a:pt x="78478" y="172147"/>
                    </a:lnTo>
                    <a:lnTo>
                      <a:pt x="46458" y="214145"/>
                    </a:lnTo>
                    <a:lnTo>
                      <a:pt x="10716" y="214145"/>
                    </a:lnTo>
                    <a:lnTo>
                      <a:pt x="10716" y="10659"/>
                    </a:lnTo>
                    <a:lnTo>
                      <a:pt x="237166" y="10659"/>
                    </a:lnTo>
                    <a:close/>
                    <a:moveTo>
                      <a:pt x="247818" y="0"/>
                    </a:moveTo>
                    <a:lnTo>
                      <a:pt x="0" y="0"/>
                    </a:lnTo>
                    <a:lnTo>
                      <a:pt x="0" y="224804"/>
                    </a:lnTo>
                    <a:lnTo>
                      <a:pt x="51399" y="224804"/>
                    </a:lnTo>
                    <a:lnTo>
                      <a:pt x="54607" y="220646"/>
                    </a:lnTo>
                    <a:lnTo>
                      <a:pt x="83740" y="182806"/>
                    </a:lnTo>
                    <a:lnTo>
                      <a:pt x="247818" y="182806"/>
                    </a:lnTo>
                    <a:lnTo>
                      <a:pt x="247818" y="0"/>
                    </a:lnTo>
                    <a:close/>
                  </a:path>
                </a:pathLst>
              </a:custGeom>
              <a:solidFill>
                <a:srgbClr val="FFFFFF"/>
              </a:solidFill>
              <a:ln w="6417" cap="flat">
                <a:noFill/>
                <a:prstDash val="solid"/>
                <a:miter/>
              </a:ln>
            </p:spPr>
            <p:txBody>
              <a:bodyPr rtlCol="0" anchor="ctr"/>
              <a:lstStyle/>
              <a:p>
                <a:endParaRPr lang="en-US"/>
              </a:p>
            </p:txBody>
          </p:sp>
          <p:sp>
            <p:nvSpPr>
              <p:cNvPr id="94" name="Freeform: Shape 192">
                <a:extLst>
                  <a:ext uri="{FF2B5EF4-FFF2-40B4-BE49-F238E27FC236}">
                    <a16:creationId xmlns:a16="http://schemas.microsoft.com/office/drawing/2014/main" id="{A296540A-51F8-9A31-16BA-1287548B4D38}"/>
                  </a:ext>
                </a:extLst>
              </p:cNvPr>
              <p:cNvSpPr/>
              <p:nvPr/>
            </p:nvSpPr>
            <p:spPr>
              <a:xfrm>
                <a:off x="10022337" y="2434766"/>
                <a:ext cx="405287" cy="291640"/>
              </a:xfrm>
              <a:custGeom>
                <a:avLst/>
                <a:gdLst>
                  <a:gd name="connsiteX0" fmla="*/ 208162 w 405287"/>
                  <a:gd name="connsiteY0" fmla="*/ 291640 h 291640"/>
                  <a:gd name="connsiteX1" fmla="*/ 148357 w 405287"/>
                  <a:gd name="connsiteY1" fmla="*/ 214145 h 291640"/>
                  <a:gd name="connsiteX2" fmla="*/ 107225 w 405287"/>
                  <a:gd name="connsiteY2" fmla="*/ 214145 h 291640"/>
                  <a:gd name="connsiteX3" fmla="*/ 31443 w 405287"/>
                  <a:gd name="connsiteY3" fmla="*/ 182784 h 291640"/>
                  <a:gd name="connsiteX4" fmla="*/ 0 w 405287"/>
                  <a:gd name="connsiteY4" fmla="*/ 107073 h 291640"/>
                  <a:gd name="connsiteX5" fmla="*/ 31443 w 405287"/>
                  <a:gd name="connsiteY5" fmla="*/ 31361 h 291640"/>
                  <a:gd name="connsiteX6" fmla="*/ 107225 w 405287"/>
                  <a:gd name="connsiteY6" fmla="*/ 0 h 291640"/>
                  <a:gd name="connsiteX7" fmla="*/ 298062 w 405287"/>
                  <a:gd name="connsiteY7" fmla="*/ 0 h 291640"/>
                  <a:gd name="connsiteX8" fmla="*/ 373845 w 405287"/>
                  <a:gd name="connsiteY8" fmla="*/ 31361 h 291640"/>
                  <a:gd name="connsiteX9" fmla="*/ 405288 w 405287"/>
                  <a:gd name="connsiteY9" fmla="*/ 107073 h 291640"/>
                  <a:gd name="connsiteX10" fmla="*/ 373845 w 405287"/>
                  <a:gd name="connsiteY10" fmla="*/ 182784 h 291640"/>
                  <a:gd name="connsiteX11" fmla="*/ 298062 w 405287"/>
                  <a:gd name="connsiteY11" fmla="*/ 214145 h 291640"/>
                  <a:gd name="connsiteX12" fmla="*/ 253273 w 405287"/>
                  <a:gd name="connsiteY12" fmla="*/ 214145 h 291640"/>
                  <a:gd name="connsiteX13" fmla="*/ 253273 w 405287"/>
                  <a:gd name="connsiteY13" fmla="*/ 291640 h 291640"/>
                  <a:gd name="connsiteX14" fmla="*/ 208162 w 405287"/>
                  <a:gd name="connsiteY14" fmla="*/ 291640 h 29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287" h="291640">
                    <a:moveTo>
                      <a:pt x="208162" y="291640"/>
                    </a:moveTo>
                    <a:lnTo>
                      <a:pt x="148357" y="214145"/>
                    </a:lnTo>
                    <a:lnTo>
                      <a:pt x="107225" y="214145"/>
                    </a:lnTo>
                    <a:cubicBezTo>
                      <a:pt x="78799" y="214145"/>
                      <a:pt x="51527" y="202865"/>
                      <a:pt x="31443" y="182784"/>
                    </a:cubicBezTo>
                    <a:cubicBezTo>
                      <a:pt x="11294" y="162705"/>
                      <a:pt x="0" y="135470"/>
                      <a:pt x="0" y="107073"/>
                    </a:cubicBezTo>
                    <a:cubicBezTo>
                      <a:pt x="0" y="78676"/>
                      <a:pt x="11294" y="51441"/>
                      <a:pt x="31443" y="31361"/>
                    </a:cubicBezTo>
                    <a:cubicBezTo>
                      <a:pt x="51527" y="11281"/>
                      <a:pt x="78799" y="0"/>
                      <a:pt x="107225" y="0"/>
                    </a:cubicBezTo>
                    <a:lnTo>
                      <a:pt x="298062" y="0"/>
                    </a:lnTo>
                    <a:cubicBezTo>
                      <a:pt x="326489" y="0"/>
                      <a:pt x="353761" y="11281"/>
                      <a:pt x="373845" y="31361"/>
                    </a:cubicBezTo>
                    <a:cubicBezTo>
                      <a:pt x="393994" y="51441"/>
                      <a:pt x="405288" y="78676"/>
                      <a:pt x="405288" y="107073"/>
                    </a:cubicBezTo>
                    <a:cubicBezTo>
                      <a:pt x="405288" y="135470"/>
                      <a:pt x="393994" y="162705"/>
                      <a:pt x="373845" y="182784"/>
                    </a:cubicBezTo>
                    <a:cubicBezTo>
                      <a:pt x="353761" y="202865"/>
                      <a:pt x="326489" y="214145"/>
                      <a:pt x="298062" y="214145"/>
                    </a:cubicBezTo>
                    <a:lnTo>
                      <a:pt x="253273" y="214145"/>
                    </a:lnTo>
                    <a:lnTo>
                      <a:pt x="253273" y="291640"/>
                    </a:lnTo>
                    <a:lnTo>
                      <a:pt x="208162" y="291640"/>
                    </a:lnTo>
                    <a:close/>
                  </a:path>
                </a:pathLst>
              </a:custGeom>
              <a:solidFill>
                <a:srgbClr val="FFFFFF"/>
              </a:solidFill>
              <a:ln w="6417" cap="flat">
                <a:noFill/>
                <a:prstDash val="solid"/>
                <a:miter/>
              </a:ln>
            </p:spPr>
            <p:txBody>
              <a:bodyPr rtlCol="0" anchor="ctr"/>
              <a:lstStyle/>
              <a:p>
                <a:endParaRPr lang="en-US"/>
              </a:p>
            </p:txBody>
          </p:sp>
          <p:sp>
            <p:nvSpPr>
              <p:cNvPr id="95" name="Freeform: Shape 193">
                <a:extLst>
                  <a:ext uri="{FF2B5EF4-FFF2-40B4-BE49-F238E27FC236}">
                    <a16:creationId xmlns:a16="http://schemas.microsoft.com/office/drawing/2014/main" id="{A1A91A25-E822-0C8D-F790-450B8FC46CEE}"/>
                  </a:ext>
                </a:extLst>
              </p:cNvPr>
              <p:cNvSpPr/>
              <p:nvPr/>
            </p:nvSpPr>
            <p:spPr>
              <a:xfrm>
                <a:off x="10013482" y="2429394"/>
                <a:ext cx="422999" cy="302671"/>
              </a:xfrm>
              <a:custGeom>
                <a:avLst/>
                <a:gdLst>
                  <a:gd name="connsiteX0" fmla="*/ 306853 w 422999"/>
                  <a:gd name="connsiteY0" fmla="*/ 10715 h 302671"/>
                  <a:gd name="connsiteX1" fmla="*/ 346895 w 422999"/>
                  <a:gd name="connsiteY1" fmla="*/ 17492 h 302671"/>
                  <a:gd name="connsiteX2" fmla="*/ 381096 w 422999"/>
                  <a:gd name="connsiteY2" fmla="*/ 39321 h 302671"/>
                  <a:gd name="connsiteX3" fmla="*/ 404068 w 422999"/>
                  <a:gd name="connsiteY3" fmla="*/ 72742 h 302671"/>
                  <a:gd name="connsiteX4" fmla="*/ 412154 w 422999"/>
                  <a:gd name="connsiteY4" fmla="*/ 112457 h 302671"/>
                  <a:gd name="connsiteX5" fmla="*/ 404068 w 422999"/>
                  <a:gd name="connsiteY5" fmla="*/ 152173 h 302671"/>
                  <a:gd name="connsiteX6" fmla="*/ 381096 w 422999"/>
                  <a:gd name="connsiteY6" fmla="*/ 185593 h 302671"/>
                  <a:gd name="connsiteX7" fmla="*/ 346895 w 422999"/>
                  <a:gd name="connsiteY7" fmla="*/ 207423 h 302671"/>
                  <a:gd name="connsiteX8" fmla="*/ 306853 w 422999"/>
                  <a:gd name="connsiteY8" fmla="*/ 214200 h 302671"/>
                  <a:gd name="connsiteX9" fmla="*/ 256802 w 422999"/>
                  <a:gd name="connsiteY9" fmla="*/ 214200 h 302671"/>
                  <a:gd name="connsiteX10" fmla="*/ 256802 w 422999"/>
                  <a:gd name="connsiteY10" fmla="*/ 291693 h 302671"/>
                  <a:gd name="connsiteX11" fmla="*/ 219456 w 422999"/>
                  <a:gd name="connsiteY11" fmla="*/ 291693 h 302671"/>
                  <a:gd name="connsiteX12" fmla="*/ 159844 w 422999"/>
                  <a:gd name="connsiteY12" fmla="*/ 214200 h 302671"/>
                  <a:gd name="connsiteX13" fmla="*/ 116080 w 422999"/>
                  <a:gd name="connsiteY13" fmla="*/ 214200 h 302671"/>
                  <a:gd name="connsiteX14" fmla="*/ 76104 w 422999"/>
                  <a:gd name="connsiteY14" fmla="*/ 207423 h 302671"/>
                  <a:gd name="connsiteX15" fmla="*/ 41902 w 422999"/>
                  <a:gd name="connsiteY15" fmla="*/ 185593 h 302671"/>
                  <a:gd name="connsiteX16" fmla="*/ 18929 w 422999"/>
                  <a:gd name="connsiteY16" fmla="*/ 152173 h 302671"/>
                  <a:gd name="connsiteX17" fmla="*/ 10844 w 422999"/>
                  <a:gd name="connsiteY17" fmla="*/ 112457 h 302671"/>
                  <a:gd name="connsiteX18" fmla="*/ 18929 w 422999"/>
                  <a:gd name="connsiteY18" fmla="*/ 72742 h 302671"/>
                  <a:gd name="connsiteX19" fmla="*/ 41902 w 422999"/>
                  <a:gd name="connsiteY19" fmla="*/ 39321 h 302671"/>
                  <a:gd name="connsiteX20" fmla="*/ 76104 w 422999"/>
                  <a:gd name="connsiteY20" fmla="*/ 17492 h 302671"/>
                  <a:gd name="connsiteX21" fmla="*/ 116080 w 422999"/>
                  <a:gd name="connsiteY21" fmla="*/ 10715 h 302671"/>
                  <a:gd name="connsiteX22" fmla="*/ 306853 w 422999"/>
                  <a:gd name="connsiteY22" fmla="*/ 10715 h 302671"/>
                  <a:gd name="connsiteX23" fmla="*/ 306853 w 422999"/>
                  <a:gd name="connsiteY23" fmla="*/ 55 h 302671"/>
                  <a:gd name="connsiteX24" fmla="*/ 116080 w 422999"/>
                  <a:gd name="connsiteY24" fmla="*/ 55 h 302671"/>
                  <a:gd name="connsiteX25" fmla="*/ 71933 w 422999"/>
                  <a:gd name="connsiteY25" fmla="*/ 7596 h 302671"/>
                  <a:gd name="connsiteX26" fmla="*/ 34201 w 422999"/>
                  <a:gd name="connsiteY26" fmla="*/ 31725 h 302671"/>
                  <a:gd name="connsiteX27" fmla="*/ 8920 w 422999"/>
                  <a:gd name="connsiteY27" fmla="*/ 68624 h 302671"/>
                  <a:gd name="connsiteX28" fmla="*/ 0 w 422999"/>
                  <a:gd name="connsiteY28" fmla="*/ 112457 h 302671"/>
                  <a:gd name="connsiteX29" fmla="*/ 8920 w 422999"/>
                  <a:gd name="connsiteY29" fmla="*/ 156291 h 302671"/>
                  <a:gd name="connsiteX30" fmla="*/ 34201 w 422999"/>
                  <a:gd name="connsiteY30" fmla="*/ 193190 h 302671"/>
                  <a:gd name="connsiteX31" fmla="*/ 71933 w 422999"/>
                  <a:gd name="connsiteY31" fmla="*/ 217319 h 302671"/>
                  <a:gd name="connsiteX32" fmla="*/ 116080 w 422999"/>
                  <a:gd name="connsiteY32" fmla="*/ 224860 h 302671"/>
                  <a:gd name="connsiteX33" fmla="*/ 154517 w 422999"/>
                  <a:gd name="connsiteY33" fmla="*/ 224860 h 302671"/>
                  <a:gd name="connsiteX34" fmla="*/ 210986 w 422999"/>
                  <a:gd name="connsiteY34" fmla="*/ 298514 h 302671"/>
                  <a:gd name="connsiteX35" fmla="*/ 214194 w 422999"/>
                  <a:gd name="connsiteY35" fmla="*/ 302672 h 302671"/>
                  <a:gd name="connsiteX36" fmla="*/ 267582 w 422999"/>
                  <a:gd name="connsiteY36" fmla="*/ 302672 h 302671"/>
                  <a:gd name="connsiteX37" fmla="*/ 267582 w 422999"/>
                  <a:gd name="connsiteY37" fmla="*/ 224860 h 302671"/>
                  <a:gd name="connsiteX38" fmla="*/ 306982 w 422999"/>
                  <a:gd name="connsiteY38" fmla="*/ 224860 h 302671"/>
                  <a:gd name="connsiteX39" fmla="*/ 351129 w 422999"/>
                  <a:gd name="connsiteY39" fmla="*/ 217298 h 302671"/>
                  <a:gd name="connsiteX40" fmla="*/ 388860 w 422999"/>
                  <a:gd name="connsiteY40" fmla="*/ 193151 h 302671"/>
                  <a:gd name="connsiteX41" fmla="*/ 414143 w 422999"/>
                  <a:gd name="connsiteY41" fmla="*/ 156240 h 302671"/>
                  <a:gd name="connsiteX42" fmla="*/ 422999 w 422999"/>
                  <a:gd name="connsiteY42" fmla="*/ 112402 h 302671"/>
                  <a:gd name="connsiteX43" fmla="*/ 414079 w 422999"/>
                  <a:gd name="connsiteY43" fmla="*/ 68573 h 302671"/>
                  <a:gd name="connsiteX44" fmla="*/ 388732 w 422999"/>
                  <a:gd name="connsiteY44" fmla="*/ 31686 h 302671"/>
                  <a:gd name="connsiteX45" fmla="*/ 351001 w 422999"/>
                  <a:gd name="connsiteY45" fmla="*/ 7575 h 302671"/>
                  <a:gd name="connsiteX46" fmla="*/ 306853 w 422999"/>
                  <a:gd name="connsiteY46" fmla="*/ 55 h 30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22999" h="302671">
                    <a:moveTo>
                      <a:pt x="306853" y="10715"/>
                    </a:moveTo>
                    <a:cubicBezTo>
                      <a:pt x="320521" y="10273"/>
                      <a:pt x="334125" y="12578"/>
                      <a:pt x="346895" y="17492"/>
                    </a:cubicBezTo>
                    <a:cubicBezTo>
                      <a:pt x="359664" y="22407"/>
                      <a:pt x="371278" y="29830"/>
                      <a:pt x="381096" y="39321"/>
                    </a:cubicBezTo>
                    <a:cubicBezTo>
                      <a:pt x="390914" y="48813"/>
                      <a:pt x="398743" y="60178"/>
                      <a:pt x="404068" y="72742"/>
                    </a:cubicBezTo>
                    <a:cubicBezTo>
                      <a:pt x="409395" y="85306"/>
                      <a:pt x="412154" y="98812"/>
                      <a:pt x="412154" y="112457"/>
                    </a:cubicBezTo>
                    <a:cubicBezTo>
                      <a:pt x="412154" y="126103"/>
                      <a:pt x="409395" y="139609"/>
                      <a:pt x="404068" y="152173"/>
                    </a:cubicBezTo>
                    <a:cubicBezTo>
                      <a:pt x="398743" y="164737"/>
                      <a:pt x="390914" y="176102"/>
                      <a:pt x="381096" y="185593"/>
                    </a:cubicBezTo>
                    <a:cubicBezTo>
                      <a:pt x="371278" y="195085"/>
                      <a:pt x="359664" y="202508"/>
                      <a:pt x="346895" y="207423"/>
                    </a:cubicBezTo>
                    <a:cubicBezTo>
                      <a:pt x="334125" y="212337"/>
                      <a:pt x="320521" y="214642"/>
                      <a:pt x="306853" y="214200"/>
                    </a:cubicBezTo>
                    <a:lnTo>
                      <a:pt x="256802" y="214200"/>
                    </a:lnTo>
                    <a:lnTo>
                      <a:pt x="256802" y="291693"/>
                    </a:lnTo>
                    <a:lnTo>
                      <a:pt x="219456" y="291693"/>
                    </a:lnTo>
                    <a:lnTo>
                      <a:pt x="159844" y="214200"/>
                    </a:lnTo>
                    <a:lnTo>
                      <a:pt x="116080" y="214200"/>
                    </a:lnTo>
                    <a:cubicBezTo>
                      <a:pt x="102413" y="214642"/>
                      <a:pt x="88809" y="212337"/>
                      <a:pt x="76104" y="207423"/>
                    </a:cubicBezTo>
                    <a:cubicBezTo>
                      <a:pt x="63334" y="202508"/>
                      <a:pt x="51720" y="195085"/>
                      <a:pt x="41902" y="185593"/>
                    </a:cubicBezTo>
                    <a:cubicBezTo>
                      <a:pt x="32084" y="176102"/>
                      <a:pt x="24256" y="164737"/>
                      <a:pt x="18929" y="152173"/>
                    </a:cubicBezTo>
                    <a:cubicBezTo>
                      <a:pt x="13604" y="139609"/>
                      <a:pt x="10844" y="126103"/>
                      <a:pt x="10844" y="112457"/>
                    </a:cubicBezTo>
                    <a:cubicBezTo>
                      <a:pt x="10844" y="98812"/>
                      <a:pt x="13604" y="85306"/>
                      <a:pt x="18929" y="72742"/>
                    </a:cubicBezTo>
                    <a:cubicBezTo>
                      <a:pt x="24256" y="60178"/>
                      <a:pt x="32084" y="48813"/>
                      <a:pt x="41902" y="39321"/>
                    </a:cubicBezTo>
                    <a:cubicBezTo>
                      <a:pt x="51720" y="29830"/>
                      <a:pt x="63334" y="22407"/>
                      <a:pt x="76104" y="17492"/>
                    </a:cubicBezTo>
                    <a:cubicBezTo>
                      <a:pt x="88809" y="12578"/>
                      <a:pt x="102413" y="10273"/>
                      <a:pt x="116080" y="10715"/>
                    </a:cubicBezTo>
                    <a:lnTo>
                      <a:pt x="306853" y="10715"/>
                    </a:lnTo>
                    <a:close/>
                    <a:moveTo>
                      <a:pt x="306853" y="55"/>
                    </a:moveTo>
                    <a:lnTo>
                      <a:pt x="116080" y="55"/>
                    </a:lnTo>
                    <a:cubicBezTo>
                      <a:pt x="101001" y="-408"/>
                      <a:pt x="85986" y="2156"/>
                      <a:pt x="71933" y="7596"/>
                    </a:cubicBezTo>
                    <a:cubicBezTo>
                      <a:pt x="57880" y="13036"/>
                      <a:pt x="45046" y="21241"/>
                      <a:pt x="34201" y="31725"/>
                    </a:cubicBezTo>
                    <a:cubicBezTo>
                      <a:pt x="23422" y="42208"/>
                      <a:pt x="14759" y="54756"/>
                      <a:pt x="8920" y="68624"/>
                    </a:cubicBezTo>
                    <a:cubicBezTo>
                      <a:pt x="3016" y="82492"/>
                      <a:pt x="0" y="97398"/>
                      <a:pt x="0" y="112457"/>
                    </a:cubicBezTo>
                    <a:cubicBezTo>
                      <a:pt x="0" y="127516"/>
                      <a:pt x="3016" y="142423"/>
                      <a:pt x="8920" y="156291"/>
                    </a:cubicBezTo>
                    <a:cubicBezTo>
                      <a:pt x="14759" y="170159"/>
                      <a:pt x="23422" y="182707"/>
                      <a:pt x="34201" y="193190"/>
                    </a:cubicBezTo>
                    <a:cubicBezTo>
                      <a:pt x="45046" y="203673"/>
                      <a:pt x="57880" y="211879"/>
                      <a:pt x="71933" y="217319"/>
                    </a:cubicBezTo>
                    <a:cubicBezTo>
                      <a:pt x="85986" y="222759"/>
                      <a:pt x="101001" y="225323"/>
                      <a:pt x="116080" y="224860"/>
                    </a:cubicBezTo>
                    <a:lnTo>
                      <a:pt x="154517" y="224860"/>
                    </a:lnTo>
                    <a:lnTo>
                      <a:pt x="210986" y="298514"/>
                    </a:lnTo>
                    <a:lnTo>
                      <a:pt x="214194" y="302672"/>
                    </a:lnTo>
                    <a:lnTo>
                      <a:pt x="267582" y="302672"/>
                    </a:lnTo>
                    <a:lnTo>
                      <a:pt x="267582" y="224860"/>
                    </a:lnTo>
                    <a:lnTo>
                      <a:pt x="306982" y="224860"/>
                    </a:lnTo>
                    <a:cubicBezTo>
                      <a:pt x="322061" y="225316"/>
                      <a:pt x="337077" y="222744"/>
                      <a:pt x="351129" y="217298"/>
                    </a:cubicBezTo>
                    <a:cubicBezTo>
                      <a:pt x="365183" y="211851"/>
                      <a:pt x="378016" y="203639"/>
                      <a:pt x="388860" y="193151"/>
                    </a:cubicBezTo>
                    <a:cubicBezTo>
                      <a:pt x="399641" y="182663"/>
                      <a:pt x="408239" y="170111"/>
                      <a:pt x="414143" y="156240"/>
                    </a:cubicBezTo>
                    <a:cubicBezTo>
                      <a:pt x="419982" y="142369"/>
                      <a:pt x="423063" y="127462"/>
                      <a:pt x="422999" y="112402"/>
                    </a:cubicBezTo>
                    <a:cubicBezTo>
                      <a:pt x="422999" y="97343"/>
                      <a:pt x="419982" y="82439"/>
                      <a:pt x="414079" y="68573"/>
                    </a:cubicBezTo>
                    <a:cubicBezTo>
                      <a:pt x="408239" y="54708"/>
                      <a:pt x="399577" y="42164"/>
                      <a:pt x="388732" y="31686"/>
                    </a:cubicBezTo>
                    <a:cubicBezTo>
                      <a:pt x="377952" y="21208"/>
                      <a:pt x="365118" y="13009"/>
                      <a:pt x="351001" y="7575"/>
                    </a:cubicBezTo>
                    <a:cubicBezTo>
                      <a:pt x="336948" y="2142"/>
                      <a:pt x="321933" y="-415"/>
                      <a:pt x="306853" y="55"/>
                    </a:cubicBezTo>
                    <a:close/>
                  </a:path>
                </a:pathLst>
              </a:custGeom>
              <a:solidFill>
                <a:srgbClr val="FFFFFF"/>
              </a:solidFill>
              <a:ln w="6417" cap="flat">
                <a:noFill/>
                <a:prstDash val="solid"/>
                <a:miter/>
              </a:ln>
            </p:spPr>
            <p:txBody>
              <a:bodyPr rtlCol="0" anchor="ctr"/>
              <a:lstStyle/>
              <a:p>
                <a:endParaRPr lang="en-US"/>
              </a:p>
            </p:txBody>
          </p:sp>
          <p:sp>
            <p:nvSpPr>
              <p:cNvPr id="289" name="Freeform: Shape 194">
                <a:extLst>
                  <a:ext uri="{FF2B5EF4-FFF2-40B4-BE49-F238E27FC236}">
                    <a16:creationId xmlns:a16="http://schemas.microsoft.com/office/drawing/2014/main" id="{5DDAA7E2-AA08-C7AE-6EF4-6D8CE75A2AB9}"/>
                  </a:ext>
                </a:extLst>
              </p:cNvPr>
              <p:cNvSpPr/>
              <p:nvPr/>
            </p:nvSpPr>
            <p:spPr>
              <a:xfrm>
                <a:off x="10334965" y="2708196"/>
                <a:ext cx="135909" cy="25795"/>
              </a:xfrm>
              <a:custGeom>
                <a:avLst/>
                <a:gdLst>
                  <a:gd name="connsiteX0" fmla="*/ 135909 w 135909"/>
                  <a:gd name="connsiteY0" fmla="*/ 0 h 25795"/>
                  <a:gd name="connsiteX1" fmla="*/ 0 w 135909"/>
                  <a:gd name="connsiteY1" fmla="*/ 0 h 25795"/>
                  <a:gd name="connsiteX2" fmla="*/ 0 w 135909"/>
                  <a:gd name="connsiteY2" fmla="*/ 25796 h 25795"/>
                  <a:gd name="connsiteX3" fmla="*/ 135909 w 135909"/>
                  <a:gd name="connsiteY3" fmla="*/ 25796 h 25795"/>
                  <a:gd name="connsiteX4" fmla="*/ 135909 w 135909"/>
                  <a:gd name="connsiteY4" fmla="*/ 0 h 25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909" h="25795">
                    <a:moveTo>
                      <a:pt x="135909" y="0"/>
                    </a:moveTo>
                    <a:lnTo>
                      <a:pt x="0" y="0"/>
                    </a:lnTo>
                    <a:lnTo>
                      <a:pt x="0" y="25796"/>
                    </a:lnTo>
                    <a:lnTo>
                      <a:pt x="135909" y="25796"/>
                    </a:lnTo>
                    <a:lnTo>
                      <a:pt x="135909" y="0"/>
                    </a:lnTo>
                    <a:close/>
                  </a:path>
                </a:pathLst>
              </a:custGeom>
              <a:solidFill>
                <a:srgbClr val="2D5967"/>
              </a:solidFill>
              <a:ln w="6417" cap="flat">
                <a:noFill/>
                <a:prstDash val="solid"/>
                <a:miter/>
              </a:ln>
            </p:spPr>
            <p:txBody>
              <a:bodyPr rtlCol="0" anchor="ctr"/>
              <a:lstStyle/>
              <a:p>
                <a:endParaRPr lang="en-US"/>
              </a:p>
            </p:txBody>
          </p:sp>
          <p:sp>
            <p:nvSpPr>
              <p:cNvPr id="290" name="Freeform: Shape 195">
                <a:extLst>
                  <a:ext uri="{FF2B5EF4-FFF2-40B4-BE49-F238E27FC236}">
                    <a16:creationId xmlns:a16="http://schemas.microsoft.com/office/drawing/2014/main" id="{98C607DD-5A50-8AEC-4FA5-7CEB171BC0FD}"/>
                  </a:ext>
                </a:extLst>
              </p:cNvPr>
              <p:cNvSpPr/>
              <p:nvPr/>
            </p:nvSpPr>
            <p:spPr>
              <a:xfrm>
                <a:off x="10334965" y="2753383"/>
                <a:ext cx="135909" cy="25795"/>
              </a:xfrm>
              <a:custGeom>
                <a:avLst/>
                <a:gdLst>
                  <a:gd name="connsiteX0" fmla="*/ 135909 w 135909"/>
                  <a:gd name="connsiteY0" fmla="*/ 0 h 25795"/>
                  <a:gd name="connsiteX1" fmla="*/ 0 w 135909"/>
                  <a:gd name="connsiteY1" fmla="*/ 0 h 25795"/>
                  <a:gd name="connsiteX2" fmla="*/ 0 w 135909"/>
                  <a:gd name="connsiteY2" fmla="*/ 25796 h 25795"/>
                  <a:gd name="connsiteX3" fmla="*/ 135909 w 135909"/>
                  <a:gd name="connsiteY3" fmla="*/ 25796 h 25795"/>
                  <a:gd name="connsiteX4" fmla="*/ 135909 w 135909"/>
                  <a:gd name="connsiteY4" fmla="*/ 0 h 25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909" h="25795">
                    <a:moveTo>
                      <a:pt x="135909" y="0"/>
                    </a:moveTo>
                    <a:lnTo>
                      <a:pt x="0" y="0"/>
                    </a:lnTo>
                    <a:lnTo>
                      <a:pt x="0" y="25796"/>
                    </a:lnTo>
                    <a:lnTo>
                      <a:pt x="135909" y="25796"/>
                    </a:lnTo>
                    <a:lnTo>
                      <a:pt x="135909" y="0"/>
                    </a:lnTo>
                    <a:close/>
                  </a:path>
                </a:pathLst>
              </a:custGeom>
              <a:solidFill>
                <a:srgbClr val="2D5967"/>
              </a:solidFill>
              <a:ln w="6417" cap="flat">
                <a:noFill/>
                <a:prstDash val="solid"/>
                <a:miter/>
              </a:ln>
            </p:spPr>
            <p:txBody>
              <a:bodyPr rtlCol="0" anchor="ctr"/>
              <a:lstStyle/>
              <a:p>
                <a:endParaRPr lang="en-US"/>
              </a:p>
            </p:txBody>
          </p:sp>
          <p:sp>
            <p:nvSpPr>
              <p:cNvPr id="294" name="Freeform: Shape 196">
                <a:extLst>
                  <a:ext uri="{FF2B5EF4-FFF2-40B4-BE49-F238E27FC236}">
                    <a16:creationId xmlns:a16="http://schemas.microsoft.com/office/drawing/2014/main" id="{AE284E88-C6AA-4860-E709-AB9180AFF10C}"/>
                  </a:ext>
                </a:extLst>
              </p:cNvPr>
              <p:cNvSpPr/>
              <p:nvPr/>
            </p:nvSpPr>
            <p:spPr>
              <a:xfrm>
                <a:off x="10289727" y="2662988"/>
                <a:ext cx="226449" cy="203485"/>
              </a:xfrm>
              <a:custGeom>
                <a:avLst/>
                <a:gdLst>
                  <a:gd name="connsiteX0" fmla="*/ 0 w 226449"/>
                  <a:gd name="connsiteY0" fmla="*/ 0 h 203485"/>
                  <a:gd name="connsiteX1" fmla="*/ 0 w 226449"/>
                  <a:gd name="connsiteY1" fmla="*/ 203486 h 203485"/>
                  <a:gd name="connsiteX2" fmla="*/ 35420 w 226449"/>
                  <a:gd name="connsiteY2" fmla="*/ 203486 h 203485"/>
                  <a:gd name="connsiteX3" fmla="*/ 67441 w 226449"/>
                  <a:gd name="connsiteY3" fmla="*/ 161488 h 203485"/>
                  <a:gd name="connsiteX4" fmla="*/ 226450 w 226449"/>
                  <a:gd name="connsiteY4" fmla="*/ 161488 h 203485"/>
                  <a:gd name="connsiteX5" fmla="*/ 226450 w 226449"/>
                  <a:gd name="connsiteY5" fmla="*/ 0 h 203485"/>
                  <a:gd name="connsiteX6" fmla="*/ 0 w 226449"/>
                  <a:gd name="connsiteY6" fmla="*/ 0 h 203485"/>
                  <a:gd name="connsiteX7" fmla="*/ 200462 w 226449"/>
                  <a:gd name="connsiteY7" fmla="*/ 135692 h 203485"/>
                  <a:gd name="connsiteX8" fmla="*/ 55056 w 226449"/>
                  <a:gd name="connsiteY8" fmla="*/ 135692 h 203485"/>
                  <a:gd name="connsiteX9" fmla="*/ 26180 w 226449"/>
                  <a:gd name="connsiteY9" fmla="*/ 173532 h 203485"/>
                  <a:gd name="connsiteX10" fmla="*/ 26180 w 226449"/>
                  <a:gd name="connsiteY10" fmla="*/ 25797 h 203485"/>
                  <a:gd name="connsiteX11" fmla="*/ 200462 w 226449"/>
                  <a:gd name="connsiteY11" fmla="*/ 25797 h 203485"/>
                  <a:gd name="connsiteX12" fmla="*/ 200462 w 226449"/>
                  <a:gd name="connsiteY12" fmla="*/ 135692 h 20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449" h="203485">
                    <a:moveTo>
                      <a:pt x="0" y="0"/>
                    </a:moveTo>
                    <a:lnTo>
                      <a:pt x="0" y="203486"/>
                    </a:lnTo>
                    <a:lnTo>
                      <a:pt x="35420" y="203486"/>
                    </a:lnTo>
                    <a:lnTo>
                      <a:pt x="67441" y="161488"/>
                    </a:lnTo>
                    <a:lnTo>
                      <a:pt x="226450" y="161488"/>
                    </a:lnTo>
                    <a:lnTo>
                      <a:pt x="226450" y="0"/>
                    </a:lnTo>
                    <a:lnTo>
                      <a:pt x="0" y="0"/>
                    </a:lnTo>
                    <a:close/>
                    <a:moveTo>
                      <a:pt x="200462" y="135692"/>
                    </a:moveTo>
                    <a:lnTo>
                      <a:pt x="55056" y="135692"/>
                    </a:lnTo>
                    <a:lnTo>
                      <a:pt x="26180" y="173532"/>
                    </a:lnTo>
                    <a:lnTo>
                      <a:pt x="26180" y="25797"/>
                    </a:lnTo>
                    <a:lnTo>
                      <a:pt x="200462" y="25797"/>
                    </a:lnTo>
                    <a:lnTo>
                      <a:pt x="200462" y="135692"/>
                    </a:lnTo>
                    <a:close/>
                  </a:path>
                </a:pathLst>
              </a:custGeom>
              <a:solidFill>
                <a:srgbClr val="2D5967"/>
              </a:solidFill>
              <a:ln w="6417" cap="flat">
                <a:noFill/>
                <a:prstDash val="solid"/>
                <a:miter/>
              </a:ln>
            </p:spPr>
            <p:txBody>
              <a:bodyPr rtlCol="0" anchor="ctr"/>
              <a:lstStyle/>
              <a:p>
                <a:endParaRPr lang="en-US"/>
              </a:p>
            </p:txBody>
          </p:sp>
          <p:sp>
            <p:nvSpPr>
              <p:cNvPr id="300" name="Freeform: Shape 197">
                <a:extLst>
                  <a:ext uri="{FF2B5EF4-FFF2-40B4-BE49-F238E27FC236}">
                    <a16:creationId xmlns:a16="http://schemas.microsoft.com/office/drawing/2014/main" id="{5487049E-9697-ED63-0CF4-0DF33D0D9508}"/>
                  </a:ext>
                </a:extLst>
              </p:cNvPr>
              <p:cNvSpPr/>
              <p:nvPr/>
            </p:nvSpPr>
            <p:spPr>
              <a:xfrm>
                <a:off x="10024326" y="2440056"/>
                <a:ext cx="398293" cy="281031"/>
              </a:xfrm>
              <a:custGeom>
                <a:avLst/>
                <a:gdLst>
                  <a:gd name="connsiteX0" fmla="*/ 398294 w 398293"/>
                  <a:gd name="connsiteY0" fmla="*/ 101849 h 281031"/>
                  <a:gd name="connsiteX1" fmla="*/ 390465 w 398293"/>
                  <a:gd name="connsiteY1" fmla="*/ 62836 h 281031"/>
                  <a:gd name="connsiteX2" fmla="*/ 368327 w 398293"/>
                  <a:gd name="connsiteY2" fmla="*/ 29786 h 281031"/>
                  <a:gd name="connsiteX3" fmla="*/ 335152 w 398293"/>
                  <a:gd name="connsiteY3" fmla="*/ 7739 h 281031"/>
                  <a:gd name="connsiteX4" fmla="*/ 296009 w 398293"/>
                  <a:gd name="connsiteY4" fmla="*/ 53 h 281031"/>
                  <a:gd name="connsiteX5" fmla="*/ 105236 w 398293"/>
                  <a:gd name="connsiteY5" fmla="*/ 53 h 281031"/>
                  <a:gd name="connsiteX6" fmla="*/ 65260 w 398293"/>
                  <a:gd name="connsiteY6" fmla="*/ 6831 h 281031"/>
                  <a:gd name="connsiteX7" fmla="*/ 31058 w 398293"/>
                  <a:gd name="connsiteY7" fmla="*/ 28660 h 281031"/>
                  <a:gd name="connsiteX8" fmla="*/ 8085 w 398293"/>
                  <a:gd name="connsiteY8" fmla="*/ 62080 h 281031"/>
                  <a:gd name="connsiteX9" fmla="*/ 0 w 398293"/>
                  <a:gd name="connsiteY9" fmla="*/ 101796 h 281031"/>
                  <a:gd name="connsiteX10" fmla="*/ 8085 w 398293"/>
                  <a:gd name="connsiteY10" fmla="*/ 141511 h 281031"/>
                  <a:gd name="connsiteX11" fmla="*/ 31058 w 398293"/>
                  <a:gd name="connsiteY11" fmla="*/ 174932 h 281031"/>
                  <a:gd name="connsiteX12" fmla="*/ 65260 w 398293"/>
                  <a:gd name="connsiteY12" fmla="*/ 196761 h 281031"/>
                  <a:gd name="connsiteX13" fmla="*/ 105236 w 398293"/>
                  <a:gd name="connsiteY13" fmla="*/ 203539 h 281031"/>
                  <a:gd name="connsiteX14" fmla="*/ 149000 w 398293"/>
                  <a:gd name="connsiteY14" fmla="*/ 203539 h 281031"/>
                  <a:gd name="connsiteX15" fmla="*/ 208612 w 398293"/>
                  <a:gd name="connsiteY15" fmla="*/ 281031 h 281031"/>
                  <a:gd name="connsiteX16" fmla="*/ 245958 w 398293"/>
                  <a:gd name="connsiteY16" fmla="*/ 281031 h 281031"/>
                  <a:gd name="connsiteX17" fmla="*/ 245958 w 398293"/>
                  <a:gd name="connsiteY17" fmla="*/ 203539 h 281031"/>
                  <a:gd name="connsiteX18" fmla="*/ 296009 w 398293"/>
                  <a:gd name="connsiteY18" fmla="*/ 203539 h 281031"/>
                  <a:gd name="connsiteX19" fmla="*/ 335152 w 398293"/>
                  <a:gd name="connsiteY19" fmla="*/ 195892 h 281031"/>
                  <a:gd name="connsiteX20" fmla="*/ 368327 w 398293"/>
                  <a:gd name="connsiteY20" fmla="*/ 173875 h 281031"/>
                  <a:gd name="connsiteX21" fmla="*/ 390465 w 398293"/>
                  <a:gd name="connsiteY21" fmla="*/ 140847 h 281031"/>
                  <a:gd name="connsiteX22" fmla="*/ 398294 w 398293"/>
                  <a:gd name="connsiteY22" fmla="*/ 101849 h 281031"/>
                  <a:gd name="connsiteX23" fmla="*/ 220034 w 398293"/>
                  <a:gd name="connsiteY23" fmla="*/ 177743 h 281031"/>
                  <a:gd name="connsiteX24" fmla="*/ 220034 w 398293"/>
                  <a:gd name="connsiteY24" fmla="*/ 253529 h 281031"/>
                  <a:gd name="connsiteX25" fmla="*/ 161705 w 398293"/>
                  <a:gd name="connsiteY25" fmla="*/ 177743 h 281031"/>
                  <a:gd name="connsiteX26" fmla="*/ 105236 w 398293"/>
                  <a:gd name="connsiteY26" fmla="*/ 177743 h 281031"/>
                  <a:gd name="connsiteX27" fmla="*/ 75270 w 398293"/>
                  <a:gd name="connsiteY27" fmla="*/ 172800 h 281031"/>
                  <a:gd name="connsiteX28" fmla="*/ 49603 w 398293"/>
                  <a:gd name="connsiteY28" fmla="*/ 156534 h 281031"/>
                  <a:gd name="connsiteX29" fmla="*/ 32341 w 398293"/>
                  <a:gd name="connsiteY29" fmla="*/ 131536 h 281031"/>
                  <a:gd name="connsiteX30" fmla="*/ 26310 w 398293"/>
                  <a:gd name="connsiteY30" fmla="*/ 101796 h 281031"/>
                  <a:gd name="connsiteX31" fmla="*/ 32341 w 398293"/>
                  <a:gd name="connsiteY31" fmla="*/ 72055 h 281031"/>
                  <a:gd name="connsiteX32" fmla="*/ 49603 w 398293"/>
                  <a:gd name="connsiteY32" fmla="*/ 47059 h 281031"/>
                  <a:gd name="connsiteX33" fmla="*/ 75270 w 398293"/>
                  <a:gd name="connsiteY33" fmla="*/ 30791 h 281031"/>
                  <a:gd name="connsiteX34" fmla="*/ 105236 w 398293"/>
                  <a:gd name="connsiteY34" fmla="*/ 25848 h 281031"/>
                  <a:gd name="connsiteX35" fmla="*/ 296009 w 398293"/>
                  <a:gd name="connsiteY35" fmla="*/ 25848 h 281031"/>
                  <a:gd name="connsiteX36" fmla="*/ 326040 w 398293"/>
                  <a:gd name="connsiteY36" fmla="*/ 30791 h 281031"/>
                  <a:gd name="connsiteX37" fmla="*/ 351708 w 398293"/>
                  <a:gd name="connsiteY37" fmla="*/ 47059 h 281031"/>
                  <a:gd name="connsiteX38" fmla="*/ 368905 w 398293"/>
                  <a:gd name="connsiteY38" fmla="*/ 72055 h 281031"/>
                  <a:gd name="connsiteX39" fmla="*/ 375001 w 398293"/>
                  <a:gd name="connsiteY39" fmla="*/ 101796 h 281031"/>
                  <a:gd name="connsiteX40" fmla="*/ 368905 w 398293"/>
                  <a:gd name="connsiteY40" fmla="*/ 131536 h 281031"/>
                  <a:gd name="connsiteX41" fmla="*/ 351708 w 398293"/>
                  <a:gd name="connsiteY41" fmla="*/ 156534 h 281031"/>
                  <a:gd name="connsiteX42" fmla="*/ 326040 w 398293"/>
                  <a:gd name="connsiteY42" fmla="*/ 172800 h 281031"/>
                  <a:gd name="connsiteX43" fmla="*/ 296009 w 398293"/>
                  <a:gd name="connsiteY43" fmla="*/ 177743 h 281031"/>
                  <a:gd name="connsiteX44" fmla="*/ 220034 w 398293"/>
                  <a:gd name="connsiteY44" fmla="*/ 177743 h 28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98293" h="281031">
                    <a:moveTo>
                      <a:pt x="398294" y="101849"/>
                    </a:moveTo>
                    <a:cubicBezTo>
                      <a:pt x="398294" y="88458"/>
                      <a:pt x="395663" y="75201"/>
                      <a:pt x="390465" y="62836"/>
                    </a:cubicBezTo>
                    <a:cubicBezTo>
                      <a:pt x="385332" y="50471"/>
                      <a:pt x="377824" y="39240"/>
                      <a:pt x="368327" y="29786"/>
                    </a:cubicBezTo>
                    <a:cubicBezTo>
                      <a:pt x="358830" y="20332"/>
                      <a:pt x="347536" y="12840"/>
                      <a:pt x="335152" y="7739"/>
                    </a:cubicBezTo>
                    <a:cubicBezTo>
                      <a:pt x="322703" y="2637"/>
                      <a:pt x="309421" y="25"/>
                      <a:pt x="296009" y="53"/>
                    </a:cubicBezTo>
                    <a:lnTo>
                      <a:pt x="105236" y="53"/>
                    </a:lnTo>
                    <a:cubicBezTo>
                      <a:pt x="91568" y="-388"/>
                      <a:pt x="77965" y="1917"/>
                      <a:pt x="65260" y="6831"/>
                    </a:cubicBezTo>
                    <a:cubicBezTo>
                      <a:pt x="52490" y="11745"/>
                      <a:pt x="40876" y="19168"/>
                      <a:pt x="31058" y="28660"/>
                    </a:cubicBezTo>
                    <a:cubicBezTo>
                      <a:pt x="21240" y="38151"/>
                      <a:pt x="13412" y="49517"/>
                      <a:pt x="8085" y="62080"/>
                    </a:cubicBezTo>
                    <a:cubicBezTo>
                      <a:pt x="2760" y="74645"/>
                      <a:pt x="0" y="88151"/>
                      <a:pt x="0" y="101796"/>
                    </a:cubicBezTo>
                    <a:cubicBezTo>
                      <a:pt x="0" y="115442"/>
                      <a:pt x="2760" y="128947"/>
                      <a:pt x="8085" y="141511"/>
                    </a:cubicBezTo>
                    <a:cubicBezTo>
                      <a:pt x="13412" y="154076"/>
                      <a:pt x="21240" y="165441"/>
                      <a:pt x="31058" y="174932"/>
                    </a:cubicBezTo>
                    <a:cubicBezTo>
                      <a:pt x="40876" y="184423"/>
                      <a:pt x="52490" y="191847"/>
                      <a:pt x="65260" y="196761"/>
                    </a:cubicBezTo>
                    <a:cubicBezTo>
                      <a:pt x="77965" y="201676"/>
                      <a:pt x="91568" y="203981"/>
                      <a:pt x="105236" y="203539"/>
                    </a:cubicBezTo>
                    <a:lnTo>
                      <a:pt x="149000" y="203539"/>
                    </a:lnTo>
                    <a:lnTo>
                      <a:pt x="208612" y="281031"/>
                    </a:lnTo>
                    <a:lnTo>
                      <a:pt x="245958" y="281031"/>
                    </a:lnTo>
                    <a:lnTo>
                      <a:pt x="245958" y="203539"/>
                    </a:lnTo>
                    <a:lnTo>
                      <a:pt x="296009" y="203539"/>
                    </a:lnTo>
                    <a:cubicBezTo>
                      <a:pt x="309421" y="203581"/>
                      <a:pt x="322703" y="200983"/>
                      <a:pt x="335152" y="195892"/>
                    </a:cubicBezTo>
                    <a:cubicBezTo>
                      <a:pt x="347536" y="190802"/>
                      <a:pt x="358766" y="183320"/>
                      <a:pt x="368327" y="173875"/>
                    </a:cubicBezTo>
                    <a:cubicBezTo>
                      <a:pt x="377824" y="164429"/>
                      <a:pt x="385332" y="153205"/>
                      <a:pt x="390465" y="140847"/>
                    </a:cubicBezTo>
                    <a:cubicBezTo>
                      <a:pt x="395663" y="128487"/>
                      <a:pt x="398294" y="115236"/>
                      <a:pt x="398294" y="101849"/>
                    </a:cubicBezTo>
                    <a:close/>
                    <a:moveTo>
                      <a:pt x="220034" y="177743"/>
                    </a:moveTo>
                    <a:lnTo>
                      <a:pt x="220034" y="253529"/>
                    </a:lnTo>
                    <a:lnTo>
                      <a:pt x="161705" y="177743"/>
                    </a:lnTo>
                    <a:lnTo>
                      <a:pt x="105236" y="177743"/>
                    </a:lnTo>
                    <a:cubicBezTo>
                      <a:pt x="95034" y="178126"/>
                      <a:pt x="84831" y="176445"/>
                      <a:pt x="75270" y="172800"/>
                    </a:cubicBezTo>
                    <a:cubicBezTo>
                      <a:pt x="65709" y="169156"/>
                      <a:pt x="56982" y="163624"/>
                      <a:pt x="49603" y="156534"/>
                    </a:cubicBezTo>
                    <a:cubicBezTo>
                      <a:pt x="42223" y="149443"/>
                      <a:pt x="36384" y="140941"/>
                      <a:pt x="32341" y="131536"/>
                    </a:cubicBezTo>
                    <a:cubicBezTo>
                      <a:pt x="28363" y="122131"/>
                      <a:pt x="26310" y="112016"/>
                      <a:pt x="26310" y="101796"/>
                    </a:cubicBezTo>
                    <a:cubicBezTo>
                      <a:pt x="26310" y="91576"/>
                      <a:pt x="28363" y="81461"/>
                      <a:pt x="32341" y="72055"/>
                    </a:cubicBezTo>
                    <a:cubicBezTo>
                      <a:pt x="36384" y="62650"/>
                      <a:pt x="42223" y="54149"/>
                      <a:pt x="49603" y="47059"/>
                    </a:cubicBezTo>
                    <a:cubicBezTo>
                      <a:pt x="56982" y="39969"/>
                      <a:pt x="65709" y="34435"/>
                      <a:pt x="75270" y="30791"/>
                    </a:cubicBezTo>
                    <a:cubicBezTo>
                      <a:pt x="84831" y="27147"/>
                      <a:pt x="95034" y="25466"/>
                      <a:pt x="105236" y="25848"/>
                    </a:cubicBezTo>
                    <a:lnTo>
                      <a:pt x="296009" y="25848"/>
                    </a:lnTo>
                    <a:cubicBezTo>
                      <a:pt x="306277" y="25466"/>
                      <a:pt x="316479" y="27147"/>
                      <a:pt x="326040" y="30791"/>
                    </a:cubicBezTo>
                    <a:cubicBezTo>
                      <a:pt x="335601" y="34435"/>
                      <a:pt x="344328" y="39969"/>
                      <a:pt x="351708" y="47059"/>
                    </a:cubicBezTo>
                    <a:cubicBezTo>
                      <a:pt x="359087" y="54149"/>
                      <a:pt x="364927" y="62650"/>
                      <a:pt x="368905" y="72055"/>
                    </a:cubicBezTo>
                    <a:cubicBezTo>
                      <a:pt x="372948" y="81461"/>
                      <a:pt x="375001" y="91576"/>
                      <a:pt x="375001" y="101796"/>
                    </a:cubicBezTo>
                    <a:cubicBezTo>
                      <a:pt x="375001" y="112016"/>
                      <a:pt x="372948" y="122131"/>
                      <a:pt x="368905" y="131536"/>
                    </a:cubicBezTo>
                    <a:cubicBezTo>
                      <a:pt x="364927" y="140941"/>
                      <a:pt x="359087" y="149443"/>
                      <a:pt x="351708" y="156534"/>
                    </a:cubicBezTo>
                    <a:cubicBezTo>
                      <a:pt x="344328" y="163624"/>
                      <a:pt x="335601" y="169156"/>
                      <a:pt x="326040" y="172800"/>
                    </a:cubicBezTo>
                    <a:cubicBezTo>
                      <a:pt x="316479" y="176445"/>
                      <a:pt x="306277" y="178126"/>
                      <a:pt x="296009" y="177743"/>
                    </a:cubicBezTo>
                    <a:lnTo>
                      <a:pt x="220034" y="177743"/>
                    </a:lnTo>
                    <a:close/>
                  </a:path>
                </a:pathLst>
              </a:custGeom>
              <a:solidFill>
                <a:srgbClr val="2D5967"/>
              </a:solidFill>
              <a:ln w="6417" cap="flat">
                <a:noFill/>
                <a:prstDash val="solid"/>
                <a:miter/>
              </a:ln>
            </p:spPr>
            <p:txBody>
              <a:bodyPr rtlCol="0" anchor="ctr"/>
              <a:lstStyle/>
              <a:p>
                <a:endParaRPr lang="en-US"/>
              </a:p>
            </p:txBody>
          </p:sp>
          <p:sp>
            <p:nvSpPr>
              <p:cNvPr id="301" name="Freeform: Shape 198">
                <a:extLst>
                  <a:ext uri="{FF2B5EF4-FFF2-40B4-BE49-F238E27FC236}">
                    <a16:creationId xmlns:a16="http://schemas.microsoft.com/office/drawing/2014/main" id="{4E58F81F-3907-C7F4-8CF4-4BA9DAEBDADC}"/>
                  </a:ext>
                </a:extLst>
              </p:cNvPr>
              <p:cNvSpPr/>
              <p:nvPr/>
            </p:nvSpPr>
            <p:spPr>
              <a:xfrm>
                <a:off x="10263672" y="2485211"/>
                <a:ext cx="113388" cy="113201"/>
              </a:xfrm>
              <a:custGeom>
                <a:avLst/>
                <a:gdLst>
                  <a:gd name="connsiteX0" fmla="*/ 113388 w 113388"/>
                  <a:gd name="connsiteY0" fmla="*/ 56708 h 113201"/>
                  <a:gd name="connsiteX1" fmla="*/ 103892 w 113388"/>
                  <a:gd name="connsiteY1" fmla="*/ 25233 h 113201"/>
                  <a:gd name="connsiteX2" fmla="*/ 78480 w 113388"/>
                  <a:gd name="connsiteY2" fmla="*/ 4339 h 113201"/>
                  <a:gd name="connsiteX3" fmla="*/ 45690 w 113388"/>
                  <a:gd name="connsiteY3" fmla="*/ 1074 h 113201"/>
                  <a:gd name="connsiteX4" fmla="*/ 16622 w 113388"/>
                  <a:gd name="connsiteY4" fmla="*/ 16540 h 113201"/>
                  <a:gd name="connsiteX5" fmla="*/ 1094 w 113388"/>
                  <a:gd name="connsiteY5" fmla="*/ 45519 h 113201"/>
                  <a:gd name="connsiteX6" fmla="*/ 4302 w 113388"/>
                  <a:gd name="connsiteY6" fmla="*/ 78236 h 113201"/>
                  <a:gd name="connsiteX7" fmla="*/ 25221 w 113388"/>
                  <a:gd name="connsiteY7" fmla="*/ 103655 h 113201"/>
                  <a:gd name="connsiteX8" fmla="*/ 56727 w 113388"/>
                  <a:gd name="connsiteY8" fmla="*/ 113202 h 113201"/>
                  <a:gd name="connsiteX9" fmla="*/ 96768 w 113388"/>
                  <a:gd name="connsiteY9" fmla="*/ 96662 h 113201"/>
                  <a:gd name="connsiteX10" fmla="*/ 113388 w 113388"/>
                  <a:gd name="connsiteY10" fmla="*/ 56708 h 113201"/>
                  <a:gd name="connsiteX11" fmla="*/ 26055 w 113388"/>
                  <a:gd name="connsiteY11" fmla="*/ 56708 h 113201"/>
                  <a:gd name="connsiteX12" fmla="*/ 31188 w 113388"/>
                  <a:gd name="connsiteY12" fmla="*/ 39612 h 113201"/>
                  <a:gd name="connsiteX13" fmla="*/ 44985 w 113388"/>
                  <a:gd name="connsiteY13" fmla="*/ 28259 h 113201"/>
                  <a:gd name="connsiteX14" fmla="*/ 62759 w 113388"/>
                  <a:gd name="connsiteY14" fmla="*/ 26487 h 113201"/>
                  <a:gd name="connsiteX15" fmla="*/ 78545 w 113388"/>
                  <a:gd name="connsiteY15" fmla="*/ 34894 h 113201"/>
                  <a:gd name="connsiteX16" fmla="*/ 86951 w 113388"/>
                  <a:gd name="connsiteY16" fmla="*/ 50638 h 113201"/>
                  <a:gd name="connsiteX17" fmla="*/ 85218 w 113388"/>
                  <a:gd name="connsiteY17" fmla="*/ 68398 h 113201"/>
                  <a:gd name="connsiteX18" fmla="*/ 73796 w 113388"/>
                  <a:gd name="connsiteY18" fmla="*/ 82170 h 113201"/>
                  <a:gd name="connsiteX19" fmla="*/ 56727 w 113388"/>
                  <a:gd name="connsiteY19" fmla="*/ 87299 h 113201"/>
                  <a:gd name="connsiteX20" fmla="*/ 35038 w 113388"/>
                  <a:gd name="connsiteY20" fmla="*/ 78308 h 113201"/>
                  <a:gd name="connsiteX21" fmla="*/ 26055 w 113388"/>
                  <a:gd name="connsiteY21" fmla="*/ 56708 h 11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3388" h="113201">
                    <a:moveTo>
                      <a:pt x="113388" y="56708"/>
                    </a:moveTo>
                    <a:cubicBezTo>
                      <a:pt x="113388" y="45508"/>
                      <a:pt x="110116" y="34555"/>
                      <a:pt x="103892" y="25233"/>
                    </a:cubicBezTo>
                    <a:cubicBezTo>
                      <a:pt x="97667" y="15911"/>
                      <a:pt x="88811" y="8639"/>
                      <a:pt x="78480" y="4339"/>
                    </a:cubicBezTo>
                    <a:cubicBezTo>
                      <a:pt x="68085" y="39"/>
                      <a:pt x="56727" y="-1097"/>
                      <a:pt x="45690" y="1074"/>
                    </a:cubicBezTo>
                    <a:cubicBezTo>
                      <a:pt x="34718" y="3247"/>
                      <a:pt x="24579" y="8629"/>
                      <a:pt x="16622" y="16540"/>
                    </a:cubicBezTo>
                    <a:cubicBezTo>
                      <a:pt x="8729" y="24452"/>
                      <a:pt x="3275" y="34537"/>
                      <a:pt x="1094" y="45519"/>
                    </a:cubicBezTo>
                    <a:cubicBezTo>
                      <a:pt x="-1089" y="56502"/>
                      <a:pt x="2" y="67888"/>
                      <a:pt x="4302" y="78236"/>
                    </a:cubicBezTo>
                    <a:cubicBezTo>
                      <a:pt x="8601" y="88585"/>
                      <a:pt x="15852" y="97431"/>
                      <a:pt x="25221" y="103655"/>
                    </a:cubicBezTo>
                    <a:cubicBezTo>
                      <a:pt x="34525" y="109880"/>
                      <a:pt x="45498" y="113202"/>
                      <a:pt x="56727" y="113202"/>
                    </a:cubicBezTo>
                    <a:cubicBezTo>
                      <a:pt x="71743" y="113202"/>
                      <a:pt x="86117" y="107253"/>
                      <a:pt x="96768" y="96662"/>
                    </a:cubicBezTo>
                    <a:cubicBezTo>
                      <a:pt x="107356" y="86070"/>
                      <a:pt x="113388" y="71701"/>
                      <a:pt x="113388" y="56708"/>
                    </a:cubicBezTo>
                    <a:close/>
                    <a:moveTo>
                      <a:pt x="26055" y="56708"/>
                    </a:moveTo>
                    <a:cubicBezTo>
                      <a:pt x="26055" y="50627"/>
                      <a:pt x="27851" y="44677"/>
                      <a:pt x="31188" y="39612"/>
                    </a:cubicBezTo>
                    <a:cubicBezTo>
                      <a:pt x="34589" y="34547"/>
                      <a:pt x="39338" y="30596"/>
                      <a:pt x="44985" y="28259"/>
                    </a:cubicBezTo>
                    <a:cubicBezTo>
                      <a:pt x="50631" y="25923"/>
                      <a:pt x="56791" y="25306"/>
                      <a:pt x="62759" y="26487"/>
                    </a:cubicBezTo>
                    <a:cubicBezTo>
                      <a:pt x="68727" y="27668"/>
                      <a:pt x="74246" y="30594"/>
                      <a:pt x="78545" y="34894"/>
                    </a:cubicBezTo>
                    <a:cubicBezTo>
                      <a:pt x="82844" y="39194"/>
                      <a:pt x="85796" y="44673"/>
                      <a:pt x="86951" y="50638"/>
                    </a:cubicBezTo>
                    <a:cubicBezTo>
                      <a:pt x="88170" y="56603"/>
                      <a:pt x="87528" y="62785"/>
                      <a:pt x="85218" y="68398"/>
                    </a:cubicBezTo>
                    <a:cubicBezTo>
                      <a:pt x="82844" y="74012"/>
                      <a:pt x="78866" y="78805"/>
                      <a:pt x="73796" y="82170"/>
                    </a:cubicBezTo>
                    <a:cubicBezTo>
                      <a:pt x="68727" y="85535"/>
                      <a:pt x="62759" y="87321"/>
                      <a:pt x="56727" y="87299"/>
                    </a:cubicBezTo>
                    <a:cubicBezTo>
                      <a:pt x="48578" y="87272"/>
                      <a:pt x="40813" y="84040"/>
                      <a:pt x="35038" y="78308"/>
                    </a:cubicBezTo>
                    <a:cubicBezTo>
                      <a:pt x="29328" y="72577"/>
                      <a:pt x="26055" y="64812"/>
                      <a:pt x="26055" y="56708"/>
                    </a:cubicBezTo>
                    <a:close/>
                  </a:path>
                </a:pathLst>
              </a:custGeom>
              <a:solidFill>
                <a:srgbClr val="2D5967"/>
              </a:solidFill>
              <a:ln w="6417" cap="flat">
                <a:noFill/>
                <a:prstDash val="solid"/>
                <a:miter/>
              </a:ln>
            </p:spPr>
            <p:txBody>
              <a:bodyPr rtlCol="0" anchor="ctr"/>
              <a:lstStyle/>
              <a:p>
                <a:endParaRPr lang="en-US"/>
              </a:p>
            </p:txBody>
          </p:sp>
          <p:sp>
            <p:nvSpPr>
              <p:cNvPr id="303" name="Freeform: Shape 199">
                <a:extLst>
                  <a:ext uri="{FF2B5EF4-FFF2-40B4-BE49-F238E27FC236}">
                    <a16:creationId xmlns:a16="http://schemas.microsoft.com/office/drawing/2014/main" id="{086F1B39-7F93-7D91-1DFF-16ADB554E776}"/>
                  </a:ext>
                </a:extLst>
              </p:cNvPr>
              <p:cNvSpPr/>
              <p:nvPr/>
            </p:nvSpPr>
            <p:spPr>
              <a:xfrm>
                <a:off x="10072787" y="2485308"/>
                <a:ext cx="113371" cy="113201"/>
              </a:xfrm>
              <a:custGeom>
                <a:avLst/>
                <a:gdLst>
                  <a:gd name="connsiteX0" fmla="*/ 56775 w 113371"/>
                  <a:gd name="connsiteY0" fmla="*/ 0 h 113201"/>
                  <a:gd name="connsiteX1" fmla="*/ 25269 w 113371"/>
                  <a:gd name="connsiteY1" fmla="*/ 9487 h 113201"/>
                  <a:gd name="connsiteX2" fmla="*/ 4350 w 113371"/>
                  <a:gd name="connsiteY2" fmla="*/ 34867 h 113201"/>
                  <a:gd name="connsiteX3" fmla="*/ 1077 w 113371"/>
                  <a:gd name="connsiteY3" fmla="*/ 67578 h 113201"/>
                  <a:gd name="connsiteX4" fmla="*/ 16541 w 113371"/>
                  <a:gd name="connsiteY4" fmla="*/ 96586 h 113201"/>
                  <a:gd name="connsiteX5" fmla="*/ 45610 w 113371"/>
                  <a:gd name="connsiteY5" fmla="*/ 112106 h 113201"/>
                  <a:gd name="connsiteX6" fmla="*/ 78335 w 113371"/>
                  <a:gd name="connsiteY6" fmla="*/ 108904 h 113201"/>
                  <a:gd name="connsiteX7" fmla="*/ 103811 w 113371"/>
                  <a:gd name="connsiteY7" fmla="*/ 88058 h 113201"/>
                  <a:gd name="connsiteX8" fmla="*/ 113372 w 113371"/>
                  <a:gd name="connsiteY8" fmla="*/ 56601 h 113201"/>
                  <a:gd name="connsiteX9" fmla="*/ 96816 w 113371"/>
                  <a:gd name="connsiteY9" fmla="*/ 16616 h 113201"/>
                  <a:gd name="connsiteX10" fmla="*/ 56775 w 113371"/>
                  <a:gd name="connsiteY10" fmla="*/ 0 h 113201"/>
                  <a:gd name="connsiteX11" fmla="*/ 56775 w 113371"/>
                  <a:gd name="connsiteY11" fmla="*/ 87193 h 113201"/>
                  <a:gd name="connsiteX12" fmla="*/ 39707 w 113371"/>
                  <a:gd name="connsiteY12" fmla="*/ 82064 h 113201"/>
                  <a:gd name="connsiteX13" fmla="*/ 28284 w 113371"/>
                  <a:gd name="connsiteY13" fmla="*/ 68292 h 113201"/>
                  <a:gd name="connsiteX14" fmla="*/ 26552 w 113371"/>
                  <a:gd name="connsiteY14" fmla="*/ 50531 h 113201"/>
                  <a:gd name="connsiteX15" fmla="*/ 34957 w 113371"/>
                  <a:gd name="connsiteY15" fmla="*/ 34787 h 113201"/>
                  <a:gd name="connsiteX16" fmla="*/ 50743 w 113371"/>
                  <a:gd name="connsiteY16" fmla="*/ 26380 h 113201"/>
                  <a:gd name="connsiteX17" fmla="*/ 68518 w 113371"/>
                  <a:gd name="connsiteY17" fmla="*/ 28153 h 113201"/>
                  <a:gd name="connsiteX18" fmla="*/ 82314 w 113371"/>
                  <a:gd name="connsiteY18" fmla="*/ 39506 h 113201"/>
                  <a:gd name="connsiteX19" fmla="*/ 87447 w 113371"/>
                  <a:gd name="connsiteY19" fmla="*/ 56601 h 113201"/>
                  <a:gd name="connsiteX20" fmla="*/ 78464 w 113371"/>
                  <a:gd name="connsiteY20" fmla="*/ 78202 h 113201"/>
                  <a:gd name="connsiteX21" fmla="*/ 56775 w 113371"/>
                  <a:gd name="connsiteY21" fmla="*/ 87193 h 11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3371" h="113201">
                    <a:moveTo>
                      <a:pt x="56775" y="0"/>
                    </a:moveTo>
                    <a:cubicBezTo>
                      <a:pt x="45610" y="-21"/>
                      <a:pt x="34637" y="3281"/>
                      <a:pt x="25269" y="9487"/>
                    </a:cubicBezTo>
                    <a:cubicBezTo>
                      <a:pt x="15964" y="15694"/>
                      <a:pt x="8648" y="24527"/>
                      <a:pt x="4350" y="34867"/>
                    </a:cubicBezTo>
                    <a:cubicBezTo>
                      <a:pt x="50" y="45207"/>
                      <a:pt x="-1105" y="56592"/>
                      <a:pt x="1077" y="67578"/>
                    </a:cubicBezTo>
                    <a:cubicBezTo>
                      <a:pt x="3259" y="78564"/>
                      <a:pt x="8648" y="88660"/>
                      <a:pt x="16541" y="96586"/>
                    </a:cubicBezTo>
                    <a:cubicBezTo>
                      <a:pt x="24499" y="104513"/>
                      <a:pt x="34573" y="109914"/>
                      <a:pt x="45610" y="112106"/>
                    </a:cubicBezTo>
                    <a:cubicBezTo>
                      <a:pt x="56583" y="114299"/>
                      <a:pt x="68004" y="113184"/>
                      <a:pt x="78335" y="108904"/>
                    </a:cubicBezTo>
                    <a:cubicBezTo>
                      <a:pt x="88731" y="104623"/>
                      <a:pt x="97586" y="97368"/>
                      <a:pt x="103811" y="88058"/>
                    </a:cubicBezTo>
                    <a:cubicBezTo>
                      <a:pt x="110035" y="78748"/>
                      <a:pt x="113372" y="67800"/>
                      <a:pt x="113372" y="56601"/>
                    </a:cubicBezTo>
                    <a:cubicBezTo>
                      <a:pt x="113372" y="41608"/>
                      <a:pt x="107404" y="27227"/>
                      <a:pt x="96816" y="16616"/>
                    </a:cubicBezTo>
                    <a:cubicBezTo>
                      <a:pt x="86229" y="6004"/>
                      <a:pt x="71791" y="28"/>
                      <a:pt x="56775" y="0"/>
                    </a:cubicBezTo>
                    <a:close/>
                    <a:moveTo>
                      <a:pt x="56775" y="87193"/>
                    </a:moveTo>
                    <a:cubicBezTo>
                      <a:pt x="50679" y="87215"/>
                      <a:pt x="44775" y="85429"/>
                      <a:pt x="39707" y="82064"/>
                    </a:cubicBezTo>
                    <a:cubicBezTo>
                      <a:pt x="34573" y="78699"/>
                      <a:pt x="30659" y="73905"/>
                      <a:pt x="28284" y="68292"/>
                    </a:cubicBezTo>
                    <a:cubicBezTo>
                      <a:pt x="25974" y="62678"/>
                      <a:pt x="25332" y="56497"/>
                      <a:pt x="26552" y="50531"/>
                    </a:cubicBezTo>
                    <a:cubicBezTo>
                      <a:pt x="27707" y="44567"/>
                      <a:pt x="30659" y="39087"/>
                      <a:pt x="34957" y="34787"/>
                    </a:cubicBezTo>
                    <a:cubicBezTo>
                      <a:pt x="39257" y="30488"/>
                      <a:pt x="44775" y="27562"/>
                      <a:pt x="50743" y="26380"/>
                    </a:cubicBezTo>
                    <a:cubicBezTo>
                      <a:pt x="56711" y="25200"/>
                      <a:pt x="62871" y="25816"/>
                      <a:pt x="68518" y="28153"/>
                    </a:cubicBezTo>
                    <a:cubicBezTo>
                      <a:pt x="74101" y="30490"/>
                      <a:pt x="78913" y="34441"/>
                      <a:pt x="82314" y="39506"/>
                    </a:cubicBezTo>
                    <a:cubicBezTo>
                      <a:pt x="85651" y="44570"/>
                      <a:pt x="87447" y="50521"/>
                      <a:pt x="87447" y="56601"/>
                    </a:cubicBezTo>
                    <a:cubicBezTo>
                      <a:pt x="87383" y="64706"/>
                      <a:pt x="84175" y="72471"/>
                      <a:pt x="78464" y="78202"/>
                    </a:cubicBezTo>
                    <a:cubicBezTo>
                      <a:pt x="72688" y="83933"/>
                      <a:pt x="64924" y="87165"/>
                      <a:pt x="56775" y="87193"/>
                    </a:cubicBezTo>
                    <a:close/>
                  </a:path>
                </a:pathLst>
              </a:custGeom>
              <a:solidFill>
                <a:srgbClr val="2D5967"/>
              </a:solidFill>
              <a:ln w="6417" cap="flat">
                <a:noFill/>
                <a:prstDash val="solid"/>
                <a:miter/>
              </a:ln>
            </p:spPr>
            <p:txBody>
              <a:bodyPr rtlCol="0" anchor="ctr"/>
              <a:lstStyle/>
              <a:p>
                <a:endParaRPr lang="en-US"/>
              </a:p>
            </p:txBody>
          </p:sp>
        </p:grpSp>
        <p:grpSp>
          <p:nvGrpSpPr>
            <p:cNvPr id="80" name="Graphic 3">
              <a:extLst>
                <a:ext uri="{FF2B5EF4-FFF2-40B4-BE49-F238E27FC236}">
                  <a16:creationId xmlns:a16="http://schemas.microsoft.com/office/drawing/2014/main" id="{BF6BC361-7D13-C0AB-C3C4-7D4DAB993FDF}"/>
                </a:ext>
              </a:extLst>
            </p:cNvPr>
            <p:cNvGrpSpPr/>
            <p:nvPr/>
          </p:nvGrpSpPr>
          <p:grpSpPr>
            <a:xfrm>
              <a:off x="9837220" y="2853867"/>
              <a:ext cx="925253" cy="482629"/>
              <a:chOff x="9837220" y="2853867"/>
              <a:chExt cx="925253" cy="482629"/>
            </a:xfrm>
            <a:solidFill>
              <a:srgbClr val="000000"/>
            </a:solidFill>
          </p:grpSpPr>
          <p:sp>
            <p:nvSpPr>
              <p:cNvPr id="87" name="TextBox 216">
                <a:extLst>
                  <a:ext uri="{FF2B5EF4-FFF2-40B4-BE49-F238E27FC236}">
                    <a16:creationId xmlns:a16="http://schemas.microsoft.com/office/drawing/2014/main" id="{18E67CC8-0843-E615-6FAC-8E48B1D2EBE9}"/>
                  </a:ext>
                </a:extLst>
              </p:cNvPr>
              <p:cNvSpPr txBox="1"/>
              <p:nvPr/>
            </p:nvSpPr>
            <p:spPr>
              <a:xfrm>
                <a:off x="9931579" y="2853867"/>
                <a:ext cx="705642" cy="307777"/>
              </a:xfrm>
              <a:prstGeom prst="rect">
                <a:avLst/>
              </a:prstGeom>
              <a:noFill/>
            </p:spPr>
            <p:txBody>
              <a:bodyPr wrap="none" rtlCol="0">
                <a:spAutoFit/>
              </a:bodyPr>
              <a:lstStyle/>
              <a:p>
                <a:pPr algn="l"/>
                <a:r>
                  <a:rPr lang="en-US" sz="1400" spc="0" baseline="0" dirty="0">
                    <a:solidFill>
                      <a:srgbClr val="000000"/>
                    </a:solidFill>
                    <a:latin typeface="Oracle Sans"/>
                    <a:cs typeface="Oracle Sans"/>
                    <a:sym typeface="Oracle Sans"/>
                    <a:rtl val="0"/>
                  </a:rPr>
                  <a:t>Digital</a:t>
                </a:r>
              </a:p>
            </p:txBody>
          </p:sp>
          <p:sp>
            <p:nvSpPr>
              <p:cNvPr id="90" name="TextBox 217">
                <a:extLst>
                  <a:ext uri="{FF2B5EF4-FFF2-40B4-BE49-F238E27FC236}">
                    <a16:creationId xmlns:a16="http://schemas.microsoft.com/office/drawing/2014/main" id="{F5DA2649-F800-C307-C930-AECBD1AABF8A}"/>
                  </a:ext>
                </a:extLst>
              </p:cNvPr>
              <p:cNvSpPr txBox="1"/>
              <p:nvPr/>
            </p:nvSpPr>
            <p:spPr>
              <a:xfrm>
                <a:off x="9837220" y="3028719"/>
                <a:ext cx="925253" cy="307777"/>
              </a:xfrm>
              <a:prstGeom prst="rect">
                <a:avLst/>
              </a:prstGeom>
              <a:noFill/>
            </p:spPr>
            <p:txBody>
              <a:bodyPr wrap="none" rtlCol="0">
                <a:spAutoFit/>
              </a:bodyPr>
              <a:lstStyle/>
              <a:p>
                <a:pPr algn="l"/>
                <a:r>
                  <a:rPr lang="en-US" sz="1400" spc="0" baseline="0" dirty="0">
                    <a:solidFill>
                      <a:srgbClr val="000000"/>
                    </a:solidFill>
                    <a:latin typeface="Oracle Sans"/>
                    <a:cs typeface="Oracle Sans"/>
                    <a:sym typeface="Oracle Sans"/>
                    <a:rtl val="0"/>
                  </a:rPr>
                  <a:t>Assistant</a:t>
                </a:r>
              </a:p>
            </p:txBody>
          </p:sp>
        </p:grpSp>
      </p:grpSp>
      <p:grpSp>
        <p:nvGrpSpPr>
          <p:cNvPr id="304" name="Graphic 3">
            <a:extLst>
              <a:ext uri="{FF2B5EF4-FFF2-40B4-BE49-F238E27FC236}">
                <a16:creationId xmlns:a16="http://schemas.microsoft.com/office/drawing/2014/main" id="{870D02C7-45FE-86D8-C2D4-F37CE6391A36}"/>
              </a:ext>
            </a:extLst>
          </p:cNvPr>
          <p:cNvGrpSpPr/>
          <p:nvPr/>
        </p:nvGrpSpPr>
        <p:grpSpPr>
          <a:xfrm>
            <a:off x="7944455" y="3440912"/>
            <a:ext cx="995785" cy="731185"/>
            <a:chOff x="10734450" y="2370940"/>
            <a:chExt cx="995785" cy="731185"/>
          </a:xfrm>
        </p:grpSpPr>
        <p:grpSp>
          <p:nvGrpSpPr>
            <p:cNvPr id="305" name="Graphic 3">
              <a:extLst>
                <a:ext uri="{FF2B5EF4-FFF2-40B4-BE49-F238E27FC236}">
                  <a16:creationId xmlns:a16="http://schemas.microsoft.com/office/drawing/2014/main" id="{D8FC7E51-7561-CA7E-5215-9969615D79AA}"/>
                </a:ext>
              </a:extLst>
            </p:cNvPr>
            <p:cNvGrpSpPr/>
            <p:nvPr/>
          </p:nvGrpSpPr>
          <p:grpSpPr>
            <a:xfrm>
              <a:off x="10940715" y="2370940"/>
              <a:ext cx="513347" cy="506217"/>
              <a:chOff x="10940715" y="2370940"/>
              <a:chExt cx="513347" cy="506217"/>
            </a:xfrm>
          </p:grpSpPr>
          <p:grpSp>
            <p:nvGrpSpPr>
              <p:cNvPr id="308" name="Graphic 3">
                <a:extLst>
                  <a:ext uri="{FF2B5EF4-FFF2-40B4-BE49-F238E27FC236}">
                    <a16:creationId xmlns:a16="http://schemas.microsoft.com/office/drawing/2014/main" id="{C88CC0A3-FDD2-3908-CB77-CB1AABE146B7}"/>
                  </a:ext>
                </a:extLst>
              </p:cNvPr>
              <p:cNvGrpSpPr/>
              <p:nvPr/>
            </p:nvGrpSpPr>
            <p:grpSpPr>
              <a:xfrm>
                <a:off x="10940715" y="2370940"/>
                <a:ext cx="513347" cy="506217"/>
                <a:chOff x="10940715" y="2370940"/>
                <a:chExt cx="513347" cy="506217"/>
              </a:xfrm>
              <a:solidFill>
                <a:srgbClr val="FFFFFF"/>
              </a:solidFill>
            </p:grpSpPr>
            <p:sp>
              <p:nvSpPr>
                <p:cNvPr id="104" name="Freeform: Shape 221">
                  <a:extLst>
                    <a:ext uri="{FF2B5EF4-FFF2-40B4-BE49-F238E27FC236}">
                      <a16:creationId xmlns:a16="http://schemas.microsoft.com/office/drawing/2014/main" id="{F4AA692D-D06F-C78B-C2D4-42E1ADB3C8E8}"/>
                    </a:ext>
                  </a:extLst>
                </p:cNvPr>
                <p:cNvSpPr/>
                <p:nvPr/>
              </p:nvSpPr>
              <p:spPr>
                <a:xfrm>
                  <a:off x="10946747" y="2375760"/>
                  <a:ext cx="498418" cy="495371"/>
                </a:xfrm>
                <a:custGeom>
                  <a:avLst/>
                  <a:gdLst>
                    <a:gd name="connsiteX0" fmla="*/ 171073 w 498418"/>
                    <a:gd name="connsiteY0" fmla="*/ 495372 h 495371"/>
                    <a:gd name="connsiteX1" fmla="*/ 153042 w 498418"/>
                    <a:gd name="connsiteY1" fmla="*/ 488140 h 495371"/>
                    <a:gd name="connsiteX2" fmla="*/ 151823 w 498418"/>
                    <a:gd name="connsiteY2" fmla="*/ 486934 h 495371"/>
                    <a:gd name="connsiteX3" fmla="*/ 150604 w 498418"/>
                    <a:gd name="connsiteY3" fmla="*/ 486934 h 495371"/>
                    <a:gd name="connsiteX4" fmla="*/ 131353 w 498418"/>
                    <a:gd name="connsiteY4" fmla="*/ 494166 h 495371"/>
                    <a:gd name="connsiteX5" fmla="*/ 130134 w 498418"/>
                    <a:gd name="connsiteY5" fmla="*/ 494166 h 495371"/>
                    <a:gd name="connsiteX6" fmla="*/ 84317 w 498418"/>
                    <a:gd name="connsiteY6" fmla="*/ 471264 h 495371"/>
                    <a:gd name="connsiteX7" fmla="*/ 40939 w 498418"/>
                    <a:gd name="connsiteY7" fmla="*/ 415822 h 495371"/>
                    <a:gd name="connsiteX8" fmla="*/ 28940 w 498418"/>
                    <a:gd name="connsiteY8" fmla="*/ 380870 h 495371"/>
                    <a:gd name="connsiteX9" fmla="*/ 40939 w 498418"/>
                    <a:gd name="connsiteY9" fmla="*/ 345917 h 495371"/>
                    <a:gd name="connsiteX10" fmla="*/ 84317 w 498418"/>
                    <a:gd name="connsiteY10" fmla="*/ 290473 h 495371"/>
                    <a:gd name="connsiteX11" fmla="*/ 110819 w 498418"/>
                    <a:gd name="connsiteY11" fmla="*/ 271188 h 495371"/>
                    <a:gd name="connsiteX12" fmla="*/ 130134 w 498418"/>
                    <a:gd name="connsiteY12" fmla="*/ 267572 h 495371"/>
                    <a:gd name="connsiteX13" fmla="*/ 132508 w 498418"/>
                    <a:gd name="connsiteY13" fmla="*/ 267572 h 495371"/>
                    <a:gd name="connsiteX14" fmla="*/ 134946 w 498418"/>
                    <a:gd name="connsiteY14" fmla="*/ 267572 h 495371"/>
                    <a:gd name="connsiteX15" fmla="*/ 134946 w 498418"/>
                    <a:gd name="connsiteY15" fmla="*/ 255519 h 495371"/>
                    <a:gd name="connsiteX16" fmla="*/ 0 w 498418"/>
                    <a:gd name="connsiteY16" fmla="*/ 255519 h 495371"/>
                    <a:gd name="connsiteX17" fmla="*/ 1220 w 498418"/>
                    <a:gd name="connsiteY17" fmla="*/ 237440 h 495371"/>
                    <a:gd name="connsiteX18" fmla="*/ 66286 w 498418"/>
                    <a:gd name="connsiteY18" fmla="*/ 138607 h 495371"/>
                    <a:gd name="connsiteX19" fmla="*/ 81943 w 498418"/>
                    <a:gd name="connsiteY19" fmla="*/ 118117 h 495371"/>
                    <a:gd name="connsiteX20" fmla="*/ 134946 w 498418"/>
                    <a:gd name="connsiteY20" fmla="*/ 51827 h 495371"/>
                    <a:gd name="connsiteX21" fmla="*/ 172293 w 498418"/>
                    <a:gd name="connsiteY21" fmla="*/ 44595 h 495371"/>
                    <a:gd name="connsiteX22" fmla="*/ 180763 w 498418"/>
                    <a:gd name="connsiteY22" fmla="*/ 44595 h 495371"/>
                    <a:gd name="connsiteX23" fmla="*/ 183137 w 498418"/>
                    <a:gd name="connsiteY23" fmla="*/ 44595 h 495371"/>
                    <a:gd name="connsiteX24" fmla="*/ 203607 w 498418"/>
                    <a:gd name="connsiteY24" fmla="*/ 36158 h 495371"/>
                    <a:gd name="connsiteX25" fmla="*/ 286769 w 498418"/>
                    <a:gd name="connsiteY25" fmla="*/ 0 h 495371"/>
                    <a:gd name="connsiteX26" fmla="*/ 387963 w 498418"/>
                    <a:gd name="connsiteY26" fmla="*/ 62675 h 495371"/>
                    <a:gd name="connsiteX27" fmla="*/ 408432 w 498418"/>
                    <a:gd name="connsiteY27" fmla="*/ 78343 h 495371"/>
                    <a:gd name="connsiteX28" fmla="*/ 444623 w 498418"/>
                    <a:gd name="connsiteY28" fmla="*/ 94012 h 495371"/>
                    <a:gd name="connsiteX29" fmla="*/ 484344 w 498418"/>
                    <a:gd name="connsiteY29" fmla="*/ 247082 h 495371"/>
                    <a:gd name="connsiteX30" fmla="*/ 479531 w 498418"/>
                    <a:gd name="connsiteY30" fmla="*/ 255519 h 495371"/>
                    <a:gd name="connsiteX31" fmla="*/ 393994 w 498418"/>
                    <a:gd name="connsiteY31" fmla="*/ 255519 h 495371"/>
                    <a:gd name="connsiteX32" fmla="*/ 393994 w 498418"/>
                    <a:gd name="connsiteY32" fmla="*/ 447156 h 495371"/>
                    <a:gd name="connsiteX33" fmla="*/ 253016 w 498418"/>
                    <a:gd name="connsiteY33" fmla="*/ 447156 h 495371"/>
                    <a:gd name="connsiteX34" fmla="*/ 219264 w 498418"/>
                    <a:gd name="connsiteY34" fmla="*/ 471264 h 495371"/>
                    <a:gd name="connsiteX35" fmla="*/ 173512 w 498418"/>
                    <a:gd name="connsiteY35" fmla="*/ 494166 h 495371"/>
                    <a:gd name="connsiteX36" fmla="*/ 171073 w 498418"/>
                    <a:gd name="connsiteY36" fmla="*/ 495372 h 49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98418" h="495371">
                      <a:moveTo>
                        <a:pt x="171073" y="495372"/>
                      </a:moveTo>
                      <a:cubicBezTo>
                        <a:pt x="163886" y="495372"/>
                        <a:pt x="157855" y="491753"/>
                        <a:pt x="153042" y="488140"/>
                      </a:cubicBezTo>
                      <a:cubicBezTo>
                        <a:pt x="153042" y="488140"/>
                        <a:pt x="151823" y="488140"/>
                        <a:pt x="151823" y="486934"/>
                      </a:cubicBezTo>
                      <a:cubicBezTo>
                        <a:pt x="151823" y="486934"/>
                        <a:pt x="151823" y="486934"/>
                        <a:pt x="150604" y="486934"/>
                      </a:cubicBezTo>
                      <a:cubicBezTo>
                        <a:pt x="144572" y="490546"/>
                        <a:pt x="139759" y="494166"/>
                        <a:pt x="131353" y="494166"/>
                      </a:cubicBezTo>
                      <a:lnTo>
                        <a:pt x="130134" y="494166"/>
                      </a:lnTo>
                      <a:cubicBezTo>
                        <a:pt x="112039" y="494166"/>
                        <a:pt x="95162" y="485727"/>
                        <a:pt x="84317" y="471264"/>
                      </a:cubicBezTo>
                      <a:cubicBezTo>
                        <a:pt x="59035" y="465238"/>
                        <a:pt x="40939" y="442337"/>
                        <a:pt x="40939" y="415822"/>
                      </a:cubicBezTo>
                      <a:cubicBezTo>
                        <a:pt x="33753" y="406178"/>
                        <a:pt x="28940" y="394127"/>
                        <a:pt x="28940" y="380870"/>
                      </a:cubicBezTo>
                      <a:cubicBezTo>
                        <a:pt x="28940" y="368813"/>
                        <a:pt x="32534" y="356762"/>
                        <a:pt x="40939" y="345917"/>
                      </a:cubicBezTo>
                      <a:cubicBezTo>
                        <a:pt x="40939" y="319396"/>
                        <a:pt x="59035" y="296499"/>
                        <a:pt x="84317" y="290473"/>
                      </a:cubicBezTo>
                      <a:cubicBezTo>
                        <a:pt x="91568" y="282036"/>
                        <a:pt x="99975" y="274804"/>
                        <a:pt x="110819" y="271188"/>
                      </a:cubicBezTo>
                      <a:cubicBezTo>
                        <a:pt x="116851" y="268777"/>
                        <a:pt x="124102" y="267572"/>
                        <a:pt x="130134" y="267572"/>
                      </a:cubicBezTo>
                      <a:lnTo>
                        <a:pt x="132508" y="267572"/>
                      </a:lnTo>
                      <a:cubicBezTo>
                        <a:pt x="133728" y="267572"/>
                        <a:pt x="133728" y="267572"/>
                        <a:pt x="134946" y="267572"/>
                      </a:cubicBezTo>
                      <a:lnTo>
                        <a:pt x="134946" y="255519"/>
                      </a:lnTo>
                      <a:lnTo>
                        <a:pt x="0" y="255519"/>
                      </a:lnTo>
                      <a:lnTo>
                        <a:pt x="1220" y="237440"/>
                      </a:lnTo>
                      <a:cubicBezTo>
                        <a:pt x="4813" y="195256"/>
                        <a:pt x="28940" y="159097"/>
                        <a:pt x="66286" y="138607"/>
                      </a:cubicBezTo>
                      <a:cubicBezTo>
                        <a:pt x="74692" y="133786"/>
                        <a:pt x="79505" y="126554"/>
                        <a:pt x="81943" y="118117"/>
                      </a:cubicBezTo>
                      <a:cubicBezTo>
                        <a:pt x="87975" y="87985"/>
                        <a:pt x="107226" y="63880"/>
                        <a:pt x="134946" y="51827"/>
                      </a:cubicBezTo>
                      <a:cubicBezTo>
                        <a:pt x="147010" y="47006"/>
                        <a:pt x="159074" y="44595"/>
                        <a:pt x="172293" y="44595"/>
                      </a:cubicBezTo>
                      <a:cubicBezTo>
                        <a:pt x="174731" y="44595"/>
                        <a:pt x="178324" y="44595"/>
                        <a:pt x="180763" y="44595"/>
                      </a:cubicBezTo>
                      <a:cubicBezTo>
                        <a:pt x="181918" y="44595"/>
                        <a:pt x="183137" y="44595"/>
                        <a:pt x="183137" y="44595"/>
                      </a:cubicBezTo>
                      <a:cubicBezTo>
                        <a:pt x="191608" y="44595"/>
                        <a:pt x="198794" y="40979"/>
                        <a:pt x="203607" y="36158"/>
                      </a:cubicBezTo>
                      <a:cubicBezTo>
                        <a:pt x="225296" y="13258"/>
                        <a:pt x="255455" y="0"/>
                        <a:pt x="286769" y="0"/>
                      </a:cubicBezTo>
                      <a:cubicBezTo>
                        <a:pt x="330147" y="0"/>
                        <a:pt x="368712" y="24106"/>
                        <a:pt x="387963" y="62675"/>
                      </a:cubicBezTo>
                      <a:cubicBezTo>
                        <a:pt x="391620" y="71111"/>
                        <a:pt x="400027" y="77138"/>
                        <a:pt x="408432" y="78343"/>
                      </a:cubicBezTo>
                      <a:cubicBezTo>
                        <a:pt x="421715" y="80753"/>
                        <a:pt x="433779" y="86780"/>
                        <a:pt x="444623" y="94012"/>
                      </a:cubicBezTo>
                      <a:cubicBezTo>
                        <a:pt x="496408" y="126554"/>
                        <a:pt x="513284" y="194050"/>
                        <a:pt x="484344" y="247082"/>
                      </a:cubicBezTo>
                      <a:lnTo>
                        <a:pt x="479531" y="255519"/>
                      </a:lnTo>
                      <a:lnTo>
                        <a:pt x="393994" y="255519"/>
                      </a:lnTo>
                      <a:lnTo>
                        <a:pt x="393994" y="447156"/>
                      </a:lnTo>
                      <a:lnTo>
                        <a:pt x="253016" y="447156"/>
                      </a:lnTo>
                      <a:cubicBezTo>
                        <a:pt x="244611" y="459213"/>
                        <a:pt x="232547" y="467651"/>
                        <a:pt x="219264" y="471264"/>
                      </a:cubicBezTo>
                      <a:cubicBezTo>
                        <a:pt x="208420" y="485727"/>
                        <a:pt x="191608" y="494166"/>
                        <a:pt x="173512" y="494166"/>
                      </a:cubicBezTo>
                      <a:lnTo>
                        <a:pt x="171073" y="495372"/>
                      </a:lnTo>
                      <a:close/>
                    </a:path>
                  </a:pathLst>
                </a:custGeom>
                <a:solidFill>
                  <a:srgbClr val="FFFFFF"/>
                </a:solidFill>
                <a:ln w="6417" cap="flat">
                  <a:noFill/>
                  <a:prstDash val="solid"/>
                  <a:miter/>
                </a:ln>
              </p:spPr>
              <p:txBody>
                <a:bodyPr rtlCol="0" anchor="ctr"/>
                <a:lstStyle/>
                <a:p>
                  <a:endParaRPr lang="en-US"/>
                </a:p>
              </p:txBody>
            </p:sp>
            <p:sp>
              <p:nvSpPr>
                <p:cNvPr id="105" name="Freeform: Shape 222">
                  <a:extLst>
                    <a:ext uri="{FF2B5EF4-FFF2-40B4-BE49-F238E27FC236}">
                      <a16:creationId xmlns:a16="http://schemas.microsoft.com/office/drawing/2014/main" id="{4535BB33-B9B6-E4E2-9F99-3B86C00C84BC}"/>
                    </a:ext>
                  </a:extLst>
                </p:cNvPr>
                <p:cNvSpPr/>
                <p:nvPr/>
              </p:nvSpPr>
              <p:spPr>
                <a:xfrm>
                  <a:off x="10940715" y="2370940"/>
                  <a:ext cx="513347" cy="506217"/>
                </a:xfrm>
                <a:custGeom>
                  <a:avLst/>
                  <a:gdLst>
                    <a:gd name="connsiteX0" fmla="*/ 294019 w 513347"/>
                    <a:gd name="connsiteY0" fmla="*/ 12053 h 506217"/>
                    <a:gd name="connsiteX1" fmla="*/ 390400 w 513347"/>
                    <a:gd name="connsiteY1" fmla="*/ 71111 h 506217"/>
                    <a:gd name="connsiteX2" fmla="*/ 414464 w 513347"/>
                    <a:gd name="connsiteY2" fmla="*/ 90396 h 506217"/>
                    <a:gd name="connsiteX3" fmla="*/ 449436 w 513347"/>
                    <a:gd name="connsiteY3" fmla="*/ 104859 h 506217"/>
                    <a:gd name="connsiteX4" fmla="*/ 488001 w 513347"/>
                    <a:gd name="connsiteY4" fmla="*/ 249493 h 506217"/>
                    <a:gd name="connsiteX5" fmla="*/ 485563 w 513347"/>
                    <a:gd name="connsiteY5" fmla="*/ 255519 h 506217"/>
                    <a:gd name="connsiteX6" fmla="*/ 396433 w 513347"/>
                    <a:gd name="connsiteY6" fmla="*/ 255519 h 506217"/>
                    <a:gd name="connsiteX7" fmla="*/ 396433 w 513347"/>
                    <a:gd name="connsiteY7" fmla="*/ 447157 h 506217"/>
                    <a:gd name="connsiteX8" fmla="*/ 255455 w 513347"/>
                    <a:gd name="connsiteY8" fmla="*/ 447157 h 506217"/>
                    <a:gd name="connsiteX9" fmla="*/ 221702 w 513347"/>
                    <a:gd name="connsiteY9" fmla="*/ 471265 h 506217"/>
                    <a:gd name="connsiteX10" fmla="*/ 179543 w 513347"/>
                    <a:gd name="connsiteY10" fmla="*/ 494167 h 506217"/>
                    <a:gd name="connsiteX11" fmla="*/ 178324 w 513347"/>
                    <a:gd name="connsiteY11" fmla="*/ 494167 h 506217"/>
                    <a:gd name="connsiteX12" fmla="*/ 162667 w 513347"/>
                    <a:gd name="connsiteY12" fmla="*/ 488135 h 506217"/>
                    <a:gd name="connsiteX13" fmla="*/ 159074 w 513347"/>
                    <a:gd name="connsiteY13" fmla="*/ 485729 h 506217"/>
                    <a:gd name="connsiteX14" fmla="*/ 155416 w 513347"/>
                    <a:gd name="connsiteY14" fmla="*/ 488135 h 506217"/>
                    <a:gd name="connsiteX15" fmla="*/ 139759 w 513347"/>
                    <a:gd name="connsiteY15" fmla="*/ 494167 h 506217"/>
                    <a:gd name="connsiteX16" fmla="*/ 138539 w 513347"/>
                    <a:gd name="connsiteY16" fmla="*/ 494167 h 506217"/>
                    <a:gd name="connsiteX17" fmla="*/ 96381 w 513347"/>
                    <a:gd name="connsiteY17" fmla="*/ 471265 h 506217"/>
                    <a:gd name="connsiteX18" fmla="*/ 55442 w 513347"/>
                    <a:gd name="connsiteY18" fmla="*/ 421849 h 506217"/>
                    <a:gd name="connsiteX19" fmla="*/ 55442 w 513347"/>
                    <a:gd name="connsiteY19" fmla="*/ 419436 h 506217"/>
                    <a:gd name="connsiteX20" fmla="*/ 43378 w 513347"/>
                    <a:gd name="connsiteY20" fmla="*/ 386896 h 506217"/>
                    <a:gd name="connsiteX21" fmla="*/ 55442 w 513347"/>
                    <a:gd name="connsiteY21" fmla="*/ 354350 h 506217"/>
                    <a:gd name="connsiteX22" fmla="*/ 55442 w 513347"/>
                    <a:gd name="connsiteY22" fmla="*/ 351944 h 506217"/>
                    <a:gd name="connsiteX23" fmla="*/ 96381 w 513347"/>
                    <a:gd name="connsiteY23" fmla="*/ 302525 h 506217"/>
                    <a:gd name="connsiteX24" fmla="*/ 121727 w 513347"/>
                    <a:gd name="connsiteY24" fmla="*/ 283241 h 506217"/>
                    <a:gd name="connsiteX25" fmla="*/ 138539 w 513347"/>
                    <a:gd name="connsiteY25" fmla="*/ 279625 h 506217"/>
                    <a:gd name="connsiteX26" fmla="*/ 140978 w 513347"/>
                    <a:gd name="connsiteY26" fmla="*/ 279625 h 506217"/>
                    <a:gd name="connsiteX27" fmla="*/ 149384 w 513347"/>
                    <a:gd name="connsiteY27" fmla="*/ 282035 h 506217"/>
                    <a:gd name="connsiteX28" fmla="*/ 149384 w 513347"/>
                    <a:gd name="connsiteY28" fmla="*/ 255519 h 506217"/>
                    <a:gd name="connsiteX29" fmla="*/ 13283 w 513347"/>
                    <a:gd name="connsiteY29" fmla="*/ 255519 h 506217"/>
                    <a:gd name="connsiteX30" fmla="*/ 14438 w 513347"/>
                    <a:gd name="connsiteY30" fmla="*/ 244672 h 506217"/>
                    <a:gd name="connsiteX31" fmla="*/ 75911 w 513347"/>
                    <a:gd name="connsiteY31" fmla="*/ 150660 h 506217"/>
                    <a:gd name="connsiteX32" fmla="*/ 94007 w 513347"/>
                    <a:gd name="connsiteY32" fmla="*/ 126554 h 506217"/>
                    <a:gd name="connsiteX33" fmla="*/ 144572 w 513347"/>
                    <a:gd name="connsiteY33" fmla="*/ 63880 h 506217"/>
                    <a:gd name="connsiteX34" fmla="*/ 179543 w 513347"/>
                    <a:gd name="connsiteY34" fmla="*/ 56648 h 506217"/>
                    <a:gd name="connsiteX35" fmla="*/ 187950 w 513347"/>
                    <a:gd name="connsiteY35" fmla="*/ 56648 h 506217"/>
                    <a:gd name="connsiteX36" fmla="*/ 191607 w 513347"/>
                    <a:gd name="connsiteY36" fmla="*/ 56648 h 506217"/>
                    <a:gd name="connsiteX37" fmla="*/ 216890 w 513347"/>
                    <a:gd name="connsiteY37" fmla="*/ 45800 h 506217"/>
                    <a:gd name="connsiteX38" fmla="*/ 294019 w 513347"/>
                    <a:gd name="connsiteY38" fmla="*/ 12053 h 506217"/>
                    <a:gd name="connsiteX39" fmla="*/ 294019 w 513347"/>
                    <a:gd name="connsiteY39" fmla="*/ 0 h 506217"/>
                    <a:gd name="connsiteX40" fmla="*/ 206045 w 513347"/>
                    <a:gd name="connsiteY40" fmla="*/ 38568 h 506217"/>
                    <a:gd name="connsiteX41" fmla="*/ 190388 w 513347"/>
                    <a:gd name="connsiteY41" fmla="*/ 45800 h 506217"/>
                    <a:gd name="connsiteX42" fmla="*/ 187950 w 513347"/>
                    <a:gd name="connsiteY42" fmla="*/ 45800 h 506217"/>
                    <a:gd name="connsiteX43" fmla="*/ 178324 w 513347"/>
                    <a:gd name="connsiteY43" fmla="*/ 45800 h 506217"/>
                    <a:gd name="connsiteX44" fmla="*/ 138539 w 513347"/>
                    <a:gd name="connsiteY44" fmla="*/ 54237 h 506217"/>
                    <a:gd name="connsiteX45" fmla="*/ 81943 w 513347"/>
                    <a:gd name="connsiteY45" fmla="*/ 125349 h 506217"/>
                    <a:gd name="connsiteX46" fmla="*/ 69880 w 513347"/>
                    <a:gd name="connsiteY46" fmla="*/ 141018 h 506217"/>
                    <a:gd name="connsiteX47" fmla="*/ 2438 w 513347"/>
                    <a:gd name="connsiteY47" fmla="*/ 244672 h 506217"/>
                    <a:gd name="connsiteX48" fmla="*/ 1219 w 513347"/>
                    <a:gd name="connsiteY48" fmla="*/ 255519 h 506217"/>
                    <a:gd name="connsiteX49" fmla="*/ 0 w 513347"/>
                    <a:gd name="connsiteY49" fmla="*/ 267572 h 506217"/>
                    <a:gd name="connsiteX50" fmla="*/ 13283 w 513347"/>
                    <a:gd name="connsiteY50" fmla="*/ 267572 h 506217"/>
                    <a:gd name="connsiteX51" fmla="*/ 131353 w 513347"/>
                    <a:gd name="connsiteY51" fmla="*/ 267572 h 506217"/>
                    <a:gd name="connsiteX52" fmla="*/ 115696 w 513347"/>
                    <a:gd name="connsiteY52" fmla="*/ 271188 h 506217"/>
                    <a:gd name="connsiteX53" fmla="*/ 87975 w 513347"/>
                    <a:gd name="connsiteY53" fmla="*/ 291678 h 506217"/>
                    <a:gd name="connsiteX54" fmla="*/ 40939 w 513347"/>
                    <a:gd name="connsiteY54" fmla="*/ 350738 h 506217"/>
                    <a:gd name="connsiteX55" fmla="*/ 28940 w 513347"/>
                    <a:gd name="connsiteY55" fmla="*/ 386896 h 506217"/>
                    <a:gd name="connsiteX56" fmla="*/ 40939 w 513347"/>
                    <a:gd name="connsiteY56" fmla="*/ 423055 h 506217"/>
                    <a:gd name="connsiteX57" fmla="*/ 86756 w 513347"/>
                    <a:gd name="connsiteY57" fmla="*/ 482110 h 506217"/>
                    <a:gd name="connsiteX58" fmla="*/ 136165 w 513347"/>
                    <a:gd name="connsiteY58" fmla="*/ 506218 h 506217"/>
                    <a:gd name="connsiteX59" fmla="*/ 138539 w 513347"/>
                    <a:gd name="connsiteY59" fmla="*/ 506218 h 506217"/>
                    <a:gd name="connsiteX60" fmla="*/ 157854 w 513347"/>
                    <a:gd name="connsiteY60" fmla="*/ 500192 h 506217"/>
                    <a:gd name="connsiteX61" fmla="*/ 177105 w 513347"/>
                    <a:gd name="connsiteY61" fmla="*/ 506218 h 506217"/>
                    <a:gd name="connsiteX62" fmla="*/ 179543 w 513347"/>
                    <a:gd name="connsiteY62" fmla="*/ 506218 h 506217"/>
                    <a:gd name="connsiteX63" fmla="*/ 228953 w 513347"/>
                    <a:gd name="connsiteY63" fmla="*/ 482110 h 506217"/>
                    <a:gd name="connsiteX64" fmla="*/ 262642 w 513347"/>
                    <a:gd name="connsiteY64" fmla="*/ 459214 h 506217"/>
                    <a:gd name="connsiteX65" fmla="*/ 396433 w 513347"/>
                    <a:gd name="connsiteY65" fmla="*/ 459214 h 506217"/>
                    <a:gd name="connsiteX66" fmla="*/ 408496 w 513347"/>
                    <a:gd name="connsiteY66" fmla="*/ 459214 h 506217"/>
                    <a:gd name="connsiteX67" fmla="*/ 408496 w 513347"/>
                    <a:gd name="connsiteY67" fmla="*/ 447157 h 506217"/>
                    <a:gd name="connsiteX68" fmla="*/ 408496 w 513347"/>
                    <a:gd name="connsiteY68" fmla="*/ 267572 h 506217"/>
                    <a:gd name="connsiteX69" fmla="*/ 485563 w 513347"/>
                    <a:gd name="connsiteY69" fmla="*/ 267572 h 506217"/>
                    <a:gd name="connsiteX70" fmla="*/ 492814 w 513347"/>
                    <a:gd name="connsiteY70" fmla="*/ 267572 h 506217"/>
                    <a:gd name="connsiteX71" fmla="*/ 496407 w 513347"/>
                    <a:gd name="connsiteY71" fmla="*/ 261545 h 506217"/>
                    <a:gd name="connsiteX72" fmla="*/ 498845 w 513347"/>
                    <a:gd name="connsiteY72" fmla="*/ 255519 h 506217"/>
                    <a:gd name="connsiteX73" fmla="*/ 456687 w 513347"/>
                    <a:gd name="connsiteY73" fmla="*/ 94012 h 506217"/>
                    <a:gd name="connsiteX74" fmla="*/ 418122 w 513347"/>
                    <a:gd name="connsiteY74" fmla="*/ 78343 h 506217"/>
                    <a:gd name="connsiteX75" fmla="*/ 400026 w 513347"/>
                    <a:gd name="connsiteY75" fmla="*/ 66290 h 506217"/>
                    <a:gd name="connsiteX76" fmla="*/ 294019 w 513347"/>
                    <a:gd name="connsiteY76" fmla="*/ 0 h 50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13347" h="506217">
                      <a:moveTo>
                        <a:pt x="294019" y="12053"/>
                      </a:moveTo>
                      <a:cubicBezTo>
                        <a:pt x="334959" y="12053"/>
                        <a:pt x="372305" y="34953"/>
                        <a:pt x="390400" y="71111"/>
                      </a:cubicBezTo>
                      <a:cubicBezTo>
                        <a:pt x="395213" y="80753"/>
                        <a:pt x="403620" y="87985"/>
                        <a:pt x="414464" y="90396"/>
                      </a:cubicBezTo>
                      <a:cubicBezTo>
                        <a:pt x="426527" y="92806"/>
                        <a:pt x="438591" y="97627"/>
                        <a:pt x="449436" y="104859"/>
                      </a:cubicBezTo>
                      <a:cubicBezTo>
                        <a:pt x="497626" y="134991"/>
                        <a:pt x="514503" y="198871"/>
                        <a:pt x="488001" y="249493"/>
                      </a:cubicBezTo>
                      <a:lnTo>
                        <a:pt x="485563" y="255519"/>
                      </a:lnTo>
                      <a:lnTo>
                        <a:pt x="396433" y="255519"/>
                      </a:lnTo>
                      <a:lnTo>
                        <a:pt x="396433" y="447157"/>
                      </a:lnTo>
                      <a:lnTo>
                        <a:pt x="255455" y="447157"/>
                      </a:lnTo>
                      <a:cubicBezTo>
                        <a:pt x="248204" y="459214"/>
                        <a:pt x="236140" y="468852"/>
                        <a:pt x="221702" y="471265"/>
                      </a:cubicBezTo>
                      <a:cubicBezTo>
                        <a:pt x="212077" y="485729"/>
                        <a:pt x="196419" y="494167"/>
                        <a:pt x="179543" y="494167"/>
                      </a:cubicBezTo>
                      <a:lnTo>
                        <a:pt x="178324" y="494167"/>
                      </a:lnTo>
                      <a:cubicBezTo>
                        <a:pt x="172292" y="494167"/>
                        <a:pt x="167479" y="490548"/>
                        <a:pt x="162667" y="488135"/>
                      </a:cubicBezTo>
                      <a:cubicBezTo>
                        <a:pt x="161448" y="486935"/>
                        <a:pt x="160228" y="486935"/>
                        <a:pt x="159074" y="485729"/>
                      </a:cubicBezTo>
                      <a:cubicBezTo>
                        <a:pt x="157854" y="486935"/>
                        <a:pt x="156635" y="486935"/>
                        <a:pt x="155416" y="488135"/>
                      </a:cubicBezTo>
                      <a:cubicBezTo>
                        <a:pt x="150603" y="490548"/>
                        <a:pt x="145790" y="494167"/>
                        <a:pt x="139759" y="494167"/>
                      </a:cubicBezTo>
                      <a:lnTo>
                        <a:pt x="138539" y="494167"/>
                      </a:lnTo>
                      <a:cubicBezTo>
                        <a:pt x="121727" y="494167"/>
                        <a:pt x="106006" y="485729"/>
                        <a:pt x="96381" y="471265"/>
                      </a:cubicBezTo>
                      <a:cubicBezTo>
                        <a:pt x="72318" y="466446"/>
                        <a:pt x="55442" y="445951"/>
                        <a:pt x="55442" y="421849"/>
                      </a:cubicBezTo>
                      <a:cubicBezTo>
                        <a:pt x="55442" y="420643"/>
                        <a:pt x="55442" y="420643"/>
                        <a:pt x="55442" y="419436"/>
                      </a:cubicBezTo>
                      <a:cubicBezTo>
                        <a:pt x="48191" y="409792"/>
                        <a:pt x="43378" y="398947"/>
                        <a:pt x="43378" y="386896"/>
                      </a:cubicBezTo>
                      <a:cubicBezTo>
                        <a:pt x="43378" y="374839"/>
                        <a:pt x="46971" y="363995"/>
                        <a:pt x="55442" y="354350"/>
                      </a:cubicBezTo>
                      <a:cubicBezTo>
                        <a:pt x="55442" y="353144"/>
                        <a:pt x="55442" y="353144"/>
                        <a:pt x="55442" y="351944"/>
                      </a:cubicBezTo>
                      <a:cubicBezTo>
                        <a:pt x="55442" y="327836"/>
                        <a:pt x="73473" y="306141"/>
                        <a:pt x="96381" y="302525"/>
                      </a:cubicBezTo>
                      <a:cubicBezTo>
                        <a:pt x="102413" y="294088"/>
                        <a:pt x="110883" y="286857"/>
                        <a:pt x="121727" y="283241"/>
                      </a:cubicBezTo>
                      <a:cubicBezTo>
                        <a:pt x="127695" y="280830"/>
                        <a:pt x="132572" y="279625"/>
                        <a:pt x="138539" y="279625"/>
                      </a:cubicBezTo>
                      <a:cubicBezTo>
                        <a:pt x="139759" y="279625"/>
                        <a:pt x="139759" y="279625"/>
                        <a:pt x="140978" y="279625"/>
                      </a:cubicBezTo>
                      <a:cubicBezTo>
                        <a:pt x="144572" y="279625"/>
                        <a:pt x="147010" y="280830"/>
                        <a:pt x="149384" y="282035"/>
                      </a:cubicBezTo>
                      <a:lnTo>
                        <a:pt x="149384" y="255519"/>
                      </a:lnTo>
                      <a:lnTo>
                        <a:pt x="13283" y="255519"/>
                      </a:lnTo>
                      <a:lnTo>
                        <a:pt x="14438" y="244672"/>
                      </a:lnTo>
                      <a:cubicBezTo>
                        <a:pt x="16876" y="204897"/>
                        <a:pt x="39784" y="169944"/>
                        <a:pt x="75911" y="150660"/>
                      </a:cubicBezTo>
                      <a:cubicBezTo>
                        <a:pt x="85536" y="145839"/>
                        <a:pt x="92787" y="136196"/>
                        <a:pt x="94007" y="126554"/>
                      </a:cubicBezTo>
                      <a:cubicBezTo>
                        <a:pt x="100038" y="98833"/>
                        <a:pt x="118070" y="75932"/>
                        <a:pt x="144572" y="63880"/>
                      </a:cubicBezTo>
                      <a:cubicBezTo>
                        <a:pt x="155416" y="59059"/>
                        <a:pt x="167479" y="56648"/>
                        <a:pt x="179543" y="56648"/>
                      </a:cubicBezTo>
                      <a:cubicBezTo>
                        <a:pt x="181917" y="56648"/>
                        <a:pt x="184356" y="56648"/>
                        <a:pt x="187950" y="56648"/>
                      </a:cubicBezTo>
                      <a:cubicBezTo>
                        <a:pt x="189168" y="56648"/>
                        <a:pt x="190388" y="56648"/>
                        <a:pt x="191607" y="56648"/>
                      </a:cubicBezTo>
                      <a:cubicBezTo>
                        <a:pt x="201232" y="56648"/>
                        <a:pt x="209639" y="53032"/>
                        <a:pt x="216890" y="45800"/>
                      </a:cubicBezTo>
                      <a:cubicBezTo>
                        <a:pt x="234985" y="24106"/>
                        <a:pt x="263861" y="12053"/>
                        <a:pt x="294019" y="12053"/>
                      </a:cubicBezTo>
                      <a:close/>
                      <a:moveTo>
                        <a:pt x="294019" y="0"/>
                      </a:moveTo>
                      <a:cubicBezTo>
                        <a:pt x="261486" y="0"/>
                        <a:pt x="228953" y="14463"/>
                        <a:pt x="206045" y="38568"/>
                      </a:cubicBezTo>
                      <a:cubicBezTo>
                        <a:pt x="202452" y="43390"/>
                        <a:pt x="196419" y="45800"/>
                        <a:pt x="190388" y="45800"/>
                      </a:cubicBezTo>
                      <a:cubicBezTo>
                        <a:pt x="189168" y="45800"/>
                        <a:pt x="189168" y="45800"/>
                        <a:pt x="187950" y="45800"/>
                      </a:cubicBezTo>
                      <a:cubicBezTo>
                        <a:pt x="184356" y="45800"/>
                        <a:pt x="181917" y="45800"/>
                        <a:pt x="178324" y="45800"/>
                      </a:cubicBezTo>
                      <a:cubicBezTo>
                        <a:pt x="165105" y="45800"/>
                        <a:pt x="150603" y="48211"/>
                        <a:pt x="138539" y="54237"/>
                      </a:cubicBezTo>
                      <a:cubicBezTo>
                        <a:pt x="109664" y="67496"/>
                        <a:pt x="87975" y="94012"/>
                        <a:pt x="81943" y="125349"/>
                      </a:cubicBezTo>
                      <a:cubicBezTo>
                        <a:pt x="80724" y="132580"/>
                        <a:pt x="75911" y="138607"/>
                        <a:pt x="69880" y="141018"/>
                      </a:cubicBezTo>
                      <a:cubicBezTo>
                        <a:pt x="31314" y="161507"/>
                        <a:pt x="4813" y="200077"/>
                        <a:pt x="2438" y="244672"/>
                      </a:cubicBezTo>
                      <a:lnTo>
                        <a:pt x="1219" y="255519"/>
                      </a:lnTo>
                      <a:lnTo>
                        <a:pt x="0" y="267572"/>
                      </a:lnTo>
                      <a:lnTo>
                        <a:pt x="13283" y="267572"/>
                      </a:lnTo>
                      <a:lnTo>
                        <a:pt x="131353" y="267572"/>
                      </a:lnTo>
                      <a:cubicBezTo>
                        <a:pt x="126540" y="267572"/>
                        <a:pt x="120508" y="268777"/>
                        <a:pt x="115696" y="271188"/>
                      </a:cubicBezTo>
                      <a:cubicBezTo>
                        <a:pt x="104851" y="274804"/>
                        <a:pt x="95161" y="282035"/>
                        <a:pt x="87975" y="291678"/>
                      </a:cubicBezTo>
                      <a:cubicBezTo>
                        <a:pt x="61473" y="298909"/>
                        <a:pt x="42158" y="323017"/>
                        <a:pt x="40939" y="350738"/>
                      </a:cubicBezTo>
                      <a:cubicBezTo>
                        <a:pt x="33753" y="361582"/>
                        <a:pt x="28940" y="373639"/>
                        <a:pt x="28940" y="386896"/>
                      </a:cubicBezTo>
                      <a:cubicBezTo>
                        <a:pt x="28940" y="400154"/>
                        <a:pt x="32533" y="412205"/>
                        <a:pt x="40939" y="423055"/>
                      </a:cubicBezTo>
                      <a:cubicBezTo>
                        <a:pt x="40939" y="450776"/>
                        <a:pt x="60254" y="474878"/>
                        <a:pt x="86756" y="482110"/>
                      </a:cubicBezTo>
                      <a:cubicBezTo>
                        <a:pt x="98820" y="497780"/>
                        <a:pt x="116850" y="506218"/>
                        <a:pt x="136165" y="506218"/>
                      </a:cubicBezTo>
                      <a:cubicBezTo>
                        <a:pt x="137385" y="506218"/>
                        <a:pt x="137385" y="506218"/>
                        <a:pt x="138539" y="506218"/>
                      </a:cubicBezTo>
                      <a:cubicBezTo>
                        <a:pt x="147010" y="506218"/>
                        <a:pt x="153042" y="502599"/>
                        <a:pt x="157854" y="500192"/>
                      </a:cubicBezTo>
                      <a:cubicBezTo>
                        <a:pt x="162667" y="503805"/>
                        <a:pt x="168699" y="506218"/>
                        <a:pt x="177105" y="506218"/>
                      </a:cubicBezTo>
                      <a:cubicBezTo>
                        <a:pt x="177105" y="506218"/>
                        <a:pt x="178324" y="506218"/>
                        <a:pt x="179543" y="506218"/>
                      </a:cubicBezTo>
                      <a:cubicBezTo>
                        <a:pt x="198794" y="506218"/>
                        <a:pt x="216890" y="497780"/>
                        <a:pt x="228953" y="482110"/>
                      </a:cubicBezTo>
                      <a:cubicBezTo>
                        <a:pt x="242172" y="478497"/>
                        <a:pt x="254235" y="470059"/>
                        <a:pt x="262642" y="459214"/>
                      </a:cubicBezTo>
                      <a:lnTo>
                        <a:pt x="396433" y="459214"/>
                      </a:lnTo>
                      <a:lnTo>
                        <a:pt x="408496" y="459214"/>
                      </a:lnTo>
                      <a:lnTo>
                        <a:pt x="408496" y="447157"/>
                      </a:lnTo>
                      <a:lnTo>
                        <a:pt x="408496" y="267572"/>
                      </a:lnTo>
                      <a:lnTo>
                        <a:pt x="485563" y="267572"/>
                      </a:lnTo>
                      <a:lnTo>
                        <a:pt x="492814" y="267572"/>
                      </a:lnTo>
                      <a:lnTo>
                        <a:pt x="496407" y="261545"/>
                      </a:lnTo>
                      <a:lnTo>
                        <a:pt x="498845" y="255519"/>
                      </a:lnTo>
                      <a:cubicBezTo>
                        <a:pt x="528941" y="198871"/>
                        <a:pt x="510909" y="128964"/>
                        <a:pt x="456687" y="94012"/>
                      </a:cubicBezTo>
                      <a:cubicBezTo>
                        <a:pt x="444623" y="86780"/>
                        <a:pt x="431340" y="80753"/>
                        <a:pt x="418122" y="78343"/>
                      </a:cubicBezTo>
                      <a:cubicBezTo>
                        <a:pt x="409651" y="77138"/>
                        <a:pt x="403620" y="72317"/>
                        <a:pt x="400026" y="66290"/>
                      </a:cubicBezTo>
                      <a:cubicBezTo>
                        <a:pt x="379556" y="25311"/>
                        <a:pt x="338553" y="0"/>
                        <a:pt x="294019" y="0"/>
                      </a:cubicBezTo>
                      <a:close/>
                    </a:path>
                  </a:pathLst>
                </a:custGeom>
                <a:solidFill>
                  <a:srgbClr val="FFFFFF"/>
                </a:solidFill>
                <a:ln w="6417" cap="flat">
                  <a:noFill/>
                  <a:prstDash val="solid"/>
                  <a:miter/>
                </a:ln>
              </p:spPr>
              <p:txBody>
                <a:bodyPr rtlCol="0" anchor="ctr"/>
                <a:lstStyle/>
                <a:p>
                  <a:endParaRPr lang="en-US"/>
                </a:p>
              </p:txBody>
            </p:sp>
          </p:grpSp>
          <p:grpSp>
            <p:nvGrpSpPr>
              <p:cNvPr id="309" name="Graphic 3">
                <a:extLst>
                  <a:ext uri="{FF2B5EF4-FFF2-40B4-BE49-F238E27FC236}">
                    <a16:creationId xmlns:a16="http://schemas.microsoft.com/office/drawing/2014/main" id="{35966568-B7EF-BB82-F0E1-FF5F48710E5E}"/>
                  </a:ext>
                </a:extLst>
              </p:cNvPr>
              <p:cNvGrpSpPr/>
              <p:nvPr/>
            </p:nvGrpSpPr>
            <p:grpSpPr>
              <a:xfrm>
                <a:off x="10952779" y="2382996"/>
                <a:ext cx="487704" cy="482103"/>
                <a:chOff x="10952779" y="2382996"/>
                <a:chExt cx="487704" cy="482103"/>
              </a:xfrm>
              <a:solidFill>
                <a:srgbClr val="2C5967"/>
              </a:solidFill>
            </p:grpSpPr>
            <p:sp>
              <p:nvSpPr>
                <p:cNvPr id="310" name="Freeform: Shape 224">
                  <a:extLst>
                    <a:ext uri="{FF2B5EF4-FFF2-40B4-BE49-F238E27FC236}">
                      <a16:creationId xmlns:a16="http://schemas.microsoft.com/office/drawing/2014/main" id="{BD86F131-D3DA-6940-16E0-E6E49400883D}"/>
                    </a:ext>
                  </a:extLst>
                </p:cNvPr>
                <p:cNvSpPr/>
                <p:nvPr/>
              </p:nvSpPr>
              <p:spPr>
                <a:xfrm>
                  <a:off x="10952779" y="2382996"/>
                  <a:ext cx="487704" cy="243466"/>
                </a:xfrm>
                <a:custGeom>
                  <a:avLst/>
                  <a:gdLst>
                    <a:gd name="connsiteX0" fmla="*/ 437372 w 487704"/>
                    <a:gd name="connsiteY0" fmla="*/ 92806 h 243466"/>
                    <a:gd name="connsiteX1" fmla="*/ 402400 w 487704"/>
                    <a:gd name="connsiteY1" fmla="*/ 78343 h 243466"/>
                    <a:gd name="connsiteX2" fmla="*/ 378337 w 487704"/>
                    <a:gd name="connsiteY2" fmla="*/ 59059 h 243466"/>
                    <a:gd name="connsiteX3" fmla="*/ 281956 w 487704"/>
                    <a:gd name="connsiteY3" fmla="*/ 0 h 243466"/>
                    <a:gd name="connsiteX4" fmla="*/ 203606 w 487704"/>
                    <a:gd name="connsiteY4" fmla="*/ 33747 h 243466"/>
                    <a:gd name="connsiteX5" fmla="*/ 174730 w 487704"/>
                    <a:gd name="connsiteY5" fmla="*/ 44595 h 243466"/>
                    <a:gd name="connsiteX6" fmla="*/ 131353 w 487704"/>
                    <a:gd name="connsiteY6" fmla="*/ 51827 h 243466"/>
                    <a:gd name="connsiteX7" fmla="*/ 80724 w 487704"/>
                    <a:gd name="connsiteY7" fmla="*/ 114501 h 243466"/>
                    <a:gd name="connsiteX8" fmla="*/ 62628 w 487704"/>
                    <a:gd name="connsiteY8" fmla="*/ 138607 h 243466"/>
                    <a:gd name="connsiteX9" fmla="*/ 1219 w 487704"/>
                    <a:gd name="connsiteY9" fmla="*/ 232619 h 243466"/>
                    <a:gd name="connsiteX10" fmla="*/ 0 w 487704"/>
                    <a:gd name="connsiteY10" fmla="*/ 243467 h 243466"/>
                    <a:gd name="connsiteX11" fmla="*/ 118070 w 487704"/>
                    <a:gd name="connsiteY11" fmla="*/ 243467 h 243466"/>
                    <a:gd name="connsiteX12" fmla="*/ 118070 w 487704"/>
                    <a:gd name="connsiteY12" fmla="*/ 222976 h 243466"/>
                    <a:gd name="connsiteX13" fmla="*/ 24063 w 487704"/>
                    <a:gd name="connsiteY13" fmla="*/ 222976 h 243466"/>
                    <a:gd name="connsiteX14" fmla="*/ 72254 w 487704"/>
                    <a:gd name="connsiteY14" fmla="*/ 157892 h 243466"/>
                    <a:gd name="connsiteX15" fmla="*/ 101194 w 487704"/>
                    <a:gd name="connsiteY15" fmla="*/ 119322 h 243466"/>
                    <a:gd name="connsiteX16" fmla="*/ 138539 w 487704"/>
                    <a:gd name="connsiteY16" fmla="*/ 72317 h 243466"/>
                    <a:gd name="connsiteX17" fmla="*/ 171073 w 487704"/>
                    <a:gd name="connsiteY17" fmla="*/ 67496 h 243466"/>
                    <a:gd name="connsiteX18" fmla="*/ 216890 w 487704"/>
                    <a:gd name="connsiteY18" fmla="*/ 50622 h 243466"/>
                    <a:gd name="connsiteX19" fmla="*/ 280737 w 487704"/>
                    <a:gd name="connsiteY19" fmla="*/ 22900 h 243466"/>
                    <a:gd name="connsiteX20" fmla="*/ 357867 w 487704"/>
                    <a:gd name="connsiteY20" fmla="*/ 71111 h 243466"/>
                    <a:gd name="connsiteX21" fmla="*/ 397587 w 487704"/>
                    <a:gd name="connsiteY21" fmla="*/ 98833 h 243466"/>
                    <a:gd name="connsiteX22" fmla="*/ 425308 w 487704"/>
                    <a:gd name="connsiteY22" fmla="*/ 110886 h 243466"/>
                    <a:gd name="connsiteX23" fmla="*/ 459061 w 487704"/>
                    <a:gd name="connsiteY23" fmla="*/ 222976 h 243466"/>
                    <a:gd name="connsiteX24" fmla="*/ 398807 w 487704"/>
                    <a:gd name="connsiteY24" fmla="*/ 222976 h 243466"/>
                    <a:gd name="connsiteX25" fmla="*/ 398807 w 487704"/>
                    <a:gd name="connsiteY25" fmla="*/ 243467 h 243466"/>
                    <a:gd name="connsiteX26" fmla="*/ 471125 w 487704"/>
                    <a:gd name="connsiteY26" fmla="*/ 243467 h 243466"/>
                    <a:gd name="connsiteX27" fmla="*/ 473499 w 487704"/>
                    <a:gd name="connsiteY27" fmla="*/ 237440 h 243466"/>
                    <a:gd name="connsiteX28" fmla="*/ 437372 w 487704"/>
                    <a:gd name="connsiteY28" fmla="*/ 92806 h 24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7704" h="243466">
                      <a:moveTo>
                        <a:pt x="437372" y="92806"/>
                      </a:moveTo>
                      <a:cubicBezTo>
                        <a:pt x="426527" y="85574"/>
                        <a:pt x="414464" y="80753"/>
                        <a:pt x="402400" y="78343"/>
                      </a:cubicBezTo>
                      <a:cubicBezTo>
                        <a:pt x="391556" y="75932"/>
                        <a:pt x="383149" y="68701"/>
                        <a:pt x="378337" y="59059"/>
                      </a:cubicBezTo>
                      <a:cubicBezTo>
                        <a:pt x="360242" y="22900"/>
                        <a:pt x="322895" y="0"/>
                        <a:pt x="281956" y="0"/>
                      </a:cubicBezTo>
                      <a:cubicBezTo>
                        <a:pt x="251797" y="0"/>
                        <a:pt x="224076" y="12053"/>
                        <a:pt x="203606" y="33747"/>
                      </a:cubicBezTo>
                      <a:cubicBezTo>
                        <a:pt x="196419" y="40979"/>
                        <a:pt x="185575" y="45800"/>
                        <a:pt x="174730" y="44595"/>
                      </a:cubicBezTo>
                      <a:cubicBezTo>
                        <a:pt x="160228" y="43390"/>
                        <a:pt x="145790" y="45800"/>
                        <a:pt x="131353" y="51827"/>
                      </a:cubicBezTo>
                      <a:cubicBezTo>
                        <a:pt x="106006" y="62675"/>
                        <a:pt x="86756" y="86780"/>
                        <a:pt x="80724" y="114501"/>
                      </a:cubicBezTo>
                      <a:cubicBezTo>
                        <a:pt x="78285" y="125349"/>
                        <a:pt x="72254" y="133786"/>
                        <a:pt x="62628" y="138607"/>
                      </a:cubicBezTo>
                      <a:cubicBezTo>
                        <a:pt x="27720" y="156686"/>
                        <a:pt x="4813" y="191639"/>
                        <a:pt x="1219" y="232619"/>
                      </a:cubicBezTo>
                      <a:lnTo>
                        <a:pt x="0" y="243467"/>
                      </a:lnTo>
                      <a:lnTo>
                        <a:pt x="118070" y="243467"/>
                      </a:lnTo>
                      <a:lnTo>
                        <a:pt x="118070" y="222976"/>
                      </a:lnTo>
                      <a:lnTo>
                        <a:pt x="24063" y="222976"/>
                      </a:lnTo>
                      <a:cubicBezTo>
                        <a:pt x="30095" y="195255"/>
                        <a:pt x="46971" y="171149"/>
                        <a:pt x="72254" y="157892"/>
                      </a:cubicBezTo>
                      <a:cubicBezTo>
                        <a:pt x="87975" y="149455"/>
                        <a:pt x="98820" y="136196"/>
                        <a:pt x="101194" y="119322"/>
                      </a:cubicBezTo>
                      <a:cubicBezTo>
                        <a:pt x="104787" y="98833"/>
                        <a:pt x="119289" y="80753"/>
                        <a:pt x="138539" y="72317"/>
                      </a:cubicBezTo>
                      <a:cubicBezTo>
                        <a:pt x="148165" y="67496"/>
                        <a:pt x="160228" y="66290"/>
                        <a:pt x="171073" y="67496"/>
                      </a:cubicBezTo>
                      <a:cubicBezTo>
                        <a:pt x="187950" y="68701"/>
                        <a:pt x="204826" y="62675"/>
                        <a:pt x="216890" y="50622"/>
                      </a:cubicBezTo>
                      <a:cubicBezTo>
                        <a:pt x="233766" y="32542"/>
                        <a:pt x="256609" y="22900"/>
                        <a:pt x="280737" y="22900"/>
                      </a:cubicBezTo>
                      <a:cubicBezTo>
                        <a:pt x="313270" y="22900"/>
                        <a:pt x="343365" y="40979"/>
                        <a:pt x="357867" y="71111"/>
                      </a:cubicBezTo>
                      <a:cubicBezTo>
                        <a:pt x="366273" y="84369"/>
                        <a:pt x="380711" y="95217"/>
                        <a:pt x="397587" y="98833"/>
                      </a:cubicBezTo>
                      <a:cubicBezTo>
                        <a:pt x="407277" y="101243"/>
                        <a:pt x="416902" y="104859"/>
                        <a:pt x="425308" y="110886"/>
                      </a:cubicBezTo>
                      <a:cubicBezTo>
                        <a:pt x="462654" y="134991"/>
                        <a:pt x="477156" y="183202"/>
                        <a:pt x="459061" y="222976"/>
                      </a:cubicBezTo>
                      <a:lnTo>
                        <a:pt x="398807" y="222976"/>
                      </a:lnTo>
                      <a:lnTo>
                        <a:pt x="398807" y="243467"/>
                      </a:lnTo>
                      <a:lnTo>
                        <a:pt x="471125" y="243467"/>
                      </a:lnTo>
                      <a:lnTo>
                        <a:pt x="473499" y="237440"/>
                      </a:lnTo>
                      <a:cubicBezTo>
                        <a:pt x="502439" y="186818"/>
                        <a:pt x="485563" y="124143"/>
                        <a:pt x="437372" y="92806"/>
                      </a:cubicBezTo>
                      <a:close/>
                    </a:path>
                  </a:pathLst>
                </a:custGeom>
                <a:solidFill>
                  <a:srgbClr val="2C5967"/>
                </a:solidFill>
                <a:ln w="6417" cap="flat">
                  <a:noFill/>
                  <a:prstDash val="solid"/>
                  <a:miter/>
                </a:ln>
              </p:spPr>
              <p:txBody>
                <a:bodyPr rtlCol="0" anchor="ctr"/>
                <a:lstStyle/>
                <a:p>
                  <a:endParaRPr lang="en-US"/>
                </a:p>
              </p:txBody>
            </p:sp>
            <p:sp>
              <p:nvSpPr>
                <p:cNvPr id="311" name="Freeform: Shape 225">
                  <a:extLst>
                    <a:ext uri="{FF2B5EF4-FFF2-40B4-BE49-F238E27FC236}">
                      <a16:creationId xmlns:a16="http://schemas.microsoft.com/office/drawing/2014/main" id="{2A8F507B-AC8B-A6C7-43B9-14374EAF3959}"/>
                    </a:ext>
                  </a:extLst>
                </p:cNvPr>
                <p:cNvSpPr/>
                <p:nvPr/>
              </p:nvSpPr>
              <p:spPr>
                <a:xfrm>
                  <a:off x="11087725" y="2503519"/>
                  <a:ext cx="248203" cy="314577"/>
                </a:xfrm>
                <a:custGeom>
                  <a:avLst/>
                  <a:gdLst>
                    <a:gd name="connsiteX0" fmla="*/ 248203 w 248203"/>
                    <a:gd name="connsiteY0" fmla="*/ 56648 h 314577"/>
                    <a:gd name="connsiteX1" fmla="*/ 191543 w 248203"/>
                    <a:gd name="connsiteY1" fmla="*/ 0 h 314577"/>
                    <a:gd name="connsiteX2" fmla="*/ 0 w 248203"/>
                    <a:gd name="connsiteY2" fmla="*/ 0 h 314577"/>
                    <a:gd name="connsiteX3" fmla="*/ 0 w 248203"/>
                    <a:gd name="connsiteY3" fmla="*/ 132581 h 314577"/>
                    <a:gd name="connsiteX4" fmla="*/ 10844 w 248203"/>
                    <a:gd name="connsiteY4" fmla="*/ 137402 h 314577"/>
                    <a:gd name="connsiteX5" fmla="*/ 21689 w 248203"/>
                    <a:gd name="connsiteY5" fmla="*/ 132581 h 314577"/>
                    <a:gd name="connsiteX6" fmla="*/ 21689 w 248203"/>
                    <a:gd name="connsiteY6" fmla="*/ 21695 h 314577"/>
                    <a:gd name="connsiteX7" fmla="*/ 171072 w 248203"/>
                    <a:gd name="connsiteY7" fmla="*/ 21695 h 314577"/>
                    <a:gd name="connsiteX8" fmla="*/ 171072 w 248203"/>
                    <a:gd name="connsiteY8" fmla="*/ 79548 h 314577"/>
                    <a:gd name="connsiteX9" fmla="*/ 228952 w 248203"/>
                    <a:gd name="connsiteY9" fmla="*/ 79548 h 314577"/>
                    <a:gd name="connsiteX10" fmla="*/ 228952 w 248203"/>
                    <a:gd name="connsiteY10" fmla="*/ 294089 h 314577"/>
                    <a:gd name="connsiteX11" fmla="*/ 130133 w 248203"/>
                    <a:gd name="connsiteY11" fmla="*/ 294089 h 314577"/>
                    <a:gd name="connsiteX12" fmla="*/ 125320 w 248203"/>
                    <a:gd name="connsiteY12" fmla="*/ 314578 h 314577"/>
                    <a:gd name="connsiteX13" fmla="*/ 248203 w 248203"/>
                    <a:gd name="connsiteY13" fmla="*/ 314578 h 314577"/>
                    <a:gd name="connsiteX14" fmla="*/ 248203 w 248203"/>
                    <a:gd name="connsiteY14" fmla="*/ 56648 h 314577"/>
                    <a:gd name="connsiteX15" fmla="*/ 191543 w 248203"/>
                    <a:gd name="connsiteY15" fmla="*/ 28926 h 314577"/>
                    <a:gd name="connsiteX16" fmla="*/ 220483 w 248203"/>
                    <a:gd name="connsiteY16" fmla="*/ 57854 h 314577"/>
                    <a:gd name="connsiteX17" fmla="*/ 191543 w 248203"/>
                    <a:gd name="connsiteY17" fmla="*/ 57854 h 314577"/>
                    <a:gd name="connsiteX18" fmla="*/ 191543 w 248203"/>
                    <a:gd name="connsiteY18" fmla="*/ 28926 h 31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8203" h="314577">
                      <a:moveTo>
                        <a:pt x="248203" y="56648"/>
                      </a:moveTo>
                      <a:lnTo>
                        <a:pt x="191543" y="0"/>
                      </a:lnTo>
                      <a:lnTo>
                        <a:pt x="0" y="0"/>
                      </a:lnTo>
                      <a:lnTo>
                        <a:pt x="0" y="132581"/>
                      </a:lnTo>
                      <a:cubicBezTo>
                        <a:pt x="3593" y="133786"/>
                        <a:pt x="7251" y="134991"/>
                        <a:pt x="10844" y="137402"/>
                      </a:cubicBezTo>
                      <a:cubicBezTo>
                        <a:pt x="14438" y="134991"/>
                        <a:pt x="18095" y="133786"/>
                        <a:pt x="21689" y="132581"/>
                      </a:cubicBezTo>
                      <a:lnTo>
                        <a:pt x="21689" y="21695"/>
                      </a:lnTo>
                      <a:lnTo>
                        <a:pt x="171072" y="21695"/>
                      </a:lnTo>
                      <a:lnTo>
                        <a:pt x="171072" y="79548"/>
                      </a:lnTo>
                      <a:lnTo>
                        <a:pt x="228952" y="79548"/>
                      </a:lnTo>
                      <a:lnTo>
                        <a:pt x="228952" y="294089"/>
                      </a:lnTo>
                      <a:lnTo>
                        <a:pt x="130133" y="294089"/>
                      </a:lnTo>
                      <a:cubicBezTo>
                        <a:pt x="130133" y="301321"/>
                        <a:pt x="127695" y="308553"/>
                        <a:pt x="125320" y="314578"/>
                      </a:cubicBezTo>
                      <a:lnTo>
                        <a:pt x="248203" y="314578"/>
                      </a:lnTo>
                      <a:lnTo>
                        <a:pt x="248203" y="56648"/>
                      </a:lnTo>
                      <a:close/>
                      <a:moveTo>
                        <a:pt x="191543" y="28926"/>
                      </a:moveTo>
                      <a:lnTo>
                        <a:pt x="220483" y="57854"/>
                      </a:lnTo>
                      <a:lnTo>
                        <a:pt x="191543" y="57854"/>
                      </a:lnTo>
                      <a:lnTo>
                        <a:pt x="191543" y="28926"/>
                      </a:lnTo>
                      <a:close/>
                    </a:path>
                  </a:pathLst>
                </a:custGeom>
                <a:solidFill>
                  <a:srgbClr val="2C5967"/>
                </a:solidFill>
                <a:ln w="6417" cap="flat">
                  <a:noFill/>
                  <a:prstDash val="solid"/>
                  <a:miter/>
                </a:ln>
              </p:spPr>
              <p:txBody>
                <a:bodyPr rtlCol="0" anchor="ctr"/>
                <a:lstStyle/>
                <a:p>
                  <a:endParaRPr lang="en-US"/>
                </a:p>
              </p:txBody>
            </p:sp>
            <p:sp>
              <p:nvSpPr>
                <p:cNvPr id="312" name="Freeform: Shape 226">
                  <a:extLst>
                    <a:ext uri="{FF2B5EF4-FFF2-40B4-BE49-F238E27FC236}">
                      <a16:creationId xmlns:a16="http://schemas.microsoft.com/office/drawing/2014/main" id="{611970E5-9183-5118-9C9E-1DF9CDA0D70E}"/>
                    </a:ext>
                  </a:extLst>
                </p:cNvPr>
                <p:cNvSpPr/>
                <p:nvPr/>
              </p:nvSpPr>
              <p:spPr>
                <a:xfrm>
                  <a:off x="11162417" y="2650560"/>
                  <a:ext cx="125320" cy="20483"/>
                </a:xfrm>
                <a:custGeom>
                  <a:avLst/>
                  <a:gdLst>
                    <a:gd name="connsiteX0" fmla="*/ 124102 w 125320"/>
                    <a:gd name="connsiteY0" fmla="*/ 0 h 20483"/>
                    <a:gd name="connsiteX1" fmla="*/ 0 w 125320"/>
                    <a:gd name="connsiteY1" fmla="*/ 0 h 20483"/>
                    <a:gd name="connsiteX2" fmla="*/ 8470 w 125320"/>
                    <a:gd name="connsiteY2" fmla="*/ 8434 h 20483"/>
                    <a:gd name="connsiteX3" fmla="*/ 32533 w 125320"/>
                    <a:gd name="connsiteY3" fmla="*/ 20483 h 20483"/>
                    <a:gd name="connsiteX4" fmla="*/ 125320 w 125320"/>
                    <a:gd name="connsiteY4" fmla="*/ 20483 h 20483"/>
                    <a:gd name="connsiteX5" fmla="*/ 125320 w 125320"/>
                    <a:gd name="connsiteY5" fmla="*/ 0 h 20483"/>
                    <a:gd name="connsiteX6" fmla="*/ 124102 w 125320"/>
                    <a:gd name="connsiteY6" fmla="*/ 0 h 2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20" h="20483">
                      <a:moveTo>
                        <a:pt x="124102" y="0"/>
                      </a:moveTo>
                      <a:lnTo>
                        <a:pt x="0" y="0"/>
                      </a:lnTo>
                      <a:cubicBezTo>
                        <a:pt x="3593" y="2409"/>
                        <a:pt x="6031" y="6025"/>
                        <a:pt x="8470" y="8434"/>
                      </a:cubicBezTo>
                      <a:cubicBezTo>
                        <a:pt x="16876" y="10844"/>
                        <a:pt x="25282" y="15664"/>
                        <a:pt x="32533" y="20483"/>
                      </a:cubicBezTo>
                      <a:lnTo>
                        <a:pt x="125320" y="20483"/>
                      </a:lnTo>
                      <a:lnTo>
                        <a:pt x="125320" y="0"/>
                      </a:lnTo>
                      <a:lnTo>
                        <a:pt x="124102" y="0"/>
                      </a:lnTo>
                      <a:close/>
                    </a:path>
                  </a:pathLst>
                </a:custGeom>
                <a:solidFill>
                  <a:srgbClr val="2C5967"/>
                </a:solidFill>
                <a:ln w="6417" cap="flat">
                  <a:noFill/>
                  <a:prstDash val="solid"/>
                  <a:miter/>
                </a:ln>
              </p:spPr>
              <p:txBody>
                <a:bodyPr rtlCol="0" anchor="ctr"/>
                <a:lstStyle/>
                <a:p>
                  <a:endParaRPr lang="en-US"/>
                </a:p>
              </p:txBody>
            </p:sp>
            <p:sp>
              <p:nvSpPr>
                <p:cNvPr id="313" name="Freeform: Shape 227">
                  <a:extLst>
                    <a:ext uri="{FF2B5EF4-FFF2-40B4-BE49-F238E27FC236}">
                      <a16:creationId xmlns:a16="http://schemas.microsoft.com/office/drawing/2014/main" id="{A142E2CF-6678-712E-1A86-97DBDE3A555D}"/>
                    </a:ext>
                  </a:extLst>
                </p:cNvPr>
                <p:cNvSpPr/>
                <p:nvPr/>
              </p:nvSpPr>
              <p:spPr>
                <a:xfrm>
                  <a:off x="11228703" y="2750604"/>
                  <a:ext cx="57815" cy="21688"/>
                </a:xfrm>
                <a:custGeom>
                  <a:avLst/>
                  <a:gdLst>
                    <a:gd name="connsiteX0" fmla="*/ 57816 w 57815"/>
                    <a:gd name="connsiteY0" fmla="*/ 20483 h 21688"/>
                    <a:gd name="connsiteX1" fmla="*/ 57816 w 57815"/>
                    <a:gd name="connsiteY1" fmla="*/ 0 h 21688"/>
                    <a:gd name="connsiteX2" fmla="*/ 1219 w 57815"/>
                    <a:gd name="connsiteY2" fmla="*/ 0 h 21688"/>
                    <a:gd name="connsiteX3" fmla="*/ 1219 w 57815"/>
                    <a:gd name="connsiteY3" fmla="*/ 8432 h 21688"/>
                    <a:gd name="connsiteX4" fmla="*/ 0 w 57815"/>
                    <a:gd name="connsiteY4" fmla="*/ 21689 h 21688"/>
                    <a:gd name="connsiteX5" fmla="*/ 57816 w 57815"/>
                    <a:gd name="connsiteY5" fmla="*/ 21689 h 21688"/>
                    <a:gd name="connsiteX6" fmla="*/ 57816 w 57815"/>
                    <a:gd name="connsiteY6" fmla="*/ 20483 h 2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15" h="21688">
                      <a:moveTo>
                        <a:pt x="57816" y="20483"/>
                      </a:moveTo>
                      <a:lnTo>
                        <a:pt x="57816" y="0"/>
                      </a:lnTo>
                      <a:lnTo>
                        <a:pt x="1219" y="0"/>
                      </a:lnTo>
                      <a:cubicBezTo>
                        <a:pt x="1219" y="2406"/>
                        <a:pt x="1219" y="4819"/>
                        <a:pt x="1219" y="8432"/>
                      </a:cubicBezTo>
                      <a:cubicBezTo>
                        <a:pt x="1219" y="13251"/>
                        <a:pt x="1219" y="16870"/>
                        <a:pt x="0" y="21689"/>
                      </a:cubicBezTo>
                      <a:lnTo>
                        <a:pt x="57816" y="21689"/>
                      </a:lnTo>
                      <a:lnTo>
                        <a:pt x="57816" y="20483"/>
                      </a:lnTo>
                      <a:close/>
                    </a:path>
                  </a:pathLst>
                </a:custGeom>
                <a:solidFill>
                  <a:srgbClr val="2C5967"/>
                </a:solidFill>
                <a:ln w="6417" cap="flat">
                  <a:noFill/>
                  <a:prstDash val="solid"/>
                  <a:miter/>
                </a:ln>
              </p:spPr>
              <p:txBody>
                <a:bodyPr rtlCol="0" anchor="ctr"/>
                <a:lstStyle/>
                <a:p>
                  <a:endParaRPr lang="en-US"/>
                </a:p>
              </p:txBody>
            </p:sp>
            <p:sp>
              <p:nvSpPr>
                <p:cNvPr id="314" name="Freeform: Shape 228">
                  <a:extLst>
                    <a:ext uri="{FF2B5EF4-FFF2-40B4-BE49-F238E27FC236}">
                      <a16:creationId xmlns:a16="http://schemas.microsoft.com/office/drawing/2014/main" id="{DC5E8B3C-C49A-C4CD-1B15-EF35133ECBC9}"/>
                    </a:ext>
                  </a:extLst>
                </p:cNvPr>
                <p:cNvSpPr/>
                <p:nvPr/>
              </p:nvSpPr>
              <p:spPr>
                <a:xfrm>
                  <a:off x="11215421" y="2702395"/>
                  <a:ext cx="72317" cy="20482"/>
                </a:xfrm>
                <a:custGeom>
                  <a:avLst/>
                  <a:gdLst>
                    <a:gd name="connsiteX0" fmla="*/ 71098 w 72317"/>
                    <a:gd name="connsiteY0" fmla="*/ 0 h 20482"/>
                    <a:gd name="connsiteX1" fmla="*/ 0 w 72317"/>
                    <a:gd name="connsiteY1" fmla="*/ 0 h 20482"/>
                    <a:gd name="connsiteX2" fmla="*/ 3657 w 72317"/>
                    <a:gd name="connsiteY2" fmla="*/ 16863 h 20482"/>
                    <a:gd name="connsiteX3" fmla="*/ 6031 w 72317"/>
                    <a:gd name="connsiteY3" fmla="*/ 20483 h 20482"/>
                    <a:gd name="connsiteX4" fmla="*/ 72317 w 72317"/>
                    <a:gd name="connsiteY4" fmla="*/ 20483 h 20482"/>
                    <a:gd name="connsiteX5" fmla="*/ 72317 w 72317"/>
                    <a:gd name="connsiteY5" fmla="*/ 0 h 20482"/>
                    <a:gd name="connsiteX6" fmla="*/ 71098 w 72317"/>
                    <a:gd name="connsiteY6" fmla="*/ 0 h 2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17" h="20482">
                      <a:moveTo>
                        <a:pt x="71098" y="0"/>
                      </a:moveTo>
                      <a:lnTo>
                        <a:pt x="0" y="0"/>
                      </a:lnTo>
                      <a:cubicBezTo>
                        <a:pt x="1219" y="6019"/>
                        <a:pt x="2438" y="10844"/>
                        <a:pt x="3657" y="16863"/>
                      </a:cubicBezTo>
                      <a:cubicBezTo>
                        <a:pt x="4813" y="18070"/>
                        <a:pt x="4813" y="19276"/>
                        <a:pt x="6031" y="20483"/>
                      </a:cubicBezTo>
                      <a:lnTo>
                        <a:pt x="72317" y="20483"/>
                      </a:lnTo>
                      <a:lnTo>
                        <a:pt x="72317" y="0"/>
                      </a:lnTo>
                      <a:lnTo>
                        <a:pt x="71098" y="0"/>
                      </a:lnTo>
                      <a:close/>
                    </a:path>
                  </a:pathLst>
                </a:custGeom>
                <a:solidFill>
                  <a:srgbClr val="2C5967"/>
                </a:solidFill>
                <a:ln w="6417" cap="flat">
                  <a:noFill/>
                  <a:prstDash val="solid"/>
                  <a:miter/>
                </a:ln>
              </p:spPr>
              <p:txBody>
                <a:bodyPr rtlCol="0" anchor="ctr"/>
                <a:lstStyle/>
                <a:p>
                  <a:endParaRPr lang="en-US"/>
                </a:p>
              </p:txBody>
            </p:sp>
            <p:sp>
              <p:nvSpPr>
                <p:cNvPr id="315" name="Freeform: Shape 229">
                  <a:extLst>
                    <a:ext uri="{FF2B5EF4-FFF2-40B4-BE49-F238E27FC236}">
                      <a16:creationId xmlns:a16="http://schemas.microsoft.com/office/drawing/2014/main" id="{71B1A39B-34C1-4A5A-820F-DCA61201C792}"/>
                    </a:ext>
                  </a:extLst>
                </p:cNvPr>
                <p:cNvSpPr/>
                <p:nvPr/>
              </p:nvSpPr>
              <p:spPr>
                <a:xfrm>
                  <a:off x="11137135" y="2603555"/>
                  <a:ext cx="149384" cy="20483"/>
                </a:xfrm>
                <a:custGeom>
                  <a:avLst/>
                  <a:gdLst>
                    <a:gd name="connsiteX0" fmla="*/ 149384 w 149384"/>
                    <a:gd name="connsiteY0" fmla="*/ 0 h 20483"/>
                    <a:gd name="connsiteX1" fmla="*/ 0 w 149384"/>
                    <a:gd name="connsiteY1" fmla="*/ 0 h 20483"/>
                    <a:gd name="connsiteX2" fmla="*/ 0 w 149384"/>
                    <a:gd name="connsiteY2" fmla="*/ 20484 h 20483"/>
                    <a:gd name="connsiteX3" fmla="*/ 149384 w 149384"/>
                    <a:gd name="connsiteY3" fmla="*/ 20484 h 20483"/>
                    <a:gd name="connsiteX4" fmla="*/ 149384 w 149384"/>
                    <a:gd name="connsiteY4" fmla="*/ 0 h 20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84" h="20483">
                      <a:moveTo>
                        <a:pt x="149384" y="0"/>
                      </a:moveTo>
                      <a:lnTo>
                        <a:pt x="0" y="0"/>
                      </a:lnTo>
                      <a:lnTo>
                        <a:pt x="0" y="20484"/>
                      </a:lnTo>
                      <a:lnTo>
                        <a:pt x="149384" y="20484"/>
                      </a:lnTo>
                      <a:lnTo>
                        <a:pt x="149384" y="0"/>
                      </a:lnTo>
                      <a:close/>
                    </a:path>
                  </a:pathLst>
                </a:custGeom>
                <a:solidFill>
                  <a:srgbClr val="2C5967"/>
                </a:solidFill>
                <a:ln w="6417" cap="flat">
                  <a:noFill/>
                  <a:prstDash val="solid"/>
                  <a:miter/>
                </a:ln>
              </p:spPr>
              <p:txBody>
                <a:bodyPr rtlCol="0" anchor="ctr"/>
                <a:lstStyle/>
                <a:p>
                  <a:endParaRPr lang="en-US"/>
                </a:p>
              </p:txBody>
            </p:sp>
            <p:sp>
              <p:nvSpPr>
                <p:cNvPr id="318" name="Freeform: Shape 374">
                  <a:extLst>
                    <a:ext uri="{FF2B5EF4-FFF2-40B4-BE49-F238E27FC236}">
                      <a16:creationId xmlns:a16="http://schemas.microsoft.com/office/drawing/2014/main" id="{B96607B1-F176-7ED7-C9FC-3739C55BD9AE}"/>
                    </a:ext>
                  </a:extLst>
                </p:cNvPr>
                <p:cNvSpPr/>
                <p:nvPr/>
              </p:nvSpPr>
              <p:spPr>
                <a:xfrm>
                  <a:off x="11025033" y="2746979"/>
                  <a:ext cx="21688" cy="21688"/>
                </a:xfrm>
                <a:custGeom>
                  <a:avLst/>
                  <a:gdLst>
                    <a:gd name="connsiteX0" fmla="*/ 10844 w 21688"/>
                    <a:gd name="connsiteY0" fmla="*/ 21689 h 21688"/>
                    <a:gd name="connsiteX1" fmla="*/ 21689 w 21688"/>
                    <a:gd name="connsiteY1" fmla="*/ 10844 h 21688"/>
                    <a:gd name="connsiteX2" fmla="*/ 10844 w 21688"/>
                    <a:gd name="connsiteY2" fmla="*/ 0 h 21688"/>
                    <a:gd name="connsiteX3" fmla="*/ 0 w 21688"/>
                    <a:gd name="connsiteY3" fmla="*/ 10844 h 21688"/>
                    <a:gd name="connsiteX4" fmla="*/ 10844 w 21688"/>
                    <a:gd name="connsiteY4" fmla="*/ 21689 h 21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88" h="21688">
                      <a:moveTo>
                        <a:pt x="10844" y="21689"/>
                      </a:moveTo>
                      <a:cubicBezTo>
                        <a:pt x="16876" y="21689"/>
                        <a:pt x="21689" y="16838"/>
                        <a:pt x="21689" y="10844"/>
                      </a:cubicBezTo>
                      <a:cubicBezTo>
                        <a:pt x="21689" y="4858"/>
                        <a:pt x="16876" y="0"/>
                        <a:pt x="10844" y="0"/>
                      </a:cubicBezTo>
                      <a:cubicBezTo>
                        <a:pt x="4877" y="0"/>
                        <a:pt x="0" y="4858"/>
                        <a:pt x="0" y="10844"/>
                      </a:cubicBezTo>
                      <a:cubicBezTo>
                        <a:pt x="0" y="16838"/>
                        <a:pt x="4877" y="21689"/>
                        <a:pt x="10844" y="21689"/>
                      </a:cubicBezTo>
                      <a:close/>
                    </a:path>
                  </a:pathLst>
                </a:custGeom>
                <a:solidFill>
                  <a:srgbClr val="2C5967"/>
                </a:solidFill>
                <a:ln w="6417" cap="flat">
                  <a:noFill/>
                  <a:prstDash val="solid"/>
                  <a:miter/>
                </a:ln>
              </p:spPr>
              <p:txBody>
                <a:bodyPr rtlCol="0" anchor="ctr"/>
                <a:lstStyle/>
                <a:p>
                  <a:endParaRPr lang="en-US"/>
                </a:p>
              </p:txBody>
            </p:sp>
            <p:sp>
              <p:nvSpPr>
                <p:cNvPr id="319" name="Freeform: Shape 375">
                  <a:extLst>
                    <a:ext uri="{FF2B5EF4-FFF2-40B4-BE49-F238E27FC236}">
                      <a16:creationId xmlns:a16="http://schemas.microsoft.com/office/drawing/2014/main" id="{EE7A2DD5-9858-03D7-E9F6-F1020CEFBAE8}"/>
                    </a:ext>
                  </a:extLst>
                </p:cNvPr>
                <p:cNvSpPr/>
                <p:nvPr/>
              </p:nvSpPr>
              <p:spPr>
                <a:xfrm>
                  <a:off x="11035147" y="2714142"/>
                  <a:ext cx="20797" cy="20349"/>
                </a:xfrm>
                <a:custGeom>
                  <a:avLst/>
                  <a:gdLst>
                    <a:gd name="connsiteX0" fmla="*/ 3169 w 20797"/>
                    <a:gd name="connsiteY0" fmla="*/ 2709 h 20349"/>
                    <a:gd name="connsiteX1" fmla="*/ 3169 w 20797"/>
                    <a:gd name="connsiteY1" fmla="*/ 17167 h 20349"/>
                    <a:gd name="connsiteX2" fmla="*/ 17606 w 20797"/>
                    <a:gd name="connsiteY2" fmla="*/ 17167 h 20349"/>
                    <a:gd name="connsiteX3" fmla="*/ 17606 w 20797"/>
                    <a:gd name="connsiteY3" fmla="*/ 2709 h 20349"/>
                    <a:gd name="connsiteX4" fmla="*/ 3169 w 20797"/>
                    <a:gd name="connsiteY4" fmla="*/ 2709 h 2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97" h="20349">
                      <a:moveTo>
                        <a:pt x="3169" y="2709"/>
                      </a:moveTo>
                      <a:cubicBezTo>
                        <a:pt x="-424" y="6322"/>
                        <a:pt x="-1644" y="13554"/>
                        <a:pt x="3169" y="17167"/>
                      </a:cubicBezTo>
                      <a:cubicBezTo>
                        <a:pt x="6762" y="20786"/>
                        <a:pt x="14013" y="21992"/>
                        <a:pt x="17606" y="17167"/>
                      </a:cubicBezTo>
                      <a:cubicBezTo>
                        <a:pt x="21264" y="13554"/>
                        <a:pt x="22419" y="6322"/>
                        <a:pt x="17606" y="2709"/>
                      </a:cubicBezTo>
                      <a:cubicBezTo>
                        <a:pt x="14013" y="-903"/>
                        <a:pt x="7981" y="-903"/>
                        <a:pt x="3169" y="2709"/>
                      </a:cubicBezTo>
                      <a:close/>
                    </a:path>
                  </a:pathLst>
                </a:custGeom>
                <a:solidFill>
                  <a:srgbClr val="2C5967"/>
                </a:solidFill>
                <a:ln w="6417" cap="flat">
                  <a:noFill/>
                  <a:prstDash val="solid"/>
                  <a:miter/>
                </a:ln>
              </p:spPr>
              <p:txBody>
                <a:bodyPr rtlCol="0" anchor="ctr"/>
                <a:lstStyle/>
                <a:p>
                  <a:endParaRPr lang="en-US"/>
                </a:p>
              </p:txBody>
            </p:sp>
            <p:sp>
              <p:nvSpPr>
                <p:cNvPr id="96" name="Freeform: Shape 441">
                  <a:extLst>
                    <a:ext uri="{FF2B5EF4-FFF2-40B4-BE49-F238E27FC236}">
                      <a16:creationId xmlns:a16="http://schemas.microsoft.com/office/drawing/2014/main" id="{E2A2E06F-38FA-6566-C850-AA22BBA40930}"/>
                    </a:ext>
                  </a:extLst>
                </p:cNvPr>
                <p:cNvSpPr/>
                <p:nvPr/>
              </p:nvSpPr>
              <p:spPr>
                <a:xfrm>
                  <a:off x="11035756" y="2780261"/>
                  <a:ext cx="20775" cy="19919"/>
                </a:xfrm>
                <a:custGeom>
                  <a:avLst/>
                  <a:gdLst>
                    <a:gd name="connsiteX0" fmla="*/ 2559 w 20775"/>
                    <a:gd name="connsiteY0" fmla="*/ 2883 h 19919"/>
                    <a:gd name="connsiteX1" fmla="*/ 3779 w 20775"/>
                    <a:gd name="connsiteY1" fmla="*/ 17340 h 19919"/>
                    <a:gd name="connsiteX2" fmla="*/ 18216 w 20775"/>
                    <a:gd name="connsiteY2" fmla="*/ 16134 h 19919"/>
                    <a:gd name="connsiteX3" fmla="*/ 16997 w 20775"/>
                    <a:gd name="connsiteY3" fmla="*/ 1677 h 19919"/>
                    <a:gd name="connsiteX4" fmla="*/ 2559 w 20775"/>
                    <a:gd name="connsiteY4" fmla="*/ 2883 h 19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5" h="19919">
                      <a:moveTo>
                        <a:pt x="2559" y="2883"/>
                      </a:moveTo>
                      <a:cubicBezTo>
                        <a:pt x="-1034" y="7702"/>
                        <a:pt x="-1034" y="13728"/>
                        <a:pt x="3779" y="17340"/>
                      </a:cubicBezTo>
                      <a:cubicBezTo>
                        <a:pt x="8591" y="20959"/>
                        <a:pt x="14623" y="20959"/>
                        <a:pt x="18216" y="16134"/>
                      </a:cubicBezTo>
                      <a:cubicBezTo>
                        <a:pt x="21809" y="11315"/>
                        <a:pt x="21809" y="5289"/>
                        <a:pt x="16997" y="1677"/>
                      </a:cubicBezTo>
                      <a:cubicBezTo>
                        <a:pt x="13404" y="-730"/>
                        <a:pt x="6153" y="-730"/>
                        <a:pt x="2559" y="2883"/>
                      </a:cubicBezTo>
                      <a:close/>
                    </a:path>
                  </a:pathLst>
                </a:custGeom>
                <a:solidFill>
                  <a:srgbClr val="2C5967"/>
                </a:solidFill>
                <a:ln w="6417" cap="flat">
                  <a:noFill/>
                  <a:prstDash val="solid"/>
                  <a:miter/>
                </a:ln>
              </p:spPr>
              <p:txBody>
                <a:bodyPr rtlCol="0" anchor="ctr"/>
                <a:lstStyle/>
                <a:p>
                  <a:endParaRPr lang="en-US"/>
                </a:p>
              </p:txBody>
            </p:sp>
            <p:sp>
              <p:nvSpPr>
                <p:cNvPr id="97" name="Freeform: Shape 442">
                  <a:extLst>
                    <a:ext uri="{FF2B5EF4-FFF2-40B4-BE49-F238E27FC236}">
                      <a16:creationId xmlns:a16="http://schemas.microsoft.com/office/drawing/2014/main" id="{1ACC6418-1845-644A-C442-7CAD18998F04}"/>
                    </a:ext>
                  </a:extLst>
                </p:cNvPr>
                <p:cNvSpPr/>
                <p:nvPr/>
              </p:nvSpPr>
              <p:spPr>
                <a:xfrm>
                  <a:off x="10981655" y="2650560"/>
                  <a:ext cx="233765" cy="214540"/>
                </a:xfrm>
                <a:custGeom>
                  <a:avLst/>
                  <a:gdLst>
                    <a:gd name="connsiteX0" fmla="*/ 221766 w 233765"/>
                    <a:gd name="connsiteY0" fmla="*/ 142223 h 214540"/>
                    <a:gd name="connsiteX1" fmla="*/ 221766 w 233765"/>
                    <a:gd name="connsiteY1" fmla="*/ 139810 h 214540"/>
                    <a:gd name="connsiteX2" fmla="*/ 233766 w 233765"/>
                    <a:gd name="connsiteY2" fmla="*/ 107270 h 214540"/>
                    <a:gd name="connsiteX3" fmla="*/ 221766 w 233765"/>
                    <a:gd name="connsiteY3" fmla="*/ 74724 h 214540"/>
                    <a:gd name="connsiteX4" fmla="*/ 221766 w 233765"/>
                    <a:gd name="connsiteY4" fmla="*/ 72318 h 214540"/>
                    <a:gd name="connsiteX5" fmla="*/ 180763 w 233765"/>
                    <a:gd name="connsiteY5" fmla="*/ 22900 h 214540"/>
                    <a:gd name="connsiteX6" fmla="*/ 155480 w 233765"/>
                    <a:gd name="connsiteY6" fmla="*/ 3616 h 214540"/>
                    <a:gd name="connsiteX7" fmla="*/ 136165 w 233765"/>
                    <a:gd name="connsiteY7" fmla="*/ 0 h 214540"/>
                    <a:gd name="connsiteX8" fmla="*/ 121727 w 233765"/>
                    <a:gd name="connsiteY8" fmla="*/ 6026 h 214540"/>
                    <a:gd name="connsiteX9" fmla="*/ 116915 w 233765"/>
                    <a:gd name="connsiteY9" fmla="*/ 8437 h 214540"/>
                    <a:gd name="connsiteX10" fmla="*/ 112102 w 233765"/>
                    <a:gd name="connsiteY10" fmla="*/ 6026 h 214540"/>
                    <a:gd name="connsiteX11" fmla="*/ 97600 w 233765"/>
                    <a:gd name="connsiteY11" fmla="*/ 0 h 214540"/>
                    <a:gd name="connsiteX12" fmla="*/ 78349 w 233765"/>
                    <a:gd name="connsiteY12" fmla="*/ 3616 h 214540"/>
                    <a:gd name="connsiteX13" fmla="*/ 53067 w 233765"/>
                    <a:gd name="connsiteY13" fmla="*/ 22900 h 214540"/>
                    <a:gd name="connsiteX14" fmla="*/ 12064 w 233765"/>
                    <a:gd name="connsiteY14" fmla="*/ 72318 h 214540"/>
                    <a:gd name="connsiteX15" fmla="*/ 12064 w 233765"/>
                    <a:gd name="connsiteY15" fmla="*/ 74724 h 214540"/>
                    <a:gd name="connsiteX16" fmla="*/ 0 w 233765"/>
                    <a:gd name="connsiteY16" fmla="*/ 107270 h 214540"/>
                    <a:gd name="connsiteX17" fmla="*/ 12064 w 233765"/>
                    <a:gd name="connsiteY17" fmla="*/ 139810 h 214540"/>
                    <a:gd name="connsiteX18" fmla="*/ 12064 w 233765"/>
                    <a:gd name="connsiteY18" fmla="*/ 142223 h 214540"/>
                    <a:gd name="connsiteX19" fmla="*/ 53067 w 233765"/>
                    <a:gd name="connsiteY19" fmla="*/ 191639 h 214540"/>
                    <a:gd name="connsiteX20" fmla="*/ 95226 w 233765"/>
                    <a:gd name="connsiteY20" fmla="*/ 214541 h 214540"/>
                    <a:gd name="connsiteX21" fmla="*/ 96445 w 233765"/>
                    <a:gd name="connsiteY21" fmla="*/ 214541 h 214540"/>
                    <a:gd name="connsiteX22" fmla="*/ 112102 w 233765"/>
                    <a:gd name="connsiteY22" fmla="*/ 208515 h 214540"/>
                    <a:gd name="connsiteX23" fmla="*/ 115696 w 233765"/>
                    <a:gd name="connsiteY23" fmla="*/ 206103 h 214540"/>
                    <a:gd name="connsiteX24" fmla="*/ 119289 w 233765"/>
                    <a:gd name="connsiteY24" fmla="*/ 208515 h 214540"/>
                    <a:gd name="connsiteX25" fmla="*/ 135011 w 233765"/>
                    <a:gd name="connsiteY25" fmla="*/ 214541 h 214540"/>
                    <a:gd name="connsiteX26" fmla="*/ 136165 w 233765"/>
                    <a:gd name="connsiteY26" fmla="*/ 214541 h 214540"/>
                    <a:gd name="connsiteX27" fmla="*/ 178389 w 233765"/>
                    <a:gd name="connsiteY27" fmla="*/ 191639 h 214540"/>
                    <a:gd name="connsiteX28" fmla="*/ 221766 w 233765"/>
                    <a:gd name="connsiteY28" fmla="*/ 142223 h 214540"/>
                    <a:gd name="connsiteX29" fmla="*/ 96445 w 233765"/>
                    <a:gd name="connsiteY29" fmla="*/ 194052 h 214540"/>
                    <a:gd name="connsiteX30" fmla="*/ 96445 w 233765"/>
                    <a:gd name="connsiteY30" fmla="*/ 194052 h 214540"/>
                    <a:gd name="connsiteX31" fmla="*/ 68724 w 233765"/>
                    <a:gd name="connsiteY31" fmla="*/ 178382 h 214540"/>
                    <a:gd name="connsiteX32" fmla="*/ 66286 w 233765"/>
                    <a:gd name="connsiteY32" fmla="*/ 173563 h 214540"/>
                    <a:gd name="connsiteX33" fmla="*/ 60254 w 233765"/>
                    <a:gd name="connsiteY33" fmla="*/ 173563 h 214540"/>
                    <a:gd name="connsiteX34" fmla="*/ 32533 w 233765"/>
                    <a:gd name="connsiteY34" fmla="*/ 143429 h 214540"/>
                    <a:gd name="connsiteX35" fmla="*/ 32533 w 233765"/>
                    <a:gd name="connsiteY35" fmla="*/ 138610 h 214540"/>
                    <a:gd name="connsiteX36" fmla="*/ 33753 w 233765"/>
                    <a:gd name="connsiteY36" fmla="*/ 133785 h 214540"/>
                    <a:gd name="connsiteX37" fmla="*/ 30159 w 233765"/>
                    <a:gd name="connsiteY37" fmla="*/ 130172 h 214540"/>
                    <a:gd name="connsiteX38" fmla="*/ 21689 w 233765"/>
                    <a:gd name="connsiteY38" fmla="*/ 108477 h 214540"/>
                    <a:gd name="connsiteX39" fmla="*/ 30159 w 233765"/>
                    <a:gd name="connsiteY39" fmla="*/ 86781 h 214540"/>
                    <a:gd name="connsiteX40" fmla="*/ 33753 w 233765"/>
                    <a:gd name="connsiteY40" fmla="*/ 81956 h 214540"/>
                    <a:gd name="connsiteX41" fmla="*/ 32533 w 233765"/>
                    <a:gd name="connsiteY41" fmla="*/ 77137 h 214540"/>
                    <a:gd name="connsiteX42" fmla="*/ 32533 w 233765"/>
                    <a:gd name="connsiteY42" fmla="*/ 72318 h 214540"/>
                    <a:gd name="connsiteX43" fmla="*/ 60254 w 233765"/>
                    <a:gd name="connsiteY43" fmla="*/ 42184 h 214540"/>
                    <a:gd name="connsiteX44" fmla="*/ 66286 w 233765"/>
                    <a:gd name="connsiteY44" fmla="*/ 42184 h 214540"/>
                    <a:gd name="connsiteX45" fmla="*/ 68724 w 233765"/>
                    <a:gd name="connsiteY45" fmla="*/ 37365 h 214540"/>
                    <a:gd name="connsiteX46" fmla="*/ 85600 w 233765"/>
                    <a:gd name="connsiteY46" fmla="*/ 22900 h 214540"/>
                    <a:gd name="connsiteX47" fmla="*/ 95226 w 233765"/>
                    <a:gd name="connsiteY47" fmla="*/ 20490 h 214540"/>
                    <a:gd name="connsiteX48" fmla="*/ 96445 w 233765"/>
                    <a:gd name="connsiteY48" fmla="*/ 20490 h 214540"/>
                    <a:gd name="connsiteX49" fmla="*/ 101258 w 233765"/>
                    <a:gd name="connsiteY49" fmla="*/ 22900 h 214540"/>
                    <a:gd name="connsiteX50" fmla="*/ 106071 w 233765"/>
                    <a:gd name="connsiteY50" fmla="*/ 26516 h 214540"/>
                    <a:gd name="connsiteX51" fmla="*/ 106071 w 233765"/>
                    <a:gd name="connsiteY51" fmla="*/ 167531 h 214540"/>
                    <a:gd name="connsiteX52" fmla="*/ 106071 w 233765"/>
                    <a:gd name="connsiteY52" fmla="*/ 188026 h 214540"/>
                    <a:gd name="connsiteX53" fmla="*/ 101258 w 233765"/>
                    <a:gd name="connsiteY53" fmla="*/ 190433 h 214540"/>
                    <a:gd name="connsiteX54" fmla="*/ 96445 w 233765"/>
                    <a:gd name="connsiteY54" fmla="*/ 194052 h 214540"/>
                    <a:gd name="connsiteX55" fmla="*/ 137385 w 233765"/>
                    <a:gd name="connsiteY55" fmla="*/ 194052 h 214540"/>
                    <a:gd name="connsiteX56" fmla="*/ 131353 w 233765"/>
                    <a:gd name="connsiteY56" fmla="*/ 191639 h 214540"/>
                    <a:gd name="connsiteX57" fmla="*/ 126540 w 233765"/>
                    <a:gd name="connsiteY57" fmla="*/ 189226 h 214540"/>
                    <a:gd name="connsiteX58" fmla="*/ 126540 w 233765"/>
                    <a:gd name="connsiteY58" fmla="*/ 148248 h 214540"/>
                    <a:gd name="connsiteX59" fmla="*/ 126540 w 233765"/>
                    <a:gd name="connsiteY59" fmla="*/ 28926 h 214540"/>
                    <a:gd name="connsiteX60" fmla="*/ 131353 w 233765"/>
                    <a:gd name="connsiteY60" fmla="*/ 25311 h 214540"/>
                    <a:gd name="connsiteX61" fmla="*/ 136165 w 233765"/>
                    <a:gd name="connsiteY61" fmla="*/ 22900 h 214540"/>
                    <a:gd name="connsiteX62" fmla="*/ 147010 w 233765"/>
                    <a:gd name="connsiteY62" fmla="*/ 25311 h 214540"/>
                    <a:gd name="connsiteX63" fmla="*/ 163886 w 233765"/>
                    <a:gd name="connsiteY63" fmla="*/ 39772 h 214540"/>
                    <a:gd name="connsiteX64" fmla="*/ 166325 w 233765"/>
                    <a:gd name="connsiteY64" fmla="*/ 44597 h 214540"/>
                    <a:gd name="connsiteX65" fmla="*/ 172356 w 233765"/>
                    <a:gd name="connsiteY65" fmla="*/ 44597 h 214540"/>
                    <a:gd name="connsiteX66" fmla="*/ 200077 w 233765"/>
                    <a:gd name="connsiteY66" fmla="*/ 74724 h 214540"/>
                    <a:gd name="connsiteX67" fmla="*/ 200077 w 233765"/>
                    <a:gd name="connsiteY67" fmla="*/ 79550 h 214540"/>
                    <a:gd name="connsiteX68" fmla="*/ 198858 w 233765"/>
                    <a:gd name="connsiteY68" fmla="*/ 81956 h 214540"/>
                    <a:gd name="connsiteX69" fmla="*/ 202452 w 233765"/>
                    <a:gd name="connsiteY69" fmla="*/ 85575 h 214540"/>
                    <a:gd name="connsiteX70" fmla="*/ 210922 w 233765"/>
                    <a:gd name="connsiteY70" fmla="*/ 107270 h 214540"/>
                    <a:gd name="connsiteX71" fmla="*/ 202452 w 233765"/>
                    <a:gd name="connsiteY71" fmla="*/ 128966 h 214540"/>
                    <a:gd name="connsiteX72" fmla="*/ 198858 w 233765"/>
                    <a:gd name="connsiteY72" fmla="*/ 132578 h 214540"/>
                    <a:gd name="connsiteX73" fmla="*/ 200077 w 233765"/>
                    <a:gd name="connsiteY73" fmla="*/ 137404 h 214540"/>
                    <a:gd name="connsiteX74" fmla="*/ 200077 w 233765"/>
                    <a:gd name="connsiteY74" fmla="*/ 142223 h 214540"/>
                    <a:gd name="connsiteX75" fmla="*/ 172356 w 233765"/>
                    <a:gd name="connsiteY75" fmla="*/ 172356 h 214540"/>
                    <a:gd name="connsiteX76" fmla="*/ 166325 w 233765"/>
                    <a:gd name="connsiteY76" fmla="*/ 172356 h 214540"/>
                    <a:gd name="connsiteX77" fmla="*/ 163886 w 233765"/>
                    <a:gd name="connsiteY77" fmla="*/ 177175 h 214540"/>
                    <a:gd name="connsiteX78" fmla="*/ 137385 w 233765"/>
                    <a:gd name="connsiteY78" fmla="*/ 194052 h 21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33765" h="214540">
                      <a:moveTo>
                        <a:pt x="221766" y="142223"/>
                      </a:moveTo>
                      <a:cubicBezTo>
                        <a:pt x="221766" y="141017"/>
                        <a:pt x="221766" y="141017"/>
                        <a:pt x="221766" y="139810"/>
                      </a:cubicBezTo>
                      <a:cubicBezTo>
                        <a:pt x="228953" y="130172"/>
                        <a:pt x="233766" y="119321"/>
                        <a:pt x="233766" y="107270"/>
                      </a:cubicBezTo>
                      <a:cubicBezTo>
                        <a:pt x="233766" y="95220"/>
                        <a:pt x="230172" y="84369"/>
                        <a:pt x="221766" y="74724"/>
                      </a:cubicBezTo>
                      <a:cubicBezTo>
                        <a:pt x="221766" y="73524"/>
                        <a:pt x="221766" y="73524"/>
                        <a:pt x="221766" y="72318"/>
                      </a:cubicBezTo>
                      <a:cubicBezTo>
                        <a:pt x="221766" y="48210"/>
                        <a:pt x="203671" y="26516"/>
                        <a:pt x="180763" y="22900"/>
                      </a:cubicBezTo>
                      <a:cubicBezTo>
                        <a:pt x="174730" y="14464"/>
                        <a:pt x="166325" y="7232"/>
                        <a:pt x="155480" y="3616"/>
                      </a:cubicBezTo>
                      <a:cubicBezTo>
                        <a:pt x="149449" y="1205"/>
                        <a:pt x="143416" y="0"/>
                        <a:pt x="136165" y="0"/>
                      </a:cubicBezTo>
                      <a:cubicBezTo>
                        <a:pt x="130134" y="0"/>
                        <a:pt x="126540" y="2410"/>
                        <a:pt x="121727" y="6026"/>
                      </a:cubicBezTo>
                      <a:cubicBezTo>
                        <a:pt x="120508" y="7232"/>
                        <a:pt x="119289" y="7232"/>
                        <a:pt x="116915" y="8437"/>
                      </a:cubicBezTo>
                      <a:cubicBezTo>
                        <a:pt x="115696" y="7232"/>
                        <a:pt x="113322" y="6026"/>
                        <a:pt x="112102" y="6026"/>
                      </a:cubicBezTo>
                      <a:cubicBezTo>
                        <a:pt x="107289" y="3616"/>
                        <a:pt x="103632" y="0"/>
                        <a:pt x="97600" y="0"/>
                      </a:cubicBezTo>
                      <a:cubicBezTo>
                        <a:pt x="91633" y="0"/>
                        <a:pt x="84382" y="1205"/>
                        <a:pt x="78349" y="3616"/>
                      </a:cubicBezTo>
                      <a:cubicBezTo>
                        <a:pt x="68724" y="7232"/>
                        <a:pt x="59099" y="14464"/>
                        <a:pt x="53067" y="22900"/>
                      </a:cubicBezTo>
                      <a:cubicBezTo>
                        <a:pt x="28940" y="27721"/>
                        <a:pt x="12064" y="48210"/>
                        <a:pt x="12064" y="72318"/>
                      </a:cubicBezTo>
                      <a:cubicBezTo>
                        <a:pt x="12064" y="73524"/>
                        <a:pt x="12064" y="73524"/>
                        <a:pt x="12064" y="74724"/>
                      </a:cubicBezTo>
                      <a:cubicBezTo>
                        <a:pt x="4877" y="84369"/>
                        <a:pt x="0" y="95220"/>
                        <a:pt x="0" y="107270"/>
                      </a:cubicBezTo>
                      <a:cubicBezTo>
                        <a:pt x="0" y="119321"/>
                        <a:pt x="3657" y="130172"/>
                        <a:pt x="12064" y="139810"/>
                      </a:cubicBezTo>
                      <a:cubicBezTo>
                        <a:pt x="12064" y="141017"/>
                        <a:pt x="12064" y="141017"/>
                        <a:pt x="12064" y="142223"/>
                      </a:cubicBezTo>
                      <a:cubicBezTo>
                        <a:pt x="12064" y="166331"/>
                        <a:pt x="30159" y="188026"/>
                        <a:pt x="53067" y="191639"/>
                      </a:cubicBezTo>
                      <a:cubicBezTo>
                        <a:pt x="62693" y="206103"/>
                        <a:pt x="78349" y="214541"/>
                        <a:pt x="95226" y="214541"/>
                      </a:cubicBezTo>
                      <a:lnTo>
                        <a:pt x="96445" y="214541"/>
                      </a:lnTo>
                      <a:cubicBezTo>
                        <a:pt x="102477" y="214541"/>
                        <a:pt x="107289" y="210922"/>
                        <a:pt x="112102" y="208515"/>
                      </a:cubicBezTo>
                      <a:cubicBezTo>
                        <a:pt x="113322" y="207309"/>
                        <a:pt x="114476" y="207309"/>
                        <a:pt x="115696" y="206103"/>
                      </a:cubicBezTo>
                      <a:cubicBezTo>
                        <a:pt x="116915" y="207309"/>
                        <a:pt x="118134" y="207309"/>
                        <a:pt x="119289" y="208515"/>
                      </a:cubicBezTo>
                      <a:cubicBezTo>
                        <a:pt x="124166" y="210922"/>
                        <a:pt x="128978" y="214541"/>
                        <a:pt x="135011" y="214541"/>
                      </a:cubicBezTo>
                      <a:lnTo>
                        <a:pt x="136165" y="214541"/>
                      </a:lnTo>
                      <a:cubicBezTo>
                        <a:pt x="153042" y="214541"/>
                        <a:pt x="168699" y="206103"/>
                        <a:pt x="178389" y="191639"/>
                      </a:cubicBezTo>
                      <a:cubicBezTo>
                        <a:pt x="203671" y="186820"/>
                        <a:pt x="221766" y="166331"/>
                        <a:pt x="221766" y="142223"/>
                      </a:cubicBezTo>
                      <a:close/>
                      <a:moveTo>
                        <a:pt x="96445" y="194052"/>
                      </a:moveTo>
                      <a:cubicBezTo>
                        <a:pt x="96445" y="194052"/>
                        <a:pt x="95226" y="194052"/>
                        <a:pt x="96445" y="194052"/>
                      </a:cubicBezTo>
                      <a:cubicBezTo>
                        <a:pt x="84382" y="194052"/>
                        <a:pt x="74756" y="188026"/>
                        <a:pt x="68724" y="178382"/>
                      </a:cubicBezTo>
                      <a:lnTo>
                        <a:pt x="66286" y="173563"/>
                      </a:lnTo>
                      <a:lnTo>
                        <a:pt x="60254" y="173563"/>
                      </a:lnTo>
                      <a:cubicBezTo>
                        <a:pt x="44597" y="172356"/>
                        <a:pt x="32533" y="159099"/>
                        <a:pt x="32533" y="143429"/>
                      </a:cubicBezTo>
                      <a:cubicBezTo>
                        <a:pt x="32533" y="142223"/>
                        <a:pt x="32533" y="141017"/>
                        <a:pt x="32533" y="138610"/>
                      </a:cubicBezTo>
                      <a:lnTo>
                        <a:pt x="33753" y="133785"/>
                      </a:lnTo>
                      <a:lnTo>
                        <a:pt x="30159" y="130172"/>
                      </a:lnTo>
                      <a:cubicBezTo>
                        <a:pt x="24127" y="124147"/>
                        <a:pt x="21689" y="116915"/>
                        <a:pt x="21689" y="108477"/>
                      </a:cubicBezTo>
                      <a:cubicBezTo>
                        <a:pt x="21689" y="100039"/>
                        <a:pt x="25346" y="92807"/>
                        <a:pt x="30159" y="86781"/>
                      </a:cubicBezTo>
                      <a:lnTo>
                        <a:pt x="33753" y="81956"/>
                      </a:lnTo>
                      <a:lnTo>
                        <a:pt x="32533" y="77137"/>
                      </a:lnTo>
                      <a:cubicBezTo>
                        <a:pt x="32533" y="75931"/>
                        <a:pt x="32533" y="73524"/>
                        <a:pt x="32533" y="72318"/>
                      </a:cubicBezTo>
                      <a:cubicBezTo>
                        <a:pt x="32533" y="56648"/>
                        <a:pt x="44597" y="43391"/>
                        <a:pt x="60254" y="42184"/>
                      </a:cubicBezTo>
                      <a:lnTo>
                        <a:pt x="66286" y="42184"/>
                      </a:lnTo>
                      <a:lnTo>
                        <a:pt x="68724" y="37365"/>
                      </a:lnTo>
                      <a:cubicBezTo>
                        <a:pt x="72318" y="30132"/>
                        <a:pt x="78349" y="25311"/>
                        <a:pt x="85600" y="22900"/>
                      </a:cubicBezTo>
                      <a:cubicBezTo>
                        <a:pt x="89194" y="21695"/>
                        <a:pt x="92787" y="20490"/>
                        <a:pt x="95226" y="20490"/>
                      </a:cubicBezTo>
                      <a:cubicBezTo>
                        <a:pt x="95226" y="20490"/>
                        <a:pt x="95226" y="20490"/>
                        <a:pt x="96445" y="20490"/>
                      </a:cubicBezTo>
                      <a:cubicBezTo>
                        <a:pt x="97600" y="20490"/>
                        <a:pt x="98820" y="21695"/>
                        <a:pt x="101258" y="22900"/>
                      </a:cubicBezTo>
                      <a:cubicBezTo>
                        <a:pt x="102477" y="24106"/>
                        <a:pt x="104851" y="25311"/>
                        <a:pt x="106071" y="26516"/>
                      </a:cubicBezTo>
                      <a:lnTo>
                        <a:pt x="106071" y="167531"/>
                      </a:lnTo>
                      <a:lnTo>
                        <a:pt x="106071" y="188026"/>
                      </a:lnTo>
                      <a:cubicBezTo>
                        <a:pt x="104851" y="189226"/>
                        <a:pt x="102477" y="190433"/>
                        <a:pt x="101258" y="190433"/>
                      </a:cubicBezTo>
                      <a:cubicBezTo>
                        <a:pt x="100038" y="191639"/>
                        <a:pt x="96445" y="192845"/>
                        <a:pt x="96445" y="194052"/>
                      </a:cubicBezTo>
                      <a:close/>
                      <a:moveTo>
                        <a:pt x="137385" y="194052"/>
                      </a:moveTo>
                      <a:cubicBezTo>
                        <a:pt x="136165" y="194052"/>
                        <a:pt x="133791" y="192845"/>
                        <a:pt x="131353" y="191639"/>
                      </a:cubicBezTo>
                      <a:cubicBezTo>
                        <a:pt x="130134" y="190433"/>
                        <a:pt x="128978" y="190433"/>
                        <a:pt x="126540" y="189226"/>
                      </a:cubicBezTo>
                      <a:lnTo>
                        <a:pt x="126540" y="148248"/>
                      </a:lnTo>
                      <a:lnTo>
                        <a:pt x="126540" y="28926"/>
                      </a:lnTo>
                      <a:cubicBezTo>
                        <a:pt x="128978" y="27721"/>
                        <a:pt x="130134" y="26516"/>
                        <a:pt x="131353" y="25311"/>
                      </a:cubicBezTo>
                      <a:cubicBezTo>
                        <a:pt x="132572" y="24106"/>
                        <a:pt x="135011" y="22900"/>
                        <a:pt x="136165" y="22900"/>
                      </a:cubicBezTo>
                      <a:cubicBezTo>
                        <a:pt x="139823" y="22900"/>
                        <a:pt x="143416" y="22900"/>
                        <a:pt x="147010" y="25311"/>
                      </a:cubicBezTo>
                      <a:cubicBezTo>
                        <a:pt x="154261" y="27721"/>
                        <a:pt x="160293" y="32542"/>
                        <a:pt x="163886" y="39772"/>
                      </a:cubicBezTo>
                      <a:lnTo>
                        <a:pt x="166325" y="44597"/>
                      </a:lnTo>
                      <a:lnTo>
                        <a:pt x="172356" y="44597"/>
                      </a:lnTo>
                      <a:cubicBezTo>
                        <a:pt x="188014" y="45803"/>
                        <a:pt x="200077" y="59061"/>
                        <a:pt x="200077" y="74724"/>
                      </a:cubicBezTo>
                      <a:cubicBezTo>
                        <a:pt x="200077" y="75931"/>
                        <a:pt x="200077" y="77137"/>
                        <a:pt x="200077" y="79550"/>
                      </a:cubicBezTo>
                      <a:lnTo>
                        <a:pt x="198858" y="81956"/>
                      </a:lnTo>
                      <a:lnTo>
                        <a:pt x="202452" y="85575"/>
                      </a:lnTo>
                      <a:cubicBezTo>
                        <a:pt x="208483" y="91600"/>
                        <a:pt x="210922" y="98832"/>
                        <a:pt x="210922" y="107270"/>
                      </a:cubicBezTo>
                      <a:cubicBezTo>
                        <a:pt x="210922" y="115708"/>
                        <a:pt x="207264" y="122940"/>
                        <a:pt x="202452" y="128966"/>
                      </a:cubicBezTo>
                      <a:lnTo>
                        <a:pt x="198858" y="132578"/>
                      </a:lnTo>
                      <a:lnTo>
                        <a:pt x="200077" y="137404"/>
                      </a:lnTo>
                      <a:cubicBezTo>
                        <a:pt x="200077" y="138610"/>
                        <a:pt x="200077" y="141017"/>
                        <a:pt x="200077" y="142223"/>
                      </a:cubicBezTo>
                      <a:cubicBezTo>
                        <a:pt x="200077" y="157893"/>
                        <a:pt x="188014" y="171150"/>
                        <a:pt x="172356" y="172356"/>
                      </a:cubicBezTo>
                      <a:lnTo>
                        <a:pt x="166325" y="172356"/>
                      </a:lnTo>
                      <a:lnTo>
                        <a:pt x="163886" y="177175"/>
                      </a:lnTo>
                      <a:cubicBezTo>
                        <a:pt x="159074" y="186820"/>
                        <a:pt x="149449" y="194052"/>
                        <a:pt x="137385" y="194052"/>
                      </a:cubicBezTo>
                      <a:close/>
                    </a:path>
                  </a:pathLst>
                </a:custGeom>
                <a:solidFill>
                  <a:srgbClr val="2C5967"/>
                </a:solidFill>
                <a:ln w="6417" cap="flat">
                  <a:noFill/>
                  <a:prstDash val="solid"/>
                  <a:miter/>
                </a:ln>
              </p:spPr>
              <p:txBody>
                <a:bodyPr rtlCol="0" anchor="ctr"/>
                <a:lstStyle/>
                <a:p>
                  <a:endParaRPr lang="en-US"/>
                </a:p>
              </p:txBody>
            </p:sp>
            <p:sp>
              <p:nvSpPr>
                <p:cNvPr id="98" name="Freeform: Shape 443">
                  <a:extLst>
                    <a:ext uri="{FF2B5EF4-FFF2-40B4-BE49-F238E27FC236}">
                      <a16:creationId xmlns:a16="http://schemas.microsoft.com/office/drawing/2014/main" id="{D11D08FE-80BF-FB56-F619-844D51D521F1}"/>
                    </a:ext>
                  </a:extLst>
                </p:cNvPr>
                <p:cNvSpPr/>
                <p:nvPr/>
              </p:nvSpPr>
              <p:spPr>
                <a:xfrm>
                  <a:off x="11150354" y="2746979"/>
                  <a:ext cx="21688" cy="21688"/>
                </a:xfrm>
                <a:custGeom>
                  <a:avLst/>
                  <a:gdLst>
                    <a:gd name="connsiteX0" fmla="*/ 10844 w 21688"/>
                    <a:gd name="connsiteY0" fmla="*/ 21689 h 21688"/>
                    <a:gd name="connsiteX1" fmla="*/ 21689 w 21688"/>
                    <a:gd name="connsiteY1" fmla="*/ 10844 h 21688"/>
                    <a:gd name="connsiteX2" fmla="*/ 10844 w 21688"/>
                    <a:gd name="connsiteY2" fmla="*/ 0 h 21688"/>
                    <a:gd name="connsiteX3" fmla="*/ 0 w 21688"/>
                    <a:gd name="connsiteY3" fmla="*/ 10844 h 21688"/>
                    <a:gd name="connsiteX4" fmla="*/ 10844 w 21688"/>
                    <a:gd name="connsiteY4" fmla="*/ 21689 h 21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88" h="21688">
                      <a:moveTo>
                        <a:pt x="10844" y="21689"/>
                      </a:moveTo>
                      <a:cubicBezTo>
                        <a:pt x="16876" y="21689"/>
                        <a:pt x="21689" y="16838"/>
                        <a:pt x="21689" y="10844"/>
                      </a:cubicBezTo>
                      <a:cubicBezTo>
                        <a:pt x="21689" y="4858"/>
                        <a:pt x="16876" y="0"/>
                        <a:pt x="10844" y="0"/>
                      </a:cubicBezTo>
                      <a:cubicBezTo>
                        <a:pt x="4877" y="0"/>
                        <a:pt x="0" y="4858"/>
                        <a:pt x="0" y="10844"/>
                      </a:cubicBezTo>
                      <a:cubicBezTo>
                        <a:pt x="0" y="16838"/>
                        <a:pt x="4877" y="21689"/>
                        <a:pt x="10844" y="21689"/>
                      </a:cubicBezTo>
                      <a:close/>
                    </a:path>
                  </a:pathLst>
                </a:custGeom>
                <a:solidFill>
                  <a:srgbClr val="2C5967"/>
                </a:solidFill>
                <a:ln w="6417" cap="flat">
                  <a:noFill/>
                  <a:prstDash val="solid"/>
                  <a:miter/>
                </a:ln>
              </p:spPr>
              <p:txBody>
                <a:bodyPr rtlCol="0" anchor="ctr"/>
                <a:lstStyle/>
                <a:p>
                  <a:endParaRPr lang="en-US"/>
                </a:p>
              </p:txBody>
            </p:sp>
            <p:sp>
              <p:nvSpPr>
                <p:cNvPr id="99" name="Freeform: Shape 444">
                  <a:extLst>
                    <a:ext uri="{FF2B5EF4-FFF2-40B4-BE49-F238E27FC236}">
                      <a16:creationId xmlns:a16="http://schemas.microsoft.com/office/drawing/2014/main" id="{7B6377B4-2260-BF14-2A37-19574365ECBB}"/>
                    </a:ext>
                  </a:extLst>
                </p:cNvPr>
                <p:cNvSpPr/>
                <p:nvPr/>
              </p:nvSpPr>
              <p:spPr>
                <a:xfrm>
                  <a:off x="11140423" y="2714880"/>
                  <a:ext cx="19876" cy="20349"/>
                </a:xfrm>
                <a:custGeom>
                  <a:avLst/>
                  <a:gdLst>
                    <a:gd name="connsiteX0" fmla="*/ 2744 w 19876"/>
                    <a:gd name="connsiteY0" fmla="*/ 3178 h 20349"/>
                    <a:gd name="connsiteX1" fmla="*/ 2744 w 19876"/>
                    <a:gd name="connsiteY1" fmla="*/ 17635 h 20349"/>
                    <a:gd name="connsiteX2" fmla="*/ 17181 w 19876"/>
                    <a:gd name="connsiteY2" fmla="*/ 17635 h 20349"/>
                    <a:gd name="connsiteX3" fmla="*/ 17181 w 19876"/>
                    <a:gd name="connsiteY3" fmla="*/ 3178 h 20349"/>
                    <a:gd name="connsiteX4" fmla="*/ 2744 w 19876"/>
                    <a:gd name="connsiteY4" fmla="*/ 3178 h 2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6" h="20349">
                      <a:moveTo>
                        <a:pt x="2744" y="3178"/>
                      </a:moveTo>
                      <a:cubicBezTo>
                        <a:pt x="-915" y="6791"/>
                        <a:pt x="-915" y="14022"/>
                        <a:pt x="2744" y="17635"/>
                      </a:cubicBezTo>
                      <a:cubicBezTo>
                        <a:pt x="6337" y="21254"/>
                        <a:pt x="13588" y="21254"/>
                        <a:pt x="17181" y="17635"/>
                      </a:cubicBezTo>
                      <a:cubicBezTo>
                        <a:pt x="20774" y="14022"/>
                        <a:pt x="20774" y="6791"/>
                        <a:pt x="17181" y="3178"/>
                      </a:cubicBezTo>
                      <a:cubicBezTo>
                        <a:pt x="13588" y="-435"/>
                        <a:pt x="7556" y="-1641"/>
                        <a:pt x="2744" y="3178"/>
                      </a:cubicBezTo>
                      <a:close/>
                    </a:path>
                  </a:pathLst>
                </a:custGeom>
                <a:solidFill>
                  <a:srgbClr val="2C5967"/>
                </a:solidFill>
                <a:ln w="6417" cap="flat">
                  <a:noFill/>
                  <a:prstDash val="solid"/>
                  <a:miter/>
                </a:ln>
              </p:spPr>
              <p:txBody>
                <a:bodyPr rtlCol="0" anchor="ctr"/>
                <a:lstStyle/>
                <a:p>
                  <a:endParaRPr lang="en-US"/>
                </a:p>
              </p:txBody>
            </p:sp>
            <p:sp>
              <p:nvSpPr>
                <p:cNvPr id="103" name="Freeform: Shape 445">
                  <a:extLst>
                    <a:ext uri="{FF2B5EF4-FFF2-40B4-BE49-F238E27FC236}">
                      <a16:creationId xmlns:a16="http://schemas.microsoft.com/office/drawing/2014/main" id="{9790D3DE-C174-D8AB-BAA2-33A5934FBF3D}"/>
                    </a:ext>
                  </a:extLst>
                </p:cNvPr>
                <p:cNvSpPr/>
                <p:nvPr/>
              </p:nvSpPr>
              <p:spPr>
                <a:xfrm>
                  <a:off x="11140553" y="2780955"/>
                  <a:ext cx="20830" cy="20420"/>
                </a:xfrm>
                <a:custGeom>
                  <a:avLst/>
                  <a:gdLst>
                    <a:gd name="connsiteX0" fmla="*/ 17052 w 20830"/>
                    <a:gd name="connsiteY0" fmla="*/ 17846 h 20420"/>
                    <a:gd name="connsiteX1" fmla="*/ 18271 w 20830"/>
                    <a:gd name="connsiteY1" fmla="*/ 3389 h 20420"/>
                    <a:gd name="connsiteX2" fmla="*/ 3769 w 20830"/>
                    <a:gd name="connsiteY2" fmla="*/ 2182 h 20420"/>
                    <a:gd name="connsiteX3" fmla="*/ 2614 w 20830"/>
                    <a:gd name="connsiteY3" fmla="*/ 16640 h 20420"/>
                    <a:gd name="connsiteX4" fmla="*/ 17052 w 20830"/>
                    <a:gd name="connsiteY4" fmla="*/ 17846 h 20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0" h="20420">
                      <a:moveTo>
                        <a:pt x="17052" y="17846"/>
                      </a:moveTo>
                      <a:cubicBezTo>
                        <a:pt x="21865" y="14233"/>
                        <a:pt x="21865" y="7002"/>
                        <a:pt x="18271" y="3389"/>
                      </a:cubicBezTo>
                      <a:cubicBezTo>
                        <a:pt x="14613" y="-230"/>
                        <a:pt x="7427" y="-1430"/>
                        <a:pt x="3769" y="2182"/>
                      </a:cubicBezTo>
                      <a:cubicBezTo>
                        <a:pt x="-1044" y="5795"/>
                        <a:pt x="-1044" y="13027"/>
                        <a:pt x="2614" y="16640"/>
                      </a:cubicBezTo>
                      <a:cubicBezTo>
                        <a:pt x="6207" y="21459"/>
                        <a:pt x="13458" y="21459"/>
                        <a:pt x="17052" y="17846"/>
                      </a:cubicBezTo>
                      <a:close/>
                    </a:path>
                  </a:pathLst>
                </a:custGeom>
                <a:solidFill>
                  <a:srgbClr val="2C5967"/>
                </a:solidFill>
                <a:ln w="6417" cap="flat">
                  <a:noFill/>
                  <a:prstDash val="solid"/>
                  <a:miter/>
                </a:ln>
              </p:spPr>
              <p:txBody>
                <a:bodyPr rtlCol="0" anchor="ctr"/>
                <a:lstStyle/>
                <a:p>
                  <a:endParaRPr lang="en-US"/>
                </a:p>
              </p:txBody>
            </p:sp>
          </p:grpSp>
        </p:grpSp>
        <p:sp>
          <p:nvSpPr>
            <p:cNvPr id="307" name="TextBox 447">
              <a:extLst>
                <a:ext uri="{FF2B5EF4-FFF2-40B4-BE49-F238E27FC236}">
                  <a16:creationId xmlns:a16="http://schemas.microsoft.com/office/drawing/2014/main" id="{BEAD0BF6-A4BA-4A71-DB93-28D07BCA44A5}"/>
                </a:ext>
              </a:extLst>
            </p:cNvPr>
            <p:cNvSpPr txBox="1"/>
            <p:nvPr/>
          </p:nvSpPr>
          <p:spPr>
            <a:xfrm>
              <a:off x="10734450" y="2794348"/>
              <a:ext cx="995785" cy="307777"/>
            </a:xfrm>
            <a:prstGeom prst="rect">
              <a:avLst/>
            </a:prstGeom>
            <a:noFill/>
          </p:spPr>
          <p:txBody>
            <a:bodyPr wrap="none" rtlCol="0">
              <a:spAutoFit/>
            </a:bodyPr>
            <a:lstStyle/>
            <a:p>
              <a:pPr algn="l"/>
              <a:r>
                <a:rPr lang="en-US" sz="1400" spc="0" baseline="0" dirty="0">
                  <a:solidFill>
                    <a:srgbClr val="000000"/>
                  </a:solidFill>
                  <a:latin typeface="Oracle Sans"/>
                  <a:cs typeface="Oracle Sans"/>
                  <a:sym typeface="Oracle Sans"/>
                  <a:rtl val="0"/>
                </a:rPr>
                <a:t>Language</a:t>
              </a:r>
            </a:p>
          </p:txBody>
        </p:sp>
      </p:grpSp>
      <p:cxnSp>
        <p:nvCxnSpPr>
          <p:cNvPr id="347" name="直線矢印コネクタ 346">
            <a:extLst>
              <a:ext uri="{FF2B5EF4-FFF2-40B4-BE49-F238E27FC236}">
                <a16:creationId xmlns:a16="http://schemas.microsoft.com/office/drawing/2014/main" id="{C47100C1-C1BC-6EBD-1FB7-99116CFF4C75}"/>
              </a:ext>
            </a:extLst>
          </p:cNvPr>
          <p:cNvCxnSpPr>
            <a:cxnSpLocks/>
          </p:cNvCxnSpPr>
          <p:nvPr/>
        </p:nvCxnSpPr>
        <p:spPr>
          <a:xfrm>
            <a:off x="9000331" y="5121585"/>
            <a:ext cx="276399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9" name="直線矢印コネクタ 348">
            <a:extLst>
              <a:ext uri="{FF2B5EF4-FFF2-40B4-BE49-F238E27FC236}">
                <a16:creationId xmlns:a16="http://schemas.microsoft.com/office/drawing/2014/main" id="{CC67219E-FFB9-A996-DA44-50E14A8C6DBC}"/>
              </a:ext>
            </a:extLst>
          </p:cNvPr>
          <p:cNvCxnSpPr>
            <a:cxnSpLocks/>
          </p:cNvCxnSpPr>
          <p:nvPr/>
        </p:nvCxnSpPr>
        <p:spPr>
          <a:xfrm flipH="1">
            <a:off x="8435081" y="4242273"/>
            <a:ext cx="1" cy="442103"/>
          </a:xfrm>
          <a:prstGeom prst="straightConnector1">
            <a:avLst/>
          </a:prstGeom>
          <a:ln>
            <a:headEnd type="triangle"/>
            <a:tailEnd type="none"/>
          </a:ln>
        </p:spPr>
        <p:style>
          <a:lnRef idx="1">
            <a:schemeClr val="dk1"/>
          </a:lnRef>
          <a:fillRef idx="0">
            <a:schemeClr val="dk1"/>
          </a:fillRef>
          <a:effectRef idx="0">
            <a:schemeClr val="dk1"/>
          </a:effectRef>
          <a:fontRef idx="minor">
            <a:schemeClr val="tx1"/>
          </a:fontRef>
        </p:style>
      </p:cxnSp>
      <p:sp>
        <p:nvSpPr>
          <p:cNvPr id="350" name="円/楕円 32">
            <a:extLst>
              <a:ext uri="{FF2B5EF4-FFF2-40B4-BE49-F238E27FC236}">
                <a16:creationId xmlns:a16="http://schemas.microsoft.com/office/drawing/2014/main" id="{074BB821-A3F5-DE21-6712-8FF7FA43B619}"/>
              </a:ext>
            </a:extLst>
          </p:cNvPr>
          <p:cNvSpPr/>
          <p:nvPr/>
        </p:nvSpPr>
        <p:spPr>
          <a:xfrm>
            <a:off x="9188992" y="4473777"/>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1</a:t>
            </a:r>
          </a:p>
        </p:txBody>
      </p:sp>
      <p:sp>
        <p:nvSpPr>
          <p:cNvPr id="351" name="円/楕円 32">
            <a:extLst>
              <a:ext uri="{FF2B5EF4-FFF2-40B4-BE49-F238E27FC236}">
                <a16:creationId xmlns:a16="http://schemas.microsoft.com/office/drawing/2014/main" id="{A86998F1-02F4-434C-943E-E69278C4841F}"/>
              </a:ext>
            </a:extLst>
          </p:cNvPr>
          <p:cNvSpPr/>
          <p:nvPr/>
        </p:nvSpPr>
        <p:spPr>
          <a:xfrm>
            <a:off x="9188992" y="6019061"/>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2</a:t>
            </a:r>
          </a:p>
        </p:txBody>
      </p:sp>
      <p:sp>
        <p:nvSpPr>
          <p:cNvPr id="367" name="円/楕円 32">
            <a:extLst>
              <a:ext uri="{FF2B5EF4-FFF2-40B4-BE49-F238E27FC236}">
                <a16:creationId xmlns:a16="http://schemas.microsoft.com/office/drawing/2014/main" id="{A13F4BCD-9AA6-07D0-0473-0EA08BD1EB93}"/>
              </a:ext>
            </a:extLst>
          </p:cNvPr>
          <p:cNvSpPr/>
          <p:nvPr/>
        </p:nvSpPr>
        <p:spPr>
          <a:xfrm>
            <a:off x="11549997" y="5537292"/>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3</a:t>
            </a:r>
          </a:p>
        </p:txBody>
      </p:sp>
      <p:grpSp>
        <p:nvGrpSpPr>
          <p:cNvPr id="369" name="Graphic 3">
            <a:extLst>
              <a:ext uri="{FF2B5EF4-FFF2-40B4-BE49-F238E27FC236}">
                <a16:creationId xmlns:a16="http://schemas.microsoft.com/office/drawing/2014/main" id="{C900AA4E-A5C0-106D-98D6-9763F9FBE9BB}"/>
              </a:ext>
            </a:extLst>
          </p:cNvPr>
          <p:cNvGrpSpPr/>
          <p:nvPr/>
        </p:nvGrpSpPr>
        <p:grpSpPr>
          <a:xfrm>
            <a:off x="1879233" y="4653132"/>
            <a:ext cx="1277913" cy="1199464"/>
            <a:chOff x="5095538" y="1856139"/>
            <a:chExt cx="865568" cy="812431"/>
          </a:xfrm>
        </p:grpSpPr>
        <p:grpSp>
          <p:nvGrpSpPr>
            <p:cNvPr id="370" name="Graphic 3">
              <a:extLst>
                <a:ext uri="{FF2B5EF4-FFF2-40B4-BE49-F238E27FC236}">
                  <a16:creationId xmlns:a16="http://schemas.microsoft.com/office/drawing/2014/main" id="{CBF291BA-CFF0-12C2-880D-1DF65663101E}"/>
                </a:ext>
              </a:extLst>
            </p:cNvPr>
            <p:cNvGrpSpPr/>
            <p:nvPr/>
          </p:nvGrpSpPr>
          <p:grpSpPr>
            <a:xfrm>
              <a:off x="5258602" y="1856139"/>
              <a:ext cx="513347" cy="378718"/>
              <a:chOff x="5258602" y="1856139"/>
              <a:chExt cx="513347" cy="378718"/>
            </a:xfrm>
          </p:grpSpPr>
          <p:sp>
            <p:nvSpPr>
              <p:cNvPr id="372" name="Freeform: Shape 251">
                <a:extLst>
                  <a:ext uri="{FF2B5EF4-FFF2-40B4-BE49-F238E27FC236}">
                    <a16:creationId xmlns:a16="http://schemas.microsoft.com/office/drawing/2014/main" id="{85760B0E-8F04-E9FF-8586-086B6E7FAF84}"/>
                  </a:ext>
                </a:extLst>
              </p:cNvPr>
              <p:cNvSpPr/>
              <p:nvPr/>
            </p:nvSpPr>
            <p:spPr>
              <a:xfrm>
                <a:off x="5263113" y="1860594"/>
                <a:ext cx="503247" cy="369758"/>
              </a:xfrm>
              <a:custGeom>
                <a:avLst/>
                <a:gdLst>
                  <a:gd name="connsiteX0" fmla="*/ 0 w 503247"/>
                  <a:gd name="connsiteY0" fmla="*/ 369759 h 369758"/>
                  <a:gd name="connsiteX1" fmla="*/ 0 w 503247"/>
                  <a:gd name="connsiteY1" fmla="*/ 232791 h 369758"/>
                  <a:gd name="connsiteX2" fmla="*/ 14284 w 503247"/>
                  <a:gd name="connsiteY2" fmla="*/ 198936 h 369758"/>
                  <a:gd name="connsiteX3" fmla="*/ 48242 w 503247"/>
                  <a:gd name="connsiteY3" fmla="*/ 184909 h 369758"/>
                  <a:gd name="connsiteX4" fmla="*/ 67627 w 503247"/>
                  <a:gd name="connsiteY4" fmla="*/ 184909 h 369758"/>
                  <a:gd name="connsiteX5" fmla="*/ 67627 w 503247"/>
                  <a:gd name="connsiteY5" fmla="*/ 182114 h 369758"/>
                  <a:gd name="connsiteX6" fmla="*/ 39451 w 503247"/>
                  <a:gd name="connsiteY6" fmla="*/ 149946 h 369758"/>
                  <a:gd name="connsiteX7" fmla="*/ 36428 w 503247"/>
                  <a:gd name="connsiteY7" fmla="*/ 107285 h 369758"/>
                  <a:gd name="connsiteX8" fmla="*/ 59805 w 503247"/>
                  <a:gd name="connsiteY8" fmla="*/ 71469 h 369758"/>
                  <a:gd name="connsiteX9" fmla="*/ 100064 w 503247"/>
                  <a:gd name="connsiteY9" fmla="*/ 57053 h 369758"/>
                  <a:gd name="connsiteX10" fmla="*/ 140863 w 503247"/>
                  <a:gd name="connsiteY10" fmla="*/ 69896 h 369758"/>
                  <a:gd name="connsiteX11" fmla="*/ 165606 w 503247"/>
                  <a:gd name="connsiteY11" fmla="*/ 104778 h 369758"/>
                  <a:gd name="connsiteX12" fmla="*/ 164246 w 503247"/>
                  <a:gd name="connsiteY12" fmla="*/ 147524 h 369758"/>
                  <a:gd name="connsiteX13" fmla="*/ 137333 w 503247"/>
                  <a:gd name="connsiteY13" fmla="*/ 180762 h 369758"/>
                  <a:gd name="connsiteX14" fmla="*/ 141838 w 503247"/>
                  <a:gd name="connsiteY14" fmla="*/ 180762 h 369758"/>
                  <a:gd name="connsiteX15" fmla="*/ 161813 w 503247"/>
                  <a:gd name="connsiteY15" fmla="*/ 164465 h 369758"/>
                  <a:gd name="connsiteX16" fmla="*/ 186929 w 503247"/>
                  <a:gd name="connsiteY16" fmla="*/ 158670 h 369758"/>
                  <a:gd name="connsiteX17" fmla="*/ 210370 w 503247"/>
                  <a:gd name="connsiteY17" fmla="*/ 158670 h 369758"/>
                  <a:gd name="connsiteX18" fmla="*/ 210370 w 503247"/>
                  <a:gd name="connsiteY18" fmla="*/ 148841 h 369758"/>
                  <a:gd name="connsiteX19" fmla="*/ 177239 w 503247"/>
                  <a:gd name="connsiteY19" fmla="*/ 109822 h 369758"/>
                  <a:gd name="connsiteX20" fmla="*/ 174474 w 503247"/>
                  <a:gd name="connsiteY20" fmla="*/ 58708 h 369758"/>
                  <a:gd name="connsiteX21" fmla="*/ 203208 w 503247"/>
                  <a:gd name="connsiteY21" fmla="*/ 16343 h 369758"/>
                  <a:gd name="connsiteX22" fmla="*/ 251713 w 503247"/>
                  <a:gd name="connsiteY22" fmla="*/ 0 h 369758"/>
                  <a:gd name="connsiteX23" fmla="*/ 300225 w 503247"/>
                  <a:gd name="connsiteY23" fmla="*/ 16343 h 369758"/>
                  <a:gd name="connsiteX24" fmla="*/ 328953 w 503247"/>
                  <a:gd name="connsiteY24" fmla="*/ 58708 h 369758"/>
                  <a:gd name="connsiteX25" fmla="*/ 326187 w 503247"/>
                  <a:gd name="connsiteY25" fmla="*/ 109822 h 369758"/>
                  <a:gd name="connsiteX26" fmla="*/ 293057 w 503247"/>
                  <a:gd name="connsiteY26" fmla="*/ 148841 h 369758"/>
                  <a:gd name="connsiteX27" fmla="*/ 293057 w 503247"/>
                  <a:gd name="connsiteY27" fmla="*/ 157859 h 369758"/>
                  <a:gd name="connsiteX28" fmla="*/ 317043 w 503247"/>
                  <a:gd name="connsiteY28" fmla="*/ 157859 h 369758"/>
                  <a:gd name="connsiteX29" fmla="*/ 342101 w 503247"/>
                  <a:gd name="connsiteY29" fmla="*/ 163780 h 369758"/>
                  <a:gd name="connsiteX30" fmla="*/ 362128 w 503247"/>
                  <a:gd name="connsiteY30" fmla="*/ 179951 h 369758"/>
                  <a:gd name="connsiteX31" fmla="*/ 366639 w 503247"/>
                  <a:gd name="connsiteY31" fmla="*/ 179951 h 369758"/>
                  <a:gd name="connsiteX32" fmla="*/ 339765 w 503247"/>
                  <a:gd name="connsiteY32" fmla="*/ 146794 h 369758"/>
                  <a:gd name="connsiteX33" fmla="*/ 338328 w 503247"/>
                  <a:gd name="connsiteY33" fmla="*/ 104138 h 369758"/>
                  <a:gd name="connsiteX34" fmla="*/ 362904 w 503247"/>
                  <a:gd name="connsiteY34" fmla="*/ 69246 h 369758"/>
                  <a:gd name="connsiteX35" fmla="*/ 403555 w 503247"/>
                  <a:gd name="connsiteY35" fmla="*/ 56242 h 369758"/>
                  <a:gd name="connsiteX36" fmla="*/ 443827 w 503247"/>
                  <a:gd name="connsiteY36" fmla="*/ 70387 h 369758"/>
                  <a:gd name="connsiteX37" fmla="*/ 467415 w 503247"/>
                  <a:gd name="connsiteY37" fmla="*/ 105958 h 369758"/>
                  <a:gd name="connsiteX38" fmla="*/ 464772 w 503247"/>
                  <a:gd name="connsiteY38" fmla="*/ 148557 h 369758"/>
                  <a:gd name="connsiteX39" fmla="*/ 436974 w 503247"/>
                  <a:gd name="connsiteY39" fmla="*/ 180943 h 369758"/>
                  <a:gd name="connsiteX40" fmla="*/ 436974 w 503247"/>
                  <a:gd name="connsiteY40" fmla="*/ 184909 h 369758"/>
                  <a:gd name="connsiteX41" fmla="*/ 455006 w 503247"/>
                  <a:gd name="connsiteY41" fmla="*/ 184909 h 369758"/>
                  <a:gd name="connsiteX42" fmla="*/ 489092 w 503247"/>
                  <a:gd name="connsiteY42" fmla="*/ 199065 h 369758"/>
                  <a:gd name="connsiteX43" fmla="*/ 503247 w 503247"/>
                  <a:gd name="connsiteY43" fmla="*/ 233151 h 369758"/>
                  <a:gd name="connsiteX44" fmla="*/ 503247 w 503247"/>
                  <a:gd name="connsiteY44" fmla="*/ 369759 h 369758"/>
                  <a:gd name="connsiteX45" fmla="*/ 0 w 503247"/>
                  <a:gd name="connsiteY45" fmla="*/ 369759 h 369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03247" h="369758">
                    <a:moveTo>
                      <a:pt x="0" y="369759"/>
                    </a:moveTo>
                    <a:lnTo>
                      <a:pt x="0" y="232791"/>
                    </a:lnTo>
                    <a:cubicBezTo>
                      <a:pt x="122" y="220067"/>
                      <a:pt x="5249" y="207901"/>
                      <a:pt x="14284" y="198936"/>
                    </a:cubicBezTo>
                    <a:cubicBezTo>
                      <a:pt x="23312" y="189972"/>
                      <a:pt x="35517" y="184935"/>
                      <a:pt x="48242" y="184909"/>
                    </a:cubicBezTo>
                    <a:lnTo>
                      <a:pt x="67627" y="184909"/>
                    </a:lnTo>
                    <a:lnTo>
                      <a:pt x="67627" y="182114"/>
                    </a:lnTo>
                    <a:cubicBezTo>
                      <a:pt x="54979" y="174753"/>
                      <a:pt x="45078" y="163456"/>
                      <a:pt x="39451" y="149946"/>
                    </a:cubicBezTo>
                    <a:cubicBezTo>
                      <a:pt x="33817" y="136436"/>
                      <a:pt x="32758" y="121453"/>
                      <a:pt x="36428" y="107285"/>
                    </a:cubicBezTo>
                    <a:cubicBezTo>
                      <a:pt x="40105" y="93116"/>
                      <a:pt x="48312" y="80538"/>
                      <a:pt x="59805" y="71469"/>
                    </a:cubicBezTo>
                    <a:cubicBezTo>
                      <a:pt x="71291" y="62400"/>
                      <a:pt x="85434" y="57337"/>
                      <a:pt x="100064" y="57053"/>
                    </a:cubicBezTo>
                    <a:cubicBezTo>
                      <a:pt x="114701" y="56769"/>
                      <a:pt x="129030" y="61280"/>
                      <a:pt x="140863" y="69896"/>
                    </a:cubicBezTo>
                    <a:cubicBezTo>
                      <a:pt x="152695" y="78513"/>
                      <a:pt x="161384" y="90763"/>
                      <a:pt x="165606" y="104778"/>
                    </a:cubicBezTo>
                    <a:cubicBezTo>
                      <a:pt x="169828" y="118794"/>
                      <a:pt x="169347" y="133805"/>
                      <a:pt x="164246" y="147524"/>
                    </a:cubicBezTo>
                    <a:cubicBezTo>
                      <a:pt x="159138" y="161243"/>
                      <a:pt x="149692" y="172915"/>
                      <a:pt x="137333" y="180762"/>
                    </a:cubicBezTo>
                    <a:lnTo>
                      <a:pt x="141838" y="180762"/>
                    </a:lnTo>
                    <a:cubicBezTo>
                      <a:pt x="147164" y="173871"/>
                      <a:pt x="153991" y="168296"/>
                      <a:pt x="161813" y="164465"/>
                    </a:cubicBezTo>
                    <a:cubicBezTo>
                      <a:pt x="169629" y="160635"/>
                      <a:pt x="178221" y="158652"/>
                      <a:pt x="186929" y="158670"/>
                    </a:cubicBezTo>
                    <a:lnTo>
                      <a:pt x="210370" y="158670"/>
                    </a:lnTo>
                    <a:lnTo>
                      <a:pt x="210370" y="148841"/>
                    </a:lnTo>
                    <a:cubicBezTo>
                      <a:pt x="195361" y="139805"/>
                      <a:pt x="183720" y="126099"/>
                      <a:pt x="177239" y="109822"/>
                    </a:cubicBezTo>
                    <a:cubicBezTo>
                      <a:pt x="170759" y="93543"/>
                      <a:pt x="169790" y="75590"/>
                      <a:pt x="174474" y="58708"/>
                    </a:cubicBezTo>
                    <a:cubicBezTo>
                      <a:pt x="179165" y="41826"/>
                      <a:pt x="189258" y="26946"/>
                      <a:pt x="203208" y="16343"/>
                    </a:cubicBezTo>
                    <a:cubicBezTo>
                      <a:pt x="217152" y="5741"/>
                      <a:pt x="234196" y="0"/>
                      <a:pt x="251713" y="0"/>
                    </a:cubicBezTo>
                    <a:cubicBezTo>
                      <a:pt x="269238" y="0"/>
                      <a:pt x="286274" y="5741"/>
                      <a:pt x="300225" y="16343"/>
                    </a:cubicBezTo>
                    <a:cubicBezTo>
                      <a:pt x="314175" y="26946"/>
                      <a:pt x="324262" y="41826"/>
                      <a:pt x="328953" y="58708"/>
                    </a:cubicBezTo>
                    <a:cubicBezTo>
                      <a:pt x="333644" y="75590"/>
                      <a:pt x="332675" y="93543"/>
                      <a:pt x="326187" y="109822"/>
                    </a:cubicBezTo>
                    <a:cubicBezTo>
                      <a:pt x="319706" y="126099"/>
                      <a:pt x="308073" y="139805"/>
                      <a:pt x="293057" y="148841"/>
                    </a:cubicBezTo>
                    <a:lnTo>
                      <a:pt x="293057" y="157859"/>
                    </a:lnTo>
                    <a:lnTo>
                      <a:pt x="317043" y="157859"/>
                    </a:lnTo>
                    <a:cubicBezTo>
                      <a:pt x="325732" y="157933"/>
                      <a:pt x="334298" y="159956"/>
                      <a:pt x="342101" y="163780"/>
                    </a:cubicBezTo>
                    <a:cubicBezTo>
                      <a:pt x="349904" y="167603"/>
                      <a:pt x="356744" y="173130"/>
                      <a:pt x="362128" y="179951"/>
                    </a:cubicBezTo>
                    <a:lnTo>
                      <a:pt x="366639" y="179951"/>
                    </a:lnTo>
                    <a:cubicBezTo>
                      <a:pt x="354312" y="172119"/>
                      <a:pt x="344873" y="160477"/>
                      <a:pt x="339765" y="146794"/>
                    </a:cubicBezTo>
                    <a:cubicBezTo>
                      <a:pt x="334651" y="133111"/>
                      <a:pt x="334150" y="118134"/>
                      <a:pt x="338328" y="104138"/>
                    </a:cubicBezTo>
                    <a:cubicBezTo>
                      <a:pt x="342505" y="90141"/>
                      <a:pt x="351129" y="77891"/>
                      <a:pt x="362904" y="69246"/>
                    </a:cubicBezTo>
                    <a:cubicBezTo>
                      <a:pt x="374680" y="60601"/>
                      <a:pt x="388951" y="56036"/>
                      <a:pt x="403555" y="56242"/>
                    </a:cubicBezTo>
                    <a:cubicBezTo>
                      <a:pt x="418160" y="56448"/>
                      <a:pt x="432303" y="61414"/>
                      <a:pt x="443827" y="70387"/>
                    </a:cubicBezTo>
                    <a:cubicBezTo>
                      <a:pt x="455352" y="79360"/>
                      <a:pt x="463630" y="91849"/>
                      <a:pt x="467415" y="105958"/>
                    </a:cubicBezTo>
                    <a:cubicBezTo>
                      <a:pt x="471195" y="120067"/>
                      <a:pt x="470265" y="135023"/>
                      <a:pt x="464772" y="148557"/>
                    </a:cubicBezTo>
                    <a:cubicBezTo>
                      <a:pt x="459279" y="162091"/>
                      <a:pt x="449519" y="173461"/>
                      <a:pt x="436974" y="180943"/>
                    </a:cubicBezTo>
                    <a:lnTo>
                      <a:pt x="436974" y="184909"/>
                    </a:lnTo>
                    <a:lnTo>
                      <a:pt x="455006" y="184909"/>
                    </a:lnTo>
                    <a:cubicBezTo>
                      <a:pt x="467794" y="184935"/>
                      <a:pt x="480050" y="190023"/>
                      <a:pt x="489092" y="199065"/>
                    </a:cubicBezTo>
                    <a:cubicBezTo>
                      <a:pt x="498133" y="208106"/>
                      <a:pt x="503228" y="220362"/>
                      <a:pt x="503247" y="233151"/>
                    </a:cubicBezTo>
                    <a:lnTo>
                      <a:pt x="503247" y="369759"/>
                    </a:lnTo>
                    <a:lnTo>
                      <a:pt x="0" y="369759"/>
                    </a:lnTo>
                    <a:close/>
                  </a:path>
                </a:pathLst>
              </a:custGeom>
              <a:solidFill>
                <a:srgbClr val="FFFFFF"/>
              </a:solidFill>
              <a:ln w="6417" cap="flat">
                <a:noFill/>
                <a:prstDash val="solid"/>
                <a:miter/>
              </a:ln>
            </p:spPr>
            <p:txBody>
              <a:bodyPr rtlCol="0" anchor="ctr"/>
              <a:lstStyle/>
              <a:p>
                <a:endParaRPr lang="en-US" sz="3052"/>
              </a:p>
            </p:txBody>
          </p:sp>
          <p:sp>
            <p:nvSpPr>
              <p:cNvPr id="373" name="Freeform: Shape 253">
                <a:extLst>
                  <a:ext uri="{FF2B5EF4-FFF2-40B4-BE49-F238E27FC236}">
                    <a16:creationId xmlns:a16="http://schemas.microsoft.com/office/drawing/2014/main" id="{1507EE70-C041-3456-7547-AD3D66118B19}"/>
                  </a:ext>
                </a:extLst>
              </p:cNvPr>
              <p:cNvSpPr/>
              <p:nvPr/>
            </p:nvSpPr>
            <p:spPr>
              <a:xfrm>
                <a:off x="5258602" y="1856139"/>
                <a:ext cx="513347" cy="378718"/>
              </a:xfrm>
              <a:custGeom>
                <a:avLst/>
                <a:gdLst>
                  <a:gd name="connsiteX0" fmla="*/ 256270 w 513347"/>
                  <a:gd name="connsiteY0" fmla="*/ 9017 h 378718"/>
                  <a:gd name="connsiteX1" fmla="*/ 302618 w 513347"/>
                  <a:gd name="connsiteY1" fmla="*/ 24755 h 378718"/>
                  <a:gd name="connsiteX2" fmla="*/ 329633 w 513347"/>
                  <a:gd name="connsiteY2" fmla="*/ 65578 h 378718"/>
                  <a:gd name="connsiteX3" fmla="*/ 326001 w 513347"/>
                  <a:gd name="connsiteY3" fmla="*/ 114395 h 378718"/>
                  <a:gd name="connsiteX4" fmla="*/ 293237 w 513347"/>
                  <a:gd name="connsiteY4" fmla="*/ 150767 h 378718"/>
                  <a:gd name="connsiteX5" fmla="*/ 293237 w 513347"/>
                  <a:gd name="connsiteY5" fmla="*/ 167268 h 378718"/>
                  <a:gd name="connsiteX6" fmla="*/ 321734 w 513347"/>
                  <a:gd name="connsiteY6" fmla="*/ 167268 h 378718"/>
                  <a:gd name="connsiteX7" fmla="*/ 345996 w 513347"/>
                  <a:gd name="connsiteY7" fmla="*/ 173182 h 378718"/>
                  <a:gd name="connsiteX8" fmla="*/ 365015 w 513347"/>
                  <a:gd name="connsiteY8" fmla="*/ 189358 h 378718"/>
                  <a:gd name="connsiteX9" fmla="*/ 394142 w 513347"/>
                  <a:gd name="connsiteY9" fmla="*/ 189358 h 378718"/>
                  <a:gd name="connsiteX10" fmla="*/ 356808 w 513347"/>
                  <a:gd name="connsiteY10" fmla="*/ 164724 h 378718"/>
                  <a:gd name="connsiteX11" fmla="*/ 345457 w 513347"/>
                  <a:gd name="connsiteY11" fmla="*/ 121457 h 378718"/>
                  <a:gd name="connsiteX12" fmla="*/ 365888 w 513347"/>
                  <a:gd name="connsiteY12" fmla="*/ 81667 h 378718"/>
                  <a:gd name="connsiteX13" fmla="*/ 407668 w 513347"/>
                  <a:gd name="connsiteY13" fmla="*/ 65682 h 378718"/>
                  <a:gd name="connsiteX14" fmla="*/ 449442 w 513347"/>
                  <a:gd name="connsiteY14" fmla="*/ 81667 h 378718"/>
                  <a:gd name="connsiteX15" fmla="*/ 469873 w 513347"/>
                  <a:gd name="connsiteY15" fmla="*/ 121457 h 378718"/>
                  <a:gd name="connsiteX16" fmla="*/ 458522 w 513347"/>
                  <a:gd name="connsiteY16" fmla="*/ 164724 h 378718"/>
                  <a:gd name="connsiteX17" fmla="*/ 421189 w 513347"/>
                  <a:gd name="connsiteY17" fmla="*/ 189358 h 378718"/>
                  <a:gd name="connsiteX18" fmla="*/ 437423 w 513347"/>
                  <a:gd name="connsiteY18" fmla="*/ 189358 h 378718"/>
                  <a:gd name="connsiteX19" fmla="*/ 437423 w 513347"/>
                  <a:gd name="connsiteY19" fmla="*/ 193510 h 378718"/>
                  <a:gd name="connsiteX20" fmla="*/ 460415 w 513347"/>
                  <a:gd name="connsiteY20" fmla="*/ 193510 h 378718"/>
                  <a:gd name="connsiteX21" fmla="*/ 491312 w 513347"/>
                  <a:gd name="connsiteY21" fmla="*/ 206343 h 378718"/>
                  <a:gd name="connsiteX22" fmla="*/ 504152 w 513347"/>
                  <a:gd name="connsiteY22" fmla="*/ 237240 h 378718"/>
                  <a:gd name="connsiteX23" fmla="*/ 504152 w 513347"/>
                  <a:gd name="connsiteY23" fmla="*/ 369703 h 378718"/>
                  <a:gd name="connsiteX24" fmla="*/ 9016 w 513347"/>
                  <a:gd name="connsiteY24" fmla="*/ 369703 h 378718"/>
                  <a:gd name="connsiteX25" fmla="*/ 9016 w 513347"/>
                  <a:gd name="connsiteY25" fmla="*/ 237240 h 378718"/>
                  <a:gd name="connsiteX26" fmla="*/ 21856 w 513347"/>
                  <a:gd name="connsiteY26" fmla="*/ 206343 h 378718"/>
                  <a:gd name="connsiteX27" fmla="*/ 52753 w 513347"/>
                  <a:gd name="connsiteY27" fmla="*/ 193510 h 378718"/>
                  <a:gd name="connsiteX28" fmla="*/ 76373 w 513347"/>
                  <a:gd name="connsiteY28" fmla="*/ 193510 h 378718"/>
                  <a:gd name="connsiteX29" fmla="*/ 76373 w 513347"/>
                  <a:gd name="connsiteY29" fmla="*/ 189358 h 378718"/>
                  <a:gd name="connsiteX30" fmla="*/ 91973 w 513347"/>
                  <a:gd name="connsiteY30" fmla="*/ 189358 h 378718"/>
                  <a:gd name="connsiteX31" fmla="*/ 54640 w 513347"/>
                  <a:gd name="connsiteY31" fmla="*/ 164724 h 378718"/>
                  <a:gd name="connsiteX32" fmla="*/ 43294 w 513347"/>
                  <a:gd name="connsiteY32" fmla="*/ 121457 h 378718"/>
                  <a:gd name="connsiteX33" fmla="*/ 63726 w 513347"/>
                  <a:gd name="connsiteY33" fmla="*/ 81667 h 378718"/>
                  <a:gd name="connsiteX34" fmla="*/ 105499 w 513347"/>
                  <a:gd name="connsiteY34" fmla="*/ 65682 h 378718"/>
                  <a:gd name="connsiteX35" fmla="*/ 147280 w 513347"/>
                  <a:gd name="connsiteY35" fmla="*/ 81667 h 378718"/>
                  <a:gd name="connsiteX36" fmla="*/ 167711 w 513347"/>
                  <a:gd name="connsiteY36" fmla="*/ 121457 h 378718"/>
                  <a:gd name="connsiteX37" fmla="*/ 156359 w 513347"/>
                  <a:gd name="connsiteY37" fmla="*/ 164724 h 378718"/>
                  <a:gd name="connsiteX38" fmla="*/ 119026 w 513347"/>
                  <a:gd name="connsiteY38" fmla="*/ 189358 h 378718"/>
                  <a:gd name="connsiteX39" fmla="*/ 148152 w 513347"/>
                  <a:gd name="connsiteY39" fmla="*/ 189358 h 378718"/>
                  <a:gd name="connsiteX40" fmla="*/ 166742 w 513347"/>
                  <a:gd name="connsiteY40" fmla="*/ 173129 h 378718"/>
                  <a:gd name="connsiteX41" fmla="*/ 190715 w 513347"/>
                  <a:gd name="connsiteY41" fmla="*/ 167268 h 378718"/>
                  <a:gd name="connsiteX42" fmla="*/ 218667 w 513347"/>
                  <a:gd name="connsiteY42" fmla="*/ 167268 h 378718"/>
                  <a:gd name="connsiteX43" fmla="*/ 218667 w 513347"/>
                  <a:gd name="connsiteY43" fmla="*/ 150406 h 378718"/>
                  <a:gd name="connsiteX44" fmla="*/ 186332 w 513347"/>
                  <a:gd name="connsiteY44" fmla="*/ 113889 h 378718"/>
                  <a:gd name="connsiteX45" fmla="*/ 183002 w 513347"/>
                  <a:gd name="connsiteY45" fmla="*/ 65227 h 378718"/>
                  <a:gd name="connsiteX46" fmla="*/ 210062 w 513347"/>
                  <a:gd name="connsiteY46" fmla="*/ 24647 h 378718"/>
                  <a:gd name="connsiteX47" fmla="*/ 256270 w 513347"/>
                  <a:gd name="connsiteY47" fmla="*/ 9017 h 378718"/>
                  <a:gd name="connsiteX48" fmla="*/ 256270 w 513347"/>
                  <a:gd name="connsiteY48" fmla="*/ 0 h 378718"/>
                  <a:gd name="connsiteX49" fmla="*/ 205698 w 513347"/>
                  <a:gd name="connsiteY49" fmla="*/ 16777 h 378718"/>
                  <a:gd name="connsiteX50" fmla="*/ 175161 w 513347"/>
                  <a:gd name="connsiteY50" fmla="*/ 60436 h 378718"/>
                  <a:gd name="connsiteX51" fmla="*/ 176752 w 513347"/>
                  <a:gd name="connsiteY51" fmla="*/ 113691 h 378718"/>
                  <a:gd name="connsiteX52" fmla="*/ 209831 w 513347"/>
                  <a:gd name="connsiteY52" fmla="*/ 155456 h 378718"/>
                  <a:gd name="connsiteX53" fmla="*/ 209831 w 513347"/>
                  <a:gd name="connsiteY53" fmla="*/ 158252 h 378718"/>
                  <a:gd name="connsiteX54" fmla="*/ 190895 w 513347"/>
                  <a:gd name="connsiteY54" fmla="*/ 158252 h 378718"/>
                  <a:gd name="connsiteX55" fmla="*/ 168352 w 513347"/>
                  <a:gd name="connsiteY55" fmla="*/ 162670 h 378718"/>
                  <a:gd name="connsiteX56" fmla="*/ 177111 w 513347"/>
                  <a:gd name="connsiteY56" fmla="*/ 131538 h 378718"/>
                  <a:gd name="connsiteX57" fmla="*/ 171278 w 513347"/>
                  <a:gd name="connsiteY57" fmla="*/ 99728 h 378718"/>
                  <a:gd name="connsiteX58" fmla="*/ 152040 w 513347"/>
                  <a:gd name="connsiteY58" fmla="*/ 73730 h 378718"/>
                  <a:gd name="connsiteX59" fmla="*/ 123325 w 513347"/>
                  <a:gd name="connsiteY59" fmla="*/ 58848 h 378718"/>
                  <a:gd name="connsiteX60" fmla="*/ 90997 w 513347"/>
                  <a:gd name="connsiteY60" fmla="*/ 58120 h 378718"/>
                  <a:gd name="connsiteX61" fmla="*/ 61640 w 513347"/>
                  <a:gd name="connsiteY61" fmla="*/ 71693 h 378718"/>
                  <a:gd name="connsiteX62" fmla="*/ 41254 w 513347"/>
                  <a:gd name="connsiteY62" fmla="*/ 96799 h 378718"/>
                  <a:gd name="connsiteX63" fmla="*/ 33996 w 513347"/>
                  <a:gd name="connsiteY63" fmla="*/ 128314 h 378718"/>
                  <a:gd name="connsiteX64" fmla="*/ 41138 w 513347"/>
                  <a:gd name="connsiteY64" fmla="*/ 159476 h 378718"/>
                  <a:gd name="connsiteX65" fmla="*/ 61043 w 513347"/>
                  <a:gd name="connsiteY65" fmla="*/ 184491 h 378718"/>
                  <a:gd name="connsiteX66" fmla="*/ 52028 w 513347"/>
                  <a:gd name="connsiteY66" fmla="*/ 184491 h 378718"/>
                  <a:gd name="connsiteX67" fmla="*/ 15221 w 513347"/>
                  <a:gd name="connsiteY67" fmla="*/ 200222 h 378718"/>
                  <a:gd name="connsiteX68" fmla="*/ 0 w 513347"/>
                  <a:gd name="connsiteY68" fmla="*/ 237240 h 378718"/>
                  <a:gd name="connsiteX69" fmla="*/ 0 w 513347"/>
                  <a:gd name="connsiteY69" fmla="*/ 378719 h 378718"/>
                  <a:gd name="connsiteX70" fmla="*/ 513347 w 513347"/>
                  <a:gd name="connsiteY70" fmla="*/ 378719 h 378718"/>
                  <a:gd name="connsiteX71" fmla="*/ 513347 w 513347"/>
                  <a:gd name="connsiteY71" fmla="*/ 237240 h 378718"/>
                  <a:gd name="connsiteX72" fmla="*/ 497870 w 513347"/>
                  <a:gd name="connsiteY72" fmla="*/ 199965 h 378718"/>
                  <a:gd name="connsiteX73" fmla="*/ 460594 w 513347"/>
                  <a:gd name="connsiteY73" fmla="*/ 184491 h 378718"/>
                  <a:gd name="connsiteX74" fmla="*/ 451579 w 513347"/>
                  <a:gd name="connsiteY74" fmla="*/ 184491 h 378718"/>
                  <a:gd name="connsiteX75" fmla="*/ 473351 w 513347"/>
                  <a:gd name="connsiteY75" fmla="*/ 156004 h 378718"/>
                  <a:gd name="connsiteX76" fmla="*/ 478587 w 513347"/>
                  <a:gd name="connsiteY76" fmla="*/ 120532 h 378718"/>
                  <a:gd name="connsiteX77" fmla="*/ 465959 w 513347"/>
                  <a:gd name="connsiteY77" fmla="*/ 86972 h 378718"/>
                  <a:gd name="connsiteX78" fmla="*/ 438649 w 513347"/>
                  <a:gd name="connsiteY78" fmla="*/ 63740 h 378718"/>
                  <a:gd name="connsiteX79" fmla="*/ 403497 w 513347"/>
                  <a:gd name="connsiteY79" fmla="*/ 56665 h 378718"/>
                  <a:gd name="connsiteX80" fmla="*/ 369328 w 513347"/>
                  <a:gd name="connsiteY80" fmla="*/ 67519 h 378718"/>
                  <a:gd name="connsiteX81" fmla="*/ 344700 w 513347"/>
                  <a:gd name="connsiteY81" fmla="*/ 93581 h 378718"/>
                  <a:gd name="connsiteX82" fmla="*/ 335800 w 513347"/>
                  <a:gd name="connsiteY82" fmla="*/ 128314 h 378718"/>
                  <a:gd name="connsiteX83" fmla="*/ 344816 w 513347"/>
                  <a:gd name="connsiteY83" fmla="*/ 162850 h 378718"/>
                  <a:gd name="connsiteX84" fmla="*/ 321375 w 513347"/>
                  <a:gd name="connsiteY84" fmla="*/ 158252 h 378718"/>
                  <a:gd name="connsiteX85" fmla="*/ 302253 w 513347"/>
                  <a:gd name="connsiteY85" fmla="*/ 158252 h 378718"/>
                  <a:gd name="connsiteX86" fmla="*/ 302253 w 513347"/>
                  <a:gd name="connsiteY86" fmla="*/ 155907 h 378718"/>
                  <a:gd name="connsiteX87" fmla="*/ 335671 w 513347"/>
                  <a:gd name="connsiteY87" fmla="*/ 114195 h 378718"/>
                  <a:gd name="connsiteX88" fmla="*/ 337481 w 513347"/>
                  <a:gd name="connsiteY88" fmla="*/ 60781 h 378718"/>
                  <a:gd name="connsiteX89" fmla="*/ 306969 w 513347"/>
                  <a:gd name="connsiteY89" fmla="*/ 16901 h 378718"/>
                  <a:gd name="connsiteX90" fmla="*/ 256270 w 513347"/>
                  <a:gd name="connsiteY90" fmla="*/ 0 h 378718"/>
                  <a:gd name="connsiteX91" fmla="*/ 256270 w 513347"/>
                  <a:gd name="connsiteY91" fmla="*/ 0 h 37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13347" h="378718">
                    <a:moveTo>
                      <a:pt x="256270" y="9017"/>
                    </a:moveTo>
                    <a:cubicBezTo>
                      <a:pt x="273037" y="8981"/>
                      <a:pt x="289342" y="14517"/>
                      <a:pt x="302618" y="24755"/>
                    </a:cubicBezTo>
                    <a:cubicBezTo>
                      <a:pt x="315901" y="34993"/>
                      <a:pt x="325404" y="49353"/>
                      <a:pt x="329633" y="65578"/>
                    </a:cubicBezTo>
                    <a:cubicBezTo>
                      <a:pt x="333868" y="81803"/>
                      <a:pt x="332591" y="98975"/>
                      <a:pt x="326001" y="114395"/>
                    </a:cubicBezTo>
                    <a:cubicBezTo>
                      <a:pt x="319411" y="129815"/>
                      <a:pt x="307887" y="142609"/>
                      <a:pt x="293237" y="150767"/>
                    </a:cubicBezTo>
                    <a:lnTo>
                      <a:pt x="293237" y="167268"/>
                    </a:lnTo>
                    <a:lnTo>
                      <a:pt x="321734" y="167268"/>
                    </a:lnTo>
                    <a:cubicBezTo>
                      <a:pt x="330172" y="167320"/>
                      <a:pt x="338476" y="169346"/>
                      <a:pt x="345996" y="173182"/>
                    </a:cubicBezTo>
                    <a:cubicBezTo>
                      <a:pt x="353510" y="177018"/>
                      <a:pt x="360023" y="182558"/>
                      <a:pt x="365015" y="189358"/>
                    </a:cubicBezTo>
                    <a:lnTo>
                      <a:pt x="394142" y="189358"/>
                    </a:lnTo>
                    <a:cubicBezTo>
                      <a:pt x="379088" y="186028"/>
                      <a:pt x="365792" y="177254"/>
                      <a:pt x="356808" y="164724"/>
                    </a:cubicBezTo>
                    <a:cubicBezTo>
                      <a:pt x="347825" y="152192"/>
                      <a:pt x="343782" y="136785"/>
                      <a:pt x="345457" y="121457"/>
                    </a:cubicBezTo>
                    <a:cubicBezTo>
                      <a:pt x="347132" y="106129"/>
                      <a:pt x="354409" y="91960"/>
                      <a:pt x="365888" y="81667"/>
                    </a:cubicBezTo>
                    <a:cubicBezTo>
                      <a:pt x="377368" y="71374"/>
                      <a:pt x="392249" y="65682"/>
                      <a:pt x="407668" y="65682"/>
                    </a:cubicBezTo>
                    <a:cubicBezTo>
                      <a:pt x="423088" y="65682"/>
                      <a:pt x="437962" y="71374"/>
                      <a:pt x="449442" y="81667"/>
                    </a:cubicBezTo>
                    <a:cubicBezTo>
                      <a:pt x="460922" y="91960"/>
                      <a:pt x="468198" y="106129"/>
                      <a:pt x="469873" y="121457"/>
                    </a:cubicBezTo>
                    <a:cubicBezTo>
                      <a:pt x="471548" y="136785"/>
                      <a:pt x="467512" y="152192"/>
                      <a:pt x="458522" y="164724"/>
                    </a:cubicBezTo>
                    <a:cubicBezTo>
                      <a:pt x="449539" y="177254"/>
                      <a:pt x="436249" y="186028"/>
                      <a:pt x="421189" y="189358"/>
                    </a:cubicBezTo>
                    <a:lnTo>
                      <a:pt x="437423" y="189358"/>
                    </a:lnTo>
                    <a:lnTo>
                      <a:pt x="437423" y="193510"/>
                    </a:lnTo>
                    <a:lnTo>
                      <a:pt x="460415" y="193510"/>
                    </a:lnTo>
                    <a:cubicBezTo>
                      <a:pt x="472010" y="193535"/>
                      <a:pt x="483118" y="198149"/>
                      <a:pt x="491312" y="206343"/>
                    </a:cubicBezTo>
                    <a:cubicBezTo>
                      <a:pt x="499513" y="214538"/>
                      <a:pt x="504126" y="225651"/>
                      <a:pt x="504152" y="237240"/>
                    </a:cubicBezTo>
                    <a:lnTo>
                      <a:pt x="504152" y="369703"/>
                    </a:lnTo>
                    <a:lnTo>
                      <a:pt x="9016" y="369703"/>
                    </a:lnTo>
                    <a:lnTo>
                      <a:pt x="9016" y="237240"/>
                    </a:lnTo>
                    <a:cubicBezTo>
                      <a:pt x="9041" y="225651"/>
                      <a:pt x="13655" y="214538"/>
                      <a:pt x="21856" y="206343"/>
                    </a:cubicBezTo>
                    <a:cubicBezTo>
                      <a:pt x="30050" y="198149"/>
                      <a:pt x="41158" y="193535"/>
                      <a:pt x="52753" y="193510"/>
                    </a:cubicBezTo>
                    <a:lnTo>
                      <a:pt x="76373" y="193510"/>
                    </a:lnTo>
                    <a:lnTo>
                      <a:pt x="76373" y="189358"/>
                    </a:lnTo>
                    <a:lnTo>
                      <a:pt x="91973" y="189358"/>
                    </a:lnTo>
                    <a:cubicBezTo>
                      <a:pt x="76919" y="186028"/>
                      <a:pt x="63630" y="177254"/>
                      <a:pt x="54640" y="164724"/>
                    </a:cubicBezTo>
                    <a:cubicBezTo>
                      <a:pt x="45656" y="152192"/>
                      <a:pt x="41613" y="136785"/>
                      <a:pt x="43294" y="121457"/>
                    </a:cubicBezTo>
                    <a:cubicBezTo>
                      <a:pt x="44969" y="106129"/>
                      <a:pt x="52246" y="91960"/>
                      <a:pt x="63726" y="81667"/>
                    </a:cubicBezTo>
                    <a:cubicBezTo>
                      <a:pt x="75205" y="71374"/>
                      <a:pt x="90080" y="65682"/>
                      <a:pt x="105499" y="65682"/>
                    </a:cubicBezTo>
                    <a:cubicBezTo>
                      <a:pt x="120919" y="65682"/>
                      <a:pt x="135793" y="71374"/>
                      <a:pt x="147280" y="81667"/>
                    </a:cubicBezTo>
                    <a:cubicBezTo>
                      <a:pt x="158759" y="91960"/>
                      <a:pt x="166036" y="106129"/>
                      <a:pt x="167711" y="121457"/>
                    </a:cubicBezTo>
                    <a:cubicBezTo>
                      <a:pt x="169385" y="136785"/>
                      <a:pt x="165343" y="152192"/>
                      <a:pt x="156359" y="164724"/>
                    </a:cubicBezTo>
                    <a:cubicBezTo>
                      <a:pt x="147375" y="177254"/>
                      <a:pt x="134080" y="186028"/>
                      <a:pt x="119026" y="189358"/>
                    </a:cubicBezTo>
                    <a:lnTo>
                      <a:pt x="148152" y="189358"/>
                    </a:lnTo>
                    <a:cubicBezTo>
                      <a:pt x="152958" y="182540"/>
                      <a:pt x="159337" y="176973"/>
                      <a:pt x="166742" y="173129"/>
                    </a:cubicBezTo>
                    <a:cubicBezTo>
                      <a:pt x="174147" y="169285"/>
                      <a:pt x="182367" y="167275"/>
                      <a:pt x="190715" y="167268"/>
                    </a:cubicBezTo>
                    <a:lnTo>
                      <a:pt x="218667" y="167268"/>
                    </a:lnTo>
                    <a:lnTo>
                      <a:pt x="218667" y="150406"/>
                    </a:lnTo>
                    <a:cubicBezTo>
                      <a:pt x="204152" y="142138"/>
                      <a:pt x="192781" y="129297"/>
                      <a:pt x="186332" y="113889"/>
                    </a:cubicBezTo>
                    <a:cubicBezTo>
                      <a:pt x="179877" y="98481"/>
                      <a:pt x="178709" y="81371"/>
                      <a:pt x="183002" y="65227"/>
                    </a:cubicBezTo>
                    <a:cubicBezTo>
                      <a:pt x="187295" y="49084"/>
                      <a:pt x="196811" y="34815"/>
                      <a:pt x="210062" y="24647"/>
                    </a:cubicBezTo>
                    <a:cubicBezTo>
                      <a:pt x="223319" y="14479"/>
                      <a:pt x="239566" y="8984"/>
                      <a:pt x="256270" y="9017"/>
                    </a:cubicBezTo>
                    <a:close/>
                    <a:moveTo>
                      <a:pt x="256270" y="0"/>
                    </a:moveTo>
                    <a:cubicBezTo>
                      <a:pt x="238046" y="5"/>
                      <a:pt x="220309" y="5889"/>
                      <a:pt x="205698" y="16777"/>
                    </a:cubicBezTo>
                    <a:cubicBezTo>
                      <a:pt x="191087" y="27665"/>
                      <a:pt x="180377" y="42976"/>
                      <a:pt x="175161" y="60436"/>
                    </a:cubicBezTo>
                    <a:cubicBezTo>
                      <a:pt x="169950" y="77896"/>
                      <a:pt x="170502" y="96573"/>
                      <a:pt x="176752" y="113691"/>
                    </a:cubicBezTo>
                    <a:cubicBezTo>
                      <a:pt x="182996" y="130810"/>
                      <a:pt x="194597" y="145457"/>
                      <a:pt x="209831" y="155456"/>
                    </a:cubicBezTo>
                    <a:lnTo>
                      <a:pt x="209831" y="158252"/>
                    </a:lnTo>
                    <a:lnTo>
                      <a:pt x="190895" y="158252"/>
                    </a:lnTo>
                    <a:cubicBezTo>
                      <a:pt x="183162" y="158253"/>
                      <a:pt x="175507" y="159754"/>
                      <a:pt x="168352" y="162670"/>
                    </a:cubicBezTo>
                    <a:cubicBezTo>
                      <a:pt x="173608" y="153096"/>
                      <a:pt x="176604" y="142448"/>
                      <a:pt x="177111" y="131538"/>
                    </a:cubicBezTo>
                    <a:cubicBezTo>
                      <a:pt x="177618" y="120628"/>
                      <a:pt x="175623" y="109747"/>
                      <a:pt x="171278" y="99728"/>
                    </a:cubicBezTo>
                    <a:cubicBezTo>
                      <a:pt x="166934" y="89708"/>
                      <a:pt x="160351" y="80815"/>
                      <a:pt x="152040" y="73730"/>
                    </a:cubicBezTo>
                    <a:cubicBezTo>
                      <a:pt x="143731" y="66644"/>
                      <a:pt x="133907" y="61554"/>
                      <a:pt x="123325" y="58848"/>
                    </a:cubicBezTo>
                    <a:cubicBezTo>
                      <a:pt x="112744" y="56143"/>
                      <a:pt x="101688" y="55894"/>
                      <a:pt x="90997" y="58120"/>
                    </a:cubicBezTo>
                    <a:cubicBezTo>
                      <a:pt x="80300" y="60347"/>
                      <a:pt x="70265" y="64989"/>
                      <a:pt x="61640" y="71693"/>
                    </a:cubicBezTo>
                    <a:cubicBezTo>
                      <a:pt x="53022" y="78398"/>
                      <a:pt x="46047" y="86985"/>
                      <a:pt x="41254" y="96799"/>
                    </a:cubicBezTo>
                    <a:cubicBezTo>
                      <a:pt x="36461" y="106613"/>
                      <a:pt x="33977" y="117393"/>
                      <a:pt x="33996" y="128314"/>
                    </a:cubicBezTo>
                    <a:cubicBezTo>
                      <a:pt x="34016" y="139105"/>
                      <a:pt x="36454" y="149754"/>
                      <a:pt x="41138" y="159476"/>
                    </a:cubicBezTo>
                    <a:cubicBezTo>
                      <a:pt x="45816" y="169199"/>
                      <a:pt x="52624" y="177747"/>
                      <a:pt x="61043" y="184491"/>
                    </a:cubicBezTo>
                    <a:lnTo>
                      <a:pt x="52028" y="184491"/>
                    </a:lnTo>
                    <a:cubicBezTo>
                      <a:pt x="38174" y="184704"/>
                      <a:pt x="24955" y="190352"/>
                      <a:pt x="15221" y="200222"/>
                    </a:cubicBezTo>
                    <a:cubicBezTo>
                      <a:pt x="5486" y="210084"/>
                      <a:pt x="19" y="223380"/>
                      <a:pt x="0" y="237240"/>
                    </a:cubicBezTo>
                    <a:lnTo>
                      <a:pt x="0" y="378719"/>
                    </a:lnTo>
                    <a:lnTo>
                      <a:pt x="513347" y="378719"/>
                    </a:lnTo>
                    <a:lnTo>
                      <a:pt x="513347" y="237240"/>
                    </a:lnTo>
                    <a:cubicBezTo>
                      <a:pt x="513322" y="223258"/>
                      <a:pt x="507758" y="209853"/>
                      <a:pt x="497870" y="199965"/>
                    </a:cubicBezTo>
                    <a:cubicBezTo>
                      <a:pt x="487982" y="190083"/>
                      <a:pt x="474577" y="184515"/>
                      <a:pt x="460594" y="184491"/>
                    </a:cubicBezTo>
                    <a:lnTo>
                      <a:pt x="451579" y="184491"/>
                    </a:lnTo>
                    <a:cubicBezTo>
                      <a:pt x="461133" y="176996"/>
                      <a:pt x="468628" y="167193"/>
                      <a:pt x="473351" y="156004"/>
                    </a:cubicBezTo>
                    <a:cubicBezTo>
                      <a:pt x="478081" y="144815"/>
                      <a:pt x="479877" y="132608"/>
                      <a:pt x="478587" y="120532"/>
                    </a:cubicBezTo>
                    <a:cubicBezTo>
                      <a:pt x="477291" y="108456"/>
                      <a:pt x="472947" y="96906"/>
                      <a:pt x="465959" y="86972"/>
                    </a:cubicBezTo>
                    <a:cubicBezTo>
                      <a:pt x="458977" y="77037"/>
                      <a:pt x="449577" y="69043"/>
                      <a:pt x="438649" y="63740"/>
                    </a:cubicBezTo>
                    <a:cubicBezTo>
                      <a:pt x="427721" y="58439"/>
                      <a:pt x="415625" y="56004"/>
                      <a:pt x="403497" y="56665"/>
                    </a:cubicBezTo>
                    <a:cubicBezTo>
                      <a:pt x="391370" y="57326"/>
                      <a:pt x="379614" y="61061"/>
                      <a:pt x="369328" y="67519"/>
                    </a:cubicBezTo>
                    <a:cubicBezTo>
                      <a:pt x="359042" y="73977"/>
                      <a:pt x="350565" y="82945"/>
                      <a:pt x="344700" y="93581"/>
                    </a:cubicBezTo>
                    <a:cubicBezTo>
                      <a:pt x="338835" y="104217"/>
                      <a:pt x="335774" y="116169"/>
                      <a:pt x="335800" y="128314"/>
                    </a:cubicBezTo>
                    <a:cubicBezTo>
                      <a:pt x="335813" y="140406"/>
                      <a:pt x="338918" y="152294"/>
                      <a:pt x="344816" y="162850"/>
                    </a:cubicBezTo>
                    <a:cubicBezTo>
                      <a:pt x="337366" y="159838"/>
                      <a:pt x="329409" y="158278"/>
                      <a:pt x="321375" y="158252"/>
                    </a:cubicBezTo>
                    <a:lnTo>
                      <a:pt x="302253" y="158252"/>
                    </a:lnTo>
                    <a:lnTo>
                      <a:pt x="302253" y="155907"/>
                    </a:lnTo>
                    <a:cubicBezTo>
                      <a:pt x="317602" y="145970"/>
                      <a:pt x="329319" y="131338"/>
                      <a:pt x="335671" y="114195"/>
                    </a:cubicBezTo>
                    <a:cubicBezTo>
                      <a:pt x="342018" y="97052"/>
                      <a:pt x="342653" y="78315"/>
                      <a:pt x="337481" y="60781"/>
                    </a:cubicBezTo>
                    <a:cubicBezTo>
                      <a:pt x="332309" y="43247"/>
                      <a:pt x="321606" y="27855"/>
                      <a:pt x="306969" y="16901"/>
                    </a:cubicBezTo>
                    <a:cubicBezTo>
                      <a:pt x="292332" y="5947"/>
                      <a:pt x="274551" y="19"/>
                      <a:pt x="256270" y="0"/>
                    </a:cubicBezTo>
                    <a:lnTo>
                      <a:pt x="256270" y="0"/>
                    </a:lnTo>
                    <a:close/>
                  </a:path>
                </a:pathLst>
              </a:custGeom>
              <a:solidFill>
                <a:srgbClr val="FFFFFF"/>
              </a:solidFill>
              <a:ln w="6417" cap="flat">
                <a:noFill/>
                <a:prstDash val="solid"/>
                <a:miter/>
              </a:ln>
            </p:spPr>
            <p:txBody>
              <a:bodyPr rtlCol="0" anchor="ctr"/>
              <a:lstStyle/>
              <a:p>
                <a:endParaRPr lang="en-US" sz="3052"/>
              </a:p>
            </p:txBody>
          </p:sp>
          <p:sp>
            <p:nvSpPr>
              <p:cNvPr id="374" name="Freeform: Shape 337">
                <a:extLst>
                  <a:ext uri="{FF2B5EF4-FFF2-40B4-BE49-F238E27FC236}">
                    <a16:creationId xmlns:a16="http://schemas.microsoft.com/office/drawing/2014/main" id="{5F54FE00-D3A9-92DD-0AFE-261786E6B96F}"/>
                  </a:ext>
                </a:extLst>
              </p:cNvPr>
              <p:cNvSpPr/>
              <p:nvPr/>
            </p:nvSpPr>
            <p:spPr>
              <a:xfrm>
                <a:off x="5603783" y="1921700"/>
                <a:ext cx="125341" cy="125336"/>
              </a:xfrm>
              <a:custGeom>
                <a:avLst/>
                <a:gdLst>
                  <a:gd name="connsiteX0" fmla="*/ 62583 w 125341"/>
                  <a:gd name="connsiteY0" fmla="*/ 125337 h 125336"/>
                  <a:gd name="connsiteX1" fmla="*/ 97433 w 125341"/>
                  <a:gd name="connsiteY1" fmla="*/ 114815 h 125336"/>
                  <a:gd name="connsiteX2" fmla="*/ 120553 w 125341"/>
                  <a:gd name="connsiteY2" fmla="*/ 86693 h 125336"/>
                  <a:gd name="connsiteX3" fmla="*/ 124140 w 125341"/>
                  <a:gd name="connsiteY3" fmla="*/ 50465 h 125336"/>
                  <a:gd name="connsiteX4" fmla="*/ 106988 w 125341"/>
                  <a:gd name="connsiteY4" fmla="*/ 18356 h 125336"/>
                  <a:gd name="connsiteX5" fmla="*/ 74878 w 125341"/>
                  <a:gd name="connsiteY5" fmla="*/ 1200 h 125336"/>
                  <a:gd name="connsiteX6" fmla="*/ 38648 w 125341"/>
                  <a:gd name="connsiteY6" fmla="*/ 4788 h 125336"/>
                  <a:gd name="connsiteX7" fmla="*/ 10523 w 125341"/>
                  <a:gd name="connsiteY7" fmla="*/ 27909 h 125336"/>
                  <a:gd name="connsiteX8" fmla="*/ 0 w 125341"/>
                  <a:gd name="connsiteY8" fmla="*/ 62760 h 125336"/>
                  <a:gd name="connsiteX9" fmla="*/ 18487 w 125341"/>
                  <a:gd name="connsiteY9" fmla="*/ 106854 h 125336"/>
                  <a:gd name="connsiteX10" fmla="*/ 62583 w 125341"/>
                  <a:gd name="connsiteY10" fmla="*/ 125337 h 125336"/>
                  <a:gd name="connsiteX11" fmla="*/ 62583 w 125341"/>
                  <a:gd name="connsiteY11" fmla="*/ 15600 h 125336"/>
                  <a:gd name="connsiteX12" fmla="*/ 89143 w 125341"/>
                  <a:gd name="connsiteY12" fmla="*/ 23414 h 125336"/>
                  <a:gd name="connsiteX13" fmla="*/ 106840 w 125341"/>
                  <a:gd name="connsiteY13" fmla="*/ 44705 h 125336"/>
                  <a:gd name="connsiteX14" fmla="*/ 109664 w 125341"/>
                  <a:gd name="connsiteY14" fmla="*/ 72245 h 125336"/>
                  <a:gd name="connsiteX15" fmla="*/ 96663 w 125341"/>
                  <a:gd name="connsiteY15" fmla="*/ 96688 h 125336"/>
                  <a:gd name="connsiteX16" fmla="*/ 72247 w 125341"/>
                  <a:gd name="connsiteY16" fmla="*/ 109736 h 125336"/>
                  <a:gd name="connsiteX17" fmla="*/ 44699 w 125341"/>
                  <a:gd name="connsiteY17" fmla="*/ 106961 h 125336"/>
                  <a:gd name="connsiteX18" fmla="*/ 23376 w 125341"/>
                  <a:gd name="connsiteY18" fmla="*/ 89304 h 125336"/>
                  <a:gd name="connsiteX19" fmla="*/ 15509 w 125341"/>
                  <a:gd name="connsiteY19" fmla="*/ 62760 h 125336"/>
                  <a:gd name="connsiteX20" fmla="*/ 29421 w 125341"/>
                  <a:gd name="connsiteY20" fmla="*/ 29574 h 125336"/>
                  <a:gd name="connsiteX21" fmla="*/ 62583 w 125341"/>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1" h="125336">
                    <a:moveTo>
                      <a:pt x="62583" y="125337"/>
                    </a:moveTo>
                    <a:cubicBezTo>
                      <a:pt x="74987" y="125356"/>
                      <a:pt x="87115" y="121692"/>
                      <a:pt x="97433" y="114815"/>
                    </a:cubicBezTo>
                    <a:cubicBezTo>
                      <a:pt x="107752" y="107935"/>
                      <a:pt x="115798" y="98149"/>
                      <a:pt x="120553" y="86693"/>
                    </a:cubicBezTo>
                    <a:cubicBezTo>
                      <a:pt x="125308" y="75239"/>
                      <a:pt x="126559" y="62630"/>
                      <a:pt x="124140" y="50465"/>
                    </a:cubicBezTo>
                    <a:cubicBezTo>
                      <a:pt x="121727" y="38300"/>
                      <a:pt x="115753" y="27125"/>
                      <a:pt x="106988" y="18356"/>
                    </a:cubicBezTo>
                    <a:cubicBezTo>
                      <a:pt x="98216" y="9586"/>
                      <a:pt x="87038" y="3615"/>
                      <a:pt x="74878" y="1200"/>
                    </a:cubicBezTo>
                    <a:cubicBezTo>
                      <a:pt x="62712" y="-1215"/>
                      <a:pt x="50103" y="33"/>
                      <a:pt x="38648" y="4788"/>
                    </a:cubicBezTo>
                    <a:cubicBezTo>
                      <a:pt x="27194" y="9542"/>
                      <a:pt x="17409" y="17588"/>
                      <a:pt x="10523" y="27909"/>
                    </a:cubicBezTo>
                    <a:cubicBezTo>
                      <a:pt x="3645" y="38228"/>
                      <a:pt x="-13" y="50357"/>
                      <a:pt x="0" y="62760"/>
                    </a:cubicBezTo>
                    <a:cubicBezTo>
                      <a:pt x="141" y="79313"/>
                      <a:pt x="6782" y="95148"/>
                      <a:pt x="18487" y="106854"/>
                    </a:cubicBezTo>
                    <a:cubicBezTo>
                      <a:pt x="30191" y="118559"/>
                      <a:pt x="46028" y="125196"/>
                      <a:pt x="62583" y="125337"/>
                    </a:cubicBezTo>
                    <a:close/>
                    <a:moveTo>
                      <a:pt x="62583" y="15600"/>
                    </a:moveTo>
                    <a:cubicBezTo>
                      <a:pt x="72016" y="15511"/>
                      <a:pt x="81263" y="18231"/>
                      <a:pt x="89143" y="23414"/>
                    </a:cubicBezTo>
                    <a:cubicBezTo>
                      <a:pt x="97023" y="28597"/>
                      <a:pt x="103183" y="36009"/>
                      <a:pt x="106840" y="44705"/>
                    </a:cubicBezTo>
                    <a:cubicBezTo>
                      <a:pt x="110492" y="53401"/>
                      <a:pt x="111480" y="62988"/>
                      <a:pt x="109664" y="72245"/>
                    </a:cubicBezTo>
                    <a:cubicBezTo>
                      <a:pt x="107854" y="81503"/>
                      <a:pt x="103330" y="90011"/>
                      <a:pt x="96663" y="96688"/>
                    </a:cubicBezTo>
                    <a:cubicBezTo>
                      <a:pt x="90002" y="103364"/>
                      <a:pt x="81500" y="107907"/>
                      <a:pt x="72247" y="109736"/>
                    </a:cubicBezTo>
                    <a:cubicBezTo>
                      <a:pt x="62994" y="111566"/>
                      <a:pt x="53407" y="110600"/>
                      <a:pt x="44699" y="106961"/>
                    </a:cubicBezTo>
                    <a:cubicBezTo>
                      <a:pt x="35998" y="103323"/>
                      <a:pt x="28574" y="97176"/>
                      <a:pt x="23376" y="89304"/>
                    </a:cubicBezTo>
                    <a:cubicBezTo>
                      <a:pt x="18179" y="81433"/>
                      <a:pt x="15439" y="72193"/>
                      <a:pt x="15509" y="62760"/>
                    </a:cubicBezTo>
                    <a:cubicBezTo>
                      <a:pt x="15631" y="50304"/>
                      <a:pt x="20624" y="38390"/>
                      <a:pt x="29421" y="29574"/>
                    </a:cubicBezTo>
                    <a:cubicBezTo>
                      <a:pt x="38225" y="20758"/>
                      <a:pt x="50128" y="15741"/>
                      <a:pt x="62583" y="15600"/>
                    </a:cubicBezTo>
                    <a:close/>
                  </a:path>
                </a:pathLst>
              </a:custGeom>
              <a:solidFill>
                <a:srgbClr val="2D5967"/>
              </a:solidFill>
              <a:ln w="6417" cap="flat">
                <a:noFill/>
                <a:prstDash val="solid"/>
                <a:miter/>
              </a:ln>
            </p:spPr>
            <p:txBody>
              <a:bodyPr rtlCol="0" anchor="ctr"/>
              <a:lstStyle/>
              <a:p>
                <a:endParaRPr lang="en-US" sz="3052"/>
              </a:p>
            </p:txBody>
          </p:sp>
          <p:sp>
            <p:nvSpPr>
              <p:cNvPr id="375" name="Freeform: Shape 338">
                <a:extLst>
                  <a:ext uri="{FF2B5EF4-FFF2-40B4-BE49-F238E27FC236}">
                    <a16:creationId xmlns:a16="http://schemas.microsoft.com/office/drawing/2014/main" id="{7E44A282-CEC8-001C-CA48-2028AA7694A3}"/>
                  </a:ext>
                </a:extLst>
              </p:cNvPr>
              <p:cNvSpPr/>
              <p:nvPr/>
            </p:nvSpPr>
            <p:spPr>
              <a:xfrm>
                <a:off x="5267624" y="2023410"/>
                <a:ext cx="495316" cy="202437"/>
              </a:xfrm>
              <a:custGeom>
                <a:avLst/>
                <a:gdLst>
                  <a:gd name="connsiteX0" fmla="*/ 451579 w 495316"/>
                  <a:gd name="connsiteY0" fmla="*/ 26238 h 202437"/>
                  <a:gd name="connsiteX1" fmla="*/ 438687 w 495316"/>
                  <a:gd name="connsiteY1" fmla="*/ 26238 h 202437"/>
                  <a:gd name="connsiteX2" fmla="*/ 436435 w 495316"/>
                  <a:gd name="connsiteY2" fmla="*/ 29215 h 202437"/>
                  <a:gd name="connsiteX3" fmla="*/ 419751 w 495316"/>
                  <a:gd name="connsiteY3" fmla="*/ 42896 h 202437"/>
                  <a:gd name="connsiteX4" fmla="*/ 398743 w 495316"/>
                  <a:gd name="connsiteY4" fmla="*/ 47798 h 202437"/>
                  <a:gd name="connsiteX5" fmla="*/ 377727 w 495316"/>
                  <a:gd name="connsiteY5" fmla="*/ 42896 h 202437"/>
                  <a:gd name="connsiteX6" fmla="*/ 361050 w 495316"/>
                  <a:gd name="connsiteY6" fmla="*/ 29215 h 202437"/>
                  <a:gd name="connsiteX7" fmla="*/ 358798 w 495316"/>
                  <a:gd name="connsiteY7" fmla="*/ 26238 h 202437"/>
                  <a:gd name="connsiteX8" fmla="*/ 358073 w 495316"/>
                  <a:gd name="connsiteY8" fmla="*/ 26238 h 202437"/>
                  <a:gd name="connsiteX9" fmla="*/ 339021 w 495316"/>
                  <a:gd name="connsiteY9" fmla="*/ 7121 h 202437"/>
                  <a:gd name="connsiteX10" fmla="*/ 312988 w 495316"/>
                  <a:gd name="connsiteY10" fmla="*/ 0 h 202437"/>
                  <a:gd name="connsiteX11" fmla="*/ 297568 w 495316"/>
                  <a:gd name="connsiteY11" fmla="*/ 0 h 202437"/>
                  <a:gd name="connsiteX12" fmla="*/ 295316 w 495316"/>
                  <a:gd name="connsiteY12" fmla="*/ 2976 h 202437"/>
                  <a:gd name="connsiteX13" fmla="*/ 274044 w 495316"/>
                  <a:gd name="connsiteY13" fmla="*/ 20424 h 202437"/>
                  <a:gd name="connsiteX14" fmla="*/ 247254 w 495316"/>
                  <a:gd name="connsiteY14" fmla="*/ 26668 h 202437"/>
                  <a:gd name="connsiteX15" fmla="*/ 220463 w 495316"/>
                  <a:gd name="connsiteY15" fmla="*/ 20424 h 202437"/>
                  <a:gd name="connsiteX16" fmla="*/ 199192 w 495316"/>
                  <a:gd name="connsiteY16" fmla="*/ 2976 h 202437"/>
                  <a:gd name="connsiteX17" fmla="*/ 196939 w 495316"/>
                  <a:gd name="connsiteY17" fmla="*/ 0 h 202437"/>
                  <a:gd name="connsiteX18" fmla="*/ 181879 w 495316"/>
                  <a:gd name="connsiteY18" fmla="*/ 0 h 202437"/>
                  <a:gd name="connsiteX19" fmla="*/ 155840 w 495316"/>
                  <a:gd name="connsiteY19" fmla="*/ 7110 h 202437"/>
                  <a:gd name="connsiteX20" fmla="*/ 136794 w 495316"/>
                  <a:gd name="connsiteY20" fmla="*/ 26238 h 202437"/>
                  <a:gd name="connsiteX21" fmla="*/ 134536 w 495316"/>
                  <a:gd name="connsiteY21" fmla="*/ 29215 h 202437"/>
                  <a:gd name="connsiteX22" fmla="*/ 117858 w 495316"/>
                  <a:gd name="connsiteY22" fmla="*/ 42896 h 202437"/>
                  <a:gd name="connsiteX23" fmla="*/ 96843 w 495316"/>
                  <a:gd name="connsiteY23" fmla="*/ 47798 h 202437"/>
                  <a:gd name="connsiteX24" fmla="*/ 75834 w 495316"/>
                  <a:gd name="connsiteY24" fmla="*/ 42896 h 202437"/>
                  <a:gd name="connsiteX25" fmla="*/ 59157 w 495316"/>
                  <a:gd name="connsiteY25" fmla="*/ 29215 h 202437"/>
                  <a:gd name="connsiteX26" fmla="*/ 56898 w 495316"/>
                  <a:gd name="connsiteY26" fmla="*/ 26238 h 202437"/>
                  <a:gd name="connsiteX27" fmla="*/ 43737 w 495316"/>
                  <a:gd name="connsiteY27" fmla="*/ 26238 h 202437"/>
                  <a:gd name="connsiteX28" fmla="*/ 12840 w 495316"/>
                  <a:gd name="connsiteY28" fmla="*/ 39078 h 202437"/>
                  <a:gd name="connsiteX29" fmla="*/ 0 w 495316"/>
                  <a:gd name="connsiteY29" fmla="*/ 69975 h 202437"/>
                  <a:gd name="connsiteX30" fmla="*/ 0 w 495316"/>
                  <a:gd name="connsiteY30" fmla="*/ 202438 h 202437"/>
                  <a:gd name="connsiteX31" fmla="*/ 15150 w 495316"/>
                  <a:gd name="connsiteY31" fmla="*/ 202438 h 202437"/>
                  <a:gd name="connsiteX32" fmla="*/ 15150 w 495316"/>
                  <a:gd name="connsiteY32" fmla="*/ 69975 h 202437"/>
                  <a:gd name="connsiteX33" fmla="*/ 23518 w 495316"/>
                  <a:gd name="connsiteY33" fmla="*/ 49730 h 202437"/>
                  <a:gd name="connsiteX34" fmla="*/ 43737 w 495316"/>
                  <a:gd name="connsiteY34" fmla="*/ 41298 h 202437"/>
                  <a:gd name="connsiteX35" fmla="*/ 49326 w 495316"/>
                  <a:gd name="connsiteY35" fmla="*/ 41298 h 202437"/>
                  <a:gd name="connsiteX36" fmla="*/ 87179 w 495316"/>
                  <a:gd name="connsiteY36" fmla="*/ 62005 h 202437"/>
                  <a:gd name="connsiteX37" fmla="*/ 129486 w 495316"/>
                  <a:gd name="connsiteY37" fmla="*/ 53561 h 202437"/>
                  <a:gd name="connsiteX38" fmla="*/ 129486 w 495316"/>
                  <a:gd name="connsiteY38" fmla="*/ 202438 h 202437"/>
                  <a:gd name="connsiteX39" fmla="*/ 144276 w 495316"/>
                  <a:gd name="connsiteY39" fmla="*/ 202438 h 202437"/>
                  <a:gd name="connsiteX40" fmla="*/ 144276 w 495316"/>
                  <a:gd name="connsiteY40" fmla="*/ 52393 h 202437"/>
                  <a:gd name="connsiteX41" fmla="*/ 155185 w 495316"/>
                  <a:gd name="connsiteY41" fmla="*/ 26058 h 202437"/>
                  <a:gd name="connsiteX42" fmla="*/ 181519 w 495316"/>
                  <a:gd name="connsiteY42" fmla="*/ 15149 h 202437"/>
                  <a:gd name="connsiteX43" fmla="*/ 189361 w 495316"/>
                  <a:gd name="connsiteY43" fmla="*/ 15149 h 202437"/>
                  <a:gd name="connsiteX44" fmla="*/ 215279 w 495316"/>
                  <a:gd name="connsiteY44" fmla="*/ 34766 h 202437"/>
                  <a:gd name="connsiteX45" fmla="*/ 247029 w 495316"/>
                  <a:gd name="connsiteY45" fmla="*/ 41734 h 202437"/>
                  <a:gd name="connsiteX46" fmla="*/ 278773 w 495316"/>
                  <a:gd name="connsiteY46" fmla="*/ 34766 h 202437"/>
                  <a:gd name="connsiteX47" fmla="*/ 304691 w 495316"/>
                  <a:gd name="connsiteY47" fmla="*/ 15149 h 202437"/>
                  <a:gd name="connsiteX48" fmla="*/ 312449 w 495316"/>
                  <a:gd name="connsiteY48" fmla="*/ 15149 h 202437"/>
                  <a:gd name="connsiteX49" fmla="*/ 338777 w 495316"/>
                  <a:gd name="connsiteY49" fmla="*/ 26058 h 202437"/>
                  <a:gd name="connsiteX50" fmla="*/ 349686 w 495316"/>
                  <a:gd name="connsiteY50" fmla="*/ 52393 h 202437"/>
                  <a:gd name="connsiteX51" fmla="*/ 349686 w 495316"/>
                  <a:gd name="connsiteY51" fmla="*/ 202438 h 202437"/>
                  <a:gd name="connsiteX52" fmla="*/ 364836 w 495316"/>
                  <a:gd name="connsiteY52" fmla="*/ 202438 h 202437"/>
                  <a:gd name="connsiteX53" fmla="*/ 364836 w 495316"/>
                  <a:gd name="connsiteY53" fmla="*/ 53022 h 202437"/>
                  <a:gd name="connsiteX54" fmla="*/ 407604 w 495316"/>
                  <a:gd name="connsiteY54" fmla="*/ 62333 h 202437"/>
                  <a:gd name="connsiteX55" fmla="*/ 445990 w 495316"/>
                  <a:gd name="connsiteY55" fmla="*/ 41298 h 202437"/>
                  <a:gd name="connsiteX56" fmla="*/ 451579 w 495316"/>
                  <a:gd name="connsiteY56" fmla="*/ 41298 h 202437"/>
                  <a:gd name="connsiteX57" fmla="*/ 471830 w 495316"/>
                  <a:gd name="connsiteY57" fmla="*/ 49723 h 202437"/>
                  <a:gd name="connsiteX58" fmla="*/ 480256 w 495316"/>
                  <a:gd name="connsiteY58" fmla="*/ 69975 h 202437"/>
                  <a:gd name="connsiteX59" fmla="*/ 480256 w 495316"/>
                  <a:gd name="connsiteY59" fmla="*/ 202438 h 202437"/>
                  <a:gd name="connsiteX60" fmla="*/ 495316 w 495316"/>
                  <a:gd name="connsiteY60" fmla="*/ 202438 h 202437"/>
                  <a:gd name="connsiteX61" fmla="*/ 495316 w 495316"/>
                  <a:gd name="connsiteY61" fmla="*/ 69975 h 202437"/>
                  <a:gd name="connsiteX62" fmla="*/ 482482 w 495316"/>
                  <a:gd name="connsiteY62" fmla="*/ 39078 h 202437"/>
                  <a:gd name="connsiteX63" fmla="*/ 451579 w 495316"/>
                  <a:gd name="connsiteY63" fmla="*/ 26238 h 20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95316" h="202437">
                    <a:moveTo>
                      <a:pt x="451579" y="26238"/>
                    </a:moveTo>
                    <a:lnTo>
                      <a:pt x="438687" y="26238"/>
                    </a:lnTo>
                    <a:lnTo>
                      <a:pt x="436435" y="29215"/>
                    </a:lnTo>
                    <a:cubicBezTo>
                      <a:pt x="431995" y="34997"/>
                      <a:pt x="426290" y="39675"/>
                      <a:pt x="419751" y="42896"/>
                    </a:cubicBezTo>
                    <a:cubicBezTo>
                      <a:pt x="413219" y="46124"/>
                      <a:pt x="406026" y="47798"/>
                      <a:pt x="398743" y="47798"/>
                    </a:cubicBezTo>
                    <a:cubicBezTo>
                      <a:pt x="391453" y="47798"/>
                      <a:pt x="384266" y="46124"/>
                      <a:pt x="377727" y="42896"/>
                    </a:cubicBezTo>
                    <a:cubicBezTo>
                      <a:pt x="371195" y="39675"/>
                      <a:pt x="365484" y="34997"/>
                      <a:pt x="361050" y="29215"/>
                    </a:cubicBezTo>
                    <a:lnTo>
                      <a:pt x="358798" y="26238"/>
                    </a:lnTo>
                    <a:lnTo>
                      <a:pt x="358073" y="26238"/>
                    </a:lnTo>
                    <a:cubicBezTo>
                      <a:pt x="353497" y="18315"/>
                      <a:pt x="346933" y="11724"/>
                      <a:pt x="339021" y="7121"/>
                    </a:cubicBezTo>
                    <a:cubicBezTo>
                      <a:pt x="331116" y="2519"/>
                      <a:pt x="322138" y="63"/>
                      <a:pt x="312988" y="0"/>
                    </a:cubicBezTo>
                    <a:lnTo>
                      <a:pt x="297568" y="0"/>
                    </a:lnTo>
                    <a:lnTo>
                      <a:pt x="295316" y="2976"/>
                    </a:lnTo>
                    <a:cubicBezTo>
                      <a:pt x="289656" y="10345"/>
                      <a:pt x="282379" y="16315"/>
                      <a:pt x="274044" y="20424"/>
                    </a:cubicBezTo>
                    <a:cubicBezTo>
                      <a:pt x="265709" y="24531"/>
                      <a:pt x="256545" y="26668"/>
                      <a:pt x="247254" y="26668"/>
                    </a:cubicBezTo>
                    <a:cubicBezTo>
                      <a:pt x="237962" y="26668"/>
                      <a:pt x="228792" y="24531"/>
                      <a:pt x="220463" y="20424"/>
                    </a:cubicBezTo>
                    <a:cubicBezTo>
                      <a:pt x="212128" y="16315"/>
                      <a:pt x="204851" y="10345"/>
                      <a:pt x="199192" y="2976"/>
                    </a:cubicBezTo>
                    <a:lnTo>
                      <a:pt x="196939" y="0"/>
                    </a:lnTo>
                    <a:lnTo>
                      <a:pt x="181879" y="0"/>
                    </a:lnTo>
                    <a:cubicBezTo>
                      <a:pt x="172728" y="55"/>
                      <a:pt x="163745" y="2506"/>
                      <a:pt x="155840" y="7110"/>
                    </a:cubicBezTo>
                    <a:cubicBezTo>
                      <a:pt x="147927" y="11713"/>
                      <a:pt x="141363" y="18309"/>
                      <a:pt x="136794" y="26238"/>
                    </a:cubicBezTo>
                    <a:lnTo>
                      <a:pt x="134536" y="29215"/>
                    </a:lnTo>
                    <a:cubicBezTo>
                      <a:pt x="130102" y="34997"/>
                      <a:pt x="124391" y="39675"/>
                      <a:pt x="117858" y="42896"/>
                    </a:cubicBezTo>
                    <a:cubicBezTo>
                      <a:pt x="111320" y="46124"/>
                      <a:pt x="104132" y="47798"/>
                      <a:pt x="96843" y="47798"/>
                    </a:cubicBezTo>
                    <a:cubicBezTo>
                      <a:pt x="89560" y="47798"/>
                      <a:pt x="82373" y="46124"/>
                      <a:pt x="75834" y="42896"/>
                    </a:cubicBezTo>
                    <a:cubicBezTo>
                      <a:pt x="69302" y="39675"/>
                      <a:pt x="63591" y="34997"/>
                      <a:pt x="59157" y="29215"/>
                    </a:cubicBezTo>
                    <a:lnTo>
                      <a:pt x="56898" y="26238"/>
                    </a:lnTo>
                    <a:lnTo>
                      <a:pt x="43737" y="26238"/>
                    </a:lnTo>
                    <a:cubicBezTo>
                      <a:pt x="32142" y="26263"/>
                      <a:pt x="21035" y="30877"/>
                      <a:pt x="12840" y="39078"/>
                    </a:cubicBezTo>
                    <a:cubicBezTo>
                      <a:pt x="4640" y="47272"/>
                      <a:pt x="25" y="58380"/>
                      <a:pt x="0" y="69975"/>
                    </a:cubicBezTo>
                    <a:lnTo>
                      <a:pt x="0" y="202438"/>
                    </a:lnTo>
                    <a:lnTo>
                      <a:pt x="15150" y="202438"/>
                    </a:lnTo>
                    <a:lnTo>
                      <a:pt x="15150" y="69975"/>
                    </a:lnTo>
                    <a:cubicBezTo>
                      <a:pt x="15150" y="62384"/>
                      <a:pt x="18160" y="55107"/>
                      <a:pt x="23518" y="49730"/>
                    </a:cubicBezTo>
                    <a:cubicBezTo>
                      <a:pt x="28876" y="44353"/>
                      <a:pt x="36146" y="41324"/>
                      <a:pt x="43737" y="41298"/>
                    </a:cubicBezTo>
                    <a:lnTo>
                      <a:pt x="49326" y="41298"/>
                    </a:lnTo>
                    <a:cubicBezTo>
                      <a:pt x="59118" y="52431"/>
                      <a:pt x="72517" y="59766"/>
                      <a:pt x="87179" y="62005"/>
                    </a:cubicBezTo>
                    <a:cubicBezTo>
                      <a:pt x="101835" y="64251"/>
                      <a:pt x="116812" y="61261"/>
                      <a:pt x="129486" y="53561"/>
                    </a:cubicBezTo>
                    <a:lnTo>
                      <a:pt x="129486" y="202438"/>
                    </a:lnTo>
                    <a:lnTo>
                      <a:pt x="144276" y="202438"/>
                    </a:lnTo>
                    <a:lnTo>
                      <a:pt x="144276" y="52393"/>
                    </a:lnTo>
                    <a:cubicBezTo>
                      <a:pt x="144276" y="42511"/>
                      <a:pt x="148197" y="33040"/>
                      <a:pt x="155185" y="26058"/>
                    </a:cubicBezTo>
                    <a:cubicBezTo>
                      <a:pt x="162166" y="19073"/>
                      <a:pt x="171638" y="15149"/>
                      <a:pt x="181519" y="15149"/>
                    </a:cubicBezTo>
                    <a:lnTo>
                      <a:pt x="189361" y="15149"/>
                    </a:lnTo>
                    <a:cubicBezTo>
                      <a:pt x="196484" y="23485"/>
                      <a:pt x="205326" y="30178"/>
                      <a:pt x="215279" y="34766"/>
                    </a:cubicBezTo>
                    <a:cubicBezTo>
                      <a:pt x="225231" y="39354"/>
                      <a:pt x="236063" y="41734"/>
                      <a:pt x="247029" y="41734"/>
                    </a:cubicBezTo>
                    <a:cubicBezTo>
                      <a:pt x="257989" y="41734"/>
                      <a:pt x="268821" y="39354"/>
                      <a:pt x="278773" y="34766"/>
                    </a:cubicBezTo>
                    <a:cubicBezTo>
                      <a:pt x="288732" y="30178"/>
                      <a:pt x="297575" y="23485"/>
                      <a:pt x="304691" y="15149"/>
                    </a:cubicBezTo>
                    <a:lnTo>
                      <a:pt x="312449" y="15149"/>
                    </a:lnTo>
                    <a:cubicBezTo>
                      <a:pt x="322325" y="15149"/>
                      <a:pt x="331795" y="19073"/>
                      <a:pt x="338777" y="26058"/>
                    </a:cubicBezTo>
                    <a:cubicBezTo>
                      <a:pt x="345765" y="33040"/>
                      <a:pt x="349686" y="42511"/>
                      <a:pt x="349686" y="52393"/>
                    </a:cubicBezTo>
                    <a:lnTo>
                      <a:pt x="349686" y="202438"/>
                    </a:lnTo>
                    <a:lnTo>
                      <a:pt x="364836" y="202438"/>
                    </a:lnTo>
                    <a:lnTo>
                      <a:pt x="364836" y="53022"/>
                    </a:lnTo>
                    <a:cubicBezTo>
                      <a:pt x="377503" y="61178"/>
                      <a:pt x="392692" y="64489"/>
                      <a:pt x="407604" y="62333"/>
                    </a:cubicBezTo>
                    <a:cubicBezTo>
                      <a:pt x="422517" y="60176"/>
                      <a:pt x="436153" y="52707"/>
                      <a:pt x="445990" y="41298"/>
                    </a:cubicBezTo>
                    <a:lnTo>
                      <a:pt x="451579" y="41298"/>
                    </a:lnTo>
                    <a:cubicBezTo>
                      <a:pt x="459176" y="41324"/>
                      <a:pt x="466459" y="44353"/>
                      <a:pt x="471830" y="49723"/>
                    </a:cubicBezTo>
                    <a:cubicBezTo>
                      <a:pt x="477201" y="55094"/>
                      <a:pt x="480230" y="62377"/>
                      <a:pt x="480256" y="69975"/>
                    </a:cubicBezTo>
                    <a:lnTo>
                      <a:pt x="480256" y="202438"/>
                    </a:lnTo>
                    <a:lnTo>
                      <a:pt x="495316" y="202438"/>
                    </a:lnTo>
                    <a:lnTo>
                      <a:pt x="495316" y="69975"/>
                    </a:lnTo>
                    <a:cubicBezTo>
                      <a:pt x="495290" y="58380"/>
                      <a:pt x="490677" y="47272"/>
                      <a:pt x="482482" y="39078"/>
                    </a:cubicBezTo>
                    <a:cubicBezTo>
                      <a:pt x="474282" y="30877"/>
                      <a:pt x="463174" y="26263"/>
                      <a:pt x="451579" y="26238"/>
                    </a:cubicBezTo>
                    <a:close/>
                  </a:path>
                </a:pathLst>
              </a:custGeom>
              <a:solidFill>
                <a:srgbClr val="2D5967"/>
              </a:solidFill>
              <a:ln w="6417" cap="flat">
                <a:noFill/>
                <a:prstDash val="solid"/>
                <a:miter/>
              </a:ln>
            </p:spPr>
            <p:txBody>
              <a:bodyPr rtlCol="0" anchor="ctr"/>
              <a:lstStyle/>
              <a:p>
                <a:endParaRPr lang="en-US" sz="3052"/>
              </a:p>
            </p:txBody>
          </p:sp>
          <p:sp>
            <p:nvSpPr>
              <p:cNvPr id="376" name="Freeform: Shape 339">
                <a:extLst>
                  <a:ext uri="{FF2B5EF4-FFF2-40B4-BE49-F238E27FC236}">
                    <a16:creationId xmlns:a16="http://schemas.microsoft.com/office/drawing/2014/main" id="{A709013A-88BF-DCD2-B890-B1A38005F8F4}"/>
                  </a:ext>
                </a:extLst>
              </p:cNvPr>
              <p:cNvSpPr/>
              <p:nvPr/>
            </p:nvSpPr>
            <p:spPr>
              <a:xfrm>
                <a:off x="5301601" y="1921700"/>
                <a:ext cx="125342" cy="125336"/>
              </a:xfrm>
              <a:custGeom>
                <a:avLst/>
                <a:gdLst>
                  <a:gd name="connsiteX0" fmla="*/ 62583 w 125342"/>
                  <a:gd name="connsiteY0" fmla="*/ 125337 h 125336"/>
                  <a:gd name="connsiteX1" fmla="*/ 97434 w 125342"/>
                  <a:gd name="connsiteY1" fmla="*/ 114815 h 125336"/>
                  <a:gd name="connsiteX2" fmla="*/ 120553 w 125342"/>
                  <a:gd name="connsiteY2" fmla="*/ 86693 h 125336"/>
                  <a:gd name="connsiteX3" fmla="*/ 124140 w 125342"/>
                  <a:gd name="connsiteY3" fmla="*/ 50465 h 125336"/>
                  <a:gd name="connsiteX4" fmla="*/ 106988 w 125342"/>
                  <a:gd name="connsiteY4" fmla="*/ 18356 h 125336"/>
                  <a:gd name="connsiteX5" fmla="*/ 74878 w 125342"/>
                  <a:gd name="connsiteY5" fmla="*/ 1200 h 125336"/>
                  <a:gd name="connsiteX6" fmla="*/ 38649 w 125342"/>
                  <a:gd name="connsiteY6" fmla="*/ 4788 h 125336"/>
                  <a:gd name="connsiteX7" fmla="*/ 10530 w 125342"/>
                  <a:gd name="connsiteY7" fmla="*/ 27909 h 125336"/>
                  <a:gd name="connsiteX8" fmla="*/ 0 w 125342"/>
                  <a:gd name="connsiteY8" fmla="*/ 62760 h 125336"/>
                  <a:gd name="connsiteX9" fmla="*/ 18487 w 125342"/>
                  <a:gd name="connsiteY9" fmla="*/ 106854 h 125336"/>
                  <a:gd name="connsiteX10" fmla="*/ 62583 w 125342"/>
                  <a:gd name="connsiteY10" fmla="*/ 125337 h 125336"/>
                  <a:gd name="connsiteX11" fmla="*/ 62583 w 125342"/>
                  <a:gd name="connsiteY11" fmla="*/ 15600 h 125336"/>
                  <a:gd name="connsiteX12" fmla="*/ 88982 w 125342"/>
                  <a:gd name="connsiteY12" fmla="*/ 23609 h 125336"/>
                  <a:gd name="connsiteX13" fmla="*/ 106488 w 125342"/>
                  <a:gd name="connsiteY13" fmla="*/ 44935 h 125336"/>
                  <a:gd name="connsiteX14" fmla="*/ 109189 w 125342"/>
                  <a:gd name="connsiteY14" fmla="*/ 72391 h 125336"/>
                  <a:gd name="connsiteX15" fmla="*/ 96182 w 125342"/>
                  <a:gd name="connsiteY15" fmla="*/ 96722 h 125336"/>
                  <a:gd name="connsiteX16" fmla="*/ 71856 w 125342"/>
                  <a:gd name="connsiteY16" fmla="*/ 109728 h 125336"/>
                  <a:gd name="connsiteX17" fmla="*/ 44398 w 125342"/>
                  <a:gd name="connsiteY17" fmla="*/ 107023 h 125336"/>
                  <a:gd name="connsiteX18" fmla="*/ 23069 w 125342"/>
                  <a:gd name="connsiteY18" fmla="*/ 89521 h 125336"/>
                  <a:gd name="connsiteX19" fmla="*/ 15060 w 125342"/>
                  <a:gd name="connsiteY19" fmla="*/ 63120 h 125336"/>
                  <a:gd name="connsiteX20" fmla="*/ 28978 w 125342"/>
                  <a:gd name="connsiteY20" fmla="*/ 29518 h 125336"/>
                  <a:gd name="connsiteX21" fmla="*/ 62583 w 125342"/>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2" h="125336">
                    <a:moveTo>
                      <a:pt x="62583" y="125337"/>
                    </a:moveTo>
                    <a:cubicBezTo>
                      <a:pt x="74987" y="125356"/>
                      <a:pt x="87115" y="121692"/>
                      <a:pt x="97434" y="114815"/>
                    </a:cubicBezTo>
                    <a:cubicBezTo>
                      <a:pt x="107752" y="107935"/>
                      <a:pt x="115799" y="98149"/>
                      <a:pt x="120553" y="86693"/>
                    </a:cubicBezTo>
                    <a:cubicBezTo>
                      <a:pt x="125308" y="75239"/>
                      <a:pt x="126560" y="62630"/>
                      <a:pt x="124140" y="50465"/>
                    </a:cubicBezTo>
                    <a:cubicBezTo>
                      <a:pt x="121728" y="38300"/>
                      <a:pt x="115753" y="27125"/>
                      <a:pt x="106988" y="18356"/>
                    </a:cubicBezTo>
                    <a:cubicBezTo>
                      <a:pt x="98216" y="9586"/>
                      <a:pt x="87038" y="3615"/>
                      <a:pt x="74878" y="1200"/>
                    </a:cubicBezTo>
                    <a:cubicBezTo>
                      <a:pt x="62712" y="-1215"/>
                      <a:pt x="50103" y="33"/>
                      <a:pt x="38649" y="4788"/>
                    </a:cubicBezTo>
                    <a:cubicBezTo>
                      <a:pt x="27195" y="9542"/>
                      <a:pt x="17409" y="17588"/>
                      <a:pt x="10530" y="27909"/>
                    </a:cubicBezTo>
                    <a:cubicBezTo>
                      <a:pt x="3645" y="38228"/>
                      <a:pt x="-13" y="50357"/>
                      <a:pt x="0" y="62760"/>
                    </a:cubicBezTo>
                    <a:cubicBezTo>
                      <a:pt x="141" y="79313"/>
                      <a:pt x="6783" y="95148"/>
                      <a:pt x="18487" y="106854"/>
                    </a:cubicBezTo>
                    <a:cubicBezTo>
                      <a:pt x="30191" y="118559"/>
                      <a:pt x="46028" y="125196"/>
                      <a:pt x="62583" y="125337"/>
                    </a:cubicBezTo>
                    <a:close/>
                    <a:moveTo>
                      <a:pt x="62583" y="15600"/>
                    </a:moveTo>
                    <a:cubicBezTo>
                      <a:pt x="71978" y="15600"/>
                      <a:pt x="81167" y="18387"/>
                      <a:pt x="88982" y="23609"/>
                    </a:cubicBezTo>
                    <a:cubicBezTo>
                      <a:pt x="96798" y="28830"/>
                      <a:pt x="102888" y="36252"/>
                      <a:pt x="106488" y="44935"/>
                    </a:cubicBezTo>
                    <a:cubicBezTo>
                      <a:pt x="110081" y="53618"/>
                      <a:pt x="111024" y="63173"/>
                      <a:pt x="109189" y="72391"/>
                    </a:cubicBezTo>
                    <a:cubicBezTo>
                      <a:pt x="107354" y="81609"/>
                      <a:pt x="102830" y="90076"/>
                      <a:pt x="96182" y="96722"/>
                    </a:cubicBezTo>
                    <a:cubicBezTo>
                      <a:pt x="89541" y="103368"/>
                      <a:pt x="81071" y="107894"/>
                      <a:pt x="71856" y="109728"/>
                    </a:cubicBezTo>
                    <a:cubicBezTo>
                      <a:pt x="62635" y="111561"/>
                      <a:pt x="53080" y="110620"/>
                      <a:pt x="44398" y="107023"/>
                    </a:cubicBezTo>
                    <a:cubicBezTo>
                      <a:pt x="35716" y="103427"/>
                      <a:pt x="28292" y="97336"/>
                      <a:pt x="23069" y="89521"/>
                    </a:cubicBezTo>
                    <a:cubicBezTo>
                      <a:pt x="17845" y="81707"/>
                      <a:pt x="15060" y="72519"/>
                      <a:pt x="15060" y="63120"/>
                    </a:cubicBezTo>
                    <a:cubicBezTo>
                      <a:pt x="15060" y="50517"/>
                      <a:pt x="20066" y="38430"/>
                      <a:pt x="28978" y="29518"/>
                    </a:cubicBezTo>
                    <a:cubicBezTo>
                      <a:pt x="37892" y="20606"/>
                      <a:pt x="49981" y="15600"/>
                      <a:pt x="62583" y="15600"/>
                    </a:cubicBezTo>
                    <a:close/>
                  </a:path>
                </a:pathLst>
              </a:custGeom>
              <a:solidFill>
                <a:srgbClr val="2D5967"/>
              </a:solidFill>
              <a:ln w="6417" cap="flat">
                <a:noFill/>
                <a:prstDash val="solid"/>
                <a:miter/>
              </a:ln>
            </p:spPr>
            <p:txBody>
              <a:bodyPr rtlCol="0" anchor="ctr"/>
              <a:lstStyle/>
              <a:p>
                <a:endParaRPr lang="en-US" sz="3052"/>
              </a:p>
            </p:txBody>
          </p:sp>
          <p:sp>
            <p:nvSpPr>
              <p:cNvPr id="377" name="Freeform: Shape 340">
                <a:extLst>
                  <a:ext uri="{FF2B5EF4-FFF2-40B4-BE49-F238E27FC236}">
                    <a16:creationId xmlns:a16="http://schemas.microsoft.com/office/drawing/2014/main" id="{9CA0F553-20CD-D6B8-5C04-3DB503A4289E}"/>
                  </a:ext>
                </a:extLst>
              </p:cNvPr>
              <p:cNvSpPr/>
              <p:nvPr/>
            </p:nvSpPr>
            <p:spPr>
              <a:xfrm>
                <a:off x="5438934" y="1865065"/>
                <a:ext cx="151491" cy="151488"/>
              </a:xfrm>
              <a:custGeom>
                <a:avLst/>
                <a:gdLst>
                  <a:gd name="connsiteX0" fmla="*/ 75924 w 151491"/>
                  <a:gd name="connsiteY0" fmla="*/ 151488 h 151488"/>
                  <a:gd name="connsiteX1" fmla="*/ 117967 w 151491"/>
                  <a:gd name="connsiteY1" fmla="*/ 138629 h 151488"/>
                  <a:gd name="connsiteX2" fmla="*/ 145784 w 151491"/>
                  <a:gd name="connsiteY2" fmla="*/ 104584 h 151488"/>
                  <a:gd name="connsiteX3" fmla="*/ 150006 w 151491"/>
                  <a:gd name="connsiteY3" fmla="*/ 60824 h 151488"/>
                  <a:gd name="connsiteX4" fmla="*/ 129209 w 151491"/>
                  <a:gd name="connsiteY4" fmla="*/ 22089 h 151488"/>
                  <a:gd name="connsiteX5" fmla="*/ 90400 w 151491"/>
                  <a:gd name="connsiteY5" fmla="*/ 1431 h 151488"/>
                  <a:gd name="connsiteX6" fmla="*/ 46657 w 151491"/>
                  <a:gd name="connsiteY6" fmla="*/ 5809 h 151488"/>
                  <a:gd name="connsiteX7" fmla="*/ 12712 w 151491"/>
                  <a:gd name="connsiteY7" fmla="*/ 33747 h 151488"/>
                  <a:gd name="connsiteX8" fmla="*/ 0 w 151491"/>
                  <a:gd name="connsiteY8" fmla="*/ 75834 h 151488"/>
                  <a:gd name="connsiteX9" fmla="*/ 5813 w 151491"/>
                  <a:gd name="connsiteY9" fmla="*/ 104834 h 151488"/>
                  <a:gd name="connsiteX10" fmla="*/ 22279 w 151491"/>
                  <a:gd name="connsiteY10" fmla="*/ 129399 h 151488"/>
                  <a:gd name="connsiteX11" fmla="*/ 46907 w 151491"/>
                  <a:gd name="connsiteY11" fmla="*/ 145783 h 151488"/>
                  <a:gd name="connsiteX12" fmla="*/ 75924 w 151491"/>
                  <a:gd name="connsiteY12" fmla="*/ 151488 h 151488"/>
                  <a:gd name="connsiteX13" fmla="*/ 75924 w 151491"/>
                  <a:gd name="connsiteY13" fmla="*/ 15238 h 151488"/>
                  <a:gd name="connsiteX14" fmla="*/ 109593 w 151491"/>
                  <a:gd name="connsiteY14" fmla="*/ 25451 h 151488"/>
                  <a:gd name="connsiteX15" fmla="*/ 131911 w 151491"/>
                  <a:gd name="connsiteY15" fmla="*/ 52645 h 151488"/>
                  <a:gd name="connsiteX16" fmla="*/ 135357 w 151491"/>
                  <a:gd name="connsiteY16" fmla="*/ 87656 h 151488"/>
                  <a:gd name="connsiteX17" fmla="*/ 118775 w 151491"/>
                  <a:gd name="connsiteY17" fmla="*/ 118681 h 151488"/>
                  <a:gd name="connsiteX18" fmla="*/ 87750 w 151491"/>
                  <a:gd name="connsiteY18" fmla="*/ 135265 h 151488"/>
                  <a:gd name="connsiteX19" fmla="*/ 52740 w 151491"/>
                  <a:gd name="connsiteY19" fmla="*/ 131817 h 151488"/>
                  <a:gd name="connsiteX20" fmla="*/ 25545 w 151491"/>
                  <a:gd name="connsiteY20" fmla="*/ 109499 h 151488"/>
                  <a:gd name="connsiteX21" fmla="*/ 15330 w 151491"/>
                  <a:gd name="connsiteY21" fmla="*/ 75834 h 151488"/>
                  <a:gd name="connsiteX22" fmla="*/ 33104 w 151491"/>
                  <a:gd name="connsiteY22" fmla="*/ 33013 h 151488"/>
                  <a:gd name="connsiteX23" fmla="*/ 75924 w 151491"/>
                  <a:gd name="connsiteY23" fmla="*/ 15238 h 15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491" h="151488">
                    <a:moveTo>
                      <a:pt x="75924" y="151488"/>
                    </a:moveTo>
                    <a:cubicBezTo>
                      <a:pt x="90901" y="151453"/>
                      <a:pt x="105531" y="146978"/>
                      <a:pt x="117967" y="138629"/>
                    </a:cubicBezTo>
                    <a:cubicBezTo>
                      <a:pt x="130403" y="130280"/>
                      <a:pt x="140079" y="118433"/>
                      <a:pt x="145784" y="104584"/>
                    </a:cubicBezTo>
                    <a:cubicBezTo>
                      <a:pt x="151489" y="90735"/>
                      <a:pt x="152958" y="75507"/>
                      <a:pt x="150006" y="60824"/>
                    </a:cubicBezTo>
                    <a:cubicBezTo>
                      <a:pt x="147055" y="46140"/>
                      <a:pt x="139817" y="32661"/>
                      <a:pt x="129209" y="22089"/>
                    </a:cubicBezTo>
                    <a:cubicBezTo>
                      <a:pt x="118602" y="11518"/>
                      <a:pt x="105095" y="4329"/>
                      <a:pt x="90400" y="1431"/>
                    </a:cubicBezTo>
                    <a:cubicBezTo>
                      <a:pt x="75706" y="-1466"/>
                      <a:pt x="60485" y="57"/>
                      <a:pt x="46657" y="5809"/>
                    </a:cubicBezTo>
                    <a:cubicBezTo>
                      <a:pt x="32828" y="11561"/>
                      <a:pt x="21015" y="21283"/>
                      <a:pt x="12712" y="33747"/>
                    </a:cubicBezTo>
                    <a:cubicBezTo>
                      <a:pt x="4408" y="46211"/>
                      <a:pt x="-13" y="60857"/>
                      <a:pt x="0" y="75834"/>
                    </a:cubicBezTo>
                    <a:cubicBezTo>
                      <a:pt x="13" y="85788"/>
                      <a:pt x="1989" y="95643"/>
                      <a:pt x="5813" y="104834"/>
                    </a:cubicBezTo>
                    <a:cubicBezTo>
                      <a:pt x="9632" y="114025"/>
                      <a:pt x="15233" y="122373"/>
                      <a:pt x="22279" y="129399"/>
                    </a:cubicBezTo>
                    <a:cubicBezTo>
                      <a:pt x="29331" y="136425"/>
                      <a:pt x="37699" y="141992"/>
                      <a:pt x="46907" y="145783"/>
                    </a:cubicBezTo>
                    <a:cubicBezTo>
                      <a:pt x="56109" y="149573"/>
                      <a:pt x="65971" y="151512"/>
                      <a:pt x="75924" y="151488"/>
                    </a:cubicBezTo>
                    <a:close/>
                    <a:moveTo>
                      <a:pt x="75924" y="15238"/>
                    </a:moveTo>
                    <a:cubicBezTo>
                      <a:pt x="87910" y="15238"/>
                      <a:pt x="99628" y="18793"/>
                      <a:pt x="109593" y="25451"/>
                    </a:cubicBezTo>
                    <a:cubicBezTo>
                      <a:pt x="119558" y="32109"/>
                      <a:pt x="127323" y="41573"/>
                      <a:pt x="131911" y="52645"/>
                    </a:cubicBezTo>
                    <a:cubicBezTo>
                      <a:pt x="136493" y="63718"/>
                      <a:pt x="137692" y="75901"/>
                      <a:pt x="135357" y="87656"/>
                    </a:cubicBezTo>
                    <a:cubicBezTo>
                      <a:pt x="133021" y="99410"/>
                      <a:pt x="127246" y="110207"/>
                      <a:pt x="118775" y="118681"/>
                    </a:cubicBezTo>
                    <a:cubicBezTo>
                      <a:pt x="110299" y="127156"/>
                      <a:pt x="99499" y="132927"/>
                      <a:pt x="87750" y="135265"/>
                    </a:cubicBezTo>
                    <a:cubicBezTo>
                      <a:pt x="75994" y="137603"/>
                      <a:pt x="63809" y="136403"/>
                      <a:pt x="52740" y="131817"/>
                    </a:cubicBezTo>
                    <a:cubicBezTo>
                      <a:pt x="41664" y="127230"/>
                      <a:pt x="32199" y="119464"/>
                      <a:pt x="25545" y="109499"/>
                    </a:cubicBezTo>
                    <a:cubicBezTo>
                      <a:pt x="18885" y="99534"/>
                      <a:pt x="15330" y="87819"/>
                      <a:pt x="15330" y="75834"/>
                    </a:cubicBezTo>
                    <a:cubicBezTo>
                      <a:pt x="15355" y="59771"/>
                      <a:pt x="21747" y="44372"/>
                      <a:pt x="33104" y="33013"/>
                    </a:cubicBezTo>
                    <a:cubicBezTo>
                      <a:pt x="44462" y="21654"/>
                      <a:pt x="59863" y="15262"/>
                      <a:pt x="75924" y="15238"/>
                    </a:cubicBezTo>
                    <a:close/>
                  </a:path>
                </a:pathLst>
              </a:custGeom>
              <a:solidFill>
                <a:srgbClr val="2D5967"/>
              </a:solidFill>
              <a:ln w="6417" cap="flat">
                <a:noFill/>
                <a:prstDash val="solid"/>
                <a:miter/>
              </a:ln>
            </p:spPr>
            <p:txBody>
              <a:bodyPr rtlCol="0" anchor="ctr"/>
              <a:lstStyle/>
              <a:p>
                <a:endParaRPr lang="en-US" sz="3052"/>
              </a:p>
            </p:txBody>
          </p:sp>
          <p:sp>
            <p:nvSpPr>
              <p:cNvPr id="378" name="Freeform: Shape 341">
                <a:extLst>
                  <a:ext uri="{FF2B5EF4-FFF2-40B4-BE49-F238E27FC236}">
                    <a16:creationId xmlns:a16="http://schemas.microsoft.com/office/drawing/2014/main" id="{CCDFE0D3-1984-FBA0-FE17-FB23877EB5A3}"/>
                  </a:ext>
                </a:extLst>
              </p:cNvPr>
              <p:cNvSpPr/>
              <p:nvPr/>
            </p:nvSpPr>
            <p:spPr>
              <a:xfrm>
                <a:off x="5441918" y="2132432"/>
                <a:ext cx="15143" cy="93416"/>
              </a:xfrm>
              <a:custGeom>
                <a:avLst/>
                <a:gdLst>
                  <a:gd name="connsiteX0" fmla="*/ 7572 w 15143"/>
                  <a:gd name="connsiteY0" fmla="*/ 0 h 93416"/>
                  <a:gd name="connsiteX1" fmla="*/ 0 w 15143"/>
                  <a:gd name="connsiteY1" fmla="*/ 0 h 93416"/>
                  <a:gd name="connsiteX2" fmla="*/ 0 w 15143"/>
                  <a:gd name="connsiteY2" fmla="*/ 93416 h 93416"/>
                  <a:gd name="connsiteX3" fmla="*/ 3786 w 15143"/>
                  <a:gd name="connsiteY3" fmla="*/ 93416 h 93416"/>
                  <a:gd name="connsiteX4" fmla="*/ 15144 w 15143"/>
                  <a:gd name="connsiteY4" fmla="*/ 93416 h 93416"/>
                  <a:gd name="connsiteX5" fmla="*/ 15144 w 15143"/>
                  <a:gd name="connsiteY5" fmla="*/ 15150 h 93416"/>
                  <a:gd name="connsiteX6" fmla="*/ 7572 w 15143"/>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43" h="93416">
                    <a:moveTo>
                      <a:pt x="7572" y="0"/>
                    </a:moveTo>
                    <a:lnTo>
                      <a:pt x="0" y="0"/>
                    </a:lnTo>
                    <a:lnTo>
                      <a:pt x="0" y="93416"/>
                    </a:lnTo>
                    <a:lnTo>
                      <a:pt x="3786" y="93416"/>
                    </a:lnTo>
                    <a:lnTo>
                      <a:pt x="15144" y="93416"/>
                    </a:lnTo>
                    <a:lnTo>
                      <a:pt x="15144" y="15150"/>
                    </a:lnTo>
                    <a:lnTo>
                      <a:pt x="7572" y="0"/>
                    </a:lnTo>
                    <a:close/>
                  </a:path>
                </a:pathLst>
              </a:custGeom>
              <a:solidFill>
                <a:srgbClr val="2D5967"/>
              </a:solidFill>
              <a:ln w="6417" cap="flat">
                <a:noFill/>
                <a:prstDash val="solid"/>
                <a:miter/>
              </a:ln>
            </p:spPr>
            <p:txBody>
              <a:bodyPr rtlCol="0" anchor="ctr"/>
              <a:lstStyle/>
              <a:p>
                <a:endParaRPr lang="en-US" sz="3052"/>
              </a:p>
            </p:txBody>
          </p:sp>
          <p:sp>
            <p:nvSpPr>
              <p:cNvPr id="379" name="Freeform: Shape 342">
                <a:extLst>
                  <a:ext uri="{FF2B5EF4-FFF2-40B4-BE49-F238E27FC236}">
                    <a16:creationId xmlns:a16="http://schemas.microsoft.com/office/drawing/2014/main" id="{D2DD6B3A-0A0F-D75A-4DE4-4B5EFA72BD91}"/>
                  </a:ext>
                </a:extLst>
              </p:cNvPr>
              <p:cNvSpPr/>
              <p:nvPr/>
            </p:nvSpPr>
            <p:spPr>
              <a:xfrm>
                <a:off x="5572231" y="2132432"/>
                <a:ext cx="15150" cy="93416"/>
              </a:xfrm>
              <a:custGeom>
                <a:avLst/>
                <a:gdLst>
                  <a:gd name="connsiteX0" fmla="*/ 7572 w 15150"/>
                  <a:gd name="connsiteY0" fmla="*/ 0 h 93416"/>
                  <a:gd name="connsiteX1" fmla="*/ 0 w 15150"/>
                  <a:gd name="connsiteY1" fmla="*/ 15150 h 93416"/>
                  <a:gd name="connsiteX2" fmla="*/ 0 w 15150"/>
                  <a:gd name="connsiteY2" fmla="*/ 93416 h 93416"/>
                  <a:gd name="connsiteX3" fmla="*/ 12622 w 15150"/>
                  <a:gd name="connsiteY3" fmla="*/ 93416 h 93416"/>
                  <a:gd name="connsiteX4" fmla="*/ 15150 w 15150"/>
                  <a:gd name="connsiteY4" fmla="*/ 93416 h 93416"/>
                  <a:gd name="connsiteX5" fmla="*/ 15150 w 15150"/>
                  <a:gd name="connsiteY5" fmla="*/ 0 h 93416"/>
                  <a:gd name="connsiteX6" fmla="*/ 7572 w 15150"/>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50" h="93416">
                    <a:moveTo>
                      <a:pt x="7572" y="0"/>
                    </a:moveTo>
                    <a:lnTo>
                      <a:pt x="0" y="15150"/>
                    </a:lnTo>
                    <a:lnTo>
                      <a:pt x="0" y="93416"/>
                    </a:lnTo>
                    <a:lnTo>
                      <a:pt x="12622" y="93416"/>
                    </a:lnTo>
                    <a:lnTo>
                      <a:pt x="15150" y="93416"/>
                    </a:lnTo>
                    <a:lnTo>
                      <a:pt x="15150" y="0"/>
                    </a:lnTo>
                    <a:lnTo>
                      <a:pt x="7572" y="0"/>
                    </a:lnTo>
                    <a:close/>
                  </a:path>
                </a:pathLst>
              </a:custGeom>
              <a:solidFill>
                <a:srgbClr val="2D5967"/>
              </a:solidFill>
              <a:ln w="6417" cap="flat">
                <a:noFill/>
                <a:prstDash val="solid"/>
                <a:miter/>
              </a:ln>
            </p:spPr>
            <p:txBody>
              <a:bodyPr rtlCol="0" anchor="ctr"/>
              <a:lstStyle/>
              <a:p>
                <a:endParaRPr lang="en-US" sz="3052"/>
              </a:p>
            </p:txBody>
          </p:sp>
          <p:sp>
            <p:nvSpPr>
              <p:cNvPr id="380" name="Freeform: Shape 343">
                <a:extLst>
                  <a:ext uri="{FF2B5EF4-FFF2-40B4-BE49-F238E27FC236}">
                    <a16:creationId xmlns:a16="http://schemas.microsoft.com/office/drawing/2014/main" id="{EDA3FEA7-A954-1311-103A-200B858DCB49}"/>
                  </a:ext>
                </a:extLst>
              </p:cNvPr>
              <p:cNvSpPr/>
              <p:nvPr/>
            </p:nvSpPr>
            <p:spPr>
              <a:xfrm>
                <a:off x="5710091" y="2147569"/>
                <a:ext cx="15150" cy="78272"/>
              </a:xfrm>
              <a:custGeom>
                <a:avLst/>
                <a:gdLst>
                  <a:gd name="connsiteX0" fmla="*/ 0 w 15150"/>
                  <a:gd name="connsiteY0" fmla="*/ 15060 h 78272"/>
                  <a:gd name="connsiteX1" fmla="*/ 0 w 15150"/>
                  <a:gd name="connsiteY1" fmla="*/ 78273 h 78272"/>
                  <a:gd name="connsiteX2" fmla="*/ 15150 w 15150"/>
                  <a:gd name="connsiteY2" fmla="*/ 78273 h 78272"/>
                  <a:gd name="connsiteX3" fmla="*/ 15150 w 15150"/>
                  <a:gd name="connsiteY3" fmla="*/ 0 h 78272"/>
                  <a:gd name="connsiteX4" fmla="*/ 7578 w 15150"/>
                  <a:gd name="connsiteY4" fmla="*/ 0 h 78272"/>
                  <a:gd name="connsiteX5" fmla="*/ 0 w 15150"/>
                  <a:gd name="connsiteY5" fmla="*/ 1506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50" h="78272">
                    <a:moveTo>
                      <a:pt x="0" y="15060"/>
                    </a:moveTo>
                    <a:lnTo>
                      <a:pt x="0" y="78273"/>
                    </a:lnTo>
                    <a:lnTo>
                      <a:pt x="15150" y="78273"/>
                    </a:lnTo>
                    <a:lnTo>
                      <a:pt x="15150" y="0"/>
                    </a:lnTo>
                    <a:lnTo>
                      <a:pt x="7578" y="0"/>
                    </a:lnTo>
                    <a:lnTo>
                      <a:pt x="0" y="15060"/>
                    </a:lnTo>
                    <a:close/>
                  </a:path>
                </a:pathLst>
              </a:custGeom>
              <a:solidFill>
                <a:srgbClr val="2D5967"/>
              </a:solidFill>
              <a:ln w="6417" cap="flat">
                <a:noFill/>
                <a:prstDash val="solid"/>
                <a:miter/>
              </a:ln>
            </p:spPr>
            <p:txBody>
              <a:bodyPr rtlCol="0" anchor="ctr"/>
              <a:lstStyle/>
              <a:p>
                <a:endParaRPr lang="en-US" sz="3052"/>
              </a:p>
            </p:txBody>
          </p:sp>
          <p:sp>
            <p:nvSpPr>
              <p:cNvPr id="381" name="Freeform: Shape 344">
                <a:extLst>
                  <a:ext uri="{FF2B5EF4-FFF2-40B4-BE49-F238E27FC236}">
                    <a16:creationId xmlns:a16="http://schemas.microsoft.com/office/drawing/2014/main" id="{5245FFB5-C2D9-E91C-1792-F02BAB192E58}"/>
                  </a:ext>
                </a:extLst>
              </p:cNvPr>
              <p:cNvSpPr/>
              <p:nvPr/>
            </p:nvSpPr>
            <p:spPr>
              <a:xfrm>
                <a:off x="5305310" y="2147569"/>
                <a:ext cx="15053" cy="78272"/>
              </a:xfrm>
              <a:custGeom>
                <a:avLst/>
                <a:gdLst>
                  <a:gd name="connsiteX0" fmla="*/ 0 w 15053"/>
                  <a:gd name="connsiteY0" fmla="*/ 0 h 78272"/>
                  <a:gd name="connsiteX1" fmla="*/ 0 w 15053"/>
                  <a:gd name="connsiteY1" fmla="*/ 78273 h 78272"/>
                  <a:gd name="connsiteX2" fmla="*/ 15054 w 15053"/>
                  <a:gd name="connsiteY2" fmla="*/ 78273 h 78272"/>
                  <a:gd name="connsiteX3" fmla="*/ 15054 w 15053"/>
                  <a:gd name="connsiteY3" fmla="*/ 15060 h 78272"/>
                  <a:gd name="connsiteX4" fmla="*/ 7482 w 15053"/>
                  <a:gd name="connsiteY4" fmla="*/ 0 h 78272"/>
                  <a:gd name="connsiteX5" fmla="*/ 0 w 15053"/>
                  <a:gd name="connsiteY5" fmla="*/ 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53" h="78272">
                    <a:moveTo>
                      <a:pt x="0" y="0"/>
                    </a:moveTo>
                    <a:lnTo>
                      <a:pt x="0" y="78273"/>
                    </a:lnTo>
                    <a:lnTo>
                      <a:pt x="15054" y="78273"/>
                    </a:lnTo>
                    <a:lnTo>
                      <a:pt x="15054" y="15060"/>
                    </a:lnTo>
                    <a:lnTo>
                      <a:pt x="7482" y="0"/>
                    </a:lnTo>
                    <a:lnTo>
                      <a:pt x="0" y="0"/>
                    </a:lnTo>
                    <a:close/>
                  </a:path>
                </a:pathLst>
              </a:custGeom>
              <a:solidFill>
                <a:srgbClr val="2D5967"/>
              </a:solidFill>
              <a:ln w="6417" cap="flat">
                <a:noFill/>
                <a:prstDash val="solid"/>
                <a:miter/>
              </a:ln>
            </p:spPr>
            <p:txBody>
              <a:bodyPr rtlCol="0" anchor="ctr"/>
              <a:lstStyle/>
              <a:p>
                <a:endParaRPr lang="en-US" sz="3052"/>
              </a:p>
            </p:txBody>
          </p:sp>
        </p:grpSp>
        <p:sp>
          <p:nvSpPr>
            <p:cNvPr id="371" name="TextBox 345">
              <a:extLst>
                <a:ext uri="{FF2B5EF4-FFF2-40B4-BE49-F238E27FC236}">
                  <a16:creationId xmlns:a16="http://schemas.microsoft.com/office/drawing/2014/main" id="{FE4958D7-1BFE-A31F-211D-0BD18678E0FA}"/>
                </a:ext>
              </a:extLst>
            </p:cNvPr>
            <p:cNvSpPr txBox="1"/>
            <p:nvPr/>
          </p:nvSpPr>
          <p:spPr>
            <a:xfrm>
              <a:off x="5095538" y="2272485"/>
              <a:ext cx="865568" cy="396085"/>
            </a:xfrm>
            <a:prstGeom prst="rect">
              <a:avLst/>
            </a:prstGeom>
            <a:noFill/>
          </p:spPr>
          <p:txBody>
            <a:bodyPr wrap="none" rtlCol="0">
              <a:spAutoFit/>
            </a:bodyPr>
            <a:lstStyle/>
            <a:p>
              <a:pPr algn="ctr"/>
              <a:r>
                <a:rPr lang="ja-JP" altLang="en-US" sz="1600" dirty="0">
                  <a:latin typeface="Meiryo UI" panose="020B0604030504040204" pitchFamily="50" charset="-128"/>
                  <a:ea typeface="Meiryo UI" panose="020B0604030504040204" pitchFamily="50" charset="-128"/>
                  <a:cs typeface="Oracle Sans"/>
                  <a:sym typeface="Oracle Sans"/>
                  <a:rtl val="0"/>
                </a:rPr>
                <a:t>利用者</a:t>
              </a:r>
              <a:endParaRPr lang="en-US" altLang="ja-JP" sz="1600" dirty="0">
                <a:latin typeface="Meiryo UI" panose="020B0604030504040204" pitchFamily="50" charset="-128"/>
                <a:ea typeface="Meiryo UI" panose="020B0604030504040204" pitchFamily="50" charset="-128"/>
                <a:cs typeface="Oracle Sans"/>
                <a:sym typeface="Oracle Sans"/>
                <a:rtl val="0"/>
              </a:endParaRPr>
            </a:p>
            <a:p>
              <a:pPr algn="ctr"/>
              <a:r>
                <a:rPr lang="en-US" sz="1600" dirty="0">
                  <a:latin typeface="Meiryo UI" panose="020B0604030504040204" pitchFamily="50" charset="-128"/>
                  <a:ea typeface="Meiryo UI" panose="020B0604030504040204" pitchFamily="50" charset="-128"/>
                  <a:cs typeface="Oracle Sans"/>
                  <a:sym typeface="Oracle Sans"/>
                  <a:rtl val="0"/>
                </a:rPr>
                <a:t>(</a:t>
              </a:r>
              <a:r>
                <a:rPr lang="ja-JP" altLang="en-US" sz="1600" dirty="0">
                  <a:latin typeface="Meiryo UI" panose="020B0604030504040204" pitchFamily="50" charset="-128"/>
                  <a:ea typeface="Meiryo UI" panose="020B0604030504040204" pitchFamily="50" charset="-128"/>
                  <a:cs typeface="Oracle Sans"/>
                  <a:sym typeface="Oracle Sans"/>
                  <a:rtl val="0"/>
                </a:rPr>
                <a:t>個人</a:t>
              </a:r>
              <a:r>
                <a:rPr lang="en-US" altLang="ja-JP" sz="1600" dirty="0">
                  <a:latin typeface="Meiryo UI" panose="020B0604030504040204" pitchFamily="50" charset="-128"/>
                  <a:ea typeface="Meiryo UI" panose="020B0604030504040204" pitchFamily="50" charset="-128"/>
                  <a:cs typeface="Oracle Sans"/>
                  <a:sym typeface="Oracle Sans"/>
                  <a:rtl val="0"/>
                </a:rPr>
                <a:t>/</a:t>
              </a:r>
              <a:r>
                <a:rPr lang="ja-JP" altLang="en-US" sz="1600" dirty="0">
                  <a:latin typeface="Meiryo UI" panose="020B0604030504040204" pitchFamily="50" charset="-128"/>
                  <a:ea typeface="Meiryo UI" panose="020B0604030504040204" pitchFamily="50" charset="-128"/>
                  <a:cs typeface="Oracle Sans"/>
                  <a:sym typeface="Oracle Sans"/>
                  <a:rtl val="0"/>
                </a:rPr>
                <a:t>職員</a:t>
              </a:r>
              <a:r>
                <a:rPr lang="en-US" sz="1600" dirty="0">
                  <a:latin typeface="Meiryo UI" panose="020B0604030504040204" pitchFamily="50" charset="-128"/>
                  <a:ea typeface="Meiryo UI" panose="020B0604030504040204" pitchFamily="50" charset="-128"/>
                  <a:cs typeface="Oracle Sans"/>
                  <a:sym typeface="Oracle Sans"/>
                  <a:rtl val="0"/>
                </a:rPr>
                <a:t>)</a:t>
              </a:r>
            </a:p>
          </p:txBody>
        </p:sp>
      </p:grpSp>
      <p:grpSp>
        <p:nvGrpSpPr>
          <p:cNvPr id="382" name="Graphic 3">
            <a:extLst>
              <a:ext uri="{FF2B5EF4-FFF2-40B4-BE49-F238E27FC236}">
                <a16:creationId xmlns:a16="http://schemas.microsoft.com/office/drawing/2014/main" id="{EE00BEB5-F3DB-8DE0-7CCD-EEA6D58D8589}"/>
              </a:ext>
            </a:extLst>
          </p:cNvPr>
          <p:cNvGrpSpPr/>
          <p:nvPr/>
        </p:nvGrpSpPr>
        <p:grpSpPr>
          <a:xfrm>
            <a:off x="15525116" y="4639163"/>
            <a:ext cx="1005404" cy="1168088"/>
            <a:chOff x="5196776" y="1856139"/>
            <a:chExt cx="680988" cy="791179"/>
          </a:xfrm>
        </p:grpSpPr>
        <p:grpSp>
          <p:nvGrpSpPr>
            <p:cNvPr id="383" name="Graphic 3">
              <a:extLst>
                <a:ext uri="{FF2B5EF4-FFF2-40B4-BE49-F238E27FC236}">
                  <a16:creationId xmlns:a16="http://schemas.microsoft.com/office/drawing/2014/main" id="{503B7E6F-7727-C79A-3A58-7268B4998A40}"/>
                </a:ext>
              </a:extLst>
            </p:cNvPr>
            <p:cNvGrpSpPr/>
            <p:nvPr/>
          </p:nvGrpSpPr>
          <p:grpSpPr>
            <a:xfrm>
              <a:off x="5258602" y="1856139"/>
              <a:ext cx="513347" cy="378718"/>
              <a:chOff x="5258602" y="1856139"/>
              <a:chExt cx="513347" cy="378718"/>
            </a:xfrm>
          </p:grpSpPr>
          <p:sp>
            <p:nvSpPr>
              <p:cNvPr id="385" name="Freeform: Shape 251">
                <a:extLst>
                  <a:ext uri="{FF2B5EF4-FFF2-40B4-BE49-F238E27FC236}">
                    <a16:creationId xmlns:a16="http://schemas.microsoft.com/office/drawing/2014/main" id="{0C376BB8-3346-C7D2-9723-50C9D8521C41}"/>
                  </a:ext>
                </a:extLst>
              </p:cNvPr>
              <p:cNvSpPr/>
              <p:nvPr/>
            </p:nvSpPr>
            <p:spPr>
              <a:xfrm>
                <a:off x="5263113" y="1860594"/>
                <a:ext cx="503247" cy="369758"/>
              </a:xfrm>
              <a:custGeom>
                <a:avLst/>
                <a:gdLst>
                  <a:gd name="connsiteX0" fmla="*/ 0 w 503247"/>
                  <a:gd name="connsiteY0" fmla="*/ 369759 h 369758"/>
                  <a:gd name="connsiteX1" fmla="*/ 0 w 503247"/>
                  <a:gd name="connsiteY1" fmla="*/ 232791 h 369758"/>
                  <a:gd name="connsiteX2" fmla="*/ 14284 w 503247"/>
                  <a:gd name="connsiteY2" fmla="*/ 198936 h 369758"/>
                  <a:gd name="connsiteX3" fmla="*/ 48242 w 503247"/>
                  <a:gd name="connsiteY3" fmla="*/ 184909 h 369758"/>
                  <a:gd name="connsiteX4" fmla="*/ 67627 w 503247"/>
                  <a:gd name="connsiteY4" fmla="*/ 184909 h 369758"/>
                  <a:gd name="connsiteX5" fmla="*/ 67627 w 503247"/>
                  <a:gd name="connsiteY5" fmla="*/ 182114 h 369758"/>
                  <a:gd name="connsiteX6" fmla="*/ 39451 w 503247"/>
                  <a:gd name="connsiteY6" fmla="*/ 149946 h 369758"/>
                  <a:gd name="connsiteX7" fmla="*/ 36428 w 503247"/>
                  <a:gd name="connsiteY7" fmla="*/ 107285 h 369758"/>
                  <a:gd name="connsiteX8" fmla="*/ 59805 w 503247"/>
                  <a:gd name="connsiteY8" fmla="*/ 71469 h 369758"/>
                  <a:gd name="connsiteX9" fmla="*/ 100064 w 503247"/>
                  <a:gd name="connsiteY9" fmla="*/ 57053 h 369758"/>
                  <a:gd name="connsiteX10" fmla="*/ 140863 w 503247"/>
                  <a:gd name="connsiteY10" fmla="*/ 69896 h 369758"/>
                  <a:gd name="connsiteX11" fmla="*/ 165606 w 503247"/>
                  <a:gd name="connsiteY11" fmla="*/ 104778 h 369758"/>
                  <a:gd name="connsiteX12" fmla="*/ 164246 w 503247"/>
                  <a:gd name="connsiteY12" fmla="*/ 147524 h 369758"/>
                  <a:gd name="connsiteX13" fmla="*/ 137333 w 503247"/>
                  <a:gd name="connsiteY13" fmla="*/ 180762 h 369758"/>
                  <a:gd name="connsiteX14" fmla="*/ 141838 w 503247"/>
                  <a:gd name="connsiteY14" fmla="*/ 180762 h 369758"/>
                  <a:gd name="connsiteX15" fmla="*/ 161813 w 503247"/>
                  <a:gd name="connsiteY15" fmla="*/ 164465 h 369758"/>
                  <a:gd name="connsiteX16" fmla="*/ 186929 w 503247"/>
                  <a:gd name="connsiteY16" fmla="*/ 158670 h 369758"/>
                  <a:gd name="connsiteX17" fmla="*/ 210370 w 503247"/>
                  <a:gd name="connsiteY17" fmla="*/ 158670 h 369758"/>
                  <a:gd name="connsiteX18" fmla="*/ 210370 w 503247"/>
                  <a:gd name="connsiteY18" fmla="*/ 148841 h 369758"/>
                  <a:gd name="connsiteX19" fmla="*/ 177239 w 503247"/>
                  <a:gd name="connsiteY19" fmla="*/ 109822 h 369758"/>
                  <a:gd name="connsiteX20" fmla="*/ 174474 w 503247"/>
                  <a:gd name="connsiteY20" fmla="*/ 58708 h 369758"/>
                  <a:gd name="connsiteX21" fmla="*/ 203208 w 503247"/>
                  <a:gd name="connsiteY21" fmla="*/ 16343 h 369758"/>
                  <a:gd name="connsiteX22" fmla="*/ 251713 w 503247"/>
                  <a:gd name="connsiteY22" fmla="*/ 0 h 369758"/>
                  <a:gd name="connsiteX23" fmla="*/ 300225 w 503247"/>
                  <a:gd name="connsiteY23" fmla="*/ 16343 h 369758"/>
                  <a:gd name="connsiteX24" fmla="*/ 328953 w 503247"/>
                  <a:gd name="connsiteY24" fmla="*/ 58708 h 369758"/>
                  <a:gd name="connsiteX25" fmla="*/ 326187 w 503247"/>
                  <a:gd name="connsiteY25" fmla="*/ 109822 h 369758"/>
                  <a:gd name="connsiteX26" fmla="*/ 293057 w 503247"/>
                  <a:gd name="connsiteY26" fmla="*/ 148841 h 369758"/>
                  <a:gd name="connsiteX27" fmla="*/ 293057 w 503247"/>
                  <a:gd name="connsiteY27" fmla="*/ 157859 h 369758"/>
                  <a:gd name="connsiteX28" fmla="*/ 317043 w 503247"/>
                  <a:gd name="connsiteY28" fmla="*/ 157859 h 369758"/>
                  <a:gd name="connsiteX29" fmla="*/ 342101 w 503247"/>
                  <a:gd name="connsiteY29" fmla="*/ 163780 h 369758"/>
                  <a:gd name="connsiteX30" fmla="*/ 362128 w 503247"/>
                  <a:gd name="connsiteY30" fmla="*/ 179951 h 369758"/>
                  <a:gd name="connsiteX31" fmla="*/ 366639 w 503247"/>
                  <a:gd name="connsiteY31" fmla="*/ 179951 h 369758"/>
                  <a:gd name="connsiteX32" fmla="*/ 339765 w 503247"/>
                  <a:gd name="connsiteY32" fmla="*/ 146794 h 369758"/>
                  <a:gd name="connsiteX33" fmla="*/ 338328 w 503247"/>
                  <a:gd name="connsiteY33" fmla="*/ 104138 h 369758"/>
                  <a:gd name="connsiteX34" fmla="*/ 362904 w 503247"/>
                  <a:gd name="connsiteY34" fmla="*/ 69246 h 369758"/>
                  <a:gd name="connsiteX35" fmla="*/ 403555 w 503247"/>
                  <a:gd name="connsiteY35" fmla="*/ 56242 h 369758"/>
                  <a:gd name="connsiteX36" fmla="*/ 443827 w 503247"/>
                  <a:gd name="connsiteY36" fmla="*/ 70387 h 369758"/>
                  <a:gd name="connsiteX37" fmla="*/ 467415 w 503247"/>
                  <a:gd name="connsiteY37" fmla="*/ 105958 h 369758"/>
                  <a:gd name="connsiteX38" fmla="*/ 464772 w 503247"/>
                  <a:gd name="connsiteY38" fmla="*/ 148557 h 369758"/>
                  <a:gd name="connsiteX39" fmla="*/ 436974 w 503247"/>
                  <a:gd name="connsiteY39" fmla="*/ 180943 h 369758"/>
                  <a:gd name="connsiteX40" fmla="*/ 436974 w 503247"/>
                  <a:gd name="connsiteY40" fmla="*/ 184909 h 369758"/>
                  <a:gd name="connsiteX41" fmla="*/ 455006 w 503247"/>
                  <a:gd name="connsiteY41" fmla="*/ 184909 h 369758"/>
                  <a:gd name="connsiteX42" fmla="*/ 489092 w 503247"/>
                  <a:gd name="connsiteY42" fmla="*/ 199065 h 369758"/>
                  <a:gd name="connsiteX43" fmla="*/ 503247 w 503247"/>
                  <a:gd name="connsiteY43" fmla="*/ 233151 h 369758"/>
                  <a:gd name="connsiteX44" fmla="*/ 503247 w 503247"/>
                  <a:gd name="connsiteY44" fmla="*/ 369759 h 369758"/>
                  <a:gd name="connsiteX45" fmla="*/ 0 w 503247"/>
                  <a:gd name="connsiteY45" fmla="*/ 369759 h 369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03247" h="369758">
                    <a:moveTo>
                      <a:pt x="0" y="369759"/>
                    </a:moveTo>
                    <a:lnTo>
                      <a:pt x="0" y="232791"/>
                    </a:lnTo>
                    <a:cubicBezTo>
                      <a:pt x="122" y="220067"/>
                      <a:pt x="5249" y="207901"/>
                      <a:pt x="14284" y="198936"/>
                    </a:cubicBezTo>
                    <a:cubicBezTo>
                      <a:pt x="23312" y="189972"/>
                      <a:pt x="35517" y="184935"/>
                      <a:pt x="48242" y="184909"/>
                    </a:cubicBezTo>
                    <a:lnTo>
                      <a:pt x="67627" y="184909"/>
                    </a:lnTo>
                    <a:lnTo>
                      <a:pt x="67627" y="182114"/>
                    </a:lnTo>
                    <a:cubicBezTo>
                      <a:pt x="54979" y="174753"/>
                      <a:pt x="45078" y="163456"/>
                      <a:pt x="39451" y="149946"/>
                    </a:cubicBezTo>
                    <a:cubicBezTo>
                      <a:pt x="33817" y="136436"/>
                      <a:pt x="32758" y="121453"/>
                      <a:pt x="36428" y="107285"/>
                    </a:cubicBezTo>
                    <a:cubicBezTo>
                      <a:pt x="40105" y="93116"/>
                      <a:pt x="48312" y="80538"/>
                      <a:pt x="59805" y="71469"/>
                    </a:cubicBezTo>
                    <a:cubicBezTo>
                      <a:pt x="71291" y="62400"/>
                      <a:pt x="85434" y="57337"/>
                      <a:pt x="100064" y="57053"/>
                    </a:cubicBezTo>
                    <a:cubicBezTo>
                      <a:pt x="114701" y="56769"/>
                      <a:pt x="129030" y="61280"/>
                      <a:pt x="140863" y="69896"/>
                    </a:cubicBezTo>
                    <a:cubicBezTo>
                      <a:pt x="152695" y="78513"/>
                      <a:pt x="161384" y="90763"/>
                      <a:pt x="165606" y="104778"/>
                    </a:cubicBezTo>
                    <a:cubicBezTo>
                      <a:pt x="169828" y="118794"/>
                      <a:pt x="169347" y="133805"/>
                      <a:pt x="164246" y="147524"/>
                    </a:cubicBezTo>
                    <a:cubicBezTo>
                      <a:pt x="159138" y="161243"/>
                      <a:pt x="149692" y="172915"/>
                      <a:pt x="137333" y="180762"/>
                    </a:cubicBezTo>
                    <a:lnTo>
                      <a:pt x="141838" y="180762"/>
                    </a:lnTo>
                    <a:cubicBezTo>
                      <a:pt x="147164" y="173871"/>
                      <a:pt x="153991" y="168296"/>
                      <a:pt x="161813" y="164465"/>
                    </a:cubicBezTo>
                    <a:cubicBezTo>
                      <a:pt x="169629" y="160635"/>
                      <a:pt x="178221" y="158652"/>
                      <a:pt x="186929" y="158670"/>
                    </a:cubicBezTo>
                    <a:lnTo>
                      <a:pt x="210370" y="158670"/>
                    </a:lnTo>
                    <a:lnTo>
                      <a:pt x="210370" y="148841"/>
                    </a:lnTo>
                    <a:cubicBezTo>
                      <a:pt x="195361" y="139805"/>
                      <a:pt x="183720" y="126099"/>
                      <a:pt x="177239" y="109822"/>
                    </a:cubicBezTo>
                    <a:cubicBezTo>
                      <a:pt x="170759" y="93543"/>
                      <a:pt x="169790" y="75590"/>
                      <a:pt x="174474" y="58708"/>
                    </a:cubicBezTo>
                    <a:cubicBezTo>
                      <a:pt x="179165" y="41826"/>
                      <a:pt x="189258" y="26946"/>
                      <a:pt x="203208" y="16343"/>
                    </a:cubicBezTo>
                    <a:cubicBezTo>
                      <a:pt x="217152" y="5741"/>
                      <a:pt x="234196" y="0"/>
                      <a:pt x="251713" y="0"/>
                    </a:cubicBezTo>
                    <a:cubicBezTo>
                      <a:pt x="269238" y="0"/>
                      <a:pt x="286274" y="5741"/>
                      <a:pt x="300225" y="16343"/>
                    </a:cubicBezTo>
                    <a:cubicBezTo>
                      <a:pt x="314175" y="26946"/>
                      <a:pt x="324262" y="41826"/>
                      <a:pt x="328953" y="58708"/>
                    </a:cubicBezTo>
                    <a:cubicBezTo>
                      <a:pt x="333644" y="75590"/>
                      <a:pt x="332675" y="93543"/>
                      <a:pt x="326187" y="109822"/>
                    </a:cubicBezTo>
                    <a:cubicBezTo>
                      <a:pt x="319706" y="126099"/>
                      <a:pt x="308073" y="139805"/>
                      <a:pt x="293057" y="148841"/>
                    </a:cubicBezTo>
                    <a:lnTo>
                      <a:pt x="293057" y="157859"/>
                    </a:lnTo>
                    <a:lnTo>
                      <a:pt x="317043" y="157859"/>
                    </a:lnTo>
                    <a:cubicBezTo>
                      <a:pt x="325732" y="157933"/>
                      <a:pt x="334298" y="159956"/>
                      <a:pt x="342101" y="163780"/>
                    </a:cubicBezTo>
                    <a:cubicBezTo>
                      <a:pt x="349904" y="167603"/>
                      <a:pt x="356744" y="173130"/>
                      <a:pt x="362128" y="179951"/>
                    </a:cubicBezTo>
                    <a:lnTo>
                      <a:pt x="366639" y="179951"/>
                    </a:lnTo>
                    <a:cubicBezTo>
                      <a:pt x="354312" y="172119"/>
                      <a:pt x="344873" y="160477"/>
                      <a:pt x="339765" y="146794"/>
                    </a:cubicBezTo>
                    <a:cubicBezTo>
                      <a:pt x="334651" y="133111"/>
                      <a:pt x="334150" y="118134"/>
                      <a:pt x="338328" y="104138"/>
                    </a:cubicBezTo>
                    <a:cubicBezTo>
                      <a:pt x="342505" y="90141"/>
                      <a:pt x="351129" y="77891"/>
                      <a:pt x="362904" y="69246"/>
                    </a:cubicBezTo>
                    <a:cubicBezTo>
                      <a:pt x="374680" y="60601"/>
                      <a:pt x="388951" y="56036"/>
                      <a:pt x="403555" y="56242"/>
                    </a:cubicBezTo>
                    <a:cubicBezTo>
                      <a:pt x="418160" y="56448"/>
                      <a:pt x="432303" y="61414"/>
                      <a:pt x="443827" y="70387"/>
                    </a:cubicBezTo>
                    <a:cubicBezTo>
                      <a:pt x="455352" y="79360"/>
                      <a:pt x="463630" y="91849"/>
                      <a:pt x="467415" y="105958"/>
                    </a:cubicBezTo>
                    <a:cubicBezTo>
                      <a:pt x="471195" y="120067"/>
                      <a:pt x="470265" y="135023"/>
                      <a:pt x="464772" y="148557"/>
                    </a:cubicBezTo>
                    <a:cubicBezTo>
                      <a:pt x="459279" y="162091"/>
                      <a:pt x="449519" y="173461"/>
                      <a:pt x="436974" y="180943"/>
                    </a:cubicBezTo>
                    <a:lnTo>
                      <a:pt x="436974" y="184909"/>
                    </a:lnTo>
                    <a:lnTo>
                      <a:pt x="455006" y="184909"/>
                    </a:lnTo>
                    <a:cubicBezTo>
                      <a:pt x="467794" y="184935"/>
                      <a:pt x="480050" y="190023"/>
                      <a:pt x="489092" y="199065"/>
                    </a:cubicBezTo>
                    <a:cubicBezTo>
                      <a:pt x="498133" y="208106"/>
                      <a:pt x="503228" y="220362"/>
                      <a:pt x="503247" y="233151"/>
                    </a:cubicBezTo>
                    <a:lnTo>
                      <a:pt x="503247" y="369759"/>
                    </a:lnTo>
                    <a:lnTo>
                      <a:pt x="0" y="369759"/>
                    </a:lnTo>
                    <a:close/>
                  </a:path>
                </a:pathLst>
              </a:custGeom>
              <a:solidFill>
                <a:srgbClr val="FFFFFF"/>
              </a:solidFill>
              <a:ln w="6417" cap="flat">
                <a:noFill/>
                <a:prstDash val="solid"/>
                <a:miter/>
              </a:ln>
            </p:spPr>
            <p:txBody>
              <a:bodyPr rtlCol="0" anchor="ctr"/>
              <a:lstStyle/>
              <a:p>
                <a:endParaRPr lang="en-US" sz="3052"/>
              </a:p>
            </p:txBody>
          </p:sp>
          <p:sp>
            <p:nvSpPr>
              <p:cNvPr id="386" name="Freeform: Shape 253">
                <a:extLst>
                  <a:ext uri="{FF2B5EF4-FFF2-40B4-BE49-F238E27FC236}">
                    <a16:creationId xmlns:a16="http://schemas.microsoft.com/office/drawing/2014/main" id="{48C157F3-D883-108D-0409-CFAA572AE319}"/>
                  </a:ext>
                </a:extLst>
              </p:cNvPr>
              <p:cNvSpPr/>
              <p:nvPr/>
            </p:nvSpPr>
            <p:spPr>
              <a:xfrm>
                <a:off x="5258602" y="1856139"/>
                <a:ext cx="513347" cy="378718"/>
              </a:xfrm>
              <a:custGeom>
                <a:avLst/>
                <a:gdLst>
                  <a:gd name="connsiteX0" fmla="*/ 256270 w 513347"/>
                  <a:gd name="connsiteY0" fmla="*/ 9017 h 378718"/>
                  <a:gd name="connsiteX1" fmla="*/ 302618 w 513347"/>
                  <a:gd name="connsiteY1" fmla="*/ 24755 h 378718"/>
                  <a:gd name="connsiteX2" fmla="*/ 329633 w 513347"/>
                  <a:gd name="connsiteY2" fmla="*/ 65578 h 378718"/>
                  <a:gd name="connsiteX3" fmla="*/ 326001 w 513347"/>
                  <a:gd name="connsiteY3" fmla="*/ 114395 h 378718"/>
                  <a:gd name="connsiteX4" fmla="*/ 293237 w 513347"/>
                  <a:gd name="connsiteY4" fmla="*/ 150767 h 378718"/>
                  <a:gd name="connsiteX5" fmla="*/ 293237 w 513347"/>
                  <a:gd name="connsiteY5" fmla="*/ 167268 h 378718"/>
                  <a:gd name="connsiteX6" fmla="*/ 321734 w 513347"/>
                  <a:gd name="connsiteY6" fmla="*/ 167268 h 378718"/>
                  <a:gd name="connsiteX7" fmla="*/ 345996 w 513347"/>
                  <a:gd name="connsiteY7" fmla="*/ 173182 h 378718"/>
                  <a:gd name="connsiteX8" fmla="*/ 365015 w 513347"/>
                  <a:gd name="connsiteY8" fmla="*/ 189358 h 378718"/>
                  <a:gd name="connsiteX9" fmla="*/ 394142 w 513347"/>
                  <a:gd name="connsiteY9" fmla="*/ 189358 h 378718"/>
                  <a:gd name="connsiteX10" fmla="*/ 356808 w 513347"/>
                  <a:gd name="connsiteY10" fmla="*/ 164724 h 378718"/>
                  <a:gd name="connsiteX11" fmla="*/ 345457 w 513347"/>
                  <a:gd name="connsiteY11" fmla="*/ 121457 h 378718"/>
                  <a:gd name="connsiteX12" fmla="*/ 365888 w 513347"/>
                  <a:gd name="connsiteY12" fmla="*/ 81667 h 378718"/>
                  <a:gd name="connsiteX13" fmla="*/ 407668 w 513347"/>
                  <a:gd name="connsiteY13" fmla="*/ 65682 h 378718"/>
                  <a:gd name="connsiteX14" fmla="*/ 449442 w 513347"/>
                  <a:gd name="connsiteY14" fmla="*/ 81667 h 378718"/>
                  <a:gd name="connsiteX15" fmla="*/ 469873 w 513347"/>
                  <a:gd name="connsiteY15" fmla="*/ 121457 h 378718"/>
                  <a:gd name="connsiteX16" fmla="*/ 458522 w 513347"/>
                  <a:gd name="connsiteY16" fmla="*/ 164724 h 378718"/>
                  <a:gd name="connsiteX17" fmla="*/ 421189 w 513347"/>
                  <a:gd name="connsiteY17" fmla="*/ 189358 h 378718"/>
                  <a:gd name="connsiteX18" fmla="*/ 437423 w 513347"/>
                  <a:gd name="connsiteY18" fmla="*/ 189358 h 378718"/>
                  <a:gd name="connsiteX19" fmla="*/ 437423 w 513347"/>
                  <a:gd name="connsiteY19" fmla="*/ 193510 h 378718"/>
                  <a:gd name="connsiteX20" fmla="*/ 460415 w 513347"/>
                  <a:gd name="connsiteY20" fmla="*/ 193510 h 378718"/>
                  <a:gd name="connsiteX21" fmla="*/ 491312 w 513347"/>
                  <a:gd name="connsiteY21" fmla="*/ 206343 h 378718"/>
                  <a:gd name="connsiteX22" fmla="*/ 504152 w 513347"/>
                  <a:gd name="connsiteY22" fmla="*/ 237240 h 378718"/>
                  <a:gd name="connsiteX23" fmla="*/ 504152 w 513347"/>
                  <a:gd name="connsiteY23" fmla="*/ 369703 h 378718"/>
                  <a:gd name="connsiteX24" fmla="*/ 9016 w 513347"/>
                  <a:gd name="connsiteY24" fmla="*/ 369703 h 378718"/>
                  <a:gd name="connsiteX25" fmla="*/ 9016 w 513347"/>
                  <a:gd name="connsiteY25" fmla="*/ 237240 h 378718"/>
                  <a:gd name="connsiteX26" fmla="*/ 21856 w 513347"/>
                  <a:gd name="connsiteY26" fmla="*/ 206343 h 378718"/>
                  <a:gd name="connsiteX27" fmla="*/ 52753 w 513347"/>
                  <a:gd name="connsiteY27" fmla="*/ 193510 h 378718"/>
                  <a:gd name="connsiteX28" fmla="*/ 76373 w 513347"/>
                  <a:gd name="connsiteY28" fmla="*/ 193510 h 378718"/>
                  <a:gd name="connsiteX29" fmla="*/ 76373 w 513347"/>
                  <a:gd name="connsiteY29" fmla="*/ 189358 h 378718"/>
                  <a:gd name="connsiteX30" fmla="*/ 91973 w 513347"/>
                  <a:gd name="connsiteY30" fmla="*/ 189358 h 378718"/>
                  <a:gd name="connsiteX31" fmla="*/ 54640 w 513347"/>
                  <a:gd name="connsiteY31" fmla="*/ 164724 h 378718"/>
                  <a:gd name="connsiteX32" fmla="*/ 43294 w 513347"/>
                  <a:gd name="connsiteY32" fmla="*/ 121457 h 378718"/>
                  <a:gd name="connsiteX33" fmla="*/ 63726 w 513347"/>
                  <a:gd name="connsiteY33" fmla="*/ 81667 h 378718"/>
                  <a:gd name="connsiteX34" fmla="*/ 105499 w 513347"/>
                  <a:gd name="connsiteY34" fmla="*/ 65682 h 378718"/>
                  <a:gd name="connsiteX35" fmla="*/ 147280 w 513347"/>
                  <a:gd name="connsiteY35" fmla="*/ 81667 h 378718"/>
                  <a:gd name="connsiteX36" fmla="*/ 167711 w 513347"/>
                  <a:gd name="connsiteY36" fmla="*/ 121457 h 378718"/>
                  <a:gd name="connsiteX37" fmla="*/ 156359 w 513347"/>
                  <a:gd name="connsiteY37" fmla="*/ 164724 h 378718"/>
                  <a:gd name="connsiteX38" fmla="*/ 119026 w 513347"/>
                  <a:gd name="connsiteY38" fmla="*/ 189358 h 378718"/>
                  <a:gd name="connsiteX39" fmla="*/ 148152 w 513347"/>
                  <a:gd name="connsiteY39" fmla="*/ 189358 h 378718"/>
                  <a:gd name="connsiteX40" fmla="*/ 166742 w 513347"/>
                  <a:gd name="connsiteY40" fmla="*/ 173129 h 378718"/>
                  <a:gd name="connsiteX41" fmla="*/ 190715 w 513347"/>
                  <a:gd name="connsiteY41" fmla="*/ 167268 h 378718"/>
                  <a:gd name="connsiteX42" fmla="*/ 218667 w 513347"/>
                  <a:gd name="connsiteY42" fmla="*/ 167268 h 378718"/>
                  <a:gd name="connsiteX43" fmla="*/ 218667 w 513347"/>
                  <a:gd name="connsiteY43" fmla="*/ 150406 h 378718"/>
                  <a:gd name="connsiteX44" fmla="*/ 186332 w 513347"/>
                  <a:gd name="connsiteY44" fmla="*/ 113889 h 378718"/>
                  <a:gd name="connsiteX45" fmla="*/ 183002 w 513347"/>
                  <a:gd name="connsiteY45" fmla="*/ 65227 h 378718"/>
                  <a:gd name="connsiteX46" fmla="*/ 210062 w 513347"/>
                  <a:gd name="connsiteY46" fmla="*/ 24647 h 378718"/>
                  <a:gd name="connsiteX47" fmla="*/ 256270 w 513347"/>
                  <a:gd name="connsiteY47" fmla="*/ 9017 h 378718"/>
                  <a:gd name="connsiteX48" fmla="*/ 256270 w 513347"/>
                  <a:gd name="connsiteY48" fmla="*/ 0 h 378718"/>
                  <a:gd name="connsiteX49" fmla="*/ 205698 w 513347"/>
                  <a:gd name="connsiteY49" fmla="*/ 16777 h 378718"/>
                  <a:gd name="connsiteX50" fmla="*/ 175161 w 513347"/>
                  <a:gd name="connsiteY50" fmla="*/ 60436 h 378718"/>
                  <a:gd name="connsiteX51" fmla="*/ 176752 w 513347"/>
                  <a:gd name="connsiteY51" fmla="*/ 113691 h 378718"/>
                  <a:gd name="connsiteX52" fmla="*/ 209831 w 513347"/>
                  <a:gd name="connsiteY52" fmla="*/ 155456 h 378718"/>
                  <a:gd name="connsiteX53" fmla="*/ 209831 w 513347"/>
                  <a:gd name="connsiteY53" fmla="*/ 158252 h 378718"/>
                  <a:gd name="connsiteX54" fmla="*/ 190895 w 513347"/>
                  <a:gd name="connsiteY54" fmla="*/ 158252 h 378718"/>
                  <a:gd name="connsiteX55" fmla="*/ 168352 w 513347"/>
                  <a:gd name="connsiteY55" fmla="*/ 162670 h 378718"/>
                  <a:gd name="connsiteX56" fmla="*/ 177111 w 513347"/>
                  <a:gd name="connsiteY56" fmla="*/ 131538 h 378718"/>
                  <a:gd name="connsiteX57" fmla="*/ 171278 w 513347"/>
                  <a:gd name="connsiteY57" fmla="*/ 99728 h 378718"/>
                  <a:gd name="connsiteX58" fmla="*/ 152040 w 513347"/>
                  <a:gd name="connsiteY58" fmla="*/ 73730 h 378718"/>
                  <a:gd name="connsiteX59" fmla="*/ 123325 w 513347"/>
                  <a:gd name="connsiteY59" fmla="*/ 58848 h 378718"/>
                  <a:gd name="connsiteX60" fmla="*/ 90997 w 513347"/>
                  <a:gd name="connsiteY60" fmla="*/ 58120 h 378718"/>
                  <a:gd name="connsiteX61" fmla="*/ 61640 w 513347"/>
                  <a:gd name="connsiteY61" fmla="*/ 71693 h 378718"/>
                  <a:gd name="connsiteX62" fmla="*/ 41254 w 513347"/>
                  <a:gd name="connsiteY62" fmla="*/ 96799 h 378718"/>
                  <a:gd name="connsiteX63" fmla="*/ 33996 w 513347"/>
                  <a:gd name="connsiteY63" fmla="*/ 128314 h 378718"/>
                  <a:gd name="connsiteX64" fmla="*/ 41138 w 513347"/>
                  <a:gd name="connsiteY64" fmla="*/ 159476 h 378718"/>
                  <a:gd name="connsiteX65" fmla="*/ 61043 w 513347"/>
                  <a:gd name="connsiteY65" fmla="*/ 184491 h 378718"/>
                  <a:gd name="connsiteX66" fmla="*/ 52028 w 513347"/>
                  <a:gd name="connsiteY66" fmla="*/ 184491 h 378718"/>
                  <a:gd name="connsiteX67" fmla="*/ 15221 w 513347"/>
                  <a:gd name="connsiteY67" fmla="*/ 200222 h 378718"/>
                  <a:gd name="connsiteX68" fmla="*/ 0 w 513347"/>
                  <a:gd name="connsiteY68" fmla="*/ 237240 h 378718"/>
                  <a:gd name="connsiteX69" fmla="*/ 0 w 513347"/>
                  <a:gd name="connsiteY69" fmla="*/ 378719 h 378718"/>
                  <a:gd name="connsiteX70" fmla="*/ 513347 w 513347"/>
                  <a:gd name="connsiteY70" fmla="*/ 378719 h 378718"/>
                  <a:gd name="connsiteX71" fmla="*/ 513347 w 513347"/>
                  <a:gd name="connsiteY71" fmla="*/ 237240 h 378718"/>
                  <a:gd name="connsiteX72" fmla="*/ 497870 w 513347"/>
                  <a:gd name="connsiteY72" fmla="*/ 199965 h 378718"/>
                  <a:gd name="connsiteX73" fmla="*/ 460594 w 513347"/>
                  <a:gd name="connsiteY73" fmla="*/ 184491 h 378718"/>
                  <a:gd name="connsiteX74" fmla="*/ 451579 w 513347"/>
                  <a:gd name="connsiteY74" fmla="*/ 184491 h 378718"/>
                  <a:gd name="connsiteX75" fmla="*/ 473351 w 513347"/>
                  <a:gd name="connsiteY75" fmla="*/ 156004 h 378718"/>
                  <a:gd name="connsiteX76" fmla="*/ 478587 w 513347"/>
                  <a:gd name="connsiteY76" fmla="*/ 120532 h 378718"/>
                  <a:gd name="connsiteX77" fmla="*/ 465959 w 513347"/>
                  <a:gd name="connsiteY77" fmla="*/ 86972 h 378718"/>
                  <a:gd name="connsiteX78" fmla="*/ 438649 w 513347"/>
                  <a:gd name="connsiteY78" fmla="*/ 63740 h 378718"/>
                  <a:gd name="connsiteX79" fmla="*/ 403497 w 513347"/>
                  <a:gd name="connsiteY79" fmla="*/ 56665 h 378718"/>
                  <a:gd name="connsiteX80" fmla="*/ 369328 w 513347"/>
                  <a:gd name="connsiteY80" fmla="*/ 67519 h 378718"/>
                  <a:gd name="connsiteX81" fmla="*/ 344700 w 513347"/>
                  <a:gd name="connsiteY81" fmla="*/ 93581 h 378718"/>
                  <a:gd name="connsiteX82" fmla="*/ 335800 w 513347"/>
                  <a:gd name="connsiteY82" fmla="*/ 128314 h 378718"/>
                  <a:gd name="connsiteX83" fmla="*/ 344816 w 513347"/>
                  <a:gd name="connsiteY83" fmla="*/ 162850 h 378718"/>
                  <a:gd name="connsiteX84" fmla="*/ 321375 w 513347"/>
                  <a:gd name="connsiteY84" fmla="*/ 158252 h 378718"/>
                  <a:gd name="connsiteX85" fmla="*/ 302253 w 513347"/>
                  <a:gd name="connsiteY85" fmla="*/ 158252 h 378718"/>
                  <a:gd name="connsiteX86" fmla="*/ 302253 w 513347"/>
                  <a:gd name="connsiteY86" fmla="*/ 155907 h 378718"/>
                  <a:gd name="connsiteX87" fmla="*/ 335671 w 513347"/>
                  <a:gd name="connsiteY87" fmla="*/ 114195 h 378718"/>
                  <a:gd name="connsiteX88" fmla="*/ 337481 w 513347"/>
                  <a:gd name="connsiteY88" fmla="*/ 60781 h 378718"/>
                  <a:gd name="connsiteX89" fmla="*/ 306969 w 513347"/>
                  <a:gd name="connsiteY89" fmla="*/ 16901 h 378718"/>
                  <a:gd name="connsiteX90" fmla="*/ 256270 w 513347"/>
                  <a:gd name="connsiteY90" fmla="*/ 0 h 378718"/>
                  <a:gd name="connsiteX91" fmla="*/ 256270 w 513347"/>
                  <a:gd name="connsiteY91" fmla="*/ 0 h 37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13347" h="378718">
                    <a:moveTo>
                      <a:pt x="256270" y="9017"/>
                    </a:moveTo>
                    <a:cubicBezTo>
                      <a:pt x="273037" y="8981"/>
                      <a:pt x="289342" y="14517"/>
                      <a:pt x="302618" y="24755"/>
                    </a:cubicBezTo>
                    <a:cubicBezTo>
                      <a:pt x="315901" y="34993"/>
                      <a:pt x="325404" y="49353"/>
                      <a:pt x="329633" y="65578"/>
                    </a:cubicBezTo>
                    <a:cubicBezTo>
                      <a:pt x="333868" y="81803"/>
                      <a:pt x="332591" y="98975"/>
                      <a:pt x="326001" y="114395"/>
                    </a:cubicBezTo>
                    <a:cubicBezTo>
                      <a:pt x="319411" y="129815"/>
                      <a:pt x="307887" y="142609"/>
                      <a:pt x="293237" y="150767"/>
                    </a:cubicBezTo>
                    <a:lnTo>
                      <a:pt x="293237" y="167268"/>
                    </a:lnTo>
                    <a:lnTo>
                      <a:pt x="321734" y="167268"/>
                    </a:lnTo>
                    <a:cubicBezTo>
                      <a:pt x="330172" y="167320"/>
                      <a:pt x="338476" y="169346"/>
                      <a:pt x="345996" y="173182"/>
                    </a:cubicBezTo>
                    <a:cubicBezTo>
                      <a:pt x="353510" y="177018"/>
                      <a:pt x="360023" y="182558"/>
                      <a:pt x="365015" y="189358"/>
                    </a:cubicBezTo>
                    <a:lnTo>
                      <a:pt x="394142" y="189358"/>
                    </a:lnTo>
                    <a:cubicBezTo>
                      <a:pt x="379088" y="186028"/>
                      <a:pt x="365792" y="177254"/>
                      <a:pt x="356808" y="164724"/>
                    </a:cubicBezTo>
                    <a:cubicBezTo>
                      <a:pt x="347825" y="152192"/>
                      <a:pt x="343782" y="136785"/>
                      <a:pt x="345457" y="121457"/>
                    </a:cubicBezTo>
                    <a:cubicBezTo>
                      <a:pt x="347132" y="106129"/>
                      <a:pt x="354409" y="91960"/>
                      <a:pt x="365888" y="81667"/>
                    </a:cubicBezTo>
                    <a:cubicBezTo>
                      <a:pt x="377368" y="71374"/>
                      <a:pt x="392249" y="65682"/>
                      <a:pt x="407668" y="65682"/>
                    </a:cubicBezTo>
                    <a:cubicBezTo>
                      <a:pt x="423088" y="65682"/>
                      <a:pt x="437962" y="71374"/>
                      <a:pt x="449442" y="81667"/>
                    </a:cubicBezTo>
                    <a:cubicBezTo>
                      <a:pt x="460922" y="91960"/>
                      <a:pt x="468198" y="106129"/>
                      <a:pt x="469873" y="121457"/>
                    </a:cubicBezTo>
                    <a:cubicBezTo>
                      <a:pt x="471548" y="136785"/>
                      <a:pt x="467512" y="152192"/>
                      <a:pt x="458522" y="164724"/>
                    </a:cubicBezTo>
                    <a:cubicBezTo>
                      <a:pt x="449539" y="177254"/>
                      <a:pt x="436249" y="186028"/>
                      <a:pt x="421189" y="189358"/>
                    </a:cubicBezTo>
                    <a:lnTo>
                      <a:pt x="437423" y="189358"/>
                    </a:lnTo>
                    <a:lnTo>
                      <a:pt x="437423" y="193510"/>
                    </a:lnTo>
                    <a:lnTo>
                      <a:pt x="460415" y="193510"/>
                    </a:lnTo>
                    <a:cubicBezTo>
                      <a:pt x="472010" y="193535"/>
                      <a:pt x="483118" y="198149"/>
                      <a:pt x="491312" y="206343"/>
                    </a:cubicBezTo>
                    <a:cubicBezTo>
                      <a:pt x="499513" y="214538"/>
                      <a:pt x="504126" y="225651"/>
                      <a:pt x="504152" y="237240"/>
                    </a:cubicBezTo>
                    <a:lnTo>
                      <a:pt x="504152" y="369703"/>
                    </a:lnTo>
                    <a:lnTo>
                      <a:pt x="9016" y="369703"/>
                    </a:lnTo>
                    <a:lnTo>
                      <a:pt x="9016" y="237240"/>
                    </a:lnTo>
                    <a:cubicBezTo>
                      <a:pt x="9041" y="225651"/>
                      <a:pt x="13655" y="214538"/>
                      <a:pt x="21856" y="206343"/>
                    </a:cubicBezTo>
                    <a:cubicBezTo>
                      <a:pt x="30050" y="198149"/>
                      <a:pt x="41158" y="193535"/>
                      <a:pt x="52753" y="193510"/>
                    </a:cubicBezTo>
                    <a:lnTo>
                      <a:pt x="76373" y="193510"/>
                    </a:lnTo>
                    <a:lnTo>
                      <a:pt x="76373" y="189358"/>
                    </a:lnTo>
                    <a:lnTo>
                      <a:pt x="91973" y="189358"/>
                    </a:lnTo>
                    <a:cubicBezTo>
                      <a:pt x="76919" y="186028"/>
                      <a:pt x="63630" y="177254"/>
                      <a:pt x="54640" y="164724"/>
                    </a:cubicBezTo>
                    <a:cubicBezTo>
                      <a:pt x="45656" y="152192"/>
                      <a:pt x="41613" y="136785"/>
                      <a:pt x="43294" y="121457"/>
                    </a:cubicBezTo>
                    <a:cubicBezTo>
                      <a:pt x="44969" y="106129"/>
                      <a:pt x="52246" y="91960"/>
                      <a:pt x="63726" y="81667"/>
                    </a:cubicBezTo>
                    <a:cubicBezTo>
                      <a:pt x="75205" y="71374"/>
                      <a:pt x="90080" y="65682"/>
                      <a:pt x="105499" y="65682"/>
                    </a:cubicBezTo>
                    <a:cubicBezTo>
                      <a:pt x="120919" y="65682"/>
                      <a:pt x="135793" y="71374"/>
                      <a:pt x="147280" y="81667"/>
                    </a:cubicBezTo>
                    <a:cubicBezTo>
                      <a:pt x="158759" y="91960"/>
                      <a:pt x="166036" y="106129"/>
                      <a:pt x="167711" y="121457"/>
                    </a:cubicBezTo>
                    <a:cubicBezTo>
                      <a:pt x="169385" y="136785"/>
                      <a:pt x="165343" y="152192"/>
                      <a:pt x="156359" y="164724"/>
                    </a:cubicBezTo>
                    <a:cubicBezTo>
                      <a:pt x="147375" y="177254"/>
                      <a:pt x="134080" y="186028"/>
                      <a:pt x="119026" y="189358"/>
                    </a:cubicBezTo>
                    <a:lnTo>
                      <a:pt x="148152" y="189358"/>
                    </a:lnTo>
                    <a:cubicBezTo>
                      <a:pt x="152958" y="182540"/>
                      <a:pt x="159337" y="176973"/>
                      <a:pt x="166742" y="173129"/>
                    </a:cubicBezTo>
                    <a:cubicBezTo>
                      <a:pt x="174147" y="169285"/>
                      <a:pt x="182367" y="167275"/>
                      <a:pt x="190715" y="167268"/>
                    </a:cubicBezTo>
                    <a:lnTo>
                      <a:pt x="218667" y="167268"/>
                    </a:lnTo>
                    <a:lnTo>
                      <a:pt x="218667" y="150406"/>
                    </a:lnTo>
                    <a:cubicBezTo>
                      <a:pt x="204152" y="142138"/>
                      <a:pt x="192781" y="129297"/>
                      <a:pt x="186332" y="113889"/>
                    </a:cubicBezTo>
                    <a:cubicBezTo>
                      <a:pt x="179877" y="98481"/>
                      <a:pt x="178709" y="81371"/>
                      <a:pt x="183002" y="65227"/>
                    </a:cubicBezTo>
                    <a:cubicBezTo>
                      <a:pt x="187295" y="49084"/>
                      <a:pt x="196811" y="34815"/>
                      <a:pt x="210062" y="24647"/>
                    </a:cubicBezTo>
                    <a:cubicBezTo>
                      <a:pt x="223319" y="14479"/>
                      <a:pt x="239566" y="8984"/>
                      <a:pt x="256270" y="9017"/>
                    </a:cubicBezTo>
                    <a:close/>
                    <a:moveTo>
                      <a:pt x="256270" y="0"/>
                    </a:moveTo>
                    <a:cubicBezTo>
                      <a:pt x="238046" y="5"/>
                      <a:pt x="220309" y="5889"/>
                      <a:pt x="205698" y="16777"/>
                    </a:cubicBezTo>
                    <a:cubicBezTo>
                      <a:pt x="191087" y="27665"/>
                      <a:pt x="180377" y="42976"/>
                      <a:pt x="175161" y="60436"/>
                    </a:cubicBezTo>
                    <a:cubicBezTo>
                      <a:pt x="169950" y="77896"/>
                      <a:pt x="170502" y="96573"/>
                      <a:pt x="176752" y="113691"/>
                    </a:cubicBezTo>
                    <a:cubicBezTo>
                      <a:pt x="182996" y="130810"/>
                      <a:pt x="194597" y="145457"/>
                      <a:pt x="209831" y="155456"/>
                    </a:cubicBezTo>
                    <a:lnTo>
                      <a:pt x="209831" y="158252"/>
                    </a:lnTo>
                    <a:lnTo>
                      <a:pt x="190895" y="158252"/>
                    </a:lnTo>
                    <a:cubicBezTo>
                      <a:pt x="183162" y="158253"/>
                      <a:pt x="175507" y="159754"/>
                      <a:pt x="168352" y="162670"/>
                    </a:cubicBezTo>
                    <a:cubicBezTo>
                      <a:pt x="173608" y="153096"/>
                      <a:pt x="176604" y="142448"/>
                      <a:pt x="177111" y="131538"/>
                    </a:cubicBezTo>
                    <a:cubicBezTo>
                      <a:pt x="177618" y="120628"/>
                      <a:pt x="175623" y="109747"/>
                      <a:pt x="171278" y="99728"/>
                    </a:cubicBezTo>
                    <a:cubicBezTo>
                      <a:pt x="166934" y="89708"/>
                      <a:pt x="160351" y="80815"/>
                      <a:pt x="152040" y="73730"/>
                    </a:cubicBezTo>
                    <a:cubicBezTo>
                      <a:pt x="143731" y="66644"/>
                      <a:pt x="133907" y="61554"/>
                      <a:pt x="123325" y="58848"/>
                    </a:cubicBezTo>
                    <a:cubicBezTo>
                      <a:pt x="112744" y="56143"/>
                      <a:pt x="101688" y="55894"/>
                      <a:pt x="90997" y="58120"/>
                    </a:cubicBezTo>
                    <a:cubicBezTo>
                      <a:pt x="80300" y="60347"/>
                      <a:pt x="70265" y="64989"/>
                      <a:pt x="61640" y="71693"/>
                    </a:cubicBezTo>
                    <a:cubicBezTo>
                      <a:pt x="53022" y="78398"/>
                      <a:pt x="46047" y="86985"/>
                      <a:pt x="41254" y="96799"/>
                    </a:cubicBezTo>
                    <a:cubicBezTo>
                      <a:pt x="36461" y="106613"/>
                      <a:pt x="33977" y="117393"/>
                      <a:pt x="33996" y="128314"/>
                    </a:cubicBezTo>
                    <a:cubicBezTo>
                      <a:pt x="34016" y="139105"/>
                      <a:pt x="36454" y="149754"/>
                      <a:pt x="41138" y="159476"/>
                    </a:cubicBezTo>
                    <a:cubicBezTo>
                      <a:pt x="45816" y="169199"/>
                      <a:pt x="52624" y="177747"/>
                      <a:pt x="61043" y="184491"/>
                    </a:cubicBezTo>
                    <a:lnTo>
                      <a:pt x="52028" y="184491"/>
                    </a:lnTo>
                    <a:cubicBezTo>
                      <a:pt x="38174" y="184704"/>
                      <a:pt x="24955" y="190352"/>
                      <a:pt x="15221" y="200222"/>
                    </a:cubicBezTo>
                    <a:cubicBezTo>
                      <a:pt x="5486" y="210084"/>
                      <a:pt x="19" y="223380"/>
                      <a:pt x="0" y="237240"/>
                    </a:cubicBezTo>
                    <a:lnTo>
                      <a:pt x="0" y="378719"/>
                    </a:lnTo>
                    <a:lnTo>
                      <a:pt x="513347" y="378719"/>
                    </a:lnTo>
                    <a:lnTo>
                      <a:pt x="513347" y="237240"/>
                    </a:lnTo>
                    <a:cubicBezTo>
                      <a:pt x="513322" y="223258"/>
                      <a:pt x="507758" y="209853"/>
                      <a:pt x="497870" y="199965"/>
                    </a:cubicBezTo>
                    <a:cubicBezTo>
                      <a:pt x="487982" y="190083"/>
                      <a:pt x="474577" y="184515"/>
                      <a:pt x="460594" y="184491"/>
                    </a:cubicBezTo>
                    <a:lnTo>
                      <a:pt x="451579" y="184491"/>
                    </a:lnTo>
                    <a:cubicBezTo>
                      <a:pt x="461133" y="176996"/>
                      <a:pt x="468628" y="167193"/>
                      <a:pt x="473351" y="156004"/>
                    </a:cubicBezTo>
                    <a:cubicBezTo>
                      <a:pt x="478081" y="144815"/>
                      <a:pt x="479877" y="132608"/>
                      <a:pt x="478587" y="120532"/>
                    </a:cubicBezTo>
                    <a:cubicBezTo>
                      <a:pt x="477291" y="108456"/>
                      <a:pt x="472947" y="96906"/>
                      <a:pt x="465959" y="86972"/>
                    </a:cubicBezTo>
                    <a:cubicBezTo>
                      <a:pt x="458977" y="77037"/>
                      <a:pt x="449577" y="69043"/>
                      <a:pt x="438649" y="63740"/>
                    </a:cubicBezTo>
                    <a:cubicBezTo>
                      <a:pt x="427721" y="58439"/>
                      <a:pt x="415625" y="56004"/>
                      <a:pt x="403497" y="56665"/>
                    </a:cubicBezTo>
                    <a:cubicBezTo>
                      <a:pt x="391370" y="57326"/>
                      <a:pt x="379614" y="61061"/>
                      <a:pt x="369328" y="67519"/>
                    </a:cubicBezTo>
                    <a:cubicBezTo>
                      <a:pt x="359042" y="73977"/>
                      <a:pt x="350565" y="82945"/>
                      <a:pt x="344700" y="93581"/>
                    </a:cubicBezTo>
                    <a:cubicBezTo>
                      <a:pt x="338835" y="104217"/>
                      <a:pt x="335774" y="116169"/>
                      <a:pt x="335800" y="128314"/>
                    </a:cubicBezTo>
                    <a:cubicBezTo>
                      <a:pt x="335813" y="140406"/>
                      <a:pt x="338918" y="152294"/>
                      <a:pt x="344816" y="162850"/>
                    </a:cubicBezTo>
                    <a:cubicBezTo>
                      <a:pt x="337366" y="159838"/>
                      <a:pt x="329409" y="158278"/>
                      <a:pt x="321375" y="158252"/>
                    </a:cubicBezTo>
                    <a:lnTo>
                      <a:pt x="302253" y="158252"/>
                    </a:lnTo>
                    <a:lnTo>
                      <a:pt x="302253" y="155907"/>
                    </a:lnTo>
                    <a:cubicBezTo>
                      <a:pt x="317602" y="145970"/>
                      <a:pt x="329319" y="131338"/>
                      <a:pt x="335671" y="114195"/>
                    </a:cubicBezTo>
                    <a:cubicBezTo>
                      <a:pt x="342018" y="97052"/>
                      <a:pt x="342653" y="78315"/>
                      <a:pt x="337481" y="60781"/>
                    </a:cubicBezTo>
                    <a:cubicBezTo>
                      <a:pt x="332309" y="43247"/>
                      <a:pt x="321606" y="27855"/>
                      <a:pt x="306969" y="16901"/>
                    </a:cubicBezTo>
                    <a:cubicBezTo>
                      <a:pt x="292332" y="5947"/>
                      <a:pt x="274551" y="19"/>
                      <a:pt x="256270" y="0"/>
                    </a:cubicBezTo>
                    <a:lnTo>
                      <a:pt x="256270" y="0"/>
                    </a:lnTo>
                    <a:close/>
                  </a:path>
                </a:pathLst>
              </a:custGeom>
              <a:solidFill>
                <a:srgbClr val="FFFFFF"/>
              </a:solidFill>
              <a:ln w="6417" cap="flat">
                <a:noFill/>
                <a:prstDash val="solid"/>
                <a:miter/>
              </a:ln>
            </p:spPr>
            <p:txBody>
              <a:bodyPr rtlCol="0" anchor="ctr"/>
              <a:lstStyle/>
              <a:p>
                <a:endParaRPr lang="en-US" sz="3052"/>
              </a:p>
            </p:txBody>
          </p:sp>
          <p:sp>
            <p:nvSpPr>
              <p:cNvPr id="387" name="Freeform: Shape 337">
                <a:extLst>
                  <a:ext uri="{FF2B5EF4-FFF2-40B4-BE49-F238E27FC236}">
                    <a16:creationId xmlns:a16="http://schemas.microsoft.com/office/drawing/2014/main" id="{F5148A07-A5F3-DE9A-92AF-3ED47D6B531F}"/>
                  </a:ext>
                </a:extLst>
              </p:cNvPr>
              <p:cNvSpPr/>
              <p:nvPr/>
            </p:nvSpPr>
            <p:spPr>
              <a:xfrm>
                <a:off x="5603783" y="1921700"/>
                <a:ext cx="125341" cy="125336"/>
              </a:xfrm>
              <a:custGeom>
                <a:avLst/>
                <a:gdLst>
                  <a:gd name="connsiteX0" fmla="*/ 62583 w 125341"/>
                  <a:gd name="connsiteY0" fmla="*/ 125337 h 125336"/>
                  <a:gd name="connsiteX1" fmla="*/ 97433 w 125341"/>
                  <a:gd name="connsiteY1" fmla="*/ 114815 h 125336"/>
                  <a:gd name="connsiteX2" fmla="*/ 120553 w 125341"/>
                  <a:gd name="connsiteY2" fmla="*/ 86693 h 125336"/>
                  <a:gd name="connsiteX3" fmla="*/ 124140 w 125341"/>
                  <a:gd name="connsiteY3" fmla="*/ 50465 h 125336"/>
                  <a:gd name="connsiteX4" fmla="*/ 106988 w 125341"/>
                  <a:gd name="connsiteY4" fmla="*/ 18356 h 125336"/>
                  <a:gd name="connsiteX5" fmla="*/ 74878 w 125341"/>
                  <a:gd name="connsiteY5" fmla="*/ 1200 h 125336"/>
                  <a:gd name="connsiteX6" fmla="*/ 38648 w 125341"/>
                  <a:gd name="connsiteY6" fmla="*/ 4788 h 125336"/>
                  <a:gd name="connsiteX7" fmla="*/ 10523 w 125341"/>
                  <a:gd name="connsiteY7" fmla="*/ 27909 h 125336"/>
                  <a:gd name="connsiteX8" fmla="*/ 0 w 125341"/>
                  <a:gd name="connsiteY8" fmla="*/ 62760 h 125336"/>
                  <a:gd name="connsiteX9" fmla="*/ 18487 w 125341"/>
                  <a:gd name="connsiteY9" fmla="*/ 106854 h 125336"/>
                  <a:gd name="connsiteX10" fmla="*/ 62583 w 125341"/>
                  <a:gd name="connsiteY10" fmla="*/ 125337 h 125336"/>
                  <a:gd name="connsiteX11" fmla="*/ 62583 w 125341"/>
                  <a:gd name="connsiteY11" fmla="*/ 15600 h 125336"/>
                  <a:gd name="connsiteX12" fmla="*/ 89143 w 125341"/>
                  <a:gd name="connsiteY12" fmla="*/ 23414 h 125336"/>
                  <a:gd name="connsiteX13" fmla="*/ 106840 w 125341"/>
                  <a:gd name="connsiteY13" fmla="*/ 44705 h 125336"/>
                  <a:gd name="connsiteX14" fmla="*/ 109664 w 125341"/>
                  <a:gd name="connsiteY14" fmla="*/ 72245 h 125336"/>
                  <a:gd name="connsiteX15" fmla="*/ 96663 w 125341"/>
                  <a:gd name="connsiteY15" fmla="*/ 96688 h 125336"/>
                  <a:gd name="connsiteX16" fmla="*/ 72247 w 125341"/>
                  <a:gd name="connsiteY16" fmla="*/ 109736 h 125336"/>
                  <a:gd name="connsiteX17" fmla="*/ 44699 w 125341"/>
                  <a:gd name="connsiteY17" fmla="*/ 106961 h 125336"/>
                  <a:gd name="connsiteX18" fmla="*/ 23376 w 125341"/>
                  <a:gd name="connsiteY18" fmla="*/ 89304 h 125336"/>
                  <a:gd name="connsiteX19" fmla="*/ 15509 w 125341"/>
                  <a:gd name="connsiteY19" fmla="*/ 62760 h 125336"/>
                  <a:gd name="connsiteX20" fmla="*/ 29421 w 125341"/>
                  <a:gd name="connsiteY20" fmla="*/ 29574 h 125336"/>
                  <a:gd name="connsiteX21" fmla="*/ 62583 w 125341"/>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1" h="125336">
                    <a:moveTo>
                      <a:pt x="62583" y="125337"/>
                    </a:moveTo>
                    <a:cubicBezTo>
                      <a:pt x="74987" y="125356"/>
                      <a:pt x="87115" y="121692"/>
                      <a:pt x="97433" y="114815"/>
                    </a:cubicBezTo>
                    <a:cubicBezTo>
                      <a:pt x="107752" y="107935"/>
                      <a:pt x="115798" y="98149"/>
                      <a:pt x="120553" y="86693"/>
                    </a:cubicBezTo>
                    <a:cubicBezTo>
                      <a:pt x="125308" y="75239"/>
                      <a:pt x="126559" y="62630"/>
                      <a:pt x="124140" y="50465"/>
                    </a:cubicBezTo>
                    <a:cubicBezTo>
                      <a:pt x="121727" y="38300"/>
                      <a:pt x="115753" y="27125"/>
                      <a:pt x="106988" y="18356"/>
                    </a:cubicBezTo>
                    <a:cubicBezTo>
                      <a:pt x="98216" y="9586"/>
                      <a:pt x="87038" y="3615"/>
                      <a:pt x="74878" y="1200"/>
                    </a:cubicBezTo>
                    <a:cubicBezTo>
                      <a:pt x="62712" y="-1215"/>
                      <a:pt x="50103" y="33"/>
                      <a:pt x="38648" y="4788"/>
                    </a:cubicBezTo>
                    <a:cubicBezTo>
                      <a:pt x="27194" y="9542"/>
                      <a:pt x="17409" y="17588"/>
                      <a:pt x="10523" y="27909"/>
                    </a:cubicBezTo>
                    <a:cubicBezTo>
                      <a:pt x="3645" y="38228"/>
                      <a:pt x="-13" y="50357"/>
                      <a:pt x="0" y="62760"/>
                    </a:cubicBezTo>
                    <a:cubicBezTo>
                      <a:pt x="141" y="79313"/>
                      <a:pt x="6782" y="95148"/>
                      <a:pt x="18487" y="106854"/>
                    </a:cubicBezTo>
                    <a:cubicBezTo>
                      <a:pt x="30191" y="118559"/>
                      <a:pt x="46028" y="125196"/>
                      <a:pt x="62583" y="125337"/>
                    </a:cubicBezTo>
                    <a:close/>
                    <a:moveTo>
                      <a:pt x="62583" y="15600"/>
                    </a:moveTo>
                    <a:cubicBezTo>
                      <a:pt x="72016" y="15511"/>
                      <a:pt x="81263" y="18231"/>
                      <a:pt x="89143" y="23414"/>
                    </a:cubicBezTo>
                    <a:cubicBezTo>
                      <a:pt x="97023" y="28597"/>
                      <a:pt x="103183" y="36009"/>
                      <a:pt x="106840" y="44705"/>
                    </a:cubicBezTo>
                    <a:cubicBezTo>
                      <a:pt x="110492" y="53401"/>
                      <a:pt x="111480" y="62988"/>
                      <a:pt x="109664" y="72245"/>
                    </a:cubicBezTo>
                    <a:cubicBezTo>
                      <a:pt x="107854" y="81503"/>
                      <a:pt x="103330" y="90011"/>
                      <a:pt x="96663" y="96688"/>
                    </a:cubicBezTo>
                    <a:cubicBezTo>
                      <a:pt x="90002" y="103364"/>
                      <a:pt x="81500" y="107907"/>
                      <a:pt x="72247" y="109736"/>
                    </a:cubicBezTo>
                    <a:cubicBezTo>
                      <a:pt x="62994" y="111566"/>
                      <a:pt x="53407" y="110600"/>
                      <a:pt x="44699" y="106961"/>
                    </a:cubicBezTo>
                    <a:cubicBezTo>
                      <a:pt x="35998" y="103323"/>
                      <a:pt x="28574" y="97176"/>
                      <a:pt x="23376" y="89304"/>
                    </a:cubicBezTo>
                    <a:cubicBezTo>
                      <a:pt x="18179" y="81433"/>
                      <a:pt x="15439" y="72193"/>
                      <a:pt x="15509" y="62760"/>
                    </a:cubicBezTo>
                    <a:cubicBezTo>
                      <a:pt x="15631" y="50304"/>
                      <a:pt x="20624" y="38390"/>
                      <a:pt x="29421" y="29574"/>
                    </a:cubicBezTo>
                    <a:cubicBezTo>
                      <a:pt x="38225" y="20758"/>
                      <a:pt x="50128" y="15741"/>
                      <a:pt x="62583" y="15600"/>
                    </a:cubicBezTo>
                    <a:close/>
                  </a:path>
                </a:pathLst>
              </a:custGeom>
              <a:solidFill>
                <a:srgbClr val="2D5967"/>
              </a:solidFill>
              <a:ln w="6417" cap="flat">
                <a:noFill/>
                <a:prstDash val="solid"/>
                <a:miter/>
              </a:ln>
            </p:spPr>
            <p:txBody>
              <a:bodyPr rtlCol="0" anchor="ctr"/>
              <a:lstStyle/>
              <a:p>
                <a:endParaRPr lang="en-US" sz="3052"/>
              </a:p>
            </p:txBody>
          </p:sp>
          <p:sp>
            <p:nvSpPr>
              <p:cNvPr id="388" name="Freeform: Shape 338">
                <a:extLst>
                  <a:ext uri="{FF2B5EF4-FFF2-40B4-BE49-F238E27FC236}">
                    <a16:creationId xmlns:a16="http://schemas.microsoft.com/office/drawing/2014/main" id="{F5378E92-8324-100C-2540-33CEBCCBE69D}"/>
                  </a:ext>
                </a:extLst>
              </p:cNvPr>
              <p:cNvSpPr/>
              <p:nvPr/>
            </p:nvSpPr>
            <p:spPr>
              <a:xfrm>
                <a:off x="5267624" y="2023410"/>
                <a:ext cx="495316" cy="202437"/>
              </a:xfrm>
              <a:custGeom>
                <a:avLst/>
                <a:gdLst>
                  <a:gd name="connsiteX0" fmla="*/ 451579 w 495316"/>
                  <a:gd name="connsiteY0" fmla="*/ 26238 h 202437"/>
                  <a:gd name="connsiteX1" fmla="*/ 438687 w 495316"/>
                  <a:gd name="connsiteY1" fmla="*/ 26238 h 202437"/>
                  <a:gd name="connsiteX2" fmla="*/ 436435 w 495316"/>
                  <a:gd name="connsiteY2" fmla="*/ 29215 h 202437"/>
                  <a:gd name="connsiteX3" fmla="*/ 419751 w 495316"/>
                  <a:gd name="connsiteY3" fmla="*/ 42896 h 202437"/>
                  <a:gd name="connsiteX4" fmla="*/ 398743 w 495316"/>
                  <a:gd name="connsiteY4" fmla="*/ 47798 h 202437"/>
                  <a:gd name="connsiteX5" fmla="*/ 377727 w 495316"/>
                  <a:gd name="connsiteY5" fmla="*/ 42896 h 202437"/>
                  <a:gd name="connsiteX6" fmla="*/ 361050 w 495316"/>
                  <a:gd name="connsiteY6" fmla="*/ 29215 h 202437"/>
                  <a:gd name="connsiteX7" fmla="*/ 358798 w 495316"/>
                  <a:gd name="connsiteY7" fmla="*/ 26238 h 202437"/>
                  <a:gd name="connsiteX8" fmla="*/ 358073 w 495316"/>
                  <a:gd name="connsiteY8" fmla="*/ 26238 h 202437"/>
                  <a:gd name="connsiteX9" fmla="*/ 339021 w 495316"/>
                  <a:gd name="connsiteY9" fmla="*/ 7121 h 202437"/>
                  <a:gd name="connsiteX10" fmla="*/ 312988 w 495316"/>
                  <a:gd name="connsiteY10" fmla="*/ 0 h 202437"/>
                  <a:gd name="connsiteX11" fmla="*/ 297568 w 495316"/>
                  <a:gd name="connsiteY11" fmla="*/ 0 h 202437"/>
                  <a:gd name="connsiteX12" fmla="*/ 295316 w 495316"/>
                  <a:gd name="connsiteY12" fmla="*/ 2976 h 202437"/>
                  <a:gd name="connsiteX13" fmla="*/ 274044 w 495316"/>
                  <a:gd name="connsiteY13" fmla="*/ 20424 h 202437"/>
                  <a:gd name="connsiteX14" fmla="*/ 247254 w 495316"/>
                  <a:gd name="connsiteY14" fmla="*/ 26668 h 202437"/>
                  <a:gd name="connsiteX15" fmla="*/ 220463 w 495316"/>
                  <a:gd name="connsiteY15" fmla="*/ 20424 h 202437"/>
                  <a:gd name="connsiteX16" fmla="*/ 199192 w 495316"/>
                  <a:gd name="connsiteY16" fmla="*/ 2976 h 202437"/>
                  <a:gd name="connsiteX17" fmla="*/ 196939 w 495316"/>
                  <a:gd name="connsiteY17" fmla="*/ 0 h 202437"/>
                  <a:gd name="connsiteX18" fmla="*/ 181879 w 495316"/>
                  <a:gd name="connsiteY18" fmla="*/ 0 h 202437"/>
                  <a:gd name="connsiteX19" fmla="*/ 155840 w 495316"/>
                  <a:gd name="connsiteY19" fmla="*/ 7110 h 202437"/>
                  <a:gd name="connsiteX20" fmla="*/ 136794 w 495316"/>
                  <a:gd name="connsiteY20" fmla="*/ 26238 h 202437"/>
                  <a:gd name="connsiteX21" fmla="*/ 134536 w 495316"/>
                  <a:gd name="connsiteY21" fmla="*/ 29215 h 202437"/>
                  <a:gd name="connsiteX22" fmla="*/ 117858 w 495316"/>
                  <a:gd name="connsiteY22" fmla="*/ 42896 h 202437"/>
                  <a:gd name="connsiteX23" fmla="*/ 96843 w 495316"/>
                  <a:gd name="connsiteY23" fmla="*/ 47798 h 202437"/>
                  <a:gd name="connsiteX24" fmla="*/ 75834 w 495316"/>
                  <a:gd name="connsiteY24" fmla="*/ 42896 h 202437"/>
                  <a:gd name="connsiteX25" fmla="*/ 59157 w 495316"/>
                  <a:gd name="connsiteY25" fmla="*/ 29215 h 202437"/>
                  <a:gd name="connsiteX26" fmla="*/ 56898 w 495316"/>
                  <a:gd name="connsiteY26" fmla="*/ 26238 h 202437"/>
                  <a:gd name="connsiteX27" fmla="*/ 43737 w 495316"/>
                  <a:gd name="connsiteY27" fmla="*/ 26238 h 202437"/>
                  <a:gd name="connsiteX28" fmla="*/ 12840 w 495316"/>
                  <a:gd name="connsiteY28" fmla="*/ 39078 h 202437"/>
                  <a:gd name="connsiteX29" fmla="*/ 0 w 495316"/>
                  <a:gd name="connsiteY29" fmla="*/ 69975 h 202437"/>
                  <a:gd name="connsiteX30" fmla="*/ 0 w 495316"/>
                  <a:gd name="connsiteY30" fmla="*/ 202438 h 202437"/>
                  <a:gd name="connsiteX31" fmla="*/ 15150 w 495316"/>
                  <a:gd name="connsiteY31" fmla="*/ 202438 h 202437"/>
                  <a:gd name="connsiteX32" fmla="*/ 15150 w 495316"/>
                  <a:gd name="connsiteY32" fmla="*/ 69975 h 202437"/>
                  <a:gd name="connsiteX33" fmla="*/ 23518 w 495316"/>
                  <a:gd name="connsiteY33" fmla="*/ 49730 h 202437"/>
                  <a:gd name="connsiteX34" fmla="*/ 43737 w 495316"/>
                  <a:gd name="connsiteY34" fmla="*/ 41298 h 202437"/>
                  <a:gd name="connsiteX35" fmla="*/ 49326 w 495316"/>
                  <a:gd name="connsiteY35" fmla="*/ 41298 h 202437"/>
                  <a:gd name="connsiteX36" fmla="*/ 87179 w 495316"/>
                  <a:gd name="connsiteY36" fmla="*/ 62005 h 202437"/>
                  <a:gd name="connsiteX37" fmla="*/ 129486 w 495316"/>
                  <a:gd name="connsiteY37" fmla="*/ 53561 h 202437"/>
                  <a:gd name="connsiteX38" fmla="*/ 129486 w 495316"/>
                  <a:gd name="connsiteY38" fmla="*/ 202438 h 202437"/>
                  <a:gd name="connsiteX39" fmla="*/ 144276 w 495316"/>
                  <a:gd name="connsiteY39" fmla="*/ 202438 h 202437"/>
                  <a:gd name="connsiteX40" fmla="*/ 144276 w 495316"/>
                  <a:gd name="connsiteY40" fmla="*/ 52393 h 202437"/>
                  <a:gd name="connsiteX41" fmla="*/ 155185 w 495316"/>
                  <a:gd name="connsiteY41" fmla="*/ 26058 h 202437"/>
                  <a:gd name="connsiteX42" fmla="*/ 181519 w 495316"/>
                  <a:gd name="connsiteY42" fmla="*/ 15149 h 202437"/>
                  <a:gd name="connsiteX43" fmla="*/ 189361 w 495316"/>
                  <a:gd name="connsiteY43" fmla="*/ 15149 h 202437"/>
                  <a:gd name="connsiteX44" fmla="*/ 215279 w 495316"/>
                  <a:gd name="connsiteY44" fmla="*/ 34766 h 202437"/>
                  <a:gd name="connsiteX45" fmla="*/ 247029 w 495316"/>
                  <a:gd name="connsiteY45" fmla="*/ 41734 h 202437"/>
                  <a:gd name="connsiteX46" fmla="*/ 278773 w 495316"/>
                  <a:gd name="connsiteY46" fmla="*/ 34766 h 202437"/>
                  <a:gd name="connsiteX47" fmla="*/ 304691 w 495316"/>
                  <a:gd name="connsiteY47" fmla="*/ 15149 h 202437"/>
                  <a:gd name="connsiteX48" fmla="*/ 312449 w 495316"/>
                  <a:gd name="connsiteY48" fmla="*/ 15149 h 202437"/>
                  <a:gd name="connsiteX49" fmla="*/ 338777 w 495316"/>
                  <a:gd name="connsiteY49" fmla="*/ 26058 h 202437"/>
                  <a:gd name="connsiteX50" fmla="*/ 349686 w 495316"/>
                  <a:gd name="connsiteY50" fmla="*/ 52393 h 202437"/>
                  <a:gd name="connsiteX51" fmla="*/ 349686 w 495316"/>
                  <a:gd name="connsiteY51" fmla="*/ 202438 h 202437"/>
                  <a:gd name="connsiteX52" fmla="*/ 364836 w 495316"/>
                  <a:gd name="connsiteY52" fmla="*/ 202438 h 202437"/>
                  <a:gd name="connsiteX53" fmla="*/ 364836 w 495316"/>
                  <a:gd name="connsiteY53" fmla="*/ 53022 h 202437"/>
                  <a:gd name="connsiteX54" fmla="*/ 407604 w 495316"/>
                  <a:gd name="connsiteY54" fmla="*/ 62333 h 202437"/>
                  <a:gd name="connsiteX55" fmla="*/ 445990 w 495316"/>
                  <a:gd name="connsiteY55" fmla="*/ 41298 h 202437"/>
                  <a:gd name="connsiteX56" fmla="*/ 451579 w 495316"/>
                  <a:gd name="connsiteY56" fmla="*/ 41298 h 202437"/>
                  <a:gd name="connsiteX57" fmla="*/ 471830 w 495316"/>
                  <a:gd name="connsiteY57" fmla="*/ 49723 h 202437"/>
                  <a:gd name="connsiteX58" fmla="*/ 480256 w 495316"/>
                  <a:gd name="connsiteY58" fmla="*/ 69975 h 202437"/>
                  <a:gd name="connsiteX59" fmla="*/ 480256 w 495316"/>
                  <a:gd name="connsiteY59" fmla="*/ 202438 h 202437"/>
                  <a:gd name="connsiteX60" fmla="*/ 495316 w 495316"/>
                  <a:gd name="connsiteY60" fmla="*/ 202438 h 202437"/>
                  <a:gd name="connsiteX61" fmla="*/ 495316 w 495316"/>
                  <a:gd name="connsiteY61" fmla="*/ 69975 h 202437"/>
                  <a:gd name="connsiteX62" fmla="*/ 482482 w 495316"/>
                  <a:gd name="connsiteY62" fmla="*/ 39078 h 202437"/>
                  <a:gd name="connsiteX63" fmla="*/ 451579 w 495316"/>
                  <a:gd name="connsiteY63" fmla="*/ 26238 h 20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95316" h="202437">
                    <a:moveTo>
                      <a:pt x="451579" y="26238"/>
                    </a:moveTo>
                    <a:lnTo>
                      <a:pt x="438687" y="26238"/>
                    </a:lnTo>
                    <a:lnTo>
                      <a:pt x="436435" y="29215"/>
                    </a:lnTo>
                    <a:cubicBezTo>
                      <a:pt x="431995" y="34997"/>
                      <a:pt x="426290" y="39675"/>
                      <a:pt x="419751" y="42896"/>
                    </a:cubicBezTo>
                    <a:cubicBezTo>
                      <a:pt x="413219" y="46124"/>
                      <a:pt x="406026" y="47798"/>
                      <a:pt x="398743" y="47798"/>
                    </a:cubicBezTo>
                    <a:cubicBezTo>
                      <a:pt x="391453" y="47798"/>
                      <a:pt x="384266" y="46124"/>
                      <a:pt x="377727" y="42896"/>
                    </a:cubicBezTo>
                    <a:cubicBezTo>
                      <a:pt x="371195" y="39675"/>
                      <a:pt x="365484" y="34997"/>
                      <a:pt x="361050" y="29215"/>
                    </a:cubicBezTo>
                    <a:lnTo>
                      <a:pt x="358798" y="26238"/>
                    </a:lnTo>
                    <a:lnTo>
                      <a:pt x="358073" y="26238"/>
                    </a:lnTo>
                    <a:cubicBezTo>
                      <a:pt x="353497" y="18315"/>
                      <a:pt x="346933" y="11724"/>
                      <a:pt x="339021" y="7121"/>
                    </a:cubicBezTo>
                    <a:cubicBezTo>
                      <a:pt x="331116" y="2519"/>
                      <a:pt x="322138" y="63"/>
                      <a:pt x="312988" y="0"/>
                    </a:cubicBezTo>
                    <a:lnTo>
                      <a:pt x="297568" y="0"/>
                    </a:lnTo>
                    <a:lnTo>
                      <a:pt x="295316" y="2976"/>
                    </a:lnTo>
                    <a:cubicBezTo>
                      <a:pt x="289656" y="10345"/>
                      <a:pt x="282379" y="16315"/>
                      <a:pt x="274044" y="20424"/>
                    </a:cubicBezTo>
                    <a:cubicBezTo>
                      <a:pt x="265709" y="24531"/>
                      <a:pt x="256545" y="26668"/>
                      <a:pt x="247254" y="26668"/>
                    </a:cubicBezTo>
                    <a:cubicBezTo>
                      <a:pt x="237962" y="26668"/>
                      <a:pt x="228792" y="24531"/>
                      <a:pt x="220463" y="20424"/>
                    </a:cubicBezTo>
                    <a:cubicBezTo>
                      <a:pt x="212128" y="16315"/>
                      <a:pt x="204851" y="10345"/>
                      <a:pt x="199192" y="2976"/>
                    </a:cubicBezTo>
                    <a:lnTo>
                      <a:pt x="196939" y="0"/>
                    </a:lnTo>
                    <a:lnTo>
                      <a:pt x="181879" y="0"/>
                    </a:lnTo>
                    <a:cubicBezTo>
                      <a:pt x="172728" y="55"/>
                      <a:pt x="163745" y="2506"/>
                      <a:pt x="155840" y="7110"/>
                    </a:cubicBezTo>
                    <a:cubicBezTo>
                      <a:pt x="147927" y="11713"/>
                      <a:pt x="141363" y="18309"/>
                      <a:pt x="136794" y="26238"/>
                    </a:cubicBezTo>
                    <a:lnTo>
                      <a:pt x="134536" y="29215"/>
                    </a:lnTo>
                    <a:cubicBezTo>
                      <a:pt x="130102" y="34997"/>
                      <a:pt x="124391" y="39675"/>
                      <a:pt x="117858" y="42896"/>
                    </a:cubicBezTo>
                    <a:cubicBezTo>
                      <a:pt x="111320" y="46124"/>
                      <a:pt x="104132" y="47798"/>
                      <a:pt x="96843" y="47798"/>
                    </a:cubicBezTo>
                    <a:cubicBezTo>
                      <a:pt x="89560" y="47798"/>
                      <a:pt x="82373" y="46124"/>
                      <a:pt x="75834" y="42896"/>
                    </a:cubicBezTo>
                    <a:cubicBezTo>
                      <a:pt x="69302" y="39675"/>
                      <a:pt x="63591" y="34997"/>
                      <a:pt x="59157" y="29215"/>
                    </a:cubicBezTo>
                    <a:lnTo>
                      <a:pt x="56898" y="26238"/>
                    </a:lnTo>
                    <a:lnTo>
                      <a:pt x="43737" y="26238"/>
                    </a:lnTo>
                    <a:cubicBezTo>
                      <a:pt x="32142" y="26263"/>
                      <a:pt x="21035" y="30877"/>
                      <a:pt x="12840" y="39078"/>
                    </a:cubicBezTo>
                    <a:cubicBezTo>
                      <a:pt x="4640" y="47272"/>
                      <a:pt x="25" y="58380"/>
                      <a:pt x="0" y="69975"/>
                    </a:cubicBezTo>
                    <a:lnTo>
                      <a:pt x="0" y="202438"/>
                    </a:lnTo>
                    <a:lnTo>
                      <a:pt x="15150" y="202438"/>
                    </a:lnTo>
                    <a:lnTo>
                      <a:pt x="15150" y="69975"/>
                    </a:lnTo>
                    <a:cubicBezTo>
                      <a:pt x="15150" y="62384"/>
                      <a:pt x="18160" y="55107"/>
                      <a:pt x="23518" y="49730"/>
                    </a:cubicBezTo>
                    <a:cubicBezTo>
                      <a:pt x="28876" y="44353"/>
                      <a:pt x="36146" y="41324"/>
                      <a:pt x="43737" y="41298"/>
                    </a:cubicBezTo>
                    <a:lnTo>
                      <a:pt x="49326" y="41298"/>
                    </a:lnTo>
                    <a:cubicBezTo>
                      <a:pt x="59118" y="52431"/>
                      <a:pt x="72517" y="59766"/>
                      <a:pt x="87179" y="62005"/>
                    </a:cubicBezTo>
                    <a:cubicBezTo>
                      <a:pt x="101835" y="64251"/>
                      <a:pt x="116812" y="61261"/>
                      <a:pt x="129486" y="53561"/>
                    </a:cubicBezTo>
                    <a:lnTo>
                      <a:pt x="129486" y="202438"/>
                    </a:lnTo>
                    <a:lnTo>
                      <a:pt x="144276" y="202438"/>
                    </a:lnTo>
                    <a:lnTo>
                      <a:pt x="144276" y="52393"/>
                    </a:lnTo>
                    <a:cubicBezTo>
                      <a:pt x="144276" y="42511"/>
                      <a:pt x="148197" y="33040"/>
                      <a:pt x="155185" y="26058"/>
                    </a:cubicBezTo>
                    <a:cubicBezTo>
                      <a:pt x="162166" y="19073"/>
                      <a:pt x="171638" y="15149"/>
                      <a:pt x="181519" y="15149"/>
                    </a:cubicBezTo>
                    <a:lnTo>
                      <a:pt x="189361" y="15149"/>
                    </a:lnTo>
                    <a:cubicBezTo>
                      <a:pt x="196484" y="23485"/>
                      <a:pt x="205326" y="30178"/>
                      <a:pt x="215279" y="34766"/>
                    </a:cubicBezTo>
                    <a:cubicBezTo>
                      <a:pt x="225231" y="39354"/>
                      <a:pt x="236063" y="41734"/>
                      <a:pt x="247029" y="41734"/>
                    </a:cubicBezTo>
                    <a:cubicBezTo>
                      <a:pt x="257989" y="41734"/>
                      <a:pt x="268821" y="39354"/>
                      <a:pt x="278773" y="34766"/>
                    </a:cubicBezTo>
                    <a:cubicBezTo>
                      <a:pt x="288732" y="30178"/>
                      <a:pt x="297575" y="23485"/>
                      <a:pt x="304691" y="15149"/>
                    </a:cubicBezTo>
                    <a:lnTo>
                      <a:pt x="312449" y="15149"/>
                    </a:lnTo>
                    <a:cubicBezTo>
                      <a:pt x="322325" y="15149"/>
                      <a:pt x="331795" y="19073"/>
                      <a:pt x="338777" y="26058"/>
                    </a:cubicBezTo>
                    <a:cubicBezTo>
                      <a:pt x="345765" y="33040"/>
                      <a:pt x="349686" y="42511"/>
                      <a:pt x="349686" y="52393"/>
                    </a:cubicBezTo>
                    <a:lnTo>
                      <a:pt x="349686" y="202438"/>
                    </a:lnTo>
                    <a:lnTo>
                      <a:pt x="364836" y="202438"/>
                    </a:lnTo>
                    <a:lnTo>
                      <a:pt x="364836" y="53022"/>
                    </a:lnTo>
                    <a:cubicBezTo>
                      <a:pt x="377503" y="61178"/>
                      <a:pt x="392692" y="64489"/>
                      <a:pt x="407604" y="62333"/>
                    </a:cubicBezTo>
                    <a:cubicBezTo>
                      <a:pt x="422517" y="60176"/>
                      <a:pt x="436153" y="52707"/>
                      <a:pt x="445990" y="41298"/>
                    </a:cubicBezTo>
                    <a:lnTo>
                      <a:pt x="451579" y="41298"/>
                    </a:lnTo>
                    <a:cubicBezTo>
                      <a:pt x="459176" y="41324"/>
                      <a:pt x="466459" y="44353"/>
                      <a:pt x="471830" y="49723"/>
                    </a:cubicBezTo>
                    <a:cubicBezTo>
                      <a:pt x="477201" y="55094"/>
                      <a:pt x="480230" y="62377"/>
                      <a:pt x="480256" y="69975"/>
                    </a:cubicBezTo>
                    <a:lnTo>
                      <a:pt x="480256" y="202438"/>
                    </a:lnTo>
                    <a:lnTo>
                      <a:pt x="495316" y="202438"/>
                    </a:lnTo>
                    <a:lnTo>
                      <a:pt x="495316" y="69975"/>
                    </a:lnTo>
                    <a:cubicBezTo>
                      <a:pt x="495290" y="58380"/>
                      <a:pt x="490677" y="47272"/>
                      <a:pt x="482482" y="39078"/>
                    </a:cubicBezTo>
                    <a:cubicBezTo>
                      <a:pt x="474282" y="30877"/>
                      <a:pt x="463174" y="26263"/>
                      <a:pt x="451579" y="26238"/>
                    </a:cubicBezTo>
                    <a:close/>
                  </a:path>
                </a:pathLst>
              </a:custGeom>
              <a:solidFill>
                <a:srgbClr val="2D5967"/>
              </a:solidFill>
              <a:ln w="6417" cap="flat">
                <a:noFill/>
                <a:prstDash val="solid"/>
                <a:miter/>
              </a:ln>
            </p:spPr>
            <p:txBody>
              <a:bodyPr rtlCol="0" anchor="ctr"/>
              <a:lstStyle/>
              <a:p>
                <a:endParaRPr lang="en-US" sz="3052"/>
              </a:p>
            </p:txBody>
          </p:sp>
          <p:sp>
            <p:nvSpPr>
              <p:cNvPr id="389" name="Freeform: Shape 339">
                <a:extLst>
                  <a:ext uri="{FF2B5EF4-FFF2-40B4-BE49-F238E27FC236}">
                    <a16:creationId xmlns:a16="http://schemas.microsoft.com/office/drawing/2014/main" id="{6CFA9D4F-65FD-7A21-26FB-C25ABE8BE30A}"/>
                  </a:ext>
                </a:extLst>
              </p:cNvPr>
              <p:cNvSpPr/>
              <p:nvPr/>
            </p:nvSpPr>
            <p:spPr>
              <a:xfrm>
                <a:off x="5301601" y="1921700"/>
                <a:ext cx="125342" cy="125336"/>
              </a:xfrm>
              <a:custGeom>
                <a:avLst/>
                <a:gdLst>
                  <a:gd name="connsiteX0" fmla="*/ 62583 w 125342"/>
                  <a:gd name="connsiteY0" fmla="*/ 125337 h 125336"/>
                  <a:gd name="connsiteX1" fmla="*/ 97434 w 125342"/>
                  <a:gd name="connsiteY1" fmla="*/ 114815 h 125336"/>
                  <a:gd name="connsiteX2" fmla="*/ 120553 w 125342"/>
                  <a:gd name="connsiteY2" fmla="*/ 86693 h 125336"/>
                  <a:gd name="connsiteX3" fmla="*/ 124140 w 125342"/>
                  <a:gd name="connsiteY3" fmla="*/ 50465 h 125336"/>
                  <a:gd name="connsiteX4" fmla="*/ 106988 w 125342"/>
                  <a:gd name="connsiteY4" fmla="*/ 18356 h 125336"/>
                  <a:gd name="connsiteX5" fmla="*/ 74878 w 125342"/>
                  <a:gd name="connsiteY5" fmla="*/ 1200 h 125336"/>
                  <a:gd name="connsiteX6" fmla="*/ 38649 w 125342"/>
                  <a:gd name="connsiteY6" fmla="*/ 4788 h 125336"/>
                  <a:gd name="connsiteX7" fmla="*/ 10530 w 125342"/>
                  <a:gd name="connsiteY7" fmla="*/ 27909 h 125336"/>
                  <a:gd name="connsiteX8" fmla="*/ 0 w 125342"/>
                  <a:gd name="connsiteY8" fmla="*/ 62760 h 125336"/>
                  <a:gd name="connsiteX9" fmla="*/ 18487 w 125342"/>
                  <a:gd name="connsiteY9" fmla="*/ 106854 h 125336"/>
                  <a:gd name="connsiteX10" fmla="*/ 62583 w 125342"/>
                  <a:gd name="connsiteY10" fmla="*/ 125337 h 125336"/>
                  <a:gd name="connsiteX11" fmla="*/ 62583 w 125342"/>
                  <a:gd name="connsiteY11" fmla="*/ 15600 h 125336"/>
                  <a:gd name="connsiteX12" fmla="*/ 88982 w 125342"/>
                  <a:gd name="connsiteY12" fmla="*/ 23609 h 125336"/>
                  <a:gd name="connsiteX13" fmla="*/ 106488 w 125342"/>
                  <a:gd name="connsiteY13" fmla="*/ 44935 h 125336"/>
                  <a:gd name="connsiteX14" fmla="*/ 109189 w 125342"/>
                  <a:gd name="connsiteY14" fmla="*/ 72391 h 125336"/>
                  <a:gd name="connsiteX15" fmla="*/ 96182 w 125342"/>
                  <a:gd name="connsiteY15" fmla="*/ 96722 h 125336"/>
                  <a:gd name="connsiteX16" fmla="*/ 71856 w 125342"/>
                  <a:gd name="connsiteY16" fmla="*/ 109728 h 125336"/>
                  <a:gd name="connsiteX17" fmla="*/ 44398 w 125342"/>
                  <a:gd name="connsiteY17" fmla="*/ 107023 h 125336"/>
                  <a:gd name="connsiteX18" fmla="*/ 23069 w 125342"/>
                  <a:gd name="connsiteY18" fmla="*/ 89521 h 125336"/>
                  <a:gd name="connsiteX19" fmla="*/ 15060 w 125342"/>
                  <a:gd name="connsiteY19" fmla="*/ 63120 h 125336"/>
                  <a:gd name="connsiteX20" fmla="*/ 28978 w 125342"/>
                  <a:gd name="connsiteY20" fmla="*/ 29518 h 125336"/>
                  <a:gd name="connsiteX21" fmla="*/ 62583 w 125342"/>
                  <a:gd name="connsiteY21" fmla="*/ 15600 h 1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342" h="125336">
                    <a:moveTo>
                      <a:pt x="62583" y="125337"/>
                    </a:moveTo>
                    <a:cubicBezTo>
                      <a:pt x="74987" y="125356"/>
                      <a:pt x="87115" y="121692"/>
                      <a:pt x="97434" y="114815"/>
                    </a:cubicBezTo>
                    <a:cubicBezTo>
                      <a:pt x="107752" y="107935"/>
                      <a:pt x="115799" y="98149"/>
                      <a:pt x="120553" y="86693"/>
                    </a:cubicBezTo>
                    <a:cubicBezTo>
                      <a:pt x="125308" y="75239"/>
                      <a:pt x="126560" y="62630"/>
                      <a:pt x="124140" y="50465"/>
                    </a:cubicBezTo>
                    <a:cubicBezTo>
                      <a:pt x="121728" y="38300"/>
                      <a:pt x="115753" y="27125"/>
                      <a:pt x="106988" y="18356"/>
                    </a:cubicBezTo>
                    <a:cubicBezTo>
                      <a:pt x="98216" y="9586"/>
                      <a:pt x="87038" y="3615"/>
                      <a:pt x="74878" y="1200"/>
                    </a:cubicBezTo>
                    <a:cubicBezTo>
                      <a:pt x="62712" y="-1215"/>
                      <a:pt x="50103" y="33"/>
                      <a:pt x="38649" y="4788"/>
                    </a:cubicBezTo>
                    <a:cubicBezTo>
                      <a:pt x="27195" y="9542"/>
                      <a:pt x="17409" y="17588"/>
                      <a:pt x="10530" y="27909"/>
                    </a:cubicBezTo>
                    <a:cubicBezTo>
                      <a:pt x="3645" y="38228"/>
                      <a:pt x="-13" y="50357"/>
                      <a:pt x="0" y="62760"/>
                    </a:cubicBezTo>
                    <a:cubicBezTo>
                      <a:pt x="141" y="79313"/>
                      <a:pt x="6783" y="95148"/>
                      <a:pt x="18487" y="106854"/>
                    </a:cubicBezTo>
                    <a:cubicBezTo>
                      <a:pt x="30191" y="118559"/>
                      <a:pt x="46028" y="125196"/>
                      <a:pt x="62583" y="125337"/>
                    </a:cubicBezTo>
                    <a:close/>
                    <a:moveTo>
                      <a:pt x="62583" y="15600"/>
                    </a:moveTo>
                    <a:cubicBezTo>
                      <a:pt x="71978" y="15600"/>
                      <a:pt x="81167" y="18387"/>
                      <a:pt x="88982" y="23609"/>
                    </a:cubicBezTo>
                    <a:cubicBezTo>
                      <a:pt x="96798" y="28830"/>
                      <a:pt x="102888" y="36252"/>
                      <a:pt x="106488" y="44935"/>
                    </a:cubicBezTo>
                    <a:cubicBezTo>
                      <a:pt x="110081" y="53618"/>
                      <a:pt x="111024" y="63173"/>
                      <a:pt x="109189" y="72391"/>
                    </a:cubicBezTo>
                    <a:cubicBezTo>
                      <a:pt x="107354" y="81609"/>
                      <a:pt x="102830" y="90076"/>
                      <a:pt x="96182" y="96722"/>
                    </a:cubicBezTo>
                    <a:cubicBezTo>
                      <a:pt x="89541" y="103368"/>
                      <a:pt x="81071" y="107894"/>
                      <a:pt x="71856" y="109728"/>
                    </a:cubicBezTo>
                    <a:cubicBezTo>
                      <a:pt x="62635" y="111561"/>
                      <a:pt x="53080" y="110620"/>
                      <a:pt x="44398" y="107023"/>
                    </a:cubicBezTo>
                    <a:cubicBezTo>
                      <a:pt x="35716" y="103427"/>
                      <a:pt x="28292" y="97336"/>
                      <a:pt x="23069" y="89521"/>
                    </a:cubicBezTo>
                    <a:cubicBezTo>
                      <a:pt x="17845" y="81707"/>
                      <a:pt x="15060" y="72519"/>
                      <a:pt x="15060" y="63120"/>
                    </a:cubicBezTo>
                    <a:cubicBezTo>
                      <a:pt x="15060" y="50517"/>
                      <a:pt x="20066" y="38430"/>
                      <a:pt x="28978" y="29518"/>
                    </a:cubicBezTo>
                    <a:cubicBezTo>
                      <a:pt x="37892" y="20606"/>
                      <a:pt x="49981" y="15600"/>
                      <a:pt x="62583" y="15600"/>
                    </a:cubicBezTo>
                    <a:close/>
                  </a:path>
                </a:pathLst>
              </a:custGeom>
              <a:solidFill>
                <a:srgbClr val="2D5967"/>
              </a:solidFill>
              <a:ln w="6417" cap="flat">
                <a:noFill/>
                <a:prstDash val="solid"/>
                <a:miter/>
              </a:ln>
            </p:spPr>
            <p:txBody>
              <a:bodyPr rtlCol="0" anchor="ctr"/>
              <a:lstStyle/>
              <a:p>
                <a:endParaRPr lang="en-US" sz="3052"/>
              </a:p>
            </p:txBody>
          </p:sp>
          <p:sp>
            <p:nvSpPr>
              <p:cNvPr id="390" name="Freeform: Shape 340">
                <a:extLst>
                  <a:ext uri="{FF2B5EF4-FFF2-40B4-BE49-F238E27FC236}">
                    <a16:creationId xmlns:a16="http://schemas.microsoft.com/office/drawing/2014/main" id="{7E151052-9E9B-B78A-5D1E-26C5F7F1E157}"/>
                  </a:ext>
                </a:extLst>
              </p:cNvPr>
              <p:cNvSpPr/>
              <p:nvPr/>
            </p:nvSpPr>
            <p:spPr>
              <a:xfrm>
                <a:off x="5438934" y="1865065"/>
                <a:ext cx="151491" cy="151488"/>
              </a:xfrm>
              <a:custGeom>
                <a:avLst/>
                <a:gdLst>
                  <a:gd name="connsiteX0" fmla="*/ 75924 w 151491"/>
                  <a:gd name="connsiteY0" fmla="*/ 151488 h 151488"/>
                  <a:gd name="connsiteX1" fmla="*/ 117967 w 151491"/>
                  <a:gd name="connsiteY1" fmla="*/ 138629 h 151488"/>
                  <a:gd name="connsiteX2" fmla="*/ 145784 w 151491"/>
                  <a:gd name="connsiteY2" fmla="*/ 104584 h 151488"/>
                  <a:gd name="connsiteX3" fmla="*/ 150006 w 151491"/>
                  <a:gd name="connsiteY3" fmla="*/ 60824 h 151488"/>
                  <a:gd name="connsiteX4" fmla="*/ 129209 w 151491"/>
                  <a:gd name="connsiteY4" fmla="*/ 22089 h 151488"/>
                  <a:gd name="connsiteX5" fmla="*/ 90400 w 151491"/>
                  <a:gd name="connsiteY5" fmla="*/ 1431 h 151488"/>
                  <a:gd name="connsiteX6" fmla="*/ 46657 w 151491"/>
                  <a:gd name="connsiteY6" fmla="*/ 5809 h 151488"/>
                  <a:gd name="connsiteX7" fmla="*/ 12712 w 151491"/>
                  <a:gd name="connsiteY7" fmla="*/ 33747 h 151488"/>
                  <a:gd name="connsiteX8" fmla="*/ 0 w 151491"/>
                  <a:gd name="connsiteY8" fmla="*/ 75834 h 151488"/>
                  <a:gd name="connsiteX9" fmla="*/ 5813 w 151491"/>
                  <a:gd name="connsiteY9" fmla="*/ 104834 h 151488"/>
                  <a:gd name="connsiteX10" fmla="*/ 22279 w 151491"/>
                  <a:gd name="connsiteY10" fmla="*/ 129399 h 151488"/>
                  <a:gd name="connsiteX11" fmla="*/ 46907 w 151491"/>
                  <a:gd name="connsiteY11" fmla="*/ 145783 h 151488"/>
                  <a:gd name="connsiteX12" fmla="*/ 75924 w 151491"/>
                  <a:gd name="connsiteY12" fmla="*/ 151488 h 151488"/>
                  <a:gd name="connsiteX13" fmla="*/ 75924 w 151491"/>
                  <a:gd name="connsiteY13" fmla="*/ 15238 h 151488"/>
                  <a:gd name="connsiteX14" fmla="*/ 109593 w 151491"/>
                  <a:gd name="connsiteY14" fmla="*/ 25451 h 151488"/>
                  <a:gd name="connsiteX15" fmla="*/ 131911 w 151491"/>
                  <a:gd name="connsiteY15" fmla="*/ 52645 h 151488"/>
                  <a:gd name="connsiteX16" fmla="*/ 135357 w 151491"/>
                  <a:gd name="connsiteY16" fmla="*/ 87656 h 151488"/>
                  <a:gd name="connsiteX17" fmla="*/ 118775 w 151491"/>
                  <a:gd name="connsiteY17" fmla="*/ 118681 h 151488"/>
                  <a:gd name="connsiteX18" fmla="*/ 87750 w 151491"/>
                  <a:gd name="connsiteY18" fmla="*/ 135265 h 151488"/>
                  <a:gd name="connsiteX19" fmla="*/ 52740 w 151491"/>
                  <a:gd name="connsiteY19" fmla="*/ 131817 h 151488"/>
                  <a:gd name="connsiteX20" fmla="*/ 25545 w 151491"/>
                  <a:gd name="connsiteY20" fmla="*/ 109499 h 151488"/>
                  <a:gd name="connsiteX21" fmla="*/ 15330 w 151491"/>
                  <a:gd name="connsiteY21" fmla="*/ 75834 h 151488"/>
                  <a:gd name="connsiteX22" fmla="*/ 33104 w 151491"/>
                  <a:gd name="connsiteY22" fmla="*/ 33013 h 151488"/>
                  <a:gd name="connsiteX23" fmla="*/ 75924 w 151491"/>
                  <a:gd name="connsiteY23" fmla="*/ 15238 h 15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491" h="151488">
                    <a:moveTo>
                      <a:pt x="75924" y="151488"/>
                    </a:moveTo>
                    <a:cubicBezTo>
                      <a:pt x="90901" y="151453"/>
                      <a:pt x="105531" y="146978"/>
                      <a:pt x="117967" y="138629"/>
                    </a:cubicBezTo>
                    <a:cubicBezTo>
                      <a:pt x="130403" y="130280"/>
                      <a:pt x="140079" y="118433"/>
                      <a:pt x="145784" y="104584"/>
                    </a:cubicBezTo>
                    <a:cubicBezTo>
                      <a:pt x="151489" y="90735"/>
                      <a:pt x="152958" y="75507"/>
                      <a:pt x="150006" y="60824"/>
                    </a:cubicBezTo>
                    <a:cubicBezTo>
                      <a:pt x="147055" y="46140"/>
                      <a:pt x="139817" y="32661"/>
                      <a:pt x="129209" y="22089"/>
                    </a:cubicBezTo>
                    <a:cubicBezTo>
                      <a:pt x="118602" y="11518"/>
                      <a:pt x="105095" y="4329"/>
                      <a:pt x="90400" y="1431"/>
                    </a:cubicBezTo>
                    <a:cubicBezTo>
                      <a:pt x="75706" y="-1466"/>
                      <a:pt x="60485" y="57"/>
                      <a:pt x="46657" y="5809"/>
                    </a:cubicBezTo>
                    <a:cubicBezTo>
                      <a:pt x="32828" y="11561"/>
                      <a:pt x="21015" y="21283"/>
                      <a:pt x="12712" y="33747"/>
                    </a:cubicBezTo>
                    <a:cubicBezTo>
                      <a:pt x="4408" y="46211"/>
                      <a:pt x="-13" y="60857"/>
                      <a:pt x="0" y="75834"/>
                    </a:cubicBezTo>
                    <a:cubicBezTo>
                      <a:pt x="13" y="85788"/>
                      <a:pt x="1989" y="95643"/>
                      <a:pt x="5813" y="104834"/>
                    </a:cubicBezTo>
                    <a:cubicBezTo>
                      <a:pt x="9632" y="114025"/>
                      <a:pt x="15233" y="122373"/>
                      <a:pt x="22279" y="129399"/>
                    </a:cubicBezTo>
                    <a:cubicBezTo>
                      <a:pt x="29331" y="136425"/>
                      <a:pt x="37699" y="141992"/>
                      <a:pt x="46907" y="145783"/>
                    </a:cubicBezTo>
                    <a:cubicBezTo>
                      <a:pt x="56109" y="149573"/>
                      <a:pt x="65971" y="151512"/>
                      <a:pt x="75924" y="151488"/>
                    </a:cubicBezTo>
                    <a:close/>
                    <a:moveTo>
                      <a:pt x="75924" y="15238"/>
                    </a:moveTo>
                    <a:cubicBezTo>
                      <a:pt x="87910" y="15238"/>
                      <a:pt x="99628" y="18793"/>
                      <a:pt x="109593" y="25451"/>
                    </a:cubicBezTo>
                    <a:cubicBezTo>
                      <a:pt x="119558" y="32109"/>
                      <a:pt x="127323" y="41573"/>
                      <a:pt x="131911" y="52645"/>
                    </a:cubicBezTo>
                    <a:cubicBezTo>
                      <a:pt x="136493" y="63718"/>
                      <a:pt x="137692" y="75901"/>
                      <a:pt x="135357" y="87656"/>
                    </a:cubicBezTo>
                    <a:cubicBezTo>
                      <a:pt x="133021" y="99410"/>
                      <a:pt x="127246" y="110207"/>
                      <a:pt x="118775" y="118681"/>
                    </a:cubicBezTo>
                    <a:cubicBezTo>
                      <a:pt x="110299" y="127156"/>
                      <a:pt x="99499" y="132927"/>
                      <a:pt x="87750" y="135265"/>
                    </a:cubicBezTo>
                    <a:cubicBezTo>
                      <a:pt x="75994" y="137603"/>
                      <a:pt x="63809" y="136403"/>
                      <a:pt x="52740" y="131817"/>
                    </a:cubicBezTo>
                    <a:cubicBezTo>
                      <a:pt x="41664" y="127230"/>
                      <a:pt x="32199" y="119464"/>
                      <a:pt x="25545" y="109499"/>
                    </a:cubicBezTo>
                    <a:cubicBezTo>
                      <a:pt x="18885" y="99534"/>
                      <a:pt x="15330" y="87819"/>
                      <a:pt x="15330" y="75834"/>
                    </a:cubicBezTo>
                    <a:cubicBezTo>
                      <a:pt x="15355" y="59771"/>
                      <a:pt x="21747" y="44372"/>
                      <a:pt x="33104" y="33013"/>
                    </a:cubicBezTo>
                    <a:cubicBezTo>
                      <a:pt x="44462" y="21654"/>
                      <a:pt x="59863" y="15262"/>
                      <a:pt x="75924" y="15238"/>
                    </a:cubicBezTo>
                    <a:close/>
                  </a:path>
                </a:pathLst>
              </a:custGeom>
              <a:solidFill>
                <a:srgbClr val="2D5967"/>
              </a:solidFill>
              <a:ln w="6417" cap="flat">
                <a:noFill/>
                <a:prstDash val="solid"/>
                <a:miter/>
              </a:ln>
            </p:spPr>
            <p:txBody>
              <a:bodyPr rtlCol="0" anchor="ctr"/>
              <a:lstStyle/>
              <a:p>
                <a:endParaRPr lang="en-US" sz="3052"/>
              </a:p>
            </p:txBody>
          </p:sp>
          <p:sp>
            <p:nvSpPr>
              <p:cNvPr id="391" name="Freeform: Shape 341">
                <a:extLst>
                  <a:ext uri="{FF2B5EF4-FFF2-40B4-BE49-F238E27FC236}">
                    <a16:creationId xmlns:a16="http://schemas.microsoft.com/office/drawing/2014/main" id="{E50286B1-0DB1-6867-E2F6-B318FADDB21A}"/>
                  </a:ext>
                </a:extLst>
              </p:cNvPr>
              <p:cNvSpPr/>
              <p:nvPr/>
            </p:nvSpPr>
            <p:spPr>
              <a:xfrm>
                <a:off x="5441918" y="2132432"/>
                <a:ext cx="15143" cy="93416"/>
              </a:xfrm>
              <a:custGeom>
                <a:avLst/>
                <a:gdLst>
                  <a:gd name="connsiteX0" fmla="*/ 7572 w 15143"/>
                  <a:gd name="connsiteY0" fmla="*/ 0 h 93416"/>
                  <a:gd name="connsiteX1" fmla="*/ 0 w 15143"/>
                  <a:gd name="connsiteY1" fmla="*/ 0 h 93416"/>
                  <a:gd name="connsiteX2" fmla="*/ 0 w 15143"/>
                  <a:gd name="connsiteY2" fmla="*/ 93416 h 93416"/>
                  <a:gd name="connsiteX3" fmla="*/ 3786 w 15143"/>
                  <a:gd name="connsiteY3" fmla="*/ 93416 h 93416"/>
                  <a:gd name="connsiteX4" fmla="*/ 15144 w 15143"/>
                  <a:gd name="connsiteY4" fmla="*/ 93416 h 93416"/>
                  <a:gd name="connsiteX5" fmla="*/ 15144 w 15143"/>
                  <a:gd name="connsiteY5" fmla="*/ 15150 h 93416"/>
                  <a:gd name="connsiteX6" fmla="*/ 7572 w 15143"/>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43" h="93416">
                    <a:moveTo>
                      <a:pt x="7572" y="0"/>
                    </a:moveTo>
                    <a:lnTo>
                      <a:pt x="0" y="0"/>
                    </a:lnTo>
                    <a:lnTo>
                      <a:pt x="0" y="93416"/>
                    </a:lnTo>
                    <a:lnTo>
                      <a:pt x="3786" y="93416"/>
                    </a:lnTo>
                    <a:lnTo>
                      <a:pt x="15144" y="93416"/>
                    </a:lnTo>
                    <a:lnTo>
                      <a:pt x="15144" y="15150"/>
                    </a:lnTo>
                    <a:lnTo>
                      <a:pt x="7572" y="0"/>
                    </a:lnTo>
                    <a:close/>
                  </a:path>
                </a:pathLst>
              </a:custGeom>
              <a:solidFill>
                <a:srgbClr val="2D5967"/>
              </a:solidFill>
              <a:ln w="6417" cap="flat">
                <a:noFill/>
                <a:prstDash val="solid"/>
                <a:miter/>
              </a:ln>
            </p:spPr>
            <p:txBody>
              <a:bodyPr rtlCol="0" anchor="ctr"/>
              <a:lstStyle/>
              <a:p>
                <a:endParaRPr lang="en-US" sz="3052"/>
              </a:p>
            </p:txBody>
          </p:sp>
          <p:sp>
            <p:nvSpPr>
              <p:cNvPr id="392" name="Freeform: Shape 342">
                <a:extLst>
                  <a:ext uri="{FF2B5EF4-FFF2-40B4-BE49-F238E27FC236}">
                    <a16:creationId xmlns:a16="http://schemas.microsoft.com/office/drawing/2014/main" id="{FE52B526-8D0A-C1A2-6923-C85512F17294}"/>
                  </a:ext>
                </a:extLst>
              </p:cNvPr>
              <p:cNvSpPr/>
              <p:nvPr/>
            </p:nvSpPr>
            <p:spPr>
              <a:xfrm>
                <a:off x="5572231" y="2132432"/>
                <a:ext cx="15150" cy="93416"/>
              </a:xfrm>
              <a:custGeom>
                <a:avLst/>
                <a:gdLst>
                  <a:gd name="connsiteX0" fmla="*/ 7572 w 15150"/>
                  <a:gd name="connsiteY0" fmla="*/ 0 h 93416"/>
                  <a:gd name="connsiteX1" fmla="*/ 0 w 15150"/>
                  <a:gd name="connsiteY1" fmla="*/ 15150 h 93416"/>
                  <a:gd name="connsiteX2" fmla="*/ 0 w 15150"/>
                  <a:gd name="connsiteY2" fmla="*/ 93416 h 93416"/>
                  <a:gd name="connsiteX3" fmla="*/ 12622 w 15150"/>
                  <a:gd name="connsiteY3" fmla="*/ 93416 h 93416"/>
                  <a:gd name="connsiteX4" fmla="*/ 15150 w 15150"/>
                  <a:gd name="connsiteY4" fmla="*/ 93416 h 93416"/>
                  <a:gd name="connsiteX5" fmla="*/ 15150 w 15150"/>
                  <a:gd name="connsiteY5" fmla="*/ 0 h 93416"/>
                  <a:gd name="connsiteX6" fmla="*/ 7572 w 15150"/>
                  <a:gd name="connsiteY6" fmla="*/ 0 h 9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50" h="93416">
                    <a:moveTo>
                      <a:pt x="7572" y="0"/>
                    </a:moveTo>
                    <a:lnTo>
                      <a:pt x="0" y="15150"/>
                    </a:lnTo>
                    <a:lnTo>
                      <a:pt x="0" y="93416"/>
                    </a:lnTo>
                    <a:lnTo>
                      <a:pt x="12622" y="93416"/>
                    </a:lnTo>
                    <a:lnTo>
                      <a:pt x="15150" y="93416"/>
                    </a:lnTo>
                    <a:lnTo>
                      <a:pt x="15150" y="0"/>
                    </a:lnTo>
                    <a:lnTo>
                      <a:pt x="7572" y="0"/>
                    </a:lnTo>
                    <a:close/>
                  </a:path>
                </a:pathLst>
              </a:custGeom>
              <a:solidFill>
                <a:srgbClr val="2D5967"/>
              </a:solidFill>
              <a:ln w="6417" cap="flat">
                <a:noFill/>
                <a:prstDash val="solid"/>
                <a:miter/>
              </a:ln>
            </p:spPr>
            <p:txBody>
              <a:bodyPr rtlCol="0" anchor="ctr"/>
              <a:lstStyle/>
              <a:p>
                <a:endParaRPr lang="en-US" sz="3052"/>
              </a:p>
            </p:txBody>
          </p:sp>
          <p:sp>
            <p:nvSpPr>
              <p:cNvPr id="393" name="Freeform: Shape 343">
                <a:extLst>
                  <a:ext uri="{FF2B5EF4-FFF2-40B4-BE49-F238E27FC236}">
                    <a16:creationId xmlns:a16="http://schemas.microsoft.com/office/drawing/2014/main" id="{3E83D16E-0BA0-0956-8308-6EEE066BA567}"/>
                  </a:ext>
                </a:extLst>
              </p:cNvPr>
              <p:cNvSpPr/>
              <p:nvPr/>
            </p:nvSpPr>
            <p:spPr>
              <a:xfrm>
                <a:off x="5710091" y="2147569"/>
                <a:ext cx="15150" cy="78272"/>
              </a:xfrm>
              <a:custGeom>
                <a:avLst/>
                <a:gdLst>
                  <a:gd name="connsiteX0" fmla="*/ 0 w 15150"/>
                  <a:gd name="connsiteY0" fmla="*/ 15060 h 78272"/>
                  <a:gd name="connsiteX1" fmla="*/ 0 w 15150"/>
                  <a:gd name="connsiteY1" fmla="*/ 78273 h 78272"/>
                  <a:gd name="connsiteX2" fmla="*/ 15150 w 15150"/>
                  <a:gd name="connsiteY2" fmla="*/ 78273 h 78272"/>
                  <a:gd name="connsiteX3" fmla="*/ 15150 w 15150"/>
                  <a:gd name="connsiteY3" fmla="*/ 0 h 78272"/>
                  <a:gd name="connsiteX4" fmla="*/ 7578 w 15150"/>
                  <a:gd name="connsiteY4" fmla="*/ 0 h 78272"/>
                  <a:gd name="connsiteX5" fmla="*/ 0 w 15150"/>
                  <a:gd name="connsiteY5" fmla="*/ 1506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50" h="78272">
                    <a:moveTo>
                      <a:pt x="0" y="15060"/>
                    </a:moveTo>
                    <a:lnTo>
                      <a:pt x="0" y="78273"/>
                    </a:lnTo>
                    <a:lnTo>
                      <a:pt x="15150" y="78273"/>
                    </a:lnTo>
                    <a:lnTo>
                      <a:pt x="15150" y="0"/>
                    </a:lnTo>
                    <a:lnTo>
                      <a:pt x="7578" y="0"/>
                    </a:lnTo>
                    <a:lnTo>
                      <a:pt x="0" y="15060"/>
                    </a:lnTo>
                    <a:close/>
                  </a:path>
                </a:pathLst>
              </a:custGeom>
              <a:solidFill>
                <a:srgbClr val="2D5967"/>
              </a:solidFill>
              <a:ln w="6417" cap="flat">
                <a:noFill/>
                <a:prstDash val="solid"/>
                <a:miter/>
              </a:ln>
            </p:spPr>
            <p:txBody>
              <a:bodyPr rtlCol="0" anchor="ctr"/>
              <a:lstStyle/>
              <a:p>
                <a:endParaRPr lang="en-US" sz="3052"/>
              </a:p>
            </p:txBody>
          </p:sp>
          <p:sp>
            <p:nvSpPr>
              <p:cNvPr id="394" name="Freeform: Shape 344">
                <a:extLst>
                  <a:ext uri="{FF2B5EF4-FFF2-40B4-BE49-F238E27FC236}">
                    <a16:creationId xmlns:a16="http://schemas.microsoft.com/office/drawing/2014/main" id="{FCFD9D0F-D346-155B-EC83-FEAE9E275CBB}"/>
                  </a:ext>
                </a:extLst>
              </p:cNvPr>
              <p:cNvSpPr/>
              <p:nvPr/>
            </p:nvSpPr>
            <p:spPr>
              <a:xfrm>
                <a:off x="5305310" y="2147569"/>
                <a:ext cx="15053" cy="78272"/>
              </a:xfrm>
              <a:custGeom>
                <a:avLst/>
                <a:gdLst>
                  <a:gd name="connsiteX0" fmla="*/ 0 w 15053"/>
                  <a:gd name="connsiteY0" fmla="*/ 0 h 78272"/>
                  <a:gd name="connsiteX1" fmla="*/ 0 w 15053"/>
                  <a:gd name="connsiteY1" fmla="*/ 78273 h 78272"/>
                  <a:gd name="connsiteX2" fmla="*/ 15054 w 15053"/>
                  <a:gd name="connsiteY2" fmla="*/ 78273 h 78272"/>
                  <a:gd name="connsiteX3" fmla="*/ 15054 w 15053"/>
                  <a:gd name="connsiteY3" fmla="*/ 15060 h 78272"/>
                  <a:gd name="connsiteX4" fmla="*/ 7482 w 15053"/>
                  <a:gd name="connsiteY4" fmla="*/ 0 h 78272"/>
                  <a:gd name="connsiteX5" fmla="*/ 0 w 15053"/>
                  <a:gd name="connsiteY5" fmla="*/ 0 h 7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53" h="78272">
                    <a:moveTo>
                      <a:pt x="0" y="0"/>
                    </a:moveTo>
                    <a:lnTo>
                      <a:pt x="0" y="78273"/>
                    </a:lnTo>
                    <a:lnTo>
                      <a:pt x="15054" y="78273"/>
                    </a:lnTo>
                    <a:lnTo>
                      <a:pt x="15054" y="15060"/>
                    </a:lnTo>
                    <a:lnTo>
                      <a:pt x="7482" y="0"/>
                    </a:lnTo>
                    <a:lnTo>
                      <a:pt x="0" y="0"/>
                    </a:lnTo>
                    <a:close/>
                  </a:path>
                </a:pathLst>
              </a:custGeom>
              <a:solidFill>
                <a:srgbClr val="2D5967"/>
              </a:solidFill>
              <a:ln w="6417" cap="flat">
                <a:noFill/>
                <a:prstDash val="solid"/>
                <a:miter/>
              </a:ln>
            </p:spPr>
            <p:txBody>
              <a:bodyPr rtlCol="0" anchor="ctr"/>
              <a:lstStyle/>
              <a:p>
                <a:endParaRPr lang="en-US" sz="3052"/>
              </a:p>
            </p:txBody>
          </p:sp>
        </p:grpSp>
        <p:sp>
          <p:nvSpPr>
            <p:cNvPr id="384" name="TextBox 345">
              <a:extLst>
                <a:ext uri="{FF2B5EF4-FFF2-40B4-BE49-F238E27FC236}">
                  <a16:creationId xmlns:a16="http://schemas.microsoft.com/office/drawing/2014/main" id="{A62192AF-0F94-A14F-DEAC-7CF2BB891457}"/>
                </a:ext>
              </a:extLst>
            </p:cNvPr>
            <p:cNvSpPr txBox="1"/>
            <p:nvPr/>
          </p:nvSpPr>
          <p:spPr>
            <a:xfrm>
              <a:off x="5196776" y="2251233"/>
              <a:ext cx="680988" cy="396085"/>
            </a:xfrm>
            <a:prstGeom prst="rect">
              <a:avLst/>
            </a:prstGeom>
            <a:noFill/>
          </p:spPr>
          <p:txBody>
            <a:bodyPr wrap="none" rtlCol="0">
              <a:spAutoFit/>
            </a:bodyPr>
            <a:lstStyle/>
            <a:p>
              <a:pPr algn="ctr"/>
              <a:r>
                <a:rPr lang="ja-JP" altLang="en-US" sz="1600" dirty="0">
                  <a:latin typeface="Meiryo UI" panose="020B0604030504040204" pitchFamily="50" charset="-128"/>
                  <a:ea typeface="Meiryo UI" panose="020B0604030504040204" pitchFamily="50" charset="-128"/>
                  <a:cs typeface="Oracle Sans"/>
                  <a:sym typeface="Oracle Sans"/>
                  <a:rtl val="0"/>
                </a:rPr>
                <a:t>管理者</a:t>
              </a:r>
              <a:endParaRPr lang="en-US" altLang="ja-JP" sz="1600" dirty="0">
                <a:latin typeface="Meiryo UI" panose="020B0604030504040204" pitchFamily="50" charset="-128"/>
                <a:ea typeface="Meiryo UI" panose="020B0604030504040204" pitchFamily="50" charset="-128"/>
                <a:cs typeface="Oracle Sans"/>
                <a:sym typeface="Oracle Sans"/>
                <a:rtl val="0"/>
              </a:endParaRPr>
            </a:p>
            <a:p>
              <a:pPr algn="ctr"/>
              <a:r>
                <a:rPr lang="ja-JP" altLang="en-US" sz="1600" dirty="0">
                  <a:latin typeface="Meiryo UI" panose="020B0604030504040204" pitchFamily="50" charset="-128"/>
                  <a:ea typeface="Meiryo UI" panose="020B0604030504040204" pitchFamily="50" charset="-128"/>
                  <a:cs typeface="Oracle Sans"/>
                  <a:sym typeface="Oracle Sans"/>
                  <a:rtl val="0"/>
                </a:rPr>
                <a:t>（職員）</a:t>
              </a:r>
              <a:endParaRPr lang="en-US" sz="1600" dirty="0">
                <a:latin typeface="Meiryo UI" panose="020B0604030504040204" pitchFamily="50" charset="-128"/>
                <a:ea typeface="Meiryo UI" panose="020B0604030504040204" pitchFamily="50" charset="-128"/>
                <a:cs typeface="Oracle Sans"/>
                <a:sym typeface="Oracle Sans"/>
                <a:rtl val="0"/>
              </a:endParaRPr>
            </a:p>
          </p:txBody>
        </p:sp>
      </p:grpSp>
    </p:spTree>
    <p:extLst>
      <p:ext uri="{BB962C8B-B14F-4D97-AF65-F5344CB8AC3E}">
        <p14:creationId xmlns:p14="http://schemas.microsoft.com/office/powerpoint/2010/main" val="20935859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a:extLst>
              <a:ext uri="{FF2B5EF4-FFF2-40B4-BE49-F238E27FC236}">
                <a16:creationId xmlns:a16="http://schemas.microsoft.com/office/drawing/2014/main" id="{E049118F-B187-055C-E552-611F60B5704C}"/>
              </a:ext>
            </a:extLst>
          </p:cNvPr>
          <p:cNvSpPr/>
          <p:nvPr/>
        </p:nvSpPr>
        <p:spPr>
          <a:xfrm>
            <a:off x="7669658" y="2960848"/>
            <a:ext cx="4361920" cy="4931892"/>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kumimoji="1" lang="zh-TW" altLang="en-US" sz="1600" dirty="0">
                <a:solidFill>
                  <a:schemeClr val="tx1"/>
                </a:solidFill>
                <a:latin typeface="Meiryo UI" panose="020B0604030504040204" pitchFamily="34" charset="-128"/>
                <a:ea typeface="Meiryo UI" panose="020B0604030504040204" pitchFamily="34" charset="-128"/>
              </a:rPr>
              <a:t>外部連携</a:t>
            </a:r>
            <a:r>
              <a:rPr kumimoji="1" lang="en-US" altLang="zh-TW" sz="1600" dirty="0">
                <a:solidFill>
                  <a:schemeClr val="tx1"/>
                </a:solidFill>
                <a:latin typeface="Meiryo UI" panose="020B0604030504040204" pitchFamily="34" charset="-128"/>
                <a:ea typeface="Meiryo UI" panose="020B0604030504040204" pitchFamily="34" charset="-128"/>
              </a:rPr>
              <a:t>_</a:t>
            </a:r>
            <a:r>
              <a:rPr kumimoji="1" lang="zh-TW" altLang="en-US" sz="1600" dirty="0">
                <a:solidFill>
                  <a:schemeClr val="tx1"/>
                </a:solidFill>
                <a:latin typeface="Meiryo UI" panose="020B0604030504040204" pitchFamily="34" charset="-128"/>
                <a:ea typeface="Meiryo UI" panose="020B0604030504040204" pitchFamily="34" charset="-128"/>
              </a:rPr>
              <a:t>申請処理連携機能</a:t>
            </a:r>
            <a:endParaRPr kumimoji="1" lang="ja-JP" altLang="en-US" sz="1600" dirty="0">
              <a:solidFill>
                <a:schemeClr val="tx1"/>
              </a:solidFill>
              <a:latin typeface="Meiryo UI" panose="020B0604030504040204" pitchFamily="34" charset="-128"/>
              <a:ea typeface="Meiryo UI" panose="020B0604030504040204" pitchFamily="34" charset="-128"/>
            </a:endParaRPr>
          </a:p>
        </p:txBody>
      </p:sp>
      <p:sp>
        <p:nvSpPr>
          <p:cNvPr id="3" name="タイトル 2">
            <a:extLst>
              <a:ext uri="{FF2B5EF4-FFF2-40B4-BE49-F238E27FC236}">
                <a16:creationId xmlns:a16="http://schemas.microsoft.com/office/drawing/2014/main" id="{EBBFA350-3A10-E461-7BF3-D25CB6411127}"/>
              </a:ext>
            </a:extLst>
          </p:cNvPr>
          <p:cNvSpPr>
            <a:spLocks noGrp="1"/>
          </p:cNvSpPr>
          <p:nvPr>
            <p:ph type="title"/>
          </p:nvPr>
        </p:nvSpPr>
        <p:spPr/>
        <p:txBody>
          <a:bodyPr>
            <a:normAutofit/>
          </a:bodyPr>
          <a:lstStyle/>
          <a:p>
            <a:r>
              <a:rPr kumimoji="1" lang="en-US" altLang="ja-JP" dirty="0"/>
              <a:t>8-1-8-1.</a:t>
            </a:r>
            <a:r>
              <a:rPr kumimoji="1" lang="zh-TW" altLang="en-US" dirty="0"/>
              <a:t>外部連携</a:t>
            </a:r>
            <a:r>
              <a:rPr kumimoji="1" lang="en-US" altLang="zh-TW" dirty="0"/>
              <a:t>_</a:t>
            </a:r>
            <a:r>
              <a:rPr kumimoji="1" lang="zh-TW" altLang="en-US" dirty="0"/>
              <a:t>申請処理連携機能</a:t>
            </a:r>
            <a:r>
              <a:rPr kumimoji="1" lang="ja-JP" altLang="en-US" dirty="0"/>
              <a:t>（パターン</a:t>
            </a:r>
            <a:r>
              <a:rPr kumimoji="1" lang="en-US" altLang="ja-JP" dirty="0"/>
              <a:t>1 </a:t>
            </a:r>
            <a:r>
              <a:rPr kumimoji="1" lang="ja-JP" altLang="en-US" dirty="0"/>
              <a:t>通常）</a:t>
            </a:r>
          </a:p>
        </p:txBody>
      </p:sp>
      <p:sp>
        <p:nvSpPr>
          <p:cNvPr id="5" name="TextBox 12">
            <a:extLst>
              <a:ext uri="{FF2B5EF4-FFF2-40B4-BE49-F238E27FC236}">
                <a16:creationId xmlns:a16="http://schemas.microsoft.com/office/drawing/2014/main" id="{F2B47A7C-1157-CFDC-8FF9-6CB9E6CA34A4}"/>
              </a:ext>
            </a:extLst>
          </p:cNvPr>
          <p:cNvSpPr txBox="1">
            <a:spLocks noChangeArrowheads="1"/>
          </p:cNvSpPr>
          <p:nvPr/>
        </p:nvSpPr>
        <p:spPr bwMode="auto">
          <a:xfrm>
            <a:off x="2954467" y="5940161"/>
            <a:ext cx="664814" cy="276999"/>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利用</a:t>
            </a:r>
            <a:r>
              <a:rPr lang="en-US" altLang="en-US" sz="1200" dirty="0">
                <a:latin typeface="Meiryo UI" panose="020B0604030504040204" pitchFamily="34" charset="-128"/>
                <a:ea typeface="Meiryo UI" panose="020B0604030504040204" pitchFamily="34" charset="-128"/>
                <a:cs typeface="Arial" panose="020B0604020202020204" pitchFamily="34" charset="0"/>
              </a:rPr>
              <a:t>者</a:t>
            </a:r>
          </a:p>
        </p:txBody>
      </p:sp>
      <p:pic>
        <p:nvPicPr>
          <p:cNvPr id="6" name="Graphic 23">
            <a:extLst>
              <a:ext uri="{FF2B5EF4-FFF2-40B4-BE49-F238E27FC236}">
                <a16:creationId xmlns:a16="http://schemas.microsoft.com/office/drawing/2014/main" id="{41161348-E154-63DF-93EC-44BF98BA3425}"/>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a:stretch/>
        </p:blipFill>
        <p:spPr bwMode="auto">
          <a:xfrm flipH="1">
            <a:off x="3051136" y="5367735"/>
            <a:ext cx="469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34">
            <a:extLst>
              <a:ext uri="{FF2B5EF4-FFF2-40B4-BE49-F238E27FC236}">
                <a16:creationId xmlns:a16="http://schemas.microsoft.com/office/drawing/2014/main" id="{0DC19C46-269D-3DDF-2BBC-3ABDE2408B47}"/>
              </a:ext>
            </a:extLst>
          </p:cNvPr>
          <p:cNvSpPr/>
          <p:nvPr/>
        </p:nvSpPr>
        <p:spPr>
          <a:xfrm>
            <a:off x="13684252" y="4949859"/>
            <a:ext cx="2717287" cy="1039679"/>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Arial" panose="020B0604020202020204" pitchFamily="34" charset="0"/>
              <a:cs typeface="Arial" panose="020B0604020202020204" pitchFamily="34" charset="0"/>
            </a:endParaRPr>
          </a:p>
        </p:txBody>
      </p:sp>
      <p:sp>
        <p:nvSpPr>
          <p:cNvPr id="12" name="Rectangle 134">
            <a:extLst>
              <a:ext uri="{FF2B5EF4-FFF2-40B4-BE49-F238E27FC236}">
                <a16:creationId xmlns:a16="http://schemas.microsoft.com/office/drawing/2014/main" id="{4FA3B8D3-B556-41C0-6023-29FD484F16DA}"/>
              </a:ext>
            </a:extLst>
          </p:cNvPr>
          <p:cNvSpPr/>
          <p:nvPr/>
        </p:nvSpPr>
        <p:spPr>
          <a:xfrm>
            <a:off x="4607382" y="3682684"/>
            <a:ext cx="6822617" cy="3789319"/>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Arial" panose="020B0604020202020204" pitchFamily="34" charset="0"/>
              <a:cs typeface="Arial" panose="020B0604020202020204" pitchFamily="34" charset="0"/>
            </a:endParaRPr>
          </a:p>
        </p:txBody>
      </p:sp>
      <p:sp>
        <p:nvSpPr>
          <p:cNvPr id="13" name="TextBox 20">
            <a:extLst>
              <a:ext uri="{FF2B5EF4-FFF2-40B4-BE49-F238E27FC236}">
                <a16:creationId xmlns:a16="http://schemas.microsoft.com/office/drawing/2014/main" id="{FBC18602-D452-A50A-8ED7-DF7DAFD17529}"/>
              </a:ext>
            </a:extLst>
          </p:cNvPr>
          <p:cNvSpPr txBox="1">
            <a:spLocks noChangeArrowheads="1"/>
          </p:cNvSpPr>
          <p:nvPr/>
        </p:nvSpPr>
        <p:spPr bwMode="auto">
          <a:xfrm>
            <a:off x="4877037" y="3800783"/>
            <a:ext cx="227062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600" dirty="0">
                <a:latin typeface="Arial" panose="020B0604020202020204" pitchFamily="34" charset="0"/>
                <a:ea typeface="Meiryo UI" panose="020B0604030504040204" pitchFamily="34" charset="-128"/>
                <a:cs typeface="Arial" panose="020B0604020202020204" pitchFamily="34" charset="0"/>
              </a:rPr>
              <a:t>連携機能</a:t>
            </a:r>
            <a:endParaRPr lang="en-US" altLang="ja-JP" sz="1600" dirty="0">
              <a:latin typeface="Arial" panose="020B0604020202020204" pitchFamily="34" charset="0"/>
              <a:ea typeface="Meiryo UI" panose="020B0604030504040204" pitchFamily="34" charset="-128"/>
              <a:cs typeface="Arial" panose="020B0604020202020204" pitchFamily="34" charset="0"/>
            </a:endParaRPr>
          </a:p>
          <a:p>
            <a:pPr algn="ctr" eaLnBrk="1" hangingPunct="1"/>
            <a:endParaRPr lang="en-US" altLang="ja-JP" sz="1100" dirty="0">
              <a:latin typeface="Arial" panose="020B0604020202020204" pitchFamily="34" charset="0"/>
              <a:ea typeface="Meiryo UI" panose="020B0604030504040204" pitchFamily="34" charset="-128"/>
              <a:cs typeface="Arial" panose="020B0604020202020204" pitchFamily="34" charset="0"/>
            </a:endParaRPr>
          </a:p>
          <a:p>
            <a:pPr algn="ctr"/>
            <a:r>
              <a:rPr lang="ja-JP" altLang="en-US" sz="1100" dirty="0"/>
              <a:t>外部連携を必要とする機能</a:t>
            </a:r>
            <a:endParaRPr lang="ja-JP" altLang="ja-JP" sz="1100" dirty="0"/>
          </a:p>
          <a:p>
            <a:pPr algn="ctr" eaLnBrk="1" hangingPunct="1"/>
            <a:endParaRPr lang="en-US" altLang="ja-JP" sz="1600" dirty="0">
              <a:latin typeface="Arial" panose="020B0604020202020204" pitchFamily="34" charset="0"/>
              <a:ea typeface="Meiryo UI" panose="020B0604030504040204" pitchFamily="34" charset="-128"/>
              <a:cs typeface="Arial" panose="020B0604020202020204" pitchFamily="34" charset="0"/>
            </a:endParaRPr>
          </a:p>
          <a:p>
            <a:pPr algn="ctr" eaLnBrk="1" hangingPunct="1"/>
            <a:endParaRPr lang="en-US" altLang="ja-JP" sz="1600" dirty="0">
              <a:latin typeface="Arial" panose="020B0604020202020204" pitchFamily="34" charset="0"/>
              <a:ea typeface="Meiryo UI" panose="020B0604030504040204" pitchFamily="34" charset="-128"/>
              <a:cs typeface="Arial" panose="020B0604020202020204" pitchFamily="34" charset="0"/>
            </a:endParaRPr>
          </a:p>
        </p:txBody>
      </p:sp>
      <p:sp>
        <p:nvSpPr>
          <p:cNvPr id="14" name="TextBox 20">
            <a:extLst>
              <a:ext uri="{FF2B5EF4-FFF2-40B4-BE49-F238E27FC236}">
                <a16:creationId xmlns:a16="http://schemas.microsoft.com/office/drawing/2014/main" id="{9592A7DC-9662-8395-0FE1-55F58C59691E}"/>
              </a:ext>
            </a:extLst>
          </p:cNvPr>
          <p:cNvSpPr txBox="1">
            <a:spLocks noChangeArrowheads="1"/>
          </p:cNvSpPr>
          <p:nvPr/>
        </p:nvSpPr>
        <p:spPr bwMode="auto">
          <a:xfrm>
            <a:off x="4673060" y="4556359"/>
            <a:ext cx="27926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200" dirty="0">
                <a:latin typeface="Arial" panose="020B0604020202020204" pitchFamily="34" charset="0"/>
                <a:ea typeface="Meiryo UI" panose="020B0604030504040204" pitchFamily="34" charset="-128"/>
                <a:cs typeface="Arial" panose="020B0604020202020204" pitchFamily="34" charset="0"/>
              </a:rPr>
              <a:t>例</a:t>
            </a:r>
            <a:endParaRPr lang="en-US" altLang="ja-JP" sz="1200" dirty="0">
              <a:latin typeface="Arial" panose="020B0604020202020204" pitchFamily="34" charset="0"/>
              <a:ea typeface="Meiryo UI" panose="020B0604030504040204" pitchFamily="34" charset="-128"/>
              <a:cs typeface="Arial" panose="020B0604020202020204" pitchFamily="34" charset="0"/>
            </a:endParaRPr>
          </a:p>
          <a:p>
            <a:pPr marL="285750" indent="-285750" eaLnBrk="1" hangingPunct="1">
              <a:buFont typeface="Arial" panose="020B0604020202020204" pitchFamily="34" charset="0"/>
              <a:buChar char="•"/>
            </a:pPr>
            <a:r>
              <a:rPr lang="ja-JP" altLang="en-US" sz="1200" dirty="0">
                <a:latin typeface="Meiryo UI" panose="020B0604030504040204" pitchFamily="34" charset="-128"/>
                <a:ea typeface="Meiryo UI" panose="020B0604030504040204" pitchFamily="34" charset="-128"/>
                <a:cs typeface="Amazon Ember" panose="020B0603020204020204" pitchFamily="34" charset="0"/>
              </a:rPr>
              <a:t>申請・届出</a:t>
            </a:r>
            <a:r>
              <a:rPr lang="en-US" altLang="ja-JP" sz="12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200" dirty="0">
                <a:latin typeface="Meiryo UI" panose="020B0604030504040204" pitchFamily="34" charset="-128"/>
                <a:ea typeface="Meiryo UI" panose="020B0604030504040204" pitchFamily="34" charset="-128"/>
                <a:cs typeface="Amazon Ember" panose="020B0603020204020204" pitchFamily="34" charset="0"/>
              </a:rPr>
              <a:t>申請・届出機能</a:t>
            </a:r>
            <a:endParaRPr lang="en-US" altLang="ja-JP" sz="12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a:buFont typeface="Arial" panose="020B0604020202020204" pitchFamily="34" charset="0"/>
              <a:buChar char="•"/>
            </a:pPr>
            <a:r>
              <a:rPr lang="ja-JP" altLang="en-US" sz="1200" dirty="0">
                <a:latin typeface="Meiryo UI" panose="020B0604030504040204" pitchFamily="34" charset="-128"/>
                <a:ea typeface="Meiryo UI" panose="020B0604030504040204" pitchFamily="34" charset="-128"/>
                <a:cs typeface="Amazon Ember" panose="020B0603020204020204" pitchFamily="34" charset="0"/>
              </a:rPr>
              <a:t>申請・届出</a:t>
            </a:r>
            <a:r>
              <a:rPr lang="en-US" altLang="ja-JP" sz="12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200" dirty="0">
                <a:latin typeface="Meiryo UI" panose="020B0604030504040204" pitchFamily="34" charset="-128"/>
                <a:ea typeface="Meiryo UI" panose="020B0604030504040204" pitchFamily="34" charset="-128"/>
                <a:cs typeface="Amazon Ember" panose="020B0603020204020204" pitchFamily="34" charset="0"/>
              </a:rPr>
              <a:t>電子決済機能</a:t>
            </a:r>
          </a:p>
        </p:txBody>
      </p:sp>
      <p:cxnSp>
        <p:nvCxnSpPr>
          <p:cNvPr id="17" name="直線矢印コネクタ 16">
            <a:extLst>
              <a:ext uri="{FF2B5EF4-FFF2-40B4-BE49-F238E27FC236}">
                <a16:creationId xmlns:a16="http://schemas.microsoft.com/office/drawing/2014/main" id="{83C0DA46-E4A2-8E06-A9F6-D94B07FC5BBF}"/>
              </a:ext>
            </a:extLst>
          </p:cNvPr>
          <p:cNvCxnSpPr>
            <a:cxnSpLocks/>
          </p:cNvCxnSpPr>
          <p:nvPr/>
        </p:nvCxnSpPr>
        <p:spPr>
          <a:xfrm>
            <a:off x="3553120" y="5602685"/>
            <a:ext cx="96142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正方形/長方形 19">
            <a:extLst>
              <a:ext uri="{FF2B5EF4-FFF2-40B4-BE49-F238E27FC236}">
                <a16:creationId xmlns:a16="http://schemas.microsoft.com/office/drawing/2014/main" id="{C8B5E6EF-617A-E462-436E-9B9B6959BEEC}"/>
              </a:ext>
            </a:extLst>
          </p:cNvPr>
          <p:cNvSpPr/>
          <p:nvPr/>
        </p:nvSpPr>
        <p:spPr>
          <a:xfrm>
            <a:off x="3963123" y="2232335"/>
            <a:ext cx="8790349" cy="6708466"/>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34" charset="-128"/>
              <a:ea typeface="Meiryo UI" panose="020B0604030504040204" pitchFamily="34" charset="-128"/>
            </a:endParaRPr>
          </a:p>
        </p:txBody>
      </p:sp>
      <p:pic>
        <p:nvPicPr>
          <p:cNvPr id="21" name="OTag">
            <a:extLst>
              <a:ext uri="{FF2B5EF4-FFF2-40B4-BE49-F238E27FC236}">
                <a16:creationId xmlns:a16="http://schemas.microsoft.com/office/drawing/2014/main" id="{24AE4AB2-480B-81D5-1CF1-1AB0903649E5}"/>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979545" y="2232334"/>
            <a:ext cx="502920" cy="502920"/>
          </a:xfrm>
          <a:prstGeom prst="rect">
            <a:avLst/>
          </a:prstGeom>
        </p:spPr>
      </p:pic>
      <p:cxnSp>
        <p:nvCxnSpPr>
          <p:cNvPr id="76" name="直線矢印コネクタ 75">
            <a:extLst>
              <a:ext uri="{FF2B5EF4-FFF2-40B4-BE49-F238E27FC236}">
                <a16:creationId xmlns:a16="http://schemas.microsoft.com/office/drawing/2014/main" id="{7BC57302-8387-2865-5B48-59FE5118B735}"/>
              </a:ext>
            </a:extLst>
          </p:cNvPr>
          <p:cNvCxnSpPr>
            <a:cxnSpLocks/>
          </p:cNvCxnSpPr>
          <p:nvPr/>
        </p:nvCxnSpPr>
        <p:spPr>
          <a:xfrm flipH="1">
            <a:off x="9000331" y="5464914"/>
            <a:ext cx="4683921" cy="0"/>
          </a:xfrm>
          <a:prstGeom prst="straightConnector1">
            <a:avLst/>
          </a:prstGeom>
          <a:ln>
            <a:headEnd type="triangle"/>
            <a:tailEnd type="none"/>
          </a:ln>
        </p:spPr>
        <p:style>
          <a:lnRef idx="1">
            <a:schemeClr val="dk1"/>
          </a:lnRef>
          <a:fillRef idx="0">
            <a:schemeClr val="dk1"/>
          </a:fillRef>
          <a:effectRef idx="0">
            <a:schemeClr val="dk1"/>
          </a:effectRef>
          <a:fontRef idx="minor">
            <a:schemeClr val="tx1"/>
          </a:fontRef>
        </p:style>
      </p:cxnSp>
      <p:sp>
        <p:nvSpPr>
          <p:cNvPr id="83" name="円/楕円 18">
            <a:extLst>
              <a:ext uri="{FF2B5EF4-FFF2-40B4-BE49-F238E27FC236}">
                <a16:creationId xmlns:a16="http://schemas.microsoft.com/office/drawing/2014/main" id="{530A792A-14F7-2D7E-91F1-B038D9DB7D04}"/>
              </a:ext>
            </a:extLst>
          </p:cNvPr>
          <p:cNvSpPr/>
          <p:nvPr/>
        </p:nvSpPr>
        <p:spPr>
          <a:xfrm>
            <a:off x="9490603" y="4764601"/>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2</a:t>
            </a:r>
            <a:endParaRPr kumimoji="1" lang="ja-JP" altLang="en-US" sz="1600" dirty="0"/>
          </a:p>
        </p:txBody>
      </p:sp>
      <p:sp>
        <p:nvSpPr>
          <p:cNvPr id="84" name="円/楕円 19">
            <a:extLst>
              <a:ext uri="{FF2B5EF4-FFF2-40B4-BE49-F238E27FC236}">
                <a16:creationId xmlns:a16="http://schemas.microsoft.com/office/drawing/2014/main" id="{6F1E7510-C49E-AF93-A3A0-672947E8FDB8}"/>
              </a:ext>
            </a:extLst>
          </p:cNvPr>
          <p:cNvSpPr/>
          <p:nvPr/>
        </p:nvSpPr>
        <p:spPr>
          <a:xfrm>
            <a:off x="4077879" y="5135590"/>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1</a:t>
            </a:r>
          </a:p>
        </p:txBody>
      </p:sp>
      <p:sp>
        <p:nvSpPr>
          <p:cNvPr id="39" name="TextBox 12">
            <a:extLst>
              <a:ext uri="{FF2B5EF4-FFF2-40B4-BE49-F238E27FC236}">
                <a16:creationId xmlns:a16="http://schemas.microsoft.com/office/drawing/2014/main" id="{68E2DF02-C688-4311-831F-1938487414CC}"/>
              </a:ext>
            </a:extLst>
          </p:cNvPr>
          <p:cNvSpPr txBox="1">
            <a:spLocks noChangeArrowheads="1"/>
          </p:cNvSpPr>
          <p:nvPr/>
        </p:nvSpPr>
        <p:spPr bwMode="auto">
          <a:xfrm>
            <a:off x="4499614" y="2345294"/>
            <a:ext cx="513281"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OCI</a:t>
            </a:r>
          </a:p>
        </p:txBody>
      </p:sp>
      <p:grpSp>
        <p:nvGrpSpPr>
          <p:cNvPr id="11" name="グループ化 10">
            <a:extLst>
              <a:ext uri="{FF2B5EF4-FFF2-40B4-BE49-F238E27FC236}">
                <a16:creationId xmlns:a16="http://schemas.microsoft.com/office/drawing/2014/main" id="{15AE0887-9C03-15A8-1363-D24194415813}"/>
              </a:ext>
            </a:extLst>
          </p:cNvPr>
          <p:cNvGrpSpPr/>
          <p:nvPr/>
        </p:nvGrpSpPr>
        <p:grpSpPr>
          <a:xfrm>
            <a:off x="8196513" y="5206865"/>
            <a:ext cx="1027845" cy="707522"/>
            <a:chOff x="8863752" y="3747819"/>
            <a:chExt cx="1027845" cy="707522"/>
          </a:xfrm>
        </p:grpSpPr>
        <p:pic>
          <p:nvPicPr>
            <p:cNvPr id="7" name="グラフィックス 6">
              <a:extLst>
                <a:ext uri="{FF2B5EF4-FFF2-40B4-BE49-F238E27FC236}">
                  <a16:creationId xmlns:a16="http://schemas.microsoft.com/office/drawing/2014/main" id="{8AD08AD3-9E27-236D-13A7-0F91ACF887B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87173" y="3747819"/>
              <a:ext cx="381000" cy="381000"/>
            </a:xfrm>
            <a:prstGeom prst="rect">
              <a:avLst/>
            </a:prstGeom>
          </p:spPr>
        </p:pic>
        <p:sp>
          <p:nvSpPr>
            <p:cNvPr id="8" name="TextBox 12">
              <a:extLst>
                <a:ext uri="{FF2B5EF4-FFF2-40B4-BE49-F238E27FC236}">
                  <a16:creationId xmlns:a16="http://schemas.microsoft.com/office/drawing/2014/main" id="{7F75E87F-92F4-5EA5-3DB1-0259D88E0C28}"/>
                </a:ext>
              </a:extLst>
            </p:cNvPr>
            <p:cNvSpPr txBox="1">
              <a:spLocks noChangeArrowheads="1"/>
            </p:cNvSpPr>
            <p:nvPr/>
          </p:nvSpPr>
          <p:spPr bwMode="auto">
            <a:xfrm>
              <a:off x="8863752" y="4147564"/>
              <a:ext cx="1027845"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Container</a:t>
              </a:r>
            </a:p>
          </p:txBody>
        </p:sp>
      </p:grpSp>
      <p:grpSp>
        <p:nvGrpSpPr>
          <p:cNvPr id="2" name="グループ化 1">
            <a:extLst>
              <a:ext uri="{FF2B5EF4-FFF2-40B4-BE49-F238E27FC236}">
                <a16:creationId xmlns:a16="http://schemas.microsoft.com/office/drawing/2014/main" id="{38218834-4728-B18C-569A-A973C787F200}"/>
              </a:ext>
            </a:extLst>
          </p:cNvPr>
          <p:cNvGrpSpPr/>
          <p:nvPr/>
        </p:nvGrpSpPr>
        <p:grpSpPr>
          <a:xfrm>
            <a:off x="8219600" y="6441045"/>
            <a:ext cx="946092" cy="1007498"/>
            <a:chOff x="9453418" y="6212782"/>
            <a:chExt cx="946092" cy="1007498"/>
          </a:xfrm>
        </p:grpSpPr>
        <p:pic>
          <p:nvPicPr>
            <p:cNvPr id="15" name="グラフィックス 14">
              <a:extLst>
                <a:ext uri="{FF2B5EF4-FFF2-40B4-BE49-F238E27FC236}">
                  <a16:creationId xmlns:a16="http://schemas.microsoft.com/office/drawing/2014/main" id="{5FF70FB9-6769-FF84-2559-0F8C83BBA3A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26439" y="6212782"/>
              <a:ext cx="400050" cy="409575"/>
            </a:xfrm>
            <a:prstGeom prst="rect">
              <a:avLst/>
            </a:prstGeom>
          </p:spPr>
        </p:pic>
        <p:sp>
          <p:nvSpPr>
            <p:cNvPr id="16" name="TextBox 12">
              <a:extLst>
                <a:ext uri="{FF2B5EF4-FFF2-40B4-BE49-F238E27FC236}">
                  <a16:creationId xmlns:a16="http://schemas.microsoft.com/office/drawing/2014/main" id="{A97D4156-E8FC-E96D-F706-F0A5BC800D4C}"/>
                </a:ext>
              </a:extLst>
            </p:cNvPr>
            <p:cNvSpPr txBox="1">
              <a:spLocks noChangeArrowheads="1"/>
            </p:cNvSpPr>
            <p:nvPr/>
          </p:nvSpPr>
          <p:spPr bwMode="auto">
            <a:xfrm>
              <a:off x="9453418" y="6697060"/>
              <a:ext cx="946092"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API</a:t>
              </a:r>
              <a:br>
                <a:rPr lang="en-US" altLang="en-US" sz="1400" dirty="0">
                  <a:latin typeface="Meiryo UI" panose="020B0604030504040204" pitchFamily="34" charset="-128"/>
                  <a:ea typeface="Meiryo UI" panose="020B0604030504040204" pitchFamily="34" charset="-128"/>
                  <a:cs typeface="Amazon Ember" panose="020B0603020204020204" pitchFamily="34" charset="0"/>
                </a:rPr>
              </a:br>
              <a:r>
                <a:rPr lang="en-US" altLang="en-US" sz="1400" dirty="0">
                  <a:latin typeface="Meiryo UI" panose="020B0604030504040204" pitchFamily="34" charset="-128"/>
                  <a:ea typeface="Meiryo UI" panose="020B0604030504040204" pitchFamily="34" charset="-128"/>
                  <a:cs typeface="Amazon Ember" panose="020B0603020204020204" pitchFamily="34" charset="0"/>
                </a:rPr>
                <a:t>Gateway</a:t>
              </a:r>
            </a:p>
          </p:txBody>
        </p:sp>
      </p:grpSp>
      <p:grpSp>
        <p:nvGrpSpPr>
          <p:cNvPr id="32" name="グループ化 31">
            <a:extLst>
              <a:ext uri="{FF2B5EF4-FFF2-40B4-BE49-F238E27FC236}">
                <a16:creationId xmlns:a16="http://schemas.microsoft.com/office/drawing/2014/main" id="{7A18745C-75C0-DBE1-4012-16D0C629D6B6}"/>
              </a:ext>
            </a:extLst>
          </p:cNvPr>
          <p:cNvGrpSpPr/>
          <p:nvPr/>
        </p:nvGrpSpPr>
        <p:grpSpPr>
          <a:xfrm>
            <a:off x="10168959" y="6456973"/>
            <a:ext cx="1019831" cy="787293"/>
            <a:chOff x="10201416" y="6217544"/>
            <a:chExt cx="1019831" cy="787293"/>
          </a:xfrm>
        </p:grpSpPr>
        <p:pic>
          <p:nvPicPr>
            <p:cNvPr id="18" name="グラフィックス 17">
              <a:extLst>
                <a:ext uri="{FF2B5EF4-FFF2-40B4-BE49-F238E27FC236}">
                  <a16:creationId xmlns:a16="http://schemas.microsoft.com/office/drawing/2014/main" id="{F17ADBBD-0B5C-55FF-F338-CB348D6D12F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511309" y="6217544"/>
              <a:ext cx="400050" cy="400050"/>
            </a:xfrm>
            <a:prstGeom prst="rect">
              <a:avLst/>
            </a:prstGeom>
          </p:spPr>
        </p:pic>
        <p:sp>
          <p:nvSpPr>
            <p:cNvPr id="22" name="TextBox 12">
              <a:extLst>
                <a:ext uri="{FF2B5EF4-FFF2-40B4-BE49-F238E27FC236}">
                  <a16:creationId xmlns:a16="http://schemas.microsoft.com/office/drawing/2014/main" id="{49EB8CC4-06F3-50BE-1B4F-FDC4DACF0280}"/>
                </a:ext>
              </a:extLst>
            </p:cNvPr>
            <p:cNvSpPr txBox="1">
              <a:spLocks noChangeArrowheads="1"/>
            </p:cNvSpPr>
            <p:nvPr/>
          </p:nvSpPr>
          <p:spPr bwMode="auto">
            <a:xfrm>
              <a:off x="10201416" y="6697060"/>
              <a:ext cx="1019831"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Functions</a:t>
              </a:r>
            </a:p>
          </p:txBody>
        </p:sp>
      </p:grpSp>
      <p:cxnSp>
        <p:nvCxnSpPr>
          <p:cNvPr id="23" name="直線矢印コネクタ 22">
            <a:extLst>
              <a:ext uri="{FF2B5EF4-FFF2-40B4-BE49-F238E27FC236}">
                <a16:creationId xmlns:a16="http://schemas.microsoft.com/office/drawing/2014/main" id="{71C4175A-4DA2-DF3F-2F25-27CF0D1CFA3C}"/>
              </a:ext>
            </a:extLst>
          </p:cNvPr>
          <p:cNvCxnSpPr>
            <a:cxnSpLocks/>
          </p:cNvCxnSpPr>
          <p:nvPr/>
        </p:nvCxnSpPr>
        <p:spPr>
          <a:xfrm>
            <a:off x="8688758" y="5886374"/>
            <a:ext cx="0" cy="5008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直線矢印コネクタ 40">
            <a:extLst>
              <a:ext uri="{FF2B5EF4-FFF2-40B4-BE49-F238E27FC236}">
                <a16:creationId xmlns:a16="http://schemas.microsoft.com/office/drawing/2014/main" id="{7EDBAEC9-AA24-4556-2344-887EEBD779D1}"/>
              </a:ext>
            </a:extLst>
          </p:cNvPr>
          <p:cNvCxnSpPr>
            <a:cxnSpLocks/>
          </p:cNvCxnSpPr>
          <p:nvPr/>
        </p:nvCxnSpPr>
        <p:spPr>
          <a:xfrm>
            <a:off x="9165692" y="6690200"/>
            <a:ext cx="105311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7" name="TextBox 20">
            <a:extLst>
              <a:ext uri="{FF2B5EF4-FFF2-40B4-BE49-F238E27FC236}">
                <a16:creationId xmlns:a16="http://schemas.microsoft.com/office/drawing/2014/main" id="{4BEEC7AE-5BEC-92FC-860A-03BC25A30EF7}"/>
              </a:ext>
            </a:extLst>
          </p:cNvPr>
          <p:cNvSpPr txBox="1">
            <a:spLocks noChangeArrowheads="1"/>
          </p:cNvSpPr>
          <p:nvPr/>
        </p:nvSpPr>
        <p:spPr bwMode="auto">
          <a:xfrm>
            <a:off x="14019365" y="5260082"/>
            <a:ext cx="204706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600" dirty="0">
                <a:latin typeface="Arial" panose="020B0604020202020204" pitchFamily="34" charset="0"/>
                <a:ea typeface="Meiryo UI" panose="020B0604030504040204" pitchFamily="34" charset="-128"/>
                <a:cs typeface="Arial" panose="020B0604020202020204" pitchFamily="34" charset="0"/>
              </a:rPr>
              <a:t>外部システム</a:t>
            </a:r>
            <a:endParaRPr lang="en-US" altLang="ja-JP" sz="1100" dirty="0">
              <a:latin typeface="Arial" panose="020B0604020202020204" pitchFamily="34" charset="0"/>
              <a:ea typeface="Meiryo UI" panose="020B0604030504040204" pitchFamily="34" charset="-128"/>
              <a:cs typeface="Arial" panose="020B0604020202020204" pitchFamily="34" charset="0"/>
            </a:endParaRPr>
          </a:p>
          <a:p>
            <a:pPr algn="ctr"/>
            <a:r>
              <a:rPr lang="ja-JP" altLang="en-US" sz="1100" dirty="0">
                <a:latin typeface="Arial" panose="020B0604020202020204" pitchFamily="34" charset="0"/>
                <a:ea typeface="Meiryo UI" panose="020B0604030504040204" pitchFamily="34" charset="-128"/>
                <a:cs typeface="Arial" panose="020B0604020202020204" pitchFamily="34" charset="0"/>
              </a:rPr>
              <a:t>外部へ</a:t>
            </a:r>
            <a:r>
              <a:rPr lang="en-US" altLang="ja-JP" sz="1100" dirty="0">
                <a:latin typeface="Arial" panose="020B0604020202020204" pitchFamily="34" charset="0"/>
                <a:ea typeface="Meiryo UI" panose="020B0604030504040204" pitchFamily="34" charset="-128"/>
                <a:cs typeface="Arial" panose="020B0604020202020204" pitchFamily="34" charset="0"/>
              </a:rPr>
              <a:t>API</a:t>
            </a:r>
            <a:r>
              <a:rPr lang="ja-JP" altLang="en-US" sz="1100" dirty="0">
                <a:latin typeface="Arial" panose="020B0604020202020204" pitchFamily="34" charset="0"/>
                <a:ea typeface="Meiryo UI" panose="020B0604030504040204" pitchFamily="34" charset="-128"/>
                <a:cs typeface="Arial" panose="020B0604020202020204" pitchFamily="34" charset="0"/>
              </a:rPr>
              <a:t>を提供するシステム</a:t>
            </a:r>
            <a:endParaRPr lang="en-US" altLang="ja-JP" sz="1100" dirty="0">
              <a:latin typeface="Arial" panose="020B0604020202020204" pitchFamily="34" charset="0"/>
              <a:ea typeface="Meiryo UI" panose="020B0604030504040204" pitchFamily="34" charset="-128"/>
              <a:cs typeface="Arial" panose="020B0604020202020204" pitchFamily="34" charset="0"/>
            </a:endParaRPr>
          </a:p>
        </p:txBody>
      </p:sp>
      <p:grpSp>
        <p:nvGrpSpPr>
          <p:cNvPr id="27" name="グループ化 26">
            <a:extLst>
              <a:ext uri="{FF2B5EF4-FFF2-40B4-BE49-F238E27FC236}">
                <a16:creationId xmlns:a16="http://schemas.microsoft.com/office/drawing/2014/main" id="{B4E249B9-2798-E5A4-2384-E1670395EBAC}"/>
              </a:ext>
            </a:extLst>
          </p:cNvPr>
          <p:cNvGrpSpPr/>
          <p:nvPr/>
        </p:nvGrpSpPr>
        <p:grpSpPr>
          <a:xfrm>
            <a:off x="8355603" y="3980940"/>
            <a:ext cx="644728" cy="751564"/>
            <a:chOff x="10092920" y="5299554"/>
            <a:chExt cx="644728" cy="751564"/>
          </a:xfrm>
        </p:grpSpPr>
        <p:pic>
          <p:nvPicPr>
            <p:cNvPr id="28" name="グラフィックス 12">
              <a:extLst>
                <a:ext uri="{FF2B5EF4-FFF2-40B4-BE49-F238E27FC236}">
                  <a16:creationId xmlns:a16="http://schemas.microsoft.com/office/drawing/2014/main" id="{FCBCBCF9-E043-627E-FFB5-E766AD38B61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215259" y="5299554"/>
              <a:ext cx="400050" cy="400050"/>
            </a:xfrm>
            <a:prstGeom prst="rect">
              <a:avLst/>
            </a:prstGeom>
          </p:spPr>
        </p:pic>
        <p:sp>
          <p:nvSpPr>
            <p:cNvPr id="29" name="TextBox 12">
              <a:extLst>
                <a:ext uri="{FF2B5EF4-FFF2-40B4-BE49-F238E27FC236}">
                  <a16:creationId xmlns:a16="http://schemas.microsoft.com/office/drawing/2014/main" id="{485AC0E0-FB12-6327-F9CB-79A470433249}"/>
                </a:ext>
              </a:extLst>
            </p:cNvPr>
            <p:cNvSpPr txBox="1">
              <a:spLocks noChangeArrowheads="1"/>
            </p:cNvSpPr>
            <p:nvPr/>
          </p:nvSpPr>
          <p:spPr bwMode="auto">
            <a:xfrm>
              <a:off x="10092920" y="5743341"/>
              <a:ext cx="644728"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APEX</a:t>
              </a:r>
            </a:p>
          </p:txBody>
        </p:sp>
      </p:grpSp>
      <p:cxnSp>
        <p:nvCxnSpPr>
          <p:cNvPr id="4" name="直線矢印コネクタ 3">
            <a:extLst>
              <a:ext uri="{FF2B5EF4-FFF2-40B4-BE49-F238E27FC236}">
                <a16:creationId xmlns:a16="http://schemas.microsoft.com/office/drawing/2014/main" id="{33427B2A-0F82-38A5-FDF7-399BFF490207}"/>
              </a:ext>
            </a:extLst>
          </p:cNvPr>
          <p:cNvCxnSpPr>
            <a:cxnSpLocks/>
            <a:stCxn id="28" idx="3"/>
            <a:endCxn id="10" idx="1"/>
          </p:cNvCxnSpPr>
          <p:nvPr/>
        </p:nvCxnSpPr>
        <p:spPr>
          <a:xfrm>
            <a:off x="8877992" y="4180965"/>
            <a:ext cx="4806260" cy="1288734"/>
          </a:xfrm>
          <a:prstGeom prst="bentConnector3">
            <a:avLst>
              <a:gd name="adj1" fmla="val 86861"/>
            </a:avLst>
          </a:prstGeom>
          <a:ln>
            <a:tailEnd type="triangle"/>
          </a:ln>
        </p:spPr>
        <p:style>
          <a:lnRef idx="1">
            <a:schemeClr val="dk1"/>
          </a:lnRef>
          <a:fillRef idx="0">
            <a:schemeClr val="dk1"/>
          </a:fillRef>
          <a:effectRef idx="0">
            <a:schemeClr val="dk1"/>
          </a:effectRef>
          <a:fontRef idx="minor">
            <a:schemeClr val="tx1"/>
          </a:fontRef>
        </p:style>
      </p:cxnSp>
      <p:cxnSp>
        <p:nvCxnSpPr>
          <p:cNvPr id="33" name="直線矢印コネクタ 32">
            <a:extLst>
              <a:ext uri="{FF2B5EF4-FFF2-40B4-BE49-F238E27FC236}">
                <a16:creationId xmlns:a16="http://schemas.microsoft.com/office/drawing/2014/main" id="{9983DACE-898D-1900-7871-694B588CC530}"/>
              </a:ext>
            </a:extLst>
          </p:cNvPr>
          <p:cNvCxnSpPr>
            <a:cxnSpLocks/>
            <a:endCxn id="10" idx="1"/>
          </p:cNvCxnSpPr>
          <p:nvPr/>
        </p:nvCxnSpPr>
        <p:spPr>
          <a:xfrm flipV="1">
            <a:off x="10978463" y="5469699"/>
            <a:ext cx="2705789" cy="1220501"/>
          </a:xfrm>
          <a:prstGeom prst="bentConnector3">
            <a:avLst>
              <a:gd name="adj1" fmla="val 77168"/>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225175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BBFA350-3A10-E461-7BF3-D25CB6411127}"/>
              </a:ext>
            </a:extLst>
          </p:cNvPr>
          <p:cNvSpPr>
            <a:spLocks noGrp="1"/>
          </p:cNvSpPr>
          <p:nvPr>
            <p:ph type="title"/>
          </p:nvPr>
        </p:nvSpPr>
        <p:spPr/>
        <p:txBody>
          <a:bodyPr>
            <a:normAutofit/>
          </a:bodyPr>
          <a:lstStyle/>
          <a:p>
            <a:r>
              <a:rPr kumimoji="1" lang="en-US" altLang="ja-JP" dirty="0"/>
              <a:t>8-1-8-1.</a:t>
            </a:r>
            <a:r>
              <a:rPr kumimoji="1" lang="zh-TW" altLang="en-US" dirty="0"/>
              <a:t>外部連携</a:t>
            </a:r>
            <a:r>
              <a:rPr kumimoji="1" lang="en-US" altLang="zh-TW" dirty="0"/>
              <a:t>_</a:t>
            </a:r>
            <a:r>
              <a:rPr kumimoji="1" lang="zh-TW" altLang="en-US" dirty="0"/>
              <a:t>申請処理連携機能</a:t>
            </a:r>
            <a:r>
              <a:rPr kumimoji="1" lang="ja-JP" altLang="en-US" dirty="0"/>
              <a:t>（パターン</a:t>
            </a:r>
            <a:r>
              <a:rPr kumimoji="1" lang="en-US" altLang="ja-JP" dirty="0"/>
              <a:t>2 SaaS</a:t>
            </a:r>
            <a:r>
              <a:rPr kumimoji="1" lang="ja-JP" altLang="en-US" dirty="0"/>
              <a:t>連携）</a:t>
            </a:r>
          </a:p>
        </p:txBody>
      </p:sp>
      <p:sp>
        <p:nvSpPr>
          <p:cNvPr id="5" name="TextBox 12">
            <a:extLst>
              <a:ext uri="{FF2B5EF4-FFF2-40B4-BE49-F238E27FC236}">
                <a16:creationId xmlns:a16="http://schemas.microsoft.com/office/drawing/2014/main" id="{F2B47A7C-1157-CFDC-8FF9-6CB9E6CA34A4}"/>
              </a:ext>
            </a:extLst>
          </p:cNvPr>
          <p:cNvSpPr txBox="1">
            <a:spLocks noChangeArrowheads="1"/>
          </p:cNvSpPr>
          <p:nvPr/>
        </p:nvSpPr>
        <p:spPr bwMode="auto">
          <a:xfrm>
            <a:off x="2954467" y="5940161"/>
            <a:ext cx="664814" cy="276999"/>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利用</a:t>
            </a:r>
            <a:r>
              <a:rPr lang="en-US" altLang="en-US" sz="1200" dirty="0">
                <a:latin typeface="Meiryo UI" panose="020B0604030504040204" pitchFamily="34" charset="-128"/>
                <a:ea typeface="Meiryo UI" panose="020B0604030504040204" pitchFamily="34" charset="-128"/>
                <a:cs typeface="Arial" panose="020B0604020202020204" pitchFamily="34" charset="0"/>
              </a:rPr>
              <a:t>者</a:t>
            </a:r>
          </a:p>
        </p:txBody>
      </p:sp>
      <p:pic>
        <p:nvPicPr>
          <p:cNvPr id="6" name="Graphic 23">
            <a:extLst>
              <a:ext uri="{FF2B5EF4-FFF2-40B4-BE49-F238E27FC236}">
                <a16:creationId xmlns:a16="http://schemas.microsoft.com/office/drawing/2014/main" id="{41161348-E154-63DF-93EC-44BF98BA3425}"/>
              </a:ext>
            </a:extLst>
          </p:cNvPr>
          <p:cNvPicPr>
            <a:picLocks noChangeAspect="1" noChangeArrowheads="1"/>
          </p:cNvPicPr>
          <p:nvPr/>
        </p:nvPicPr>
        <p:blipFill>
          <a:blip r:embed="rId2">
            <a:extLst>
              <a:ext uri="{96DAC541-7B7A-43D3-8B79-37D633B846F1}">
                <asvg:svgBlip xmlns:asvg="http://schemas.microsoft.com/office/drawing/2016/SVG/main" r:embed="rId3"/>
              </a:ext>
            </a:extLst>
          </a:blip>
          <a:srcRect/>
          <a:stretch/>
        </p:blipFill>
        <p:spPr bwMode="auto">
          <a:xfrm flipH="1">
            <a:off x="3051136" y="5367735"/>
            <a:ext cx="469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34">
            <a:extLst>
              <a:ext uri="{FF2B5EF4-FFF2-40B4-BE49-F238E27FC236}">
                <a16:creationId xmlns:a16="http://schemas.microsoft.com/office/drawing/2014/main" id="{0DC19C46-269D-3DDF-2BBC-3ABDE2408B47}"/>
              </a:ext>
            </a:extLst>
          </p:cNvPr>
          <p:cNvSpPr/>
          <p:nvPr/>
        </p:nvSpPr>
        <p:spPr>
          <a:xfrm>
            <a:off x="13684252" y="4949859"/>
            <a:ext cx="2717287" cy="1039679"/>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Arial" panose="020B0604020202020204" pitchFamily="34" charset="0"/>
              <a:cs typeface="Arial" panose="020B0604020202020204" pitchFamily="34" charset="0"/>
            </a:endParaRPr>
          </a:p>
        </p:txBody>
      </p:sp>
      <p:sp>
        <p:nvSpPr>
          <p:cNvPr id="12" name="Rectangle 134">
            <a:extLst>
              <a:ext uri="{FF2B5EF4-FFF2-40B4-BE49-F238E27FC236}">
                <a16:creationId xmlns:a16="http://schemas.microsoft.com/office/drawing/2014/main" id="{4FA3B8D3-B556-41C0-6023-29FD484F16DA}"/>
              </a:ext>
            </a:extLst>
          </p:cNvPr>
          <p:cNvSpPr/>
          <p:nvPr/>
        </p:nvSpPr>
        <p:spPr>
          <a:xfrm>
            <a:off x="4607383" y="3682684"/>
            <a:ext cx="2643979" cy="3789319"/>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Arial" panose="020B0604020202020204" pitchFamily="34" charset="0"/>
              <a:cs typeface="Arial" panose="020B0604020202020204" pitchFamily="34" charset="0"/>
            </a:endParaRPr>
          </a:p>
        </p:txBody>
      </p:sp>
      <p:sp>
        <p:nvSpPr>
          <p:cNvPr id="13" name="TextBox 20">
            <a:extLst>
              <a:ext uri="{FF2B5EF4-FFF2-40B4-BE49-F238E27FC236}">
                <a16:creationId xmlns:a16="http://schemas.microsoft.com/office/drawing/2014/main" id="{FBC18602-D452-A50A-8ED7-DF7DAFD17529}"/>
              </a:ext>
            </a:extLst>
          </p:cNvPr>
          <p:cNvSpPr txBox="1">
            <a:spLocks noChangeArrowheads="1"/>
          </p:cNvSpPr>
          <p:nvPr/>
        </p:nvSpPr>
        <p:spPr bwMode="auto">
          <a:xfrm>
            <a:off x="4877037" y="3800783"/>
            <a:ext cx="227062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600" dirty="0">
                <a:latin typeface="Arial" panose="020B0604020202020204" pitchFamily="34" charset="0"/>
                <a:ea typeface="Meiryo UI" panose="020B0604030504040204" pitchFamily="34" charset="-128"/>
                <a:cs typeface="Arial" panose="020B0604020202020204" pitchFamily="34" charset="0"/>
              </a:rPr>
              <a:t>連携機能</a:t>
            </a:r>
            <a:endParaRPr lang="en-US" altLang="ja-JP" sz="1600" dirty="0">
              <a:latin typeface="Arial" panose="020B0604020202020204" pitchFamily="34" charset="0"/>
              <a:ea typeface="Meiryo UI" panose="020B0604030504040204" pitchFamily="34" charset="-128"/>
              <a:cs typeface="Arial" panose="020B0604020202020204" pitchFamily="34" charset="0"/>
            </a:endParaRPr>
          </a:p>
          <a:p>
            <a:pPr algn="ctr" eaLnBrk="1" hangingPunct="1"/>
            <a:endParaRPr lang="en-US" altLang="ja-JP" sz="1100" dirty="0">
              <a:latin typeface="Arial" panose="020B0604020202020204" pitchFamily="34" charset="0"/>
              <a:ea typeface="Meiryo UI" panose="020B0604030504040204" pitchFamily="34" charset="-128"/>
              <a:cs typeface="Arial" panose="020B0604020202020204" pitchFamily="34" charset="0"/>
            </a:endParaRPr>
          </a:p>
          <a:p>
            <a:pPr algn="ctr"/>
            <a:r>
              <a:rPr lang="ja-JP" altLang="en-US" sz="1100" dirty="0"/>
              <a:t>外部連携を必要とする機能</a:t>
            </a:r>
            <a:endParaRPr lang="ja-JP" altLang="ja-JP" sz="1100" dirty="0"/>
          </a:p>
          <a:p>
            <a:pPr algn="ctr" eaLnBrk="1" hangingPunct="1"/>
            <a:endParaRPr lang="en-US" altLang="ja-JP" sz="1600" dirty="0">
              <a:latin typeface="Arial" panose="020B0604020202020204" pitchFamily="34" charset="0"/>
              <a:ea typeface="Meiryo UI" panose="020B0604030504040204" pitchFamily="34" charset="-128"/>
              <a:cs typeface="Arial" panose="020B0604020202020204" pitchFamily="34" charset="0"/>
            </a:endParaRPr>
          </a:p>
          <a:p>
            <a:pPr algn="ctr" eaLnBrk="1" hangingPunct="1"/>
            <a:endParaRPr lang="en-US" altLang="ja-JP" sz="1600" dirty="0">
              <a:latin typeface="Arial" panose="020B0604020202020204" pitchFamily="34" charset="0"/>
              <a:ea typeface="Meiryo UI" panose="020B0604030504040204" pitchFamily="34" charset="-128"/>
              <a:cs typeface="Arial" panose="020B0604020202020204" pitchFamily="34" charset="0"/>
            </a:endParaRPr>
          </a:p>
        </p:txBody>
      </p:sp>
      <p:sp>
        <p:nvSpPr>
          <p:cNvPr id="14" name="TextBox 20">
            <a:extLst>
              <a:ext uri="{FF2B5EF4-FFF2-40B4-BE49-F238E27FC236}">
                <a16:creationId xmlns:a16="http://schemas.microsoft.com/office/drawing/2014/main" id="{9592A7DC-9662-8395-0FE1-55F58C59691E}"/>
              </a:ext>
            </a:extLst>
          </p:cNvPr>
          <p:cNvSpPr txBox="1">
            <a:spLocks noChangeArrowheads="1"/>
          </p:cNvSpPr>
          <p:nvPr/>
        </p:nvSpPr>
        <p:spPr bwMode="auto">
          <a:xfrm>
            <a:off x="4673060" y="4556359"/>
            <a:ext cx="27926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200" dirty="0">
                <a:latin typeface="Arial" panose="020B0604020202020204" pitchFamily="34" charset="0"/>
                <a:ea typeface="Meiryo UI" panose="020B0604030504040204" pitchFamily="34" charset="-128"/>
                <a:cs typeface="Arial" panose="020B0604020202020204" pitchFamily="34" charset="0"/>
              </a:rPr>
              <a:t>例</a:t>
            </a:r>
            <a:endParaRPr lang="en-US" altLang="ja-JP" sz="1200" dirty="0">
              <a:latin typeface="Arial" panose="020B0604020202020204" pitchFamily="34" charset="0"/>
              <a:ea typeface="Meiryo UI" panose="020B0604030504040204" pitchFamily="34" charset="-128"/>
              <a:cs typeface="Arial" panose="020B0604020202020204" pitchFamily="34" charset="0"/>
            </a:endParaRPr>
          </a:p>
          <a:p>
            <a:pPr marL="285750" indent="-285750" eaLnBrk="1" hangingPunct="1">
              <a:buFont typeface="Arial" panose="020B0604020202020204" pitchFamily="34" charset="0"/>
              <a:buChar char="•"/>
            </a:pPr>
            <a:r>
              <a:rPr lang="ja-JP" altLang="en-US" sz="1200" dirty="0">
                <a:latin typeface="Meiryo UI" panose="020B0604030504040204" pitchFamily="34" charset="-128"/>
                <a:ea typeface="Meiryo UI" panose="020B0604030504040204" pitchFamily="34" charset="-128"/>
                <a:cs typeface="Amazon Ember" panose="020B0603020204020204" pitchFamily="34" charset="0"/>
              </a:rPr>
              <a:t>申請・届出</a:t>
            </a:r>
            <a:r>
              <a:rPr lang="en-US" altLang="ja-JP" sz="12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200" dirty="0">
                <a:latin typeface="Meiryo UI" panose="020B0604030504040204" pitchFamily="34" charset="-128"/>
                <a:ea typeface="Meiryo UI" panose="020B0604030504040204" pitchFamily="34" charset="-128"/>
                <a:cs typeface="Amazon Ember" panose="020B0603020204020204" pitchFamily="34" charset="0"/>
              </a:rPr>
              <a:t>申請・届出機能</a:t>
            </a:r>
            <a:endParaRPr lang="en-US" altLang="ja-JP" sz="12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a:buFont typeface="Arial" panose="020B0604020202020204" pitchFamily="34" charset="0"/>
              <a:buChar char="•"/>
            </a:pPr>
            <a:r>
              <a:rPr lang="ja-JP" altLang="en-US" sz="1200" dirty="0">
                <a:latin typeface="Meiryo UI" panose="020B0604030504040204" pitchFamily="34" charset="-128"/>
                <a:ea typeface="Meiryo UI" panose="020B0604030504040204" pitchFamily="34" charset="-128"/>
                <a:cs typeface="Amazon Ember" panose="020B0603020204020204" pitchFamily="34" charset="0"/>
              </a:rPr>
              <a:t>申請・届出</a:t>
            </a:r>
            <a:r>
              <a:rPr lang="en-US" altLang="ja-JP" sz="12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200" dirty="0">
                <a:latin typeface="Meiryo UI" panose="020B0604030504040204" pitchFamily="34" charset="-128"/>
                <a:ea typeface="Meiryo UI" panose="020B0604030504040204" pitchFamily="34" charset="-128"/>
                <a:cs typeface="Amazon Ember" panose="020B0603020204020204" pitchFamily="34" charset="0"/>
              </a:rPr>
              <a:t>電子決済機能</a:t>
            </a:r>
          </a:p>
        </p:txBody>
      </p:sp>
      <p:cxnSp>
        <p:nvCxnSpPr>
          <p:cNvPr id="17" name="直線矢印コネクタ 16">
            <a:extLst>
              <a:ext uri="{FF2B5EF4-FFF2-40B4-BE49-F238E27FC236}">
                <a16:creationId xmlns:a16="http://schemas.microsoft.com/office/drawing/2014/main" id="{83C0DA46-E4A2-8E06-A9F6-D94B07FC5BBF}"/>
              </a:ext>
            </a:extLst>
          </p:cNvPr>
          <p:cNvCxnSpPr>
            <a:cxnSpLocks/>
          </p:cNvCxnSpPr>
          <p:nvPr/>
        </p:nvCxnSpPr>
        <p:spPr>
          <a:xfrm>
            <a:off x="3553120" y="5602685"/>
            <a:ext cx="96142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正方形/長方形 19">
            <a:extLst>
              <a:ext uri="{FF2B5EF4-FFF2-40B4-BE49-F238E27FC236}">
                <a16:creationId xmlns:a16="http://schemas.microsoft.com/office/drawing/2014/main" id="{C8B5E6EF-617A-E462-436E-9B9B6959BEEC}"/>
              </a:ext>
            </a:extLst>
          </p:cNvPr>
          <p:cNvSpPr/>
          <p:nvPr/>
        </p:nvSpPr>
        <p:spPr>
          <a:xfrm>
            <a:off x="3963123" y="2232335"/>
            <a:ext cx="8790349" cy="6708466"/>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34" charset="-128"/>
              <a:ea typeface="Meiryo UI" panose="020B0604030504040204" pitchFamily="34" charset="-128"/>
            </a:endParaRPr>
          </a:p>
        </p:txBody>
      </p:sp>
      <p:pic>
        <p:nvPicPr>
          <p:cNvPr id="21" name="OTag">
            <a:extLst>
              <a:ext uri="{FF2B5EF4-FFF2-40B4-BE49-F238E27FC236}">
                <a16:creationId xmlns:a16="http://schemas.microsoft.com/office/drawing/2014/main" id="{24AE4AB2-480B-81D5-1CF1-1AB0903649E5}"/>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79545" y="2232334"/>
            <a:ext cx="502920" cy="502920"/>
          </a:xfrm>
          <a:prstGeom prst="rect">
            <a:avLst/>
          </a:prstGeom>
        </p:spPr>
      </p:pic>
      <p:sp>
        <p:nvSpPr>
          <p:cNvPr id="37" name="正方形/長方形 36">
            <a:extLst>
              <a:ext uri="{FF2B5EF4-FFF2-40B4-BE49-F238E27FC236}">
                <a16:creationId xmlns:a16="http://schemas.microsoft.com/office/drawing/2014/main" id="{E049118F-B187-055C-E552-611F60B5704C}"/>
              </a:ext>
            </a:extLst>
          </p:cNvPr>
          <p:cNvSpPr/>
          <p:nvPr/>
        </p:nvSpPr>
        <p:spPr>
          <a:xfrm>
            <a:off x="8078440" y="3682684"/>
            <a:ext cx="3737042" cy="3789319"/>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kumimoji="1" lang="zh-TW" altLang="en-US" sz="1600" dirty="0">
                <a:solidFill>
                  <a:schemeClr val="tx1"/>
                </a:solidFill>
                <a:latin typeface="Meiryo UI" panose="020B0604030504040204" pitchFamily="34" charset="-128"/>
                <a:ea typeface="Meiryo UI" panose="020B0604030504040204" pitchFamily="34" charset="-128"/>
              </a:rPr>
              <a:t>外部連携</a:t>
            </a:r>
            <a:r>
              <a:rPr kumimoji="1" lang="en-US" altLang="zh-TW" sz="1600" dirty="0">
                <a:solidFill>
                  <a:schemeClr val="tx1"/>
                </a:solidFill>
                <a:latin typeface="Meiryo UI" panose="020B0604030504040204" pitchFamily="34" charset="-128"/>
                <a:ea typeface="Meiryo UI" panose="020B0604030504040204" pitchFamily="34" charset="-128"/>
              </a:rPr>
              <a:t>_</a:t>
            </a:r>
            <a:r>
              <a:rPr kumimoji="1" lang="zh-TW" altLang="en-US" sz="1600" dirty="0">
                <a:solidFill>
                  <a:schemeClr val="tx1"/>
                </a:solidFill>
                <a:latin typeface="Meiryo UI" panose="020B0604030504040204" pitchFamily="34" charset="-128"/>
                <a:ea typeface="Meiryo UI" panose="020B0604030504040204" pitchFamily="34" charset="-128"/>
              </a:rPr>
              <a:t>申請処理連携機能</a:t>
            </a:r>
            <a:endParaRPr kumimoji="1" lang="ja-JP" altLang="en-US" sz="1600" dirty="0">
              <a:solidFill>
                <a:schemeClr val="tx1"/>
              </a:solidFill>
              <a:latin typeface="Meiryo UI" panose="020B0604030504040204" pitchFamily="34" charset="-128"/>
              <a:ea typeface="Meiryo UI" panose="020B0604030504040204" pitchFamily="34" charset="-128"/>
            </a:endParaRPr>
          </a:p>
        </p:txBody>
      </p:sp>
      <p:cxnSp>
        <p:nvCxnSpPr>
          <p:cNvPr id="76" name="直線矢印コネクタ 75">
            <a:extLst>
              <a:ext uri="{FF2B5EF4-FFF2-40B4-BE49-F238E27FC236}">
                <a16:creationId xmlns:a16="http://schemas.microsoft.com/office/drawing/2014/main" id="{7BC57302-8387-2865-5B48-59FE5118B735}"/>
              </a:ext>
            </a:extLst>
          </p:cNvPr>
          <p:cNvCxnSpPr>
            <a:cxnSpLocks/>
          </p:cNvCxnSpPr>
          <p:nvPr/>
        </p:nvCxnSpPr>
        <p:spPr>
          <a:xfrm flipH="1">
            <a:off x="10266947" y="5554559"/>
            <a:ext cx="3417305" cy="0"/>
          </a:xfrm>
          <a:prstGeom prst="straightConnector1">
            <a:avLst/>
          </a:prstGeom>
          <a:ln>
            <a:headEnd type="triangle"/>
            <a:tailEnd type="none"/>
          </a:ln>
        </p:spPr>
        <p:style>
          <a:lnRef idx="1">
            <a:schemeClr val="dk1"/>
          </a:lnRef>
          <a:fillRef idx="0">
            <a:schemeClr val="dk1"/>
          </a:fillRef>
          <a:effectRef idx="0">
            <a:schemeClr val="dk1"/>
          </a:effectRef>
          <a:fontRef idx="minor">
            <a:schemeClr val="tx1"/>
          </a:fontRef>
        </p:style>
      </p:cxnSp>
      <p:sp>
        <p:nvSpPr>
          <p:cNvPr id="83" name="円/楕円 18">
            <a:extLst>
              <a:ext uri="{FF2B5EF4-FFF2-40B4-BE49-F238E27FC236}">
                <a16:creationId xmlns:a16="http://schemas.microsoft.com/office/drawing/2014/main" id="{530A792A-14F7-2D7E-91F1-B038D9DB7D04}"/>
              </a:ext>
            </a:extLst>
          </p:cNvPr>
          <p:cNvSpPr/>
          <p:nvPr/>
        </p:nvSpPr>
        <p:spPr>
          <a:xfrm>
            <a:off x="9296594" y="4995937"/>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2</a:t>
            </a:r>
            <a:endParaRPr kumimoji="1" lang="ja-JP" altLang="en-US" sz="1600" dirty="0"/>
          </a:p>
        </p:txBody>
      </p:sp>
      <p:sp>
        <p:nvSpPr>
          <p:cNvPr id="84" name="円/楕円 19">
            <a:extLst>
              <a:ext uri="{FF2B5EF4-FFF2-40B4-BE49-F238E27FC236}">
                <a16:creationId xmlns:a16="http://schemas.microsoft.com/office/drawing/2014/main" id="{6F1E7510-C49E-AF93-A3A0-672947E8FDB8}"/>
              </a:ext>
            </a:extLst>
          </p:cNvPr>
          <p:cNvSpPr/>
          <p:nvPr/>
        </p:nvSpPr>
        <p:spPr>
          <a:xfrm>
            <a:off x="4077879" y="5135590"/>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1</a:t>
            </a:r>
          </a:p>
        </p:txBody>
      </p:sp>
      <p:sp>
        <p:nvSpPr>
          <p:cNvPr id="39" name="TextBox 12">
            <a:extLst>
              <a:ext uri="{FF2B5EF4-FFF2-40B4-BE49-F238E27FC236}">
                <a16:creationId xmlns:a16="http://schemas.microsoft.com/office/drawing/2014/main" id="{68E2DF02-C688-4311-831F-1938487414CC}"/>
              </a:ext>
            </a:extLst>
          </p:cNvPr>
          <p:cNvSpPr txBox="1">
            <a:spLocks noChangeArrowheads="1"/>
          </p:cNvSpPr>
          <p:nvPr/>
        </p:nvSpPr>
        <p:spPr bwMode="auto">
          <a:xfrm>
            <a:off x="4499614" y="2345294"/>
            <a:ext cx="513281"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OCI</a:t>
            </a:r>
          </a:p>
        </p:txBody>
      </p:sp>
      <p:grpSp>
        <p:nvGrpSpPr>
          <p:cNvPr id="11" name="グループ化 10">
            <a:extLst>
              <a:ext uri="{FF2B5EF4-FFF2-40B4-BE49-F238E27FC236}">
                <a16:creationId xmlns:a16="http://schemas.microsoft.com/office/drawing/2014/main" id="{15AE0887-9C03-15A8-1363-D24194415813}"/>
              </a:ext>
            </a:extLst>
          </p:cNvPr>
          <p:cNvGrpSpPr/>
          <p:nvPr/>
        </p:nvGrpSpPr>
        <p:grpSpPr>
          <a:xfrm>
            <a:off x="4833019" y="5989538"/>
            <a:ext cx="1027845" cy="707522"/>
            <a:chOff x="8863752" y="3747819"/>
            <a:chExt cx="1027845" cy="707522"/>
          </a:xfrm>
        </p:grpSpPr>
        <p:pic>
          <p:nvPicPr>
            <p:cNvPr id="7" name="グラフィックス 6">
              <a:extLst>
                <a:ext uri="{FF2B5EF4-FFF2-40B4-BE49-F238E27FC236}">
                  <a16:creationId xmlns:a16="http://schemas.microsoft.com/office/drawing/2014/main" id="{8AD08AD3-9E27-236D-13A7-0F91ACF887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87173" y="3747819"/>
              <a:ext cx="381000" cy="381000"/>
            </a:xfrm>
            <a:prstGeom prst="rect">
              <a:avLst/>
            </a:prstGeom>
          </p:spPr>
        </p:pic>
        <p:sp>
          <p:nvSpPr>
            <p:cNvPr id="8" name="TextBox 12">
              <a:extLst>
                <a:ext uri="{FF2B5EF4-FFF2-40B4-BE49-F238E27FC236}">
                  <a16:creationId xmlns:a16="http://schemas.microsoft.com/office/drawing/2014/main" id="{7F75E87F-92F4-5EA5-3DB1-0259D88E0C28}"/>
                </a:ext>
              </a:extLst>
            </p:cNvPr>
            <p:cNvSpPr txBox="1">
              <a:spLocks noChangeArrowheads="1"/>
            </p:cNvSpPr>
            <p:nvPr/>
          </p:nvSpPr>
          <p:spPr bwMode="auto">
            <a:xfrm>
              <a:off x="8863752" y="4147564"/>
              <a:ext cx="1027845"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Container</a:t>
              </a:r>
            </a:p>
          </p:txBody>
        </p:sp>
      </p:grpSp>
      <p:cxnSp>
        <p:nvCxnSpPr>
          <p:cNvPr id="23" name="直線矢印コネクタ 22">
            <a:extLst>
              <a:ext uri="{FF2B5EF4-FFF2-40B4-BE49-F238E27FC236}">
                <a16:creationId xmlns:a16="http://schemas.microsoft.com/office/drawing/2014/main" id="{71C4175A-4DA2-DF3F-2F25-27CF0D1CFA3C}"/>
              </a:ext>
            </a:extLst>
          </p:cNvPr>
          <p:cNvCxnSpPr>
            <a:cxnSpLocks/>
          </p:cNvCxnSpPr>
          <p:nvPr/>
        </p:nvCxnSpPr>
        <p:spPr>
          <a:xfrm>
            <a:off x="7305261" y="5547200"/>
            <a:ext cx="232000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7" name="TextBox 20">
            <a:extLst>
              <a:ext uri="{FF2B5EF4-FFF2-40B4-BE49-F238E27FC236}">
                <a16:creationId xmlns:a16="http://schemas.microsoft.com/office/drawing/2014/main" id="{4BEEC7AE-5BEC-92FC-860A-03BC25A30EF7}"/>
              </a:ext>
            </a:extLst>
          </p:cNvPr>
          <p:cNvSpPr txBox="1">
            <a:spLocks noChangeArrowheads="1"/>
          </p:cNvSpPr>
          <p:nvPr/>
        </p:nvSpPr>
        <p:spPr bwMode="auto">
          <a:xfrm>
            <a:off x="14019365" y="5260082"/>
            <a:ext cx="20470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ja-JP" sz="1600" dirty="0">
                <a:latin typeface="Arial" panose="020B0604020202020204" pitchFamily="34" charset="0"/>
                <a:ea typeface="Meiryo UI" panose="020B0604030504040204" pitchFamily="34" charset="-128"/>
                <a:cs typeface="Arial" panose="020B0604020202020204" pitchFamily="34" charset="0"/>
              </a:rPr>
              <a:t>SaaS</a:t>
            </a:r>
            <a:r>
              <a:rPr lang="ja-JP" altLang="en-US" sz="1600" dirty="0">
                <a:latin typeface="Arial" panose="020B0604020202020204" pitchFamily="34" charset="0"/>
                <a:ea typeface="Meiryo UI" panose="020B0604030504040204" pitchFamily="34" charset="-128"/>
                <a:cs typeface="Arial" panose="020B0604020202020204" pitchFamily="34" charset="0"/>
              </a:rPr>
              <a:t>連携先となる</a:t>
            </a:r>
            <a:r>
              <a:rPr lang="en-US" altLang="ja-JP" sz="1600" dirty="0">
                <a:latin typeface="Arial" panose="020B0604020202020204" pitchFamily="34" charset="0"/>
                <a:ea typeface="Meiryo UI" panose="020B0604030504040204" pitchFamily="34" charset="-128"/>
                <a:cs typeface="Arial" panose="020B0604020202020204" pitchFamily="34" charset="0"/>
              </a:rPr>
              <a:t>SaaS</a:t>
            </a:r>
            <a:endParaRPr lang="en-US" altLang="ja-JP" sz="1100" dirty="0">
              <a:latin typeface="Arial" panose="020B0604020202020204" pitchFamily="34" charset="0"/>
              <a:ea typeface="Meiryo UI" panose="020B0604030504040204" pitchFamily="34" charset="-128"/>
              <a:cs typeface="Arial" panose="020B0604020202020204" pitchFamily="34" charset="0"/>
            </a:endParaRPr>
          </a:p>
        </p:txBody>
      </p:sp>
      <p:grpSp>
        <p:nvGrpSpPr>
          <p:cNvPr id="27" name="グループ化 26">
            <a:extLst>
              <a:ext uri="{FF2B5EF4-FFF2-40B4-BE49-F238E27FC236}">
                <a16:creationId xmlns:a16="http://schemas.microsoft.com/office/drawing/2014/main" id="{B4E249B9-2798-E5A4-2384-E1670395EBAC}"/>
              </a:ext>
            </a:extLst>
          </p:cNvPr>
          <p:cNvGrpSpPr/>
          <p:nvPr/>
        </p:nvGrpSpPr>
        <p:grpSpPr>
          <a:xfrm>
            <a:off x="6213605" y="5941766"/>
            <a:ext cx="644728" cy="751564"/>
            <a:chOff x="10092920" y="5299554"/>
            <a:chExt cx="644728" cy="751564"/>
          </a:xfrm>
        </p:grpSpPr>
        <p:pic>
          <p:nvPicPr>
            <p:cNvPr id="28" name="グラフィックス 12">
              <a:extLst>
                <a:ext uri="{FF2B5EF4-FFF2-40B4-BE49-F238E27FC236}">
                  <a16:creationId xmlns:a16="http://schemas.microsoft.com/office/drawing/2014/main" id="{FCBCBCF9-E043-627E-FFB5-E766AD38B61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15259" y="5299554"/>
              <a:ext cx="400050" cy="400050"/>
            </a:xfrm>
            <a:prstGeom prst="rect">
              <a:avLst/>
            </a:prstGeom>
          </p:spPr>
        </p:pic>
        <p:sp>
          <p:nvSpPr>
            <p:cNvPr id="29" name="TextBox 12">
              <a:extLst>
                <a:ext uri="{FF2B5EF4-FFF2-40B4-BE49-F238E27FC236}">
                  <a16:creationId xmlns:a16="http://schemas.microsoft.com/office/drawing/2014/main" id="{485AC0E0-FB12-6327-F9CB-79A470433249}"/>
                </a:ext>
              </a:extLst>
            </p:cNvPr>
            <p:cNvSpPr txBox="1">
              <a:spLocks noChangeArrowheads="1"/>
            </p:cNvSpPr>
            <p:nvPr/>
          </p:nvSpPr>
          <p:spPr bwMode="auto">
            <a:xfrm>
              <a:off x="10092920" y="5743341"/>
              <a:ext cx="644728"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APEX</a:t>
              </a:r>
            </a:p>
          </p:txBody>
        </p:sp>
      </p:grpSp>
      <p:grpSp>
        <p:nvGrpSpPr>
          <p:cNvPr id="31" name="グループ化 30">
            <a:extLst>
              <a:ext uri="{FF2B5EF4-FFF2-40B4-BE49-F238E27FC236}">
                <a16:creationId xmlns:a16="http://schemas.microsoft.com/office/drawing/2014/main" id="{3D4C5D66-EB67-09B3-AD79-F2943CFD948D}"/>
              </a:ext>
            </a:extLst>
          </p:cNvPr>
          <p:cNvGrpSpPr/>
          <p:nvPr/>
        </p:nvGrpSpPr>
        <p:grpSpPr>
          <a:xfrm>
            <a:off x="9679162" y="5319074"/>
            <a:ext cx="531814" cy="698367"/>
            <a:chOff x="8175704" y="5184935"/>
            <a:chExt cx="531814" cy="698367"/>
          </a:xfrm>
        </p:grpSpPr>
        <p:sp>
          <p:nvSpPr>
            <p:cNvPr id="26" name="TextBox 12">
              <a:extLst>
                <a:ext uri="{FF2B5EF4-FFF2-40B4-BE49-F238E27FC236}">
                  <a16:creationId xmlns:a16="http://schemas.microsoft.com/office/drawing/2014/main" id="{9B7A2192-95E1-1F11-EFB8-914CE56DAE77}"/>
                </a:ext>
              </a:extLst>
            </p:cNvPr>
            <p:cNvSpPr txBox="1">
              <a:spLocks noChangeArrowheads="1"/>
            </p:cNvSpPr>
            <p:nvPr/>
          </p:nvSpPr>
          <p:spPr bwMode="auto">
            <a:xfrm>
              <a:off x="8194236" y="5575525"/>
              <a:ext cx="513282"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OIC</a:t>
              </a:r>
            </a:p>
          </p:txBody>
        </p:sp>
        <p:pic>
          <p:nvPicPr>
            <p:cNvPr id="30" name="グラフィックス 29">
              <a:extLst>
                <a:ext uri="{FF2B5EF4-FFF2-40B4-BE49-F238E27FC236}">
                  <a16:creationId xmlns:a16="http://schemas.microsoft.com/office/drawing/2014/main" id="{2D3360B5-AAF0-F9AE-3F40-FFB3700A52E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175704" y="5184935"/>
              <a:ext cx="477473" cy="432000"/>
            </a:xfrm>
            <a:prstGeom prst="rect">
              <a:avLst/>
            </a:prstGeom>
          </p:spPr>
        </p:pic>
      </p:grpSp>
    </p:spTree>
    <p:extLst>
      <p:ext uri="{BB962C8B-B14F-4D97-AF65-F5344CB8AC3E}">
        <p14:creationId xmlns:p14="http://schemas.microsoft.com/office/powerpoint/2010/main" val="38473250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BBFA350-3A10-E461-7BF3-D25CB6411127}"/>
              </a:ext>
            </a:extLst>
          </p:cNvPr>
          <p:cNvSpPr>
            <a:spLocks noGrp="1"/>
          </p:cNvSpPr>
          <p:nvPr>
            <p:ph type="title"/>
          </p:nvPr>
        </p:nvSpPr>
        <p:spPr/>
        <p:txBody>
          <a:bodyPr>
            <a:normAutofit/>
          </a:bodyPr>
          <a:lstStyle/>
          <a:p>
            <a:r>
              <a:rPr kumimoji="1" lang="en-US" altLang="ja-JP" dirty="0"/>
              <a:t>8-1-8-2.</a:t>
            </a:r>
            <a:r>
              <a:rPr kumimoji="1" lang="zh-TW" altLang="en-US" sz="4400" dirty="0">
                <a:solidFill>
                  <a:schemeClr val="tx1"/>
                </a:solidFill>
                <a:latin typeface="Meiryo UI" panose="020B0604030504040204" pitchFamily="34" charset="-128"/>
                <a:ea typeface="Meiryo UI" panose="020B0604030504040204" pitchFamily="34" charset="-128"/>
              </a:rPr>
              <a:t>外部連携</a:t>
            </a:r>
            <a:r>
              <a:rPr kumimoji="1" lang="en-US" altLang="zh-TW" sz="4400" dirty="0">
                <a:solidFill>
                  <a:schemeClr val="tx1"/>
                </a:solidFill>
                <a:latin typeface="Meiryo UI" panose="020B0604030504040204" pitchFamily="34" charset="-128"/>
                <a:ea typeface="Meiryo UI" panose="020B0604030504040204" pitchFamily="34" charset="-128"/>
              </a:rPr>
              <a:t>_</a:t>
            </a:r>
            <a:r>
              <a:rPr kumimoji="1" lang="zh-TW" altLang="en-US" sz="4400" dirty="0">
                <a:solidFill>
                  <a:schemeClr val="tx1"/>
                </a:solidFill>
                <a:latin typeface="Meiryo UI" panose="020B0604030504040204" pitchFamily="34" charset="-128"/>
                <a:ea typeface="Meiryo UI" panose="020B0604030504040204" pitchFamily="34" charset="-128"/>
              </a:rPr>
              <a:t>外部連携機能（</a:t>
            </a:r>
            <a:r>
              <a:rPr kumimoji="1" lang="en-US" altLang="zh-TW" sz="4400" dirty="0">
                <a:solidFill>
                  <a:schemeClr val="tx1"/>
                </a:solidFill>
                <a:latin typeface="Meiryo UI" panose="020B0604030504040204" pitchFamily="34" charset="-128"/>
                <a:ea typeface="Meiryo UI" panose="020B0604030504040204" pitchFamily="34" charset="-128"/>
              </a:rPr>
              <a:t>API</a:t>
            </a:r>
            <a:r>
              <a:rPr kumimoji="1" lang="zh-TW" altLang="en-US" sz="4400" dirty="0">
                <a:solidFill>
                  <a:schemeClr val="tx1"/>
                </a:solidFill>
                <a:latin typeface="Meiryo UI" panose="020B0604030504040204" pitchFamily="34" charset="-128"/>
                <a:ea typeface="Meiryo UI" panose="020B0604030504040204" pitchFamily="34" charset="-128"/>
              </a:rPr>
              <a:t>公開）</a:t>
            </a:r>
            <a:r>
              <a:rPr kumimoji="1" lang="ja-JP" altLang="en-US" sz="4400" dirty="0">
                <a:solidFill>
                  <a:schemeClr val="tx1"/>
                </a:solidFill>
                <a:latin typeface="Meiryo UI" panose="020B0604030504040204" pitchFamily="34" charset="-128"/>
                <a:ea typeface="Meiryo UI" panose="020B0604030504040204" pitchFamily="34" charset="-128"/>
              </a:rPr>
              <a:t>機能</a:t>
            </a:r>
            <a:endParaRPr kumimoji="1" lang="ja-JP" altLang="en-US" dirty="0"/>
          </a:p>
        </p:txBody>
      </p:sp>
      <p:grpSp>
        <p:nvGrpSpPr>
          <p:cNvPr id="19" name="グループ化 18">
            <a:extLst>
              <a:ext uri="{FF2B5EF4-FFF2-40B4-BE49-F238E27FC236}">
                <a16:creationId xmlns:a16="http://schemas.microsoft.com/office/drawing/2014/main" id="{95ED71BD-C21B-F73A-FBE1-437230283A07}"/>
              </a:ext>
            </a:extLst>
          </p:cNvPr>
          <p:cNvGrpSpPr/>
          <p:nvPr/>
        </p:nvGrpSpPr>
        <p:grpSpPr>
          <a:xfrm>
            <a:off x="2559738" y="4843578"/>
            <a:ext cx="2741275" cy="1520005"/>
            <a:chOff x="4174249" y="3682685"/>
            <a:chExt cx="2741275" cy="1520005"/>
          </a:xfrm>
        </p:grpSpPr>
        <p:sp>
          <p:nvSpPr>
            <p:cNvPr id="12" name="Rectangle 134">
              <a:extLst>
                <a:ext uri="{FF2B5EF4-FFF2-40B4-BE49-F238E27FC236}">
                  <a16:creationId xmlns:a16="http://schemas.microsoft.com/office/drawing/2014/main" id="{4FA3B8D3-B556-41C0-6023-29FD484F16DA}"/>
                </a:ext>
              </a:extLst>
            </p:cNvPr>
            <p:cNvSpPr/>
            <p:nvPr/>
          </p:nvSpPr>
          <p:spPr>
            <a:xfrm>
              <a:off x="4174249" y="3682685"/>
              <a:ext cx="2741275" cy="1520005"/>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Arial" panose="020B0604020202020204" pitchFamily="34" charset="0"/>
                <a:cs typeface="Arial" panose="020B0604020202020204" pitchFamily="34" charset="0"/>
              </a:endParaRPr>
            </a:p>
          </p:txBody>
        </p:sp>
        <p:sp>
          <p:nvSpPr>
            <p:cNvPr id="13" name="TextBox 20">
              <a:extLst>
                <a:ext uri="{FF2B5EF4-FFF2-40B4-BE49-F238E27FC236}">
                  <a16:creationId xmlns:a16="http://schemas.microsoft.com/office/drawing/2014/main" id="{FBC18602-D452-A50A-8ED7-DF7DAFD17529}"/>
                </a:ext>
              </a:extLst>
            </p:cNvPr>
            <p:cNvSpPr txBox="1">
              <a:spLocks noChangeArrowheads="1"/>
            </p:cNvSpPr>
            <p:nvPr/>
          </p:nvSpPr>
          <p:spPr bwMode="auto">
            <a:xfrm>
              <a:off x="4443903" y="3800783"/>
              <a:ext cx="2270623"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600" dirty="0">
                  <a:latin typeface="Arial" panose="020B0604020202020204" pitchFamily="34" charset="0"/>
                  <a:ea typeface="Meiryo UI" panose="020B0604030504040204" pitchFamily="34" charset="-128"/>
                  <a:cs typeface="Arial" panose="020B0604020202020204" pitchFamily="34" charset="0"/>
                </a:rPr>
                <a:t>外部システム</a:t>
              </a:r>
              <a:endParaRPr lang="en-US" altLang="ja-JP" sz="1600" dirty="0">
                <a:latin typeface="Arial" panose="020B0604020202020204" pitchFamily="34" charset="0"/>
                <a:ea typeface="Meiryo UI" panose="020B0604030504040204" pitchFamily="34" charset="-128"/>
                <a:cs typeface="Arial" panose="020B0604020202020204" pitchFamily="34" charset="0"/>
              </a:endParaRPr>
            </a:p>
            <a:p>
              <a:pPr algn="ctr" eaLnBrk="1" hangingPunct="1"/>
              <a:endParaRPr lang="en-US" altLang="ja-JP" sz="1100" dirty="0">
                <a:latin typeface="Arial" panose="020B0604020202020204" pitchFamily="34" charset="0"/>
                <a:ea typeface="Meiryo UI" panose="020B0604030504040204" pitchFamily="34" charset="-128"/>
                <a:cs typeface="Arial" panose="020B0604020202020204" pitchFamily="34" charset="0"/>
              </a:endParaRPr>
            </a:p>
            <a:p>
              <a:pPr algn="ctr"/>
              <a:r>
                <a:rPr lang="ja-JP" altLang="en-US" sz="1400" dirty="0"/>
                <a:t>連携先の</a:t>
              </a:r>
              <a:r>
                <a:rPr lang="en-US" altLang="ja-JP" sz="1400" dirty="0" err="1"/>
                <a:t>WebAPI</a:t>
              </a:r>
              <a:r>
                <a:rPr lang="ja-JP" altLang="en-US" sz="1400" dirty="0"/>
                <a:t>を</a:t>
              </a:r>
              <a:endParaRPr lang="en-US" altLang="ja-JP" sz="1400" dirty="0"/>
            </a:p>
            <a:p>
              <a:pPr algn="ctr"/>
              <a:r>
                <a:rPr lang="ja-JP" altLang="en-US" sz="1400" dirty="0"/>
                <a:t>呼び出す主体</a:t>
              </a:r>
              <a:endParaRPr lang="en-US" altLang="ja-JP" sz="1400" dirty="0"/>
            </a:p>
            <a:p>
              <a:pPr algn="ctr"/>
              <a:r>
                <a:rPr lang="en-US" altLang="ja-JP" sz="1400" dirty="0"/>
                <a:t>OAuth2.0</a:t>
              </a:r>
              <a:r>
                <a:rPr lang="ja-JP" altLang="en-US" sz="1400" dirty="0"/>
                <a:t>の</a:t>
              </a:r>
              <a:r>
                <a:rPr lang="en-US" altLang="ja-JP" sz="1400" dirty="0"/>
                <a:t>Client</a:t>
              </a:r>
              <a:r>
                <a:rPr lang="ja-JP" altLang="en-US" sz="1400" dirty="0"/>
                <a:t>に</a:t>
              </a:r>
              <a:endParaRPr lang="en-US" altLang="ja-JP" sz="1400" dirty="0"/>
            </a:p>
            <a:p>
              <a:pPr algn="ctr"/>
              <a:r>
                <a:rPr lang="ja-JP" altLang="en-US" sz="1400" dirty="0"/>
                <a:t>相当する</a:t>
              </a:r>
              <a:r>
                <a:rPr lang="ja-JP" altLang="ja-JP" sz="1200" dirty="0"/>
                <a:t>​</a:t>
              </a:r>
            </a:p>
          </p:txBody>
        </p:sp>
      </p:grpSp>
      <p:cxnSp>
        <p:nvCxnSpPr>
          <p:cNvPr id="17" name="直線矢印コネクタ 16">
            <a:extLst>
              <a:ext uri="{FF2B5EF4-FFF2-40B4-BE49-F238E27FC236}">
                <a16:creationId xmlns:a16="http://schemas.microsoft.com/office/drawing/2014/main" id="{83C0DA46-E4A2-8E06-A9F6-D94B07FC5BBF}"/>
              </a:ext>
            </a:extLst>
          </p:cNvPr>
          <p:cNvCxnSpPr>
            <a:cxnSpLocks/>
          </p:cNvCxnSpPr>
          <p:nvPr/>
        </p:nvCxnSpPr>
        <p:spPr>
          <a:xfrm>
            <a:off x="5314252" y="5603581"/>
            <a:ext cx="245382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正方形/長方形 19">
            <a:extLst>
              <a:ext uri="{FF2B5EF4-FFF2-40B4-BE49-F238E27FC236}">
                <a16:creationId xmlns:a16="http://schemas.microsoft.com/office/drawing/2014/main" id="{C8B5E6EF-617A-E462-436E-9B9B6959BEEC}"/>
              </a:ext>
            </a:extLst>
          </p:cNvPr>
          <p:cNvSpPr/>
          <p:nvPr/>
        </p:nvSpPr>
        <p:spPr>
          <a:xfrm>
            <a:off x="6146800" y="2232334"/>
            <a:ext cx="9182100" cy="4768541"/>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34" charset="-128"/>
              <a:ea typeface="Meiryo UI" panose="020B0604030504040204" pitchFamily="34" charset="-128"/>
            </a:endParaRPr>
          </a:p>
        </p:txBody>
      </p:sp>
      <p:pic>
        <p:nvPicPr>
          <p:cNvPr id="21" name="OTag">
            <a:extLst>
              <a:ext uri="{FF2B5EF4-FFF2-40B4-BE49-F238E27FC236}">
                <a16:creationId xmlns:a16="http://schemas.microsoft.com/office/drawing/2014/main" id="{24AE4AB2-480B-81D5-1CF1-1AB0903649E5}"/>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58599" y="2232334"/>
            <a:ext cx="502920" cy="502920"/>
          </a:xfrm>
          <a:prstGeom prst="rect">
            <a:avLst/>
          </a:prstGeom>
        </p:spPr>
      </p:pic>
      <p:sp>
        <p:nvSpPr>
          <p:cNvPr id="37" name="正方形/長方形 36">
            <a:extLst>
              <a:ext uri="{FF2B5EF4-FFF2-40B4-BE49-F238E27FC236}">
                <a16:creationId xmlns:a16="http://schemas.microsoft.com/office/drawing/2014/main" id="{E049118F-B187-055C-E552-611F60B5704C}"/>
              </a:ext>
            </a:extLst>
          </p:cNvPr>
          <p:cNvSpPr/>
          <p:nvPr/>
        </p:nvSpPr>
        <p:spPr>
          <a:xfrm>
            <a:off x="7001485" y="2960848"/>
            <a:ext cx="3921698" cy="3862876"/>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kumimoji="1" lang="zh-TW" altLang="en-US" sz="1600" dirty="0">
                <a:solidFill>
                  <a:schemeClr val="tx1"/>
                </a:solidFill>
                <a:latin typeface="Meiryo UI" panose="020B0604030504040204" pitchFamily="34" charset="-128"/>
                <a:ea typeface="Meiryo UI" panose="020B0604030504040204" pitchFamily="34" charset="-128"/>
              </a:rPr>
              <a:t>外部連携</a:t>
            </a:r>
            <a:r>
              <a:rPr kumimoji="1" lang="en-US" altLang="zh-TW" sz="1600" dirty="0">
                <a:solidFill>
                  <a:schemeClr val="tx1"/>
                </a:solidFill>
                <a:latin typeface="Meiryo UI" panose="020B0604030504040204" pitchFamily="34" charset="-128"/>
                <a:ea typeface="Meiryo UI" panose="020B0604030504040204" pitchFamily="34" charset="-128"/>
              </a:rPr>
              <a:t>_</a:t>
            </a:r>
            <a:r>
              <a:rPr kumimoji="1" lang="zh-TW" altLang="en-US" sz="1600" dirty="0">
                <a:solidFill>
                  <a:schemeClr val="tx1"/>
                </a:solidFill>
                <a:latin typeface="Meiryo UI" panose="020B0604030504040204" pitchFamily="34" charset="-128"/>
                <a:ea typeface="Meiryo UI" panose="020B0604030504040204" pitchFamily="34" charset="-128"/>
              </a:rPr>
              <a:t>外部連携機能（</a:t>
            </a:r>
            <a:r>
              <a:rPr kumimoji="1" lang="en-US" altLang="zh-TW" sz="1600" dirty="0">
                <a:solidFill>
                  <a:schemeClr val="tx1"/>
                </a:solidFill>
                <a:latin typeface="Meiryo UI" panose="020B0604030504040204" pitchFamily="34" charset="-128"/>
                <a:ea typeface="Meiryo UI" panose="020B0604030504040204" pitchFamily="34" charset="-128"/>
              </a:rPr>
              <a:t>API</a:t>
            </a:r>
            <a:r>
              <a:rPr kumimoji="1" lang="zh-TW" altLang="en-US" sz="1600" dirty="0">
                <a:solidFill>
                  <a:schemeClr val="tx1"/>
                </a:solidFill>
                <a:latin typeface="Meiryo UI" panose="020B0604030504040204" pitchFamily="34" charset="-128"/>
                <a:ea typeface="Meiryo UI" panose="020B0604030504040204" pitchFamily="34" charset="-128"/>
              </a:rPr>
              <a:t>公開）</a:t>
            </a:r>
            <a:r>
              <a:rPr kumimoji="1" lang="ja-JP" altLang="en-US" sz="1600" dirty="0">
                <a:solidFill>
                  <a:schemeClr val="tx1"/>
                </a:solidFill>
                <a:latin typeface="Meiryo UI" panose="020B0604030504040204" pitchFamily="34" charset="-128"/>
                <a:ea typeface="Meiryo UI" panose="020B0604030504040204" pitchFamily="34" charset="-128"/>
              </a:rPr>
              <a:t>機能</a:t>
            </a:r>
          </a:p>
        </p:txBody>
      </p:sp>
      <p:cxnSp>
        <p:nvCxnSpPr>
          <p:cNvPr id="89" name="直線矢印コネクタ 88">
            <a:extLst>
              <a:ext uri="{FF2B5EF4-FFF2-40B4-BE49-F238E27FC236}">
                <a16:creationId xmlns:a16="http://schemas.microsoft.com/office/drawing/2014/main" id="{E932E4D7-CD75-CDFA-4CFE-668FBECAB73C}"/>
              </a:ext>
            </a:extLst>
          </p:cNvPr>
          <p:cNvCxnSpPr>
            <a:cxnSpLocks/>
          </p:cNvCxnSpPr>
          <p:nvPr/>
        </p:nvCxnSpPr>
        <p:spPr>
          <a:xfrm>
            <a:off x="9969191" y="5625587"/>
            <a:ext cx="152031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9" name="TextBox 12">
            <a:extLst>
              <a:ext uri="{FF2B5EF4-FFF2-40B4-BE49-F238E27FC236}">
                <a16:creationId xmlns:a16="http://schemas.microsoft.com/office/drawing/2014/main" id="{68E2DF02-C688-4311-831F-1938487414CC}"/>
              </a:ext>
            </a:extLst>
          </p:cNvPr>
          <p:cNvSpPr txBox="1">
            <a:spLocks noChangeArrowheads="1"/>
          </p:cNvSpPr>
          <p:nvPr/>
        </p:nvSpPr>
        <p:spPr bwMode="auto">
          <a:xfrm>
            <a:off x="6678668" y="2345294"/>
            <a:ext cx="513281"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OCI</a:t>
            </a:r>
          </a:p>
        </p:txBody>
      </p:sp>
      <p:grpSp>
        <p:nvGrpSpPr>
          <p:cNvPr id="62" name="グループ化 61">
            <a:extLst>
              <a:ext uri="{FF2B5EF4-FFF2-40B4-BE49-F238E27FC236}">
                <a16:creationId xmlns:a16="http://schemas.microsoft.com/office/drawing/2014/main" id="{BA85D832-A596-761F-95EF-BB74EB4AF7F7}"/>
              </a:ext>
            </a:extLst>
          </p:cNvPr>
          <p:cNvGrpSpPr/>
          <p:nvPr/>
        </p:nvGrpSpPr>
        <p:grpSpPr>
          <a:xfrm>
            <a:off x="12782634" y="5529430"/>
            <a:ext cx="1027845" cy="707522"/>
            <a:chOff x="10451292" y="3883797"/>
            <a:chExt cx="1027845" cy="707522"/>
          </a:xfrm>
        </p:grpSpPr>
        <p:pic>
          <p:nvPicPr>
            <p:cNvPr id="10" name="グラフィックス 9">
              <a:extLst>
                <a:ext uri="{FF2B5EF4-FFF2-40B4-BE49-F238E27FC236}">
                  <a16:creationId xmlns:a16="http://schemas.microsoft.com/office/drawing/2014/main" id="{901132E7-CD62-BF5E-190A-8D8B5F6143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74713" y="3883797"/>
              <a:ext cx="381000" cy="381000"/>
            </a:xfrm>
            <a:prstGeom prst="rect">
              <a:avLst/>
            </a:prstGeom>
          </p:spPr>
        </p:pic>
        <p:sp>
          <p:nvSpPr>
            <p:cNvPr id="11" name="TextBox 12">
              <a:extLst>
                <a:ext uri="{FF2B5EF4-FFF2-40B4-BE49-F238E27FC236}">
                  <a16:creationId xmlns:a16="http://schemas.microsoft.com/office/drawing/2014/main" id="{0E2A7EAA-AD0C-C34F-C97D-6D1B8AAB8D42}"/>
                </a:ext>
              </a:extLst>
            </p:cNvPr>
            <p:cNvSpPr txBox="1">
              <a:spLocks noChangeArrowheads="1"/>
            </p:cNvSpPr>
            <p:nvPr/>
          </p:nvSpPr>
          <p:spPr bwMode="auto">
            <a:xfrm>
              <a:off x="10451292" y="4283542"/>
              <a:ext cx="1027845"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Container</a:t>
              </a:r>
            </a:p>
          </p:txBody>
        </p:sp>
      </p:grpSp>
      <p:grpSp>
        <p:nvGrpSpPr>
          <p:cNvPr id="43" name="グループ化 42">
            <a:extLst>
              <a:ext uri="{FF2B5EF4-FFF2-40B4-BE49-F238E27FC236}">
                <a16:creationId xmlns:a16="http://schemas.microsoft.com/office/drawing/2014/main" id="{B5878DB9-2F04-9D27-0223-CD3E6D82002A}"/>
              </a:ext>
            </a:extLst>
          </p:cNvPr>
          <p:cNvGrpSpPr/>
          <p:nvPr/>
        </p:nvGrpSpPr>
        <p:grpSpPr>
          <a:xfrm>
            <a:off x="13859624" y="5483141"/>
            <a:ext cx="1019831" cy="787293"/>
            <a:chOff x="8918009" y="6392727"/>
            <a:chExt cx="1019831" cy="787293"/>
          </a:xfrm>
        </p:grpSpPr>
        <p:pic>
          <p:nvPicPr>
            <p:cNvPr id="44" name="グラフィックス 43">
              <a:extLst>
                <a:ext uri="{FF2B5EF4-FFF2-40B4-BE49-F238E27FC236}">
                  <a16:creationId xmlns:a16="http://schemas.microsoft.com/office/drawing/2014/main" id="{DBA43B83-60B5-8EDA-1AAC-2F9531FF44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27902" y="6392727"/>
              <a:ext cx="400050" cy="400050"/>
            </a:xfrm>
            <a:prstGeom prst="rect">
              <a:avLst/>
            </a:prstGeom>
          </p:spPr>
        </p:pic>
        <p:sp>
          <p:nvSpPr>
            <p:cNvPr id="45" name="TextBox 12">
              <a:extLst>
                <a:ext uri="{FF2B5EF4-FFF2-40B4-BE49-F238E27FC236}">
                  <a16:creationId xmlns:a16="http://schemas.microsoft.com/office/drawing/2014/main" id="{7241BEC7-8013-99B2-72F7-BAF818850EFB}"/>
                </a:ext>
              </a:extLst>
            </p:cNvPr>
            <p:cNvSpPr txBox="1">
              <a:spLocks noChangeArrowheads="1"/>
            </p:cNvSpPr>
            <p:nvPr/>
          </p:nvSpPr>
          <p:spPr bwMode="auto">
            <a:xfrm>
              <a:off x="8918009" y="6872243"/>
              <a:ext cx="1019831"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Functions</a:t>
              </a:r>
            </a:p>
          </p:txBody>
        </p:sp>
      </p:grpSp>
      <p:grpSp>
        <p:nvGrpSpPr>
          <p:cNvPr id="2" name="グループ化 1">
            <a:extLst>
              <a:ext uri="{FF2B5EF4-FFF2-40B4-BE49-F238E27FC236}">
                <a16:creationId xmlns:a16="http://schemas.microsoft.com/office/drawing/2014/main" id="{4004A93E-628D-4F84-8D32-5ACFC2FE7D69}"/>
              </a:ext>
            </a:extLst>
          </p:cNvPr>
          <p:cNvGrpSpPr/>
          <p:nvPr/>
        </p:nvGrpSpPr>
        <p:grpSpPr>
          <a:xfrm>
            <a:off x="9226027" y="5372099"/>
            <a:ext cx="946092" cy="1007498"/>
            <a:chOff x="8768828" y="5372099"/>
            <a:chExt cx="946092" cy="1007498"/>
          </a:xfrm>
        </p:grpSpPr>
        <p:pic>
          <p:nvPicPr>
            <p:cNvPr id="30" name="グラフィックス 29">
              <a:extLst>
                <a:ext uri="{FF2B5EF4-FFF2-40B4-BE49-F238E27FC236}">
                  <a16:creationId xmlns:a16="http://schemas.microsoft.com/office/drawing/2014/main" id="{2F19668E-3F44-6A88-0E41-6171B2A8BCA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41849" y="5372099"/>
              <a:ext cx="400050" cy="409575"/>
            </a:xfrm>
            <a:prstGeom prst="rect">
              <a:avLst/>
            </a:prstGeom>
          </p:spPr>
        </p:pic>
        <p:sp>
          <p:nvSpPr>
            <p:cNvPr id="34" name="TextBox 12">
              <a:extLst>
                <a:ext uri="{FF2B5EF4-FFF2-40B4-BE49-F238E27FC236}">
                  <a16:creationId xmlns:a16="http://schemas.microsoft.com/office/drawing/2014/main" id="{37AB3D3E-5A08-1990-CE5E-C481781CB727}"/>
                </a:ext>
              </a:extLst>
            </p:cNvPr>
            <p:cNvSpPr txBox="1">
              <a:spLocks noChangeArrowheads="1"/>
            </p:cNvSpPr>
            <p:nvPr/>
          </p:nvSpPr>
          <p:spPr bwMode="auto">
            <a:xfrm>
              <a:off x="8768828" y="5856377"/>
              <a:ext cx="946092"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API</a:t>
              </a:r>
              <a:br>
                <a:rPr lang="en-US" altLang="en-US" sz="1400" dirty="0">
                  <a:latin typeface="Meiryo UI" panose="020B0604030504040204" pitchFamily="34" charset="-128"/>
                  <a:ea typeface="Meiryo UI" panose="020B0604030504040204" pitchFamily="34" charset="-128"/>
                  <a:cs typeface="Amazon Ember" panose="020B0603020204020204" pitchFamily="34" charset="0"/>
                </a:rPr>
              </a:br>
              <a:r>
                <a:rPr lang="en-US" altLang="en-US" sz="1400" dirty="0">
                  <a:latin typeface="Meiryo UI" panose="020B0604030504040204" pitchFamily="34" charset="-128"/>
                  <a:ea typeface="Meiryo UI" panose="020B0604030504040204" pitchFamily="34" charset="-128"/>
                  <a:cs typeface="Amazon Ember" panose="020B0603020204020204" pitchFamily="34" charset="0"/>
                </a:rPr>
                <a:t>Gateway</a:t>
              </a:r>
            </a:p>
          </p:txBody>
        </p:sp>
      </p:grpSp>
      <p:grpSp>
        <p:nvGrpSpPr>
          <p:cNvPr id="81" name="グループ化 80">
            <a:extLst>
              <a:ext uri="{FF2B5EF4-FFF2-40B4-BE49-F238E27FC236}">
                <a16:creationId xmlns:a16="http://schemas.microsoft.com/office/drawing/2014/main" id="{47DBFF55-AA2F-928F-368F-7914AD6091B5}"/>
              </a:ext>
            </a:extLst>
          </p:cNvPr>
          <p:cNvGrpSpPr/>
          <p:nvPr/>
        </p:nvGrpSpPr>
        <p:grpSpPr>
          <a:xfrm>
            <a:off x="7065817" y="7389484"/>
            <a:ext cx="6807213" cy="1520005"/>
            <a:chOff x="7065817" y="7389484"/>
            <a:chExt cx="6807213" cy="1520005"/>
          </a:xfrm>
        </p:grpSpPr>
        <p:sp>
          <p:nvSpPr>
            <p:cNvPr id="51" name="Rectangle 134">
              <a:extLst>
                <a:ext uri="{FF2B5EF4-FFF2-40B4-BE49-F238E27FC236}">
                  <a16:creationId xmlns:a16="http://schemas.microsoft.com/office/drawing/2014/main" id="{B5F949A2-FA07-B02F-CC9A-ADFDFFC81740}"/>
                </a:ext>
              </a:extLst>
            </p:cNvPr>
            <p:cNvSpPr/>
            <p:nvPr/>
          </p:nvSpPr>
          <p:spPr>
            <a:xfrm>
              <a:off x="7065817" y="7389484"/>
              <a:ext cx="6807213" cy="1520005"/>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Arial" panose="020B0604020202020204" pitchFamily="34" charset="0"/>
                <a:cs typeface="Arial" panose="020B0604020202020204" pitchFamily="34" charset="0"/>
              </a:endParaRPr>
            </a:p>
          </p:txBody>
        </p:sp>
        <p:sp>
          <p:nvSpPr>
            <p:cNvPr id="52" name="TextBox 20">
              <a:extLst>
                <a:ext uri="{FF2B5EF4-FFF2-40B4-BE49-F238E27FC236}">
                  <a16:creationId xmlns:a16="http://schemas.microsoft.com/office/drawing/2014/main" id="{6AC53DCA-37D6-248B-2A51-1715F57E5615}"/>
                </a:ext>
              </a:extLst>
            </p:cNvPr>
            <p:cNvSpPr txBox="1">
              <a:spLocks noChangeArrowheads="1"/>
            </p:cNvSpPr>
            <p:nvPr/>
          </p:nvSpPr>
          <p:spPr bwMode="auto">
            <a:xfrm>
              <a:off x="7392255" y="7507582"/>
              <a:ext cx="2270623"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800" dirty="0">
                  <a:latin typeface="Arial" panose="020B0604020202020204" pitchFamily="34" charset="0"/>
                  <a:ea typeface="Meiryo UI" panose="020B0604030504040204" pitchFamily="34" charset="-128"/>
                  <a:cs typeface="Arial" panose="020B0604020202020204" pitchFamily="34" charset="0"/>
                </a:rPr>
                <a:t>連携機能</a:t>
              </a:r>
              <a:endParaRPr lang="en-US" altLang="ja-JP" sz="1800" dirty="0">
                <a:latin typeface="Arial" panose="020B0604020202020204" pitchFamily="34" charset="0"/>
                <a:ea typeface="Meiryo UI" panose="020B0604030504040204" pitchFamily="34" charset="-128"/>
                <a:cs typeface="Arial" panose="020B0604020202020204" pitchFamily="34" charset="0"/>
              </a:endParaRPr>
            </a:p>
            <a:p>
              <a:pPr algn="ctr" eaLnBrk="1" hangingPunct="1"/>
              <a:endParaRPr lang="en-US" altLang="ja-JP" sz="1200" dirty="0">
                <a:latin typeface="Arial" panose="020B0604020202020204" pitchFamily="34" charset="0"/>
                <a:ea typeface="Meiryo UI" panose="020B0604030504040204" pitchFamily="34" charset="-128"/>
                <a:cs typeface="Arial" panose="020B0604020202020204" pitchFamily="34" charset="0"/>
              </a:endParaRPr>
            </a:p>
            <a:p>
              <a:pPr algn="ctr"/>
              <a:r>
                <a:rPr lang="ja-JP" altLang="en-US" sz="1400" dirty="0"/>
                <a:t>システム間認証を行い、</a:t>
              </a:r>
              <a:endParaRPr lang="en-US" altLang="ja-JP" sz="1400" dirty="0"/>
            </a:p>
            <a:p>
              <a:pPr algn="ctr"/>
              <a:r>
                <a:rPr lang="ja-JP" altLang="en-US" sz="1400" dirty="0"/>
                <a:t>認証トークンを発行する</a:t>
              </a:r>
              <a:endParaRPr lang="ja-JP" altLang="ja-JP" sz="1400" dirty="0"/>
            </a:p>
          </p:txBody>
        </p:sp>
        <p:sp>
          <p:nvSpPr>
            <p:cNvPr id="53" name="TextBox 20">
              <a:extLst>
                <a:ext uri="{FF2B5EF4-FFF2-40B4-BE49-F238E27FC236}">
                  <a16:creationId xmlns:a16="http://schemas.microsoft.com/office/drawing/2014/main" id="{CA6C9A94-4FAD-718D-C215-53A0A42406C5}"/>
                </a:ext>
              </a:extLst>
            </p:cNvPr>
            <p:cNvSpPr txBox="1">
              <a:spLocks noChangeArrowheads="1"/>
            </p:cNvSpPr>
            <p:nvPr/>
          </p:nvSpPr>
          <p:spPr bwMode="auto">
            <a:xfrm>
              <a:off x="10537010" y="7535675"/>
              <a:ext cx="27926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400" dirty="0">
                  <a:latin typeface="Arial" panose="020B0604020202020204" pitchFamily="34" charset="0"/>
                  <a:ea typeface="Meiryo UI" panose="020B0604030504040204" pitchFamily="34" charset="-128"/>
                  <a:cs typeface="Arial" panose="020B0604020202020204" pitchFamily="34" charset="0"/>
                </a:rPr>
                <a:t>例</a:t>
              </a:r>
              <a:endParaRPr lang="en-US" altLang="ja-JP" sz="1400" dirty="0">
                <a:latin typeface="Arial" panose="020B0604020202020204" pitchFamily="34" charset="0"/>
                <a:ea typeface="Meiryo UI" panose="020B0604030504040204" pitchFamily="34" charset="-128"/>
                <a:cs typeface="Arial" panose="020B0604020202020204" pitchFamily="34" charset="0"/>
              </a:endParaRPr>
            </a:p>
            <a:p>
              <a:pPr marL="285750" indent="-285750">
                <a:buFont typeface="Arial" panose="020B0604020202020204" pitchFamily="34" charset="0"/>
                <a:buChar char="•"/>
              </a:pPr>
              <a:r>
                <a:rPr lang="ja-JP" altLang="en-US" sz="1400" dirty="0">
                  <a:latin typeface="Arial" panose="020B0604020202020204" pitchFamily="34" charset="0"/>
                  <a:ea typeface="Meiryo UI" panose="020B0604030504040204" pitchFamily="34" charset="-128"/>
                  <a:cs typeface="Arial" panose="020B0604020202020204" pitchFamily="34" charset="0"/>
                </a:rPr>
                <a:t>外部連携</a:t>
              </a:r>
              <a:r>
                <a:rPr lang="en-US" altLang="ja-JP" sz="1400" dirty="0">
                  <a:latin typeface="Arial" panose="020B0604020202020204" pitchFamily="34" charset="0"/>
                  <a:ea typeface="Meiryo UI" panose="020B0604030504040204" pitchFamily="34" charset="-128"/>
                  <a:cs typeface="Arial" panose="020B0604020202020204" pitchFamily="34" charset="0"/>
                </a:rPr>
                <a:t>_</a:t>
              </a:r>
              <a:r>
                <a:rPr lang="ja-JP" altLang="en-US" sz="1400" dirty="0">
                  <a:latin typeface="Arial" panose="020B0604020202020204" pitchFamily="34" charset="0"/>
                  <a:ea typeface="Meiryo UI" panose="020B0604030504040204" pitchFamily="34" charset="-128"/>
                  <a:cs typeface="Arial" panose="020B0604020202020204" pitchFamily="34" charset="0"/>
                </a:rPr>
                <a:t>システム間認証機能</a:t>
              </a:r>
            </a:p>
          </p:txBody>
        </p:sp>
      </p:grpSp>
      <p:cxnSp>
        <p:nvCxnSpPr>
          <p:cNvPr id="54" name="直線矢印コネクタ 53">
            <a:extLst>
              <a:ext uri="{FF2B5EF4-FFF2-40B4-BE49-F238E27FC236}">
                <a16:creationId xmlns:a16="http://schemas.microsoft.com/office/drawing/2014/main" id="{25087803-8643-585B-B4B2-4A27F5E37C04}"/>
              </a:ext>
            </a:extLst>
          </p:cNvPr>
          <p:cNvCxnSpPr>
            <a:cxnSpLocks/>
            <a:stCxn id="12" idx="3"/>
            <a:endCxn id="51" idx="1"/>
          </p:cNvCxnSpPr>
          <p:nvPr/>
        </p:nvCxnSpPr>
        <p:spPr>
          <a:xfrm>
            <a:off x="5301013" y="5603581"/>
            <a:ext cx="1764804" cy="2545906"/>
          </a:xfrm>
          <a:prstGeom prst="bentConnector3">
            <a:avLst>
              <a:gd name="adj1" fmla="val 82383"/>
            </a:avLst>
          </a:prstGeom>
          <a:ln>
            <a:tailEnd type="triangle"/>
          </a:ln>
        </p:spPr>
        <p:style>
          <a:lnRef idx="1">
            <a:schemeClr val="dk1"/>
          </a:lnRef>
          <a:fillRef idx="0">
            <a:schemeClr val="dk1"/>
          </a:fillRef>
          <a:effectRef idx="0">
            <a:schemeClr val="dk1"/>
          </a:effectRef>
          <a:fontRef idx="minor">
            <a:schemeClr val="tx1"/>
          </a:fontRef>
        </p:style>
      </p:cxnSp>
      <p:cxnSp>
        <p:nvCxnSpPr>
          <p:cNvPr id="60" name="直線矢印コネクタ 59">
            <a:extLst>
              <a:ext uri="{FF2B5EF4-FFF2-40B4-BE49-F238E27FC236}">
                <a16:creationId xmlns:a16="http://schemas.microsoft.com/office/drawing/2014/main" id="{498ACD28-4B76-3D0C-AFAE-66B9B2DF8260}"/>
              </a:ext>
            </a:extLst>
          </p:cNvPr>
          <p:cNvCxnSpPr>
            <a:cxnSpLocks/>
          </p:cNvCxnSpPr>
          <p:nvPr/>
        </p:nvCxnSpPr>
        <p:spPr>
          <a:xfrm>
            <a:off x="8077928" y="4740204"/>
            <a:ext cx="0" cy="4540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6" name="グループ化 5">
            <a:extLst>
              <a:ext uri="{FF2B5EF4-FFF2-40B4-BE49-F238E27FC236}">
                <a16:creationId xmlns:a16="http://schemas.microsoft.com/office/drawing/2014/main" id="{77B177EC-0F5C-ADE4-EC61-562B2B88BA2B}"/>
              </a:ext>
            </a:extLst>
          </p:cNvPr>
          <p:cNvGrpSpPr/>
          <p:nvPr/>
        </p:nvGrpSpPr>
        <p:grpSpPr>
          <a:xfrm>
            <a:off x="7768073" y="4003645"/>
            <a:ext cx="588623" cy="711159"/>
            <a:chOff x="8927796" y="4003645"/>
            <a:chExt cx="588623" cy="711159"/>
          </a:xfrm>
        </p:grpSpPr>
        <p:pic>
          <p:nvPicPr>
            <p:cNvPr id="59" name="グラフィックス 13">
              <a:extLst>
                <a:ext uri="{FF2B5EF4-FFF2-40B4-BE49-F238E27FC236}">
                  <a16:creationId xmlns:a16="http://schemas.microsoft.com/office/drawing/2014/main" id="{9A0D2619-153D-1CFB-202D-F13CB0F72B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006624" y="4003645"/>
              <a:ext cx="409575" cy="400050"/>
            </a:xfrm>
            <a:prstGeom prst="rect">
              <a:avLst/>
            </a:prstGeom>
          </p:spPr>
        </p:pic>
        <p:sp>
          <p:nvSpPr>
            <p:cNvPr id="63" name="TextBox 12">
              <a:extLst>
                <a:ext uri="{FF2B5EF4-FFF2-40B4-BE49-F238E27FC236}">
                  <a16:creationId xmlns:a16="http://schemas.microsoft.com/office/drawing/2014/main" id="{BECBEB23-55FF-266F-4D12-2863D0EC3BBD}"/>
                </a:ext>
              </a:extLst>
            </p:cNvPr>
            <p:cNvSpPr txBox="1">
              <a:spLocks noChangeArrowheads="1"/>
            </p:cNvSpPr>
            <p:nvPr/>
          </p:nvSpPr>
          <p:spPr bwMode="auto">
            <a:xfrm>
              <a:off x="8927796" y="4407027"/>
              <a:ext cx="588623"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WAF</a:t>
              </a:r>
            </a:p>
          </p:txBody>
        </p:sp>
      </p:grpSp>
      <p:cxnSp>
        <p:nvCxnSpPr>
          <p:cNvPr id="67" name="直線矢印コネクタ 66">
            <a:extLst>
              <a:ext uri="{FF2B5EF4-FFF2-40B4-BE49-F238E27FC236}">
                <a16:creationId xmlns:a16="http://schemas.microsoft.com/office/drawing/2014/main" id="{E4EFC8AE-4BD2-427B-0FBD-6E025AC2BF95}"/>
              </a:ext>
            </a:extLst>
          </p:cNvPr>
          <p:cNvCxnSpPr>
            <a:cxnSpLocks/>
          </p:cNvCxnSpPr>
          <p:nvPr/>
        </p:nvCxnSpPr>
        <p:spPr>
          <a:xfrm>
            <a:off x="9705389" y="6430927"/>
            <a:ext cx="0" cy="9585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70" name="グループ化 69">
            <a:extLst>
              <a:ext uri="{FF2B5EF4-FFF2-40B4-BE49-F238E27FC236}">
                <a16:creationId xmlns:a16="http://schemas.microsoft.com/office/drawing/2014/main" id="{C4E4254E-1D12-7C36-2D73-22CD77E9929E}"/>
              </a:ext>
            </a:extLst>
          </p:cNvPr>
          <p:cNvGrpSpPr/>
          <p:nvPr/>
        </p:nvGrpSpPr>
        <p:grpSpPr>
          <a:xfrm>
            <a:off x="11802854" y="5449097"/>
            <a:ext cx="776175" cy="1040626"/>
            <a:chOff x="8405328" y="4919653"/>
            <a:chExt cx="964532" cy="1339355"/>
          </a:xfrm>
        </p:grpSpPr>
        <p:pic>
          <p:nvPicPr>
            <p:cNvPr id="71" name="グラフィックス 70">
              <a:extLst>
                <a:ext uri="{FF2B5EF4-FFF2-40B4-BE49-F238E27FC236}">
                  <a16:creationId xmlns:a16="http://schemas.microsoft.com/office/drawing/2014/main" id="{D4429A13-34B2-F978-CC6F-E6E4FBA222D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40369" y="4919653"/>
              <a:ext cx="692818" cy="692818"/>
            </a:xfrm>
            <a:prstGeom prst="rect">
              <a:avLst/>
            </a:prstGeom>
          </p:spPr>
        </p:pic>
        <p:sp>
          <p:nvSpPr>
            <p:cNvPr id="76" name="TextBox 183">
              <a:extLst>
                <a:ext uri="{FF2B5EF4-FFF2-40B4-BE49-F238E27FC236}">
                  <a16:creationId xmlns:a16="http://schemas.microsoft.com/office/drawing/2014/main" id="{98E88F25-AAD8-45E6-9FDE-349A01EC05E7}"/>
                </a:ext>
              </a:extLst>
            </p:cNvPr>
            <p:cNvSpPr txBox="1"/>
            <p:nvPr/>
          </p:nvSpPr>
          <p:spPr>
            <a:xfrm>
              <a:off x="8405328" y="5585589"/>
              <a:ext cx="964532" cy="673419"/>
            </a:xfrm>
            <a:prstGeom prst="rect">
              <a:avLst/>
            </a:prstGeom>
            <a:noFill/>
          </p:spPr>
          <p:txBody>
            <a:bodyPr wrap="none" rtlCol="0">
              <a:spAutoFit/>
            </a:bodyPr>
            <a:lstStyle/>
            <a:p>
              <a:pPr algn="ctr"/>
              <a:r>
                <a:rPr lang="en-US" sz="1400" spc="0" baseline="0" dirty="0">
                  <a:solidFill>
                    <a:srgbClr val="000000"/>
                  </a:solidFill>
                  <a:latin typeface="Oracle Sans"/>
                  <a:cs typeface="Oracle Sans"/>
                  <a:sym typeface="Oracle Sans"/>
                  <a:rtl val="0"/>
                </a:rPr>
                <a:t>APEX</a:t>
              </a:r>
            </a:p>
            <a:p>
              <a:pPr algn="ctr"/>
              <a:r>
                <a:rPr lang="en-US" sz="1400" dirty="0">
                  <a:latin typeface="Oracle Sans"/>
                  <a:cs typeface="Oracle Sans"/>
                  <a:sym typeface="Oracle Sans"/>
                  <a:rtl val="0"/>
                </a:rPr>
                <a:t>(ORDS)</a:t>
              </a:r>
              <a:endParaRPr lang="en-US" sz="1400" spc="0" baseline="0" dirty="0">
                <a:solidFill>
                  <a:srgbClr val="000000"/>
                </a:solidFill>
                <a:latin typeface="Oracle Sans"/>
                <a:cs typeface="Oracle Sans"/>
                <a:sym typeface="Oracle Sans"/>
                <a:rtl val="0"/>
              </a:endParaRPr>
            </a:p>
          </p:txBody>
        </p:sp>
      </p:grpSp>
      <p:grpSp>
        <p:nvGrpSpPr>
          <p:cNvPr id="82" name="グループ化 81">
            <a:extLst>
              <a:ext uri="{FF2B5EF4-FFF2-40B4-BE49-F238E27FC236}">
                <a16:creationId xmlns:a16="http://schemas.microsoft.com/office/drawing/2014/main" id="{25439BB4-C0AB-0FC0-FDF7-9477E08BC5AD}"/>
              </a:ext>
            </a:extLst>
          </p:cNvPr>
          <p:cNvGrpSpPr/>
          <p:nvPr/>
        </p:nvGrpSpPr>
        <p:grpSpPr>
          <a:xfrm>
            <a:off x="11511805" y="2990499"/>
            <a:ext cx="3474196" cy="3833225"/>
            <a:chOff x="7065818" y="7389484"/>
            <a:chExt cx="3474196" cy="1520005"/>
          </a:xfrm>
        </p:grpSpPr>
        <p:sp>
          <p:nvSpPr>
            <p:cNvPr id="83" name="Rectangle 134">
              <a:extLst>
                <a:ext uri="{FF2B5EF4-FFF2-40B4-BE49-F238E27FC236}">
                  <a16:creationId xmlns:a16="http://schemas.microsoft.com/office/drawing/2014/main" id="{7E0E716F-D0CB-CFBE-13B6-58345A884383}"/>
                </a:ext>
              </a:extLst>
            </p:cNvPr>
            <p:cNvSpPr/>
            <p:nvPr/>
          </p:nvSpPr>
          <p:spPr>
            <a:xfrm>
              <a:off x="7065818" y="7389484"/>
              <a:ext cx="3474196" cy="1520005"/>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Arial" panose="020B0604020202020204" pitchFamily="34" charset="0"/>
                <a:cs typeface="Arial" panose="020B0604020202020204" pitchFamily="34" charset="0"/>
              </a:endParaRPr>
            </a:p>
          </p:txBody>
        </p:sp>
        <p:sp>
          <p:nvSpPr>
            <p:cNvPr id="84" name="TextBox 20">
              <a:extLst>
                <a:ext uri="{FF2B5EF4-FFF2-40B4-BE49-F238E27FC236}">
                  <a16:creationId xmlns:a16="http://schemas.microsoft.com/office/drawing/2014/main" id="{96B7C565-6232-3125-36FB-C7F6B1692ABF}"/>
                </a:ext>
              </a:extLst>
            </p:cNvPr>
            <p:cNvSpPr txBox="1">
              <a:spLocks noChangeArrowheads="1"/>
            </p:cNvSpPr>
            <p:nvPr/>
          </p:nvSpPr>
          <p:spPr bwMode="auto">
            <a:xfrm>
              <a:off x="7392255" y="7507582"/>
              <a:ext cx="2639687" cy="30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800" dirty="0">
                  <a:latin typeface="Arial" panose="020B0604020202020204" pitchFamily="34" charset="0"/>
                  <a:ea typeface="Meiryo UI" panose="020B0604030504040204" pitchFamily="34" charset="-128"/>
                  <a:cs typeface="Arial" panose="020B0604020202020204" pitchFamily="34" charset="0"/>
                </a:rPr>
                <a:t>連携機能</a:t>
              </a:r>
              <a:endParaRPr lang="en-US" altLang="ja-JP" sz="1800" dirty="0">
                <a:latin typeface="Arial" panose="020B0604020202020204" pitchFamily="34" charset="0"/>
                <a:ea typeface="Meiryo UI" panose="020B0604030504040204" pitchFamily="34" charset="-128"/>
                <a:cs typeface="Arial" panose="020B0604020202020204" pitchFamily="34" charset="0"/>
              </a:endParaRPr>
            </a:p>
            <a:p>
              <a:pPr algn="ctr" eaLnBrk="1" hangingPunct="1"/>
              <a:endParaRPr lang="en-US" altLang="ja-JP" sz="1200" dirty="0">
                <a:latin typeface="Arial" panose="020B0604020202020204" pitchFamily="34" charset="0"/>
                <a:ea typeface="Meiryo UI" panose="020B0604030504040204" pitchFamily="34" charset="-128"/>
                <a:cs typeface="Arial" panose="020B0604020202020204" pitchFamily="34" charset="0"/>
              </a:endParaRPr>
            </a:p>
            <a:p>
              <a:pPr algn="ctr"/>
              <a:r>
                <a:rPr lang="ja-JP" altLang="en-US" sz="1400" dirty="0"/>
                <a:t>連携先の</a:t>
              </a:r>
              <a:r>
                <a:rPr lang="en-US" altLang="ja-JP" sz="1400" dirty="0"/>
                <a:t>API</a:t>
              </a:r>
              <a:r>
                <a:rPr lang="ja-JP" altLang="en-US" sz="1400" dirty="0"/>
                <a:t>を提供する機能</a:t>
              </a:r>
              <a:endParaRPr lang="en-US" altLang="ja-JP" sz="1400" dirty="0"/>
            </a:p>
          </p:txBody>
        </p:sp>
        <p:sp>
          <p:nvSpPr>
            <p:cNvPr id="85" name="TextBox 20">
              <a:extLst>
                <a:ext uri="{FF2B5EF4-FFF2-40B4-BE49-F238E27FC236}">
                  <a16:creationId xmlns:a16="http://schemas.microsoft.com/office/drawing/2014/main" id="{AC155346-64F7-A9F7-9145-4E04405AB962}"/>
                </a:ext>
              </a:extLst>
            </p:cNvPr>
            <p:cNvSpPr txBox="1">
              <a:spLocks noChangeArrowheads="1"/>
            </p:cNvSpPr>
            <p:nvPr/>
          </p:nvSpPr>
          <p:spPr bwMode="auto">
            <a:xfrm>
              <a:off x="7466960" y="7837871"/>
              <a:ext cx="2792621" cy="2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400" dirty="0">
                  <a:latin typeface="Arial" panose="020B0604020202020204" pitchFamily="34" charset="0"/>
                  <a:ea typeface="Meiryo UI" panose="020B0604030504040204" pitchFamily="34" charset="-128"/>
                  <a:cs typeface="Arial" panose="020B0604020202020204" pitchFamily="34" charset="0"/>
                </a:rPr>
                <a:t>例</a:t>
              </a:r>
              <a:endParaRPr lang="en-US" altLang="ja-JP" sz="1400" dirty="0">
                <a:latin typeface="Arial" panose="020B0604020202020204" pitchFamily="34" charset="0"/>
                <a:ea typeface="Meiryo UI" panose="020B0604030504040204" pitchFamily="34" charset="-128"/>
                <a:cs typeface="Arial" panose="020B0604020202020204" pitchFamily="34" charset="0"/>
              </a:endParaRPr>
            </a:p>
            <a:p>
              <a:pPr marL="285750" indent="-285750">
                <a:buFont typeface="Arial" panose="020B0604020202020204" pitchFamily="34" charset="0"/>
                <a:buChar char="•"/>
              </a:pPr>
              <a:r>
                <a:rPr lang="ja-JP" altLang="en-US" sz="1400" dirty="0">
                  <a:latin typeface="Arial" panose="020B0604020202020204" pitchFamily="34" charset="0"/>
                  <a:ea typeface="Meiryo UI" panose="020B0604030504040204" pitchFamily="34" charset="-128"/>
                  <a:cs typeface="Arial" panose="020B0604020202020204" pitchFamily="34" charset="0"/>
                </a:rPr>
                <a:t>コンテンツ管理</a:t>
              </a:r>
              <a:r>
                <a:rPr lang="en-US" altLang="ja-JP" sz="1400" dirty="0">
                  <a:latin typeface="Arial" panose="020B0604020202020204" pitchFamily="34" charset="0"/>
                  <a:ea typeface="Meiryo UI" panose="020B0604030504040204" pitchFamily="34" charset="-128"/>
                  <a:cs typeface="Arial" panose="020B0604020202020204" pitchFamily="34" charset="0"/>
                </a:rPr>
                <a:t>_Web</a:t>
              </a:r>
              <a:r>
                <a:rPr lang="ja-JP" altLang="en-US" sz="1400" dirty="0">
                  <a:latin typeface="Arial" panose="020B0604020202020204" pitchFamily="34" charset="0"/>
                  <a:ea typeface="Meiryo UI" panose="020B0604030504040204" pitchFamily="34" charset="-128"/>
                  <a:cs typeface="Arial" panose="020B0604020202020204" pitchFamily="34" charset="0"/>
                </a:rPr>
                <a:t>ページ</a:t>
              </a:r>
              <a:r>
                <a:rPr lang="en-US" altLang="ja-JP" sz="1400" dirty="0">
                  <a:latin typeface="Arial" panose="020B0604020202020204" pitchFamily="34" charset="0"/>
                  <a:ea typeface="Meiryo UI" panose="020B0604030504040204" pitchFamily="34" charset="-128"/>
                  <a:cs typeface="Arial" panose="020B0604020202020204" pitchFamily="34" charset="0"/>
                </a:rPr>
                <a:t>(</a:t>
              </a:r>
              <a:r>
                <a:rPr lang="ja-JP" altLang="en-US" sz="1400" dirty="0">
                  <a:latin typeface="Arial" panose="020B0604020202020204" pitchFamily="34" charset="0"/>
                  <a:ea typeface="Meiryo UI" panose="020B0604030504040204" pitchFamily="34" charset="-128"/>
                  <a:cs typeface="Arial" panose="020B0604020202020204" pitchFamily="34" charset="0"/>
                </a:rPr>
                <a:t>静的コンテンツ</a:t>
              </a:r>
              <a:r>
                <a:rPr lang="en-US" altLang="ja-JP" sz="1400" dirty="0">
                  <a:latin typeface="Arial" panose="020B0604020202020204" pitchFamily="34" charset="0"/>
                  <a:ea typeface="Meiryo UI" panose="020B0604030504040204" pitchFamily="34" charset="-128"/>
                  <a:cs typeface="Arial" panose="020B0604020202020204" pitchFamily="34" charset="0"/>
                </a:rPr>
                <a:t>)</a:t>
              </a:r>
              <a:r>
                <a:rPr lang="ja-JP" altLang="en-US" sz="1400" dirty="0">
                  <a:latin typeface="Arial" panose="020B0604020202020204" pitchFamily="34" charset="0"/>
                  <a:ea typeface="Meiryo UI" panose="020B0604030504040204" pitchFamily="34" charset="-128"/>
                  <a:cs typeface="Arial" panose="020B0604020202020204" pitchFamily="34" charset="0"/>
                </a:rPr>
                <a:t>公開機能</a:t>
              </a:r>
            </a:p>
          </p:txBody>
        </p:sp>
      </p:grpSp>
      <p:pic>
        <p:nvPicPr>
          <p:cNvPr id="4" name="グラフィックス 8">
            <a:extLst>
              <a:ext uri="{FF2B5EF4-FFF2-40B4-BE49-F238E27FC236}">
                <a16:creationId xmlns:a16="http://schemas.microsoft.com/office/drawing/2014/main" id="{C4C35994-3BED-7E4A-6D67-55D63A1CC6F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866382" y="5403556"/>
            <a:ext cx="400050" cy="400050"/>
          </a:xfrm>
          <a:prstGeom prst="rect">
            <a:avLst/>
          </a:prstGeom>
        </p:spPr>
      </p:pic>
      <p:sp>
        <p:nvSpPr>
          <p:cNvPr id="5" name="TextBox 12">
            <a:extLst>
              <a:ext uri="{FF2B5EF4-FFF2-40B4-BE49-F238E27FC236}">
                <a16:creationId xmlns:a16="http://schemas.microsoft.com/office/drawing/2014/main" id="{5B2DB409-F344-1BDF-8635-7EF5C50EB366}"/>
              </a:ext>
            </a:extLst>
          </p:cNvPr>
          <p:cNvSpPr txBox="1">
            <a:spLocks noChangeArrowheads="1"/>
          </p:cNvSpPr>
          <p:nvPr/>
        </p:nvSpPr>
        <p:spPr bwMode="auto">
          <a:xfrm>
            <a:off x="7597369" y="5824286"/>
            <a:ext cx="938077"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Load</a:t>
            </a:r>
          </a:p>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Balancer</a:t>
            </a:r>
          </a:p>
        </p:txBody>
      </p:sp>
      <p:cxnSp>
        <p:nvCxnSpPr>
          <p:cNvPr id="9" name="直線矢印コネクタ 8">
            <a:extLst>
              <a:ext uri="{FF2B5EF4-FFF2-40B4-BE49-F238E27FC236}">
                <a16:creationId xmlns:a16="http://schemas.microsoft.com/office/drawing/2014/main" id="{1120B783-8A57-1AC4-FC74-436445B0C1EE}"/>
              </a:ext>
            </a:extLst>
          </p:cNvPr>
          <p:cNvCxnSpPr>
            <a:cxnSpLocks/>
          </p:cNvCxnSpPr>
          <p:nvPr/>
        </p:nvCxnSpPr>
        <p:spPr>
          <a:xfrm>
            <a:off x="8323243" y="5605533"/>
            <a:ext cx="114235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748824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CE794-C6C2-7813-3542-57B020136175}"/>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4625B580-E445-B5D4-207A-147B9E260B99}"/>
              </a:ext>
            </a:extLst>
          </p:cNvPr>
          <p:cNvSpPr>
            <a:spLocks noGrp="1"/>
          </p:cNvSpPr>
          <p:nvPr>
            <p:ph type="title"/>
          </p:nvPr>
        </p:nvSpPr>
        <p:spPr/>
        <p:txBody>
          <a:bodyPr>
            <a:normAutofit fontScale="90000"/>
          </a:bodyPr>
          <a:lstStyle/>
          <a:p>
            <a:r>
              <a:rPr kumimoji="1" lang="en-US" altLang="zh-TW"/>
              <a:t>8-1-9-1. </a:t>
            </a:r>
            <a:r>
              <a:rPr kumimoji="1" lang="zh-TW" altLang="en-US"/>
              <a:t>書類出力</a:t>
            </a:r>
            <a:r>
              <a:rPr kumimoji="1" lang="en-US" altLang="zh-TW"/>
              <a:t>_</a:t>
            </a:r>
            <a:r>
              <a:rPr kumimoji="1" lang="zh-TW" altLang="en-US"/>
              <a:t>書類出力機能</a:t>
            </a:r>
            <a:br>
              <a:rPr kumimoji="1" lang="en-US" altLang="zh-TW"/>
            </a:br>
            <a:r>
              <a:rPr kumimoji="1" lang="ja-JP" altLang="en-US"/>
              <a:t>（パターン</a:t>
            </a:r>
            <a:r>
              <a:rPr kumimoji="1" lang="en-US" altLang="ja-JP"/>
              <a:t>1 </a:t>
            </a:r>
            <a:r>
              <a:rPr kumimoji="1" lang="ja-JP" altLang="en-US"/>
              <a:t>事前承認済みリクエスト</a:t>
            </a:r>
            <a:r>
              <a:rPr kumimoji="1" lang="en-US" altLang="ja-JP"/>
              <a:t>URL</a:t>
            </a:r>
            <a:r>
              <a:rPr kumimoji="1" lang="ja-JP" altLang="en-US"/>
              <a:t>からのダウンロード）</a:t>
            </a:r>
            <a:endParaRPr kumimoji="1" lang="ja-JP" altLang="en-US" dirty="0"/>
          </a:p>
        </p:txBody>
      </p:sp>
      <p:sp>
        <p:nvSpPr>
          <p:cNvPr id="2" name="正方形/長方形 1">
            <a:extLst>
              <a:ext uri="{FF2B5EF4-FFF2-40B4-BE49-F238E27FC236}">
                <a16:creationId xmlns:a16="http://schemas.microsoft.com/office/drawing/2014/main" id="{82E599B5-6035-AB35-49B8-FFDC825BFE9C}"/>
              </a:ext>
            </a:extLst>
          </p:cNvPr>
          <p:cNvSpPr/>
          <p:nvPr/>
        </p:nvSpPr>
        <p:spPr>
          <a:xfrm>
            <a:off x="6983894" y="2932104"/>
            <a:ext cx="7042557" cy="3901786"/>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9pPr>
          </a:lstStyle>
          <a:p>
            <a:pPr algn="r"/>
            <a:r>
              <a:rPr kumimoji="1" lang="zh-TW" altLang="en-US" sz="1600" dirty="0">
                <a:solidFill>
                  <a:schemeClr val="tx1"/>
                </a:solidFill>
                <a:latin typeface="Meiryo UI" panose="020B0604030504040204" pitchFamily="34" charset="-128"/>
                <a:ea typeface="Meiryo UI" panose="020B0604030504040204" pitchFamily="34" charset="-128"/>
              </a:rPr>
              <a:t>書類出力</a:t>
            </a:r>
            <a:r>
              <a:rPr kumimoji="1" lang="en-US" altLang="zh-TW" sz="1600" dirty="0">
                <a:solidFill>
                  <a:schemeClr val="tx1"/>
                </a:solidFill>
                <a:latin typeface="Meiryo UI" panose="020B0604030504040204" pitchFamily="34" charset="-128"/>
                <a:ea typeface="Meiryo UI" panose="020B0604030504040204" pitchFamily="34" charset="-128"/>
              </a:rPr>
              <a:t>_</a:t>
            </a:r>
            <a:r>
              <a:rPr kumimoji="1" lang="zh-TW" altLang="en-US" sz="1600" dirty="0">
                <a:solidFill>
                  <a:schemeClr val="tx1"/>
                </a:solidFill>
                <a:latin typeface="Meiryo UI" panose="020B0604030504040204" pitchFamily="34" charset="-128"/>
                <a:ea typeface="Meiryo UI" panose="020B0604030504040204" pitchFamily="34" charset="-128"/>
              </a:rPr>
              <a:t>書類出力機能</a:t>
            </a:r>
            <a:endParaRPr kumimoji="1" lang="ja-JP" altLang="en-US" sz="1600" dirty="0">
              <a:solidFill>
                <a:schemeClr val="tx1"/>
              </a:solidFill>
              <a:latin typeface="Meiryo UI" panose="020B0604030504040204" pitchFamily="34" charset="-128"/>
              <a:ea typeface="Meiryo UI" panose="020B0604030504040204" pitchFamily="34" charset="-128"/>
            </a:endParaRPr>
          </a:p>
        </p:txBody>
      </p:sp>
      <p:sp>
        <p:nvSpPr>
          <p:cNvPr id="6" name="TextBox 12">
            <a:extLst>
              <a:ext uri="{FF2B5EF4-FFF2-40B4-BE49-F238E27FC236}">
                <a16:creationId xmlns:a16="http://schemas.microsoft.com/office/drawing/2014/main" id="{F2B47A7C-1157-CFDC-8FF9-6CB9E6CA34A4}"/>
              </a:ext>
            </a:extLst>
          </p:cNvPr>
          <p:cNvSpPr txBox="1">
            <a:spLocks noChangeArrowheads="1"/>
          </p:cNvSpPr>
          <p:nvPr/>
        </p:nvSpPr>
        <p:spPr bwMode="auto">
          <a:xfrm>
            <a:off x="2343304" y="5757526"/>
            <a:ext cx="664814" cy="276999"/>
          </a:xfrm>
          <a:prstGeom prst="rect">
            <a:avLst/>
          </a:prstGeom>
          <a:noFill/>
          <a:ln>
            <a:noFill/>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algn="ct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利用者</a:t>
            </a:r>
            <a:endParaRPr lang="en-US" altLang="en-US" sz="1200" dirty="0">
              <a:latin typeface="Meiryo UI" panose="020B0604030504040204" pitchFamily="34" charset="-128"/>
              <a:ea typeface="Meiryo UI" panose="020B0604030504040204" pitchFamily="34" charset="-128"/>
              <a:cs typeface="Arial" panose="020B0604020202020204" pitchFamily="34" charset="0"/>
            </a:endParaRPr>
          </a:p>
        </p:txBody>
      </p:sp>
      <p:pic>
        <p:nvPicPr>
          <p:cNvPr id="13" name="Graphic 23">
            <a:extLst>
              <a:ext uri="{FF2B5EF4-FFF2-40B4-BE49-F238E27FC236}">
                <a16:creationId xmlns:a16="http://schemas.microsoft.com/office/drawing/2014/main" id="{41161348-E154-63DF-93EC-44BF98BA3425}"/>
              </a:ext>
            </a:extLst>
          </p:cNvPr>
          <p:cNvPicPr>
            <a:picLocks noChangeAspect="1" noChangeArrowheads="1"/>
          </p:cNvPicPr>
          <p:nvPr/>
        </p:nvPicPr>
        <p:blipFill>
          <a:blip r:embed="rId2">
            <a:extLst>
              <a:ext uri="{96DAC541-7B7A-43D3-8B79-37D633B846F1}">
                <asvg:svgBlip xmlns:asvg="http://schemas.microsoft.com/office/drawing/2016/SVG/main" r:embed="rId3"/>
              </a:ext>
            </a:extLst>
          </a:blip>
          <a:srcRect/>
          <a:stretch/>
        </p:blipFill>
        <p:spPr bwMode="auto">
          <a:xfrm flipH="1">
            <a:off x="2439973" y="5185100"/>
            <a:ext cx="469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直線矢印コネクタ 13">
            <a:extLst>
              <a:ext uri="{FF2B5EF4-FFF2-40B4-BE49-F238E27FC236}">
                <a16:creationId xmlns:a16="http://schemas.microsoft.com/office/drawing/2014/main" id="{86614EEA-5DD7-E5C7-70B6-3D5D12C219D9}"/>
              </a:ext>
            </a:extLst>
          </p:cNvPr>
          <p:cNvCxnSpPr>
            <a:cxnSpLocks/>
          </p:cNvCxnSpPr>
          <p:nvPr/>
        </p:nvCxnSpPr>
        <p:spPr>
          <a:xfrm>
            <a:off x="2941957" y="5420050"/>
            <a:ext cx="84241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正方形/長方形 30">
            <a:extLst>
              <a:ext uri="{FF2B5EF4-FFF2-40B4-BE49-F238E27FC236}">
                <a16:creationId xmlns:a16="http://schemas.microsoft.com/office/drawing/2014/main" id="{C8B5E6EF-617A-E462-436E-9B9B6959BEEC}"/>
              </a:ext>
            </a:extLst>
          </p:cNvPr>
          <p:cNvSpPr/>
          <p:nvPr/>
        </p:nvSpPr>
        <p:spPr>
          <a:xfrm>
            <a:off x="3351962" y="2152805"/>
            <a:ext cx="10890554" cy="5819466"/>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9pPr>
          </a:lstStyle>
          <a:p>
            <a:pPr algn="ctr"/>
            <a:endParaRPr kumimoji="1" lang="ja-JP" altLang="en-US">
              <a:latin typeface="Meiryo UI" panose="020B0604030504040204" pitchFamily="34" charset="-128"/>
              <a:ea typeface="Meiryo UI" panose="020B0604030504040204" pitchFamily="34" charset="-128"/>
            </a:endParaRPr>
          </a:p>
        </p:txBody>
      </p:sp>
      <p:cxnSp>
        <p:nvCxnSpPr>
          <p:cNvPr id="32" name="直線矢印コネクタ 31">
            <a:extLst>
              <a:ext uri="{FF2B5EF4-FFF2-40B4-BE49-F238E27FC236}">
                <a16:creationId xmlns:a16="http://schemas.microsoft.com/office/drawing/2014/main" id="{1BFA13AD-10E1-F09C-1D9C-B3ABB52FB7F2}"/>
              </a:ext>
            </a:extLst>
          </p:cNvPr>
          <p:cNvCxnSpPr>
            <a:cxnSpLocks/>
          </p:cNvCxnSpPr>
          <p:nvPr/>
        </p:nvCxnSpPr>
        <p:spPr>
          <a:xfrm>
            <a:off x="6569424" y="5420050"/>
            <a:ext cx="117734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円/楕円 26">
            <a:extLst>
              <a:ext uri="{FF2B5EF4-FFF2-40B4-BE49-F238E27FC236}">
                <a16:creationId xmlns:a16="http://schemas.microsoft.com/office/drawing/2014/main" id="{5E3E3CEB-126D-2891-1263-4A650F5F7BE6}"/>
              </a:ext>
            </a:extLst>
          </p:cNvPr>
          <p:cNvSpPr/>
          <p:nvPr/>
        </p:nvSpPr>
        <p:spPr>
          <a:xfrm>
            <a:off x="3875471" y="4118143"/>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9pPr>
          </a:lstStyle>
          <a:p>
            <a:pPr algn="ctr"/>
            <a:r>
              <a:rPr kumimoji="1" lang="en-US" altLang="ja-JP" sz="1600" dirty="0"/>
              <a:t>1</a:t>
            </a:r>
          </a:p>
        </p:txBody>
      </p:sp>
      <p:sp>
        <p:nvSpPr>
          <p:cNvPr id="35" name="TextBox 12">
            <a:extLst>
              <a:ext uri="{FF2B5EF4-FFF2-40B4-BE49-F238E27FC236}">
                <a16:creationId xmlns:a16="http://schemas.microsoft.com/office/drawing/2014/main" id="{92D600E5-EDBD-47DB-967A-88936E4DB760}"/>
              </a:ext>
            </a:extLst>
          </p:cNvPr>
          <p:cNvSpPr txBox="1">
            <a:spLocks noChangeArrowheads="1"/>
          </p:cNvSpPr>
          <p:nvPr/>
        </p:nvSpPr>
        <p:spPr bwMode="auto">
          <a:xfrm>
            <a:off x="3875471" y="2265765"/>
            <a:ext cx="513281" cy="307777"/>
          </a:xfrm>
          <a:prstGeom prst="rect">
            <a:avLst/>
          </a:prstGeom>
          <a:noFill/>
          <a:ln>
            <a:noFill/>
          </a:ln>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OCI</a:t>
            </a:r>
          </a:p>
        </p:txBody>
      </p:sp>
      <p:grpSp>
        <p:nvGrpSpPr>
          <p:cNvPr id="36" name="グループ化 35">
            <a:extLst>
              <a:ext uri="{FF2B5EF4-FFF2-40B4-BE49-F238E27FC236}">
                <a16:creationId xmlns:a16="http://schemas.microsoft.com/office/drawing/2014/main" id="{26AEC782-77D2-3C94-597F-00A64E38A393}"/>
              </a:ext>
            </a:extLst>
          </p:cNvPr>
          <p:cNvGrpSpPr/>
          <p:nvPr/>
        </p:nvGrpSpPr>
        <p:grpSpPr>
          <a:xfrm>
            <a:off x="9512380" y="5235842"/>
            <a:ext cx="972887" cy="965500"/>
            <a:chOff x="13667926" y="3522206"/>
            <a:chExt cx="972887" cy="965500"/>
          </a:xfrm>
        </p:grpSpPr>
        <p:pic>
          <p:nvPicPr>
            <p:cNvPr id="75" name="グラフィックス 14">
              <a:extLst>
                <a:ext uri="{FF2B5EF4-FFF2-40B4-BE49-F238E27FC236}">
                  <a16:creationId xmlns:a16="http://schemas.microsoft.com/office/drawing/2014/main" id="{79367539-35EA-F253-501E-F8E1ADEE5D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41280" y="3522206"/>
              <a:ext cx="400050" cy="400050"/>
            </a:xfrm>
            <a:prstGeom prst="rect">
              <a:avLst/>
            </a:prstGeom>
          </p:spPr>
        </p:pic>
        <p:sp>
          <p:nvSpPr>
            <p:cNvPr id="76" name="TextBox 9">
              <a:extLst>
                <a:ext uri="{FF2B5EF4-FFF2-40B4-BE49-F238E27FC236}">
                  <a16:creationId xmlns:a16="http://schemas.microsoft.com/office/drawing/2014/main" id="{7B227DE6-7D81-429F-0A19-26AFCEAC4E38}"/>
                </a:ext>
              </a:extLst>
            </p:cNvPr>
            <p:cNvSpPr txBox="1">
              <a:spLocks noChangeArrowheads="1"/>
            </p:cNvSpPr>
            <p:nvPr/>
          </p:nvSpPr>
          <p:spPr bwMode="auto">
            <a:xfrm>
              <a:off x="13667926" y="3964486"/>
              <a:ext cx="9728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Object Storage</a:t>
              </a:r>
            </a:p>
          </p:txBody>
        </p:sp>
      </p:grpSp>
      <p:sp>
        <p:nvSpPr>
          <p:cNvPr id="37" name="Rectangle 134">
            <a:extLst>
              <a:ext uri="{FF2B5EF4-FFF2-40B4-BE49-F238E27FC236}">
                <a16:creationId xmlns:a16="http://schemas.microsoft.com/office/drawing/2014/main" id="{DAAC3221-E71E-09D7-414A-56FA4F2A94B4}"/>
              </a:ext>
            </a:extLst>
          </p:cNvPr>
          <p:cNvSpPr/>
          <p:nvPr/>
        </p:nvSpPr>
        <p:spPr>
          <a:xfrm>
            <a:off x="3899961" y="4564076"/>
            <a:ext cx="2654608" cy="1864088"/>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9pPr>
          </a:lstStyle>
          <a:p>
            <a:pPr algn="ctr" eaLnBrk="1" fontAlgn="auto" hangingPunct="1">
              <a:spcBef>
                <a:spcPts val="0"/>
              </a:spcBef>
              <a:spcAft>
                <a:spcPts val="0"/>
              </a:spcAft>
              <a:defRPr/>
            </a:pPr>
            <a:endParaRPr lang="en-US" altLang="ja-JP" sz="1200" dirty="0">
              <a:solidFill>
                <a:schemeClr val="tx1"/>
              </a:solidFill>
              <a:latin typeface="Arial" panose="020B0604020202020204" pitchFamily="34" charset="0"/>
              <a:cs typeface="Arial" panose="020B0604020202020204" pitchFamily="34" charset="0"/>
            </a:endParaRPr>
          </a:p>
        </p:txBody>
      </p:sp>
      <p:sp>
        <p:nvSpPr>
          <p:cNvPr id="38" name="TextBox 20">
            <a:extLst>
              <a:ext uri="{FF2B5EF4-FFF2-40B4-BE49-F238E27FC236}">
                <a16:creationId xmlns:a16="http://schemas.microsoft.com/office/drawing/2014/main" id="{9C90EA06-3F8B-FA08-72B0-4998A8EC98FF}"/>
              </a:ext>
            </a:extLst>
          </p:cNvPr>
          <p:cNvSpPr txBox="1">
            <a:spLocks noChangeArrowheads="1"/>
          </p:cNvSpPr>
          <p:nvPr/>
        </p:nvSpPr>
        <p:spPr bwMode="auto">
          <a:xfrm>
            <a:off x="4169615" y="4860243"/>
            <a:ext cx="227062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algn="ctr" eaLnBrk="1" hangingPunct="1"/>
            <a:r>
              <a:rPr lang="ja-JP" altLang="en-US" sz="1600" dirty="0">
                <a:latin typeface="Arial" panose="020B0604020202020204" pitchFamily="34" charset="0"/>
                <a:ea typeface="Meiryo UI" panose="020B0604030504040204" pitchFamily="34" charset="-128"/>
                <a:cs typeface="Arial" panose="020B0604020202020204" pitchFamily="34" charset="0"/>
              </a:rPr>
              <a:t>連携機能</a:t>
            </a:r>
            <a:endParaRPr lang="en-US" altLang="ja-JP" sz="1600" dirty="0">
              <a:latin typeface="Arial" panose="020B0604020202020204" pitchFamily="34" charset="0"/>
              <a:ea typeface="Meiryo UI" panose="020B0604030504040204" pitchFamily="34" charset="-128"/>
              <a:cs typeface="Arial" panose="020B0604020202020204" pitchFamily="34" charset="0"/>
            </a:endParaRPr>
          </a:p>
          <a:p>
            <a:pPr algn="ctr" eaLnBrk="1" hangingPunct="1"/>
            <a:endParaRPr lang="en-US" altLang="ja-JP" sz="1100" dirty="0">
              <a:latin typeface="Arial" panose="020B0604020202020204" pitchFamily="34" charset="0"/>
              <a:ea typeface="Meiryo UI" panose="020B0604030504040204" pitchFamily="34" charset="-128"/>
              <a:cs typeface="Arial" panose="020B0604020202020204" pitchFamily="34" charset="0"/>
            </a:endParaRPr>
          </a:p>
          <a:p>
            <a:pPr algn="ctr"/>
            <a:r>
              <a:rPr lang="ja-JP" altLang="en-US" sz="1100" dirty="0"/>
              <a:t>ラベルや書類を出力する機能</a:t>
            </a:r>
            <a:endParaRPr lang="ja-JP" altLang="ja-JP" sz="1100" dirty="0"/>
          </a:p>
          <a:p>
            <a:pPr algn="ctr" eaLnBrk="1" hangingPunct="1"/>
            <a:endParaRPr lang="en-US" altLang="ja-JP" sz="1600" dirty="0">
              <a:latin typeface="Arial" panose="020B0604020202020204" pitchFamily="34" charset="0"/>
              <a:ea typeface="Meiryo UI" panose="020B0604030504040204" pitchFamily="34" charset="-128"/>
              <a:cs typeface="Arial" panose="020B0604020202020204" pitchFamily="34" charset="0"/>
            </a:endParaRPr>
          </a:p>
          <a:p>
            <a:pPr algn="ctr" eaLnBrk="1" hangingPunct="1"/>
            <a:endParaRPr lang="en-US" altLang="ja-JP" sz="1600" dirty="0">
              <a:latin typeface="Arial" panose="020B0604020202020204" pitchFamily="34" charset="0"/>
              <a:ea typeface="Meiryo UI" panose="020B0604030504040204" pitchFamily="34" charset="-128"/>
              <a:cs typeface="Arial" panose="020B0604020202020204" pitchFamily="34" charset="0"/>
            </a:endParaRPr>
          </a:p>
        </p:txBody>
      </p:sp>
      <p:grpSp>
        <p:nvGrpSpPr>
          <p:cNvPr id="39" name="グループ化 38">
            <a:extLst>
              <a:ext uri="{FF2B5EF4-FFF2-40B4-BE49-F238E27FC236}">
                <a16:creationId xmlns:a16="http://schemas.microsoft.com/office/drawing/2014/main" id="{3400A89C-B848-9424-A73F-9659264DC8D3}"/>
              </a:ext>
            </a:extLst>
          </p:cNvPr>
          <p:cNvGrpSpPr/>
          <p:nvPr/>
        </p:nvGrpSpPr>
        <p:grpSpPr>
          <a:xfrm>
            <a:off x="8007796" y="4644286"/>
            <a:ext cx="1027845" cy="707522"/>
            <a:chOff x="8863752" y="3747819"/>
            <a:chExt cx="1027845" cy="707522"/>
          </a:xfrm>
        </p:grpSpPr>
        <p:pic>
          <p:nvPicPr>
            <p:cNvPr id="73" name="グラフィックス 21">
              <a:extLst>
                <a:ext uri="{FF2B5EF4-FFF2-40B4-BE49-F238E27FC236}">
                  <a16:creationId xmlns:a16="http://schemas.microsoft.com/office/drawing/2014/main" id="{BACE8F4B-48DE-7EEC-8DA6-75DC160B39F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87173" y="3747819"/>
              <a:ext cx="381000" cy="381000"/>
            </a:xfrm>
            <a:prstGeom prst="rect">
              <a:avLst/>
            </a:prstGeom>
          </p:spPr>
        </p:pic>
        <p:sp>
          <p:nvSpPr>
            <p:cNvPr id="74" name="TextBox 12">
              <a:extLst>
                <a:ext uri="{FF2B5EF4-FFF2-40B4-BE49-F238E27FC236}">
                  <a16:creationId xmlns:a16="http://schemas.microsoft.com/office/drawing/2014/main" id="{615E0508-7F37-36FC-CF6E-2B110E52E39F}"/>
                </a:ext>
              </a:extLst>
            </p:cNvPr>
            <p:cNvSpPr txBox="1">
              <a:spLocks noChangeArrowheads="1"/>
            </p:cNvSpPr>
            <p:nvPr/>
          </p:nvSpPr>
          <p:spPr bwMode="auto">
            <a:xfrm>
              <a:off x="8863752" y="4147564"/>
              <a:ext cx="1027845" cy="307777"/>
            </a:xfrm>
            <a:prstGeom prst="rect">
              <a:avLst/>
            </a:prstGeom>
            <a:noFill/>
            <a:ln>
              <a:noFill/>
            </a:ln>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Container</a:t>
              </a:r>
            </a:p>
          </p:txBody>
        </p:sp>
      </p:grpSp>
      <p:grpSp>
        <p:nvGrpSpPr>
          <p:cNvPr id="40" name="グループ化 39">
            <a:extLst>
              <a:ext uri="{FF2B5EF4-FFF2-40B4-BE49-F238E27FC236}">
                <a16:creationId xmlns:a16="http://schemas.microsoft.com/office/drawing/2014/main" id="{8A959100-ECA4-E467-EB90-F1D12D050379}"/>
              </a:ext>
            </a:extLst>
          </p:cNvPr>
          <p:cNvGrpSpPr/>
          <p:nvPr/>
        </p:nvGrpSpPr>
        <p:grpSpPr>
          <a:xfrm>
            <a:off x="8203964" y="5552327"/>
            <a:ext cx="644728" cy="751564"/>
            <a:chOff x="10092920" y="5299554"/>
            <a:chExt cx="644728" cy="751564"/>
          </a:xfrm>
        </p:grpSpPr>
        <p:pic>
          <p:nvPicPr>
            <p:cNvPr id="71" name="グラフィックス 12">
              <a:extLst>
                <a:ext uri="{FF2B5EF4-FFF2-40B4-BE49-F238E27FC236}">
                  <a16:creationId xmlns:a16="http://schemas.microsoft.com/office/drawing/2014/main" id="{8B3B2996-2E81-DF30-0691-4837257BC32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15259" y="5299554"/>
              <a:ext cx="400050" cy="400050"/>
            </a:xfrm>
            <a:prstGeom prst="rect">
              <a:avLst/>
            </a:prstGeom>
          </p:spPr>
        </p:pic>
        <p:sp>
          <p:nvSpPr>
            <p:cNvPr id="72" name="TextBox 12">
              <a:extLst>
                <a:ext uri="{FF2B5EF4-FFF2-40B4-BE49-F238E27FC236}">
                  <a16:creationId xmlns:a16="http://schemas.microsoft.com/office/drawing/2014/main" id="{6C599A8A-1C69-33A1-5984-BF3A9B574710}"/>
                </a:ext>
              </a:extLst>
            </p:cNvPr>
            <p:cNvSpPr txBox="1">
              <a:spLocks noChangeArrowheads="1"/>
            </p:cNvSpPr>
            <p:nvPr/>
          </p:nvSpPr>
          <p:spPr bwMode="auto">
            <a:xfrm>
              <a:off x="10092920" y="5743341"/>
              <a:ext cx="644728" cy="307777"/>
            </a:xfrm>
            <a:prstGeom prst="rect">
              <a:avLst/>
            </a:prstGeom>
            <a:noFill/>
            <a:ln>
              <a:noFill/>
            </a:ln>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APEX</a:t>
              </a:r>
            </a:p>
          </p:txBody>
        </p:sp>
      </p:grpSp>
      <p:sp>
        <p:nvSpPr>
          <p:cNvPr id="41" name="TextBox 20">
            <a:extLst>
              <a:ext uri="{FF2B5EF4-FFF2-40B4-BE49-F238E27FC236}">
                <a16:creationId xmlns:a16="http://schemas.microsoft.com/office/drawing/2014/main" id="{096ABE75-9657-A9A2-1974-3327399CCFD4}"/>
              </a:ext>
            </a:extLst>
          </p:cNvPr>
          <p:cNvSpPr txBox="1">
            <a:spLocks noChangeArrowheads="1"/>
          </p:cNvSpPr>
          <p:nvPr/>
        </p:nvSpPr>
        <p:spPr bwMode="auto">
          <a:xfrm>
            <a:off x="3965638" y="5615819"/>
            <a:ext cx="27926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eaLnBrk="1" hangingPunct="1"/>
            <a:r>
              <a:rPr lang="ja-JP" altLang="en-US" sz="1200" dirty="0">
                <a:latin typeface="Arial" panose="020B0604020202020204" pitchFamily="34" charset="0"/>
                <a:ea typeface="Meiryo UI" panose="020B0604030504040204" pitchFamily="34" charset="-128"/>
                <a:cs typeface="Arial" panose="020B0604020202020204" pitchFamily="34" charset="0"/>
              </a:rPr>
              <a:t>例</a:t>
            </a:r>
            <a:endParaRPr lang="en-US" altLang="ja-JP" sz="1200" dirty="0">
              <a:latin typeface="Arial" panose="020B0604020202020204" pitchFamily="34" charset="0"/>
              <a:ea typeface="Meiryo UI" panose="020B0604030504040204" pitchFamily="34" charset="-128"/>
              <a:cs typeface="Arial" panose="020B0604020202020204" pitchFamily="34" charset="0"/>
            </a:endParaRPr>
          </a:p>
          <a:p>
            <a:pPr marL="285750" indent="-285750" eaLnBrk="1" hangingPunct="1">
              <a:buFont typeface="Arial" panose="020B0604020202020204" pitchFamily="34" charset="0"/>
              <a:buChar char="•"/>
            </a:pPr>
            <a:r>
              <a:rPr lang="ja-JP" altLang="en-US" sz="1200" dirty="0">
                <a:latin typeface="Meiryo UI" panose="020B0604030504040204" pitchFamily="34" charset="-128"/>
                <a:ea typeface="Meiryo UI" panose="020B0604030504040204" pitchFamily="34" charset="-128"/>
                <a:cs typeface="Amazon Ember" panose="020B0603020204020204" pitchFamily="34" charset="0"/>
              </a:rPr>
              <a:t>申請・届出</a:t>
            </a:r>
            <a:r>
              <a:rPr lang="en-US" altLang="ja-JP" sz="12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200" dirty="0">
                <a:latin typeface="Meiryo UI" panose="020B0604030504040204" pitchFamily="34" charset="-128"/>
                <a:ea typeface="Meiryo UI" panose="020B0604030504040204" pitchFamily="34" charset="-128"/>
                <a:cs typeface="Amazon Ember" panose="020B0603020204020204" pitchFamily="34" charset="0"/>
              </a:rPr>
              <a:t>ステータス管理機能</a:t>
            </a:r>
            <a:endParaRPr lang="en-US" altLang="ja-JP" sz="12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a:buFont typeface="Arial" panose="020B0604020202020204" pitchFamily="34" charset="0"/>
              <a:buChar char="•"/>
            </a:pPr>
            <a:r>
              <a:rPr lang="ja-JP" altLang="en-US" sz="1200" dirty="0">
                <a:latin typeface="Meiryo UI" panose="020B0604030504040204" pitchFamily="34" charset="-128"/>
                <a:ea typeface="Meiryo UI" panose="020B0604030504040204" pitchFamily="34" charset="-128"/>
                <a:cs typeface="Amazon Ember" panose="020B0603020204020204" pitchFamily="34" charset="0"/>
              </a:rPr>
              <a:t>申請・届出</a:t>
            </a:r>
            <a:r>
              <a:rPr lang="en-US" altLang="ja-JP" sz="12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200" dirty="0">
                <a:latin typeface="Meiryo UI" panose="020B0604030504040204" pitchFamily="34" charset="-128"/>
                <a:ea typeface="Meiryo UI" panose="020B0604030504040204" pitchFamily="34" charset="-128"/>
                <a:cs typeface="Amazon Ember" panose="020B0603020204020204" pitchFamily="34" charset="0"/>
              </a:rPr>
              <a:t>電子決済機能</a:t>
            </a:r>
          </a:p>
        </p:txBody>
      </p:sp>
      <p:grpSp>
        <p:nvGrpSpPr>
          <p:cNvPr id="42" name="グループ化 41">
            <a:extLst>
              <a:ext uri="{FF2B5EF4-FFF2-40B4-BE49-F238E27FC236}">
                <a16:creationId xmlns:a16="http://schemas.microsoft.com/office/drawing/2014/main" id="{6569A33B-C861-01B1-A7BD-9152867CAC60}"/>
              </a:ext>
            </a:extLst>
          </p:cNvPr>
          <p:cNvGrpSpPr/>
          <p:nvPr/>
        </p:nvGrpSpPr>
        <p:grpSpPr>
          <a:xfrm>
            <a:off x="12767766" y="5320487"/>
            <a:ext cx="1258677" cy="707815"/>
            <a:chOff x="10186199" y="5156668"/>
            <a:chExt cx="1258715" cy="707836"/>
          </a:xfrm>
        </p:grpSpPr>
        <p:pic>
          <p:nvPicPr>
            <p:cNvPr id="69" name="グラフィックス 60">
              <a:extLst>
                <a:ext uri="{FF2B5EF4-FFF2-40B4-BE49-F238E27FC236}">
                  <a16:creationId xmlns:a16="http://schemas.microsoft.com/office/drawing/2014/main" id="{05526FAC-8CBA-2BDA-F9ED-4ADACDEE26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615526" y="5156668"/>
              <a:ext cx="400050" cy="400050"/>
            </a:xfrm>
            <a:prstGeom prst="rect">
              <a:avLst/>
            </a:prstGeom>
          </p:spPr>
        </p:pic>
        <p:sp>
          <p:nvSpPr>
            <p:cNvPr id="70" name="TextBox 12">
              <a:extLst>
                <a:ext uri="{FF2B5EF4-FFF2-40B4-BE49-F238E27FC236}">
                  <a16:creationId xmlns:a16="http://schemas.microsoft.com/office/drawing/2014/main" id="{C5319393-E677-9CE7-1FE6-2EF9CD4D9C6B}"/>
                </a:ext>
              </a:extLst>
            </p:cNvPr>
            <p:cNvSpPr txBox="1">
              <a:spLocks noChangeArrowheads="1"/>
            </p:cNvSpPr>
            <p:nvPr/>
          </p:nvSpPr>
          <p:spPr bwMode="auto">
            <a:xfrm>
              <a:off x="10186199" y="5556718"/>
              <a:ext cx="1258715" cy="307786"/>
            </a:xfrm>
            <a:prstGeom prst="rect">
              <a:avLst/>
            </a:prstGeom>
            <a:noFill/>
            <a:ln>
              <a:noFill/>
            </a:ln>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Notifications</a:t>
              </a:r>
            </a:p>
          </p:txBody>
        </p:sp>
      </p:grpSp>
      <p:grpSp>
        <p:nvGrpSpPr>
          <p:cNvPr id="43" name="グループ化 42">
            <a:extLst>
              <a:ext uri="{FF2B5EF4-FFF2-40B4-BE49-F238E27FC236}">
                <a16:creationId xmlns:a16="http://schemas.microsoft.com/office/drawing/2014/main" id="{94E82BFD-0AC3-EAC4-B369-1687B67F20B4}"/>
              </a:ext>
            </a:extLst>
          </p:cNvPr>
          <p:cNvGrpSpPr/>
          <p:nvPr/>
        </p:nvGrpSpPr>
        <p:grpSpPr>
          <a:xfrm>
            <a:off x="10577757" y="5235831"/>
            <a:ext cx="1096564" cy="741491"/>
            <a:chOff x="10715462" y="7773090"/>
            <a:chExt cx="1096597" cy="741513"/>
          </a:xfrm>
        </p:grpSpPr>
        <p:sp>
          <p:nvSpPr>
            <p:cNvPr id="67" name="TextBox 11">
              <a:extLst>
                <a:ext uri="{FF2B5EF4-FFF2-40B4-BE49-F238E27FC236}">
                  <a16:creationId xmlns:a16="http://schemas.microsoft.com/office/drawing/2014/main" id="{0A87E4E9-8816-B6CE-4ABE-2479C860378C}"/>
                </a:ext>
              </a:extLst>
            </p:cNvPr>
            <p:cNvSpPr txBox="1">
              <a:spLocks noChangeArrowheads="1"/>
            </p:cNvSpPr>
            <p:nvPr/>
          </p:nvSpPr>
          <p:spPr bwMode="auto">
            <a:xfrm>
              <a:off x="10715462" y="8206817"/>
              <a:ext cx="1096597" cy="30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Events</a:t>
              </a:r>
            </a:p>
          </p:txBody>
        </p:sp>
        <p:pic>
          <p:nvPicPr>
            <p:cNvPr id="68" name="グラフィックス 64">
              <a:extLst>
                <a:ext uri="{FF2B5EF4-FFF2-40B4-BE49-F238E27FC236}">
                  <a16:creationId xmlns:a16="http://schemas.microsoft.com/office/drawing/2014/main" id="{8ED9B50F-57CD-6ACF-4291-B8A54DA043E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999982" y="7773090"/>
              <a:ext cx="497148" cy="485586"/>
            </a:xfrm>
            <a:prstGeom prst="rect">
              <a:avLst/>
            </a:prstGeom>
          </p:spPr>
        </p:pic>
      </p:grpSp>
      <p:sp>
        <p:nvSpPr>
          <p:cNvPr id="44" name="円/楕円 26">
            <a:extLst>
              <a:ext uri="{FF2B5EF4-FFF2-40B4-BE49-F238E27FC236}">
                <a16:creationId xmlns:a16="http://schemas.microsoft.com/office/drawing/2014/main" id="{47E96BED-BE68-F7E8-DFC3-D0640D396C02}"/>
              </a:ext>
            </a:extLst>
          </p:cNvPr>
          <p:cNvSpPr/>
          <p:nvPr/>
        </p:nvSpPr>
        <p:spPr>
          <a:xfrm>
            <a:off x="7737882" y="4113990"/>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9pPr>
          </a:lstStyle>
          <a:p>
            <a:pPr algn="ctr"/>
            <a:r>
              <a:rPr kumimoji="1" lang="en-US" altLang="ja-JP" sz="1600" dirty="0"/>
              <a:t>2</a:t>
            </a:r>
          </a:p>
        </p:txBody>
      </p:sp>
      <p:sp>
        <p:nvSpPr>
          <p:cNvPr id="45" name="Rectangle 134">
            <a:extLst>
              <a:ext uri="{FF2B5EF4-FFF2-40B4-BE49-F238E27FC236}">
                <a16:creationId xmlns:a16="http://schemas.microsoft.com/office/drawing/2014/main" id="{2A6B8BB5-08F2-B209-9823-0701AEA88FFE}"/>
              </a:ext>
            </a:extLst>
          </p:cNvPr>
          <p:cNvSpPr/>
          <p:nvPr/>
        </p:nvSpPr>
        <p:spPr>
          <a:xfrm>
            <a:off x="7741978" y="4512974"/>
            <a:ext cx="1480345" cy="1864088"/>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9pPr>
          </a:lstStyle>
          <a:p>
            <a:pPr algn="ctr" eaLnBrk="1" fontAlgn="auto" hangingPunct="1">
              <a:spcBef>
                <a:spcPts val="0"/>
              </a:spcBef>
              <a:spcAft>
                <a:spcPts val="0"/>
              </a:spcAft>
              <a:defRPr/>
            </a:pPr>
            <a:endParaRPr lang="en-US" altLang="ja-JP" sz="1200" dirty="0">
              <a:solidFill>
                <a:schemeClr val="tx1"/>
              </a:solidFill>
              <a:latin typeface="Arial" panose="020B0604020202020204" pitchFamily="34" charset="0"/>
              <a:cs typeface="Arial" panose="020B0604020202020204" pitchFamily="34" charset="0"/>
            </a:endParaRPr>
          </a:p>
        </p:txBody>
      </p:sp>
      <p:cxnSp>
        <p:nvCxnSpPr>
          <p:cNvPr id="46" name="直線矢印コネクタ 45">
            <a:extLst>
              <a:ext uri="{FF2B5EF4-FFF2-40B4-BE49-F238E27FC236}">
                <a16:creationId xmlns:a16="http://schemas.microsoft.com/office/drawing/2014/main" id="{337AC2ED-C7DE-2468-73A6-0C8E78F2F4C7}"/>
              </a:ext>
            </a:extLst>
          </p:cNvPr>
          <p:cNvCxnSpPr>
            <a:cxnSpLocks/>
          </p:cNvCxnSpPr>
          <p:nvPr/>
        </p:nvCxnSpPr>
        <p:spPr>
          <a:xfrm>
            <a:off x="9237948" y="5414915"/>
            <a:ext cx="49026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直線矢印コネクタ 46">
            <a:extLst>
              <a:ext uri="{FF2B5EF4-FFF2-40B4-BE49-F238E27FC236}">
                <a16:creationId xmlns:a16="http://schemas.microsoft.com/office/drawing/2014/main" id="{241FD1EF-A3F3-92D7-06D3-C9DF60EEA595}"/>
              </a:ext>
            </a:extLst>
          </p:cNvPr>
          <p:cNvCxnSpPr>
            <a:cxnSpLocks/>
          </p:cNvCxnSpPr>
          <p:nvPr/>
        </p:nvCxnSpPr>
        <p:spPr>
          <a:xfrm>
            <a:off x="13693199" y="5436092"/>
            <a:ext cx="1299346" cy="169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8" name="TextBox 12">
            <a:extLst>
              <a:ext uri="{FF2B5EF4-FFF2-40B4-BE49-F238E27FC236}">
                <a16:creationId xmlns:a16="http://schemas.microsoft.com/office/drawing/2014/main" id="{3E2BB141-99C1-4E0D-01EA-3508E4F51241}"/>
              </a:ext>
            </a:extLst>
          </p:cNvPr>
          <p:cNvSpPr txBox="1">
            <a:spLocks noChangeArrowheads="1"/>
          </p:cNvSpPr>
          <p:nvPr/>
        </p:nvSpPr>
        <p:spPr bwMode="auto">
          <a:xfrm>
            <a:off x="14992545" y="5689043"/>
            <a:ext cx="664814" cy="461665"/>
          </a:xfrm>
          <a:prstGeom prst="rect">
            <a:avLst/>
          </a:prstGeom>
          <a:noFill/>
          <a:ln>
            <a:noFill/>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algn="ct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利用者</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algn="ctr" eaLnBrk="1" hangingPunct="1"/>
            <a:r>
              <a:rPr lang="en-US" altLang="ja-JP" sz="1200" dirty="0">
                <a:latin typeface="Meiryo UI" panose="020B0604030504040204" pitchFamily="34" charset="-128"/>
                <a:ea typeface="Meiryo UI" panose="020B0604030504040204" pitchFamily="34" charset="-128"/>
                <a:cs typeface="Arial" panose="020B0604020202020204" pitchFamily="34" charset="0"/>
              </a:rPr>
              <a:t>(</a:t>
            </a:r>
            <a:r>
              <a:rPr lang="ja-JP" altLang="en-US" sz="1200" dirty="0">
                <a:latin typeface="Meiryo UI" panose="020B0604030504040204" pitchFamily="34" charset="-128"/>
                <a:ea typeface="Meiryo UI" panose="020B0604030504040204" pitchFamily="34" charset="-128"/>
                <a:cs typeface="Arial" panose="020B0604020202020204" pitchFamily="34" charset="0"/>
              </a:rPr>
              <a:t>職員</a:t>
            </a:r>
            <a:r>
              <a:rPr lang="en-US" altLang="ja-JP" sz="1200" dirty="0">
                <a:latin typeface="Meiryo UI" panose="020B0604030504040204" pitchFamily="34" charset="-128"/>
                <a:ea typeface="Meiryo UI" panose="020B0604030504040204" pitchFamily="34" charset="-128"/>
                <a:cs typeface="Arial" panose="020B0604020202020204" pitchFamily="34" charset="0"/>
              </a:rPr>
              <a:t>)</a:t>
            </a:r>
            <a:endParaRPr lang="en-US" altLang="en-US" sz="1200" dirty="0">
              <a:latin typeface="Meiryo UI" panose="020B0604030504040204" pitchFamily="34" charset="-128"/>
              <a:ea typeface="Meiryo UI" panose="020B0604030504040204" pitchFamily="34" charset="-128"/>
              <a:cs typeface="Arial" panose="020B0604020202020204" pitchFamily="34" charset="0"/>
            </a:endParaRPr>
          </a:p>
        </p:txBody>
      </p:sp>
      <p:pic>
        <p:nvPicPr>
          <p:cNvPr id="49" name="Graphic 23">
            <a:extLst>
              <a:ext uri="{FF2B5EF4-FFF2-40B4-BE49-F238E27FC236}">
                <a16:creationId xmlns:a16="http://schemas.microsoft.com/office/drawing/2014/main" id="{DE8D68D8-2C44-67A6-9B79-944384849313}"/>
              </a:ext>
            </a:extLst>
          </p:cNvPr>
          <p:cNvPicPr>
            <a:picLocks noChangeAspect="1" noChangeArrowheads="1"/>
          </p:cNvPicPr>
          <p:nvPr/>
        </p:nvPicPr>
        <p:blipFill>
          <a:blip r:embed="rId2">
            <a:extLst>
              <a:ext uri="{96DAC541-7B7A-43D3-8B79-37D633B846F1}">
                <asvg:svgBlip xmlns:asvg="http://schemas.microsoft.com/office/drawing/2016/SVG/main" r:embed="rId3"/>
              </a:ext>
            </a:extLst>
          </a:blip>
          <a:srcRect/>
          <a:stretch/>
        </p:blipFill>
        <p:spPr bwMode="auto">
          <a:xfrm flipH="1">
            <a:off x="15089214" y="5116617"/>
            <a:ext cx="469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Graphic 50">
            <a:extLst>
              <a:ext uri="{FF2B5EF4-FFF2-40B4-BE49-F238E27FC236}">
                <a16:creationId xmlns:a16="http://schemas.microsoft.com/office/drawing/2014/main" id="{DA5EEEC0-2463-2346-8ACF-C3C69AE90FF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355616" y="4995905"/>
            <a:ext cx="457186" cy="45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OTag">
            <a:extLst>
              <a:ext uri="{FF2B5EF4-FFF2-40B4-BE49-F238E27FC236}">
                <a16:creationId xmlns:a16="http://schemas.microsoft.com/office/drawing/2014/main" id="{1C91F100-BE8A-0EED-77EB-03A23981BD8B}"/>
              </a:ext>
              <a:ext uri="{C183D7F6-B498-43B3-948B-1728B52AA6E4}">
                <adec:decorative xmlns:adec="http://schemas.microsoft.com/office/drawing/2017/decorative" val="1"/>
              </a:ext>
            </a:extLst>
          </p:cNvPr>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3368382" y="2152805"/>
            <a:ext cx="502920" cy="502920"/>
          </a:xfrm>
          <a:prstGeom prst="rect">
            <a:avLst/>
          </a:prstGeom>
        </p:spPr>
      </p:pic>
      <p:grpSp>
        <p:nvGrpSpPr>
          <p:cNvPr id="52" name="グループ化 51">
            <a:extLst>
              <a:ext uri="{FF2B5EF4-FFF2-40B4-BE49-F238E27FC236}">
                <a16:creationId xmlns:a16="http://schemas.microsoft.com/office/drawing/2014/main" id="{208D64D1-B137-D266-2B37-8C626F1A3AEE}"/>
              </a:ext>
            </a:extLst>
          </p:cNvPr>
          <p:cNvGrpSpPr/>
          <p:nvPr/>
        </p:nvGrpSpPr>
        <p:grpSpPr>
          <a:xfrm>
            <a:off x="11712446" y="5269048"/>
            <a:ext cx="1019831" cy="787293"/>
            <a:chOff x="11400387" y="6208577"/>
            <a:chExt cx="1019831" cy="787293"/>
          </a:xfrm>
        </p:grpSpPr>
        <p:pic>
          <p:nvPicPr>
            <p:cNvPr id="65" name="グラフィックス 10">
              <a:extLst>
                <a:ext uri="{FF2B5EF4-FFF2-40B4-BE49-F238E27FC236}">
                  <a16:creationId xmlns:a16="http://schemas.microsoft.com/office/drawing/2014/main" id="{A7CA0BAF-8ED5-07F6-BBB2-2144330220C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710280" y="6208577"/>
              <a:ext cx="400050" cy="400050"/>
            </a:xfrm>
            <a:prstGeom prst="rect">
              <a:avLst/>
            </a:prstGeom>
          </p:spPr>
        </p:pic>
        <p:sp>
          <p:nvSpPr>
            <p:cNvPr id="66" name="TextBox 12">
              <a:extLst>
                <a:ext uri="{FF2B5EF4-FFF2-40B4-BE49-F238E27FC236}">
                  <a16:creationId xmlns:a16="http://schemas.microsoft.com/office/drawing/2014/main" id="{A415B09B-B2E2-B461-D5F6-3003FD5086CE}"/>
                </a:ext>
              </a:extLst>
            </p:cNvPr>
            <p:cNvSpPr txBox="1">
              <a:spLocks noChangeArrowheads="1"/>
            </p:cNvSpPr>
            <p:nvPr/>
          </p:nvSpPr>
          <p:spPr bwMode="auto">
            <a:xfrm>
              <a:off x="11400387" y="6688093"/>
              <a:ext cx="1019831" cy="307777"/>
            </a:xfrm>
            <a:prstGeom prst="rect">
              <a:avLst/>
            </a:prstGeom>
            <a:noFill/>
            <a:ln>
              <a:noFill/>
            </a:ln>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Functions</a:t>
              </a:r>
            </a:p>
          </p:txBody>
        </p:sp>
      </p:grpSp>
      <p:cxnSp>
        <p:nvCxnSpPr>
          <p:cNvPr id="53" name="直線矢印コネクタ 52">
            <a:extLst>
              <a:ext uri="{FF2B5EF4-FFF2-40B4-BE49-F238E27FC236}">
                <a16:creationId xmlns:a16="http://schemas.microsoft.com/office/drawing/2014/main" id="{44740E42-705A-8912-CE25-B3CD90A24714}"/>
              </a:ext>
            </a:extLst>
          </p:cNvPr>
          <p:cNvCxnSpPr>
            <a:cxnSpLocks/>
          </p:cNvCxnSpPr>
          <p:nvPr/>
        </p:nvCxnSpPr>
        <p:spPr>
          <a:xfrm>
            <a:off x="10298683" y="5436092"/>
            <a:ext cx="49026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直線矢印コネクタ 53">
            <a:extLst>
              <a:ext uri="{FF2B5EF4-FFF2-40B4-BE49-F238E27FC236}">
                <a16:creationId xmlns:a16="http://schemas.microsoft.com/office/drawing/2014/main" id="{F448E280-5AE3-8D28-FD95-2AA90663987D}"/>
              </a:ext>
            </a:extLst>
          </p:cNvPr>
          <p:cNvCxnSpPr>
            <a:cxnSpLocks/>
          </p:cNvCxnSpPr>
          <p:nvPr/>
        </p:nvCxnSpPr>
        <p:spPr>
          <a:xfrm>
            <a:off x="11400159" y="5452421"/>
            <a:ext cx="49026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5" name="直線矢印コネクタ 54">
            <a:extLst>
              <a:ext uri="{FF2B5EF4-FFF2-40B4-BE49-F238E27FC236}">
                <a16:creationId xmlns:a16="http://schemas.microsoft.com/office/drawing/2014/main" id="{29B1EEA0-7F4C-EAFD-F25A-CF1F65FE5D47}"/>
              </a:ext>
            </a:extLst>
          </p:cNvPr>
          <p:cNvCxnSpPr>
            <a:cxnSpLocks/>
          </p:cNvCxnSpPr>
          <p:nvPr/>
        </p:nvCxnSpPr>
        <p:spPr>
          <a:xfrm>
            <a:off x="12536398" y="5473053"/>
            <a:ext cx="49026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0" name="円/楕円 26">
            <a:extLst>
              <a:ext uri="{FF2B5EF4-FFF2-40B4-BE49-F238E27FC236}">
                <a16:creationId xmlns:a16="http://schemas.microsoft.com/office/drawing/2014/main" id="{A11E47A6-978B-40F6-FB82-8E869D13E2B0}"/>
              </a:ext>
            </a:extLst>
          </p:cNvPr>
          <p:cNvSpPr/>
          <p:nvPr/>
        </p:nvSpPr>
        <p:spPr>
          <a:xfrm>
            <a:off x="9401634" y="4722153"/>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9pPr>
          </a:lstStyle>
          <a:p>
            <a:pPr algn="ctr"/>
            <a:r>
              <a:rPr kumimoji="1" lang="en-US" altLang="ja-JP" sz="1600" dirty="0"/>
              <a:t>3</a:t>
            </a:r>
          </a:p>
        </p:txBody>
      </p:sp>
      <p:sp>
        <p:nvSpPr>
          <p:cNvPr id="61" name="円/楕円 26">
            <a:extLst>
              <a:ext uri="{FF2B5EF4-FFF2-40B4-BE49-F238E27FC236}">
                <a16:creationId xmlns:a16="http://schemas.microsoft.com/office/drawing/2014/main" id="{1B8D0321-1BC1-E73A-9314-DAAB8005EFDE}"/>
              </a:ext>
            </a:extLst>
          </p:cNvPr>
          <p:cNvSpPr/>
          <p:nvPr/>
        </p:nvSpPr>
        <p:spPr>
          <a:xfrm>
            <a:off x="12565223" y="4761558"/>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9pPr>
          </a:lstStyle>
          <a:p>
            <a:pPr algn="ctr"/>
            <a:r>
              <a:rPr kumimoji="1" lang="en-US" altLang="ja-JP" sz="1600" dirty="0"/>
              <a:t>5</a:t>
            </a:r>
          </a:p>
        </p:txBody>
      </p:sp>
      <p:cxnSp>
        <p:nvCxnSpPr>
          <p:cNvPr id="62" name="直線矢印コネクタ 79">
            <a:extLst>
              <a:ext uri="{FF2B5EF4-FFF2-40B4-BE49-F238E27FC236}">
                <a16:creationId xmlns:a16="http://schemas.microsoft.com/office/drawing/2014/main" id="{9BB5E15E-57E4-3A0A-15F7-18710FFB1491}"/>
              </a:ext>
            </a:extLst>
          </p:cNvPr>
          <p:cNvCxnSpPr>
            <a:cxnSpLocks/>
          </p:cNvCxnSpPr>
          <p:nvPr/>
        </p:nvCxnSpPr>
        <p:spPr>
          <a:xfrm rot="5400000" flipH="1" flipV="1">
            <a:off x="12618230" y="2508954"/>
            <a:ext cx="98273" cy="5313600"/>
          </a:xfrm>
          <a:prstGeom prst="bentConnector3">
            <a:avLst>
              <a:gd name="adj1" fmla="val 789690"/>
            </a:avLst>
          </a:prstGeom>
          <a:ln>
            <a:tailEnd type="triangle"/>
          </a:ln>
        </p:spPr>
        <p:style>
          <a:lnRef idx="1">
            <a:schemeClr val="dk1"/>
          </a:lnRef>
          <a:fillRef idx="0">
            <a:schemeClr val="dk1"/>
          </a:fillRef>
          <a:effectRef idx="0">
            <a:schemeClr val="dk1"/>
          </a:effectRef>
          <a:fontRef idx="minor">
            <a:schemeClr val="tx1"/>
          </a:fontRef>
        </p:style>
      </p:cxnSp>
      <p:sp>
        <p:nvSpPr>
          <p:cNvPr id="63" name="円/楕円 26">
            <a:extLst>
              <a:ext uri="{FF2B5EF4-FFF2-40B4-BE49-F238E27FC236}">
                <a16:creationId xmlns:a16="http://schemas.microsoft.com/office/drawing/2014/main" id="{591460D0-A68C-B889-99D5-1DE945A6E1DE}"/>
              </a:ext>
            </a:extLst>
          </p:cNvPr>
          <p:cNvSpPr/>
          <p:nvPr/>
        </p:nvSpPr>
        <p:spPr>
          <a:xfrm>
            <a:off x="11457333" y="4761558"/>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9pPr>
          </a:lstStyle>
          <a:p>
            <a:pPr algn="ctr"/>
            <a:r>
              <a:rPr kumimoji="1" lang="en-US" altLang="ja-JP" sz="1600" dirty="0"/>
              <a:t>4</a:t>
            </a:r>
          </a:p>
        </p:txBody>
      </p:sp>
      <p:sp>
        <p:nvSpPr>
          <p:cNvPr id="64" name="円/楕円 26">
            <a:extLst>
              <a:ext uri="{FF2B5EF4-FFF2-40B4-BE49-F238E27FC236}">
                <a16:creationId xmlns:a16="http://schemas.microsoft.com/office/drawing/2014/main" id="{3254CA37-B967-3723-FB7D-807658C98715}"/>
              </a:ext>
            </a:extLst>
          </p:cNvPr>
          <p:cNvSpPr/>
          <p:nvPr/>
        </p:nvSpPr>
        <p:spPr>
          <a:xfrm>
            <a:off x="13886383" y="4761558"/>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9pPr>
          </a:lstStyle>
          <a:p>
            <a:pPr algn="ctr"/>
            <a:r>
              <a:rPr kumimoji="1" lang="en-US" altLang="ja-JP" sz="1600" dirty="0"/>
              <a:t>6</a:t>
            </a:r>
          </a:p>
        </p:txBody>
      </p:sp>
    </p:spTree>
    <p:extLst>
      <p:ext uri="{BB962C8B-B14F-4D97-AF65-F5344CB8AC3E}">
        <p14:creationId xmlns:p14="http://schemas.microsoft.com/office/powerpoint/2010/main" val="32830142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0A407-ABF3-7C7D-43E8-E3F5BA7473C2}"/>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34BEB3B2-0827-160E-D801-4F5363079582}"/>
              </a:ext>
            </a:extLst>
          </p:cNvPr>
          <p:cNvSpPr>
            <a:spLocks noGrp="1"/>
          </p:cNvSpPr>
          <p:nvPr>
            <p:ph type="title"/>
          </p:nvPr>
        </p:nvSpPr>
        <p:spPr>
          <a:xfrm>
            <a:off x="1237546" y="684811"/>
            <a:ext cx="16539466" cy="1037260"/>
          </a:xfrm>
        </p:spPr>
        <p:txBody>
          <a:bodyPr>
            <a:normAutofit fontScale="90000"/>
          </a:bodyPr>
          <a:lstStyle/>
          <a:p>
            <a:r>
              <a:rPr kumimoji="1" lang="en-US" altLang="zh-TW"/>
              <a:t>8-1-9-1. </a:t>
            </a:r>
            <a:r>
              <a:rPr kumimoji="1" lang="zh-TW" altLang="en-US"/>
              <a:t>書類出力</a:t>
            </a:r>
            <a:r>
              <a:rPr kumimoji="1" lang="en-US" altLang="zh-TW"/>
              <a:t>_</a:t>
            </a:r>
            <a:r>
              <a:rPr kumimoji="1" lang="zh-TW" altLang="en-US"/>
              <a:t>書類出力機能</a:t>
            </a:r>
            <a:br>
              <a:rPr kumimoji="1" lang="en-US" altLang="zh-TW"/>
            </a:br>
            <a:r>
              <a:rPr kumimoji="1" lang="ja-JP" altLang="en-US"/>
              <a:t>（パターン</a:t>
            </a:r>
            <a:r>
              <a:rPr kumimoji="1" lang="en-US" altLang="ja-JP"/>
              <a:t>2 Object Storage </a:t>
            </a:r>
            <a:r>
              <a:rPr kumimoji="1" lang="ja-JP" altLang="en-US"/>
              <a:t>コンソールからダウンロード）</a:t>
            </a:r>
            <a:endParaRPr kumimoji="1" lang="ja-JP" altLang="en-US" dirty="0"/>
          </a:p>
        </p:txBody>
      </p:sp>
      <p:sp>
        <p:nvSpPr>
          <p:cNvPr id="2" name="正方形/長方形 1">
            <a:extLst>
              <a:ext uri="{FF2B5EF4-FFF2-40B4-BE49-F238E27FC236}">
                <a16:creationId xmlns:a16="http://schemas.microsoft.com/office/drawing/2014/main" id="{82E599B5-6035-AB35-49B8-FFDC825BFE9C}"/>
              </a:ext>
            </a:extLst>
          </p:cNvPr>
          <p:cNvSpPr/>
          <p:nvPr/>
        </p:nvSpPr>
        <p:spPr>
          <a:xfrm>
            <a:off x="6983895" y="2932104"/>
            <a:ext cx="6842830" cy="3901786"/>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9pPr>
          </a:lstStyle>
          <a:p>
            <a:pPr algn="r"/>
            <a:r>
              <a:rPr kumimoji="1" lang="zh-TW" altLang="en-US" sz="1600" dirty="0">
                <a:solidFill>
                  <a:schemeClr val="tx1"/>
                </a:solidFill>
                <a:latin typeface="Meiryo UI" panose="020B0604030504040204" pitchFamily="34" charset="-128"/>
                <a:ea typeface="Meiryo UI" panose="020B0604030504040204" pitchFamily="34" charset="-128"/>
              </a:rPr>
              <a:t>書類出力</a:t>
            </a:r>
            <a:r>
              <a:rPr kumimoji="1" lang="en-US" altLang="zh-TW" sz="1600" dirty="0">
                <a:solidFill>
                  <a:schemeClr val="tx1"/>
                </a:solidFill>
                <a:latin typeface="Meiryo UI" panose="020B0604030504040204" pitchFamily="34" charset="-128"/>
                <a:ea typeface="Meiryo UI" panose="020B0604030504040204" pitchFamily="34" charset="-128"/>
              </a:rPr>
              <a:t>_</a:t>
            </a:r>
            <a:r>
              <a:rPr kumimoji="1" lang="zh-TW" altLang="en-US" sz="1600" dirty="0">
                <a:solidFill>
                  <a:schemeClr val="tx1"/>
                </a:solidFill>
                <a:latin typeface="Meiryo UI" panose="020B0604030504040204" pitchFamily="34" charset="-128"/>
                <a:ea typeface="Meiryo UI" panose="020B0604030504040204" pitchFamily="34" charset="-128"/>
              </a:rPr>
              <a:t>書類出力機能</a:t>
            </a:r>
            <a:endParaRPr kumimoji="1" lang="ja-JP" altLang="en-US" sz="1600" dirty="0">
              <a:solidFill>
                <a:schemeClr val="tx1"/>
              </a:solidFill>
              <a:latin typeface="Meiryo UI" panose="020B0604030504040204" pitchFamily="34" charset="-128"/>
              <a:ea typeface="Meiryo UI" panose="020B0604030504040204" pitchFamily="34" charset="-128"/>
            </a:endParaRPr>
          </a:p>
        </p:txBody>
      </p:sp>
      <p:sp>
        <p:nvSpPr>
          <p:cNvPr id="4" name="TextBox 12">
            <a:extLst>
              <a:ext uri="{FF2B5EF4-FFF2-40B4-BE49-F238E27FC236}">
                <a16:creationId xmlns:a16="http://schemas.microsoft.com/office/drawing/2014/main" id="{F2B47A7C-1157-CFDC-8FF9-6CB9E6CA34A4}"/>
              </a:ext>
            </a:extLst>
          </p:cNvPr>
          <p:cNvSpPr txBox="1">
            <a:spLocks noChangeArrowheads="1"/>
          </p:cNvSpPr>
          <p:nvPr/>
        </p:nvSpPr>
        <p:spPr bwMode="auto">
          <a:xfrm>
            <a:off x="2343304" y="5757526"/>
            <a:ext cx="664814" cy="276999"/>
          </a:xfrm>
          <a:prstGeom prst="rect">
            <a:avLst/>
          </a:prstGeom>
          <a:noFill/>
          <a:ln>
            <a:noFill/>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algn="ct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利用者</a:t>
            </a:r>
            <a:endParaRPr lang="en-US" altLang="en-US" sz="1200" dirty="0">
              <a:latin typeface="Meiryo UI" panose="020B0604030504040204" pitchFamily="34" charset="-128"/>
              <a:ea typeface="Meiryo UI" panose="020B0604030504040204" pitchFamily="34" charset="-128"/>
              <a:cs typeface="Arial" panose="020B0604020202020204" pitchFamily="34" charset="0"/>
            </a:endParaRPr>
          </a:p>
        </p:txBody>
      </p:sp>
      <p:pic>
        <p:nvPicPr>
          <p:cNvPr id="5" name="Graphic 23">
            <a:extLst>
              <a:ext uri="{FF2B5EF4-FFF2-40B4-BE49-F238E27FC236}">
                <a16:creationId xmlns:a16="http://schemas.microsoft.com/office/drawing/2014/main" id="{41161348-E154-63DF-93EC-44BF98BA3425}"/>
              </a:ext>
            </a:extLst>
          </p:cNvPr>
          <p:cNvPicPr>
            <a:picLocks noChangeAspect="1" noChangeArrowheads="1"/>
          </p:cNvPicPr>
          <p:nvPr/>
        </p:nvPicPr>
        <p:blipFill>
          <a:blip r:embed="rId2">
            <a:extLst>
              <a:ext uri="{96DAC541-7B7A-43D3-8B79-37D633B846F1}">
                <asvg:svgBlip xmlns:asvg="http://schemas.microsoft.com/office/drawing/2016/SVG/main" r:embed="rId3"/>
              </a:ext>
            </a:extLst>
          </a:blip>
          <a:srcRect/>
          <a:stretch/>
        </p:blipFill>
        <p:spPr bwMode="auto">
          <a:xfrm flipH="1">
            <a:off x="2439973" y="5185100"/>
            <a:ext cx="469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直線矢印コネクタ 5">
            <a:extLst>
              <a:ext uri="{FF2B5EF4-FFF2-40B4-BE49-F238E27FC236}">
                <a16:creationId xmlns:a16="http://schemas.microsoft.com/office/drawing/2014/main" id="{86614EEA-5DD7-E5C7-70B6-3D5D12C219D9}"/>
              </a:ext>
            </a:extLst>
          </p:cNvPr>
          <p:cNvCxnSpPr>
            <a:cxnSpLocks/>
          </p:cNvCxnSpPr>
          <p:nvPr/>
        </p:nvCxnSpPr>
        <p:spPr>
          <a:xfrm>
            <a:off x="2941957" y="5420050"/>
            <a:ext cx="84241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正方形/長方形 6">
            <a:extLst>
              <a:ext uri="{FF2B5EF4-FFF2-40B4-BE49-F238E27FC236}">
                <a16:creationId xmlns:a16="http://schemas.microsoft.com/office/drawing/2014/main" id="{C8B5E6EF-617A-E462-436E-9B9B6959BEEC}"/>
              </a:ext>
            </a:extLst>
          </p:cNvPr>
          <p:cNvSpPr/>
          <p:nvPr/>
        </p:nvSpPr>
        <p:spPr>
          <a:xfrm>
            <a:off x="3351962" y="2152805"/>
            <a:ext cx="10890554" cy="5819466"/>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9pPr>
          </a:lstStyle>
          <a:p>
            <a:pPr algn="ctr"/>
            <a:endParaRPr kumimoji="1" lang="ja-JP" altLang="en-US">
              <a:latin typeface="Meiryo UI" panose="020B0604030504040204" pitchFamily="34" charset="-128"/>
              <a:ea typeface="Meiryo UI" panose="020B0604030504040204" pitchFamily="34" charset="-128"/>
            </a:endParaRPr>
          </a:p>
        </p:txBody>
      </p:sp>
      <p:cxnSp>
        <p:nvCxnSpPr>
          <p:cNvPr id="8" name="直線矢印コネクタ 7">
            <a:extLst>
              <a:ext uri="{FF2B5EF4-FFF2-40B4-BE49-F238E27FC236}">
                <a16:creationId xmlns:a16="http://schemas.microsoft.com/office/drawing/2014/main" id="{1BFA13AD-10E1-F09C-1D9C-B3ABB52FB7F2}"/>
              </a:ext>
            </a:extLst>
          </p:cNvPr>
          <p:cNvCxnSpPr>
            <a:cxnSpLocks/>
          </p:cNvCxnSpPr>
          <p:nvPr/>
        </p:nvCxnSpPr>
        <p:spPr>
          <a:xfrm>
            <a:off x="10565456" y="5414915"/>
            <a:ext cx="70612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直線矢印コネクタ 8">
            <a:extLst>
              <a:ext uri="{FF2B5EF4-FFF2-40B4-BE49-F238E27FC236}">
                <a16:creationId xmlns:a16="http://schemas.microsoft.com/office/drawing/2014/main" id="{1BFA13AD-10E1-F09C-1D9C-B3ABB52FB7F2}"/>
              </a:ext>
            </a:extLst>
          </p:cNvPr>
          <p:cNvCxnSpPr>
            <a:cxnSpLocks/>
          </p:cNvCxnSpPr>
          <p:nvPr/>
        </p:nvCxnSpPr>
        <p:spPr>
          <a:xfrm>
            <a:off x="6569424" y="5420050"/>
            <a:ext cx="117734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円/楕円 26">
            <a:extLst>
              <a:ext uri="{FF2B5EF4-FFF2-40B4-BE49-F238E27FC236}">
                <a16:creationId xmlns:a16="http://schemas.microsoft.com/office/drawing/2014/main" id="{5E3E3CEB-126D-2891-1263-4A650F5F7BE6}"/>
              </a:ext>
            </a:extLst>
          </p:cNvPr>
          <p:cNvSpPr/>
          <p:nvPr/>
        </p:nvSpPr>
        <p:spPr>
          <a:xfrm>
            <a:off x="3875471" y="4118143"/>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9pPr>
          </a:lstStyle>
          <a:p>
            <a:pPr algn="ctr"/>
            <a:r>
              <a:rPr kumimoji="1" lang="en-US" altLang="ja-JP" sz="1600" dirty="0"/>
              <a:t>1</a:t>
            </a:r>
          </a:p>
        </p:txBody>
      </p:sp>
      <p:sp>
        <p:nvSpPr>
          <p:cNvPr id="11" name="TextBox 12">
            <a:extLst>
              <a:ext uri="{FF2B5EF4-FFF2-40B4-BE49-F238E27FC236}">
                <a16:creationId xmlns:a16="http://schemas.microsoft.com/office/drawing/2014/main" id="{92D600E5-EDBD-47DB-967A-88936E4DB760}"/>
              </a:ext>
            </a:extLst>
          </p:cNvPr>
          <p:cNvSpPr txBox="1">
            <a:spLocks noChangeArrowheads="1"/>
          </p:cNvSpPr>
          <p:nvPr/>
        </p:nvSpPr>
        <p:spPr bwMode="auto">
          <a:xfrm>
            <a:off x="3875471" y="2265765"/>
            <a:ext cx="513281" cy="307777"/>
          </a:xfrm>
          <a:prstGeom prst="rect">
            <a:avLst/>
          </a:prstGeom>
          <a:noFill/>
          <a:ln>
            <a:noFill/>
          </a:ln>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OCI</a:t>
            </a:r>
          </a:p>
        </p:txBody>
      </p:sp>
      <p:grpSp>
        <p:nvGrpSpPr>
          <p:cNvPr id="12" name="グループ化 11">
            <a:extLst>
              <a:ext uri="{FF2B5EF4-FFF2-40B4-BE49-F238E27FC236}">
                <a16:creationId xmlns:a16="http://schemas.microsoft.com/office/drawing/2014/main" id="{26AEC782-77D2-3C94-597F-00A64E38A393}"/>
              </a:ext>
            </a:extLst>
          </p:cNvPr>
          <p:cNvGrpSpPr/>
          <p:nvPr/>
        </p:nvGrpSpPr>
        <p:grpSpPr>
          <a:xfrm>
            <a:off x="9826620" y="5214890"/>
            <a:ext cx="972887" cy="965500"/>
            <a:chOff x="13667926" y="3522206"/>
            <a:chExt cx="972887" cy="965500"/>
          </a:xfrm>
        </p:grpSpPr>
        <p:pic>
          <p:nvPicPr>
            <p:cNvPr id="40" name="グラフィックス 14">
              <a:extLst>
                <a:ext uri="{FF2B5EF4-FFF2-40B4-BE49-F238E27FC236}">
                  <a16:creationId xmlns:a16="http://schemas.microsoft.com/office/drawing/2014/main" id="{79367539-35EA-F253-501E-F8E1ADEE5D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41280" y="3522206"/>
              <a:ext cx="400050" cy="400050"/>
            </a:xfrm>
            <a:prstGeom prst="rect">
              <a:avLst/>
            </a:prstGeom>
          </p:spPr>
        </p:pic>
        <p:sp>
          <p:nvSpPr>
            <p:cNvPr id="41" name="TextBox 9">
              <a:extLst>
                <a:ext uri="{FF2B5EF4-FFF2-40B4-BE49-F238E27FC236}">
                  <a16:creationId xmlns:a16="http://schemas.microsoft.com/office/drawing/2014/main" id="{7B227DE6-7D81-429F-0A19-26AFCEAC4E38}"/>
                </a:ext>
              </a:extLst>
            </p:cNvPr>
            <p:cNvSpPr txBox="1">
              <a:spLocks noChangeArrowheads="1"/>
            </p:cNvSpPr>
            <p:nvPr/>
          </p:nvSpPr>
          <p:spPr bwMode="auto">
            <a:xfrm>
              <a:off x="13667926" y="3964486"/>
              <a:ext cx="9728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Object Storage</a:t>
              </a:r>
            </a:p>
          </p:txBody>
        </p:sp>
      </p:grpSp>
      <p:sp>
        <p:nvSpPr>
          <p:cNvPr id="13" name="Rectangle 134">
            <a:extLst>
              <a:ext uri="{FF2B5EF4-FFF2-40B4-BE49-F238E27FC236}">
                <a16:creationId xmlns:a16="http://schemas.microsoft.com/office/drawing/2014/main" id="{DAAC3221-E71E-09D7-414A-56FA4F2A94B4}"/>
              </a:ext>
            </a:extLst>
          </p:cNvPr>
          <p:cNvSpPr/>
          <p:nvPr/>
        </p:nvSpPr>
        <p:spPr>
          <a:xfrm>
            <a:off x="3899961" y="4564076"/>
            <a:ext cx="2654608" cy="1864088"/>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9pPr>
          </a:lstStyle>
          <a:p>
            <a:pPr algn="ctr" eaLnBrk="1" fontAlgn="auto" hangingPunct="1">
              <a:spcBef>
                <a:spcPts val="0"/>
              </a:spcBef>
              <a:spcAft>
                <a:spcPts val="0"/>
              </a:spcAft>
              <a:defRPr/>
            </a:pPr>
            <a:endParaRPr lang="en-US" altLang="ja-JP" sz="1200" dirty="0">
              <a:solidFill>
                <a:schemeClr val="tx1"/>
              </a:solidFill>
              <a:latin typeface="Arial" panose="020B0604020202020204" pitchFamily="34" charset="0"/>
              <a:cs typeface="Arial" panose="020B0604020202020204" pitchFamily="34" charset="0"/>
            </a:endParaRPr>
          </a:p>
        </p:txBody>
      </p:sp>
      <p:sp>
        <p:nvSpPr>
          <p:cNvPr id="14" name="TextBox 20">
            <a:extLst>
              <a:ext uri="{FF2B5EF4-FFF2-40B4-BE49-F238E27FC236}">
                <a16:creationId xmlns:a16="http://schemas.microsoft.com/office/drawing/2014/main" id="{9C90EA06-3F8B-FA08-72B0-4998A8EC98FF}"/>
              </a:ext>
            </a:extLst>
          </p:cNvPr>
          <p:cNvSpPr txBox="1">
            <a:spLocks noChangeArrowheads="1"/>
          </p:cNvSpPr>
          <p:nvPr/>
        </p:nvSpPr>
        <p:spPr bwMode="auto">
          <a:xfrm>
            <a:off x="4169615" y="4860243"/>
            <a:ext cx="227062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algn="ctr" eaLnBrk="1" hangingPunct="1"/>
            <a:r>
              <a:rPr lang="ja-JP" altLang="en-US" sz="1600" dirty="0">
                <a:latin typeface="Arial" panose="020B0604020202020204" pitchFamily="34" charset="0"/>
                <a:ea typeface="Meiryo UI" panose="020B0604030504040204" pitchFamily="34" charset="-128"/>
                <a:cs typeface="Arial" panose="020B0604020202020204" pitchFamily="34" charset="0"/>
              </a:rPr>
              <a:t>連携機能</a:t>
            </a:r>
            <a:endParaRPr lang="en-US" altLang="ja-JP" sz="1600" dirty="0">
              <a:latin typeface="Arial" panose="020B0604020202020204" pitchFamily="34" charset="0"/>
              <a:ea typeface="Meiryo UI" panose="020B0604030504040204" pitchFamily="34" charset="-128"/>
              <a:cs typeface="Arial" panose="020B0604020202020204" pitchFamily="34" charset="0"/>
            </a:endParaRPr>
          </a:p>
          <a:p>
            <a:pPr algn="ctr" eaLnBrk="1" hangingPunct="1"/>
            <a:endParaRPr lang="en-US" altLang="ja-JP" sz="1100" dirty="0">
              <a:latin typeface="Arial" panose="020B0604020202020204" pitchFamily="34" charset="0"/>
              <a:ea typeface="Meiryo UI" panose="020B0604030504040204" pitchFamily="34" charset="-128"/>
              <a:cs typeface="Arial" panose="020B0604020202020204" pitchFamily="34" charset="0"/>
            </a:endParaRPr>
          </a:p>
          <a:p>
            <a:pPr algn="ctr"/>
            <a:r>
              <a:rPr lang="ja-JP" altLang="en-US" sz="1100" dirty="0"/>
              <a:t>ラベルや書類を出力する機能</a:t>
            </a:r>
            <a:endParaRPr lang="ja-JP" altLang="ja-JP" sz="1100" dirty="0"/>
          </a:p>
          <a:p>
            <a:pPr algn="ctr" eaLnBrk="1" hangingPunct="1"/>
            <a:endParaRPr lang="en-US" altLang="ja-JP" sz="1600" dirty="0">
              <a:latin typeface="Arial" panose="020B0604020202020204" pitchFamily="34" charset="0"/>
              <a:ea typeface="Meiryo UI" panose="020B0604030504040204" pitchFamily="34" charset="-128"/>
              <a:cs typeface="Arial" panose="020B0604020202020204" pitchFamily="34" charset="0"/>
            </a:endParaRPr>
          </a:p>
          <a:p>
            <a:pPr algn="ctr" eaLnBrk="1" hangingPunct="1"/>
            <a:endParaRPr lang="en-US" altLang="ja-JP" sz="1600" dirty="0">
              <a:latin typeface="Arial" panose="020B0604020202020204" pitchFamily="34" charset="0"/>
              <a:ea typeface="Meiryo UI" panose="020B0604030504040204" pitchFamily="34" charset="-128"/>
              <a:cs typeface="Arial" panose="020B0604020202020204" pitchFamily="34" charset="0"/>
            </a:endParaRPr>
          </a:p>
        </p:txBody>
      </p:sp>
      <p:grpSp>
        <p:nvGrpSpPr>
          <p:cNvPr id="15" name="グループ化 14">
            <a:extLst>
              <a:ext uri="{FF2B5EF4-FFF2-40B4-BE49-F238E27FC236}">
                <a16:creationId xmlns:a16="http://schemas.microsoft.com/office/drawing/2014/main" id="{3400A89C-B848-9424-A73F-9659264DC8D3}"/>
              </a:ext>
            </a:extLst>
          </p:cNvPr>
          <p:cNvGrpSpPr/>
          <p:nvPr/>
        </p:nvGrpSpPr>
        <p:grpSpPr>
          <a:xfrm>
            <a:off x="8007796" y="4644286"/>
            <a:ext cx="1027845" cy="707522"/>
            <a:chOff x="8863752" y="3747819"/>
            <a:chExt cx="1027845" cy="707522"/>
          </a:xfrm>
        </p:grpSpPr>
        <p:pic>
          <p:nvPicPr>
            <p:cNvPr id="38" name="グラフィックス 21">
              <a:extLst>
                <a:ext uri="{FF2B5EF4-FFF2-40B4-BE49-F238E27FC236}">
                  <a16:creationId xmlns:a16="http://schemas.microsoft.com/office/drawing/2014/main" id="{BACE8F4B-48DE-7EEC-8DA6-75DC160B39F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87173" y="3747819"/>
              <a:ext cx="381000" cy="381000"/>
            </a:xfrm>
            <a:prstGeom prst="rect">
              <a:avLst/>
            </a:prstGeom>
          </p:spPr>
        </p:pic>
        <p:sp>
          <p:nvSpPr>
            <p:cNvPr id="39" name="TextBox 12">
              <a:extLst>
                <a:ext uri="{FF2B5EF4-FFF2-40B4-BE49-F238E27FC236}">
                  <a16:creationId xmlns:a16="http://schemas.microsoft.com/office/drawing/2014/main" id="{615E0508-7F37-36FC-CF6E-2B110E52E39F}"/>
                </a:ext>
              </a:extLst>
            </p:cNvPr>
            <p:cNvSpPr txBox="1">
              <a:spLocks noChangeArrowheads="1"/>
            </p:cNvSpPr>
            <p:nvPr/>
          </p:nvSpPr>
          <p:spPr bwMode="auto">
            <a:xfrm>
              <a:off x="8863752" y="4147564"/>
              <a:ext cx="1027845" cy="307777"/>
            </a:xfrm>
            <a:prstGeom prst="rect">
              <a:avLst/>
            </a:prstGeom>
            <a:noFill/>
            <a:ln>
              <a:noFill/>
            </a:ln>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Container</a:t>
              </a:r>
            </a:p>
          </p:txBody>
        </p:sp>
      </p:grpSp>
      <p:grpSp>
        <p:nvGrpSpPr>
          <p:cNvPr id="16" name="グループ化 15">
            <a:extLst>
              <a:ext uri="{FF2B5EF4-FFF2-40B4-BE49-F238E27FC236}">
                <a16:creationId xmlns:a16="http://schemas.microsoft.com/office/drawing/2014/main" id="{8A959100-ECA4-E467-EB90-F1D12D050379}"/>
              </a:ext>
            </a:extLst>
          </p:cNvPr>
          <p:cNvGrpSpPr/>
          <p:nvPr/>
        </p:nvGrpSpPr>
        <p:grpSpPr>
          <a:xfrm>
            <a:off x="8203964" y="5552327"/>
            <a:ext cx="644728" cy="751564"/>
            <a:chOff x="10092920" y="5299554"/>
            <a:chExt cx="644728" cy="751564"/>
          </a:xfrm>
        </p:grpSpPr>
        <p:pic>
          <p:nvPicPr>
            <p:cNvPr id="36" name="グラフィックス 12">
              <a:extLst>
                <a:ext uri="{FF2B5EF4-FFF2-40B4-BE49-F238E27FC236}">
                  <a16:creationId xmlns:a16="http://schemas.microsoft.com/office/drawing/2014/main" id="{8B3B2996-2E81-DF30-0691-4837257BC32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15259" y="5299554"/>
              <a:ext cx="400050" cy="400050"/>
            </a:xfrm>
            <a:prstGeom prst="rect">
              <a:avLst/>
            </a:prstGeom>
          </p:spPr>
        </p:pic>
        <p:sp>
          <p:nvSpPr>
            <p:cNvPr id="37" name="TextBox 12">
              <a:extLst>
                <a:ext uri="{FF2B5EF4-FFF2-40B4-BE49-F238E27FC236}">
                  <a16:creationId xmlns:a16="http://schemas.microsoft.com/office/drawing/2014/main" id="{6C599A8A-1C69-33A1-5984-BF3A9B574710}"/>
                </a:ext>
              </a:extLst>
            </p:cNvPr>
            <p:cNvSpPr txBox="1">
              <a:spLocks noChangeArrowheads="1"/>
            </p:cNvSpPr>
            <p:nvPr/>
          </p:nvSpPr>
          <p:spPr bwMode="auto">
            <a:xfrm>
              <a:off x="10092920" y="5743341"/>
              <a:ext cx="644728" cy="307777"/>
            </a:xfrm>
            <a:prstGeom prst="rect">
              <a:avLst/>
            </a:prstGeom>
            <a:noFill/>
            <a:ln>
              <a:noFill/>
            </a:ln>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APEX</a:t>
              </a:r>
            </a:p>
          </p:txBody>
        </p:sp>
      </p:grpSp>
      <p:sp>
        <p:nvSpPr>
          <p:cNvPr id="17" name="TextBox 20">
            <a:extLst>
              <a:ext uri="{FF2B5EF4-FFF2-40B4-BE49-F238E27FC236}">
                <a16:creationId xmlns:a16="http://schemas.microsoft.com/office/drawing/2014/main" id="{096ABE75-9657-A9A2-1974-3327399CCFD4}"/>
              </a:ext>
            </a:extLst>
          </p:cNvPr>
          <p:cNvSpPr txBox="1">
            <a:spLocks noChangeArrowheads="1"/>
          </p:cNvSpPr>
          <p:nvPr/>
        </p:nvSpPr>
        <p:spPr bwMode="auto">
          <a:xfrm>
            <a:off x="3965638" y="5615819"/>
            <a:ext cx="27926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eaLnBrk="1" hangingPunct="1"/>
            <a:r>
              <a:rPr lang="ja-JP" altLang="en-US" sz="1200" dirty="0">
                <a:latin typeface="Arial" panose="020B0604020202020204" pitchFamily="34" charset="0"/>
                <a:ea typeface="Meiryo UI" panose="020B0604030504040204" pitchFamily="34" charset="-128"/>
                <a:cs typeface="Arial" panose="020B0604020202020204" pitchFamily="34" charset="0"/>
              </a:rPr>
              <a:t>例</a:t>
            </a:r>
            <a:endParaRPr lang="en-US" altLang="ja-JP" sz="1200" dirty="0">
              <a:latin typeface="Arial" panose="020B0604020202020204" pitchFamily="34" charset="0"/>
              <a:ea typeface="Meiryo UI" panose="020B0604030504040204" pitchFamily="34" charset="-128"/>
              <a:cs typeface="Arial" panose="020B0604020202020204" pitchFamily="34" charset="0"/>
            </a:endParaRPr>
          </a:p>
          <a:p>
            <a:pPr marL="285750" indent="-285750" eaLnBrk="1" hangingPunct="1">
              <a:buFont typeface="Arial" panose="020B0604020202020204" pitchFamily="34" charset="0"/>
              <a:buChar char="•"/>
            </a:pPr>
            <a:r>
              <a:rPr lang="ja-JP" altLang="en-US" sz="1200" dirty="0">
                <a:latin typeface="Meiryo UI" panose="020B0604030504040204" pitchFamily="34" charset="-128"/>
                <a:ea typeface="Meiryo UI" panose="020B0604030504040204" pitchFamily="34" charset="-128"/>
                <a:cs typeface="Amazon Ember" panose="020B0603020204020204" pitchFamily="34" charset="0"/>
              </a:rPr>
              <a:t>申請・届出</a:t>
            </a:r>
            <a:r>
              <a:rPr lang="en-US" altLang="ja-JP" sz="12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200" dirty="0">
                <a:latin typeface="Meiryo UI" panose="020B0604030504040204" pitchFamily="34" charset="-128"/>
                <a:ea typeface="Meiryo UI" panose="020B0604030504040204" pitchFamily="34" charset="-128"/>
                <a:cs typeface="Amazon Ember" panose="020B0603020204020204" pitchFamily="34" charset="0"/>
              </a:rPr>
              <a:t>ステータス管理機能</a:t>
            </a:r>
            <a:endParaRPr lang="en-US" altLang="ja-JP" sz="12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a:buFont typeface="Arial" panose="020B0604020202020204" pitchFamily="34" charset="0"/>
              <a:buChar char="•"/>
            </a:pPr>
            <a:r>
              <a:rPr lang="ja-JP" altLang="en-US" sz="1200" dirty="0">
                <a:latin typeface="Meiryo UI" panose="020B0604030504040204" pitchFamily="34" charset="-128"/>
                <a:ea typeface="Meiryo UI" panose="020B0604030504040204" pitchFamily="34" charset="-128"/>
                <a:cs typeface="Amazon Ember" panose="020B0603020204020204" pitchFamily="34" charset="0"/>
              </a:rPr>
              <a:t>申請・届出</a:t>
            </a:r>
            <a:r>
              <a:rPr lang="en-US" altLang="ja-JP" sz="12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200" dirty="0">
                <a:latin typeface="Meiryo UI" panose="020B0604030504040204" pitchFamily="34" charset="-128"/>
                <a:ea typeface="Meiryo UI" panose="020B0604030504040204" pitchFamily="34" charset="-128"/>
                <a:cs typeface="Amazon Ember" panose="020B0603020204020204" pitchFamily="34" charset="0"/>
              </a:rPr>
              <a:t>電子決済機能</a:t>
            </a:r>
          </a:p>
        </p:txBody>
      </p:sp>
      <p:grpSp>
        <p:nvGrpSpPr>
          <p:cNvPr id="18" name="グループ化 17">
            <a:extLst>
              <a:ext uri="{FF2B5EF4-FFF2-40B4-BE49-F238E27FC236}">
                <a16:creationId xmlns:a16="http://schemas.microsoft.com/office/drawing/2014/main" id="{6569A33B-C861-01B1-A7BD-9152867CAC60}"/>
              </a:ext>
            </a:extLst>
          </p:cNvPr>
          <p:cNvGrpSpPr/>
          <p:nvPr/>
        </p:nvGrpSpPr>
        <p:grpSpPr>
          <a:xfrm>
            <a:off x="12350097" y="5219982"/>
            <a:ext cx="1258677" cy="707815"/>
            <a:chOff x="10186199" y="5156668"/>
            <a:chExt cx="1258715" cy="707836"/>
          </a:xfrm>
        </p:grpSpPr>
        <p:pic>
          <p:nvPicPr>
            <p:cNvPr id="34" name="グラフィックス 60">
              <a:extLst>
                <a:ext uri="{FF2B5EF4-FFF2-40B4-BE49-F238E27FC236}">
                  <a16:creationId xmlns:a16="http://schemas.microsoft.com/office/drawing/2014/main" id="{05526FAC-8CBA-2BDA-F9ED-4ADACDEE26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615526" y="5156668"/>
              <a:ext cx="400050" cy="400050"/>
            </a:xfrm>
            <a:prstGeom prst="rect">
              <a:avLst/>
            </a:prstGeom>
          </p:spPr>
        </p:pic>
        <p:sp>
          <p:nvSpPr>
            <p:cNvPr id="35" name="TextBox 12">
              <a:extLst>
                <a:ext uri="{FF2B5EF4-FFF2-40B4-BE49-F238E27FC236}">
                  <a16:creationId xmlns:a16="http://schemas.microsoft.com/office/drawing/2014/main" id="{C5319393-E677-9CE7-1FE6-2EF9CD4D9C6B}"/>
                </a:ext>
              </a:extLst>
            </p:cNvPr>
            <p:cNvSpPr txBox="1">
              <a:spLocks noChangeArrowheads="1"/>
            </p:cNvSpPr>
            <p:nvPr/>
          </p:nvSpPr>
          <p:spPr bwMode="auto">
            <a:xfrm>
              <a:off x="10186199" y="5556718"/>
              <a:ext cx="1258715" cy="307786"/>
            </a:xfrm>
            <a:prstGeom prst="rect">
              <a:avLst/>
            </a:prstGeom>
            <a:noFill/>
            <a:ln>
              <a:noFill/>
            </a:ln>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Notifications</a:t>
              </a:r>
            </a:p>
          </p:txBody>
        </p:sp>
      </p:grpSp>
      <p:grpSp>
        <p:nvGrpSpPr>
          <p:cNvPr id="19" name="グループ化 18">
            <a:extLst>
              <a:ext uri="{FF2B5EF4-FFF2-40B4-BE49-F238E27FC236}">
                <a16:creationId xmlns:a16="http://schemas.microsoft.com/office/drawing/2014/main" id="{94E82BFD-0AC3-EAC4-B369-1687B67F20B4}"/>
              </a:ext>
            </a:extLst>
          </p:cNvPr>
          <p:cNvGrpSpPr/>
          <p:nvPr/>
        </p:nvGrpSpPr>
        <p:grpSpPr>
          <a:xfrm>
            <a:off x="11093164" y="5186293"/>
            <a:ext cx="1096564" cy="741491"/>
            <a:chOff x="10715462" y="7773090"/>
            <a:chExt cx="1096597" cy="741513"/>
          </a:xfrm>
        </p:grpSpPr>
        <p:sp>
          <p:nvSpPr>
            <p:cNvPr id="32" name="TextBox 11">
              <a:extLst>
                <a:ext uri="{FF2B5EF4-FFF2-40B4-BE49-F238E27FC236}">
                  <a16:creationId xmlns:a16="http://schemas.microsoft.com/office/drawing/2014/main" id="{0A87E4E9-8816-B6CE-4ABE-2479C860378C}"/>
                </a:ext>
              </a:extLst>
            </p:cNvPr>
            <p:cNvSpPr txBox="1">
              <a:spLocks noChangeArrowheads="1"/>
            </p:cNvSpPr>
            <p:nvPr/>
          </p:nvSpPr>
          <p:spPr bwMode="auto">
            <a:xfrm>
              <a:off x="10715462" y="8206817"/>
              <a:ext cx="1096597" cy="30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Events</a:t>
              </a:r>
            </a:p>
          </p:txBody>
        </p:sp>
        <p:pic>
          <p:nvPicPr>
            <p:cNvPr id="33" name="グラフィックス 64">
              <a:extLst>
                <a:ext uri="{FF2B5EF4-FFF2-40B4-BE49-F238E27FC236}">
                  <a16:creationId xmlns:a16="http://schemas.microsoft.com/office/drawing/2014/main" id="{8ED9B50F-57CD-6ACF-4291-B8A54DA043E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999982" y="7773090"/>
              <a:ext cx="497148" cy="485586"/>
            </a:xfrm>
            <a:prstGeom prst="rect">
              <a:avLst/>
            </a:prstGeom>
          </p:spPr>
        </p:pic>
      </p:grpSp>
      <p:sp>
        <p:nvSpPr>
          <p:cNvPr id="20" name="円/楕円 26">
            <a:extLst>
              <a:ext uri="{FF2B5EF4-FFF2-40B4-BE49-F238E27FC236}">
                <a16:creationId xmlns:a16="http://schemas.microsoft.com/office/drawing/2014/main" id="{47E96BED-BE68-F7E8-DFC3-D0640D396C02}"/>
              </a:ext>
            </a:extLst>
          </p:cNvPr>
          <p:cNvSpPr/>
          <p:nvPr/>
        </p:nvSpPr>
        <p:spPr>
          <a:xfrm>
            <a:off x="7737882" y="4113990"/>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9pPr>
          </a:lstStyle>
          <a:p>
            <a:pPr algn="ctr"/>
            <a:r>
              <a:rPr kumimoji="1" lang="en-US" altLang="ja-JP" sz="1600" dirty="0"/>
              <a:t>2</a:t>
            </a:r>
          </a:p>
        </p:txBody>
      </p:sp>
      <p:sp>
        <p:nvSpPr>
          <p:cNvPr id="21" name="円/楕円 26">
            <a:extLst>
              <a:ext uri="{FF2B5EF4-FFF2-40B4-BE49-F238E27FC236}">
                <a16:creationId xmlns:a16="http://schemas.microsoft.com/office/drawing/2014/main" id="{12B4AC12-65F5-A21A-4BD9-A4A2F7B747D4}"/>
              </a:ext>
            </a:extLst>
          </p:cNvPr>
          <p:cNvSpPr/>
          <p:nvPr/>
        </p:nvSpPr>
        <p:spPr>
          <a:xfrm>
            <a:off x="9728214" y="4831623"/>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9pPr>
          </a:lstStyle>
          <a:p>
            <a:pPr algn="ctr"/>
            <a:r>
              <a:rPr kumimoji="1" lang="en-US" altLang="ja-JP" sz="1600" dirty="0"/>
              <a:t>3</a:t>
            </a:r>
          </a:p>
        </p:txBody>
      </p:sp>
      <p:cxnSp>
        <p:nvCxnSpPr>
          <p:cNvPr id="22" name="直線矢印コネクタ 21">
            <a:extLst>
              <a:ext uri="{FF2B5EF4-FFF2-40B4-BE49-F238E27FC236}">
                <a16:creationId xmlns:a16="http://schemas.microsoft.com/office/drawing/2014/main" id="{195647CD-ACCD-4C8B-3433-40CCE0B48721}"/>
              </a:ext>
            </a:extLst>
          </p:cNvPr>
          <p:cNvCxnSpPr>
            <a:cxnSpLocks/>
          </p:cNvCxnSpPr>
          <p:nvPr/>
        </p:nvCxnSpPr>
        <p:spPr>
          <a:xfrm>
            <a:off x="11923508" y="5420050"/>
            <a:ext cx="70612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Rectangle 134">
            <a:extLst>
              <a:ext uri="{FF2B5EF4-FFF2-40B4-BE49-F238E27FC236}">
                <a16:creationId xmlns:a16="http://schemas.microsoft.com/office/drawing/2014/main" id="{2A6B8BB5-08F2-B209-9823-0701AEA88FFE}"/>
              </a:ext>
            </a:extLst>
          </p:cNvPr>
          <p:cNvSpPr/>
          <p:nvPr/>
        </p:nvSpPr>
        <p:spPr>
          <a:xfrm>
            <a:off x="7741978" y="4512974"/>
            <a:ext cx="1480345" cy="1864088"/>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9pPr>
          </a:lstStyle>
          <a:p>
            <a:pPr algn="ctr" eaLnBrk="1" fontAlgn="auto" hangingPunct="1">
              <a:spcBef>
                <a:spcPts val="0"/>
              </a:spcBef>
              <a:spcAft>
                <a:spcPts val="0"/>
              </a:spcAft>
              <a:defRPr/>
            </a:pPr>
            <a:endParaRPr lang="en-US" altLang="ja-JP" sz="1200" dirty="0">
              <a:solidFill>
                <a:schemeClr val="tx1"/>
              </a:solidFill>
              <a:latin typeface="Arial" panose="020B0604020202020204" pitchFamily="34" charset="0"/>
              <a:cs typeface="Arial" panose="020B0604020202020204" pitchFamily="34" charset="0"/>
            </a:endParaRPr>
          </a:p>
        </p:txBody>
      </p:sp>
      <p:cxnSp>
        <p:nvCxnSpPr>
          <p:cNvPr id="24" name="直線矢印コネクタ 23">
            <a:extLst>
              <a:ext uri="{FF2B5EF4-FFF2-40B4-BE49-F238E27FC236}">
                <a16:creationId xmlns:a16="http://schemas.microsoft.com/office/drawing/2014/main" id="{337AC2ED-C7DE-2468-73A6-0C8E78F2F4C7}"/>
              </a:ext>
            </a:extLst>
          </p:cNvPr>
          <p:cNvCxnSpPr>
            <a:cxnSpLocks/>
          </p:cNvCxnSpPr>
          <p:nvPr/>
        </p:nvCxnSpPr>
        <p:spPr>
          <a:xfrm>
            <a:off x="9237948" y="5414915"/>
            <a:ext cx="75593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直線矢印コネクタ 24">
            <a:extLst>
              <a:ext uri="{FF2B5EF4-FFF2-40B4-BE49-F238E27FC236}">
                <a16:creationId xmlns:a16="http://schemas.microsoft.com/office/drawing/2014/main" id="{241FD1EF-A3F3-92D7-06D3-C9DF60EEA595}"/>
              </a:ext>
            </a:extLst>
          </p:cNvPr>
          <p:cNvCxnSpPr>
            <a:cxnSpLocks/>
          </p:cNvCxnSpPr>
          <p:nvPr/>
        </p:nvCxnSpPr>
        <p:spPr>
          <a:xfrm>
            <a:off x="13230815" y="5436092"/>
            <a:ext cx="17349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TextBox 12">
            <a:extLst>
              <a:ext uri="{FF2B5EF4-FFF2-40B4-BE49-F238E27FC236}">
                <a16:creationId xmlns:a16="http://schemas.microsoft.com/office/drawing/2014/main" id="{3E2BB141-99C1-4E0D-01EA-3508E4F51241}"/>
              </a:ext>
            </a:extLst>
          </p:cNvPr>
          <p:cNvSpPr txBox="1">
            <a:spLocks noChangeArrowheads="1"/>
          </p:cNvSpPr>
          <p:nvPr/>
        </p:nvSpPr>
        <p:spPr bwMode="auto">
          <a:xfrm>
            <a:off x="14992545" y="5689043"/>
            <a:ext cx="664814" cy="461665"/>
          </a:xfrm>
          <a:prstGeom prst="rect">
            <a:avLst/>
          </a:prstGeom>
          <a:noFill/>
          <a:ln>
            <a:noFill/>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algn="ct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利用者</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algn="ctr" eaLnBrk="1" hangingPunct="1"/>
            <a:r>
              <a:rPr lang="en-US" altLang="ja-JP" sz="1200" dirty="0">
                <a:latin typeface="Meiryo UI" panose="020B0604030504040204" pitchFamily="34" charset="-128"/>
                <a:ea typeface="Meiryo UI" panose="020B0604030504040204" pitchFamily="34" charset="-128"/>
                <a:cs typeface="Arial" panose="020B0604020202020204" pitchFamily="34" charset="0"/>
              </a:rPr>
              <a:t>(</a:t>
            </a:r>
            <a:r>
              <a:rPr lang="ja-JP" altLang="en-US" sz="1200" dirty="0">
                <a:latin typeface="Meiryo UI" panose="020B0604030504040204" pitchFamily="34" charset="-128"/>
                <a:ea typeface="Meiryo UI" panose="020B0604030504040204" pitchFamily="34" charset="-128"/>
                <a:cs typeface="Arial" panose="020B0604020202020204" pitchFamily="34" charset="0"/>
              </a:rPr>
              <a:t>職員</a:t>
            </a:r>
            <a:r>
              <a:rPr lang="en-US" altLang="ja-JP" sz="1200" dirty="0">
                <a:latin typeface="Meiryo UI" panose="020B0604030504040204" pitchFamily="34" charset="-128"/>
                <a:ea typeface="Meiryo UI" panose="020B0604030504040204" pitchFamily="34" charset="-128"/>
                <a:cs typeface="Arial" panose="020B0604020202020204" pitchFamily="34" charset="0"/>
              </a:rPr>
              <a:t>)</a:t>
            </a:r>
            <a:endParaRPr lang="en-US" altLang="en-US" sz="1200" dirty="0">
              <a:latin typeface="Meiryo UI" panose="020B0604030504040204" pitchFamily="34" charset="-128"/>
              <a:ea typeface="Meiryo UI" panose="020B0604030504040204" pitchFamily="34" charset="-128"/>
              <a:cs typeface="Arial" panose="020B0604020202020204" pitchFamily="34" charset="0"/>
            </a:endParaRPr>
          </a:p>
        </p:txBody>
      </p:sp>
      <p:pic>
        <p:nvPicPr>
          <p:cNvPr id="27" name="Graphic 23">
            <a:extLst>
              <a:ext uri="{FF2B5EF4-FFF2-40B4-BE49-F238E27FC236}">
                <a16:creationId xmlns:a16="http://schemas.microsoft.com/office/drawing/2014/main" id="{DE8D68D8-2C44-67A6-9B79-944384849313}"/>
              </a:ext>
            </a:extLst>
          </p:cNvPr>
          <p:cNvPicPr>
            <a:picLocks noChangeAspect="1" noChangeArrowheads="1"/>
          </p:cNvPicPr>
          <p:nvPr/>
        </p:nvPicPr>
        <p:blipFill>
          <a:blip r:embed="rId2">
            <a:extLst>
              <a:ext uri="{96DAC541-7B7A-43D3-8B79-37D633B846F1}">
                <asvg:svgBlip xmlns:asvg="http://schemas.microsoft.com/office/drawing/2016/SVG/main" r:embed="rId3"/>
              </a:ext>
            </a:extLst>
          </a:blip>
          <a:srcRect/>
          <a:stretch/>
        </p:blipFill>
        <p:spPr bwMode="auto">
          <a:xfrm flipH="1">
            <a:off x="15089214" y="5116617"/>
            <a:ext cx="469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円/楕円 26">
            <a:extLst>
              <a:ext uri="{FF2B5EF4-FFF2-40B4-BE49-F238E27FC236}">
                <a16:creationId xmlns:a16="http://schemas.microsoft.com/office/drawing/2014/main" id="{1705108B-2FC5-7114-F238-C67976314DC4}"/>
              </a:ext>
            </a:extLst>
          </p:cNvPr>
          <p:cNvSpPr/>
          <p:nvPr/>
        </p:nvSpPr>
        <p:spPr>
          <a:xfrm>
            <a:off x="12045350" y="4765307"/>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9pPr>
          </a:lstStyle>
          <a:p>
            <a:pPr algn="ctr"/>
            <a:r>
              <a:rPr kumimoji="1" lang="en-US" altLang="ja-JP" sz="1600" dirty="0"/>
              <a:t>4</a:t>
            </a:r>
          </a:p>
        </p:txBody>
      </p:sp>
      <p:cxnSp>
        <p:nvCxnSpPr>
          <p:cNvPr id="29" name="直線矢印コネクタ 79">
            <a:extLst>
              <a:ext uri="{FF2B5EF4-FFF2-40B4-BE49-F238E27FC236}">
                <a16:creationId xmlns:a16="http://schemas.microsoft.com/office/drawing/2014/main" id="{E0A3AAE2-7E17-904D-6E88-45FB62054252}"/>
              </a:ext>
            </a:extLst>
          </p:cNvPr>
          <p:cNvCxnSpPr>
            <a:cxnSpLocks/>
          </p:cNvCxnSpPr>
          <p:nvPr/>
        </p:nvCxnSpPr>
        <p:spPr>
          <a:xfrm rot="5400000" flipH="1" flipV="1">
            <a:off x="12762945" y="2670001"/>
            <a:ext cx="98273" cy="5024165"/>
          </a:xfrm>
          <a:prstGeom prst="bentConnector3">
            <a:avLst>
              <a:gd name="adj1" fmla="val 789690"/>
            </a:avLst>
          </a:prstGeom>
          <a:ln>
            <a:tailEnd type="triangle"/>
          </a:ln>
        </p:spPr>
        <p:style>
          <a:lnRef idx="1">
            <a:schemeClr val="dk1"/>
          </a:lnRef>
          <a:fillRef idx="0">
            <a:schemeClr val="dk1"/>
          </a:fillRef>
          <a:effectRef idx="0">
            <a:schemeClr val="dk1"/>
          </a:effectRef>
          <a:fontRef idx="minor">
            <a:schemeClr val="tx1"/>
          </a:fontRef>
        </p:style>
      </p:cxnSp>
      <p:pic>
        <p:nvPicPr>
          <p:cNvPr id="30" name="Graphic 50">
            <a:extLst>
              <a:ext uri="{FF2B5EF4-FFF2-40B4-BE49-F238E27FC236}">
                <a16:creationId xmlns:a16="http://schemas.microsoft.com/office/drawing/2014/main" id="{DA5EEEC0-2463-2346-8ACF-C3C69AE90FF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355616" y="4995905"/>
            <a:ext cx="457186" cy="45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OTag">
            <a:extLst>
              <a:ext uri="{FF2B5EF4-FFF2-40B4-BE49-F238E27FC236}">
                <a16:creationId xmlns:a16="http://schemas.microsoft.com/office/drawing/2014/main" id="{1C91F100-BE8A-0EED-77EB-03A23981BD8B}"/>
              </a:ext>
              <a:ext uri="{C183D7F6-B498-43B3-948B-1728B52AA6E4}">
                <adec:decorative xmlns:adec="http://schemas.microsoft.com/office/drawing/2017/decorative" val="1"/>
              </a:ext>
            </a:extLst>
          </p:cNvPr>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3368382" y="2152805"/>
            <a:ext cx="502920" cy="502920"/>
          </a:xfrm>
          <a:prstGeom prst="rect">
            <a:avLst/>
          </a:prstGeom>
        </p:spPr>
      </p:pic>
    </p:spTree>
    <p:extLst>
      <p:ext uri="{BB962C8B-B14F-4D97-AF65-F5344CB8AC3E}">
        <p14:creationId xmlns:p14="http://schemas.microsoft.com/office/powerpoint/2010/main" val="198447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BBFA350-3A10-E461-7BF3-D25CB6411127}"/>
              </a:ext>
            </a:extLst>
          </p:cNvPr>
          <p:cNvSpPr>
            <a:spLocks noGrp="1"/>
          </p:cNvSpPr>
          <p:nvPr>
            <p:ph type="title"/>
          </p:nvPr>
        </p:nvSpPr>
        <p:spPr/>
        <p:txBody>
          <a:bodyPr>
            <a:normAutofit fontScale="90000"/>
          </a:bodyPr>
          <a:lstStyle/>
          <a:p>
            <a:r>
              <a:rPr kumimoji="1" lang="en-US" altLang="ja-JP" dirty="0"/>
              <a:t>8-1-2-2.</a:t>
            </a:r>
            <a:r>
              <a:rPr kumimoji="1" lang="ja-JP" altLang="en-US" dirty="0"/>
              <a:t>申請・届出</a:t>
            </a:r>
            <a:r>
              <a:rPr kumimoji="1" lang="en-US" altLang="ja-JP" dirty="0"/>
              <a:t>_</a:t>
            </a:r>
            <a:r>
              <a:rPr kumimoji="1" lang="ja-JP" altLang="en-US" dirty="0"/>
              <a:t>添付資料管理機能（パターン</a:t>
            </a:r>
            <a:r>
              <a:rPr kumimoji="1" lang="en-US" altLang="ja-JP" dirty="0"/>
              <a:t>1 APEX</a:t>
            </a:r>
            <a:r>
              <a:rPr kumimoji="1" lang="ja-JP" altLang="en-US" dirty="0"/>
              <a:t>利用）</a:t>
            </a:r>
          </a:p>
        </p:txBody>
      </p:sp>
      <p:sp>
        <p:nvSpPr>
          <p:cNvPr id="4" name="正方形/長方形 3">
            <a:extLst>
              <a:ext uri="{FF2B5EF4-FFF2-40B4-BE49-F238E27FC236}">
                <a16:creationId xmlns:a16="http://schemas.microsoft.com/office/drawing/2014/main" id="{82E599B5-6035-AB35-49B8-FFDC825BFE9C}"/>
              </a:ext>
            </a:extLst>
          </p:cNvPr>
          <p:cNvSpPr/>
          <p:nvPr/>
        </p:nvSpPr>
        <p:spPr>
          <a:xfrm>
            <a:off x="7426992" y="3011633"/>
            <a:ext cx="5700758" cy="3901786"/>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kumimoji="1" lang="ja-JP" altLang="en-US" sz="1600" dirty="0">
                <a:solidFill>
                  <a:schemeClr val="tx1"/>
                </a:solidFill>
                <a:latin typeface="Meiryo UI" panose="020B0604030504040204" pitchFamily="34" charset="-128"/>
                <a:ea typeface="Meiryo UI" panose="020B0604030504040204" pitchFamily="34" charset="-128"/>
              </a:rPr>
              <a:t>申請・届出</a:t>
            </a:r>
            <a:r>
              <a:rPr kumimoji="1" lang="en-US" altLang="ja-JP" sz="1600" dirty="0">
                <a:solidFill>
                  <a:schemeClr val="tx1"/>
                </a:solidFill>
                <a:latin typeface="Meiryo UI" panose="020B0604030504040204" pitchFamily="34" charset="-128"/>
                <a:ea typeface="Meiryo UI" panose="020B0604030504040204" pitchFamily="34" charset="-128"/>
              </a:rPr>
              <a:t>_</a:t>
            </a:r>
            <a:r>
              <a:rPr kumimoji="1" lang="ja-JP" altLang="en-US" sz="1600" dirty="0">
                <a:solidFill>
                  <a:schemeClr val="tx1"/>
                </a:solidFill>
                <a:latin typeface="Meiryo UI" panose="020B0604030504040204" pitchFamily="34" charset="-128"/>
                <a:ea typeface="Meiryo UI" panose="020B0604030504040204" pitchFamily="34" charset="-128"/>
              </a:rPr>
              <a:t>添付資料管理機能</a:t>
            </a:r>
          </a:p>
        </p:txBody>
      </p:sp>
      <p:sp>
        <p:nvSpPr>
          <p:cNvPr id="5" name="TextBox 12">
            <a:extLst>
              <a:ext uri="{FF2B5EF4-FFF2-40B4-BE49-F238E27FC236}">
                <a16:creationId xmlns:a16="http://schemas.microsoft.com/office/drawing/2014/main" id="{F2B47A7C-1157-CFDC-8FF9-6CB9E6CA34A4}"/>
              </a:ext>
            </a:extLst>
          </p:cNvPr>
          <p:cNvSpPr txBox="1">
            <a:spLocks noChangeArrowheads="1"/>
          </p:cNvSpPr>
          <p:nvPr/>
        </p:nvSpPr>
        <p:spPr bwMode="auto">
          <a:xfrm>
            <a:off x="3050726" y="5837055"/>
            <a:ext cx="664814" cy="276999"/>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利用者</a:t>
            </a:r>
            <a:endParaRPr lang="en-US" altLang="en-US" sz="1200" dirty="0">
              <a:latin typeface="Meiryo UI" panose="020B0604030504040204" pitchFamily="34" charset="-128"/>
              <a:ea typeface="Meiryo UI" panose="020B0604030504040204" pitchFamily="34" charset="-128"/>
              <a:cs typeface="Arial" panose="020B0604020202020204" pitchFamily="34" charset="0"/>
            </a:endParaRPr>
          </a:p>
        </p:txBody>
      </p:sp>
      <p:pic>
        <p:nvPicPr>
          <p:cNvPr id="6" name="Graphic 23">
            <a:extLst>
              <a:ext uri="{FF2B5EF4-FFF2-40B4-BE49-F238E27FC236}">
                <a16:creationId xmlns:a16="http://schemas.microsoft.com/office/drawing/2014/main" id="{41161348-E154-63DF-93EC-44BF98BA3425}"/>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a:stretch/>
        </p:blipFill>
        <p:spPr bwMode="auto">
          <a:xfrm flipH="1">
            <a:off x="3147395" y="5264629"/>
            <a:ext cx="469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34">
            <a:extLst>
              <a:ext uri="{FF2B5EF4-FFF2-40B4-BE49-F238E27FC236}">
                <a16:creationId xmlns:a16="http://schemas.microsoft.com/office/drawing/2014/main" id="{0DC19C46-269D-3DDF-2BBC-3ABDE2408B47}"/>
              </a:ext>
            </a:extLst>
          </p:cNvPr>
          <p:cNvSpPr/>
          <p:nvPr/>
        </p:nvSpPr>
        <p:spPr>
          <a:xfrm>
            <a:off x="13411552" y="4946825"/>
            <a:ext cx="2920647" cy="1680356"/>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Arial" panose="020B0604020202020204" pitchFamily="34" charset="0"/>
              <a:cs typeface="Arial" panose="020B0604020202020204" pitchFamily="34" charset="0"/>
            </a:endParaRPr>
          </a:p>
        </p:txBody>
      </p:sp>
      <p:sp>
        <p:nvSpPr>
          <p:cNvPr id="11" name="TextBox 20">
            <a:extLst>
              <a:ext uri="{FF2B5EF4-FFF2-40B4-BE49-F238E27FC236}">
                <a16:creationId xmlns:a16="http://schemas.microsoft.com/office/drawing/2014/main" id="{C95E6A71-1587-71FE-2AAF-155B672B68AE}"/>
              </a:ext>
            </a:extLst>
          </p:cNvPr>
          <p:cNvSpPr txBox="1">
            <a:spLocks noChangeArrowheads="1"/>
          </p:cNvSpPr>
          <p:nvPr/>
        </p:nvSpPr>
        <p:spPr bwMode="auto">
          <a:xfrm>
            <a:off x="13925782" y="4949858"/>
            <a:ext cx="2047060"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600" dirty="0">
                <a:latin typeface="Arial" panose="020B0604020202020204" pitchFamily="34" charset="0"/>
                <a:ea typeface="Meiryo UI" panose="020B0604030504040204" pitchFamily="34" charset="-128"/>
                <a:cs typeface="Arial" panose="020B0604020202020204" pitchFamily="34" charset="0"/>
              </a:rPr>
              <a:t>連携機能</a:t>
            </a:r>
            <a:endParaRPr lang="en-US" altLang="ja-JP" sz="1600" dirty="0">
              <a:latin typeface="Arial" panose="020B0604020202020204" pitchFamily="34" charset="0"/>
              <a:ea typeface="Meiryo UI" panose="020B0604030504040204" pitchFamily="34" charset="-128"/>
              <a:cs typeface="Arial" panose="020B0604020202020204" pitchFamily="34" charset="0"/>
            </a:endParaRPr>
          </a:p>
          <a:p>
            <a:pPr algn="ctr" eaLnBrk="1" hangingPunct="1"/>
            <a:endParaRPr lang="en-US" altLang="ja-JP" sz="1100" dirty="0">
              <a:latin typeface="Arial" panose="020B0604020202020204" pitchFamily="34" charset="0"/>
              <a:ea typeface="Meiryo UI" panose="020B0604030504040204" pitchFamily="34" charset="-128"/>
              <a:cs typeface="Arial" panose="020B0604020202020204" pitchFamily="34" charset="0"/>
            </a:endParaRPr>
          </a:p>
          <a:p>
            <a:pPr algn="ctr"/>
            <a:r>
              <a:rPr lang="ja-JP" altLang="en-US" sz="1100" dirty="0">
                <a:latin typeface="Arial" panose="020B0604020202020204" pitchFamily="34" charset="0"/>
                <a:ea typeface="Meiryo UI" panose="020B0604030504040204" pitchFamily="34" charset="-128"/>
                <a:cs typeface="Arial" panose="020B0604020202020204" pitchFamily="34" charset="0"/>
              </a:rPr>
              <a:t>業務を行う上で添付資料を参照する必要がある他の機能</a:t>
            </a:r>
            <a:endParaRPr lang="en-US" altLang="ja-JP" sz="1100" dirty="0">
              <a:latin typeface="Arial" panose="020B0604020202020204" pitchFamily="34" charset="0"/>
              <a:ea typeface="Meiryo UI" panose="020B0604030504040204" pitchFamily="34" charset="-128"/>
              <a:cs typeface="Arial" panose="020B0604020202020204" pitchFamily="34" charset="0"/>
            </a:endParaRPr>
          </a:p>
        </p:txBody>
      </p:sp>
      <p:sp>
        <p:nvSpPr>
          <p:cNvPr id="12" name="Rectangle 134">
            <a:extLst>
              <a:ext uri="{FF2B5EF4-FFF2-40B4-BE49-F238E27FC236}">
                <a16:creationId xmlns:a16="http://schemas.microsoft.com/office/drawing/2014/main" id="{4FA3B8D3-B556-41C0-6023-29FD484F16DA}"/>
              </a:ext>
            </a:extLst>
          </p:cNvPr>
          <p:cNvSpPr/>
          <p:nvPr/>
        </p:nvSpPr>
        <p:spPr>
          <a:xfrm>
            <a:off x="4581900" y="3378389"/>
            <a:ext cx="2685689" cy="1783713"/>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Arial" panose="020B0604020202020204" pitchFamily="34" charset="0"/>
              <a:cs typeface="Arial" panose="020B0604020202020204" pitchFamily="34" charset="0"/>
            </a:endParaRPr>
          </a:p>
        </p:txBody>
      </p:sp>
      <p:sp>
        <p:nvSpPr>
          <p:cNvPr id="13" name="TextBox 20">
            <a:extLst>
              <a:ext uri="{FF2B5EF4-FFF2-40B4-BE49-F238E27FC236}">
                <a16:creationId xmlns:a16="http://schemas.microsoft.com/office/drawing/2014/main" id="{FBC18602-D452-A50A-8ED7-DF7DAFD17529}"/>
              </a:ext>
            </a:extLst>
          </p:cNvPr>
          <p:cNvSpPr txBox="1">
            <a:spLocks noChangeArrowheads="1"/>
          </p:cNvSpPr>
          <p:nvPr/>
        </p:nvSpPr>
        <p:spPr bwMode="auto">
          <a:xfrm>
            <a:off x="4795968" y="3496488"/>
            <a:ext cx="2270623"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600" dirty="0">
                <a:latin typeface="Arial" panose="020B0604020202020204" pitchFamily="34" charset="0"/>
                <a:ea typeface="Meiryo UI" panose="020B0604030504040204" pitchFamily="34" charset="-128"/>
                <a:cs typeface="Arial" panose="020B0604020202020204" pitchFamily="34" charset="0"/>
              </a:rPr>
              <a:t>連携機能</a:t>
            </a:r>
            <a:endParaRPr lang="en-US" altLang="ja-JP" sz="1600" dirty="0">
              <a:latin typeface="Arial" panose="020B0604020202020204" pitchFamily="34" charset="0"/>
              <a:ea typeface="Meiryo UI" panose="020B0604030504040204" pitchFamily="34" charset="-128"/>
              <a:cs typeface="Arial" panose="020B0604020202020204" pitchFamily="34" charset="0"/>
            </a:endParaRPr>
          </a:p>
          <a:p>
            <a:pPr algn="ctr" eaLnBrk="1" hangingPunct="1"/>
            <a:endParaRPr lang="en-US" altLang="ja-JP" sz="1100" dirty="0">
              <a:latin typeface="Arial" panose="020B0604020202020204" pitchFamily="34" charset="0"/>
              <a:ea typeface="Meiryo UI" panose="020B0604030504040204" pitchFamily="34" charset="-128"/>
              <a:cs typeface="Arial" panose="020B0604020202020204" pitchFamily="34" charset="0"/>
            </a:endParaRPr>
          </a:p>
          <a:p>
            <a:pPr algn="ctr"/>
            <a:r>
              <a:rPr lang="ja-JP" altLang="ja-JP" sz="1100" dirty="0"/>
              <a:t>ブラウザ上で動作するフロントエンドアプリを配信する​</a:t>
            </a:r>
          </a:p>
          <a:p>
            <a:pPr algn="ctr" eaLnBrk="1" hangingPunct="1"/>
            <a:endParaRPr lang="en-US" altLang="ja-JP" sz="1600" dirty="0">
              <a:latin typeface="Arial" panose="020B0604020202020204" pitchFamily="34" charset="0"/>
              <a:ea typeface="Meiryo UI" panose="020B0604030504040204" pitchFamily="34" charset="-128"/>
              <a:cs typeface="Arial" panose="020B0604020202020204" pitchFamily="34" charset="0"/>
            </a:endParaRPr>
          </a:p>
          <a:p>
            <a:pPr algn="ctr" eaLnBrk="1" hangingPunct="1"/>
            <a:endParaRPr lang="en-US" altLang="ja-JP" sz="1600" dirty="0">
              <a:latin typeface="Arial" panose="020B0604020202020204" pitchFamily="34" charset="0"/>
              <a:ea typeface="Meiryo UI" panose="020B0604030504040204" pitchFamily="34" charset="-128"/>
              <a:cs typeface="Arial" panose="020B0604020202020204" pitchFamily="34" charset="0"/>
            </a:endParaRPr>
          </a:p>
        </p:txBody>
      </p:sp>
      <p:sp>
        <p:nvSpPr>
          <p:cNvPr id="14" name="TextBox 20">
            <a:extLst>
              <a:ext uri="{FF2B5EF4-FFF2-40B4-BE49-F238E27FC236}">
                <a16:creationId xmlns:a16="http://schemas.microsoft.com/office/drawing/2014/main" id="{9592A7DC-9662-8395-0FE1-55F58C59691E}"/>
              </a:ext>
            </a:extLst>
          </p:cNvPr>
          <p:cNvSpPr txBox="1">
            <a:spLocks noChangeArrowheads="1"/>
          </p:cNvSpPr>
          <p:nvPr/>
        </p:nvSpPr>
        <p:spPr bwMode="auto">
          <a:xfrm>
            <a:off x="4622123" y="4307066"/>
            <a:ext cx="27926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200" dirty="0">
                <a:latin typeface="Arial" panose="020B0604020202020204" pitchFamily="34" charset="0"/>
                <a:ea typeface="Meiryo UI" panose="020B0604030504040204" pitchFamily="34" charset="-128"/>
                <a:cs typeface="Arial" panose="020B0604020202020204" pitchFamily="34" charset="0"/>
              </a:rPr>
              <a:t>例</a:t>
            </a:r>
            <a:endParaRPr lang="en-US" altLang="ja-JP" sz="1200" dirty="0">
              <a:latin typeface="Arial" panose="020B0604020202020204" pitchFamily="34" charset="0"/>
              <a:ea typeface="Meiryo UI" panose="020B0604030504040204" pitchFamily="34" charset="-128"/>
              <a:cs typeface="Arial" panose="020B0604020202020204" pitchFamily="34" charset="0"/>
            </a:endParaRPr>
          </a:p>
          <a:p>
            <a:pPr marL="285750" indent="-285750">
              <a:buFont typeface="Arial" panose="020B0604020202020204" pitchFamily="34" charset="0"/>
              <a:buChar char="•"/>
            </a:pPr>
            <a:r>
              <a:rPr lang="ja-JP" altLang="en-US" sz="1200" dirty="0">
                <a:latin typeface="Arial" panose="020B0604020202020204" pitchFamily="34" charset="0"/>
                <a:ea typeface="Meiryo UI" panose="020B0604030504040204" pitchFamily="34" charset="-128"/>
                <a:cs typeface="Arial" panose="020B0604020202020204" pitchFamily="34" charset="0"/>
              </a:rPr>
              <a:t>コンテンツ管理</a:t>
            </a:r>
            <a:r>
              <a:rPr lang="en-US" altLang="ja-JP" sz="1200" dirty="0">
                <a:latin typeface="Arial" panose="020B0604020202020204" pitchFamily="34" charset="0"/>
                <a:ea typeface="Meiryo UI" panose="020B0604030504040204" pitchFamily="34" charset="-128"/>
                <a:cs typeface="Arial" panose="020B0604020202020204" pitchFamily="34" charset="0"/>
              </a:rPr>
              <a:t>_Web</a:t>
            </a:r>
            <a:r>
              <a:rPr lang="ja-JP" altLang="en-US" sz="1200" dirty="0">
                <a:latin typeface="Arial" panose="020B0604020202020204" pitchFamily="34" charset="0"/>
                <a:ea typeface="Meiryo UI" panose="020B0604030504040204" pitchFamily="34" charset="-128"/>
                <a:cs typeface="Arial" panose="020B0604020202020204" pitchFamily="34" charset="0"/>
              </a:rPr>
              <a:t>ページ</a:t>
            </a:r>
            <a:r>
              <a:rPr lang="en-US" altLang="ja-JP" sz="1200" dirty="0">
                <a:latin typeface="Arial" panose="020B0604020202020204" pitchFamily="34" charset="0"/>
                <a:ea typeface="Meiryo UI" panose="020B0604030504040204" pitchFamily="34" charset="-128"/>
                <a:cs typeface="Arial" panose="020B0604020202020204" pitchFamily="34" charset="0"/>
              </a:rPr>
              <a:t>(</a:t>
            </a:r>
            <a:r>
              <a:rPr lang="ja-JP" altLang="en-US" sz="1200" dirty="0">
                <a:latin typeface="Arial" panose="020B0604020202020204" pitchFamily="34" charset="0"/>
                <a:ea typeface="Meiryo UI" panose="020B0604030504040204" pitchFamily="34" charset="-128"/>
                <a:cs typeface="Arial" panose="020B0604020202020204" pitchFamily="34" charset="0"/>
              </a:rPr>
              <a:t>静的コンテンツ</a:t>
            </a:r>
            <a:r>
              <a:rPr lang="en-US" altLang="ja-JP" sz="1200" dirty="0">
                <a:latin typeface="Arial" panose="020B0604020202020204" pitchFamily="34" charset="0"/>
                <a:ea typeface="Meiryo UI" panose="020B0604030504040204" pitchFamily="34" charset="-128"/>
                <a:cs typeface="Arial" panose="020B0604020202020204" pitchFamily="34" charset="0"/>
              </a:rPr>
              <a:t>)</a:t>
            </a:r>
            <a:r>
              <a:rPr lang="ja-JP" altLang="en-US" sz="1200" dirty="0">
                <a:latin typeface="Arial" panose="020B0604020202020204" pitchFamily="34" charset="0"/>
                <a:ea typeface="Meiryo UI" panose="020B0604030504040204" pitchFamily="34" charset="-128"/>
                <a:cs typeface="Arial" panose="020B0604020202020204" pitchFamily="34" charset="0"/>
              </a:rPr>
              <a:t>公開機能</a:t>
            </a:r>
            <a:endParaRPr lang="en-US" altLang="ja-JP" sz="1200" dirty="0">
              <a:latin typeface="Arial" panose="020B0604020202020204" pitchFamily="34" charset="0"/>
              <a:ea typeface="Meiryo UI" panose="020B0604030504040204" pitchFamily="34" charset="-128"/>
              <a:cs typeface="Arial" panose="020B0604020202020204" pitchFamily="34" charset="0"/>
            </a:endParaRPr>
          </a:p>
          <a:p>
            <a:pPr marL="285750" indent="-285750">
              <a:buFont typeface="Arial" panose="020B0604020202020204" pitchFamily="34" charset="0"/>
              <a:buChar char="•"/>
            </a:pPr>
            <a:r>
              <a:rPr lang="ja-JP" altLang="en-US" sz="1200" dirty="0">
                <a:latin typeface="Arial" panose="020B0604020202020204" pitchFamily="34" charset="0"/>
                <a:ea typeface="Meiryo UI" panose="020B0604030504040204" pitchFamily="34" charset="-128"/>
                <a:cs typeface="Arial" panose="020B0604020202020204" pitchFamily="34" charset="0"/>
              </a:rPr>
              <a:t>申請・届出</a:t>
            </a:r>
            <a:r>
              <a:rPr lang="en-US" altLang="ja-JP" sz="1200" dirty="0">
                <a:latin typeface="Arial" panose="020B0604020202020204" pitchFamily="34" charset="0"/>
                <a:ea typeface="Meiryo UI" panose="020B0604030504040204" pitchFamily="34" charset="-128"/>
                <a:cs typeface="Arial" panose="020B0604020202020204" pitchFamily="34" charset="0"/>
              </a:rPr>
              <a:t>_</a:t>
            </a:r>
            <a:r>
              <a:rPr lang="ja-JP" altLang="en-US" sz="1200" dirty="0">
                <a:latin typeface="Arial" panose="020B0604020202020204" pitchFamily="34" charset="0"/>
                <a:ea typeface="Meiryo UI" panose="020B0604030504040204" pitchFamily="34" charset="-128"/>
                <a:cs typeface="Arial" panose="020B0604020202020204" pitchFamily="34" charset="0"/>
              </a:rPr>
              <a:t>申請・届出機能</a:t>
            </a:r>
          </a:p>
        </p:txBody>
      </p:sp>
      <p:sp>
        <p:nvSpPr>
          <p:cNvPr id="19" name="TextBox 20">
            <a:extLst>
              <a:ext uri="{FF2B5EF4-FFF2-40B4-BE49-F238E27FC236}">
                <a16:creationId xmlns:a16="http://schemas.microsoft.com/office/drawing/2014/main" id="{4CBC6895-65D4-D63D-682D-DD4BC6A39150}"/>
              </a:ext>
            </a:extLst>
          </p:cNvPr>
          <p:cNvSpPr txBox="1">
            <a:spLocks noChangeArrowheads="1"/>
          </p:cNvSpPr>
          <p:nvPr/>
        </p:nvSpPr>
        <p:spPr bwMode="auto">
          <a:xfrm>
            <a:off x="13540429" y="5658644"/>
            <a:ext cx="27917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ja-JP" altLang="en-US" sz="1200" dirty="0">
                <a:latin typeface="Arial" panose="020B0604020202020204" pitchFamily="34" charset="0"/>
                <a:ea typeface="Meiryo UI" panose="020B0604030504040204" pitchFamily="34" charset="-128"/>
                <a:cs typeface="Arial" panose="020B0604020202020204" pitchFamily="34" charset="0"/>
              </a:rPr>
              <a:t>例</a:t>
            </a:r>
            <a:endParaRPr lang="en-US" altLang="ja-JP" sz="1200" dirty="0">
              <a:latin typeface="Arial" panose="020B0604020202020204" pitchFamily="34" charset="0"/>
              <a:ea typeface="Meiryo UI" panose="020B0604030504040204" pitchFamily="34" charset="-128"/>
              <a:cs typeface="Arial" panose="020B0604020202020204" pitchFamily="34" charset="0"/>
            </a:endParaRPr>
          </a:p>
          <a:p>
            <a:pPr marL="285750" indent="-285750">
              <a:buFont typeface="Arial" panose="020B0604020202020204" pitchFamily="34" charset="0"/>
              <a:buChar char="•"/>
            </a:pPr>
            <a:r>
              <a:rPr lang="ja-JP" altLang="en-US" sz="1200" dirty="0">
                <a:latin typeface="Arial" panose="020B0604020202020204" pitchFamily="34" charset="0"/>
                <a:ea typeface="Meiryo UI" panose="020B0604030504040204" pitchFamily="34" charset="-128"/>
                <a:cs typeface="Arial" panose="020B0604020202020204" pitchFamily="34" charset="0"/>
              </a:rPr>
              <a:t>申請・届け出</a:t>
            </a:r>
            <a:r>
              <a:rPr lang="en-US" altLang="ja-JP" sz="1200" dirty="0">
                <a:latin typeface="Arial" panose="020B0604020202020204" pitchFamily="34" charset="0"/>
                <a:ea typeface="Meiryo UI" panose="020B0604030504040204" pitchFamily="34" charset="-128"/>
                <a:cs typeface="Arial" panose="020B0604020202020204" pitchFamily="34" charset="0"/>
              </a:rPr>
              <a:t>_</a:t>
            </a:r>
            <a:r>
              <a:rPr lang="ja-JP" altLang="en-US" sz="1200" dirty="0">
                <a:latin typeface="Arial" panose="020B0604020202020204" pitchFamily="34" charset="0"/>
                <a:ea typeface="Meiryo UI" panose="020B0604030504040204" pitchFamily="34" charset="-128"/>
                <a:cs typeface="Arial" panose="020B0604020202020204" pitchFamily="34" charset="0"/>
              </a:rPr>
              <a:t>ステータス管理機能</a:t>
            </a:r>
            <a:endParaRPr lang="en-US" altLang="ja-JP" sz="1200" dirty="0">
              <a:latin typeface="Arial" panose="020B0604020202020204" pitchFamily="34" charset="0"/>
              <a:ea typeface="Meiryo UI" panose="020B0604030504040204" pitchFamily="34" charset="-128"/>
              <a:cs typeface="Arial" panose="020B0604020202020204" pitchFamily="34" charset="0"/>
            </a:endParaRPr>
          </a:p>
          <a:p>
            <a:pPr marL="285750" indent="-285750">
              <a:buFont typeface="Arial" panose="020B0604020202020204" pitchFamily="34" charset="0"/>
              <a:buChar char="•"/>
            </a:pPr>
            <a:r>
              <a:rPr lang="ja-JP" altLang="en-US" sz="1200" dirty="0">
                <a:latin typeface="Arial" panose="020B0604020202020204" pitchFamily="34" charset="0"/>
                <a:ea typeface="Meiryo UI" panose="020B0604030504040204" pitchFamily="34" charset="-128"/>
                <a:cs typeface="Arial" panose="020B0604020202020204" pitchFamily="34" charset="0"/>
              </a:rPr>
              <a:t>申請・届け出</a:t>
            </a:r>
            <a:r>
              <a:rPr lang="en-US" altLang="ja-JP" sz="1200" dirty="0">
                <a:latin typeface="Arial" panose="020B0604020202020204" pitchFamily="34" charset="0"/>
                <a:ea typeface="Meiryo UI" panose="020B0604030504040204" pitchFamily="34" charset="-128"/>
                <a:cs typeface="Arial" panose="020B0604020202020204" pitchFamily="34" charset="0"/>
              </a:rPr>
              <a:t>_</a:t>
            </a:r>
            <a:r>
              <a:rPr lang="ja-JP" altLang="en-US" sz="1200" dirty="0">
                <a:latin typeface="Arial" panose="020B0604020202020204" pitchFamily="34" charset="0"/>
                <a:ea typeface="Meiryo UI" panose="020B0604030504040204" pitchFamily="34" charset="-128"/>
                <a:cs typeface="Arial" panose="020B0604020202020204" pitchFamily="34" charset="0"/>
              </a:rPr>
              <a:t>電子決済機能</a:t>
            </a:r>
            <a:endParaRPr lang="en-US" altLang="ja-JP" sz="1200" dirty="0">
              <a:latin typeface="Arial" panose="020B0604020202020204" pitchFamily="34" charset="0"/>
              <a:ea typeface="Meiryo UI" panose="020B0604030504040204" pitchFamily="34" charset="-128"/>
              <a:cs typeface="Arial" panose="020B0604020202020204" pitchFamily="34" charset="0"/>
            </a:endParaRPr>
          </a:p>
          <a:p>
            <a:pPr marL="285750" indent="-285750">
              <a:buFont typeface="Arial" panose="020B0604020202020204" pitchFamily="34" charset="0"/>
              <a:buChar char="•"/>
            </a:pPr>
            <a:endParaRPr lang="zh-TW" altLang="en-US" sz="1200" dirty="0">
              <a:latin typeface="Arial" panose="020B0604020202020204" pitchFamily="34" charset="0"/>
              <a:ea typeface="Meiryo UI" panose="020B0604030504040204" pitchFamily="34" charset="-128"/>
              <a:cs typeface="Arial" panose="020B0604020202020204" pitchFamily="34" charset="0"/>
            </a:endParaRPr>
          </a:p>
        </p:txBody>
      </p:sp>
      <p:cxnSp>
        <p:nvCxnSpPr>
          <p:cNvPr id="41" name="直線矢印コネクタ 40">
            <a:extLst>
              <a:ext uri="{FF2B5EF4-FFF2-40B4-BE49-F238E27FC236}">
                <a16:creationId xmlns:a16="http://schemas.microsoft.com/office/drawing/2014/main" id="{86614EEA-5DD7-E5C7-70B6-3D5D12C219D9}"/>
              </a:ext>
            </a:extLst>
          </p:cNvPr>
          <p:cNvCxnSpPr>
            <a:cxnSpLocks/>
            <a:stCxn id="6" idx="1"/>
            <a:endCxn id="32" idx="1"/>
          </p:cNvCxnSpPr>
          <p:nvPr/>
        </p:nvCxnSpPr>
        <p:spPr>
          <a:xfrm>
            <a:off x="3617295" y="5499579"/>
            <a:ext cx="456871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正方形/長方形 19">
            <a:extLst>
              <a:ext uri="{FF2B5EF4-FFF2-40B4-BE49-F238E27FC236}">
                <a16:creationId xmlns:a16="http://schemas.microsoft.com/office/drawing/2014/main" id="{C8B5E6EF-617A-E462-436E-9B9B6959BEEC}"/>
              </a:ext>
            </a:extLst>
          </p:cNvPr>
          <p:cNvSpPr/>
          <p:nvPr/>
        </p:nvSpPr>
        <p:spPr>
          <a:xfrm>
            <a:off x="4059383" y="2232333"/>
            <a:ext cx="12455236" cy="6097073"/>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34" charset="-128"/>
              <a:ea typeface="Meiryo UI" panose="020B0604030504040204" pitchFamily="34" charset="-128"/>
            </a:endParaRPr>
          </a:p>
        </p:txBody>
      </p:sp>
      <p:pic>
        <p:nvPicPr>
          <p:cNvPr id="21" name="OTag">
            <a:extLst>
              <a:ext uri="{FF2B5EF4-FFF2-40B4-BE49-F238E27FC236}">
                <a16:creationId xmlns:a16="http://schemas.microsoft.com/office/drawing/2014/main" id="{24AE4AB2-480B-81D5-1CF1-1AB0903649E5}"/>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075804" y="2232334"/>
            <a:ext cx="502920" cy="502920"/>
          </a:xfrm>
          <a:prstGeom prst="rect">
            <a:avLst/>
          </a:prstGeom>
        </p:spPr>
      </p:pic>
      <p:pic>
        <p:nvPicPr>
          <p:cNvPr id="27" name="グラフィックス 13">
            <a:extLst>
              <a:ext uri="{FF2B5EF4-FFF2-40B4-BE49-F238E27FC236}">
                <a16:creationId xmlns:a16="http://schemas.microsoft.com/office/drawing/2014/main" id="{706D8959-4566-C44D-2BAD-01D04465C6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81250" y="3760083"/>
            <a:ext cx="409575" cy="400050"/>
          </a:xfrm>
          <a:prstGeom prst="rect">
            <a:avLst/>
          </a:prstGeom>
        </p:spPr>
      </p:pic>
      <p:sp>
        <p:nvSpPr>
          <p:cNvPr id="29" name="TextBox 12">
            <a:extLst>
              <a:ext uri="{FF2B5EF4-FFF2-40B4-BE49-F238E27FC236}">
                <a16:creationId xmlns:a16="http://schemas.microsoft.com/office/drawing/2014/main" id="{D986DC9B-9FFF-ADF9-CDED-4AC3EC8A12A6}"/>
              </a:ext>
            </a:extLst>
          </p:cNvPr>
          <p:cNvSpPr txBox="1">
            <a:spLocks noChangeArrowheads="1"/>
          </p:cNvSpPr>
          <p:nvPr/>
        </p:nvSpPr>
        <p:spPr bwMode="auto">
          <a:xfrm>
            <a:off x="8091726" y="4201427"/>
            <a:ext cx="588623"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WAF</a:t>
            </a:r>
          </a:p>
        </p:txBody>
      </p:sp>
      <p:grpSp>
        <p:nvGrpSpPr>
          <p:cNvPr id="57" name="グループ化 56">
            <a:extLst>
              <a:ext uri="{FF2B5EF4-FFF2-40B4-BE49-F238E27FC236}">
                <a16:creationId xmlns:a16="http://schemas.microsoft.com/office/drawing/2014/main" id="{F692D200-418F-BE31-FFDA-E7C1B6E511AD}"/>
              </a:ext>
            </a:extLst>
          </p:cNvPr>
          <p:cNvGrpSpPr/>
          <p:nvPr/>
        </p:nvGrpSpPr>
        <p:grpSpPr>
          <a:xfrm>
            <a:off x="10092920" y="5299554"/>
            <a:ext cx="644728" cy="751564"/>
            <a:chOff x="10092920" y="5299554"/>
            <a:chExt cx="644728" cy="751564"/>
          </a:xfrm>
        </p:grpSpPr>
        <p:pic>
          <p:nvPicPr>
            <p:cNvPr id="26" name="グラフィックス 12">
              <a:extLst>
                <a:ext uri="{FF2B5EF4-FFF2-40B4-BE49-F238E27FC236}">
                  <a16:creationId xmlns:a16="http://schemas.microsoft.com/office/drawing/2014/main" id="{ED24BCDB-13F9-0B55-37F6-CDB636E9444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15259" y="5299554"/>
              <a:ext cx="400050" cy="400050"/>
            </a:xfrm>
            <a:prstGeom prst="rect">
              <a:avLst/>
            </a:prstGeom>
          </p:spPr>
        </p:pic>
        <p:sp>
          <p:nvSpPr>
            <p:cNvPr id="30" name="TextBox 12">
              <a:extLst>
                <a:ext uri="{FF2B5EF4-FFF2-40B4-BE49-F238E27FC236}">
                  <a16:creationId xmlns:a16="http://schemas.microsoft.com/office/drawing/2014/main" id="{B4146947-ADE6-303E-E976-1B8D54613336}"/>
                </a:ext>
              </a:extLst>
            </p:cNvPr>
            <p:cNvSpPr txBox="1">
              <a:spLocks noChangeArrowheads="1"/>
            </p:cNvSpPr>
            <p:nvPr/>
          </p:nvSpPr>
          <p:spPr bwMode="auto">
            <a:xfrm>
              <a:off x="10092920" y="5743341"/>
              <a:ext cx="644728"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APEX</a:t>
              </a:r>
            </a:p>
          </p:txBody>
        </p:sp>
      </p:grpSp>
      <p:grpSp>
        <p:nvGrpSpPr>
          <p:cNvPr id="17" name="グループ化 16">
            <a:extLst>
              <a:ext uri="{FF2B5EF4-FFF2-40B4-BE49-F238E27FC236}">
                <a16:creationId xmlns:a16="http://schemas.microsoft.com/office/drawing/2014/main" id="{915A4940-8FB1-483C-2A46-CD11830C6B85}"/>
              </a:ext>
            </a:extLst>
          </p:cNvPr>
          <p:cNvGrpSpPr/>
          <p:nvPr/>
        </p:nvGrpSpPr>
        <p:grpSpPr>
          <a:xfrm>
            <a:off x="11806351" y="4658205"/>
            <a:ext cx="561372" cy="751564"/>
            <a:chOff x="11844451" y="5299554"/>
            <a:chExt cx="561372" cy="751564"/>
          </a:xfrm>
        </p:grpSpPr>
        <p:pic>
          <p:nvPicPr>
            <p:cNvPr id="28" name="グラフィックス 14">
              <a:extLst>
                <a:ext uri="{FF2B5EF4-FFF2-40B4-BE49-F238E27FC236}">
                  <a16:creationId xmlns:a16="http://schemas.microsoft.com/office/drawing/2014/main" id="{DBECFB7E-57C8-E8D0-9115-86B20ECB9AB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896537" y="5299554"/>
              <a:ext cx="457200" cy="400050"/>
            </a:xfrm>
            <a:prstGeom prst="rect">
              <a:avLst/>
            </a:prstGeom>
          </p:spPr>
        </p:pic>
        <p:sp>
          <p:nvSpPr>
            <p:cNvPr id="31" name="TextBox 12">
              <a:extLst>
                <a:ext uri="{FF2B5EF4-FFF2-40B4-BE49-F238E27FC236}">
                  <a16:creationId xmlns:a16="http://schemas.microsoft.com/office/drawing/2014/main" id="{C1308783-5208-DBE7-F260-6105C50BF665}"/>
                </a:ext>
              </a:extLst>
            </p:cNvPr>
            <p:cNvSpPr txBox="1">
              <a:spLocks noChangeArrowheads="1"/>
            </p:cNvSpPr>
            <p:nvPr/>
          </p:nvSpPr>
          <p:spPr bwMode="auto">
            <a:xfrm>
              <a:off x="11844451" y="5743341"/>
              <a:ext cx="561372"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ADB</a:t>
              </a:r>
            </a:p>
          </p:txBody>
        </p:sp>
      </p:grpSp>
      <p:pic>
        <p:nvPicPr>
          <p:cNvPr id="32" name="グラフィックス 8">
            <a:extLst>
              <a:ext uri="{FF2B5EF4-FFF2-40B4-BE49-F238E27FC236}">
                <a16:creationId xmlns:a16="http://schemas.microsoft.com/office/drawing/2014/main" id="{030CE997-6DCA-8F81-277F-621C58B61A9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186012" y="5299554"/>
            <a:ext cx="400050" cy="400050"/>
          </a:xfrm>
          <a:prstGeom prst="rect">
            <a:avLst/>
          </a:prstGeom>
        </p:spPr>
      </p:pic>
      <p:sp>
        <p:nvSpPr>
          <p:cNvPr id="33" name="TextBox 12">
            <a:extLst>
              <a:ext uri="{FF2B5EF4-FFF2-40B4-BE49-F238E27FC236}">
                <a16:creationId xmlns:a16="http://schemas.microsoft.com/office/drawing/2014/main" id="{FB76D1C9-9112-5B35-08DD-B2D94373382A}"/>
              </a:ext>
            </a:extLst>
          </p:cNvPr>
          <p:cNvSpPr txBox="1">
            <a:spLocks noChangeArrowheads="1"/>
          </p:cNvSpPr>
          <p:nvPr/>
        </p:nvSpPr>
        <p:spPr bwMode="auto">
          <a:xfrm>
            <a:off x="7916999" y="5720284"/>
            <a:ext cx="938077"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Load</a:t>
            </a:r>
          </a:p>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Balancer</a:t>
            </a:r>
          </a:p>
        </p:txBody>
      </p:sp>
      <p:cxnSp>
        <p:nvCxnSpPr>
          <p:cNvPr id="34" name="直線矢印コネクタ 33">
            <a:extLst>
              <a:ext uri="{FF2B5EF4-FFF2-40B4-BE49-F238E27FC236}">
                <a16:creationId xmlns:a16="http://schemas.microsoft.com/office/drawing/2014/main" id="{48E3545C-AB07-D165-7309-558FC50F2D25}"/>
              </a:ext>
            </a:extLst>
          </p:cNvPr>
          <p:cNvCxnSpPr>
            <a:cxnSpLocks/>
            <a:stCxn id="32" idx="3"/>
            <a:endCxn id="26" idx="1"/>
          </p:cNvCxnSpPr>
          <p:nvPr/>
        </p:nvCxnSpPr>
        <p:spPr>
          <a:xfrm>
            <a:off x="8586062" y="5499579"/>
            <a:ext cx="162919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直線矢印コネクタ 34">
            <a:extLst>
              <a:ext uri="{FF2B5EF4-FFF2-40B4-BE49-F238E27FC236}">
                <a16:creationId xmlns:a16="http://schemas.microsoft.com/office/drawing/2014/main" id="{1BFA13AD-10E1-F09C-1D9C-B3ABB52FB7F2}"/>
              </a:ext>
            </a:extLst>
          </p:cNvPr>
          <p:cNvCxnSpPr>
            <a:cxnSpLocks/>
            <a:stCxn id="26" idx="3"/>
          </p:cNvCxnSpPr>
          <p:nvPr/>
        </p:nvCxnSpPr>
        <p:spPr>
          <a:xfrm>
            <a:off x="10615309" y="5499579"/>
            <a:ext cx="72943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直線矢印コネクタ 35">
            <a:extLst>
              <a:ext uri="{FF2B5EF4-FFF2-40B4-BE49-F238E27FC236}">
                <a16:creationId xmlns:a16="http://schemas.microsoft.com/office/drawing/2014/main" id="{64FE3B4A-5294-0D3D-625A-8FA6C195E704}"/>
              </a:ext>
            </a:extLst>
          </p:cNvPr>
          <p:cNvCxnSpPr>
            <a:cxnSpLocks/>
            <a:stCxn id="29" idx="2"/>
            <a:endCxn id="32" idx="0"/>
          </p:cNvCxnSpPr>
          <p:nvPr/>
        </p:nvCxnSpPr>
        <p:spPr>
          <a:xfrm flipH="1">
            <a:off x="8386037" y="4509204"/>
            <a:ext cx="1" cy="7903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直線矢印コネクタ 43">
            <a:extLst>
              <a:ext uri="{FF2B5EF4-FFF2-40B4-BE49-F238E27FC236}">
                <a16:creationId xmlns:a16="http://schemas.microsoft.com/office/drawing/2014/main" id="{1BFA13AD-10E1-F09C-1D9C-B3ABB52FB7F2}"/>
              </a:ext>
            </a:extLst>
          </p:cNvPr>
          <p:cNvCxnSpPr>
            <a:cxnSpLocks/>
          </p:cNvCxnSpPr>
          <p:nvPr/>
        </p:nvCxnSpPr>
        <p:spPr>
          <a:xfrm flipH="1">
            <a:off x="12825090" y="5499579"/>
            <a:ext cx="57326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円/楕円 18">
            <a:extLst>
              <a:ext uri="{FF2B5EF4-FFF2-40B4-BE49-F238E27FC236}">
                <a16:creationId xmlns:a16="http://schemas.microsoft.com/office/drawing/2014/main" id="{530A792A-14F7-2D7E-91F1-B038D9DB7D04}"/>
              </a:ext>
            </a:extLst>
          </p:cNvPr>
          <p:cNvSpPr/>
          <p:nvPr/>
        </p:nvSpPr>
        <p:spPr>
          <a:xfrm>
            <a:off x="7869509" y="3406612"/>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1</a:t>
            </a:r>
            <a:endParaRPr kumimoji="1" lang="ja-JP" altLang="en-US" sz="1600" dirty="0"/>
          </a:p>
        </p:txBody>
      </p:sp>
      <p:sp>
        <p:nvSpPr>
          <p:cNvPr id="38" name="円/楕円 19">
            <a:extLst>
              <a:ext uri="{FF2B5EF4-FFF2-40B4-BE49-F238E27FC236}">
                <a16:creationId xmlns:a16="http://schemas.microsoft.com/office/drawing/2014/main" id="{6F1E7510-C49E-AF93-A3A0-672947E8FDB8}"/>
              </a:ext>
            </a:extLst>
          </p:cNvPr>
          <p:cNvSpPr/>
          <p:nvPr/>
        </p:nvSpPr>
        <p:spPr>
          <a:xfrm>
            <a:off x="7869509" y="5077394"/>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2</a:t>
            </a:r>
          </a:p>
        </p:txBody>
      </p:sp>
      <p:sp>
        <p:nvSpPr>
          <p:cNvPr id="39" name="円/楕円 21">
            <a:extLst>
              <a:ext uri="{FF2B5EF4-FFF2-40B4-BE49-F238E27FC236}">
                <a16:creationId xmlns:a16="http://schemas.microsoft.com/office/drawing/2014/main" id="{D4DC9E5B-8BC4-B747-BADF-CE7CBABED1D6}"/>
              </a:ext>
            </a:extLst>
          </p:cNvPr>
          <p:cNvSpPr/>
          <p:nvPr/>
        </p:nvSpPr>
        <p:spPr>
          <a:xfrm>
            <a:off x="9904180" y="4968287"/>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3</a:t>
            </a:r>
          </a:p>
        </p:txBody>
      </p:sp>
      <p:sp>
        <p:nvSpPr>
          <p:cNvPr id="40" name="円/楕円 22">
            <a:extLst>
              <a:ext uri="{FF2B5EF4-FFF2-40B4-BE49-F238E27FC236}">
                <a16:creationId xmlns:a16="http://schemas.microsoft.com/office/drawing/2014/main" id="{FE92B10D-01D2-CF7A-5D0D-617C7D043920}"/>
              </a:ext>
            </a:extLst>
          </p:cNvPr>
          <p:cNvSpPr/>
          <p:nvPr/>
        </p:nvSpPr>
        <p:spPr>
          <a:xfrm>
            <a:off x="9904180" y="6627181"/>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4</a:t>
            </a:r>
          </a:p>
        </p:txBody>
      </p:sp>
      <p:cxnSp>
        <p:nvCxnSpPr>
          <p:cNvPr id="43" name="直線矢印コネクタ 23">
            <a:extLst>
              <a:ext uri="{FF2B5EF4-FFF2-40B4-BE49-F238E27FC236}">
                <a16:creationId xmlns:a16="http://schemas.microsoft.com/office/drawing/2014/main" id="{843A88B6-A255-8831-5D28-AECC7EFC024F}"/>
              </a:ext>
            </a:extLst>
          </p:cNvPr>
          <p:cNvCxnSpPr>
            <a:cxnSpLocks/>
            <a:endCxn id="12" idx="1"/>
          </p:cNvCxnSpPr>
          <p:nvPr/>
        </p:nvCxnSpPr>
        <p:spPr>
          <a:xfrm rot="5400000" flipH="1" flipV="1">
            <a:off x="3813408" y="4737860"/>
            <a:ext cx="1236106" cy="300878"/>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46" name="Rectangle 115">
            <a:extLst>
              <a:ext uri="{FF2B5EF4-FFF2-40B4-BE49-F238E27FC236}">
                <a16:creationId xmlns:a16="http://schemas.microsoft.com/office/drawing/2014/main" id="{6774D0BA-296F-6CE9-69DA-49D44F5E8AC9}"/>
              </a:ext>
            </a:extLst>
          </p:cNvPr>
          <p:cNvSpPr/>
          <p:nvPr/>
        </p:nvSpPr>
        <p:spPr>
          <a:xfrm>
            <a:off x="7414744" y="7118579"/>
            <a:ext cx="5713006" cy="1068971"/>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Meiryo UI" panose="020B0604030504040204" pitchFamily="34" charset="-128"/>
              <a:ea typeface="Meiryo UI" panose="020B0604030504040204" pitchFamily="34" charset="-128"/>
              <a:cs typeface="Amazon Ember" panose="020B0603020204020204" pitchFamily="34" charset="0"/>
            </a:endParaRPr>
          </a:p>
        </p:txBody>
      </p:sp>
      <p:sp>
        <p:nvSpPr>
          <p:cNvPr id="47" name="TextBox 12">
            <a:extLst>
              <a:ext uri="{FF2B5EF4-FFF2-40B4-BE49-F238E27FC236}">
                <a16:creationId xmlns:a16="http://schemas.microsoft.com/office/drawing/2014/main" id="{CD5CE23E-907B-D0A9-12CC-F2CBBBE6B25B}"/>
              </a:ext>
            </a:extLst>
          </p:cNvPr>
          <p:cNvSpPr txBox="1">
            <a:spLocks noChangeArrowheads="1"/>
          </p:cNvSpPr>
          <p:nvPr/>
        </p:nvSpPr>
        <p:spPr bwMode="auto">
          <a:xfrm>
            <a:off x="7721196" y="7198036"/>
            <a:ext cx="1005403" cy="553998"/>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dirty="0" err="1">
                <a:latin typeface="Meiryo UI" panose="020B0604030504040204" pitchFamily="34" charset="-128"/>
                <a:ea typeface="Meiryo UI" panose="020B0604030504040204" pitchFamily="34" charset="-128"/>
                <a:cs typeface="Amazon Ember" panose="020B0603020204020204" pitchFamily="34" charset="0"/>
              </a:rPr>
              <a:t>連携機能</a:t>
            </a:r>
            <a:endParaRPr lang="en-US" altLang="en-US" sz="1600" dirty="0">
              <a:latin typeface="Meiryo UI" panose="020B0604030504040204" pitchFamily="34" charset="-128"/>
              <a:ea typeface="Meiryo UI" panose="020B0604030504040204" pitchFamily="34" charset="-128"/>
              <a:cs typeface="Amazon Ember" panose="020B0603020204020204" pitchFamily="34" charset="0"/>
            </a:endParaRPr>
          </a:p>
          <a:p>
            <a:pPr eaLnBrk="1" hangingPunct="1"/>
            <a:r>
              <a:rPr lang="en-US" altLang="en-US" sz="1400" dirty="0" err="1">
                <a:latin typeface="Meiryo UI" panose="020B0604030504040204" pitchFamily="34" charset="-128"/>
                <a:ea typeface="Meiryo UI" panose="020B0604030504040204" pitchFamily="34" charset="-128"/>
                <a:cs typeface="Amazon Ember" panose="020B0603020204020204" pitchFamily="34" charset="0"/>
              </a:rPr>
              <a:t>ユーザ認証</a:t>
            </a:r>
            <a:endParaRPr lang="en-US" altLang="en-US" sz="1400" dirty="0">
              <a:latin typeface="Meiryo UI" panose="020B0604030504040204" pitchFamily="34" charset="-128"/>
              <a:ea typeface="Meiryo UI" panose="020B0604030504040204" pitchFamily="34" charset="-128"/>
              <a:cs typeface="Amazon Ember" panose="020B0603020204020204" pitchFamily="34" charset="0"/>
            </a:endParaRPr>
          </a:p>
        </p:txBody>
      </p:sp>
      <p:sp>
        <p:nvSpPr>
          <p:cNvPr id="48" name="TextBox 20">
            <a:extLst>
              <a:ext uri="{FF2B5EF4-FFF2-40B4-BE49-F238E27FC236}">
                <a16:creationId xmlns:a16="http://schemas.microsoft.com/office/drawing/2014/main" id="{B0911353-15F0-6BFE-0D6A-11E6C9FAE452}"/>
              </a:ext>
            </a:extLst>
          </p:cNvPr>
          <p:cNvSpPr txBox="1">
            <a:spLocks noChangeArrowheads="1"/>
          </p:cNvSpPr>
          <p:nvPr/>
        </p:nvSpPr>
        <p:spPr bwMode="auto">
          <a:xfrm>
            <a:off x="9168687" y="7159858"/>
            <a:ext cx="418983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400" dirty="0">
                <a:latin typeface="Meiryo UI" panose="020B0604030504040204" pitchFamily="34" charset="-128"/>
                <a:ea typeface="Meiryo UI" panose="020B0604030504040204" pitchFamily="34" charset="-128"/>
                <a:cs typeface="Amazon Ember" panose="020B0603020204020204" pitchFamily="34" charset="0"/>
              </a:rPr>
              <a:t>例</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eaLnBrk="1" hangingPunct="1">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利用者認証</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ユーザ認証機能（国民向け）</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利用者認証</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ユーザ認証機能（企業ユーザ向け）</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利用者認証</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ユーザ認証機能（職員向け）</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eaLnBrk="1" hangingPunct="1">
              <a:buFont typeface="Arial" panose="020B0604020202020204" pitchFamily="34" charset="0"/>
              <a:buChar char="•"/>
            </a:pP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p:txBody>
      </p:sp>
      <p:cxnSp>
        <p:nvCxnSpPr>
          <p:cNvPr id="49" name="直線矢印コネクタ 48">
            <a:extLst>
              <a:ext uri="{FF2B5EF4-FFF2-40B4-BE49-F238E27FC236}">
                <a16:creationId xmlns:a16="http://schemas.microsoft.com/office/drawing/2014/main" id="{48E3545C-AB07-D165-7309-558FC50F2D25}"/>
              </a:ext>
            </a:extLst>
          </p:cNvPr>
          <p:cNvCxnSpPr>
            <a:cxnSpLocks/>
            <a:stCxn id="30" idx="2"/>
          </p:cNvCxnSpPr>
          <p:nvPr/>
        </p:nvCxnSpPr>
        <p:spPr>
          <a:xfrm>
            <a:off x="10415284" y="6051118"/>
            <a:ext cx="0" cy="10674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 name="円/楕円 26">
            <a:extLst>
              <a:ext uri="{FF2B5EF4-FFF2-40B4-BE49-F238E27FC236}">
                <a16:creationId xmlns:a16="http://schemas.microsoft.com/office/drawing/2014/main" id="{5E3E3CEB-126D-2891-1263-4A650F5F7BE6}"/>
              </a:ext>
            </a:extLst>
          </p:cNvPr>
          <p:cNvSpPr/>
          <p:nvPr/>
        </p:nvSpPr>
        <p:spPr>
          <a:xfrm>
            <a:off x="11299018" y="4172515"/>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5</a:t>
            </a:r>
          </a:p>
        </p:txBody>
      </p:sp>
      <p:sp>
        <p:nvSpPr>
          <p:cNvPr id="45" name="TextBox 12">
            <a:extLst>
              <a:ext uri="{FF2B5EF4-FFF2-40B4-BE49-F238E27FC236}">
                <a16:creationId xmlns:a16="http://schemas.microsoft.com/office/drawing/2014/main" id="{92D600E5-EDBD-47DB-967A-88936E4DB760}"/>
              </a:ext>
            </a:extLst>
          </p:cNvPr>
          <p:cNvSpPr txBox="1">
            <a:spLocks noChangeArrowheads="1"/>
          </p:cNvSpPr>
          <p:nvPr/>
        </p:nvSpPr>
        <p:spPr bwMode="auto">
          <a:xfrm>
            <a:off x="4582893" y="2345294"/>
            <a:ext cx="513281"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OCI</a:t>
            </a:r>
          </a:p>
        </p:txBody>
      </p:sp>
      <p:grpSp>
        <p:nvGrpSpPr>
          <p:cNvPr id="16" name="グループ化 15">
            <a:extLst>
              <a:ext uri="{FF2B5EF4-FFF2-40B4-BE49-F238E27FC236}">
                <a16:creationId xmlns:a16="http://schemas.microsoft.com/office/drawing/2014/main" id="{26AEC782-77D2-3C94-597F-00A64E38A393}"/>
              </a:ext>
            </a:extLst>
          </p:cNvPr>
          <p:cNvGrpSpPr/>
          <p:nvPr/>
        </p:nvGrpSpPr>
        <p:grpSpPr>
          <a:xfrm>
            <a:off x="11631923" y="5484919"/>
            <a:ext cx="972887" cy="908350"/>
            <a:chOff x="13667926" y="3579356"/>
            <a:chExt cx="972887" cy="908350"/>
          </a:xfrm>
        </p:grpSpPr>
        <p:pic>
          <p:nvPicPr>
            <p:cNvPr id="9" name="グラフィックス 14">
              <a:extLst>
                <a:ext uri="{FF2B5EF4-FFF2-40B4-BE49-F238E27FC236}">
                  <a16:creationId xmlns:a16="http://schemas.microsoft.com/office/drawing/2014/main" id="{79367539-35EA-F253-501E-F8E1ADEE5D1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3941280" y="3579356"/>
              <a:ext cx="400050" cy="400050"/>
            </a:xfrm>
            <a:prstGeom prst="rect">
              <a:avLst/>
            </a:prstGeom>
          </p:spPr>
        </p:pic>
        <p:sp>
          <p:nvSpPr>
            <p:cNvPr id="15" name="TextBox 9">
              <a:extLst>
                <a:ext uri="{FF2B5EF4-FFF2-40B4-BE49-F238E27FC236}">
                  <a16:creationId xmlns:a16="http://schemas.microsoft.com/office/drawing/2014/main" id="{7B227DE6-7D81-429F-0A19-26AFCEAC4E38}"/>
                </a:ext>
              </a:extLst>
            </p:cNvPr>
            <p:cNvSpPr txBox="1">
              <a:spLocks noChangeArrowheads="1"/>
            </p:cNvSpPr>
            <p:nvPr/>
          </p:nvSpPr>
          <p:spPr bwMode="auto">
            <a:xfrm>
              <a:off x="13667926" y="3964486"/>
              <a:ext cx="9728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Object Storage</a:t>
              </a:r>
            </a:p>
          </p:txBody>
        </p:sp>
      </p:grpSp>
      <p:sp>
        <p:nvSpPr>
          <p:cNvPr id="58" name="円/楕円 31">
            <a:extLst>
              <a:ext uri="{FF2B5EF4-FFF2-40B4-BE49-F238E27FC236}">
                <a16:creationId xmlns:a16="http://schemas.microsoft.com/office/drawing/2014/main" id="{EF733752-009C-6FD2-685D-62CA8A2D63BC}"/>
              </a:ext>
            </a:extLst>
          </p:cNvPr>
          <p:cNvSpPr/>
          <p:nvPr/>
        </p:nvSpPr>
        <p:spPr>
          <a:xfrm>
            <a:off x="13024414" y="4995937"/>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6</a:t>
            </a:r>
          </a:p>
        </p:txBody>
      </p:sp>
      <p:sp>
        <p:nvSpPr>
          <p:cNvPr id="2" name="Rectangle 134">
            <a:extLst>
              <a:ext uri="{FF2B5EF4-FFF2-40B4-BE49-F238E27FC236}">
                <a16:creationId xmlns:a16="http://schemas.microsoft.com/office/drawing/2014/main" id="{66C84860-FA49-F6FD-C007-5F9A078086C3}"/>
              </a:ext>
            </a:extLst>
          </p:cNvPr>
          <p:cNvSpPr/>
          <p:nvPr/>
        </p:nvSpPr>
        <p:spPr>
          <a:xfrm>
            <a:off x="11344745" y="4555333"/>
            <a:ext cx="1480345" cy="1864088"/>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07320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37545-8947-8D79-C43D-B7DD3401B7AE}"/>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92516D14-6D5F-1899-B912-0166B6D89CB5}"/>
              </a:ext>
            </a:extLst>
          </p:cNvPr>
          <p:cNvSpPr>
            <a:spLocks noGrp="1"/>
          </p:cNvSpPr>
          <p:nvPr>
            <p:ph type="title"/>
          </p:nvPr>
        </p:nvSpPr>
        <p:spPr>
          <a:xfrm>
            <a:off x="1237546" y="684811"/>
            <a:ext cx="16539466" cy="1037260"/>
          </a:xfrm>
        </p:spPr>
        <p:txBody>
          <a:bodyPr>
            <a:normAutofit fontScale="90000"/>
          </a:bodyPr>
          <a:lstStyle/>
          <a:p>
            <a:r>
              <a:rPr kumimoji="1" lang="en-US" altLang="zh-TW"/>
              <a:t>8-1-9-1. </a:t>
            </a:r>
            <a:r>
              <a:rPr kumimoji="1" lang="zh-TW" altLang="en-US"/>
              <a:t>書類出力</a:t>
            </a:r>
            <a:r>
              <a:rPr kumimoji="1" lang="en-US" altLang="zh-TW"/>
              <a:t>_</a:t>
            </a:r>
            <a:r>
              <a:rPr kumimoji="1" lang="zh-TW" altLang="en-US"/>
              <a:t>書類出力機能</a:t>
            </a:r>
            <a:br>
              <a:rPr kumimoji="1" lang="en-US" altLang="zh-TW"/>
            </a:br>
            <a:r>
              <a:rPr kumimoji="1" lang="ja-JP" altLang="en-US"/>
              <a:t>（パターン</a:t>
            </a:r>
            <a:r>
              <a:rPr kumimoji="1" lang="en-US" altLang="ja-JP"/>
              <a:t>3 </a:t>
            </a:r>
            <a:r>
              <a:rPr kumimoji="1" lang="ja-JP" altLang="en-US"/>
              <a:t>印刷会社等外部へのファイル送付）</a:t>
            </a:r>
            <a:endParaRPr kumimoji="1" lang="ja-JP" altLang="en-US" dirty="0"/>
          </a:p>
        </p:txBody>
      </p:sp>
      <p:sp>
        <p:nvSpPr>
          <p:cNvPr id="2" name="正方形/長方形 1">
            <a:extLst>
              <a:ext uri="{FF2B5EF4-FFF2-40B4-BE49-F238E27FC236}">
                <a16:creationId xmlns:a16="http://schemas.microsoft.com/office/drawing/2014/main" id="{82E599B5-6035-AB35-49B8-FFDC825BFE9C}"/>
              </a:ext>
            </a:extLst>
          </p:cNvPr>
          <p:cNvSpPr/>
          <p:nvPr/>
        </p:nvSpPr>
        <p:spPr>
          <a:xfrm>
            <a:off x="6936686" y="2932104"/>
            <a:ext cx="5768009" cy="3901786"/>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9pPr>
          </a:lstStyle>
          <a:p>
            <a:pPr algn="r"/>
            <a:r>
              <a:rPr kumimoji="1" lang="zh-TW" altLang="en-US" sz="1600" dirty="0">
                <a:solidFill>
                  <a:schemeClr val="tx1"/>
                </a:solidFill>
                <a:latin typeface="+mj-lt"/>
                <a:ea typeface="Meiryo UI" panose="020B0604030504040204" pitchFamily="34" charset="-128"/>
              </a:rPr>
              <a:t>書類出力</a:t>
            </a:r>
            <a:r>
              <a:rPr kumimoji="1" lang="en-US" altLang="zh-TW" sz="1600" dirty="0">
                <a:solidFill>
                  <a:schemeClr val="tx1"/>
                </a:solidFill>
                <a:latin typeface="+mj-lt"/>
                <a:ea typeface="Meiryo UI" panose="020B0604030504040204" pitchFamily="34" charset="-128"/>
              </a:rPr>
              <a:t>_</a:t>
            </a:r>
            <a:r>
              <a:rPr kumimoji="1" lang="zh-TW" altLang="en-US" sz="1600" dirty="0">
                <a:solidFill>
                  <a:schemeClr val="tx1"/>
                </a:solidFill>
                <a:latin typeface="+mj-lt"/>
                <a:ea typeface="Meiryo UI" panose="020B0604030504040204" pitchFamily="34" charset="-128"/>
              </a:rPr>
              <a:t>書類出力機能</a:t>
            </a:r>
            <a:endParaRPr kumimoji="1" lang="ja-JP" altLang="en-US" sz="1600" dirty="0">
              <a:solidFill>
                <a:schemeClr val="tx1"/>
              </a:solidFill>
              <a:latin typeface="+mj-lt"/>
              <a:ea typeface="Meiryo UI" panose="020B0604030504040204" pitchFamily="34" charset="-128"/>
            </a:endParaRPr>
          </a:p>
        </p:txBody>
      </p:sp>
      <p:sp>
        <p:nvSpPr>
          <p:cNvPr id="4" name="TextBox 12">
            <a:extLst>
              <a:ext uri="{FF2B5EF4-FFF2-40B4-BE49-F238E27FC236}">
                <a16:creationId xmlns:a16="http://schemas.microsoft.com/office/drawing/2014/main" id="{F2B47A7C-1157-CFDC-8FF9-6CB9E6CA34A4}"/>
              </a:ext>
            </a:extLst>
          </p:cNvPr>
          <p:cNvSpPr txBox="1">
            <a:spLocks noChangeArrowheads="1"/>
          </p:cNvSpPr>
          <p:nvPr/>
        </p:nvSpPr>
        <p:spPr bwMode="auto">
          <a:xfrm>
            <a:off x="2296095" y="5757526"/>
            <a:ext cx="664814" cy="276999"/>
          </a:xfrm>
          <a:prstGeom prst="rect">
            <a:avLst/>
          </a:prstGeom>
          <a:noFill/>
          <a:ln>
            <a:noFill/>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algn="ctr" eaLnBrk="1" hangingPunct="1"/>
            <a:r>
              <a:rPr lang="ja-JP" altLang="en-US" sz="1200" dirty="0">
                <a:latin typeface="+mj-lt"/>
                <a:ea typeface="Meiryo UI" panose="020B0604030504040204" pitchFamily="34" charset="-128"/>
                <a:cs typeface="Arial" panose="020B0604020202020204" pitchFamily="34" charset="0"/>
              </a:rPr>
              <a:t>利用者</a:t>
            </a:r>
            <a:endParaRPr lang="en-US" altLang="en-US" sz="1200" dirty="0">
              <a:latin typeface="+mj-lt"/>
              <a:ea typeface="Meiryo UI" panose="020B0604030504040204" pitchFamily="34" charset="-128"/>
              <a:cs typeface="Arial" panose="020B0604020202020204" pitchFamily="34" charset="0"/>
            </a:endParaRPr>
          </a:p>
        </p:txBody>
      </p:sp>
      <p:pic>
        <p:nvPicPr>
          <p:cNvPr id="5" name="Graphic 23">
            <a:extLst>
              <a:ext uri="{FF2B5EF4-FFF2-40B4-BE49-F238E27FC236}">
                <a16:creationId xmlns:a16="http://schemas.microsoft.com/office/drawing/2014/main" id="{41161348-E154-63DF-93EC-44BF98BA3425}"/>
              </a:ext>
            </a:extLst>
          </p:cNvPr>
          <p:cNvPicPr>
            <a:picLocks noChangeAspect="1" noChangeArrowheads="1"/>
          </p:cNvPicPr>
          <p:nvPr/>
        </p:nvPicPr>
        <p:blipFill>
          <a:blip r:embed="rId2">
            <a:extLst>
              <a:ext uri="{96DAC541-7B7A-43D3-8B79-37D633B846F1}">
                <asvg:svgBlip xmlns:asvg="http://schemas.microsoft.com/office/drawing/2016/SVG/main" r:embed="rId3"/>
              </a:ext>
            </a:extLst>
          </a:blip>
          <a:srcRect/>
          <a:stretch/>
        </p:blipFill>
        <p:spPr bwMode="auto">
          <a:xfrm flipH="1">
            <a:off x="2392764" y="5185100"/>
            <a:ext cx="469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直線矢印コネクタ 5">
            <a:extLst>
              <a:ext uri="{FF2B5EF4-FFF2-40B4-BE49-F238E27FC236}">
                <a16:creationId xmlns:a16="http://schemas.microsoft.com/office/drawing/2014/main" id="{86614EEA-5DD7-E5C7-70B6-3D5D12C219D9}"/>
              </a:ext>
            </a:extLst>
          </p:cNvPr>
          <p:cNvCxnSpPr>
            <a:cxnSpLocks/>
          </p:cNvCxnSpPr>
          <p:nvPr/>
        </p:nvCxnSpPr>
        <p:spPr>
          <a:xfrm>
            <a:off x="2894748" y="5420050"/>
            <a:ext cx="84241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正方形/長方形 6">
            <a:extLst>
              <a:ext uri="{FF2B5EF4-FFF2-40B4-BE49-F238E27FC236}">
                <a16:creationId xmlns:a16="http://schemas.microsoft.com/office/drawing/2014/main" id="{C8B5E6EF-617A-E462-436E-9B9B6959BEEC}"/>
              </a:ext>
            </a:extLst>
          </p:cNvPr>
          <p:cNvSpPr/>
          <p:nvPr/>
        </p:nvSpPr>
        <p:spPr>
          <a:xfrm>
            <a:off x="3304753" y="2152805"/>
            <a:ext cx="9865475" cy="5819466"/>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9pPr>
          </a:lstStyle>
          <a:p>
            <a:pPr algn="ctr"/>
            <a:endParaRPr kumimoji="1" lang="ja-JP" altLang="en-US">
              <a:latin typeface="+mj-lt"/>
              <a:ea typeface="Meiryo UI" panose="020B0604030504040204" pitchFamily="34" charset="-128"/>
            </a:endParaRPr>
          </a:p>
        </p:txBody>
      </p:sp>
      <p:pic>
        <p:nvPicPr>
          <p:cNvPr id="8" name="OTag">
            <a:extLst>
              <a:ext uri="{FF2B5EF4-FFF2-40B4-BE49-F238E27FC236}">
                <a16:creationId xmlns:a16="http://schemas.microsoft.com/office/drawing/2014/main" id="{24AE4AB2-480B-81D5-1CF1-1AB0903649E5}"/>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21173" y="2152805"/>
            <a:ext cx="502920" cy="502920"/>
          </a:xfrm>
          <a:prstGeom prst="rect">
            <a:avLst/>
          </a:prstGeom>
        </p:spPr>
      </p:pic>
      <p:cxnSp>
        <p:nvCxnSpPr>
          <p:cNvPr id="9" name="直線矢印コネクタ 8">
            <a:extLst>
              <a:ext uri="{FF2B5EF4-FFF2-40B4-BE49-F238E27FC236}">
                <a16:creationId xmlns:a16="http://schemas.microsoft.com/office/drawing/2014/main" id="{1BFA13AD-10E1-F09C-1D9C-B3ABB52FB7F2}"/>
              </a:ext>
            </a:extLst>
          </p:cNvPr>
          <p:cNvCxnSpPr>
            <a:cxnSpLocks/>
          </p:cNvCxnSpPr>
          <p:nvPr/>
        </p:nvCxnSpPr>
        <p:spPr>
          <a:xfrm>
            <a:off x="6522215" y="5420050"/>
            <a:ext cx="11725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円/楕円 26">
            <a:extLst>
              <a:ext uri="{FF2B5EF4-FFF2-40B4-BE49-F238E27FC236}">
                <a16:creationId xmlns:a16="http://schemas.microsoft.com/office/drawing/2014/main" id="{5E3E3CEB-126D-2891-1263-4A650F5F7BE6}"/>
              </a:ext>
            </a:extLst>
          </p:cNvPr>
          <p:cNvSpPr/>
          <p:nvPr/>
        </p:nvSpPr>
        <p:spPr>
          <a:xfrm>
            <a:off x="3828262" y="4118143"/>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9pPr>
          </a:lstStyle>
          <a:p>
            <a:pPr algn="ctr"/>
            <a:r>
              <a:rPr kumimoji="1" lang="en-US" altLang="ja-JP" sz="1600" dirty="0">
                <a:latin typeface="+mj-lt"/>
              </a:rPr>
              <a:t>1</a:t>
            </a:r>
          </a:p>
        </p:txBody>
      </p:sp>
      <p:sp>
        <p:nvSpPr>
          <p:cNvPr id="11" name="TextBox 12">
            <a:extLst>
              <a:ext uri="{FF2B5EF4-FFF2-40B4-BE49-F238E27FC236}">
                <a16:creationId xmlns:a16="http://schemas.microsoft.com/office/drawing/2014/main" id="{92D600E5-EDBD-47DB-967A-88936E4DB760}"/>
              </a:ext>
            </a:extLst>
          </p:cNvPr>
          <p:cNvSpPr txBox="1">
            <a:spLocks noChangeArrowheads="1"/>
          </p:cNvSpPr>
          <p:nvPr/>
        </p:nvSpPr>
        <p:spPr bwMode="auto">
          <a:xfrm>
            <a:off x="3828262" y="2265765"/>
            <a:ext cx="513281" cy="307777"/>
          </a:xfrm>
          <a:prstGeom prst="rect">
            <a:avLst/>
          </a:prstGeom>
          <a:noFill/>
          <a:ln>
            <a:noFill/>
          </a:ln>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algn="ctr" eaLnBrk="1" hangingPunct="1"/>
            <a:r>
              <a:rPr lang="en-US" altLang="en-US" sz="1400" dirty="0">
                <a:latin typeface="+mj-lt"/>
                <a:ea typeface="Meiryo UI" panose="020B0604030504040204" pitchFamily="34" charset="-128"/>
                <a:cs typeface="Amazon Ember" panose="020B0603020204020204" pitchFamily="34" charset="0"/>
              </a:rPr>
              <a:t>OCI</a:t>
            </a:r>
          </a:p>
        </p:txBody>
      </p:sp>
      <p:sp>
        <p:nvSpPr>
          <p:cNvPr id="12" name="TextBox 20">
            <a:extLst>
              <a:ext uri="{FF2B5EF4-FFF2-40B4-BE49-F238E27FC236}">
                <a16:creationId xmlns:a16="http://schemas.microsoft.com/office/drawing/2014/main" id="{9C90EA06-3F8B-FA08-72B0-4998A8EC98FF}"/>
              </a:ext>
            </a:extLst>
          </p:cNvPr>
          <p:cNvSpPr txBox="1">
            <a:spLocks noChangeArrowheads="1"/>
          </p:cNvSpPr>
          <p:nvPr/>
        </p:nvSpPr>
        <p:spPr bwMode="auto">
          <a:xfrm>
            <a:off x="4122406" y="4860243"/>
            <a:ext cx="227062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algn="ctr" eaLnBrk="1" hangingPunct="1"/>
            <a:r>
              <a:rPr lang="ja-JP" altLang="en-US" sz="1600" dirty="0">
                <a:latin typeface="+mj-lt"/>
                <a:ea typeface="Meiryo UI" panose="020B0604030504040204" pitchFamily="34" charset="-128"/>
                <a:cs typeface="Arial" panose="020B0604020202020204" pitchFamily="34" charset="0"/>
              </a:rPr>
              <a:t>連携機能</a:t>
            </a:r>
            <a:endParaRPr lang="en-US" altLang="ja-JP" sz="1600" dirty="0">
              <a:latin typeface="+mj-lt"/>
              <a:ea typeface="Meiryo UI" panose="020B0604030504040204" pitchFamily="34" charset="-128"/>
              <a:cs typeface="Arial" panose="020B0604020202020204" pitchFamily="34" charset="0"/>
            </a:endParaRPr>
          </a:p>
          <a:p>
            <a:pPr algn="ctr" eaLnBrk="1" hangingPunct="1"/>
            <a:endParaRPr lang="en-US" altLang="ja-JP" sz="1100" dirty="0">
              <a:latin typeface="+mj-lt"/>
              <a:ea typeface="Meiryo UI" panose="020B0604030504040204" pitchFamily="34" charset="-128"/>
              <a:cs typeface="Arial" panose="020B0604020202020204" pitchFamily="34" charset="0"/>
            </a:endParaRPr>
          </a:p>
          <a:p>
            <a:pPr algn="ctr"/>
            <a:r>
              <a:rPr lang="ja-JP" altLang="en-US" sz="1100" dirty="0">
                <a:latin typeface="+mj-lt"/>
              </a:rPr>
              <a:t>ラベルや書類を出力する機能</a:t>
            </a:r>
            <a:endParaRPr lang="ja-JP" altLang="ja-JP" sz="1100" dirty="0">
              <a:latin typeface="+mj-lt"/>
            </a:endParaRPr>
          </a:p>
          <a:p>
            <a:pPr algn="ctr" eaLnBrk="1" hangingPunct="1"/>
            <a:endParaRPr lang="en-US" altLang="ja-JP" sz="1600" dirty="0">
              <a:latin typeface="+mj-lt"/>
              <a:ea typeface="Meiryo UI" panose="020B0604030504040204" pitchFamily="34" charset="-128"/>
              <a:cs typeface="Arial" panose="020B0604020202020204" pitchFamily="34" charset="0"/>
            </a:endParaRPr>
          </a:p>
          <a:p>
            <a:pPr algn="ctr" eaLnBrk="1" hangingPunct="1"/>
            <a:endParaRPr lang="en-US" altLang="ja-JP" sz="1600" dirty="0">
              <a:latin typeface="+mj-lt"/>
              <a:ea typeface="Meiryo UI" panose="020B0604030504040204" pitchFamily="34" charset="-128"/>
              <a:cs typeface="Arial" panose="020B0604020202020204" pitchFamily="34" charset="0"/>
            </a:endParaRPr>
          </a:p>
        </p:txBody>
      </p:sp>
      <p:sp>
        <p:nvSpPr>
          <p:cNvPr id="13" name="TextBox 20">
            <a:extLst>
              <a:ext uri="{FF2B5EF4-FFF2-40B4-BE49-F238E27FC236}">
                <a16:creationId xmlns:a16="http://schemas.microsoft.com/office/drawing/2014/main" id="{096ABE75-9657-A9A2-1974-3327399CCFD4}"/>
              </a:ext>
            </a:extLst>
          </p:cNvPr>
          <p:cNvSpPr txBox="1">
            <a:spLocks noChangeArrowheads="1"/>
          </p:cNvSpPr>
          <p:nvPr/>
        </p:nvSpPr>
        <p:spPr bwMode="auto">
          <a:xfrm>
            <a:off x="3918429" y="5615819"/>
            <a:ext cx="27926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eaLnBrk="1" hangingPunct="1"/>
            <a:r>
              <a:rPr lang="ja-JP" altLang="en-US" sz="1200" dirty="0">
                <a:latin typeface="+mj-lt"/>
                <a:ea typeface="Meiryo UI" panose="020B0604030504040204" pitchFamily="34" charset="-128"/>
                <a:cs typeface="Arial" panose="020B0604020202020204" pitchFamily="34" charset="0"/>
              </a:rPr>
              <a:t>例</a:t>
            </a:r>
            <a:endParaRPr lang="en-US" altLang="ja-JP" sz="1200" dirty="0">
              <a:latin typeface="+mj-lt"/>
              <a:ea typeface="Meiryo UI" panose="020B0604030504040204" pitchFamily="34" charset="-128"/>
              <a:cs typeface="Arial" panose="020B0604020202020204" pitchFamily="34" charset="0"/>
            </a:endParaRPr>
          </a:p>
          <a:p>
            <a:pPr marL="285750" indent="-285750" eaLnBrk="1" hangingPunct="1">
              <a:buFont typeface="Arial" panose="020B0604020202020204" pitchFamily="34" charset="0"/>
              <a:buChar char="•"/>
            </a:pPr>
            <a:r>
              <a:rPr lang="ja-JP" altLang="en-US" sz="1200" dirty="0">
                <a:latin typeface="+mj-lt"/>
                <a:ea typeface="Meiryo UI" panose="020B0604030504040204" pitchFamily="34" charset="-128"/>
                <a:cs typeface="Amazon Ember" panose="020B0603020204020204" pitchFamily="34" charset="0"/>
              </a:rPr>
              <a:t>申請・届出</a:t>
            </a:r>
            <a:r>
              <a:rPr lang="en-US" altLang="ja-JP" sz="1200" dirty="0">
                <a:latin typeface="+mj-lt"/>
                <a:ea typeface="Meiryo UI" panose="020B0604030504040204" pitchFamily="34" charset="-128"/>
                <a:cs typeface="Amazon Ember" panose="020B0603020204020204" pitchFamily="34" charset="0"/>
              </a:rPr>
              <a:t>_</a:t>
            </a:r>
            <a:r>
              <a:rPr lang="ja-JP" altLang="en-US" sz="1200" dirty="0">
                <a:latin typeface="+mj-lt"/>
                <a:ea typeface="Meiryo UI" panose="020B0604030504040204" pitchFamily="34" charset="-128"/>
                <a:cs typeface="Amazon Ember" panose="020B0603020204020204" pitchFamily="34" charset="0"/>
              </a:rPr>
              <a:t>ステータス管理機能</a:t>
            </a:r>
            <a:endParaRPr lang="en-US" altLang="ja-JP" sz="1200" dirty="0">
              <a:latin typeface="+mj-lt"/>
              <a:ea typeface="Meiryo UI" panose="020B0604030504040204" pitchFamily="34" charset="-128"/>
              <a:cs typeface="Amazon Ember" panose="020B0603020204020204" pitchFamily="34" charset="0"/>
            </a:endParaRPr>
          </a:p>
          <a:p>
            <a:pPr marL="285750" indent="-285750">
              <a:buFont typeface="Arial" panose="020B0604020202020204" pitchFamily="34" charset="0"/>
              <a:buChar char="•"/>
            </a:pPr>
            <a:r>
              <a:rPr lang="ja-JP" altLang="en-US" sz="1200" dirty="0">
                <a:latin typeface="+mj-lt"/>
                <a:ea typeface="Meiryo UI" panose="020B0604030504040204" pitchFamily="34" charset="-128"/>
                <a:cs typeface="Amazon Ember" panose="020B0603020204020204" pitchFamily="34" charset="0"/>
              </a:rPr>
              <a:t>申請・届出</a:t>
            </a:r>
            <a:r>
              <a:rPr lang="en-US" altLang="ja-JP" sz="1200" dirty="0">
                <a:latin typeface="+mj-lt"/>
                <a:ea typeface="Meiryo UI" panose="020B0604030504040204" pitchFamily="34" charset="-128"/>
                <a:cs typeface="Amazon Ember" panose="020B0603020204020204" pitchFamily="34" charset="0"/>
              </a:rPr>
              <a:t>_</a:t>
            </a:r>
            <a:r>
              <a:rPr lang="ja-JP" altLang="en-US" sz="1200" dirty="0">
                <a:latin typeface="+mj-lt"/>
                <a:ea typeface="Meiryo UI" panose="020B0604030504040204" pitchFamily="34" charset="-128"/>
                <a:cs typeface="Amazon Ember" panose="020B0603020204020204" pitchFamily="34" charset="0"/>
              </a:rPr>
              <a:t>電子決済機能</a:t>
            </a:r>
          </a:p>
        </p:txBody>
      </p:sp>
      <p:sp>
        <p:nvSpPr>
          <p:cNvPr id="14" name="円/楕円 26">
            <a:extLst>
              <a:ext uri="{FF2B5EF4-FFF2-40B4-BE49-F238E27FC236}">
                <a16:creationId xmlns:a16="http://schemas.microsoft.com/office/drawing/2014/main" id="{47E96BED-BE68-F7E8-DFC3-D0640D396C02}"/>
              </a:ext>
            </a:extLst>
          </p:cNvPr>
          <p:cNvSpPr/>
          <p:nvPr/>
        </p:nvSpPr>
        <p:spPr>
          <a:xfrm>
            <a:off x="7644877" y="4128931"/>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9pPr>
          </a:lstStyle>
          <a:p>
            <a:pPr algn="ctr"/>
            <a:r>
              <a:rPr kumimoji="1" lang="en-US" altLang="ja-JP" sz="1600" dirty="0">
                <a:latin typeface="+mj-lt"/>
              </a:rPr>
              <a:t>2</a:t>
            </a:r>
          </a:p>
        </p:txBody>
      </p:sp>
      <p:cxnSp>
        <p:nvCxnSpPr>
          <p:cNvPr id="15" name="直線矢印コネクタ 14">
            <a:extLst>
              <a:ext uri="{FF2B5EF4-FFF2-40B4-BE49-F238E27FC236}">
                <a16:creationId xmlns:a16="http://schemas.microsoft.com/office/drawing/2014/main" id="{337AC2ED-C7DE-2468-73A6-0C8E78F2F4C7}"/>
              </a:ext>
            </a:extLst>
          </p:cNvPr>
          <p:cNvCxnSpPr>
            <a:cxnSpLocks/>
          </p:cNvCxnSpPr>
          <p:nvPr/>
        </p:nvCxnSpPr>
        <p:spPr>
          <a:xfrm>
            <a:off x="9175114" y="5414915"/>
            <a:ext cx="133181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直線矢印コネクタ 15">
            <a:extLst>
              <a:ext uri="{FF2B5EF4-FFF2-40B4-BE49-F238E27FC236}">
                <a16:creationId xmlns:a16="http://schemas.microsoft.com/office/drawing/2014/main" id="{241FD1EF-A3F3-92D7-06D3-C9DF60EEA595}"/>
              </a:ext>
            </a:extLst>
          </p:cNvPr>
          <p:cNvCxnSpPr>
            <a:cxnSpLocks/>
          </p:cNvCxnSpPr>
          <p:nvPr/>
        </p:nvCxnSpPr>
        <p:spPr>
          <a:xfrm>
            <a:off x="11325074" y="5436092"/>
            <a:ext cx="359343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Box 12">
            <a:extLst>
              <a:ext uri="{FF2B5EF4-FFF2-40B4-BE49-F238E27FC236}">
                <a16:creationId xmlns:a16="http://schemas.microsoft.com/office/drawing/2014/main" id="{3E2BB141-99C1-4E0D-01EA-3508E4F51241}"/>
              </a:ext>
            </a:extLst>
          </p:cNvPr>
          <p:cNvSpPr txBox="1">
            <a:spLocks noChangeArrowheads="1"/>
          </p:cNvSpPr>
          <p:nvPr/>
        </p:nvSpPr>
        <p:spPr bwMode="auto">
          <a:xfrm>
            <a:off x="14879409" y="5689043"/>
            <a:ext cx="825159" cy="276999"/>
          </a:xfrm>
          <a:prstGeom prst="rect">
            <a:avLst/>
          </a:prstGeom>
          <a:noFill/>
          <a:ln>
            <a:noFill/>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algn="ctr" eaLnBrk="1" hangingPunct="1"/>
            <a:r>
              <a:rPr lang="ja-JP" altLang="en-US" sz="1200" dirty="0">
                <a:latin typeface="+mj-lt"/>
                <a:ea typeface="Meiryo UI" panose="020B0604030504040204" pitchFamily="34" charset="-128"/>
                <a:cs typeface="Arial" panose="020B0604020202020204" pitchFamily="34" charset="0"/>
              </a:rPr>
              <a:t>印刷業者</a:t>
            </a:r>
            <a:endParaRPr lang="en-US" altLang="en-US" sz="1200" dirty="0">
              <a:latin typeface="+mj-lt"/>
              <a:ea typeface="Meiryo UI" panose="020B0604030504040204" pitchFamily="34" charset="-128"/>
              <a:cs typeface="Arial" panose="020B0604020202020204" pitchFamily="34" charset="0"/>
            </a:endParaRPr>
          </a:p>
        </p:txBody>
      </p:sp>
      <p:pic>
        <p:nvPicPr>
          <p:cNvPr id="18" name="Graphic 23">
            <a:extLst>
              <a:ext uri="{FF2B5EF4-FFF2-40B4-BE49-F238E27FC236}">
                <a16:creationId xmlns:a16="http://schemas.microsoft.com/office/drawing/2014/main" id="{DE8D68D8-2C44-67A6-9B79-944384849313}"/>
              </a:ext>
            </a:extLst>
          </p:cNvPr>
          <p:cNvPicPr>
            <a:picLocks noChangeAspect="1" noChangeArrowheads="1"/>
          </p:cNvPicPr>
          <p:nvPr/>
        </p:nvPicPr>
        <p:blipFill>
          <a:blip r:embed="rId2">
            <a:extLst>
              <a:ext uri="{96DAC541-7B7A-43D3-8B79-37D633B846F1}">
                <asvg:svgBlip xmlns:asvg="http://schemas.microsoft.com/office/drawing/2016/SVG/main" r:embed="rId3"/>
              </a:ext>
            </a:extLst>
          </a:blip>
          <a:srcRect/>
          <a:stretch/>
        </p:blipFill>
        <p:spPr bwMode="auto">
          <a:xfrm flipH="1">
            <a:off x="15042005" y="5116617"/>
            <a:ext cx="469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円/楕円 26">
            <a:extLst>
              <a:ext uri="{FF2B5EF4-FFF2-40B4-BE49-F238E27FC236}">
                <a16:creationId xmlns:a16="http://schemas.microsoft.com/office/drawing/2014/main" id="{1705108B-2FC5-7114-F238-C67976314DC4}"/>
              </a:ext>
            </a:extLst>
          </p:cNvPr>
          <p:cNvSpPr/>
          <p:nvPr/>
        </p:nvSpPr>
        <p:spPr>
          <a:xfrm>
            <a:off x="10249551" y="4748978"/>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9pPr>
          </a:lstStyle>
          <a:p>
            <a:pPr algn="ctr"/>
            <a:r>
              <a:rPr kumimoji="1" lang="en-US" altLang="ja-JP" sz="1600" dirty="0">
                <a:latin typeface="+mj-lt"/>
              </a:rPr>
              <a:t>3</a:t>
            </a:r>
          </a:p>
        </p:txBody>
      </p:sp>
      <p:sp>
        <p:nvSpPr>
          <p:cNvPr id="20" name="Rectangle 134">
            <a:extLst>
              <a:ext uri="{FF2B5EF4-FFF2-40B4-BE49-F238E27FC236}">
                <a16:creationId xmlns:a16="http://schemas.microsoft.com/office/drawing/2014/main" id="{DAAC3221-E71E-09D7-414A-56FA4F2A94B4}"/>
              </a:ext>
            </a:extLst>
          </p:cNvPr>
          <p:cNvSpPr/>
          <p:nvPr/>
        </p:nvSpPr>
        <p:spPr>
          <a:xfrm>
            <a:off x="3852752" y="4564075"/>
            <a:ext cx="2654608" cy="1853512"/>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9pPr>
          </a:lstStyle>
          <a:p>
            <a:pPr algn="ctr" eaLnBrk="1" fontAlgn="auto" hangingPunct="1">
              <a:spcBef>
                <a:spcPts val="0"/>
              </a:spcBef>
              <a:spcAft>
                <a:spcPts val="0"/>
              </a:spcAft>
              <a:defRPr/>
            </a:pPr>
            <a:endParaRPr lang="en-US" altLang="ja-JP" sz="1200" dirty="0">
              <a:solidFill>
                <a:schemeClr val="tx1"/>
              </a:solidFill>
              <a:latin typeface="+mj-lt"/>
              <a:cs typeface="Arial" panose="020B0604020202020204" pitchFamily="34" charset="0"/>
            </a:endParaRPr>
          </a:p>
        </p:txBody>
      </p:sp>
      <p:grpSp>
        <p:nvGrpSpPr>
          <p:cNvPr id="21" name="グループ化 20">
            <a:extLst>
              <a:ext uri="{FF2B5EF4-FFF2-40B4-BE49-F238E27FC236}">
                <a16:creationId xmlns:a16="http://schemas.microsoft.com/office/drawing/2014/main" id="{163617BD-42AC-2E0E-8D70-1DD6B2EFE275}"/>
              </a:ext>
            </a:extLst>
          </p:cNvPr>
          <p:cNvGrpSpPr/>
          <p:nvPr/>
        </p:nvGrpSpPr>
        <p:grpSpPr>
          <a:xfrm>
            <a:off x="10208990" y="5182521"/>
            <a:ext cx="1430200" cy="716070"/>
            <a:chOff x="8511961" y="3081136"/>
            <a:chExt cx="1430200" cy="716070"/>
          </a:xfrm>
        </p:grpSpPr>
        <p:grpSp>
          <p:nvGrpSpPr>
            <p:cNvPr id="31" name="Graphic 3">
              <a:extLst>
                <a:ext uri="{FF2B5EF4-FFF2-40B4-BE49-F238E27FC236}">
                  <a16:creationId xmlns:a16="http://schemas.microsoft.com/office/drawing/2014/main" id="{CFAECFEF-5A65-F74A-2457-68F6515FFF64}"/>
                </a:ext>
              </a:extLst>
            </p:cNvPr>
            <p:cNvGrpSpPr/>
            <p:nvPr/>
          </p:nvGrpSpPr>
          <p:grpSpPr>
            <a:xfrm>
              <a:off x="8861914" y="3081136"/>
              <a:ext cx="612742" cy="430463"/>
              <a:chOff x="4722795" y="3859576"/>
              <a:chExt cx="513347" cy="352868"/>
            </a:xfrm>
          </p:grpSpPr>
          <p:grpSp>
            <p:nvGrpSpPr>
              <p:cNvPr id="33" name="Graphic 3">
                <a:extLst>
                  <a:ext uri="{FF2B5EF4-FFF2-40B4-BE49-F238E27FC236}">
                    <a16:creationId xmlns:a16="http://schemas.microsoft.com/office/drawing/2014/main" id="{4F6B3395-8DC9-5EF6-725C-F5FB3087129F}"/>
                  </a:ext>
                </a:extLst>
              </p:cNvPr>
              <p:cNvGrpSpPr/>
              <p:nvPr/>
            </p:nvGrpSpPr>
            <p:grpSpPr>
              <a:xfrm>
                <a:off x="4722795" y="3859576"/>
                <a:ext cx="513347" cy="352868"/>
                <a:chOff x="4722795" y="3859576"/>
                <a:chExt cx="513347" cy="352868"/>
              </a:xfrm>
              <a:solidFill>
                <a:srgbClr val="FFFFFF"/>
              </a:solidFill>
            </p:grpSpPr>
            <p:sp>
              <p:nvSpPr>
                <p:cNvPr id="41" name="Freeform: Shape 581">
                  <a:extLst>
                    <a:ext uri="{FF2B5EF4-FFF2-40B4-BE49-F238E27FC236}">
                      <a16:creationId xmlns:a16="http://schemas.microsoft.com/office/drawing/2014/main" id="{ADF1D676-9AFF-6629-E5BF-72AB5FFA3C0A}"/>
                    </a:ext>
                  </a:extLst>
                </p:cNvPr>
                <p:cNvSpPr/>
                <p:nvPr/>
              </p:nvSpPr>
              <p:spPr>
                <a:xfrm>
                  <a:off x="4727005" y="3863779"/>
                  <a:ext cx="504941" cy="344475"/>
                </a:xfrm>
                <a:custGeom>
                  <a:avLst/>
                  <a:gdLst>
                    <a:gd name="connsiteX0" fmla="*/ 350353 w 504941"/>
                    <a:gd name="connsiteY0" fmla="*/ 344475 h 344475"/>
                    <a:gd name="connsiteX1" fmla="*/ 350353 w 504941"/>
                    <a:gd name="connsiteY1" fmla="*/ 310870 h 344475"/>
                    <a:gd name="connsiteX2" fmla="*/ 64694 w 504941"/>
                    <a:gd name="connsiteY2" fmla="*/ 310870 h 344475"/>
                    <a:gd name="connsiteX3" fmla="*/ 64694 w 504941"/>
                    <a:gd name="connsiteY3" fmla="*/ 153754 h 344475"/>
                    <a:gd name="connsiteX4" fmla="*/ 0 w 504941"/>
                    <a:gd name="connsiteY4" fmla="*/ 77297 h 344475"/>
                    <a:gd name="connsiteX5" fmla="*/ 77297 w 504941"/>
                    <a:gd name="connsiteY5" fmla="*/ 0 h 344475"/>
                    <a:gd name="connsiteX6" fmla="*/ 145348 w 504941"/>
                    <a:gd name="connsiteY6" fmla="*/ 42011 h 344475"/>
                    <a:gd name="connsiteX7" fmla="*/ 440253 w 504941"/>
                    <a:gd name="connsiteY7" fmla="*/ 42011 h 344475"/>
                    <a:gd name="connsiteX8" fmla="*/ 440253 w 504941"/>
                    <a:gd name="connsiteY8" fmla="*/ 189881 h 344475"/>
                    <a:gd name="connsiteX9" fmla="*/ 504941 w 504941"/>
                    <a:gd name="connsiteY9" fmla="*/ 189881 h 344475"/>
                    <a:gd name="connsiteX10" fmla="*/ 504941 w 504941"/>
                    <a:gd name="connsiteY10" fmla="*/ 344475 h 344475"/>
                    <a:gd name="connsiteX11" fmla="*/ 350353 w 504941"/>
                    <a:gd name="connsiteY11" fmla="*/ 344475 h 34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941" h="344475">
                      <a:moveTo>
                        <a:pt x="350353" y="344475"/>
                      </a:moveTo>
                      <a:lnTo>
                        <a:pt x="350353" y="310870"/>
                      </a:lnTo>
                      <a:lnTo>
                        <a:pt x="64694" y="310870"/>
                      </a:lnTo>
                      <a:lnTo>
                        <a:pt x="64694" y="153754"/>
                      </a:lnTo>
                      <a:cubicBezTo>
                        <a:pt x="27727" y="147876"/>
                        <a:pt x="0" y="115946"/>
                        <a:pt x="0" y="77297"/>
                      </a:cubicBezTo>
                      <a:cubicBezTo>
                        <a:pt x="0" y="34452"/>
                        <a:pt x="34445" y="0"/>
                        <a:pt x="77297" y="0"/>
                      </a:cubicBezTo>
                      <a:cubicBezTo>
                        <a:pt x="105859" y="0"/>
                        <a:pt x="132745" y="15965"/>
                        <a:pt x="145348" y="42011"/>
                      </a:cubicBezTo>
                      <a:lnTo>
                        <a:pt x="440253" y="42011"/>
                      </a:lnTo>
                      <a:lnTo>
                        <a:pt x="440253" y="189881"/>
                      </a:lnTo>
                      <a:lnTo>
                        <a:pt x="504941" y="189881"/>
                      </a:lnTo>
                      <a:lnTo>
                        <a:pt x="504941" y="344475"/>
                      </a:lnTo>
                      <a:lnTo>
                        <a:pt x="350353" y="344475"/>
                      </a:lnTo>
                      <a:close/>
                    </a:path>
                  </a:pathLst>
                </a:custGeom>
                <a:solidFill>
                  <a:srgbClr val="FFFFFF"/>
                </a:solidFill>
                <a:ln w="6417" cap="flat">
                  <a:noFill/>
                  <a:prstDash val="solid"/>
                  <a:miter/>
                </a:ln>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9pPr>
                </a:lstStyle>
                <a:p>
                  <a:endParaRPr lang="en-US">
                    <a:latin typeface="+mj-lt"/>
                  </a:endParaRPr>
                </a:p>
              </p:txBody>
            </p:sp>
            <p:sp>
              <p:nvSpPr>
                <p:cNvPr id="42" name="Freeform: Shape 582">
                  <a:extLst>
                    <a:ext uri="{FF2B5EF4-FFF2-40B4-BE49-F238E27FC236}">
                      <a16:creationId xmlns:a16="http://schemas.microsoft.com/office/drawing/2014/main" id="{3393F0FF-35F0-050F-68A3-F8D716CBCFBE}"/>
                    </a:ext>
                  </a:extLst>
                </p:cNvPr>
                <p:cNvSpPr/>
                <p:nvPr/>
              </p:nvSpPr>
              <p:spPr>
                <a:xfrm>
                  <a:off x="4722795" y="3859576"/>
                  <a:ext cx="513347" cy="352868"/>
                </a:xfrm>
                <a:custGeom>
                  <a:avLst/>
                  <a:gdLst>
                    <a:gd name="connsiteX0" fmla="*/ 81494 w 513347"/>
                    <a:gd name="connsiteY0" fmla="*/ 8400 h 352868"/>
                    <a:gd name="connsiteX1" fmla="*/ 147029 w 513347"/>
                    <a:gd name="connsiteY1" fmla="*/ 50411 h 352868"/>
                    <a:gd name="connsiteX2" fmla="*/ 440253 w 513347"/>
                    <a:gd name="connsiteY2" fmla="*/ 50411 h 352868"/>
                    <a:gd name="connsiteX3" fmla="*/ 440253 w 513347"/>
                    <a:gd name="connsiteY3" fmla="*/ 198280 h 352868"/>
                    <a:gd name="connsiteX4" fmla="*/ 504948 w 513347"/>
                    <a:gd name="connsiteY4" fmla="*/ 198280 h 352868"/>
                    <a:gd name="connsiteX5" fmla="*/ 504948 w 513347"/>
                    <a:gd name="connsiteY5" fmla="*/ 344469 h 352868"/>
                    <a:gd name="connsiteX6" fmla="*/ 358753 w 513347"/>
                    <a:gd name="connsiteY6" fmla="*/ 344469 h 352868"/>
                    <a:gd name="connsiteX7" fmla="*/ 358753 w 513347"/>
                    <a:gd name="connsiteY7" fmla="*/ 310864 h 352868"/>
                    <a:gd name="connsiteX8" fmla="*/ 73094 w 513347"/>
                    <a:gd name="connsiteY8" fmla="*/ 310864 h 352868"/>
                    <a:gd name="connsiteX9" fmla="*/ 73094 w 513347"/>
                    <a:gd name="connsiteY9" fmla="*/ 153747 h 352868"/>
                    <a:gd name="connsiteX10" fmla="*/ 8400 w 513347"/>
                    <a:gd name="connsiteY10" fmla="*/ 81494 h 352868"/>
                    <a:gd name="connsiteX11" fmla="*/ 81494 w 513347"/>
                    <a:gd name="connsiteY11" fmla="*/ 8400 h 352868"/>
                    <a:gd name="connsiteX12" fmla="*/ 81494 w 513347"/>
                    <a:gd name="connsiteY12" fmla="*/ 0 h 352868"/>
                    <a:gd name="connsiteX13" fmla="*/ 0 w 513347"/>
                    <a:gd name="connsiteY13" fmla="*/ 81494 h 352868"/>
                    <a:gd name="connsiteX14" fmla="*/ 64694 w 513347"/>
                    <a:gd name="connsiteY14" fmla="*/ 161313 h 352868"/>
                    <a:gd name="connsiteX15" fmla="*/ 64694 w 513347"/>
                    <a:gd name="connsiteY15" fmla="*/ 310864 h 352868"/>
                    <a:gd name="connsiteX16" fmla="*/ 64694 w 513347"/>
                    <a:gd name="connsiteY16" fmla="*/ 319264 h 352868"/>
                    <a:gd name="connsiteX17" fmla="*/ 73094 w 513347"/>
                    <a:gd name="connsiteY17" fmla="*/ 319264 h 352868"/>
                    <a:gd name="connsiteX18" fmla="*/ 350353 w 513347"/>
                    <a:gd name="connsiteY18" fmla="*/ 319264 h 352868"/>
                    <a:gd name="connsiteX19" fmla="*/ 350353 w 513347"/>
                    <a:gd name="connsiteY19" fmla="*/ 344469 h 352868"/>
                    <a:gd name="connsiteX20" fmla="*/ 350353 w 513347"/>
                    <a:gd name="connsiteY20" fmla="*/ 352869 h 352868"/>
                    <a:gd name="connsiteX21" fmla="*/ 358753 w 513347"/>
                    <a:gd name="connsiteY21" fmla="*/ 352869 h 352868"/>
                    <a:gd name="connsiteX22" fmla="*/ 504948 w 513347"/>
                    <a:gd name="connsiteY22" fmla="*/ 352869 h 352868"/>
                    <a:gd name="connsiteX23" fmla="*/ 513347 w 513347"/>
                    <a:gd name="connsiteY23" fmla="*/ 352869 h 352868"/>
                    <a:gd name="connsiteX24" fmla="*/ 513347 w 513347"/>
                    <a:gd name="connsiteY24" fmla="*/ 344469 h 352868"/>
                    <a:gd name="connsiteX25" fmla="*/ 513347 w 513347"/>
                    <a:gd name="connsiteY25" fmla="*/ 198280 h 352868"/>
                    <a:gd name="connsiteX26" fmla="*/ 513347 w 513347"/>
                    <a:gd name="connsiteY26" fmla="*/ 189874 h 352868"/>
                    <a:gd name="connsiteX27" fmla="*/ 504948 w 513347"/>
                    <a:gd name="connsiteY27" fmla="*/ 189874 h 352868"/>
                    <a:gd name="connsiteX28" fmla="*/ 448653 w 513347"/>
                    <a:gd name="connsiteY28" fmla="*/ 189874 h 352868"/>
                    <a:gd name="connsiteX29" fmla="*/ 448653 w 513347"/>
                    <a:gd name="connsiteY29" fmla="*/ 50411 h 352868"/>
                    <a:gd name="connsiteX30" fmla="*/ 448653 w 513347"/>
                    <a:gd name="connsiteY30" fmla="*/ 42005 h 352868"/>
                    <a:gd name="connsiteX31" fmla="*/ 440253 w 513347"/>
                    <a:gd name="connsiteY31" fmla="*/ 42005 h 352868"/>
                    <a:gd name="connsiteX32" fmla="*/ 152073 w 513347"/>
                    <a:gd name="connsiteY32" fmla="*/ 42005 h 352868"/>
                    <a:gd name="connsiteX33" fmla="*/ 81494 w 513347"/>
                    <a:gd name="connsiteY33" fmla="*/ 0 h 35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13347" h="352868">
                      <a:moveTo>
                        <a:pt x="81494" y="8400"/>
                      </a:moveTo>
                      <a:cubicBezTo>
                        <a:pt x="110902" y="8400"/>
                        <a:pt x="135267" y="25205"/>
                        <a:pt x="147029" y="50411"/>
                      </a:cubicBezTo>
                      <a:lnTo>
                        <a:pt x="440253" y="50411"/>
                      </a:lnTo>
                      <a:lnTo>
                        <a:pt x="440253" y="198280"/>
                      </a:lnTo>
                      <a:lnTo>
                        <a:pt x="504948" y="198280"/>
                      </a:lnTo>
                      <a:lnTo>
                        <a:pt x="504948" y="344469"/>
                      </a:lnTo>
                      <a:lnTo>
                        <a:pt x="358753" y="344469"/>
                      </a:lnTo>
                      <a:lnTo>
                        <a:pt x="358753" y="310864"/>
                      </a:lnTo>
                      <a:lnTo>
                        <a:pt x="73094" y="310864"/>
                      </a:lnTo>
                      <a:lnTo>
                        <a:pt x="73094" y="153747"/>
                      </a:lnTo>
                      <a:cubicBezTo>
                        <a:pt x="36967" y="149551"/>
                        <a:pt x="8400" y="118461"/>
                        <a:pt x="8400" y="81494"/>
                      </a:cubicBezTo>
                      <a:cubicBezTo>
                        <a:pt x="8400" y="41164"/>
                        <a:pt x="41171" y="8400"/>
                        <a:pt x="81494" y="8400"/>
                      </a:cubicBezTo>
                      <a:close/>
                      <a:moveTo>
                        <a:pt x="81494" y="0"/>
                      </a:moveTo>
                      <a:cubicBezTo>
                        <a:pt x="36127" y="0"/>
                        <a:pt x="0" y="36127"/>
                        <a:pt x="0" y="81494"/>
                      </a:cubicBezTo>
                      <a:cubicBezTo>
                        <a:pt x="0" y="120142"/>
                        <a:pt x="26887" y="153747"/>
                        <a:pt x="64694" y="161313"/>
                      </a:cubicBezTo>
                      <a:lnTo>
                        <a:pt x="64694" y="310864"/>
                      </a:lnTo>
                      <a:lnTo>
                        <a:pt x="64694" y="319264"/>
                      </a:lnTo>
                      <a:lnTo>
                        <a:pt x="73094" y="319264"/>
                      </a:lnTo>
                      <a:lnTo>
                        <a:pt x="350353" y="319264"/>
                      </a:lnTo>
                      <a:lnTo>
                        <a:pt x="350353" y="344469"/>
                      </a:lnTo>
                      <a:lnTo>
                        <a:pt x="350353" y="352869"/>
                      </a:lnTo>
                      <a:lnTo>
                        <a:pt x="358753" y="352869"/>
                      </a:lnTo>
                      <a:lnTo>
                        <a:pt x="504948" y="352869"/>
                      </a:lnTo>
                      <a:lnTo>
                        <a:pt x="513347" y="352869"/>
                      </a:lnTo>
                      <a:lnTo>
                        <a:pt x="513347" y="344469"/>
                      </a:lnTo>
                      <a:lnTo>
                        <a:pt x="513347" y="198280"/>
                      </a:lnTo>
                      <a:lnTo>
                        <a:pt x="513347" y="189874"/>
                      </a:lnTo>
                      <a:lnTo>
                        <a:pt x="504948" y="189874"/>
                      </a:lnTo>
                      <a:lnTo>
                        <a:pt x="448653" y="189874"/>
                      </a:lnTo>
                      <a:lnTo>
                        <a:pt x="448653" y="50411"/>
                      </a:lnTo>
                      <a:lnTo>
                        <a:pt x="448653" y="42005"/>
                      </a:lnTo>
                      <a:lnTo>
                        <a:pt x="440253" y="42005"/>
                      </a:lnTo>
                      <a:lnTo>
                        <a:pt x="152073" y="42005"/>
                      </a:lnTo>
                      <a:cubicBezTo>
                        <a:pt x="137789" y="15959"/>
                        <a:pt x="110902" y="0"/>
                        <a:pt x="81494" y="0"/>
                      </a:cubicBezTo>
                      <a:close/>
                    </a:path>
                  </a:pathLst>
                </a:custGeom>
                <a:solidFill>
                  <a:srgbClr val="FFFFFF"/>
                </a:solidFill>
                <a:ln w="6417" cap="flat">
                  <a:noFill/>
                  <a:prstDash val="solid"/>
                  <a:miter/>
                </a:ln>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9pPr>
                </a:lstStyle>
                <a:p>
                  <a:endParaRPr lang="en-US">
                    <a:latin typeface="+mj-lt"/>
                  </a:endParaRPr>
                </a:p>
              </p:txBody>
            </p:sp>
          </p:grpSp>
          <p:grpSp>
            <p:nvGrpSpPr>
              <p:cNvPr id="34" name="Graphic 3">
                <a:extLst>
                  <a:ext uri="{FF2B5EF4-FFF2-40B4-BE49-F238E27FC236}">
                    <a16:creationId xmlns:a16="http://schemas.microsoft.com/office/drawing/2014/main" id="{DFF85332-A0CA-F323-05CA-F677D34A070A}"/>
                  </a:ext>
                </a:extLst>
              </p:cNvPr>
              <p:cNvGrpSpPr/>
              <p:nvPr/>
            </p:nvGrpSpPr>
            <p:grpSpPr>
              <a:xfrm>
                <a:off x="4731195" y="3867975"/>
                <a:ext cx="496547" cy="336069"/>
                <a:chOff x="4731195" y="3867975"/>
                <a:chExt cx="496547" cy="336069"/>
              </a:xfrm>
              <a:solidFill>
                <a:srgbClr val="2D5967"/>
              </a:solidFill>
            </p:grpSpPr>
            <p:sp>
              <p:nvSpPr>
                <p:cNvPr id="35" name="Freeform: Shape 584">
                  <a:extLst>
                    <a:ext uri="{FF2B5EF4-FFF2-40B4-BE49-F238E27FC236}">
                      <a16:creationId xmlns:a16="http://schemas.microsoft.com/office/drawing/2014/main" id="{A59DE78A-DC93-4295-96E0-62541DE195B1}"/>
                    </a:ext>
                  </a:extLst>
                </p:cNvPr>
                <p:cNvSpPr/>
                <p:nvPr/>
              </p:nvSpPr>
              <p:spPr>
                <a:xfrm>
                  <a:off x="4877390" y="3909986"/>
                  <a:ext cx="285658" cy="157950"/>
                </a:xfrm>
                <a:custGeom>
                  <a:avLst/>
                  <a:gdLst>
                    <a:gd name="connsiteX0" fmla="*/ 253728 w 285658"/>
                    <a:gd name="connsiteY0" fmla="*/ 16799 h 157950"/>
                    <a:gd name="connsiteX1" fmla="*/ 102496 w 285658"/>
                    <a:gd name="connsiteY1" fmla="*/ 136948 h 157950"/>
                    <a:gd name="connsiteX2" fmla="*/ 7559 w 285658"/>
                    <a:gd name="connsiteY2" fmla="*/ 61332 h 157950"/>
                    <a:gd name="connsiteX3" fmla="*/ 0 w 285658"/>
                    <a:gd name="connsiteY3" fmla="*/ 76450 h 157950"/>
                    <a:gd name="connsiteX4" fmla="*/ 102496 w 285658"/>
                    <a:gd name="connsiteY4" fmla="*/ 157950 h 157950"/>
                    <a:gd name="connsiteX5" fmla="*/ 268853 w 285658"/>
                    <a:gd name="connsiteY5" fmla="*/ 25205 h 157950"/>
                    <a:gd name="connsiteX6" fmla="*/ 268853 w 285658"/>
                    <a:gd name="connsiteY6" fmla="*/ 135267 h 157950"/>
                    <a:gd name="connsiteX7" fmla="*/ 285659 w 285658"/>
                    <a:gd name="connsiteY7" fmla="*/ 135267 h 157950"/>
                    <a:gd name="connsiteX8" fmla="*/ 285659 w 285658"/>
                    <a:gd name="connsiteY8" fmla="*/ 0 h 157950"/>
                    <a:gd name="connsiteX9" fmla="*/ 6718 w 285658"/>
                    <a:gd name="connsiteY9" fmla="*/ 0 h 157950"/>
                    <a:gd name="connsiteX10" fmla="*/ 11762 w 285658"/>
                    <a:gd name="connsiteY10" fmla="*/ 16799 h 157950"/>
                    <a:gd name="connsiteX11" fmla="*/ 253728 w 285658"/>
                    <a:gd name="connsiteY11" fmla="*/ 16799 h 15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658" h="157950">
                      <a:moveTo>
                        <a:pt x="253728" y="16799"/>
                      </a:moveTo>
                      <a:lnTo>
                        <a:pt x="102496" y="136948"/>
                      </a:lnTo>
                      <a:lnTo>
                        <a:pt x="7559" y="61332"/>
                      </a:lnTo>
                      <a:cubicBezTo>
                        <a:pt x="5878" y="66369"/>
                        <a:pt x="3356" y="71413"/>
                        <a:pt x="0" y="76450"/>
                      </a:cubicBezTo>
                      <a:lnTo>
                        <a:pt x="102496" y="157950"/>
                      </a:lnTo>
                      <a:lnTo>
                        <a:pt x="268853" y="25205"/>
                      </a:lnTo>
                      <a:lnTo>
                        <a:pt x="268853" y="135267"/>
                      </a:lnTo>
                      <a:lnTo>
                        <a:pt x="285659" y="135267"/>
                      </a:lnTo>
                      <a:lnTo>
                        <a:pt x="285659" y="0"/>
                      </a:lnTo>
                      <a:lnTo>
                        <a:pt x="6718" y="0"/>
                      </a:lnTo>
                      <a:cubicBezTo>
                        <a:pt x="8400" y="5037"/>
                        <a:pt x="10081" y="10921"/>
                        <a:pt x="11762" y="16799"/>
                      </a:cubicBezTo>
                      <a:lnTo>
                        <a:pt x="253728" y="16799"/>
                      </a:lnTo>
                      <a:close/>
                    </a:path>
                  </a:pathLst>
                </a:custGeom>
                <a:solidFill>
                  <a:srgbClr val="2D5967"/>
                </a:solidFill>
                <a:ln w="6417" cap="flat">
                  <a:noFill/>
                  <a:prstDash val="solid"/>
                  <a:miter/>
                </a:ln>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9pPr>
                </a:lstStyle>
                <a:p>
                  <a:endParaRPr lang="en-US">
                    <a:latin typeface="+mj-lt"/>
                  </a:endParaRPr>
                </a:p>
              </p:txBody>
            </p:sp>
            <p:sp>
              <p:nvSpPr>
                <p:cNvPr id="36" name="Freeform: Shape 585">
                  <a:extLst>
                    <a:ext uri="{FF2B5EF4-FFF2-40B4-BE49-F238E27FC236}">
                      <a16:creationId xmlns:a16="http://schemas.microsoft.com/office/drawing/2014/main" id="{4E36A622-B403-2FB2-E52B-F5DFEE52FF49}"/>
                    </a:ext>
                  </a:extLst>
                </p:cNvPr>
                <p:cNvSpPr/>
                <p:nvPr/>
              </p:nvSpPr>
              <p:spPr>
                <a:xfrm>
                  <a:off x="4795889" y="4025926"/>
                  <a:ext cx="273057" cy="144513"/>
                </a:xfrm>
                <a:custGeom>
                  <a:avLst/>
                  <a:gdLst>
                    <a:gd name="connsiteX0" fmla="*/ 16806 w 273057"/>
                    <a:gd name="connsiteY0" fmla="*/ 127708 h 144513"/>
                    <a:gd name="connsiteX1" fmla="*/ 16806 w 273057"/>
                    <a:gd name="connsiteY1" fmla="*/ 0 h 144513"/>
                    <a:gd name="connsiteX2" fmla="*/ 8406 w 273057"/>
                    <a:gd name="connsiteY2" fmla="*/ 0 h 144513"/>
                    <a:gd name="connsiteX3" fmla="*/ 0 w 273057"/>
                    <a:gd name="connsiteY3" fmla="*/ 0 h 144513"/>
                    <a:gd name="connsiteX4" fmla="*/ 0 w 273057"/>
                    <a:gd name="connsiteY4" fmla="*/ 144514 h 144513"/>
                    <a:gd name="connsiteX5" fmla="*/ 273056 w 273057"/>
                    <a:gd name="connsiteY5" fmla="*/ 144514 h 144513"/>
                    <a:gd name="connsiteX6" fmla="*/ 273056 w 273057"/>
                    <a:gd name="connsiteY6" fmla="*/ 127708 h 144513"/>
                    <a:gd name="connsiteX7" fmla="*/ 16806 w 273057"/>
                    <a:gd name="connsiteY7" fmla="*/ 127708 h 144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3057" h="144513">
                      <a:moveTo>
                        <a:pt x="16806" y="127708"/>
                      </a:moveTo>
                      <a:lnTo>
                        <a:pt x="16806" y="0"/>
                      </a:lnTo>
                      <a:cubicBezTo>
                        <a:pt x="14284" y="0"/>
                        <a:pt x="10922" y="0"/>
                        <a:pt x="8406" y="0"/>
                      </a:cubicBezTo>
                      <a:cubicBezTo>
                        <a:pt x="5884" y="0"/>
                        <a:pt x="2522" y="0"/>
                        <a:pt x="0" y="0"/>
                      </a:cubicBezTo>
                      <a:lnTo>
                        <a:pt x="0" y="144514"/>
                      </a:lnTo>
                      <a:lnTo>
                        <a:pt x="273056" y="144514"/>
                      </a:lnTo>
                      <a:lnTo>
                        <a:pt x="273056" y="127708"/>
                      </a:lnTo>
                      <a:cubicBezTo>
                        <a:pt x="273897" y="127708"/>
                        <a:pt x="16806" y="127708"/>
                        <a:pt x="16806" y="127708"/>
                      </a:cubicBezTo>
                      <a:close/>
                    </a:path>
                  </a:pathLst>
                </a:custGeom>
                <a:solidFill>
                  <a:srgbClr val="2D5967"/>
                </a:solidFill>
                <a:ln w="6417" cap="flat">
                  <a:noFill/>
                  <a:prstDash val="solid"/>
                  <a:miter/>
                </a:ln>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9pPr>
                </a:lstStyle>
                <a:p>
                  <a:endParaRPr lang="en-US">
                    <a:latin typeface="+mj-lt"/>
                  </a:endParaRPr>
                </a:p>
              </p:txBody>
            </p:sp>
            <p:sp>
              <p:nvSpPr>
                <p:cNvPr id="37" name="Freeform: Shape 586">
                  <a:extLst>
                    <a:ext uri="{FF2B5EF4-FFF2-40B4-BE49-F238E27FC236}">
                      <a16:creationId xmlns:a16="http://schemas.microsoft.com/office/drawing/2014/main" id="{CB3B3234-BA67-4A77-8070-AE86D9606875}"/>
                    </a:ext>
                  </a:extLst>
                </p:cNvPr>
                <p:cNvSpPr/>
                <p:nvPr/>
              </p:nvSpPr>
              <p:spPr>
                <a:xfrm>
                  <a:off x="4731195" y="3867975"/>
                  <a:ext cx="146194" cy="146188"/>
                </a:xfrm>
                <a:custGeom>
                  <a:avLst/>
                  <a:gdLst>
                    <a:gd name="connsiteX0" fmla="*/ 146195 w 146194"/>
                    <a:gd name="connsiteY0" fmla="*/ 73094 h 146188"/>
                    <a:gd name="connsiteX1" fmla="*/ 73094 w 146194"/>
                    <a:gd name="connsiteY1" fmla="*/ 0 h 146188"/>
                    <a:gd name="connsiteX2" fmla="*/ 0 w 146194"/>
                    <a:gd name="connsiteY2" fmla="*/ 73094 h 146188"/>
                    <a:gd name="connsiteX3" fmla="*/ 73094 w 146194"/>
                    <a:gd name="connsiteY3" fmla="*/ 146188 h 146188"/>
                    <a:gd name="connsiteX4" fmla="*/ 146195 w 146194"/>
                    <a:gd name="connsiteY4" fmla="*/ 73094 h 146188"/>
                    <a:gd name="connsiteX5" fmla="*/ 73094 w 146194"/>
                    <a:gd name="connsiteY5" fmla="*/ 16806 h 146188"/>
                    <a:gd name="connsiteX6" fmla="*/ 129389 w 146194"/>
                    <a:gd name="connsiteY6" fmla="*/ 73094 h 146188"/>
                    <a:gd name="connsiteX7" fmla="*/ 73094 w 146194"/>
                    <a:gd name="connsiteY7" fmla="*/ 129389 h 146188"/>
                    <a:gd name="connsiteX8" fmla="*/ 16805 w 146194"/>
                    <a:gd name="connsiteY8" fmla="*/ 73094 h 146188"/>
                    <a:gd name="connsiteX9" fmla="*/ 73094 w 146194"/>
                    <a:gd name="connsiteY9" fmla="*/ 16806 h 14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194" h="146188">
                      <a:moveTo>
                        <a:pt x="146195" y="73094"/>
                      </a:moveTo>
                      <a:cubicBezTo>
                        <a:pt x="146195" y="32764"/>
                        <a:pt x="113424" y="0"/>
                        <a:pt x="73094" y="0"/>
                      </a:cubicBezTo>
                      <a:cubicBezTo>
                        <a:pt x="32771" y="0"/>
                        <a:pt x="0" y="32764"/>
                        <a:pt x="0" y="73094"/>
                      </a:cubicBezTo>
                      <a:cubicBezTo>
                        <a:pt x="0" y="113424"/>
                        <a:pt x="32771" y="146188"/>
                        <a:pt x="73094" y="146188"/>
                      </a:cubicBezTo>
                      <a:cubicBezTo>
                        <a:pt x="113424" y="146188"/>
                        <a:pt x="146195" y="113424"/>
                        <a:pt x="146195" y="73094"/>
                      </a:cubicBezTo>
                      <a:close/>
                      <a:moveTo>
                        <a:pt x="73094" y="16806"/>
                      </a:moveTo>
                      <a:cubicBezTo>
                        <a:pt x="104184" y="16806"/>
                        <a:pt x="129389" y="42011"/>
                        <a:pt x="129389" y="73094"/>
                      </a:cubicBezTo>
                      <a:cubicBezTo>
                        <a:pt x="129389" y="104184"/>
                        <a:pt x="104184" y="129389"/>
                        <a:pt x="73094" y="129389"/>
                      </a:cubicBezTo>
                      <a:cubicBezTo>
                        <a:pt x="42011" y="129389"/>
                        <a:pt x="16805" y="104184"/>
                        <a:pt x="16805" y="73094"/>
                      </a:cubicBezTo>
                      <a:cubicBezTo>
                        <a:pt x="16805" y="42011"/>
                        <a:pt x="42011" y="16806"/>
                        <a:pt x="73094" y="16806"/>
                      </a:cubicBezTo>
                      <a:close/>
                    </a:path>
                  </a:pathLst>
                </a:custGeom>
                <a:solidFill>
                  <a:srgbClr val="2D5967"/>
                </a:solidFill>
                <a:ln w="6417" cap="flat">
                  <a:noFill/>
                  <a:prstDash val="solid"/>
                  <a:miter/>
                </a:ln>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9pPr>
                </a:lstStyle>
                <a:p>
                  <a:endParaRPr lang="en-US">
                    <a:latin typeface="+mj-lt"/>
                  </a:endParaRPr>
                </a:p>
              </p:txBody>
            </p:sp>
            <p:sp>
              <p:nvSpPr>
                <p:cNvPr id="38" name="Freeform: Shape 587">
                  <a:extLst>
                    <a:ext uri="{FF2B5EF4-FFF2-40B4-BE49-F238E27FC236}">
                      <a16:creationId xmlns:a16="http://schemas.microsoft.com/office/drawing/2014/main" id="{729F20BE-8220-8D40-2733-6A73D4BD2DC6}"/>
                    </a:ext>
                  </a:extLst>
                </p:cNvPr>
                <p:cNvSpPr/>
                <p:nvPr/>
              </p:nvSpPr>
              <p:spPr>
                <a:xfrm>
                  <a:off x="4765647" y="3899065"/>
                  <a:ext cx="82334" cy="83175"/>
                </a:xfrm>
                <a:custGeom>
                  <a:avLst/>
                  <a:gdLst>
                    <a:gd name="connsiteX0" fmla="*/ 20162 w 82334"/>
                    <a:gd name="connsiteY0" fmla="*/ 77291 h 83175"/>
                    <a:gd name="connsiteX1" fmla="*/ 41164 w 82334"/>
                    <a:gd name="connsiteY1" fmla="*/ 83175 h 83175"/>
                    <a:gd name="connsiteX2" fmla="*/ 52926 w 82334"/>
                    <a:gd name="connsiteY2" fmla="*/ 81494 h 83175"/>
                    <a:gd name="connsiteX3" fmla="*/ 63848 w 82334"/>
                    <a:gd name="connsiteY3" fmla="*/ 76457 h 83175"/>
                    <a:gd name="connsiteX4" fmla="*/ 59651 w 82334"/>
                    <a:gd name="connsiteY4" fmla="*/ 69732 h 83175"/>
                    <a:gd name="connsiteX5" fmla="*/ 57970 w 82334"/>
                    <a:gd name="connsiteY5" fmla="*/ 69732 h 83175"/>
                    <a:gd name="connsiteX6" fmla="*/ 40323 w 82334"/>
                    <a:gd name="connsiteY6" fmla="*/ 74775 h 83175"/>
                    <a:gd name="connsiteX7" fmla="*/ 23524 w 82334"/>
                    <a:gd name="connsiteY7" fmla="*/ 70572 h 83175"/>
                    <a:gd name="connsiteX8" fmla="*/ 11762 w 82334"/>
                    <a:gd name="connsiteY8" fmla="*/ 58810 h 83175"/>
                    <a:gd name="connsiteX9" fmla="*/ 7559 w 82334"/>
                    <a:gd name="connsiteY9" fmla="*/ 42005 h 83175"/>
                    <a:gd name="connsiteX10" fmla="*/ 11762 w 82334"/>
                    <a:gd name="connsiteY10" fmla="*/ 25205 h 83175"/>
                    <a:gd name="connsiteX11" fmla="*/ 24365 w 82334"/>
                    <a:gd name="connsiteY11" fmla="*/ 13443 h 83175"/>
                    <a:gd name="connsiteX12" fmla="*/ 41164 w 82334"/>
                    <a:gd name="connsiteY12" fmla="*/ 9240 h 83175"/>
                    <a:gd name="connsiteX13" fmla="*/ 57970 w 82334"/>
                    <a:gd name="connsiteY13" fmla="*/ 13443 h 83175"/>
                    <a:gd name="connsiteX14" fmla="*/ 69732 w 82334"/>
                    <a:gd name="connsiteY14" fmla="*/ 25205 h 83175"/>
                    <a:gd name="connsiteX15" fmla="*/ 73935 w 82334"/>
                    <a:gd name="connsiteY15" fmla="*/ 42005 h 83175"/>
                    <a:gd name="connsiteX16" fmla="*/ 73935 w 82334"/>
                    <a:gd name="connsiteY16" fmla="*/ 46208 h 83175"/>
                    <a:gd name="connsiteX17" fmla="*/ 72254 w 82334"/>
                    <a:gd name="connsiteY17" fmla="*/ 50411 h 83175"/>
                    <a:gd name="connsiteX18" fmla="*/ 68051 w 82334"/>
                    <a:gd name="connsiteY18" fmla="*/ 52086 h 83175"/>
                    <a:gd name="connsiteX19" fmla="*/ 63013 w 82334"/>
                    <a:gd name="connsiteY19" fmla="*/ 49570 h 83175"/>
                    <a:gd name="connsiteX20" fmla="*/ 62173 w 82334"/>
                    <a:gd name="connsiteY20" fmla="*/ 46208 h 83175"/>
                    <a:gd name="connsiteX21" fmla="*/ 62173 w 82334"/>
                    <a:gd name="connsiteY21" fmla="*/ 21002 h 83175"/>
                    <a:gd name="connsiteX22" fmla="*/ 52086 w 82334"/>
                    <a:gd name="connsiteY22" fmla="*/ 21002 h 83175"/>
                    <a:gd name="connsiteX23" fmla="*/ 52086 w 82334"/>
                    <a:gd name="connsiteY23" fmla="*/ 25205 h 83175"/>
                    <a:gd name="connsiteX24" fmla="*/ 38642 w 82334"/>
                    <a:gd name="connsiteY24" fmla="*/ 21002 h 83175"/>
                    <a:gd name="connsiteX25" fmla="*/ 27721 w 82334"/>
                    <a:gd name="connsiteY25" fmla="*/ 23524 h 83175"/>
                    <a:gd name="connsiteX26" fmla="*/ 19321 w 82334"/>
                    <a:gd name="connsiteY26" fmla="*/ 31924 h 83175"/>
                    <a:gd name="connsiteX27" fmla="*/ 15118 w 82334"/>
                    <a:gd name="connsiteY27" fmla="*/ 42845 h 83175"/>
                    <a:gd name="connsiteX28" fmla="*/ 18481 w 82334"/>
                    <a:gd name="connsiteY28" fmla="*/ 53767 h 83175"/>
                    <a:gd name="connsiteX29" fmla="*/ 26880 w 82334"/>
                    <a:gd name="connsiteY29" fmla="*/ 61332 h 83175"/>
                    <a:gd name="connsiteX30" fmla="*/ 37808 w 82334"/>
                    <a:gd name="connsiteY30" fmla="*/ 64688 h 83175"/>
                    <a:gd name="connsiteX31" fmla="*/ 47889 w 82334"/>
                    <a:gd name="connsiteY31" fmla="*/ 62173 h 83175"/>
                    <a:gd name="connsiteX32" fmla="*/ 55448 w 82334"/>
                    <a:gd name="connsiteY32" fmla="*/ 55448 h 83175"/>
                    <a:gd name="connsiteX33" fmla="*/ 60492 w 82334"/>
                    <a:gd name="connsiteY33" fmla="*/ 58810 h 83175"/>
                    <a:gd name="connsiteX34" fmla="*/ 69732 w 82334"/>
                    <a:gd name="connsiteY34" fmla="*/ 59651 h 83175"/>
                    <a:gd name="connsiteX35" fmla="*/ 72254 w 82334"/>
                    <a:gd name="connsiteY35" fmla="*/ 58810 h 83175"/>
                    <a:gd name="connsiteX36" fmla="*/ 80653 w 82334"/>
                    <a:gd name="connsiteY36" fmla="*/ 51251 h 83175"/>
                    <a:gd name="connsiteX37" fmla="*/ 82334 w 82334"/>
                    <a:gd name="connsiteY37" fmla="*/ 43686 h 83175"/>
                    <a:gd name="connsiteX38" fmla="*/ 82334 w 82334"/>
                    <a:gd name="connsiteY38" fmla="*/ 41164 h 83175"/>
                    <a:gd name="connsiteX39" fmla="*/ 76450 w 82334"/>
                    <a:gd name="connsiteY39" fmla="*/ 21002 h 83175"/>
                    <a:gd name="connsiteX40" fmla="*/ 61332 w 82334"/>
                    <a:gd name="connsiteY40" fmla="*/ 6718 h 83175"/>
                    <a:gd name="connsiteX41" fmla="*/ 41164 w 82334"/>
                    <a:gd name="connsiteY41" fmla="*/ 0 h 83175"/>
                    <a:gd name="connsiteX42" fmla="*/ 20162 w 82334"/>
                    <a:gd name="connsiteY42" fmla="*/ 5878 h 83175"/>
                    <a:gd name="connsiteX43" fmla="*/ 5037 w 82334"/>
                    <a:gd name="connsiteY43" fmla="*/ 21002 h 83175"/>
                    <a:gd name="connsiteX44" fmla="*/ 0 w 82334"/>
                    <a:gd name="connsiteY44" fmla="*/ 42005 h 83175"/>
                    <a:gd name="connsiteX45" fmla="*/ 5878 w 82334"/>
                    <a:gd name="connsiteY45" fmla="*/ 63013 h 83175"/>
                    <a:gd name="connsiteX46" fmla="*/ 20162 w 82334"/>
                    <a:gd name="connsiteY46" fmla="*/ 77291 h 83175"/>
                    <a:gd name="connsiteX47" fmla="*/ 50411 w 82334"/>
                    <a:gd name="connsiteY47" fmla="*/ 48729 h 83175"/>
                    <a:gd name="connsiteX48" fmla="*/ 45367 w 82334"/>
                    <a:gd name="connsiteY48" fmla="*/ 53767 h 83175"/>
                    <a:gd name="connsiteX49" fmla="*/ 38642 w 82334"/>
                    <a:gd name="connsiteY49" fmla="*/ 55448 h 83175"/>
                    <a:gd name="connsiteX50" fmla="*/ 32765 w 82334"/>
                    <a:gd name="connsiteY50" fmla="*/ 52926 h 83175"/>
                    <a:gd name="connsiteX51" fmla="*/ 27721 w 82334"/>
                    <a:gd name="connsiteY51" fmla="*/ 47889 h 83175"/>
                    <a:gd name="connsiteX52" fmla="*/ 26040 w 82334"/>
                    <a:gd name="connsiteY52" fmla="*/ 42005 h 83175"/>
                    <a:gd name="connsiteX53" fmla="*/ 27721 w 82334"/>
                    <a:gd name="connsiteY53" fmla="*/ 35286 h 83175"/>
                    <a:gd name="connsiteX54" fmla="*/ 32765 w 82334"/>
                    <a:gd name="connsiteY54" fmla="*/ 30242 h 83175"/>
                    <a:gd name="connsiteX55" fmla="*/ 39483 w 82334"/>
                    <a:gd name="connsiteY55" fmla="*/ 28561 h 83175"/>
                    <a:gd name="connsiteX56" fmla="*/ 46208 w 82334"/>
                    <a:gd name="connsiteY56" fmla="*/ 30242 h 83175"/>
                    <a:gd name="connsiteX57" fmla="*/ 51245 w 82334"/>
                    <a:gd name="connsiteY57" fmla="*/ 35286 h 83175"/>
                    <a:gd name="connsiteX58" fmla="*/ 52926 w 82334"/>
                    <a:gd name="connsiteY58" fmla="*/ 42005 h 83175"/>
                    <a:gd name="connsiteX59" fmla="*/ 50411 w 82334"/>
                    <a:gd name="connsiteY59" fmla="*/ 48729 h 8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82334" h="83175">
                      <a:moveTo>
                        <a:pt x="20162" y="77291"/>
                      </a:moveTo>
                      <a:cubicBezTo>
                        <a:pt x="26880" y="80653"/>
                        <a:pt x="33605" y="83175"/>
                        <a:pt x="41164" y="83175"/>
                      </a:cubicBezTo>
                      <a:cubicBezTo>
                        <a:pt x="45367" y="83175"/>
                        <a:pt x="49570" y="82334"/>
                        <a:pt x="52926" y="81494"/>
                      </a:cubicBezTo>
                      <a:cubicBezTo>
                        <a:pt x="57129" y="80653"/>
                        <a:pt x="60492" y="78131"/>
                        <a:pt x="63848" y="76457"/>
                      </a:cubicBezTo>
                      <a:lnTo>
                        <a:pt x="59651" y="69732"/>
                      </a:lnTo>
                      <a:lnTo>
                        <a:pt x="57970" y="69732"/>
                      </a:lnTo>
                      <a:cubicBezTo>
                        <a:pt x="52926" y="73094"/>
                        <a:pt x="47048" y="74775"/>
                        <a:pt x="40323" y="74775"/>
                      </a:cubicBezTo>
                      <a:cubicBezTo>
                        <a:pt x="34446" y="74775"/>
                        <a:pt x="28562" y="73094"/>
                        <a:pt x="23524" y="70572"/>
                      </a:cubicBezTo>
                      <a:cubicBezTo>
                        <a:pt x="18481" y="67210"/>
                        <a:pt x="14278" y="63854"/>
                        <a:pt x="11762" y="58810"/>
                      </a:cubicBezTo>
                      <a:cubicBezTo>
                        <a:pt x="9240" y="53767"/>
                        <a:pt x="7559" y="47889"/>
                        <a:pt x="7559" y="42005"/>
                      </a:cubicBezTo>
                      <a:cubicBezTo>
                        <a:pt x="7559" y="36127"/>
                        <a:pt x="9240" y="30242"/>
                        <a:pt x="11762" y="25205"/>
                      </a:cubicBezTo>
                      <a:cubicBezTo>
                        <a:pt x="15118" y="20162"/>
                        <a:pt x="19321" y="15959"/>
                        <a:pt x="24365" y="13443"/>
                      </a:cubicBezTo>
                      <a:cubicBezTo>
                        <a:pt x="29402" y="10921"/>
                        <a:pt x="35286" y="9240"/>
                        <a:pt x="41164" y="9240"/>
                      </a:cubicBezTo>
                      <a:cubicBezTo>
                        <a:pt x="47048" y="9240"/>
                        <a:pt x="52926" y="10921"/>
                        <a:pt x="57970" y="13443"/>
                      </a:cubicBezTo>
                      <a:cubicBezTo>
                        <a:pt x="63013" y="15959"/>
                        <a:pt x="67210" y="20162"/>
                        <a:pt x="69732" y="25205"/>
                      </a:cubicBezTo>
                      <a:cubicBezTo>
                        <a:pt x="73094" y="30242"/>
                        <a:pt x="73935" y="36127"/>
                        <a:pt x="73935" y="42005"/>
                      </a:cubicBezTo>
                      <a:lnTo>
                        <a:pt x="73935" y="46208"/>
                      </a:lnTo>
                      <a:cubicBezTo>
                        <a:pt x="73935" y="47889"/>
                        <a:pt x="73094" y="49570"/>
                        <a:pt x="72254" y="50411"/>
                      </a:cubicBezTo>
                      <a:cubicBezTo>
                        <a:pt x="71413" y="51251"/>
                        <a:pt x="69732" y="52086"/>
                        <a:pt x="68051" y="52086"/>
                      </a:cubicBezTo>
                      <a:cubicBezTo>
                        <a:pt x="66370" y="52086"/>
                        <a:pt x="64688" y="51251"/>
                        <a:pt x="63013" y="49570"/>
                      </a:cubicBezTo>
                      <a:cubicBezTo>
                        <a:pt x="62173" y="48729"/>
                        <a:pt x="62173" y="47048"/>
                        <a:pt x="62173" y="46208"/>
                      </a:cubicBezTo>
                      <a:lnTo>
                        <a:pt x="62173" y="21002"/>
                      </a:lnTo>
                      <a:lnTo>
                        <a:pt x="52086" y="21002"/>
                      </a:lnTo>
                      <a:lnTo>
                        <a:pt x="52086" y="25205"/>
                      </a:lnTo>
                      <a:cubicBezTo>
                        <a:pt x="47889" y="22684"/>
                        <a:pt x="43686" y="21002"/>
                        <a:pt x="38642" y="21002"/>
                      </a:cubicBezTo>
                      <a:cubicBezTo>
                        <a:pt x="34446" y="21002"/>
                        <a:pt x="31083" y="21843"/>
                        <a:pt x="27721" y="23524"/>
                      </a:cubicBezTo>
                      <a:cubicBezTo>
                        <a:pt x="24365" y="25205"/>
                        <a:pt x="21843" y="27721"/>
                        <a:pt x="19321" y="31924"/>
                      </a:cubicBezTo>
                      <a:cubicBezTo>
                        <a:pt x="16800" y="35286"/>
                        <a:pt x="15118" y="38649"/>
                        <a:pt x="15118" y="42845"/>
                      </a:cubicBezTo>
                      <a:cubicBezTo>
                        <a:pt x="15118" y="47048"/>
                        <a:pt x="15959" y="50411"/>
                        <a:pt x="18481" y="53767"/>
                      </a:cubicBezTo>
                      <a:cubicBezTo>
                        <a:pt x="20162" y="57129"/>
                        <a:pt x="23524" y="59651"/>
                        <a:pt x="26880" y="61332"/>
                      </a:cubicBezTo>
                      <a:cubicBezTo>
                        <a:pt x="30243" y="63013"/>
                        <a:pt x="34446" y="64688"/>
                        <a:pt x="37808" y="64688"/>
                      </a:cubicBezTo>
                      <a:cubicBezTo>
                        <a:pt x="41164" y="64688"/>
                        <a:pt x="44527" y="63854"/>
                        <a:pt x="47889" y="62173"/>
                      </a:cubicBezTo>
                      <a:cubicBezTo>
                        <a:pt x="51245" y="60492"/>
                        <a:pt x="53767" y="58810"/>
                        <a:pt x="55448" y="55448"/>
                      </a:cubicBezTo>
                      <a:cubicBezTo>
                        <a:pt x="57129" y="57129"/>
                        <a:pt x="58811" y="57970"/>
                        <a:pt x="60492" y="58810"/>
                      </a:cubicBezTo>
                      <a:cubicBezTo>
                        <a:pt x="63013" y="59651"/>
                        <a:pt x="66370" y="60492"/>
                        <a:pt x="69732" y="59651"/>
                      </a:cubicBezTo>
                      <a:cubicBezTo>
                        <a:pt x="70573" y="59651"/>
                        <a:pt x="71413" y="58810"/>
                        <a:pt x="72254" y="58810"/>
                      </a:cubicBezTo>
                      <a:cubicBezTo>
                        <a:pt x="75616" y="57129"/>
                        <a:pt x="78972" y="54607"/>
                        <a:pt x="80653" y="51251"/>
                      </a:cubicBezTo>
                      <a:cubicBezTo>
                        <a:pt x="81494" y="49570"/>
                        <a:pt x="82334" y="46208"/>
                        <a:pt x="82334" y="43686"/>
                      </a:cubicBezTo>
                      <a:lnTo>
                        <a:pt x="82334" y="41164"/>
                      </a:lnTo>
                      <a:cubicBezTo>
                        <a:pt x="82334" y="33605"/>
                        <a:pt x="79813" y="26880"/>
                        <a:pt x="76450" y="21002"/>
                      </a:cubicBezTo>
                      <a:cubicBezTo>
                        <a:pt x="73094" y="15118"/>
                        <a:pt x="68051" y="10081"/>
                        <a:pt x="61332" y="6718"/>
                      </a:cubicBezTo>
                      <a:cubicBezTo>
                        <a:pt x="55448" y="2515"/>
                        <a:pt x="48729" y="0"/>
                        <a:pt x="41164" y="0"/>
                      </a:cubicBezTo>
                      <a:cubicBezTo>
                        <a:pt x="33605" y="0"/>
                        <a:pt x="26880" y="2515"/>
                        <a:pt x="20162" y="5878"/>
                      </a:cubicBezTo>
                      <a:cubicBezTo>
                        <a:pt x="13437" y="10081"/>
                        <a:pt x="8400" y="14278"/>
                        <a:pt x="5037" y="21002"/>
                      </a:cubicBezTo>
                      <a:cubicBezTo>
                        <a:pt x="1675" y="27721"/>
                        <a:pt x="0" y="34445"/>
                        <a:pt x="0" y="42005"/>
                      </a:cubicBezTo>
                      <a:cubicBezTo>
                        <a:pt x="0" y="49570"/>
                        <a:pt x="1675" y="56289"/>
                        <a:pt x="5878" y="63013"/>
                      </a:cubicBezTo>
                      <a:cubicBezTo>
                        <a:pt x="9240" y="68891"/>
                        <a:pt x="14278" y="73935"/>
                        <a:pt x="20162" y="77291"/>
                      </a:cubicBezTo>
                      <a:close/>
                      <a:moveTo>
                        <a:pt x="50411" y="48729"/>
                      </a:moveTo>
                      <a:cubicBezTo>
                        <a:pt x="49570" y="50411"/>
                        <a:pt x="47889" y="52086"/>
                        <a:pt x="45367" y="53767"/>
                      </a:cubicBezTo>
                      <a:cubicBezTo>
                        <a:pt x="43686" y="54607"/>
                        <a:pt x="41164" y="55448"/>
                        <a:pt x="38642" y="55448"/>
                      </a:cubicBezTo>
                      <a:cubicBezTo>
                        <a:pt x="36127" y="55448"/>
                        <a:pt x="34446" y="54607"/>
                        <a:pt x="32765" y="52926"/>
                      </a:cubicBezTo>
                      <a:cubicBezTo>
                        <a:pt x="31083" y="51251"/>
                        <a:pt x="29402" y="50411"/>
                        <a:pt x="27721" y="47889"/>
                      </a:cubicBezTo>
                      <a:cubicBezTo>
                        <a:pt x="26880" y="46208"/>
                        <a:pt x="26040" y="44526"/>
                        <a:pt x="26040" y="42005"/>
                      </a:cubicBezTo>
                      <a:cubicBezTo>
                        <a:pt x="26040" y="39483"/>
                        <a:pt x="26880" y="37808"/>
                        <a:pt x="27721" y="35286"/>
                      </a:cubicBezTo>
                      <a:cubicBezTo>
                        <a:pt x="28562" y="32764"/>
                        <a:pt x="30243" y="31924"/>
                        <a:pt x="32765" y="30242"/>
                      </a:cubicBezTo>
                      <a:cubicBezTo>
                        <a:pt x="34446" y="29402"/>
                        <a:pt x="36968" y="28561"/>
                        <a:pt x="39483" y="28561"/>
                      </a:cubicBezTo>
                      <a:cubicBezTo>
                        <a:pt x="42005" y="28561"/>
                        <a:pt x="43686" y="29402"/>
                        <a:pt x="46208" y="30242"/>
                      </a:cubicBezTo>
                      <a:cubicBezTo>
                        <a:pt x="48729" y="31083"/>
                        <a:pt x="49570" y="32764"/>
                        <a:pt x="51245" y="35286"/>
                      </a:cubicBezTo>
                      <a:cubicBezTo>
                        <a:pt x="52086" y="36967"/>
                        <a:pt x="52926" y="39483"/>
                        <a:pt x="52926" y="42005"/>
                      </a:cubicBezTo>
                      <a:cubicBezTo>
                        <a:pt x="52086" y="44526"/>
                        <a:pt x="52086" y="46208"/>
                        <a:pt x="50411" y="48729"/>
                      </a:cubicBezTo>
                      <a:close/>
                    </a:path>
                  </a:pathLst>
                </a:custGeom>
                <a:solidFill>
                  <a:srgbClr val="2D5967"/>
                </a:solidFill>
                <a:ln w="6417" cap="flat">
                  <a:noFill/>
                  <a:prstDash val="solid"/>
                  <a:miter/>
                </a:ln>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9pPr>
                </a:lstStyle>
                <a:p>
                  <a:endParaRPr lang="en-US">
                    <a:latin typeface="+mj-lt"/>
                  </a:endParaRPr>
                </a:p>
              </p:txBody>
            </p:sp>
            <p:sp>
              <p:nvSpPr>
                <p:cNvPr id="39" name="Freeform: Shape 588">
                  <a:extLst>
                    <a:ext uri="{FF2B5EF4-FFF2-40B4-BE49-F238E27FC236}">
                      <a16:creationId xmlns:a16="http://schemas.microsoft.com/office/drawing/2014/main" id="{CF2667C9-1642-3027-7661-41CE8028485C}"/>
                    </a:ext>
                  </a:extLst>
                </p:cNvPr>
                <p:cNvSpPr/>
                <p:nvPr/>
              </p:nvSpPr>
              <p:spPr>
                <a:xfrm>
                  <a:off x="5081548" y="4057856"/>
                  <a:ext cx="146194" cy="146188"/>
                </a:xfrm>
                <a:custGeom>
                  <a:avLst/>
                  <a:gdLst>
                    <a:gd name="connsiteX0" fmla="*/ 0 w 146194"/>
                    <a:gd name="connsiteY0" fmla="*/ 0 h 146188"/>
                    <a:gd name="connsiteX1" fmla="*/ 0 w 146194"/>
                    <a:gd name="connsiteY1" fmla="*/ 146188 h 146188"/>
                    <a:gd name="connsiteX2" fmla="*/ 146195 w 146194"/>
                    <a:gd name="connsiteY2" fmla="*/ 146188 h 146188"/>
                    <a:gd name="connsiteX3" fmla="*/ 146195 w 146194"/>
                    <a:gd name="connsiteY3" fmla="*/ 0 h 146188"/>
                    <a:gd name="connsiteX4" fmla="*/ 0 w 146194"/>
                    <a:gd name="connsiteY4" fmla="*/ 0 h 146188"/>
                    <a:gd name="connsiteX5" fmla="*/ 129389 w 146194"/>
                    <a:gd name="connsiteY5" fmla="*/ 129383 h 146188"/>
                    <a:gd name="connsiteX6" fmla="*/ 16805 w 146194"/>
                    <a:gd name="connsiteY6" fmla="*/ 129383 h 146188"/>
                    <a:gd name="connsiteX7" fmla="*/ 16805 w 146194"/>
                    <a:gd name="connsiteY7" fmla="*/ 16799 h 146188"/>
                    <a:gd name="connsiteX8" fmla="*/ 129389 w 146194"/>
                    <a:gd name="connsiteY8" fmla="*/ 16799 h 146188"/>
                    <a:gd name="connsiteX9" fmla="*/ 129389 w 146194"/>
                    <a:gd name="connsiteY9" fmla="*/ 129383 h 14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194" h="146188">
                      <a:moveTo>
                        <a:pt x="0" y="0"/>
                      </a:moveTo>
                      <a:lnTo>
                        <a:pt x="0" y="146188"/>
                      </a:lnTo>
                      <a:lnTo>
                        <a:pt x="146195" y="146188"/>
                      </a:lnTo>
                      <a:lnTo>
                        <a:pt x="146195" y="0"/>
                      </a:lnTo>
                      <a:lnTo>
                        <a:pt x="0" y="0"/>
                      </a:lnTo>
                      <a:close/>
                      <a:moveTo>
                        <a:pt x="129389" y="129383"/>
                      </a:moveTo>
                      <a:lnTo>
                        <a:pt x="16805" y="129383"/>
                      </a:lnTo>
                      <a:lnTo>
                        <a:pt x="16805" y="16799"/>
                      </a:lnTo>
                      <a:lnTo>
                        <a:pt x="129389" y="16799"/>
                      </a:lnTo>
                      <a:lnTo>
                        <a:pt x="129389" y="129383"/>
                      </a:lnTo>
                      <a:close/>
                    </a:path>
                  </a:pathLst>
                </a:custGeom>
                <a:solidFill>
                  <a:srgbClr val="2D5967"/>
                </a:solidFill>
                <a:ln w="6417" cap="flat">
                  <a:noFill/>
                  <a:prstDash val="solid"/>
                  <a:miter/>
                </a:ln>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9pPr>
                </a:lstStyle>
                <a:p>
                  <a:endParaRPr lang="en-US">
                    <a:latin typeface="+mj-lt"/>
                  </a:endParaRPr>
                </a:p>
              </p:txBody>
            </p:sp>
            <p:sp>
              <p:nvSpPr>
                <p:cNvPr id="40" name="Freeform: Shape 589">
                  <a:extLst>
                    <a:ext uri="{FF2B5EF4-FFF2-40B4-BE49-F238E27FC236}">
                      <a16:creationId xmlns:a16="http://schemas.microsoft.com/office/drawing/2014/main" id="{64C00A94-499B-5130-0B70-261FA1B3E8E3}"/>
                    </a:ext>
                  </a:extLst>
                </p:cNvPr>
                <p:cNvSpPr/>
                <p:nvPr/>
              </p:nvSpPr>
              <p:spPr>
                <a:xfrm>
                  <a:off x="5110957" y="4091461"/>
                  <a:ext cx="85696" cy="78978"/>
                </a:xfrm>
                <a:custGeom>
                  <a:avLst/>
                  <a:gdLst>
                    <a:gd name="connsiteX0" fmla="*/ 29408 w 85696"/>
                    <a:gd name="connsiteY0" fmla="*/ 0 h 78978"/>
                    <a:gd name="connsiteX1" fmla="*/ 29408 w 85696"/>
                    <a:gd name="connsiteY1" fmla="*/ 11762 h 78978"/>
                    <a:gd name="connsiteX2" fmla="*/ 25205 w 85696"/>
                    <a:gd name="connsiteY2" fmla="*/ 14284 h 78978"/>
                    <a:gd name="connsiteX3" fmla="*/ 12603 w 85696"/>
                    <a:gd name="connsiteY3" fmla="*/ 6725 h 78978"/>
                    <a:gd name="connsiteX4" fmla="*/ 0 w 85696"/>
                    <a:gd name="connsiteY4" fmla="*/ 27727 h 78978"/>
                    <a:gd name="connsiteX5" fmla="*/ 10921 w 85696"/>
                    <a:gd name="connsiteY5" fmla="*/ 34445 h 78978"/>
                    <a:gd name="connsiteX6" fmla="*/ 10081 w 85696"/>
                    <a:gd name="connsiteY6" fmla="*/ 40330 h 78978"/>
                    <a:gd name="connsiteX7" fmla="*/ 10081 w 85696"/>
                    <a:gd name="connsiteY7" fmla="*/ 42852 h 78978"/>
                    <a:gd name="connsiteX8" fmla="*/ 0 w 85696"/>
                    <a:gd name="connsiteY8" fmla="*/ 48729 h 78978"/>
                    <a:gd name="connsiteX9" fmla="*/ 12603 w 85696"/>
                    <a:gd name="connsiteY9" fmla="*/ 69732 h 78978"/>
                    <a:gd name="connsiteX10" fmla="*/ 21843 w 85696"/>
                    <a:gd name="connsiteY10" fmla="*/ 63854 h 78978"/>
                    <a:gd name="connsiteX11" fmla="*/ 29408 w 85696"/>
                    <a:gd name="connsiteY11" fmla="*/ 68057 h 78978"/>
                    <a:gd name="connsiteX12" fmla="*/ 29408 w 85696"/>
                    <a:gd name="connsiteY12" fmla="*/ 78978 h 78978"/>
                    <a:gd name="connsiteX13" fmla="*/ 56288 w 85696"/>
                    <a:gd name="connsiteY13" fmla="*/ 78978 h 78978"/>
                    <a:gd name="connsiteX14" fmla="*/ 56288 w 85696"/>
                    <a:gd name="connsiteY14" fmla="*/ 68057 h 78978"/>
                    <a:gd name="connsiteX15" fmla="*/ 63854 w 85696"/>
                    <a:gd name="connsiteY15" fmla="*/ 63854 h 78978"/>
                    <a:gd name="connsiteX16" fmla="*/ 73094 w 85696"/>
                    <a:gd name="connsiteY16" fmla="*/ 69732 h 78978"/>
                    <a:gd name="connsiteX17" fmla="*/ 85697 w 85696"/>
                    <a:gd name="connsiteY17" fmla="*/ 48729 h 78978"/>
                    <a:gd name="connsiteX18" fmla="*/ 75616 w 85696"/>
                    <a:gd name="connsiteY18" fmla="*/ 42852 h 78978"/>
                    <a:gd name="connsiteX19" fmla="*/ 75616 w 85696"/>
                    <a:gd name="connsiteY19" fmla="*/ 40330 h 78978"/>
                    <a:gd name="connsiteX20" fmla="*/ 74775 w 85696"/>
                    <a:gd name="connsiteY20" fmla="*/ 34445 h 78978"/>
                    <a:gd name="connsiteX21" fmla="*/ 85697 w 85696"/>
                    <a:gd name="connsiteY21" fmla="*/ 27727 h 78978"/>
                    <a:gd name="connsiteX22" fmla="*/ 73094 w 85696"/>
                    <a:gd name="connsiteY22" fmla="*/ 6725 h 78978"/>
                    <a:gd name="connsiteX23" fmla="*/ 60492 w 85696"/>
                    <a:gd name="connsiteY23" fmla="*/ 14284 h 78978"/>
                    <a:gd name="connsiteX24" fmla="*/ 56288 w 85696"/>
                    <a:gd name="connsiteY24" fmla="*/ 11762 h 78978"/>
                    <a:gd name="connsiteX25" fmla="*/ 56288 w 85696"/>
                    <a:gd name="connsiteY25" fmla="*/ 0 h 78978"/>
                    <a:gd name="connsiteX26" fmla="*/ 29408 w 85696"/>
                    <a:gd name="connsiteY26" fmla="*/ 0 h 78978"/>
                    <a:gd name="connsiteX27" fmla="*/ 42852 w 85696"/>
                    <a:gd name="connsiteY27" fmla="*/ 56295 h 78978"/>
                    <a:gd name="connsiteX28" fmla="*/ 26887 w 85696"/>
                    <a:gd name="connsiteY28" fmla="*/ 40330 h 78978"/>
                    <a:gd name="connsiteX29" fmla="*/ 42852 w 85696"/>
                    <a:gd name="connsiteY29" fmla="*/ 24365 h 78978"/>
                    <a:gd name="connsiteX30" fmla="*/ 58810 w 85696"/>
                    <a:gd name="connsiteY30" fmla="*/ 40330 h 78978"/>
                    <a:gd name="connsiteX31" fmla="*/ 42852 w 85696"/>
                    <a:gd name="connsiteY31" fmla="*/ 56295 h 7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696" h="78978">
                      <a:moveTo>
                        <a:pt x="29408" y="0"/>
                      </a:moveTo>
                      <a:lnTo>
                        <a:pt x="29408" y="11762"/>
                      </a:lnTo>
                      <a:cubicBezTo>
                        <a:pt x="27727" y="12603"/>
                        <a:pt x="26046" y="13443"/>
                        <a:pt x="25205" y="14284"/>
                      </a:cubicBezTo>
                      <a:lnTo>
                        <a:pt x="12603" y="6725"/>
                      </a:lnTo>
                      <a:lnTo>
                        <a:pt x="0" y="27727"/>
                      </a:lnTo>
                      <a:lnTo>
                        <a:pt x="10921" y="34445"/>
                      </a:lnTo>
                      <a:cubicBezTo>
                        <a:pt x="10921" y="36127"/>
                        <a:pt x="10081" y="38649"/>
                        <a:pt x="10081" y="40330"/>
                      </a:cubicBezTo>
                      <a:cubicBezTo>
                        <a:pt x="10081" y="41170"/>
                        <a:pt x="10081" y="42011"/>
                        <a:pt x="10081" y="42852"/>
                      </a:cubicBezTo>
                      <a:lnTo>
                        <a:pt x="0" y="48729"/>
                      </a:lnTo>
                      <a:lnTo>
                        <a:pt x="12603" y="69732"/>
                      </a:lnTo>
                      <a:lnTo>
                        <a:pt x="21843" y="63854"/>
                      </a:lnTo>
                      <a:cubicBezTo>
                        <a:pt x="24365" y="65535"/>
                        <a:pt x="26046" y="67216"/>
                        <a:pt x="29408" y="68057"/>
                      </a:cubicBezTo>
                      <a:lnTo>
                        <a:pt x="29408" y="78978"/>
                      </a:lnTo>
                      <a:lnTo>
                        <a:pt x="56288" y="78978"/>
                      </a:lnTo>
                      <a:lnTo>
                        <a:pt x="56288" y="68057"/>
                      </a:lnTo>
                      <a:cubicBezTo>
                        <a:pt x="58810" y="66376"/>
                        <a:pt x="61332" y="65535"/>
                        <a:pt x="63854" y="63854"/>
                      </a:cubicBezTo>
                      <a:lnTo>
                        <a:pt x="73094" y="69732"/>
                      </a:lnTo>
                      <a:lnTo>
                        <a:pt x="85697" y="48729"/>
                      </a:lnTo>
                      <a:lnTo>
                        <a:pt x="75616" y="42852"/>
                      </a:lnTo>
                      <a:cubicBezTo>
                        <a:pt x="75616" y="42011"/>
                        <a:pt x="75616" y="41170"/>
                        <a:pt x="75616" y="40330"/>
                      </a:cubicBezTo>
                      <a:cubicBezTo>
                        <a:pt x="75616" y="38649"/>
                        <a:pt x="75616" y="36127"/>
                        <a:pt x="74775" y="34445"/>
                      </a:cubicBezTo>
                      <a:lnTo>
                        <a:pt x="85697" y="27727"/>
                      </a:lnTo>
                      <a:lnTo>
                        <a:pt x="73094" y="6725"/>
                      </a:lnTo>
                      <a:lnTo>
                        <a:pt x="60492" y="14284"/>
                      </a:lnTo>
                      <a:cubicBezTo>
                        <a:pt x="58810" y="13443"/>
                        <a:pt x="57970" y="12603"/>
                        <a:pt x="56288" y="11762"/>
                      </a:cubicBezTo>
                      <a:lnTo>
                        <a:pt x="56288" y="0"/>
                      </a:lnTo>
                      <a:cubicBezTo>
                        <a:pt x="57129" y="0"/>
                        <a:pt x="29408" y="0"/>
                        <a:pt x="29408" y="0"/>
                      </a:cubicBezTo>
                      <a:close/>
                      <a:moveTo>
                        <a:pt x="42852" y="56295"/>
                      </a:moveTo>
                      <a:cubicBezTo>
                        <a:pt x="34445" y="56295"/>
                        <a:pt x="26887" y="49570"/>
                        <a:pt x="26887" y="40330"/>
                      </a:cubicBezTo>
                      <a:cubicBezTo>
                        <a:pt x="26887" y="31924"/>
                        <a:pt x="33605" y="24365"/>
                        <a:pt x="42852" y="24365"/>
                      </a:cubicBezTo>
                      <a:cubicBezTo>
                        <a:pt x="51251" y="24365"/>
                        <a:pt x="58810" y="31090"/>
                        <a:pt x="58810" y="40330"/>
                      </a:cubicBezTo>
                      <a:cubicBezTo>
                        <a:pt x="58810" y="49570"/>
                        <a:pt x="51251" y="56295"/>
                        <a:pt x="42852" y="56295"/>
                      </a:cubicBezTo>
                      <a:close/>
                    </a:path>
                  </a:pathLst>
                </a:custGeom>
                <a:solidFill>
                  <a:srgbClr val="2D5967"/>
                </a:solidFill>
                <a:ln w="6417" cap="flat">
                  <a:noFill/>
                  <a:prstDash val="solid"/>
                  <a:miter/>
                </a:ln>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9pPr>
                </a:lstStyle>
                <a:p>
                  <a:endParaRPr lang="en-US">
                    <a:latin typeface="+mj-lt"/>
                  </a:endParaRPr>
                </a:p>
              </p:txBody>
            </p:sp>
          </p:grpSp>
        </p:grpSp>
        <p:sp>
          <p:nvSpPr>
            <p:cNvPr id="32" name="TextBox 590">
              <a:extLst>
                <a:ext uri="{FF2B5EF4-FFF2-40B4-BE49-F238E27FC236}">
                  <a16:creationId xmlns:a16="http://schemas.microsoft.com/office/drawing/2014/main" id="{268CA4BF-0726-A50A-93D5-30CFC3FE6CFE}"/>
                </a:ext>
              </a:extLst>
            </p:cNvPr>
            <p:cNvSpPr txBox="1"/>
            <p:nvPr/>
          </p:nvSpPr>
          <p:spPr>
            <a:xfrm>
              <a:off x="8511961" y="3489429"/>
              <a:ext cx="1430200" cy="307777"/>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9pPr>
            </a:lstStyle>
            <a:p>
              <a:pPr algn="l"/>
              <a:r>
                <a:rPr lang="en-US" sz="1400" spc="0" baseline="0" dirty="0">
                  <a:solidFill>
                    <a:srgbClr val="000000"/>
                  </a:solidFill>
                  <a:latin typeface="+mj-lt"/>
                  <a:cs typeface="Oracle Sans"/>
                  <a:sym typeface="Oracle Sans"/>
                  <a:rtl val="0"/>
                </a:rPr>
                <a:t>Email Delivery</a:t>
              </a:r>
            </a:p>
          </p:txBody>
        </p:sp>
      </p:grpSp>
      <p:pic>
        <p:nvPicPr>
          <p:cNvPr id="22" name="Graphic 50">
            <a:extLst>
              <a:ext uri="{FF2B5EF4-FFF2-40B4-BE49-F238E27FC236}">
                <a16:creationId xmlns:a16="http://schemas.microsoft.com/office/drawing/2014/main" id="{B2C6C589-73FE-2D42-C1C5-40497A18AB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99476" y="4995905"/>
            <a:ext cx="457186" cy="45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Graphic 16">
            <a:extLst>
              <a:ext uri="{FF2B5EF4-FFF2-40B4-BE49-F238E27FC236}">
                <a16:creationId xmlns:a16="http://schemas.microsoft.com/office/drawing/2014/main" id="{650F5285-F21E-452F-FC8E-F8C7CCC8379D}"/>
              </a:ext>
            </a:extLst>
          </p:cNvPr>
          <p:cNvPicPr>
            <a:picLocks noChangeAspect="1" noChangeArrowheads="1"/>
          </p:cNvPicPr>
          <p:nvPr/>
        </p:nvPicPr>
        <p:blipFill>
          <a:blip r:embed="rId6">
            <a:extLst>
              <a:ext uri="{96DAC541-7B7A-43D3-8B79-37D633B846F1}">
                <asvg:svgBlip xmlns:asvg="http://schemas.microsoft.com/office/drawing/2016/SVG/main" r:embed="rId7"/>
              </a:ext>
            </a:extLst>
          </a:blip>
          <a:srcRect/>
          <a:stretch/>
        </p:blipFill>
        <p:spPr bwMode="auto">
          <a:xfrm>
            <a:off x="14235491" y="490227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グループ化 23">
            <a:extLst>
              <a:ext uri="{FF2B5EF4-FFF2-40B4-BE49-F238E27FC236}">
                <a16:creationId xmlns:a16="http://schemas.microsoft.com/office/drawing/2014/main" id="{CDD4CBA4-0BA9-5703-5C89-034B70EAE907}"/>
              </a:ext>
            </a:extLst>
          </p:cNvPr>
          <p:cNvGrpSpPr/>
          <p:nvPr/>
        </p:nvGrpSpPr>
        <p:grpSpPr>
          <a:xfrm>
            <a:off x="7960587" y="4644286"/>
            <a:ext cx="1027845" cy="707522"/>
            <a:chOff x="8863752" y="3747819"/>
            <a:chExt cx="1027845" cy="707522"/>
          </a:xfrm>
        </p:grpSpPr>
        <p:pic>
          <p:nvPicPr>
            <p:cNvPr id="29" name="グラフィックス 14">
              <a:extLst>
                <a:ext uri="{FF2B5EF4-FFF2-40B4-BE49-F238E27FC236}">
                  <a16:creationId xmlns:a16="http://schemas.microsoft.com/office/drawing/2014/main" id="{1F484192-7823-0DDD-36B6-1D51F856F80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187173" y="3747819"/>
              <a:ext cx="381000" cy="381000"/>
            </a:xfrm>
            <a:prstGeom prst="rect">
              <a:avLst/>
            </a:prstGeom>
          </p:spPr>
        </p:pic>
        <p:sp>
          <p:nvSpPr>
            <p:cNvPr id="30" name="TextBox 12">
              <a:extLst>
                <a:ext uri="{FF2B5EF4-FFF2-40B4-BE49-F238E27FC236}">
                  <a16:creationId xmlns:a16="http://schemas.microsoft.com/office/drawing/2014/main" id="{201906A8-2B77-8FF9-73E3-A948C2D4F951}"/>
                </a:ext>
              </a:extLst>
            </p:cNvPr>
            <p:cNvSpPr txBox="1">
              <a:spLocks noChangeArrowheads="1"/>
            </p:cNvSpPr>
            <p:nvPr/>
          </p:nvSpPr>
          <p:spPr bwMode="auto">
            <a:xfrm>
              <a:off x="8863752" y="4147564"/>
              <a:ext cx="1027845" cy="307777"/>
            </a:xfrm>
            <a:prstGeom prst="rect">
              <a:avLst/>
            </a:prstGeom>
            <a:noFill/>
            <a:ln>
              <a:noFill/>
            </a:ln>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Container</a:t>
              </a:r>
            </a:p>
          </p:txBody>
        </p:sp>
      </p:grpSp>
      <p:grpSp>
        <p:nvGrpSpPr>
          <p:cNvPr id="25" name="グループ化 24">
            <a:extLst>
              <a:ext uri="{FF2B5EF4-FFF2-40B4-BE49-F238E27FC236}">
                <a16:creationId xmlns:a16="http://schemas.microsoft.com/office/drawing/2014/main" id="{1D69B432-8876-D1D0-94BB-37C037F05243}"/>
              </a:ext>
            </a:extLst>
          </p:cNvPr>
          <p:cNvGrpSpPr/>
          <p:nvPr/>
        </p:nvGrpSpPr>
        <p:grpSpPr>
          <a:xfrm>
            <a:off x="8156755" y="5552327"/>
            <a:ext cx="644728" cy="751564"/>
            <a:chOff x="10092920" y="5299554"/>
            <a:chExt cx="644728" cy="751564"/>
          </a:xfrm>
        </p:grpSpPr>
        <p:pic>
          <p:nvPicPr>
            <p:cNvPr id="27" name="グラフィックス 12">
              <a:extLst>
                <a:ext uri="{FF2B5EF4-FFF2-40B4-BE49-F238E27FC236}">
                  <a16:creationId xmlns:a16="http://schemas.microsoft.com/office/drawing/2014/main" id="{405EB5E2-47A8-3A5A-9883-D9897E8CC97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15259" y="5299554"/>
              <a:ext cx="400050" cy="400050"/>
            </a:xfrm>
            <a:prstGeom prst="rect">
              <a:avLst/>
            </a:prstGeom>
          </p:spPr>
        </p:pic>
        <p:sp>
          <p:nvSpPr>
            <p:cNvPr id="28" name="TextBox 12">
              <a:extLst>
                <a:ext uri="{FF2B5EF4-FFF2-40B4-BE49-F238E27FC236}">
                  <a16:creationId xmlns:a16="http://schemas.microsoft.com/office/drawing/2014/main" id="{B98431C2-DBFA-23F8-4764-3EA091AA7378}"/>
                </a:ext>
              </a:extLst>
            </p:cNvPr>
            <p:cNvSpPr txBox="1">
              <a:spLocks noChangeArrowheads="1"/>
            </p:cNvSpPr>
            <p:nvPr/>
          </p:nvSpPr>
          <p:spPr bwMode="auto">
            <a:xfrm>
              <a:off x="10092920" y="5743341"/>
              <a:ext cx="644728" cy="307777"/>
            </a:xfrm>
            <a:prstGeom prst="rect">
              <a:avLst/>
            </a:prstGeom>
            <a:noFill/>
            <a:ln>
              <a:noFill/>
            </a:ln>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APEX</a:t>
              </a:r>
            </a:p>
          </p:txBody>
        </p:sp>
      </p:grpSp>
      <p:sp>
        <p:nvSpPr>
          <p:cNvPr id="26" name="Rectangle 134">
            <a:extLst>
              <a:ext uri="{FF2B5EF4-FFF2-40B4-BE49-F238E27FC236}">
                <a16:creationId xmlns:a16="http://schemas.microsoft.com/office/drawing/2014/main" id="{676AAA2D-AE39-4576-125C-85F2B30264B4}"/>
              </a:ext>
            </a:extLst>
          </p:cNvPr>
          <p:cNvSpPr/>
          <p:nvPr/>
        </p:nvSpPr>
        <p:spPr>
          <a:xfrm>
            <a:off x="7694769" y="4512974"/>
            <a:ext cx="1480345" cy="1864088"/>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9pPr>
          </a:lstStyle>
          <a:p>
            <a:pPr algn="ctr" eaLnBrk="1" fontAlgn="auto" hangingPunct="1">
              <a:spcBef>
                <a:spcPts val="0"/>
              </a:spcBef>
              <a:spcAft>
                <a:spcPts val="0"/>
              </a:spcAft>
              <a:defRPr/>
            </a:pPr>
            <a:endParaRPr lang="en-US" altLang="ja-JP"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14205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9EF73-CCBC-0740-B229-A806DE10AA84}"/>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CE4A5EC4-12DD-E552-990C-24F8D4DD4BAB}"/>
              </a:ext>
            </a:extLst>
          </p:cNvPr>
          <p:cNvSpPr>
            <a:spLocks noGrp="1"/>
          </p:cNvSpPr>
          <p:nvPr>
            <p:ph type="title"/>
          </p:nvPr>
        </p:nvSpPr>
        <p:spPr>
          <a:xfrm>
            <a:off x="1237546" y="684811"/>
            <a:ext cx="16539466" cy="1037260"/>
          </a:xfrm>
        </p:spPr>
        <p:txBody>
          <a:bodyPr>
            <a:normAutofit fontScale="90000"/>
          </a:bodyPr>
          <a:lstStyle/>
          <a:p>
            <a:r>
              <a:rPr kumimoji="1" lang="en-US" altLang="zh-TW"/>
              <a:t>8-1-9-1. </a:t>
            </a:r>
            <a:r>
              <a:rPr kumimoji="1" lang="zh-TW" altLang="en-US"/>
              <a:t>書類出力</a:t>
            </a:r>
            <a:r>
              <a:rPr kumimoji="1" lang="en-US" altLang="zh-TW"/>
              <a:t>_</a:t>
            </a:r>
            <a:r>
              <a:rPr kumimoji="1" lang="zh-TW" altLang="en-US"/>
              <a:t>書類出力機能</a:t>
            </a:r>
            <a:br>
              <a:rPr kumimoji="1" lang="en-US" altLang="zh-TW"/>
            </a:br>
            <a:r>
              <a:rPr kumimoji="1" lang="ja-JP" altLang="en-US" sz="3600"/>
              <a:t>（パターン</a:t>
            </a:r>
            <a:r>
              <a:rPr kumimoji="1" lang="en-US" altLang="ja-JP" sz="3600"/>
              <a:t>4 </a:t>
            </a:r>
            <a:r>
              <a:rPr kumimoji="1" lang="ja-JP" altLang="en-US" sz="3600"/>
              <a:t>印刷会社等外部への一部ファイル送付、事前承認済みリクエスト</a:t>
            </a:r>
            <a:r>
              <a:rPr kumimoji="1" lang="en-US" altLang="ja-JP" sz="3600"/>
              <a:t>URL</a:t>
            </a:r>
            <a:r>
              <a:rPr kumimoji="1" lang="ja-JP" altLang="en-US" sz="3600"/>
              <a:t>からのダウンロード）</a:t>
            </a:r>
            <a:endParaRPr kumimoji="1" lang="ja-JP" altLang="en-US" dirty="0"/>
          </a:p>
        </p:txBody>
      </p:sp>
      <p:sp>
        <p:nvSpPr>
          <p:cNvPr id="2" name="正方形/長方形 1">
            <a:extLst>
              <a:ext uri="{FF2B5EF4-FFF2-40B4-BE49-F238E27FC236}">
                <a16:creationId xmlns:a16="http://schemas.microsoft.com/office/drawing/2014/main" id="{82E599B5-6035-AB35-49B8-FFDC825BFE9C}"/>
              </a:ext>
            </a:extLst>
          </p:cNvPr>
          <p:cNvSpPr/>
          <p:nvPr/>
        </p:nvSpPr>
        <p:spPr>
          <a:xfrm>
            <a:off x="6919058" y="2932103"/>
            <a:ext cx="7038728" cy="4881105"/>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9pPr>
          </a:lstStyle>
          <a:p>
            <a:pPr algn="r"/>
            <a:r>
              <a:rPr kumimoji="1" lang="zh-TW" altLang="en-US" sz="1600" dirty="0">
                <a:solidFill>
                  <a:schemeClr val="tx1"/>
                </a:solidFill>
                <a:latin typeface="Meiryo UI" panose="020B0604030504040204" pitchFamily="34" charset="-128"/>
                <a:ea typeface="Meiryo UI" panose="020B0604030504040204" pitchFamily="34" charset="-128"/>
              </a:rPr>
              <a:t>書類出力</a:t>
            </a:r>
            <a:r>
              <a:rPr kumimoji="1" lang="en-US" altLang="zh-TW" sz="1600" dirty="0">
                <a:solidFill>
                  <a:schemeClr val="tx1"/>
                </a:solidFill>
                <a:latin typeface="Meiryo UI" panose="020B0604030504040204" pitchFamily="34" charset="-128"/>
                <a:ea typeface="Meiryo UI" panose="020B0604030504040204" pitchFamily="34" charset="-128"/>
              </a:rPr>
              <a:t>_</a:t>
            </a:r>
            <a:r>
              <a:rPr kumimoji="1" lang="zh-TW" altLang="en-US" sz="1600" dirty="0">
                <a:solidFill>
                  <a:schemeClr val="tx1"/>
                </a:solidFill>
                <a:latin typeface="Meiryo UI" panose="020B0604030504040204" pitchFamily="34" charset="-128"/>
                <a:ea typeface="Meiryo UI" panose="020B0604030504040204" pitchFamily="34" charset="-128"/>
              </a:rPr>
              <a:t>書類出力機能</a:t>
            </a:r>
            <a:endParaRPr kumimoji="1" lang="ja-JP" altLang="en-US" sz="1600" dirty="0">
              <a:solidFill>
                <a:schemeClr val="tx1"/>
              </a:solidFill>
              <a:latin typeface="Meiryo UI" panose="020B0604030504040204" pitchFamily="34" charset="-128"/>
              <a:ea typeface="Meiryo UI" panose="020B0604030504040204" pitchFamily="34" charset="-128"/>
            </a:endParaRPr>
          </a:p>
        </p:txBody>
      </p:sp>
      <p:sp>
        <p:nvSpPr>
          <p:cNvPr id="4" name="TextBox 12">
            <a:extLst>
              <a:ext uri="{FF2B5EF4-FFF2-40B4-BE49-F238E27FC236}">
                <a16:creationId xmlns:a16="http://schemas.microsoft.com/office/drawing/2014/main" id="{F2B47A7C-1157-CFDC-8FF9-6CB9E6CA34A4}"/>
              </a:ext>
            </a:extLst>
          </p:cNvPr>
          <p:cNvSpPr txBox="1">
            <a:spLocks noChangeArrowheads="1"/>
          </p:cNvSpPr>
          <p:nvPr/>
        </p:nvSpPr>
        <p:spPr bwMode="auto">
          <a:xfrm>
            <a:off x="2278467" y="5757526"/>
            <a:ext cx="664814" cy="276999"/>
          </a:xfrm>
          <a:prstGeom prst="rect">
            <a:avLst/>
          </a:prstGeom>
          <a:noFill/>
          <a:ln>
            <a:noFill/>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algn="ct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利用者</a:t>
            </a:r>
            <a:endParaRPr lang="en-US" altLang="en-US" sz="1200" dirty="0">
              <a:latin typeface="Meiryo UI" panose="020B0604030504040204" pitchFamily="34" charset="-128"/>
              <a:ea typeface="Meiryo UI" panose="020B0604030504040204" pitchFamily="34" charset="-128"/>
              <a:cs typeface="Arial" panose="020B0604020202020204" pitchFamily="34" charset="0"/>
            </a:endParaRPr>
          </a:p>
        </p:txBody>
      </p:sp>
      <p:pic>
        <p:nvPicPr>
          <p:cNvPr id="5" name="Graphic 23">
            <a:extLst>
              <a:ext uri="{FF2B5EF4-FFF2-40B4-BE49-F238E27FC236}">
                <a16:creationId xmlns:a16="http://schemas.microsoft.com/office/drawing/2014/main" id="{41161348-E154-63DF-93EC-44BF98BA3425}"/>
              </a:ext>
            </a:extLst>
          </p:cNvPr>
          <p:cNvPicPr>
            <a:picLocks noChangeAspect="1" noChangeArrowheads="1"/>
          </p:cNvPicPr>
          <p:nvPr/>
        </p:nvPicPr>
        <p:blipFill>
          <a:blip r:embed="rId2">
            <a:extLst>
              <a:ext uri="{96DAC541-7B7A-43D3-8B79-37D633B846F1}">
                <asvg:svgBlip xmlns:asvg="http://schemas.microsoft.com/office/drawing/2016/SVG/main" r:embed="rId3"/>
              </a:ext>
            </a:extLst>
          </a:blip>
          <a:srcRect/>
          <a:stretch/>
        </p:blipFill>
        <p:spPr bwMode="auto">
          <a:xfrm flipH="1">
            <a:off x="2375136" y="5185100"/>
            <a:ext cx="469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直線矢印コネクタ 5">
            <a:extLst>
              <a:ext uri="{FF2B5EF4-FFF2-40B4-BE49-F238E27FC236}">
                <a16:creationId xmlns:a16="http://schemas.microsoft.com/office/drawing/2014/main" id="{86614EEA-5DD7-E5C7-70B6-3D5D12C219D9}"/>
              </a:ext>
            </a:extLst>
          </p:cNvPr>
          <p:cNvCxnSpPr>
            <a:cxnSpLocks/>
          </p:cNvCxnSpPr>
          <p:nvPr/>
        </p:nvCxnSpPr>
        <p:spPr>
          <a:xfrm>
            <a:off x="2877120" y="5420050"/>
            <a:ext cx="84241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正方形/長方形 6">
            <a:extLst>
              <a:ext uri="{FF2B5EF4-FFF2-40B4-BE49-F238E27FC236}">
                <a16:creationId xmlns:a16="http://schemas.microsoft.com/office/drawing/2014/main" id="{C8B5E6EF-617A-E462-436E-9B9B6959BEEC}"/>
              </a:ext>
            </a:extLst>
          </p:cNvPr>
          <p:cNvSpPr/>
          <p:nvPr/>
        </p:nvSpPr>
        <p:spPr>
          <a:xfrm>
            <a:off x="3287125" y="2152805"/>
            <a:ext cx="10890554" cy="5819466"/>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9pPr>
          </a:lstStyle>
          <a:p>
            <a:pPr algn="ctr"/>
            <a:endParaRPr kumimoji="1" lang="ja-JP" altLang="en-US">
              <a:latin typeface="Meiryo UI" panose="020B0604030504040204" pitchFamily="34" charset="-128"/>
              <a:ea typeface="Meiryo UI" panose="020B0604030504040204" pitchFamily="34" charset="-128"/>
            </a:endParaRPr>
          </a:p>
        </p:txBody>
      </p:sp>
      <p:pic>
        <p:nvPicPr>
          <p:cNvPr id="8" name="OTag">
            <a:extLst>
              <a:ext uri="{FF2B5EF4-FFF2-40B4-BE49-F238E27FC236}">
                <a16:creationId xmlns:a16="http://schemas.microsoft.com/office/drawing/2014/main" id="{24AE4AB2-480B-81D5-1CF1-1AB0903649E5}"/>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03545" y="2152805"/>
            <a:ext cx="502920" cy="502920"/>
          </a:xfrm>
          <a:prstGeom prst="rect">
            <a:avLst/>
          </a:prstGeom>
        </p:spPr>
      </p:pic>
      <p:cxnSp>
        <p:nvCxnSpPr>
          <p:cNvPr id="9" name="直線矢印コネクタ 8">
            <a:extLst>
              <a:ext uri="{FF2B5EF4-FFF2-40B4-BE49-F238E27FC236}">
                <a16:creationId xmlns:a16="http://schemas.microsoft.com/office/drawing/2014/main" id="{1BFA13AD-10E1-F09C-1D9C-B3ABB52FB7F2}"/>
              </a:ext>
            </a:extLst>
          </p:cNvPr>
          <p:cNvCxnSpPr>
            <a:cxnSpLocks/>
          </p:cNvCxnSpPr>
          <p:nvPr/>
        </p:nvCxnSpPr>
        <p:spPr>
          <a:xfrm>
            <a:off x="6504587" y="5420050"/>
            <a:ext cx="11725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円/楕円 26">
            <a:extLst>
              <a:ext uri="{FF2B5EF4-FFF2-40B4-BE49-F238E27FC236}">
                <a16:creationId xmlns:a16="http://schemas.microsoft.com/office/drawing/2014/main" id="{5E3E3CEB-126D-2891-1263-4A650F5F7BE6}"/>
              </a:ext>
            </a:extLst>
          </p:cNvPr>
          <p:cNvSpPr/>
          <p:nvPr/>
        </p:nvSpPr>
        <p:spPr>
          <a:xfrm>
            <a:off x="3810634" y="4118143"/>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9pPr>
          </a:lstStyle>
          <a:p>
            <a:pPr algn="ctr"/>
            <a:r>
              <a:rPr kumimoji="1" lang="en-US" altLang="ja-JP" sz="1600" dirty="0"/>
              <a:t>1</a:t>
            </a:r>
          </a:p>
        </p:txBody>
      </p:sp>
      <p:sp>
        <p:nvSpPr>
          <p:cNvPr id="11" name="TextBox 12">
            <a:extLst>
              <a:ext uri="{FF2B5EF4-FFF2-40B4-BE49-F238E27FC236}">
                <a16:creationId xmlns:a16="http://schemas.microsoft.com/office/drawing/2014/main" id="{92D600E5-EDBD-47DB-967A-88936E4DB760}"/>
              </a:ext>
            </a:extLst>
          </p:cNvPr>
          <p:cNvSpPr txBox="1">
            <a:spLocks noChangeArrowheads="1"/>
          </p:cNvSpPr>
          <p:nvPr/>
        </p:nvSpPr>
        <p:spPr bwMode="auto">
          <a:xfrm>
            <a:off x="3810634" y="2265765"/>
            <a:ext cx="513281" cy="307777"/>
          </a:xfrm>
          <a:prstGeom prst="rect">
            <a:avLst/>
          </a:prstGeom>
          <a:noFill/>
          <a:ln>
            <a:noFill/>
          </a:ln>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OCI</a:t>
            </a:r>
          </a:p>
        </p:txBody>
      </p:sp>
      <p:sp>
        <p:nvSpPr>
          <p:cNvPr id="12" name="Rectangle 134">
            <a:extLst>
              <a:ext uri="{FF2B5EF4-FFF2-40B4-BE49-F238E27FC236}">
                <a16:creationId xmlns:a16="http://schemas.microsoft.com/office/drawing/2014/main" id="{DAAC3221-E71E-09D7-414A-56FA4F2A94B4}"/>
              </a:ext>
            </a:extLst>
          </p:cNvPr>
          <p:cNvSpPr/>
          <p:nvPr/>
        </p:nvSpPr>
        <p:spPr>
          <a:xfrm>
            <a:off x="3835124" y="4564076"/>
            <a:ext cx="2654608" cy="1864088"/>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9pPr>
          </a:lstStyle>
          <a:p>
            <a:pPr algn="ctr" eaLnBrk="1" fontAlgn="auto" hangingPunct="1">
              <a:spcBef>
                <a:spcPts val="0"/>
              </a:spcBef>
              <a:spcAft>
                <a:spcPts val="0"/>
              </a:spcAft>
              <a:defRPr/>
            </a:pPr>
            <a:endParaRPr lang="en-US" altLang="ja-JP" sz="1200" dirty="0">
              <a:solidFill>
                <a:schemeClr val="tx1"/>
              </a:solidFill>
              <a:latin typeface="Arial" panose="020B0604020202020204" pitchFamily="34" charset="0"/>
              <a:cs typeface="Arial" panose="020B0604020202020204" pitchFamily="34" charset="0"/>
            </a:endParaRPr>
          </a:p>
        </p:txBody>
      </p:sp>
      <p:sp>
        <p:nvSpPr>
          <p:cNvPr id="13" name="TextBox 20">
            <a:extLst>
              <a:ext uri="{FF2B5EF4-FFF2-40B4-BE49-F238E27FC236}">
                <a16:creationId xmlns:a16="http://schemas.microsoft.com/office/drawing/2014/main" id="{9C90EA06-3F8B-FA08-72B0-4998A8EC98FF}"/>
              </a:ext>
            </a:extLst>
          </p:cNvPr>
          <p:cNvSpPr txBox="1">
            <a:spLocks noChangeArrowheads="1"/>
          </p:cNvSpPr>
          <p:nvPr/>
        </p:nvSpPr>
        <p:spPr bwMode="auto">
          <a:xfrm>
            <a:off x="4104778" y="4860243"/>
            <a:ext cx="227062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algn="ctr" eaLnBrk="1" hangingPunct="1"/>
            <a:r>
              <a:rPr lang="ja-JP" altLang="en-US" sz="1600" dirty="0">
                <a:latin typeface="Arial" panose="020B0604020202020204" pitchFamily="34" charset="0"/>
                <a:ea typeface="Meiryo UI" panose="020B0604030504040204" pitchFamily="34" charset="-128"/>
                <a:cs typeface="Arial" panose="020B0604020202020204" pitchFamily="34" charset="0"/>
              </a:rPr>
              <a:t>連携機能</a:t>
            </a:r>
            <a:endParaRPr lang="en-US" altLang="ja-JP" sz="1600" dirty="0">
              <a:latin typeface="Arial" panose="020B0604020202020204" pitchFamily="34" charset="0"/>
              <a:ea typeface="Meiryo UI" panose="020B0604030504040204" pitchFamily="34" charset="-128"/>
              <a:cs typeface="Arial" panose="020B0604020202020204" pitchFamily="34" charset="0"/>
            </a:endParaRPr>
          </a:p>
          <a:p>
            <a:pPr algn="ctr" eaLnBrk="1" hangingPunct="1"/>
            <a:endParaRPr lang="en-US" altLang="ja-JP" sz="1100" dirty="0">
              <a:latin typeface="Arial" panose="020B0604020202020204" pitchFamily="34" charset="0"/>
              <a:ea typeface="Meiryo UI" panose="020B0604030504040204" pitchFamily="34" charset="-128"/>
              <a:cs typeface="Arial" panose="020B0604020202020204" pitchFamily="34" charset="0"/>
            </a:endParaRPr>
          </a:p>
          <a:p>
            <a:pPr algn="ctr"/>
            <a:r>
              <a:rPr lang="ja-JP" altLang="en-US" sz="1100" dirty="0"/>
              <a:t>ラベルや書類を出力する機能</a:t>
            </a:r>
            <a:endParaRPr lang="ja-JP" altLang="ja-JP" sz="1100" dirty="0"/>
          </a:p>
          <a:p>
            <a:pPr algn="ctr" eaLnBrk="1" hangingPunct="1"/>
            <a:endParaRPr lang="en-US" altLang="ja-JP" sz="1600" dirty="0">
              <a:latin typeface="Arial" panose="020B0604020202020204" pitchFamily="34" charset="0"/>
              <a:ea typeface="Meiryo UI" panose="020B0604030504040204" pitchFamily="34" charset="-128"/>
              <a:cs typeface="Arial" panose="020B0604020202020204" pitchFamily="34" charset="0"/>
            </a:endParaRPr>
          </a:p>
          <a:p>
            <a:pPr algn="ctr" eaLnBrk="1" hangingPunct="1"/>
            <a:endParaRPr lang="en-US" altLang="ja-JP" sz="1600" dirty="0">
              <a:latin typeface="Arial" panose="020B0604020202020204" pitchFamily="34" charset="0"/>
              <a:ea typeface="Meiryo UI" panose="020B0604030504040204" pitchFamily="34" charset="-128"/>
              <a:cs typeface="Arial" panose="020B0604020202020204" pitchFamily="34" charset="0"/>
            </a:endParaRPr>
          </a:p>
        </p:txBody>
      </p:sp>
      <p:sp>
        <p:nvSpPr>
          <p:cNvPr id="14" name="TextBox 20">
            <a:extLst>
              <a:ext uri="{FF2B5EF4-FFF2-40B4-BE49-F238E27FC236}">
                <a16:creationId xmlns:a16="http://schemas.microsoft.com/office/drawing/2014/main" id="{096ABE75-9657-A9A2-1974-3327399CCFD4}"/>
              </a:ext>
            </a:extLst>
          </p:cNvPr>
          <p:cNvSpPr txBox="1">
            <a:spLocks noChangeArrowheads="1"/>
          </p:cNvSpPr>
          <p:nvPr/>
        </p:nvSpPr>
        <p:spPr bwMode="auto">
          <a:xfrm>
            <a:off x="3900801" y="5615819"/>
            <a:ext cx="27926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eaLnBrk="1" hangingPunct="1"/>
            <a:r>
              <a:rPr lang="ja-JP" altLang="en-US" sz="1200" dirty="0">
                <a:latin typeface="Arial" panose="020B0604020202020204" pitchFamily="34" charset="0"/>
                <a:ea typeface="Meiryo UI" panose="020B0604030504040204" pitchFamily="34" charset="-128"/>
                <a:cs typeface="Arial" panose="020B0604020202020204" pitchFamily="34" charset="0"/>
              </a:rPr>
              <a:t>例</a:t>
            </a:r>
            <a:endParaRPr lang="en-US" altLang="ja-JP" sz="1200" dirty="0">
              <a:latin typeface="Arial" panose="020B0604020202020204" pitchFamily="34" charset="0"/>
              <a:ea typeface="Meiryo UI" panose="020B0604030504040204" pitchFamily="34" charset="-128"/>
              <a:cs typeface="Arial" panose="020B0604020202020204" pitchFamily="34" charset="0"/>
            </a:endParaRPr>
          </a:p>
          <a:p>
            <a:pPr marL="285750" indent="-285750" eaLnBrk="1" hangingPunct="1">
              <a:buFont typeface="Arial" panose="020B0604020202020204" pitchFamily="34" charset="0"/>
              <a:buChar char="•"/>
            </a:pPr>
            <a:r>
              <a:rPr lang="ja-JP" altLang="en-US" sz="1200" dirty="0">
                <a:latin typeface="Meiryo UI" panose="020B0604030504040204" pitchFamily="34" charset="-128"/>
                <a:ea typeface="Meiryo UI" panose="020B0604030504040204" pitchFamily="34" charset="-128"/>
                <a:cs typeface="Amazon Ember" panose="020B0603020204020204" pitchFamily="34" charset="0"/>
              </a:rPr>
              <a:t>申請・届出</a:t>
            </a:r>
            <a:r>
              <a:rPr lang="en-US" altLang="ja-JP" sz="12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200" dirty="0">
                <a:latin typeface="Meiryo UI" panose="020B0604030504040204" pitchFamily="34" charset="-128"/>
                <a:ea typeface="Meiryo UI" panose="020B0604030504040204" pitchFamily="34" charset="-128"/>
                <a:cs typeface="Amazon Ember" panose="020B0603020204020204" pitchFamily="34" charset="0"/>
              </a:rPr>
              <a:t>ステータス管理機能</a:t>
            </a:r>
            <a:endParaRPr lang="en-US" altLang="ja-JP" sz="12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a:buFont typeface="Arial" panose="020B0604020202020204" pitchFamily="34" charset="0"/>
              <a:buChar char="•"/>
            </a:pPr>
            <a:r>
              <a:rPr lang="ja-JP" altLang="en-US" sz="1200" dirty="0">
                <a:latin typeface="Meiryo UI" panose="020B0604030504040204" pitchFamily="34" charset="-128"/>
                <a:ea typeface="Meiryo UI" panose="020B0604030504040204" pitchFamily="34" charset="-128"/>
                <a:cs typeface="Amazon Ember" panose="020B0603020204020204" pitchFamily="34" charset="0"/>
              </a:rPr>
              <a:t>申請・届出</a:t>
            </a:r>
            <a:r>
              <a:rPr lang="en-US" altLang="ja-JP" sz="12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200" dirty="0">
                <a:latin typeface="Meiryo UI" panose="020B0604030504040204" pitchFamily="34" charset="-128"/>
                <a:ea typeface="Meiryo UI" panose="020B0604030504040204" pitchFamily="34" charset="-128"/>
                <a:cs typeface="Amazon Ember" panose="020B0603020204020204" pitchFamily="34" charset="0"/>
              </a:rPr>
              <a:t>電子決済機能</a:t>
            </a:r>
          </a:p>
        </p:txBody>
      </p:sp>
      <p:sp>
        <p:nvSpPr>
          <p:cNvPr id="15" name="円/楕円 26">
            <a:extLst>
              <a:ext uri="{FF2B5EF4-FFF2-40B4-BE49-F238E27FC236}">
                <a16:creationId xmlns:a16="http://schemas.microsoft.com/office/drawing/2014/main" id="{47E96BED-BE68-F7E8-DFC3-D0640D396C02}"/>
              </a:ext>
            </a:extLst>
          </p:cNvPr>
          <p:cNvSpPr/>
          <p:nvPr/>
        </p:nvSpPr>
        <p:spPr>
          <a:xfrm>
            <a:off x="7656062" y="4118711"/>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9pPr>
          </a:lstStyle>
          <a:p>
            <a:pPr algn="ctr"/>
            <a:r>
              <a:rPr kumimoji="1" lang="en-US" altLang="ja-JP" sz="1600" dirty="0"/>
              <a:t>2</a:t>
            </a:r>
          </a:p>
        </p:txBody>
      </p:sp>
      <p:sp>
        <p:nvSpPr>
          <p:cNvPr id="16" name="TextBox 12">
            <a:extLst>
              <a:ext uri="{FF2B5EF4-FFF2-40B4-BE49-F238E27FC236}">
                <a16:creationId xmlns:a16="http://schemas.microsoft.com/office/drawing/2014/main" id="{3E2BB141-99C1-4E0D-01EA-3508E4F51241}"/>
              </a:ext>
            </a:extLst>
          </p:cNvPr>
          <p:cNvSpPr txBox="1">
            <a:spLocks noChangeArrowheads="1"/>
          </p:cNvSpPr>
          <p:nvPr/>
        </p:nvSpPr>
        <p:spPr bwMode="auto">
          <a:xfrm>
            <a:off x="14927708" y="5689043"/>
            <a:ext cx="664814" cy="461665"/>
          </a:xfrm>
          <a:prstGeom prst="rect">
            <a:avLst/>
          </a:prstGeom>
          <a:noFill/>
          <a:ln>
            <a:noFill/>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algn="ct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利用者</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algn="ctr" eaLnBrk="1" hangingPunct="1"/>
            <a:r>
              <a:rPr lang="en-US" altLang="ja-JP" sz="1200" dirty="0">
                <a:latin typeface="Meiryo UI" panose="020B0604030504040204" pitchFamily="34" charset="-128"/>
                <a:ea typeface="Meiryo UI" panose="020B0604030504040204" pitchFamily="34" charset="-128"/>
                <a:cs typeface="Arial" panose="020B0604020202020204" pitchFamily="34" charset="0"/>
              </a:rPr>
              <a:t>(</a:t>
            </a:r>
            <a:r>
              <a:rPr lang="ja-JP" altLang="en-US" sz="1200" dirty="0">
                <a:latin typeface="Meiryo UI" panose="020B0604030504040204" pitchFamily="34" charset="-128"/>
                <a:ea typeface="Meiryo UI" panose="020B0604030504040204" pitchFamily="34" charset="-128"/>
                <a:cs typeface="Arial" panose="020B0604020202020204" pitchFamily="34" charset="0"/>
              </a:rPr>
              <a:t>職員</a:t>
            </a:r>
            <a:r>
              <a:rPr lang="en-US" altLang="ja-JP" sz="1200" dirty="0">
                <a:latin typeface="Meiryo UI" panose="020B0604030504040204" pitchFamily="34" charset="-128"/>
                <a:ea typeface="Meiryo UI" panose="020B0604030504040204" pitchFamily="34" charset="-128"/>
                <a:cs typeface="Arial" panose="020B0604020202020204" pitchFamily="34" charset="0"/>
              </a:rPr>
              <a:t>)</a:t>
            </a:r>
            <a:endParaRPr lang="en-US" altLang="en-US" sz="1200" dirty="0">
              <a:latin typeface="Meiryo UI" panose="020B0604030504040204" pitchFamily="34" charset="-128"/>
              <a:ea typeface="Meiryo UI" panose="020B0604030504040204" pitchFamily="34" charset="-128"/>
              <a:cs typeface="Arial" panose="020B0604020202020204" pitchFamily="34" charset="0"/>
            </a:endParaRPr>
          </a:p>
        </p:txBody>
      </p:sp>
      <p:pic>
        <p:nvPicPr>
          <p:cNvPr id="17" name="Graphic 23">
            <a:extLst>
              <a:ext uri="{FF2B5EF4-FFF2-40B4-BE49-F238E27FC236}">
                <a16:creationId xmlns:a16="http://schemas.microsoft.com/office/drawing/2014/main" id="{DE8D68D8-2C44-67A6-9B79-944384849313}"/>
              </a:ext>
            </a:extLst>
          </p:cNvPr>
          <p:cNvPicPr>
            <a:picLocks noChangeAspect="1" noChangeArrowheads="1"/>
          </p:cNvPicPr>
          <p:nvPr/>
        </p:nvPicPr>
        <p:blipFill>
          <a:blip r:embed="rId2">
            <a:extLst>
              <a:ext uri="{96DAC541-7B7A-43D3-8B79-37D633B846F1}">
                <asvg:svgBlip xmlns:asvg="http://schemas.microsoft.com/office/drawing/2016/SVG/main" r:embed="rId3"/>
              </a:ext>
            </a:extLst>
          </a:blip>
          <a:srcRect/>
          <a:stretch/>
        </p:blipFill>
        <p:spPr bwMode="auto">
          <a:xfrm flipH="1">
            <a:off x="15024377" y="5116617"/>
            <a:ext cx="469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2">
            <a:extLst>
              <a:ext uri="{FF2B5EF4-FFF2-40B4-BE49-F238E27FC236}">
                <a16:creationId xmlns:a16="http://schemas.microsoft.com/office/drawing/2014/main" id="{D898B7E6-4B96-0704-CC9E-C5B87AF4A0D6}"/>
              </a:ext>
            </a:extLst>
          </p:cNvPr>
          <p:cNvSpPr txBox="1">
            <a:spLocks noChangeArrowheads="1"/>
          </p:cNvSpPr>
          <p:nvPr/>
        </p:nvSpPr>
        <p:spPr bwMode="auto">
          <a:xfrm>
            <a:off x="14898795" y="7260341"/>
            <a:ext cx="823401" cy="276999"/>
          </a:xfrm>
          <a:prstGeom prst="rect">
            <a:avLst/>
          </a:prstGeom>
          <a:noFill/>
          <a:ln>
            <a:noFill/>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algn="ctr" eaLnBrk="1" hangingPunct="1"/>
            <a:r>
              <a:rPr lang="ja-JP" altLang="en-US" sz="1200" dirty="0">
                <a:latin typeface="+mj-lt"/>
                <a:ea typeface="Meiryo UI" panose="020B0604030504040204" pitchFamily="34" charset="-128"/>
                <a:cs typeface="Arial" panose="020B0604020202020204" pitchFamily="34" charset="0"/>
              </a:rPr>
              <a:t>印刷業者</a:t>
            </a:r>
            <a:endParaRPr lang="en-US" altLang="en-US" sz="1200" dirty="0">
              <a:latin typeface="+mj-lt"/>
              <a:ea typeface="Meiryo UI" panose="020B0604030504040204" pitchFamily="34" charset="-128"/>
              <a:cs typeface="Arial" panose="020B0604020202020204" pitchFamily="34" charset="0"/>
            </a:endParaRPr>
          </a:p>
        </p:txBody>
      </p:sp>
      <p:pic>
        <p:nvPicPr>
          <p:cNvPr id="19" name="Graphic 23">
            <a:extLst>
              <a:ext uri="{FF2B5EF4-FFF2-40B4-BE49-F238E27FC236}">
                <a16:creationId xmlns:a16="http://schemas.microsoft.com/office/drawing/2014/main" id="{C04C2952-F3E4-6210-C847-CBC918820605}"/>
              </a:ext>
            </a:extLst>
          </p:cNvPr>
          <p:cNvPicPr>
            <a:picLocks noChangeAspect="1" noChangeArrowheads="1"/>
          </p:cNvPicPr>
          <p:nvPr/>
        </p:nvPicPr>
        <p:blipFill>
          <a:blip r:embed="rId2">
            <a:extLst>
              <a:ext uri="{96DAC541-7B7A-43D3-8B79-37D633B846F1}">
                <asvg:svgBlip xmlns:asvg="http://schemas.microsoft.com/office/drawing/2016/SVG/main" r:embed="rId3"/>
              </a:ext>
            </a:extLst>
          </a:blip>
          <a:srcRect/>
          <a:stretch/>
        </p:blipFill>
        <p:spPr bwMode="auto">
          <a:xfrm flipH="1">
            <a:off x="15075675" y="6703957"/>
            <a:ext cx="469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raphic 50">
            <a:extLst>
              <a:ext uri="{FF2B5EF4-FFF2-40B4-BE49-F238E27FC236}">
                <a16:creationId xmlns:a16="http://schemas.microsoft.com/office/drawing/2014/main" id="{E94378D8-2825-4A25-CE1E-CAFB70754D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34197" y="6519077"/>
            <a:ext cx="457186" cy="45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Graphic 16">
            <a:extLst>
              <a:ext uri="{FF2B5EF4-FFF2-40B4-BE49-F238E27FC236}">
                <a16:creationId xmlns:a16="http://schemas.microsoft.com/office/drawing/2014/main" id="{C9DDBA3A-FFD0-D89E-DCE9-24A809E3A7F5}"/>
              </a:ext>
            </a:extLst>
          </p:cNvPr>
          <p:cNvPicPr>
            <a:picLocks noChangeAspect="1" noChangeArrowheads="1"/>
          </p:cNvPicPr>
          <p:nvPr/>
        </p:nvPicPr>
        <p:blipFill>
          <a:blip r:embed="rId6">
            <a:extLst>
              <a:ext uri="{96DAC541-7B7A-43D3-8B79-37D633B846F1}">
                <asvg:svgBlip xmlns:asvg="http://schemas.microsoft.com/office/drawing/2016/SVG/main" r:embed="rId7"/>
              </a:ext>
            </a:extLst>
          </a:blip>
          <a:srcRect/>
          <a:stretch/>
        </p:blipFill>
        <p:spPr bwMode="auto">
          <a:xfrm>
            <a:off x="14622086" y="642544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グループ化 21">
            <a:extLst>
              <a:ext uri="{FF2B5EF4-FFF2-40B4-BE49-F238E27FC236}">
                <a16:creationId xmlns:a16="http://schemas.microsoft.com/office/drawing/2014/main" id="{4F1847BC-2451-9A83-DF34-6A4C3D8A82B4}"/>
              </a:ext>
            </a:extLst>
          </p:cNvPr>
          <p:cNvGrpSpPr/>
          <p:nvPr/>
        </p:nvGrpSpPr>
        <p:grpSpPr>
          <a:xfrm>
            <a:off x="9625373" y="6821502"/>
            <a:ext cx="1430200" cy="716070"/>
            <a:chOff x="8511961" y="3081136"/>
            <a:chExt cx="1430200" cy="716070"/>
          </a:xfrm>
        </p:grpSpPr>
        <p:grpSp>
          <p:nvGrpSpPr>
            <p:cNvPr id="56" name="Graphic 3">
              <a:extLst>
                <a:ext uri="{FF2B5EF4-FFF2-40B4-BE49-F238E27FC236}">
                  <a16:creationId xmlns:a16="http://schemas.microsoft.com/office/drawing/2014/main" id="{72358DA0-5D90-38B4-90FA-5C65BC2E5DBB}"/>
                </a:ext>
              </a:extLst>
            </p:cNvPr>
            <p:cNvGrpSpPr/>
            <p:nvPr/>
          </p:nvGrpSpPr>
          <p:grpSpPr>
            <a:xfrm>
              <a:off x="8861914" y="3081136"/>
              <a:ext cx="612742" cy="430463"/>
              <a:chOff x="4722795" y="3859576"/>
              <a:chExt cx="513347" cy="352868"/>
            </a:xfrm>
          </p:grpSpPr>
          <p:grpSp>
            <p:nvGrpSpPr>
              <p:cNvPr id="58" name="Graphic 3">
                <a:extLst>
                  <a:ext uri="{FF2B5EF4-FFF2-40B4-BE49-F238E27FC236}">
                    <a16:creationId xmlns:a16="http://schemas.microsoft.com/office/drawing/2014/main" id="{2C73D820-FA95-C97F-C6C9-E3401B4F51F0}"/>
                  </a:ext>
                </a:extLst>
              </p:cNvPr>
              <p:cNvGrpSpPr/>
              <p:nvPr/>
            </p:nvGrpSpPr>
            <p:grpSpPr>
              <a:xfrm>
                <a:off x="4722795" y="3859576"/>
                <a:ext cx="513347" cy="352868"/>
                <a:chOff x="4722795" y="3859576"/>
                <a:chExt cx="513347" cy="352868"/>
              </a:xfrm>
              <a:solidFill>
                <a:srgbClr val="FFFFFF"/>
              </a:solidFill>
            </p:grpSpPr>
            <p:sp>
              <p:nvSpPr>
                <p:cNvPr id="66" name="Freeform: Shape 581">
                  <a:extLst>
                    <a:ext uri="{FF2B5EF4-FFF2-40B4-BE49-F238E27FC236}">
                      <a16:creationId xmlns:a16="http://schemas.microsoft.com/office/drawing/2014/main" id="{6C563E6D-3D87-947F-9987-BF1ED520FE4B}"/>
                    </a:ext>
                  </a:extLst>
                </p:cNvPr>
                <p:cNvSpPr/>
                <p:nvPr/>
              </p:nvSpPr>
              <p:spPr>
                <a:xfrm>
                  <a:off x="4727005" y="3863779"/>
                  <a:ext cx="504941" cy="344475"/>
                </a:xfrm>
                <a:custGeom>
                  <a:avLst/>
                  <a:gdLst>
                    <a:gd name="connsiteX0" fmla="*/ 350353 w 504941"/>
                    <a:gd name="connsiteY0" fmla="*/ 344475 h 344475"/>
                    <a:gd name="connsiteX1" fmla="*/ 350353 w 504941"/>
                    <a:gd name="connsiteY1" fmla="*/ 310870 h 344475"/>
                    <a:gd name="connsiteX2" fmla="*/ 64694 w 504941"/>
                    <a:gd name="connsiteY2" fmla="*/ 310870 h 344475"/>
                    <a:gd name="connsiteX3" fmla="*/ 64694 w 504941"/>
                    <a:gd name="connsiteY3" fmla="*/ 153754 h 344475"/>
                    <a:gd name="connsiteX4" fmla="*/ 0 w 504941"/>
                    <a:gd name="connsiteY4" fmla="*/ 77297 h 344475"/>
                    <a:gd name="connsiteX5" fmla="*/ 77297 w 504941"/>
                    <a:gd name="connsiteY5" fmla="*/ 0 h 344475"/>
                    <a:gd name="connsiteX6" fmla="*/ 145348 w 504941"/>
                    <a:gd name="connsiteY6" fmla="*/ 42011 h 344475"/>
                    <a:gd name="connsiteX7" fmla="*/ 440253 w 504941"/>
                    <a:gd name="connsiteY7" fmla="*/ 42011 h 344475"/>
                    <a:gd name="connsiteX8" fmla="*/ 440253 w 504941"/>
                    <a:gd name="connsiteY8" fmla="*/ 189881 h 344475"/>
                    <a:gd name="connsiteX9" fmla="*/ 504941 w 504941"/>
                    <a:gd name="connsiteY9" fmla="*/ 189881 h 344475"/>
                    <a:gd name="connsiteX10" fmla="*/ 504941 w 504941"/>
                    <a:gd name="connsiteY10" fmla="*/ 344475 h 344475"/>
                    <a:gd name="connsiteX11" fmla="*/ 350353 w 504941"/>
                    <a:gd name="connsiteY11" fmla="*/ 344475 h 34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941" h="344475">
                      <a:moveTo>
                        <a:pt x="350353" y="344475"/>
                      </a:moveTo>
                      <a:lnTo>
                        <a:pt x="350353" y="310870"/>
                      </a:lnTo>
                      <a:lnTo>
                        <a:pt x="64694" y="310870"/>
                      </a:lnTo>
                      <a:lnTo>
                        <a:pt x="64694" y="153754"/>
                      </a:lnTo>
                      <a:cubicBezTo>
                        <a:pt x="27727" y="147876"/>
                        <a:pt x="0" y="115946"/>
                        <a:pt x="0" y="77297"/>
                      </a:cubicBezTo>
                      <a:cubicBezTo>
                        <a:pt x="0" y="34452"/>
                        <a:pt x="34445" y="0"/>
                        <a:pt x="77297" y="0"/>
                      </a:cubicBezTo>
                      <a:cubicBezTo>
                        <a:pt x="105859" y="0"/>
                        <a:pt x="132745" y="15965"/>
                        <a:pt x="145348" y="42011"/>
                      </a:cubicBezTo>
                      <a:lnTo>
                        <a:pt x="440253" y="42011"/>
                      </a:lnTo>
                      <a:lnTo>
                        <a:pt x="440253" y="189881"/>
                      </a:lnTo>
                      <a:lnTo>
                        <a:pt x="504941" y="189881"/>
                      </a:lnTo>
                      <a:lnTo>
                        <a:pt x="504941" y="344475"/>
                      </a:lnTo>
                      <a:lnTo>
                        <a:pt x="350353" y="344475"/>
                      </a:lnTo>
                      <a:close/>
                    </a:path>
                  </a:pathLst>
                </a:custGeom>
                <a:solidFill>
                  <a:srgbClr val="FFFFFF"/>
                </a:solidFill>
                <a:ln w="6417" cap="flat">
                  <a:noFill/>
                  <a:prstDash val="solid"/>
                  <a:miter/>
                </a:ln>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9pPr>
                </a:lstStyle>
                <a:p>
                  <a:endParaRPr lang="en-US">
                    <a:latin typeface="+mj-lt"/>
                  </a:endParaRPr>
                </a:p>
              </p:txBody>
            </p:sp>
            <p:sp>
              <p:nvSpPr>
                <p:cNvPr id="67" name="Freeform: Shape 582">
                  <a:extLst>
                    <a:ext uri="{FF2B5EF4-FFF2-40B4-BE49-F238E27FC236}">
                      <a16:creationId xmlns:a16="http://schemas.microsoft.com/office/drawing/2014/main" id="{A7510774-0AA8-CF51-4155-22858975EA0F}"/>
                    </a:ext>
                  </a:extLst>
                </p:cNvPr>
                <p:cNvSpPr/>
                <p:nvPr/>
              </p:nvSpPr>
              <p:spPr>
                <a:xfrm>
                  <a:off x="4722795" y="3859576"/>
                  <a:ext cx="513347" cy="352868"/>
                </a:xfrm>
                <a:custGeom>
                  <a:avLst/>
                  <a:gdLst>
                    <a:gd name="connsiteX0" fmla="*/ 81494 w 513347"/>
                    <a:gd name="connsiteY0" fmla="*/ 8400 h 352868"/>
                    <a:gd name="connsiteX1" fmla="*/ 147029 w 513347"/>
                    <a:gd name="connsiteY1" fmla="*/ 50411 h 352868"/>
                    <a:gd name="connsiteX2" fmla="*/ 440253 w 513347"/>
                    <a:gd name="connsiteY2" fmla="*/ 50411 h 352868"/>
                    <a:gd name="connsiteX3" fmla="*/ 440253 w 513347"/>
                    <a:gd name="connsiteY3" fmla="*/ 198280 h 352868"/>
                    <a:gd name="connsiteX4" fmla="*/ 504948 w 513347"/>
                    <a:gd name="connsiteY4" fmla="*/ 198280 h 352868"/>
                    <a:gd name="connsiteX5" fmla="*/ 504948 w 513347"/>
                    <a:gd name="connsiteY5" fmla="*/ 344469 h 352868"/>
                    <a:gd name="connsiteX6" fmla="*/ 358753 w 513347"/>
                    <a:gd name="connsiteY6" fmla="*/ 344469 h 352868"/>
                    <a:gd name="connsiteX7" fmla="*/ 358753 w 513347"/>
                    <a:gd name="connsiteY7" fmla="*/ 310864 h 352868"/>
                    <a:gd name="connsiteX8" fmla="*/ 73094 w 513347"/>
                    <a:gd name="connsiteY8" fmla="*/ 310864 h 352868"/>
                    <a:gd name="connsiteX9" fmla="*/ 73094 w 513347"/>
                    <a:gd name="connsiteY9" fmla="*/ 153747 h 352868"/>
                    <a:gd name="connsiteX10" fmla="*/ 8400 w 513347"/>
                    <a:gd name="connsiteY10" fmla="*/ 81494 h 352868"/>
                    <a:gd name="connsiteX11" fmla="*/ 81494 w 513347"/>
                    <a:gd name="connsiteY11" fmla="*/ 8400 h 352868"/>
                    <a:gd name="connsiteX12" fmla="*/ 81494 w 513347"/>
                    <a:gd name="connsiteY12" fmla="*/ 0 h 352868"/>
                    <a:gd name="connsiteX13" fmla="*/ 0 w 513347"/>
                    <a:gd name="connsiteY13" fmla="*/ 81494 h 352868"/>
                    <a:gd name="connsiteX14" fmla="*/ 64694 w 513347"/>
                    <a:gd name="connsiteY14" fmla="*/ 161313 h 352868"/>
                    <a:gd name="connsiteX15" fmla="*/ 64694 w 513347"/>
                    <a:gd name="connsiteY15" fmla="*/ 310864 h 352868"/>
                    <a:gd name="connsiteX16" fmla="*/ 64694 w 513347"/>
                    <a:gd name="connsiteY16" fmla="*/ 319264 h 352868"/>
                    <a:gd name="connsiteX17" fmla="*/ 73094 w 513347"/>
                    <a:gd name="connsiteY17" fmla="*/ 319264 h 352868"/>
                    <a:gd name="connsiteX18" fmla="*/ 350353 w 513347"/>
                    <a:gd name="connsiteY18" fmla="*/ 319264 h 352868"/>
                    <a:gd name="connsiteX19" fmla="*/ 350353 w 513347"/>
                    <a:gd name="connsiteY19" fmla="*/ 344469 h 352868"/>
                    <a:gd name="connsiteX20" fmla="*/ 350353 w 513347"/>
                    <a:gd name="connsiteY20" fmla="*/ 352869 h 352868"/>
                    <a:gd name="connsiteX21" fmla="*/ 358753 w 513347"/>
                    <a:gd name="connsiteY21" fmla="*/ 352869 h 352868"/>
                    <a:gd name="connsiteX22" fmla="*/ 504948 w 513347"/>
                    <a:gd name="connsiteY22" fmla="*/ 352869 h 352868"/>
                    <a:gd name="connsiteX23" fmla="*/ 513347 w 513347"/>
                    <a:gd name="connsiteY23" fmla="*/ 352869 h 352868"/>
                    <a:gd name="connsiteX24" fmla="*/ 513347 w 513347"/>
                    <a:gd name="connsiteY24" fmla="*/ 344469 h 352868"/>
                    <a:gd name="connsiteX25" fmla="*/ 513347 w 513347"/>
                    <a:gd name="connsiteY25" fmla="*/ 198280 h 352868"/>
                    <a:gd name="connsiteX26" fmla="*/ 513347 w 513347"/>
                    <a:gd name="connsiteY26" fmla="*/ 189874 h 352868"/>
                    <a:gd name="connsiteX27" fmla="*/ 504948 w 513347"/>
                    <a:gd name="connsiteY27" fmla="*/ 189874 h 352868"/>
                    <a:gd name="connsiteX28" fmla="*/ 448653 w 513347"/>
                    <a:gd name="connsiteY28" fmla="*/ 189874 h 352868"/>
                    <a:gd name="connsiteX29" fmla="*/ 448653 w 513347"/>
                    <a:gd name="connsiteY29" fmla="*/ 50411 h 352868"/>
                    <a:gd name="connsiteX30" fmla="*/ 448653 w 513347"/>
                    <a:gd name="connsiteY30" fmla="*/ 42005 h 352868"/>
                    <a:gd name="connsiteX31" fmla="*/ 440253 w 513347"/>
                    <a:gd name="connsiteY31" fmla="*/ 42005 h 352868"/>
                    <a:gd name="connsiteX32" fmla="*/ 152073 w 513347"/>
                    <a:gd name="connsiteY32" fmla="*/ 42005 h 352868"/>
                    <a:gd name="connsiteX33" fmla="*/ 81494 w 513347"/>
                    <a:gd name="connsiteY33" fmla="*/ 0 h 35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13347" h="352868">
                      <a:moveTo>
                        <a:pt x="81494" y="8400"/>
                      </a:moveTo>
                      <a:cubicBezTo>
                        <a:pt x="110902" y="8400"/>
                        <a:pt x="135267" y="25205"/>
                        <a:pt x="147029" y="50411"/>
                      </a:cubicBezTo>
                      <a:lnTo>
                        <a:pt x="440253" y="50411"/>
                      </a:lnTo>
                      <a:lnTo>
                        <a:pt x="440253" y="198280"/>
                      </a:lnTo>
                      <a:lnTo>
                        <a:pt x="504948" y="198280"/>
                      </a:lnTo>
                      <a:lnTo>
                        <a:pt x="504948" y="344469"/>
                      </a:lnTo>
                      <a:lnTo>
                        <a:pt x="358753" y="344469"/>
                      </a:lnTo>
                      <a:lnTo>
                        <a:pt x="358753" y="310864"/>
                      </a:lnTo>
                      <a:lnTo>
                        <a:pt x="73094" y="310864"/>
                      </a:lnTo>
                      <a:lnTo>
                        <a:pt x="73094" y="153747"/>
                      </a:lnTo>
                      <a:cubicBezTo>
                        <a:pt x="36967" y="149551"/>
                        <a:pt x="8400" y="118461"/>
                        <a:pt x="8400" y="81494"/>
                      </a:cubicBezTo>
                      <a:cubicBezTo>
                        <a:pt x="8400" y="41164"/>
                        <a:pt x="41171" y="8400"/>
                        <a:pt x="81494" y="8400"/>
                      </a:cubicBezTo>
                      <a:close/>
                      <a:moveTo>
                        <a:pt x="81494" y="0"/>
                      </a:moveTo>
                      <a:cubicBezTo>
                        <a:pt x="36127" y="0"/>
                        <a:pt x="0" y="36127"/>
                        <a:pt x="0" y="81494"/>
                      </a:cubicBezTo>
                      <a:cubicBezTo>
                        <a:pt x="0" y="120142"/>
                        <a:pt x="26887" y="153747"/>
                        <a:pt x="64694" y="161313"/>
                      </a:cubicBezTo>
                      <a:lnTo>
                        <a:pt x="64694" y="310864"/>
                      </a:lnTo>
                      <a:lnTo>
                        <a:pt x="64694" y="319264"/>
                      </a:lnTo>
                      <a:lnTo>
                        <a:pt x="73094" y="319264"/>
                      </a:lnTo>
                      <a:lnTo>
                        <a:pt x="350353" y="319264"/>
                      </a:lnTo>
                      <a:lnTo>
                        <a:pt x="350353" y="344469"/>
                      </a:lnTo>
                      <a:lnTo>
                        <a:pt x="350353" y="352869"/>
                      </a:lnTo>
                      <a:lnTo>
                        <a:pt x="358753" y="352869"/>
                      </a:lnTo>
                      <a:lnTo>
                        <a:pt x="504948" y="352869"/>
                      </a:lnTo>
                      <a:lnTo>
                        <a:pt x="513347" y="352869"/>
                      </a:lnTo>
                      <a:lnTo>
                        <a:pt x="513347" y="344469"/>
                      </a:lnTo>
                      <a:lnTo>
                        <a:pt x="513347" y="198280"/>
                      </a:lnTo>
                      <a:lnTo>
                        <a:pt x="513347" y="189874"/>
                      </a:lnTo>
                      <a:lnTo>
                        <a:pt x="504948" y="189874"/>
                      </a:lnTo>
                      <a:lnTo>
                        <a:pt x="448653" y="189874"/>
                      </a:lnTo>
                      <a:lnTo>
                        <a:pt x="448653" y="50411"/>
                      </a:lnTo>
                      <a:lnTo>
                        <a:pt x="448653" y="42005"/>
                      </a:lnTo>
                      <a:lnTo>
                        <a:pt x="440253" y="42005"/>
                      </a:lnTo>
                      <a:lnTo>
                        <a:pt x="152073" y="42005"/>
                      </a:lnTo>
                      <a:cubicBezTo>
                        <a:pt x="137789" y="15959"/>
                        <a:pt x="110902" y="0"/>
                        <a:pt x="81494" y="0"/>
                      </a:cubicBezTo>
                      <a:close/>
                    </a:path>
                  </a:pathLst>
                </a:custGeom>
                <a:solidFill>
                  <a:srgbClr val="FFFFFF"/>
                </a:solidFill>
                <a:ln w="6417" cap="flat">
                  <a:noFill/>
                  <a:prstDash val="solid"/>
                  <a:miter/>
                </a:ln>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9pPr>
                </a:lstStyle>
                <a:p>
                  <a:endParaRPr lang="en-US">
                    <a:latin typeface="+mj-lt"/>
                  </a:endParaRPr>
                </a:p>
              </p:txBody>
            </p:sp>
          </p:grpSp>
          <p:grpSp>
            <p:nvGrpSpPr>
              <p:cNvPr id="59" name="Graphic 3">
                <a:extLst>
                  <a:ext uri="{FF2B5EF4-FFF2-40B4-BE49-F238E27FC236}">
                    <a16:creationId xmlns:a16="http://schemas.microsoft.com/office/drawing/2014/main" id="{DBE891DF-9003-3F63-4D9D-0D3E4B227C39}"/>
                  </a:ext>
                </a:extLst>
              </p:cNvPr>
              <p:cNvGrpSpPr/>
              <p:nvPr/>
            </p:nvGrpSpPr>
            <p:grpSpPr>
              <a:xfrm>
                <a:off x="4731195" y="3867975"/>
                <a:ext cx="496547" cy="336069"/>
                <a:chOff x="4731195" y="3867975"/>
                <a:chExt cx="496547" cy="336069"/>
              </a:xfrm>
              <a:solidFill>
                <a:srgbClr val="2D5967"/>
              </a:solidFill>
            </p:grpSpPr>
            <p:sp>
              <p:nvSpPr>
                <p:cNvPr id="60" name="Freeform: Shape 584">
                  <a:extLst>
                    <a:ext uri="{FF2B5EF4-FFF2-40B4-BE49-F238E27FC236}">
                      <a16:creationId xmlns:a16="http://schemas.microsoft.com/office/drawing/2014/main" id="{29972FC8-D6B3-F412-E800-91B9B4B2D5AC}"/>
                    </a:ext>
                  </a:extLst>
                </p:cNvPr>
                <p:cNvSpPr/>
                <p:nvPr/>
              </p:nvSpPr>
              <p:spPr>
                <a:xfrm>
                  <a:off x="4877390" y="3909986"/>
                  <a:ext cx="285658" cy="157950"/>
                </a:xfrm>
                <a:custGeom>
                  <a:avLst/>
                  <a:gdLst>
                    <a:gd name="connsiteX0" fmla="*/ 253728 w 285658"/>
                    <a:gd name="connsiteY0" fmla="*/ 16799 h 157950"/>
                    <a:gd name="connsiteX1" fmla="*/ 102496 w 285658"/>
                    <a:gd name="connsiteY1" fmla="*/ 136948 h 157950"/>
                    <a:gd name="connsiteX2" fmla="*/ 7559 w 285658"/>
                    <a:gd name="connsiteY2" fmla="*/ 61332 h 157950"/>
                    <a:gd name="connsiteX3" fmla="*/ 0 w 285658"/>
                    <a:gd name="connsiteY3" fmla="*/ 76450 h 157950"/>
                    <a:gd name="connsiteX4" fmla="*/ 102496 w 285658"/>
                    <a:gd name="connsiteY4" fmla="*/ 157950 h 157950"/>
                    <a:gd name="connsiteX5" fmla="*/ 268853 w 285658"/>
                    <a:gd name="connsiteY5" fmla="*/ 25205 h 157950"/>
                    <a:gd name="connsiteX6" fmla="*/ 268853 w 285658"/>
                    <a:gd name="connsiteY6" fmla="*/ 135267 h 157950"/>
                    <a:gd name="connsiteX7" fmla="*/ 285659 w 285658"/>
                    <a:gd name="connsiteY7" fmla="*/ 135267 h 157950"/>
                    <a:gd name="connsiteX8" fmla="*/ 285659 w 285658"/>
                    <a:gd name="connsiteY8" fmla="*/ 0 h 157950"/>
                    <a:gd name="connsiteX9" fmla="*/ 6718 w 285658"/>
                    <a:gd name="connsiteY9" fmla="*/ 0 h 157950"/>
                    <a:gd name="connsiteX10" fmla="*/ 11762 w 285658"/>
                    <a:gd name="connsiteY10" fmla="*/ 16799 h 157950"/>
                    <a:gd name="connsiteX11" fmla="*/ 253728 w 285658"/>
                    <a:gd name="connsiteY11" fmla="*/ 16799 h 15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658" h="157950">
                      <a:moveTo>
                        <a:pt x="253728" y="16799"/>
                      </a:moveTo>
                      <a:lnTo>
                        <a:pt x="102496" y="136948"/>
                      </a:lnTo>
                      <a:lnTo>
                        <a:pt x="7559" y="61332"/>
                      </a:lnTo>
                      <a:cubicBezTo>
                        <a:pt x="5878" y="66369"/>
                        <a:pt x="3356" y="71413"/>
                        <a:pt x="0" y="76450"/>
                      </a:cubicBezTo>
                      <a:lnTo>
                        <a:pt x="102496" y="157950"/>
                      </a:lnTo>
                      <a:lnTo>
                        <a:pt x="268853" y="25205"/>
                      </a:lnTo>
                      <a:lnTo>
                        <a:pt x="268853" y="135267"/>
                      </a:lnTo>
                      <a:lnTo>
                        <a:pt x="285659" y="135267"/>
                      </a:lnTo>
                      <a:lnTo>
                        <a:pt x="285659" y="0"/>
                      </a:lnTo>
                      <a:lnTo>
                        <a:pt x="6718" y="0"/>
                      </a:lnTo>
                      <a:cubicBezTo>
                        <a:pt x="8400" y="5037"/>
                        <a:pt x="10081" y="10921"/>
                        <a:pt x="11762" y="16799"/>
                      </a:cubicBezTo>
                      <a:lnTo>
                        <a:pt x="253728" y="16799"/>
                      </a:lnTo>
                      <a:close/>
                    </a:path>
                  </a:pathLst>
                </a:custGeom>
                <a:solidFill>
                  <a:srgbClr val="2D5967"/>
                </a:solidFill>
                <a:ln w="6417" cap="flat">
                  <a:noFill/>
                  <a:prstDash val="solid"/>
                  <a:miter/>
                </a:ln>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9pPr>
                </a:lstStyle>
                <a:p>
                  <a:endParaRPr lang="en-US">
                    <a:latin typeface="+mj-lt"/>
                  </a:endParaRPr>
                </a:p>
              </p:txBody>
            </p:sp>
            <p:sp>
              <p:nvSpPr>
                <p:cNvPr id="61" name="Freeform: Shape 585">
                  <a:extLst>
                    <a:ext uri="{FF2B5EF4-FFF2-40B4-BE49-F238E27FC236}">
                      <a16:creationId xmlns:a16="http://schemas.microsoft.com/office/drawing/2014/main" id="{E5535ED9-2F08-BE7B-97FB-1A625B08868D}"/>
                    </a:ext>
                  </a:extLst>
                </p:cNvPr>
                <p:cNvSpPr/>
                <p:nvPr/>
              </p:nvSpPr>
              <p:spPr>
                <a:xfrm>
                  <a:off x="4795889" y="4025926"/>
                  <a:ext cx="273057" cy="144513"/>
                </a:xfrm>
                <a:custGeom>
                  <a:avLst/>
                  <a:gdLst>
                    <a:gd name="connsiteX0" fmla="*/ 16806 w 273057"/>
                    <a:gd name="connsiteY0" fmla="*/ 127708 h 144513"/>
                    <a:gd name="connsiteX1" fmla="*/ 16806 w 273057"/>
                    <a:gd name="connsiteY1" fmla="*/ 0 h 144513"/>
                    <a:gd name="connsiteX2" fmla="*/ 8406 w 273057"/>
                    <a:gd name="connsiteY2" fmla="*/ 0 h 144513"/>
                    <a:gd name="connsiteX3" fmla="*/ 0 w 273057"/>
                    <a:gd name="connsiteY3" fmla="*/ 0 h 144513"/>
                    <a:gd name="connsiteX4" fmla="*/ 0 w 273057"/>
                    <a:gd name="connsiteY4" fmla="*/ 144514 h 144513"/>
                    <a:gd name="connsiteX5" fmla="*/ 273056 w 273057"/>
                    <a:gd name="connsiteY5" fmla="*/ 144514 h 144513"/>
                    <a:gd name="connsiteX6" fmla="*/ 273056 w 273057"/>
                    <a:gd name="connsiteY6" fmla="*/ 127708 h 144513"/>
                    <a:gd name="connsiteX7" fmla="*/ 16806 w 273057"/>
                    <a:gd name="connsiteY7" fmla="*/ 127708 h 144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3057" h="144513">
                      <a:moveTo>
                        <a:pt x="16806" y="127708"/>
                      </a:moveTo>
                      <a:lnTo>
                        <a:pt x="16806" y="0"/>
                      </a:lnTo>
                      <a:cubicBezTo>
                        <a:pt x="14284" y="0"/>
                        <a:pt x="10922" y="0"/>
                        <a:pt x="8406" y="0"/>
                      </a:cubicBezTo>
                      <a:cubicBezTo>
                        <a:pt x="5884" y="0"/>
                        <a:pt x="2522" y="0"/>
                        <a:pt x="0" y="0"/>
                      </a:cubicBezTo>
                      <a:lnTo>
                        <a:pt x="0" y="144514"/>
                      </a:lnTo>
                      <a:lnTo>
                        <a:pt x="273056" y="144514"/>
                      </a:lnTo>
                      <a:lnTo>
                        <a:pt x="273056" y="127708"/>
                      </a:lnTo>
                      <a:cubicBezTo>
                        <a:pt x="273897" y="127708"/>
                        <a:pt x="16806" y="127708"/>
                        <a:pt x="16806" y="127708"/>
                      </a:cubicBezTo>
                      <a:close/>
                    </a:path>
                  </a:pathLst>
                </a:custGeom>
                <a:solidFill>
                  <a:srgbClr val="2D5967"/>
                </a:solidFill>
                <a:ln w="6417" cap="flat">
                  <a:noFill/>
                  <a:prstDash val="solid"/>
                  <a:miter/>
                </a:ln>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9pPr>
                </a:lstStyle>
                <a:p>
                  <a:endParaRPr lang="en-US">
                    <a:latin typeface="+mj-lt"/>
                  </a:endParaRPr>
                </a:p>
              </p:txBody>
            </p:sp>
            <p:sp>
              <p:nvSpPr>
                <p:cNvPr id="62" name="Freeform: Shape 586">
                  <a:extLst>
                    <a:ext uri="{FF2B5EF4-FFF2-40B4-BE49-F238E27FC236}">
                      <a16:creationId xmlns:a16="http://schemas.microsoft.com/office/drawing/2014/main" id="{5B195D8D-9E88-EBB5-9AD1-D232D6E2F018}"/>
                    </a:ext>
                  </a:extLst>
                </p:cNvPr>
                <p:cNvSpPr/>
                <p:nvPr/>
              </p:nvSpPr>
              <p:spPr>
                <a:xfrm>
                  <a:off x="4731195" y="3867975"/>
                  <a:ext cx="146194" cy="146188"/>
                </a:xfrm>
                <a:custGeom>
                  <a:avLst/>
                  <a:gdLst>
                    <a:gd name="connsiteX0" fmla="*/ 146195 w 146194"/>
                    <a:gd name="connsiteY0" fmla="*/ 73094 h 146188"/>
                    <a:gd name="connsiteX1" fmla="*/ 73094 w 146194"/>
                    <a:gd name="connsiteY1" fmla="*/ 0 h 146188"/>
                    <a:gd name="connsiteX2" fmla="*/ 0 w 146194"/>
                    <a:gd name="connsiteY2" fmla="*/ 73094 h 146188"/>
                    <a:gd name="connsiteX3" fmla="*/ 73094 w 146194"/>
                    <a:gd name="connsiteY3" fmla="*/ 146188 h 146188"/>
                    <a:gd name="connsiteX4" fmla="*/ 146195 w 146194"/>
                    <a:gd name="connsiteY4" fmla="*/ 73094 h 146188"/>
                    <a:gd name="connsiteX5" fmla="*/ 73094 w 146194"/>
                    <a:gd name="connsiteY5" fmla="*/ 16806 h 146188"/>
                    <a:gd name="connsiteX6" fmla="*/ 129389 w 146194"/>
                    <a:gd name="connsiteY6" fmla="*/ 73094 h 146188"/>
                    <a:gd name="connsiteX7" fmla="*/ 73094 w 146194"/>
                    <a:gd name="connsiteY7" fmla="*/ 129389 h 146188"/>
                    <a:gd name="connsiteX8" fmla="*/ 16805 w 146194"/>
                    <a:gd name="connsiteY8" fmla="*/ 73094 h 146188"/>
                    <a:gd name="connsiteX9" fmla="*/ 73094 w 146194"/>
                    <a:gd name="connsiteY9" fmla="*/ 16806 h 14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194" h="146188">
                      <a:moveTo>
                        <a:pt x="146195" y="73094"/>
                      </a:moveTo>
                      <a:cubicBezTo>
                        <a:pt x="146195" y="32764"/>
                        <a:pt x="113424" y="0"/>
                        <a:pt x="73094" y="0"/>
                      </a:cubicBezTo>
                      <a:cubicBezTo>
                        <a:pt x="32771" y="0"/>
                        <a:pt x="0" y="32764"/>
                        <a:pt x="0" y="73094"/>
                      </a:cubicBezTo>
                      <a:cubicBezTo>
                        <a:pt x="0" y="113424"/>
                        <a:pt x="32771" y="146188"/>
                        <a:pt x="73094" y="146188"/>
                      </a:cubicBezTo>
                      <a:cubicBezTo>
                        <a:pt x="113424" y="146188"/>
                        <a:pt x="146195" y="113424"/>
                        <a:pt x="146195" y="73094"/>
                      </a:cubicBezTo>
                      <a:close/>
                      <a:moveTo>
                        <a:pt x="73094" y="16806"/>
                      </a:moveTo>
                      <a:cubicBezTo>
                        <a:pt x="104184" y="16806"/>
                        <a:pt x="129389" y="42011"/>
                        <a:pt x="129389" y="73094"/>
                      </a:cubicBezTo>
                      <a:cubicBezTo>
                        <a:pt x="129389" y="104184"/>
                        <a:pt x="104184" y="129389"/>
                        <a:pt x="73094" y="129389"/>
                      </a:cubicBezTo>
                      <a:cubicBezTo>
                        <a:pt x="42011" y="129389"/>
                        <a:pt x="16805" y="104184"/>
                        <a:pt x="16805" y="73094"/>
                      </a:cubicBezTo>
                      <a:cubicBezTo>
                        <a:pt x="16805" y="42011"/>
                        <a:pt x="42011" y="16806"/>
                        <a:pt x="73094" y="16806"/>
                      </a:cubicBezTo>
                      <a:close/>
                    </a:path>
                  </a:pathLst>
                </a:custGeom>
                <a:solidFill>
                  <a:srgbClr val="2D5967"/>
                </a:solidFill>
                <a:ln w="6417" cap="flat">
                  <a:noFill/>
                  <a:prstDash val="solid"/>
                  <a:miter/>
                </a:ln>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9pPr>
                </a:lstStyle>
                <a:p>
                  <a:endParaRPr lang="en-US">
                    <a:latin typeface="+mj-lt"/>
                  </a:endParaRPr>
                </a:p>
              </p:txBody>
            </p:sp>
            <p:sp>
              <p:nvSpPr>
                <p:cNvPr id="63" name="Freeform: Shape 587">
                  <a:extLst>
                    <a:ext uri="{FF2B5EF4-FFF2-40B4-BE49-F238E27FC236}">
                      <a16:creationId xmlns:a16="http://schemas.microsoft.com/office/drawing/2014/main" id="{55D9F0C9-AC36-E75F-B0E2-2975181D4AD7}"/>
                    </a:ext>
                  </a:extLst>
                </p:cNvPr>
                <p:cNvSpPr/>
                <p:nvPr/>
              </p:nvSpPr>
              <p:spPr>
                <a:xfrm>
                  <a:off x="4765647" y="3899065"/>
                  <a:ext cx="82334" cy="83175"/>
                </a:xfrm>
                <a:custGeom>
                  <a:avLst/>
                  <a:gdLst>
                    <a:gd name="connsiteX0" fmla="*/ 20162 w 82334"/>
                    <a:gd name="connsiteY0" fmla="*/ 77291 h 83175"/>
                    <a:gd name="connsiteX1" fmla="*/ 41164 w 82334"/>
                    <a:gd name="connsiteY1" fmla="*/ 83175 h 83175"/>
                    <a:gd name="connsiteX2" fmla="*/ 52926 w 82334"/>
                    <a:gd name="connsiteY2" fmla="*/ 81494 h 83175"/>
                    <a:gd name="connsiteX3" fmla="*/ 63848 w 82334"/>
                    <a:gd name="connsiteY3" fmla="*/ 76457 h 83175"/>
                    <a:gd name="connsiteX4" fmla="*/ 59651 w 82334"/>
                    <a:gd name="connsiteY4" fmla="*/ 69732 h 83175"/>
                    <a:gd name="connsiteX5" fmla="*/ 57970 w 82334"/>
                    <a:gd name="connsiteY5" fmla="*/ 69732 h 83175"/>
                    <a:gd name="connsiteX6" fmla="*/ 40323 w 82334"/>
                    <a:gd name="connsiteY6" fmla="*/ 74775 h 83175"/>
                    <a:gd name="connsiteX7" fmla="*/ 23524 w 82334"/>
                    <a:gd name="connsiteY7" fmla="*/ 70572 h 83175"/>
                    <a:gd name="connsiteX8" fmla="*/ 11762 w 82334"/>
                    <a:gd name="connsiteY8" fmla="*/ 58810 h 83175"/>
                    <a:gd name="connsiteX9" fmla="*/ 7559 w 82334"/>
                    <a:gd name="connsiteY9" fmla="*/ 42005 h 83175"/>
                    <a:gd name="connsiteX10" fmla="*/ 11762 w 82334"/>
                    <a:gd name="connsiteY10" fmla="*/ 25205 h 83175"/>
                    <a:gd name="connsiteX11" fmla="*/ 24365 w 82334"/>
                    <a:gd name="connsiteY11" fmla="*/ 13443 h 83175"/>
                    <a:gd name="connsiteX12" fmla="*/ 41164 w 82334"/>
                    <a:gd name="connsiteY12" fmla="*/ 9240 h 83175"/>
                    <a:gd name="connsiteX13" fmla="*/ 57970 w 82334"/>
                    <a:gd name="connsiteY13" fmla="*/ 13443 h 83175"/>
                    <a:gd name="connsiteX14" fmla="*/ 69732 w 82334"/>
                    <a:gd name="connsiteY14" fmla="*/ 25205 h 83175"/>
                    <a:gd name="connsiteX15" fmla="*/ 73935 w 82334"/>
                    <a:gd name="connsiteY15" fmla="*/ 42005 h 83175"/>
                    <a:gd name="connsiteX16" fmla="*/ 73935 w 82334"/>
                    <a:gd name="connsiteY16" fmla="*/ 46208 h 83175"/>
                    <a:gd name="connsiteX17" fmla="*/ 72254 w 82334"/>
                    <a:gd name="connsiteY17" fmla="*/ 50411 h 83175"/>
                    <a:gd name="connsiteX18" fmla="*/ 68051 w 82334"/>
                    <a:gd name="connsiteY18" fmla="*/ 52086 h 83175"/>
                    <a:gd name="connsiteX19" fmla="*/ 63013 w 82334"/>
                    <a:gd name="connsiteY19" fmla="*/ 49570 h 83175"/>
                    <a:gd name="connsiteX20" fmla="*/ 62173 w 82334"/>
                    <a:gd name="connsiteY20" fmla="*/ 46208 h 83175"/>
                    <a:gd name="connsiteX21" fmla="*/ 62173 w 82334"/>
                    <a:gd name="connsiteY21" fmla="*/ 21002 h 83175"/>
                    <a:gd name="connsiteX22" fmla="*/ 52086 w 82334"/>
                    <a:gd name="connsiteY22" fmla="*/ 21002 h 83175"/>
                    <a:gd name="connsiteX23" fmla="*/ 52086 w 82334"/>
                    <a:gd name="connsiteY23" fmla="*/ 25205 h 83175"/>
                    <a:gd name="connsiteX24" fmla="*/ 38642 w 82334"/>
                    <a:gd name="connsiteY24" fmla="*/ 21002 h 83175"/>
                    <a:gd name="connsiteX25" fmla="*/ 27721 w 82334"/>
                    <a:gd name="connsiteY25" fmla="*/ 23524 h 83175"/>
                    <a:gd name="connsiteX26" fmla="*/ 19321 w 82334"/>
                    <a:gd name="connsiteY26" fmla="*/ 31924 h 83175"/>
                    <a:gd name="connsiteX27" fmla="*/ 15118 w 82334"/>
                    <a:gd name="connsiteY27" fmla="*/ 42845 h 83175"/>
                    <a:gd name="connsiteX28" fmla="*/ 18481 w 82334"/>
                    <a:gd name="connsiteY28" fmla="*/ 53767 h 83175"/>
                    <a:gd name="connsiteX29" fmla="*/ 26880 w 82334"/>
                    <a:gd name="connsiteY29" fmla="*/ 61332 h 83175"/>
                    <a:gd name="connsiteX30" fmla="*/ 37808 w 82334"/>
                    <a:gd name="connsiteY30" fmla="*/ 64688 h 83175"/>
                    <a:gd name="connsiteX31" fmla="*/ 47889 w 82334"/>
                    <a:gd name="connsiteY31" fmla="*/ 62173 h 83175"/>
                    <a:gd name="connsiteX32" fmla="*/ 55448 w 82334"/>
                    <a:gd name="connsiteY32" fmla="*/ 55448 h 83175"/>
                    <a:gd name="connsiteX33" fmla="*/ 60492 w 82334"/>
                    <a:gd name="connsiteY33" fmla="*/ 58810 h 83175"/>
                    <a:gd name="connsiteX34" fmla="*/ 69732 w 82334"/>
                    <a:gd name="connsiteY34" fmla="*/ 59651 h 83175"/>
                    <a:gd name="connsiteX35" fmla="*/ 72254 w 82334"/>
                    <a:gd name="connsiteY35" fmla="*/ 58810 h 83175"/>
                    <a:gd name="connsiteX36" fmla="*/ 80653 w 82334"/>
                    <a:gd name="connsiteY36" fmla="*/ 51251 h 83175"/>
                    <a:gd name="connsiteX37" fmla="*/ 82334 w 82334"/>
                    <a:gd name="connsiteY37" fmla="*/ 43686 h 83175"/>
                    <a:gd name="connsiteX38" fmla="*/ 82334 w 82334"/>
                    <a:gd name="connsiteY38" fmla="*/ 41164 h 83175"/>
                    <a:gd name="connsiteX39" fmla="*/ 76450 w 82334"/>
                    <a:gd name="connsiteY39" fmla="*/ 21002 h 83175"/>
                    <a:gd name="connsiteX40" fmla="*/ 61332 w 82334"/>
                    <a:gd name="connsiteY40" fmla="*/ 6718 h 83175"/>
                    <a:gd name="connsiteX41" fmla="*/ 41164 w 82334"/>
                    <a:gd name="connsiteY41" fmla="*/ 0 h 83175"/>
                    <a:gd name="connsiteX42" fmla="*/ 20162 w 82334"/>
                    <a:gd name="connsiteY42" fmla="*/ 5878 h 83175"/>
                    <a:gd name="connsiteX43" fmla="*/ 5037 w 82334"/>
                    <a:gd name="connsiteY43" fmla="*/ 21002 h 83175"/>
                    <a:gd name="connsiteX44" fmla="*/ 0 w 82334"/>
                    <a:gd name="connsiteY44" fmla="*/ 42005 h 83175"/>
                    <a:gd name="connsiteX45" fmla="*/ 5878 w 82334"/>
                    <a:gd name="connsiteY45" fmla="*/ 63013 h 83175"/>
                    <a:gd name="connsiteX46" fmla="*/ 20162 w 82334"/>
                    <a:gd name="connsiteY46" fmla="*/ 77291 h 83175"/>
                    <a:gd name="connsiteX47" fmla="*/ 50411 w 82334"/>
                    <a:gd name="connsiteY47" fmla="*/ 48729 h 83175"/>
                    <a:gd name="connsiteX48" fmla="*/ 45367 w 82334"/>
                    <a:gd name="connsiteY48" fmla="*/ 53767 h 83175"/>
                    <a:gd name="connsiteX49" fmla="*/ 38642 w 82334"/>
                    <a:gd name="connsiteY49" fmla="*/ 55448 h 83175"/>
                    <a:gd name="connsiteX50" fmla="*/ 32765 w 82334"/>
                    <a:gd name="connsiteY50" fmla="*/ 52926 h 83175"/>
                    <a:gd name="connsiteX51" fmla="*/ 27721 w 82334"/>
                    <a:gd name="connsiteY51" fmla="*/ 47889 h 83175"/>
                    <a:gd name="connsiteX52" fmla="*/ 26040 w 82334"/>
                    <a:gd name="connsiteY52" fmla="*/ 42005 h 83175"/>
                    <a:gd name="connsiteX53" fmla="*/ 27721 w 82334"/>
                    <a:gd name="connsiteY53" fmla="*/ 35286 h 83175"/>
                    <a:gd name="connsiteX54" fmla="*/ 32765 w 82334"/>
                    <a:gd name="connsiteY54" fmla="*/ 30242 h 83175"/>
                    <a:gd name="connsiteX55" fmla="*/ 39483 w 82334"/>
                    <a:gd name="connsiteY55" fmla="*/ 28561 h 83175"/>
                    <a:gd name="connsiteX56" fmla="*/ 46208 w 82334"/>
                    <a:gd name="connsiteY56" fmla="*/ 30242 h 83175"/>
                    <a:gd name="connsiteX57" fmla="*/ 51245 w 82334"/>
                    <a:gd name="connsiteY57" fmla="*/ 35286 h 83175"/>
                    <a:gd name="connsiteX58" fmla="*/ 52926 w 82334"/>
                    <a:gd name="connsiteY58" fmla="*/ 42005 h 83175"/>
                    <a:gd name="connsiteX59" fmla="*/ 50411 w 82334"/>
                    <a:gd name="connsiteY59" fmla="*/ 48729 h 8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82334" h="83175">
                      <a:moveTo>
                        <a:pt x="20162" y="77291"/>
                      </a:moveTo>
                      <a:cubicBezTo>
                        <a:pt x="26880" y="80653"/>
                        <a:pt x="33605" y="83175"/>
                        <a:pt x="41164" y="83175"/>
                      </a:cubicBezTo>
                      <a:cubicBezTo>
                        <a:pt x="45367" y="83175"/>
                        <a:pt x="49570" y="82334"/>
                        <a:pt x="52926" y="81494"/>
                      </a:cubicBezTo>
                      <a:cubicBezTo>
                        <a:pt x="57129" y="80653"/>
                        <a:pt x="60492" y="78131"/>
                        <a:pt x="63848" y="76457"/>
                      </a:cubicBezTo>
                      <a:lnTo>
                        <a:pt x="59651" y="69732"/>
                      </a:lnTo>
                      <a:lnTo>
                        <a:pt x="57970" y="69732"/>
                      </a:lnTo>
                      <a:cubicBezTo>
                        <a:pt x="52926" y="73094"/>
                        <a:pt x="47048" y="74775"/>
                        <a:pt x="40323" y="74775"/>
                      </a:cubicBezTo>
                      <a:cubicBezTo>
                        <a:pt x="34446" y="74775"/>
                        <a:pt x="28562" y="73094"/>
                        <a:pt x="23524" y="70572"/>
                      </a:cubicBezTo>
                      <a:cubicBezTo>
                        <a:pt x="18481" y="67210"/>
                        <a:pt x="14278" y="63854"/>
                        <a:pt x="11762" y="58810"/>
                      </a:cubicBezTo>
                      <a:cubicBezTo>
                        <a:pt x="9240" y="53767"/>
                        <a:pt x="7559" y="47889"/>
                        <a:pt x="7559" y="42005"/>
                      </a:cubicBezTo>
                      <a:cubicBezTo>
                        <a:pt x="7559" y="36127"/>
                        <a:pt x="9240" y="30242"/>
                        <a:pt x="11762" y="25205"/>
                      </a:cubicBezTo>
                      <a:cubicBezTo>
                        <a:pt x="15118" y="20162"/>
                        <a:pt x="19321" y="15959"/>
                        <a:pt x="24365" y="13443"/>
                      </a:cubicBezTo>
                      <a:cubicBezTo>
                        <a:pt x="29402" y="10921"/>
                        <a:pt x="35286" y="9240"/>
                        <a:pt x="41164" y="9240"/>
                      </a:cubicBezTo>
                      <a:cubicBezTo>
                        <a:pt x="47048" y="9240"/>
                        <a:pt x="52926" y="10921"/>
                        <a:pt x="57970" y="13443"/>
                      </a:cubicBezTo>
                      <a:cubicBezTo>
                        <a:pt x="63013" y="15959"/>
                        <a:pt x="67210" y="20162"/>
                        <a:pt x="69732" y="25205"/>
                      </a:cubicBezTo>
                      <a:cubicBezTo>
                        <a:pt x="73094" y="30242"/>
                        <a:pt x="73935" y="36127"/>
                        <a:pt x="73935" y="42005"/>
                      </a:cubicBezTo>
                      <a:lnTo>
                        <a:pt x="73935" y="46208"/>
                      </a:lnTo>
                      <a:cubicBezTo>
                        <a:pt x="73935" y="47889"/>
                        <a:pt x="73094" y="49570"/>
                        <a:pt x="72254" y="50411"/>
                      </a:cubicBezTo>
                      <a:cubicBezTo>
                        <a:pt x="71413" y="51251"/>
                        <a:pt x="69732" y="52086"/>
                        <a:pt x="68051" y="52086"/>
                      </a:cubicBezTo>
                      <a:cubicBezTo>
                        <a:pt x="66370" y="52086"/>
                        <a:pt x="64688" y="51251"/>
                        <a:pt x="63013" y="49570"/>
                      </a:cubicBezTo>
                      <a:cubicBezTo>
                        <a:pt x="62173" y="48729"/>
                        <a:pt x="62173" y="47048"/>
                        <a:pt x="62173" y="46208"/>
                      </a:cubicBezTo>
                      <a:lnTo>
                        <a:pt x="62173" y="21002"/>
                      </a:lnTo>
                      <a:lnTo>
                        <a:pt x="52086" y="21002"/>
                      </a:lnTo>
                      <a:lnTo>
                        <a:pt x="52086" y="25205"/>
                      </a:lnTo>
                      <a:cubicBezTo>
                        <a:pt x="47889" y="22684"/>
                        <a:pt x="43686" y="21002"/>
                        <a:pt x="38642" y="21002"/>
                      </a:cubicBezTo>
                      <a:cubicBezTo>
                        <a:pt x="34446" y="21002"/>
                        <a:pt x="31083" y="21843"/>
                        <a:pt x="27721" y="23524"/>
                      </a:cubicBezTo>
                      <a:cubicBezTo>
                        <a:pt x="24365" y="25205"/>
                        <a:pt x="21843" y="27721"/>
                        <a:pt x="19321" y="31924"/>
                      </a:cubicBezTo>
                      <a:cubicBezTo>
                        <a:pt x="16800" y="35286"/>
                        <a:pt x="15118" y="38649"/>
                        <a:pt x="15118" y="42845"/>
                      </a:cubicBezTo>
                      <a:cubicBezTo>
                        <a:pt x="15118" y="47048"/>
                        <a:pt x="15959" y="50411"/>
                        <a:pt x="18481" y="53767"/>
                      </a:cubicBezTo>
                      <a:cubicBezTo>
                        <a:pt x="20162" y="57129"/>
                        <a:pt x="23524" y="59651"/>
                        <a:pt x="26880" y="61332"/>
                      </a:cubicBezTo>
                      <a:cubicBezTo>
                        <a:pt x="30243" y="63013"/>
                        <a:pt x="34446" y="64688"/>
                        <a:pt x="37808" y="64688"/>
                      </a:cubicBezTo>
                      <a:cubicBezTo>
                        <a:pt x="41164" y="64688"/>
                        <a:pt x="44527" y="63854"/>
                        <a:pt x="47889" y="62173"/>
                      </a:cubicBezTo>
                      <a:cubicBezTo>
                        <a:pt x="51245" y="60492"/>
                        <a:pt x="53767" y="58810"/>
                        <a:pt x="55448" y="55448"/>
                      </a:cubicBezTo>
                      <a:cubicBezTo>
                        <a:pt x="57129" y="57129"/>
                        <a:pt x="58811" y="57970"/>
                        <a:pt x="60492" y="58810"/>
                      </a:cubicBezTo>
                      <a:cubicBezTo>
                        <a:pt x="63013" y="59651"/>
                        <a:pt x="66370" y="60492"/>
                        <a:pt x="69732" y="59651"/>
                      </a:cubicBezTo>
                      <a:cubicBezTo>
                        <a:pt x="70573" y="59651"/>
                        <a:pt x="71413" y="58810"/>
                        <a:pt x="72254" y="58810"/>
                      </a:cubicBezTo>
                      <a:cubicBezTo>
                        <a:pt x="75616" y="57129"/>
                        <a:pt x="78972" y="54607"/>
                        <a:pt x="80653" y="51251"/>
                      </a:cubicBezTo>
                      <a:cubicBezTo>
                        <a:pt x="81494" y="49570"/>
                        <a:pt x="82334" y="46208"/>
                        <a:pt x="82334" y="43686"/>
                      </a:cubicBezTo>
                      <a:lnTo>
                        <a:pt x="82334" y="41164"/>
                      </a:lnTo>
                      <a:cubicBezTo>
                        <a:pt x="82334" y="33605"/>
                        <a:pt x="79813" y="26880"/>
                        <a:pt x="76450" y="21002"/>
                      </a:cubicBezTo>
                      <a:cubicBezTo>
                        <a:pt x="73094" y="15118"/>
                        <a:pt x="68051" y="10081"/>
                        <a:pt x="61332" y="6718"/>
                      </a:cubicBezTo>
                      <a:cubicBezTo>
                        <a:pt x="55448" y="2515"/>
                        <a:pt x="48729" y="0"/>
                        <a:pt x="41164" y="0"/>
                      </a:cubicBezTo>
                      <a:cubicBezTo>
                        <a:pt x="33605" y="0"/>
                        <a:pt x="26880" y="2515"/>
                        <a:pt x="20162" y="5878"/>
                      </a:cubicBezTo>
                      <a:cubicBezTo>
                        <a:pt x="13437" y="10081"/>
                        <a:pt x="8400" y="14278"/>
                        <a:pt x="5037" y="21002"/>
                      </a:cubicBezTo>
                      <a:cubicBezTo>
                        <a:pt x="1675" y="27721"/>
                        <a:pt x="0" y="34445"/>
                        <a:pt x="0" y="42005"/>
                      </a:cubicBezTo>
                      <a:cubicBezTo>
                        <a:pt x="0" y="49570"/>
                        <a:pt x="1675" y="56289"/>
                        <a:pt x="5878" y="63013"/>
                      </a:cubicBezTo>
                      <a:cubicBezTo>
                        <a:pt x="9240" y="68891"/>
                        <a:pt x="14278" y="73935"/>
                        <a:pt x="20162" y="77291"/>
                      </a:cubicBezTo>
                      <a:close/>
                      <a:moveTo>
                        <a:pt x="50411" y="48729"/>
                      </a:moveTo>
                      <a:cubicBezTo>
                        <a:pt x="49570" y="50411"/>
                        <a:pt x="47889" y="52086"/>
                        <a:pt x="45367" y="53767"/>
                      </a:cubicBezTo>
                      <a:cubicBezTo>
                        <a:pt x="43686" y="54607"/>
                        <a:pt x="41164" y="55448"/>
                        <a:pt x="38642" y="55448"/>
                      </a:cubicBezTo>
                      <a:cubicBezTo>
                        <a:pt x="36127" y="55448"/>
                        <a:pt x="34446" y="54607"/>
                        <a:pt x="32765" y="52926"/>
                      </a:cubicBezTo>
                      <a:cubicBezTo>
                        <a:pt x="31083" y="51251"/>
                        <a:pt x="29402" y="50411"/>
                        <a:pt x="27721" y="47889"/>
                      </a:cubicBezTo>
                      <a:cubicBezTo>
                        <a:pt x="26880" y="46208"/>
                        <a:pt x="26040" y="44526"/>
                        <a:pt x="26040" y="42005"/>
                      </a:cubicBezTo>
                      <a:cubicBezTo>
                        <a:pt x="26040" y="39483"/>
                        <a:pt x="26880" y="37808"/>
                        <a:pt x="27721" y="35286"/>
                      </a:cubicBezTo>
                      <a:cubicBezTo>
                        <a:pt x="28562" y="32764"/>
                        <a:pt x="30243" y="31924"/>
                        <a:pt x="32765" y="30242"/>
                      </a:cubicBezTo>
                      <a:cubicBezTo>
                        <a:pt x="34446" y="29402"/>
                        <a:pt x="36968" y="28561"/>
                        <a:pt x="39483" y="28561"/>
                      </a:cubicBezTo>
                      <a:cubicBezTo>
                        <a:pt x="42005" y="28561"/>
                        <a:pt x="43686" y="29402"/>
                        <a:pt x="46208" y="30242"/>
                      </a:cubicBezTo>
                      <a:cubicBezTo>
                        <a:pt x="48729" y="31083"/>
                        <a:pt x="49570" y="32764"/>
                        <a:pt x="51245" y="35286"/>
                      </a:cubicBezTo>
                      <a:cubicBezTo>
                        <a:pt x="52086" y="36967"/>
                        <a:pt x="52926" y="39483"/>
                        <a:pt x="52926" y="42005"/>
                      </a:cubicBezTo>
                      <a:cubicBezTo>
                        <a:pt x="52086" y="44526"/>
                        <a:pt x="52086" y="46208"/>
                        <a:pt x="50411" y="48729"/>
                      </a:cubicBezTo>
                      <a:close/>
                    </a:path>
                  </a:pathLst>
                </a:custGeom>
                <a:solidFill>
                  <a:srgbClr val="2D5967"/>
                </a:solidFill>
                <a:ln w="6417" cap="flat">
                  <a:noFill/>
                  <a:prstDash val="solid"/>
                  <a:miter/>
                </a:ln>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9pPr>
                </a:lstStyle>
                <a:p>
                  <a:endParaRPr lang="en-US">
                    <a:latin typeface="+mj-lt"/>
                  </a:endParaRPr>
                </a:p>
              </p:txBody>
            </p:sp>
            <p:sp>
              <p:nvSpPr>
                <p:cNvPr id="64" name="Freeform: Shape 588">
                  <a:extLst>
                    <a:ext uri="{FF2B5EF4-FFF2-40B4-BE49-F238E27FC236}">
                      <a16:creationId xmlns:a16="http://schemas.microsoft.com/office/drawing/2014/main" id="{DB051895-BEA4-4E20-A5AC-94A550FD0DA6}"/>
                    </a:ext>
                  </a:extLst>
                </p:cNvPr>
                <p:cNvSpPr/>
                <p:nvPr/>
              </p:nvSpPr>
              <p:spPr>
                <a:xfrm>
                  <a:off x="5081548" y="4057856"/>
                  <a:ext cx="146194" cy="146188"/>
                </a:xfrm>
                <a:custGeom>
                  <a:avLst/>
                  <a:gdLst>
                    <a:gd name="connsiteX0" fmla="*/ 0 w 146194"/>
                    <a:gd name="connsiteY0" fmla="*/ 0 h 146188"/>
                    <a:gd name="connsiteX1" fmla="*/ 0 w 146194"/>
                    <a:gd name="connsiteY1" fmla="*/ 146188 h 146188"/>
                    <a:gd name="connsiteX2" fmla="*/ 146195 w 146194"/>
                    <a:gd name="connsiteY2" fmla="*/ 146188 h 146188"/>
                    <a:gd name="connsiteX3" fmla="*/ 146195 w 146194"/>
                    <a:gd name="connsiteY3" fmla="*/ 0 h 146188"/>
                    <a:gd name="connsiteX4" fmla="*/ 0 w 146194"/>
                    <a:gd name="connsiteY4" fmla="*/ 0 h 146188"/>
                    <a:gd name="connsiteX5" fmla="*/ 129389 w 146194"/>
                    <a:gd name="connsiteY5" fmla="*/ 129383 h 146188"/>
                    <a:gd name="connsiteX6" fmla="*/ 16805 w 146194"/>
                    <a:gd name="connsiteY6" fmla="*/ 129383 h 146188"/>
                    <a:gd name="connsiteX7" fmla="*/ 16805 w 146194"/>
                    <a:gd name="connsiteY7" fmla="*/ 16799 h 146188"/>
                    <a:gd name="connsiteX8" fmla="*/ 129389 w 146194"/>
                    <a:gd name="connsiteY8" fmla="*/ 16799 h 146188"/>
                    <a:gd name="connsiteX9" fmla="*/ 129389 w 146194"/>
                    <a:gd name="connsiteY9" fmla="*/ 129383 h 14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194" h="146188">
                      <a:moveTo>
                        <a:pt x="0" y="0"/>
                      </a:moveTo>
                      <a:lnTo>
                        <a:pt x="0" y="146188"/>
                      </a:lnTo>
                      <a:lnTo>
                        <a:pt x="146195" y="146188"/>
                      </a:lnTo>
                      <a:lnTo>
                        <a:pt x="146195" y="0"/>
                      </a:lnTo>
                      <a:lnTo>
                        <a:pt x="0" y="0"/>
                      </a:lnTo>
                      <a:close/>
                      <a:moveTo>
                        <a:pt x="129389" y="129383"/>
                      </a:moveTo>
                      <a:lnTo>
                        <a:pt x="16805" y="129383"/>
                      </a:lnTo>
                      <a:lnTo>
                        <a:pt x="16805" y="16799"/>
                      </a:lnTo>
                      <a:lnTo>
                        <a:pt x="129389" y="16799"/>
                      </a:lnTo>
                      <a:lnTo>
                        <a:pt x="129389" y="129383"/>
                      </a:lnTo>
                      <a:close/>
                    </a:path>
                  </a:pathLst>
                </a:custGeom>
                <a:solidFill>
                  <a:srgbClr val="2D5967"/>
                </a:solidFill>
                <a:ln w="6417" cap="flat">
                  <a:noFill/>
                  <a:prstDash val="solid"/>
                  <a:miter/>
                </a:ln>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9pPr>
                </a:lstStyle>
                <a:p>
                  <a:endParaRPr lang="en-US">
                    <a:latin typeface="+mj-lt"/>
                  </a:endParaRPr>
                </a:p>
              </p:txBody>
            </p:sp>
            <p:sp>
              <p:nvSpPr>
                <p:cNvPr id="65" name="Freeform: Shape 589">
                  <a:extLst>
                    <a:ext uri="{FF2B5EF4-FFF2-40B4-BE49-F238E27FC236}">
                      <a16:creationId xmlns:a16="http://schemas.microsoft.com/office/drawing/2014/main" id="{537BEDC9-EEF9-E130-F492-DC41AADD6315}"/>
                    </a:ext>
                  </a:extLst>
                </p:cNvPr>
                <p:cNvSpPr/>
                <p:nvPr/>
              </p:nvSpPr>
              <p:spPr>
                <a:xfrm>
                  <a:off x="5110957" y="4091461"/>
                  <a:ext cx="85696" cy="78978"/>
                </a:xfrm>
                <a:custGeom>
                  <a:avLst/>
                  <a:gdLst>
                    <a:gd name="connsiteX0" fmla="*/ 29408 w 85696"/>
                    <a:gd name="connsiteY0" fmla="*/ 0 h 78978"/>
                    <a:gd name="connsiteX1" fmla="*/ 29408 w 85696"/>
                    <a:gd name="connsiteY1" fmla="*/ 11762 h 78978"/>
                    <a:gd name="connsiteX2" fmla="*/ 25205 w 85696"/>
                    <a:gd name="connsiteY2" fmla="*/ 14284 h 78978"/>
                    <a:gd name="connsiteX3" fmla="*/ 12603 w 85696"/>
                    <a:gd name="connsiteY3" fmla="*/ 6725 h 78978"/>
                    <a:gd name="connsiteX4" fmla="*/ 0 w 85696"/>
                    <a:gd name="connsiteY4" fmla="*/ 27727 h 78978"/>
                    <a:gd name="connsiteX5" fmla="*/ 10921 w 85696"/>
                    <a:gd name="connsiteY5" fmla="*/ 34445 h 78978"/>
                    <a:gd name="connsiteX6" fmla="*/ 10081 w 85696"/>
                    <a:gd name="connsiteY6" fmla="*/ 40330 h 78978"/>
                    <a:gd name="connsiteX7" fmla="*/ 10081 w 85696"/>
                    <a:gd name="connsiteY7" fmla="*/ 42852 h 78978"/>
                    <a:gd name="connsiteX8" fmla="*/ 0 w 85696"/>
                    <a:gd name="connsiteY8" fmla="*/ 48729 h 78978"/>
                    <a:gd name="connsiteX9" fmla="*/ 12603 w 85696"/>
                    <a:gd name="connsiteY9" fmla="*/ 69732 h 78978"/>
                    <a:gd name="connsiteX10" fmla="*/ 21843 w 85696"/>
                    <a:gd name="connsiteY10" fmla="*/ 63854 h 78978"/>
                    <a:gd name="connsiteX11" fmla="*/ 29408 w 85696"/>
                    <a:gd name="connsiteY11" fmla="*/ 68057 h 78978"/>
                    <a:gd name="connsiteX12" fmla="*/ 29408 w 85696"/>
                    <a:gd name="connsiteY12" fmla="*/ 78978 h 78978"/>
                    <a:gd name="connsiteX13" fmla="*/ 56288 w 85696"/>
                    <a:gd name="connsiteY13" fmla="*/ 78978 h 78978"/>
                    <a:gd name="connsiteX14" fmla="*/ 56288 w 85696"/>
                    <a:gd name="connsiteY14" fmla="*/ 68057 h 78978"/>
                    <a:gd name="connsiteX15" fmla="*/ 63854 w 85696"/>
                    <a:gd name="connsiteY15" fmla="*/ 63854 h 78978"/>
                    <a:gd name="connsiteX16" fmla="*/ 73094 w 85696"/>
                    <a:gd name="connsiteY16" fmla="*/ 69732 h 78978"/>
                    <a:gd name="connsiteX17" fmla="*/ 85697 w 85696"/>
                    <a:gd name="connsiteY17" fmla="*/ 48729 h 78978"/>
                    <a:gd name="connsiteX18" fmla="*/ 75616 w 85696"/>
                    <a:gd name="connsiteY18" fmla="*/ 42852 h 78978"/>
                    <a:gd name="connsiteX19" fmla="*/ 75616 w 85696"/>
                    <a:gd name="connsiteY19" fmla="*/ 40330 h 78978"/>
                    <a:gd name="connsiteX20" fmla="*/ 74775 w 85696"/>
                    <a:gd name="connsiteY20" fmla="*/ 34445 h 78978"/>
                    <a:gd name="connsiteX21" fmla="*/ 85697 w 85696"/>
                    <a:gd name="connsiteY21" fmla="*/ 27727 h 78978"/>
                    <a:gd name="connsiteX22" fmla="*/ 73094 w 85696"/>
                    <a:gd name="connsiteY22" fmla="*/ 6725 h 78978"/>
                    <a:gd name="connsiteX23" fmla="*/ 60492 w 85696"/>
                    <a:gd name="connsiteY23" fmla="*/ 14284 h 78978"/>
                    <a:gd name="connsiteX24" fmla="*/ 56288 w 85696"/>
                    <a:gd name="connsiteY24" fmla="*/ 11762 h 78978"/>
                    <a:gd name="connsiteX25" fmla="*/ 56288 w 85696"/>
                    <a:gd name="connsiteY25" fmla="*/ 0 h 78978"/>
                    <a:gd name="connsiteX26" fmla="*/ 29408 w 85696"/>
                    <a:gd name="connsiteY26" fmla="*/ 0 h 78978"/>
                    <a:gd name="connsiteX27" fmla="*/ 42852 w 85696"/>
                    <a:gd name="connsiteY27" fmla="*/ 56295 h 78978"/>
                    <a:gd name="connsiteX28" fmla="*/ 26887 w 85696"/>
                    <a:gd name="connsiteY28" fmla="*/ 40330 h 78978"/>
                    <a:gd name="connsiteX29" fmla="*/ 42852 w 85696"/>
                    <a:gd name="connsiteY29" fmla="*/ 24365 h 78978"/>
                    <a:gd name="connsiteX30" fmla="*/ 58810 w 85696"/>
                    <a:gd name="connsiteY30" fmla="*/ 40330 h 78978"/>
                    <a:gd name="connsiteX31" fmla="*/ 42852 w 85696"/>
                    <a:gd name="connsiteY31" fmla="*/ 56295 h 7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696" h="78978">
                      <a:moveTo>
                        <a:pt x="29408" y="0"/>
                      </a:moveTo>
                      <a:lnTo>
                        <a:pt x="29408" y="11762"/>
                      </a:lnTo>
                      <a:cubicBezTo>
                        <a:pt x="27727" y="12603"/>
                        <a:pt x="26046" y="13443"/>
                        <a:pt x="25205" y="14284"/>
                      </a:cubicBezTo>
                      <a:lnTo>
                        <a:pt x="12603" y="6725"/>
                      </a:lnTo>
                      <a:lnTo>
                        <a:pt x="0" y="27727"/>
                      </a:lnTo>
                      <a:lnTo>
                        <a:pt x="10921" y="34445"/>
                      </a:lnTo>
                      <a:cubicBezTo>
                        <a:pt x="10921" y="36127"/>
                        <a:pt x="10081" y="38649"/>
                        <a:pt x="10081" y="40330"/>
                      </a:cubicBezTo>
                      <a:cubicBezTo>
                        <a:pt x="10081" y="41170"/>
                        <a:pt x="10081" y="42011"/>
                        <a:pt x="10081" y="42852"/>
                      </a:cubicBezTo>
                      <a:lnTo>
                        <a:pt x="0" y="48729"/>
                      </a:lnTo>
                      <a:lnTo>
                        <a:pt x="12603" y="69732"/>
                      </a:lnTo>
                      <a:lnTo>
                        <a:pt x="21843" y="63854"/>
                      </a:lnTo>
                      <a:cubicBezTo>
                        <a:pt x="24365" y="65535"/>
                        <a:pt x="26046" y="67216"/>
                        <a:pt x="29408" y="68057"/>
                      </a:cubicBezTo>
                      <a:lnTo>
                        <a:pt x="29408" y="78978"/>
                      </a:lnTo>
                      <a:lnTo>
                        <a:pt x="56288" y="78978"/>
                      </a:lnTo>
                      <a:lnTo>
                        <a:pt x="56288" y="68057"/>
                      </a:lnTo>
                      <a:cubicBezTo>
                        <a:pt x="58810" y="66376"/>
                        <a:pt x="61332" y="65535"/>
                        <a:pt x="63854" y="63854"/>
                      </a:cubicBezTo>
                      <a:lnTo>
                        <a:pt x="73094" y="69732"/>
                      </a:lnTo>
                      <a:lnTo>
                        <a:pt x="85697" y="48729"/>
                      </a:lnTo>
                      <a:lnTo>
                        <a:pt x="75616" y="42852"/>
                      </a:lnTo>
                      <a:cubicBezTo>
                        <a:pt x="75616" y="42011"/>
                        <a:pt x="75616" y="41170"/>
                        <a:pt x="75616" y="40330"/>
                      </a:cubicBezTo>
                      <a:cubicBezTo>
                        <a:pt x="75616" y="38649"/>
                        <a:pt x="75616" y="36127"/>
                        <a:pt x="74775" y="34445"/>
                      </a:cubicBezTo>
                      <a:lnTo>
                        <a:pt x="85697" y="27727"/>
                      </a:lnTo>
                      <a:lnTo>
                        <a:pt x="73094" y="6725"/>
                      </a:lnTo>
                      <a:lnTo>
                        <a:pt x="60492" y="14284"/>
                      </a:lnTo>
                      <a:cubicBezTo>
                        <a:pt x="58810" y="13443"/>
                        <a:pt x="57970" y="12603"/>
                        <a:pt x="56288" y="11762"/>
                      </a:cubicBezTo>
                      <a:lnTo>
                        <a:pt x="56288" y="0"/>
                      </a:lnTo>
                      <a:cubicBezTo>
                        <a:pt x="57129" y="0"/>
                        <a:pt x="29408" y="0"/>
                        <a:pt x="29408" y="0"/>
                      </a:cubicBezTo>
                      <a:close/>
                      <a:moveTo>
                        <a:pt x="42852" y="56295"/>
                      </a:moveTo>
                      <a:cubicBezTo>
                        <a:pt x="34445" y="56295"/>
                        <a:pt x="26887" y="49570"/>
                        <a:pt x="26887" y="40330"/>
                      </a:cubicBezTo>
                      <a:cubicBezTo>
                        <a:pt x="26887" y="31924"/>
                        <a:pt x="33605" y="24365"/>
                        <a:pt x="42852" y="24365"/>
                      </a:cubicBezTo>
                      <a:cubicBezTo>
                        <a:pt x="51251" y="24365"/>
                        <a:pt x="58810" y="31090"/>
                        <a:pt x="58810" y="40330"/>
                      </a:cubicBezTo>
                      <a:cubicBezTo>
                        <a:pt x="58810" y="49570"/>
                        <a:pt x="51251" y="56295"/>
                        <a:pt x="42852" y="56295"/>
                      </a:cubicBezTo>
                      <a:close/>
                    </a:path>
                  </a:pathLst>
                </a:custGeom>
                <a:solidFill>
                  <a:srgbClr val="2D5967"/>
                </a:solidFill>
                <a:ln w="6417" cap="flat">
                  <a:noFill/>
                  <a:prstDash val="solid"/>
                  <a:miter/>
                </a:ln>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9pPr>
                </a:lstStyle>
                <a:p>
                  <a:endParaRPr lang="en-US">
                    <a:latin typeface="+mj-lt"/>
                  </a:endParaRPr>
                </a:p>
              </p:txBody>
            </p:sp>
          </p:grpSp>
        </p:grpSp>
        <p:sp>
          <p:nvSpPr>
            <p:cNvPr id="57" name="TextBox 590">
              <a:extLst>
                <a:ext uri="{FF2B5EF4-FFF2-40B4-BE49-F238E27FC236}">
                  <a16:creationId xmlns:a16="http://schemas.microsoft.com/office/drawing/2014/main" id="{6AA0B948-619F-C1E1-EF07-E80DB0AC3954}"/>
                </a:ext>
              </a:extLst>
            </p:cNvPr>
            <p:cNvSpPr txBox="1"/>
            <p:nvPr/>
          </p:nvSpPr>
          <p:spPr>
            <a:xfrm>
              <a:off x="8511961" y="3489429"/>
              <a:ext cx="1430200" cy="307777"/>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9pPr>
            </a:lstStyle>
            <a:p>
              <a:pPr algn="l"/>
              <a:r>
                <a:rPr lang="en-US" sz="1400" spc="0" baseline="0" dirty="0">
                  <a:solidFill>
                    <a:srgbClr val="000000"/>
                  </a:solidFill>
                  <a:latin typeface="+mj-lt"/>
                  <a:cs typeface="Oracle Sans"/>
                  <a:sym typeface="Oracle Sans"/>
                  <a:rtl val="0"/>
                </a:rPr>
                <a:t>Email Delivery</a:t>
              </a:r>
            </a:p>
          </p:txBody>
        </p:sp>
      </p:grpSp>
      <p:cxnSp>
        <p:nvCxnSpPr>
          <p:cNvPr id="23" name="直線矢印コネクタ 36">
            <a:extLst>
              <a:ext uri="{FF2B5EF4-FFF2-40B4-BE49-F238E27FC236}">
                <a16:creationId xmlns:a16="http://schemas.microsoft.com/office/drawing/2014/main" id="{39F0FA63-867E-9075-EC1D-754BF748DB45}"/>
              </a:ext>
            </a:extLst>
          </p:cNvPr>
          <p:cNvCxnSpPr>
            <a:cxnSpLocks/>
            <a:stCxn id="28" idx="2"/>
          </p:cNvCxnSpPr>
          <p:nvPr/>
        </p:nvCxnSpPr>
        <p:spPr>
          <a:xfrm rot="16200000" flipH="1">
            <a:off x="8811721" y="5982655"/>
            <a:ext cx="698618" cy="148743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4" name="直線矢印コネクタ 23">
            <a:extLst>
              <a:ext uri="{FF2B5EF4-FFF2-40B4-BE49-F238E27FC236}">
                <a16:creationId xmlns:a16="http://schemas.microsoft.com/office/drawing/2014/main" id="{33A94305-87C4-D20F-1448-566AAB2B17B7}"/>
              </a:ext>
            </a:extLst>
          </p:cNvPr>
          <p:cNvCxnSpPr>
            <a:cxnSpLocks/>
          </p:cNvCxnSpPr>
          <p:nvPr/>
        </p:nvCxnSpPr>
        <p:spPr>
          <a:xfrm>
            <a:off x="10693954" y="7041978"/>
            <a:ext cx="42337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円/楕円 26">
            <a:extLst>
              <a:ext uri="{FF2B5EF4-FFF2-40B4-BE49-F238E27FC236}">
                <a16:creationId xmlns:a16="http://schemas.microsoft.com/office/drawing/2014/main" id="{CB70048E-547A-4A48-FC37-82F713DFA136}"/>
              </a:ext>
            </a:extLst>
          </p:cNvPr>
          <p:cNvSpPr/>
          <p:nvPr/>
        </p:nvSpPr>
        <p:spPr>
          <a:xfrm>
            <a:off x="9717331" y="6377538"/>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9pPr>
          </a:lstStyle>
          <a:p>
            <a:pPr algn="ctr"/>
            <a:r>
              <a:rPr kumimoji="1" lang="en-US" altLang="ja-JP" sz="1600" dirty="0"/>
              <a:t>7</a:t>
            </a:r>
          </a:p>
        </p:txBody>
      </p:sp>
      <p:grpSp>
        <p:nvGrpSpPr>
          <p:cNvPr id="26" name="グループ化 25">
            <a:extLst>
              <a:ext uri="{FF2B5EF4-FFF2-40B4-BE49-F238E27FC236}">
                <a16:creationId xmlns:a16="http://schemas.microsoft.com/office/drawing/2014/main" id="{8B346971-9913-9DAA-86B1-C24CFC81153F}"/>
              </a:ext>
            </a:extLst>
          </p:cNvPr>
          <p:cNvGrpSpPr/>
          <p:nvPr/>
        </p:nvGrpSpPr>
        <p:grpSpPr>
          <a:xfrm>
            <a:off x="7942959" y="4644286"/>
            <a:ext cx="1027845" cy="707522"/>
            <a:chOff x="8863752" y="3747819"/>
            <a:chExt cx="1027845" cy="707522"/>
          </a:xfrm>
        </p:grpSpPr>
        <p:pic>
          <p:nvPicPr>
            <p:cNvPr id="54" name="グラフィックス 9">
              <a:extLst>
                <a:ext uri="{FF2B5EF4-FFF2-40B4-BE49-F238E27FC236}">
                  <a16:creationId xmlns:a16="http://schemas.microsoft.com/office/drawing/2014/main" id="{DC58FF77-D39A-28B4-EBBF-1DDBBA50275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187173" y="3747819"/>
              <a:ext cx="381000" cy="381000"/>
            </a:xfrm>
            <a:prstGeom prst="rect">
              <a:avLst/>
            </a:prstGeom>
          </p:spPr>
        </p:pic>
        <p:sp>
          <p:nvSpPr>
            <p:cNvPr id="55" name="TextBox 12">
              <a:extLst>
                <a:ext uri="{FF2B5EF4-FFF2-40B4-BE49-F238E27FC236}">
                  <a16:creationId xmlns:a16="http://schemas.microsoft.com/office/drawing/2014/main" id="{979F67DD-8DF5-AF41-8ADA-74406D89333C}"/>
                </a:ext>
              </a:extLst>
            </p:cNvPr>
            <p:cNvSpPr txBox="1">
              <a:spLocks noChangeArrowheads="1"/>
            </p:cNvSpPr>
            <p:nvPr/>
          </p:nvSpPr>
          <p:spPr bwMode="auto">
            <a:xfrm>
              <a:off x="8863752" y="4147564"/>
              <a:ext cx="1027845" cy="307777"/>
            </a:xfrm>
            <a:prstGeom prst="rect">
              <a:avLst/>
            </a:prstGeom>
            <a:noFill/>
            <a:ln>
              <a:noFill/>
            </a:ln>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Container</a:t>
              </a:r>
            </a:p>
          </p:txBody>
        </p:sp>
      </p:grpSp>
      <p:grpSp>
        <p:nvGrpSpPr>
          <p:cNvPr id="27" name="グループ化 26">
            <a:extLst>
              <a:ext uri="{FF2B5EF4-FFF2-40B4-BE49-F238E27FC236}">
                <a16:creationId xmlns:a16="http://schemas.microsoft.com/office/drawing/2014/main" id="{E48D5336-CE00-F088-7D7F-594CF4B817F3}"/>
              </a:ext>
            </a:extLst>
          </p:cNvPr>
          <p:cNvGrpSpPr/>
          <p:nvPr/>
        </p:nvGrpSpPr>
        <p:grpSpPr>
          <a:xfrm>
            <a:off x="8139127" y="5552327"/>
            <a:ext cx="644728" cy="751564"/>
            <a:chOff x="10092920" y="5299554"/>
            <a:chExt cx="644728" cy="751564"/>
          </a:xfrm>
        </p:grpSpPr>
        <p:pic>
          <p:nvPicPr>
            <p:cNvPr id="52" name="グラフィックス 12">
              <a:extLst>
                <a:ext uri="{FF2B5EF4-FFF2-40B4-BE49-F238E27FC236}">
                  <a16:creationId xmlns:a16="http://schemas.microsoft.com/office/drawing/2014/main" id="{021B1E30-8E05-7975-AD82-477DD029F41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15259" y="5299554"/>
              <a:ext cx="400050" cy="400050"/>
            </a:xfrm>
            <a:prstGeom prst="rect">
              <a:avLst/>
            </a:prstGeom>
          </p:spPr>
        </p:pic>
        <p:sp>
          <p:nvSpPr>
            <p:cNvPr id="53" name="TextBox 12">
              <a:extLst>
                <a:ext uri="{FF2B5EF4-FFF2-40B4-BE49-F238E27FC236}">
                  <a16:creationId xmlns:a16="http://schemas.microsoft.com/office/drawing/2014/main" id="{F6E412BC-74EF-78F7-54D4-31CEDCAA28F0}"/>
                </a:ext>
              </a:extLst>
            </p:cNvPr>
            <p:cNvSpPr txBox="1">
              <a:spLocks noChangeArrowheads="1"/>
            </p:cNvSpPr>
            <p:nvPr/>
          </p:nvSpPr>
          <p:spPr bwMode="auto">
            <a:xfrm>
              <a:off x="10092920" y="5743341"/>
              <a:ext cx="644728" cy="307777"/>
            </a:xfrm>
            <a:prstGeom prst="rect">
              <a:avLst/>
            </a:prstGeom>
            <a:noFill/>
            <a:ln>
              <a:noFill/>
            </a:ln>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APEX</a:t>
              </a:r>
            </a:p>
          </p:txBody>
        </p:sp>
      </p:grpSp>
      <p:sp>
        <p:nvSpPr>
          <p:cNvPr id="28" name="Rectangle 134">
            <a:extLst>
              <a:ext uri="{FF2B5EF4-FFF2-40B4-BE49-F238E27FC236}">
                <a16:creationId xmlns:a16="http://schemas.microsoft.com/office/drawing/2014/main" id="{2BD5EAEC-1B79-EAA9-197B-A596A9BC0B5D}"/>
              </a:ext>
            </a:extLst>
          </p:cNvPr>
          <p:cNvSpPr/>
          <p:nvPr/>
        </p:nvSpPr>
        <p:spPr>
          <a:xfrm>
            <a:off x="7677141" y="4512974"/>
            <a:ext cx="1480345" cy="1864088"/>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9pPr>
          </a:lstStyle>
          <a:p>
            <a:pPr algn="ctr" eaLnBrk="1" fontAlgn="auto" hangingPunct="1">
              <a:spcBef>
                <a:spcPts val="0"/>
              </a:spcBef>
              <a:spcAft>
                <a:spcPts val="0"/>
              </a:spcAft>
              <a:defRPr/>
            </a:pPr>
            <a:endParaRPr lang="en-US" altLang="ja-JP" sz="1200" dirty="0">
              <a:solidFill>
                <a:schemeClr val="tx1"/>
              </a:solidFill>
              <a:latin typeface="Arial" panose="020B0604020202020204" pitchFamily="34" charset="0"/>
              <a:cs typeface="Arial" panose="020B0604020202020204" pitchFamily="34" charset="0"/>
            </a:endParaRPr>
          </a:p>
        </p:txBody>
      </p:sp>
      <p:grpSp>
        <p:nvGrpSpPr>
          <p:cNvPr id="29" name="グループ化 28">
            <a:extLst>
              <a:ext uri="{FF2B5EF4-FFF2-40B4-BE49-F238E27FC236}">
                <a16:creationId xmlns:a16="http://schemas.microsoft.com/office/drawing/2014/main" id="{C9DBCD6C-6EF3-D3E8-D191-90D37B0C322D}"/>
              </a:ext>
            </a:extLst>
          </p:cNvPr>
          <p:cNvGrpSpPr/>
          <p:nvPr/>
        </p:nvGrpSpPr>
        <p:grpSpPr>
          <a:xfrm>
            <a:off x="9447544" y="5235842"/>
            <a:ext cx="972887" cy="965500"/>
            <a:chOff x="13667926" y="3522206"/>
            <a:chExt cx="972887" cy="965500"/>
          </a:xfrm>
        </p:grpSpPr>
        <p:pic>
          <p:nvPicPr>
            <p:cNvPr id="50" name="グラフィックス 14">
              <a:extLst>
                <a:ext uri="{FF2B5EF4-FFF2-40B4-BE49-F238E27FC236}">
                  <a16:creationId xmlns:a16="http://schemas.microsoft.com/office/drawing/2014/main" id="{D96CBC84-C2BE-4F16-85C9-6C4EF4C72A9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941280" y="3522206"/>
              <a:ext cx="400050" cy="400050"/>
            </a:xfrm>
            <a:prstGeom prst="rect">
              <a:avLst/>
            </a:prstGeom>
          </p:spPr>
        </p:pic>
        <p:sp>
          <p:nvSpPr>
            <p:cNvPr id="51" name="TextBox 9">
              <a:extLst>
                <a:ext uri="{FF2B5EF4-FFF2-40B4-BE49-F238E27FC236}">
                  <a16:creationId xmlns:a16="http://schemas.microsoft.com/office/drawing/2014/main" id="{C6C79981-C896-9AF1-85EB-F67F79739762}"/>
                </a:ext>
              </a:extLst>
            </p:cNvPr>
            <p:cNvSpPr txBox="1">
              <a:spLocks noChangeArrowheads="1"/>
            </p:cNvSpPr>
            <p:nvPr/>
          </p:nvSpPr>
          <p:spPr bwMode="auto">
            <a:xfrm>
              <a:off x="13667926" y="3964486"/>
              <a:ext cx="9728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Object Storage</a:t>
              </a:r>
            </a:p>
          </p:txBody>
        </p:sp>
      </p:grpSp>
      <p:grpSp>
        <p:nvGrpSpPr>
          <p:cNvPr id="30" name="グループ化 29">
            <a:extLst>
              <a:ext uri="{FF2B5EF4-FFF2-40B4-BE49-F238E27FC236}">
                <a16:creationId xmlns:a16="http://schemas.microsoft.com/office/drawing/2014/main" id="{55B14F66-C917-F316-DAEE-CAD588F2B1EF}"/>
              </a:ext>
            </a:extLst>
          </p:cNvPr>
          <p:cNvGrpSpPr/>
          <p:nvPr/>
        </p:nvGrpSpPr>
        <p:grpSpPr>
          <a:xfrm>
            <a:off x="12702930" y="5320487"/>
            <a:ext cx="1258677" cy="707815"/>
            <a:chOff x="10186199" y="5156668"/>
            <a:chExt cx="1258715" cy="707836"/>
          </a:xfrm>
        </p:grpSpPr>
        <p:pic>
          <p:nvPicPr>
            <p:cNvPr id="48" name="グラフィックス 92">
              <a:extLst>
                <a:ext uri="{FF2B5EF4-FFF2-40B4-BE49-F238E27FC236}">
                  <a16:creationId xmlns:a16="http://schemas.microsoft.com/office/drawing/2014/main" id="{92E97A98-B9F3-2BC8-FC67-A7C561082A1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615526" y="5156668"/>
              <a:ext cx="400050" cy="400050"/>
            </a:xfrm>
            <a:prstGeom prst="rect">
              <a:avLst/>
            </a:prstGeom>
          </p:spPr>
        </p:pic>
        <p:sp>
          <p:nvSpPr>
            <p:cNvPr id="49" name="TextBox 12">
              <a:extLst>
                <a:ext uri="{FF2B5EF4-FFF2-40B4-BE49-F238E27FC236}">
                  <a16:creationId xmlns:a16="http://schemas.microsoft.com/office/drawing/2014/main" id="{2F739813-C3F0-A7D1-7B6B-623BCBCA59F4}"/>
                </a:ext>
              </a:extLst>
            </p:cNvPr>
            <p:cNvSpPr txBox="1">
              <a:spLocks noChangeArrowheads="1"/>
            </p:cNvSpPr>
            <p:nvPr/>
          </p:nvSpPr>
          <p:spPr bwMode="auto">
            <a:xfrm>
              <a:off x="10186199" y="5556718"/>
              <a:ext cx="1258715" cy="307786"/>
            </a:xfrm>
            <a:prstGeom prst="rect">
              <a:avLst/>
            </a:prstGeom>
            <a:noFill/>
            <a:ln>
              <a:noFill/>
            </a:ln>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Notifications</a:t>
              </a:r>
            </a:p>
          </p:txBody>
        </p:sp>
      </p:grpSp>
      <p:cxnSp>
        <p:nvCxnSpPr>
          <p:cNvPr id="31" name="直線矢印コネクタ 30">
            <a:extLst>
              <a:ext uri="{FF2B5EF4-FFF2-40B4-BE49-F238E27FC236}">
                <a16:creationId xmlns:a16="http://schemas.microsoft.com/office/drawing/2014/main" id="{689F7E88-8E51-82B7-3A46-F52D401CC353}"/>
              </a:ext>
            </a:extLst>
          </p:cNvPr>
          <p:cNvCxnSpPr>
            <a:cxnSpLocks/>
          </p:cNvCxnSpPr>
          <p:nvPr/>
        </p:nvCxnSpPr>
        <p:spPr>
          <a:xfrm>
            <a:off x="9173112" y="5414915"/>
            <a:ext cx="49026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直線矢印コネクタ 31">
            <a:extLst>
              <a:ext uri="{FF2B5EF4-FFF2-40B4-BE49-F238E27FC236}">
                <a16:creationId xmlns:a16="http://schemas.microsoft.com/office/drawing/2014/main" id="{34D29E0D-3A9B-7EBD-CF63-7ADEB2382FAE}"/>
              </a:ext>
            </a:extLst>
          </p:cNvPr>
          <p:cNvCxnSpPr>
            <a:cxnSpLocks/>
          </p:cNvCxnSpPr>
          <p:nvPr/>
        </p:nvCxnSpPr>
        <p:spPr>
          <a:xfrm>
            <a:off x="13628363" y="5436092"/>
            <a:ext cx="1299346" cy="169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3" name="Graphic 50">
            <a:extLst>
              <a:ext uri="{FF2B5EF4-FFF2-40B4-BE49-F238E27FC236}">
                <a16:creationId xmlns:a16="http://schemas.microsoft.com/office/drawing/2014/main" id="{F3C54DB4-D942-58CF-AEFD-06AE308586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90780" y="4995905"/>
            <a:ext cx="457186" cy="45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 name="直線矢印コネクタ 33">
            <a:extLst>
              <a:ext uri="{FF2B5EF4-FFF2-40B4-BE49-F238E27FC236}">
                <a16:creationId xmlns:a16="http://schemas.microsoft.com/office/drawing/2014/main" id="{55294EDD-CDA1-154A-C729-0E2AAFDC59E4}"/>
              </a:ext>
            </a:extLst>
          </p:cNvPr>
          <p:cNvCxnSpPr>
            <a:cxnSpLocks/>
          </p:cNvCxnSpPr>
          <p:nvPr/>
        </p:nvCxnSpPr>
        <p:spPr>
          <a:xfrm>
            <a:off x="10233847" y="5436092"/>
            <a:ext cx="49026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直線矢印コネクタ 34">
            <a:extLst>
              <a:ext uri="{FF2B5EF4-FFF2-40B4-BE49-F238E27FC236}">
                <a16:creationId xmlns:a16="http://schemas.microsoft.com/office/drawing/2014/main" id="{711B4797-7BFB-D097-3C9F-FA253E942CCF}"/>
              </a:ext>
            </a:extLst>
          </p:cNvPr>
          <p:cNvCxnSpPr>
            <a:cxnSpLocks/>
          </p:cNvCxnSpPr>
          <p:nvPr/>
        </p:nvCxnSpPr>
        <p:spPr>
          <a:xfrm>
            <a:off x="11335323" y="5452421"/>
            <a:ext cx="49026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直線矢印コネクタ 35">
            <a:extLst>
              <a:ext uri="{FF2B5EF4-FFF2-40B4-BE49-F238E27FC236}">
                <a16:creationId xmlns:a16="http://schemas.microsoft.com/office/drawing/2014/main" id="{51A54D02-ED0D-83BA-BB47-32C6EC88D8A4}"/>
              </a:ext>
            </a:extLst>
          </p:cNvPr>
          <p:cNvCxnSpPr>
            <a:cxnSpLocks/>
          </p:cNvCxnSpPr>
          <p:nvPr/>
        </p:nvCxnSpPr>
        <p:spPr>
          <a:xfrm>
            <a:off x="12471562" y="5473053"/>
            <a:ext cx="49026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直線矢印コネクタ 79">
            <a:extLst>
              <a:ext uri="{FF2B5EF4-FFF2-40B4-BE49-F238E27FC236}">
                <a16:creationId xmlns:a16="http://schemas.microsoft.com/office/drawing/2014/main" id="{E72BF28A-7896-CEB4-5526-73A27462033B}"/>
              </a:ext>
            </a:extLst>
          </p:cNvPr>
          <p:cNvCxnSpPr>
            <a:cxnSpLocks/>
          </p:cNvCxnSpPr>
          <p:nvPr/>
        </p:nvCxnSpPr>
        <p:spPr>
          <a:xfrm rot="5400000" flipH="1" flipV="1">
            <a:off x="12553394" y="2508954"/>
            <a:ext cx="98273" cy="5313600"/>
          </a:xfrm>
          <a:prstGeom prst="bentConnector3">
            <a:avLst>
              <a:gd name="adj1" fmla="val 789690"/>
            </a:avLst>
          </a:prstGeom>
          <a:ln>
            <a:tailEnd type="triangle"/>
          </a:ln>
        </p:spPr>
        <p:style>
          <a:lnRef idx="1">
            <a:schemeClr val="dk1"/>
          </a:lnRef>
          <a:fillRef idx="0">
            <a:schemeClr val="dk1"/>
          </a:fillRef>
          <a:effectRef idx="0">
            <a:schemeClr val="dk1"/>
          </a:effectRef>
          <a:fontRef idx="minor">
            <a:schemeClr val="tx1"/>
          </a:fontRef>
        </p:style>
      </p:cxnSp>
      <p:sp>
        <p:nvSpPr>
          <p:cNvPr id="38" name="円/楕円 26">
            <a:extLst>
              <a:ext uri="{FF2B5EF4-FFF2-40B4-BE49-F238E27FC236}">
                <a16:creationId xmlns:a16="http://schemas.microsoft.com/office/drawing/2014/main" id="{658A2390-9D7F-CCF8-EDAC-F348B8AEFEA5}"/>
              </a:ext>
            </a:extLst>
          </p:cNvPr>
          <p:cNvSpPr/>
          <p:nvPr/>
        </p:nvSpPr>
        <p:spPr>
          <a:xfrm>
            <a:off x="9336797" y="4722153"/>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9pPr>
          </a:lstStyle>
          <a:p>
            <a:pPr algn="ctr"/>
            <a:r>
              <a:rPr kumimoji="1" lang="en-US" altLang="ja-JP" sz="1600" dirty="0"/>
              <a:t>3</a:t>
            </a:r>
          </a:p>
        </p:txBody>
      </p:sp>
      <p:grpSp>
        <p:nvGrpSpPr>
          <p:cNvPr id="39" name="グループ化 38">
            <a:extLst>
              <a:ext uri="{FF2B5EF4-FFF2-40B4-BE49-F238E27FC236}">
                <a16:creationId xmlns:a16="http://schemas.microsoft.com/office/drawing/2014/main" id="{8F81985B-78CA-9FBB-EDE3-B34F98D304A8}"/>
              </a:ext>
            </a:extLst>
          </p:cNvPr>
          <p:cNvGrpSpPr/>
          <p:nvPr/>
        </p:nvGrpSpPr>
        <p:grpSpPr>
          <a:xfrm>
            <a:off x="10512920" y="5235831"/>
            <a:ext cx="1096564" cy="741491"/>
            <a:chOff x="10715462" y="7773090"/>
            <a:chExt cx="1096597" cy="741513"/>
          </a:xfrm>
        </p:grpSpPr>
        <p:sp>
          <p:nvSpPr>
            <p:cNvPr id="46" name="TextBox 11">
              <a:extLst>
                <a:ext uri="{FF2B5EF4-FFF2-40B4-BE49-F238E27FC236}">
                  <a16:creationId xmlns:a16="http://schemas.microsoft.com/office/drawing/2014/main" id="{00CFD285-3DDB-F6AF-F590-B45242DE038B}"/>
                </a:ext>
              </a:extLst>
            </p:cNvPr>
            <p:cNvSpPr txBox="1">
              <a:spLocks noChangeArrowheads="1"/>
            </p:cNvSpPr>
            <p:nvPr/>
          </p:nvSpPr>
          <p:spPr bwMode="auto">
            <a:xfrm>
              <a:off x="10715462" y="8206817"/>
              <a:ext cx="1096597" cy="30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Events</a:t>
              </a:r>
            </a:p>
          </p:txBody>
        </p:sp>
        <p:pic>
          <p:nvPicPr>
            <p:cNvPr id="47" name="グラフィックス 15">
              <a:extLst>
                <a:ext uri="{FF2B5EF4-FFF2-40B4-BE49-F238E27FC236}">
                  <a16:creationId xmlns:a16="http://schemas.microsoft.com/office/drawing/2014/main" id="{89556ADA-85C1-C6B1-FD3D-00B443C1242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999982" y="7773090"/>
              <a:ext cx="497148" cy="485586"/>
            </a:xfrm>
            <a:prstGeom prst="rect">
              <a:avLst/>
            </a:prstGeom>
          </p:spPr>
        </p:pic>
      </p:grpSp>
      <p:grpSp>
        <p:nvGrpSpPr>
          <p:cNvPr id="40" name="グループ化 39">
            <a:extLst>
              <a:ext uri="{FF2B5EF4-FFF2-40B4-BE49-F238E27FC236}">
                <a16:creationId xmlns:a16="http://schemas.microsoft.com/office/drawing/2014/main" id="{D87408E4-0DA0-8D13-CDA3-084CA23B0634}"/>
              </a:ext>
            </a:extLst>
          </p:cNvPr>
          <p:cNvGrpSpPr/>
          <p:nvPr/>
        </p:nvGrpSpPr>
        <p:grpSpPr>
          <a:xfrm>
            <a:off x="11647609" y="5269048"/>
            <a:ext cx="1019831" cy="787293"/>
            <a:chOff x="11400387" y="6208577"/>
            <a:chExt cx="1019831" cy="787293"/>
          </a:xfrm>
        </p:grpSpPr>
        <p:pic>
          <p:nvPicPr>
            <p:cNvPr id="44" name="グラフィックス 34">
              <a:extLst>
                <a:ext uri="{FF2B5EF4-FFF2-40B4-BE49-F238E27FC236}">
                  <a16:creationId xmlns:a16="http://schemas.microsoft.com/office/drawing/2014/main" id="{33693C15-4CB8-0F2B-D498-25348585120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710280" y="6208577"/>
              <a:ext cx="400050" cy="400050"/>
            </a:xfrm>
            <a:prstGeom prst="rect">
              <a:avLst/>
            </a:prstGeom>
          </p:spPr>
        </p:pic>
        <p:sp>
          <p:nvSpPr>
            <p:cNvPr id="45" name="TextBox 12">
              <a:extLst>
                <a:ext uri="{FF2B5EF4-FFF2-40B4-BE49-F238E27FC236}">
                  <a16:creationId xmlns:a16="http://schemas.microsoft.com/office/drawing/2014/main" id="{3E0284D9-B03D-C223-95B6-96F893F825A3}"/>
                </a:ext>
              </a:extLst>
            </p:cNvPr>
            <p:cNvSpPr txBox="1">
              <a:spLocks noChangeArrowheads="1"/>
            </p:cNvSpPr>
            <p:nvPr/>
          </p:nvSpPr>
          <p:spPr bwMode="auto">
            <a:xfrm>
              <a:off x="11400387" y="6688093"/>
              <a:ext cx="1019831" cy="307777"/>
            </a:xfrm>
            <a:prstGeom prst="rect">
              <a:avLst/>
            </a:prstGeom>
            <a:noFill/>
            <a:ln>
              <a:noFill/>
            </a:ln>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Functions</a:t>
              </a:r>
            </a:p>
          </p:txBody>
        </p:sp>
      </p:grpSp>
      <p:sp>
        <p:nvSpPr>
          <p:cNvPr id="41" name="円/楕円 26">
            <a:extLst>
              <a:ext uri="{FF2B5EF4-FFF2-40B4-BE49-F238E27FC236}">
                <a16:creationId xmlns:a16="http://schemas.microsoft.com/office/drawing/2014/main" id="{DCEF86CB-C581-9EF3-4407-DB83E5A2252F}"/>
              </a:ext>
            </a:extLst>
          </p:cNvPr>
          <p:cNvSpPr/>
          <p:nvPr/>
        </p:nvSpPr>
        <p:spPr>
          <a:xfrm>
            <a:off x="12500386" y="4761558"/>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9pPr>
          </a:lstStyle>
          <a:p>
            <a:pPr algn="ctr"/>
            <a:r>
              <a:rPr kumimoji="1" lang="en-US" altLang="ja-JP" sz="1600" dirty="0"/>
              <a:t>5</a:t>
            </a:r>
          </a:p>
        </p:txBody>
      </p:sp>
      <p:sp>
        <p:nvSpPr>
          <p:cNvPr id="42" name="円/楕円 26">
            <a:extLst>
              <a:ext uri="{FF2B5EF4-FFF2-40B4-BE49-F238E27FC236}">
                <a16:creationId xmlns:a16="http://schemas.microsoft.com/office/drawing/2014/main" id="{ECB7489E-6D35-CF5D-B76C-D882784BCB92}"/>
              </a:ext>
            </a:extLst>
          </p:cNvPr>
          <p:cNvSpPr/>
          <p:nvPr/>
        </p:nvSpPr>
        <p:spPr>
          <a:xfrm>
            <a:off x="11392496" y="4761558"/>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9pPr>
          </a:lstStyle>
          <a:p>
            <a:pPr algn="ctr"/>
            <a:r>
              <a:rPr kumimoji="1" lang="en-US" altLang="ja-JP" sz="1600" dirty="0"/>
              <a:t>4</a:t>
            </a:r>
          </a:p>
        </p:txBody>
      </p:sp>
      <p:sp>
        <p:nvSpPr>
          <p:cNvPr id="43" name="円/楕円 26">
            <a:extLst>
              <a:ext uri="{FF2B5EF4-FFF2-40B4-BE49-F238E27FC236}">
                <a16:creationId xmlns:a16="http://schemas.microsoft.com/office/drawing/2014/main" id="{56F70082-ED52-E9EA-75D2-D1F3AA14271D}"/>
              </a:ext>
            </a:extLst>
          </p:cNvPr>
          <p:cNvSpPr/>
          <p:nvPr/>
        </p:nvSpPr>
        <p:spPr>
          <a:xfrm>
            <a:off x="13821546" y="4761558"/>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9pPr>
          </a:lstStyle>
          <a:p>
            <a:pPr algn="ctr"/>
            <a:r>
              <a:rPr kumimoji="1" lang="en-US" altLang="ja-JP" sz="1600" dirty="0"/>
              <a:t>6</a:t>
            </a:r>
          </a:p>
        </p:txBody>
      </p:sp>
    </p:spTree>
    <p:extLst>
      <p:ext uri="{BB962C8B-B14F-4D97-AF65-F5344CB8AC3E}">
        <p14:creationId xmlns:p14="http://schemas.microsoft.com/office/powerpoint/2010/main" val="22377036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2EDDD-5AE1-D2EA-C724-AFB4729C30FF}"/>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4B9D3580-3609-17E6-102D-C6F160EBDBBA}"/>
              </a:ext>
            </a:extLst>
          </p:cNvPr>
          <p:cNvSpPr>
            <a:spLocks noGrp="1"/>
          </p:cNvSpPr>
          <p:nvPr>
            <p:ph type="title"/>
          </p:nvPr>
        </p:nvSpPr>
        <p:spPr>
          <a:xfrm>
            <a:off x="1237546" y="684811"/>
            <a:ext cx="16539466" cy="1037260"/>
          </a:xfrm>
        </p:spPr>
        <p:txBody>
          <a:bodyPr>
            <a:normAutofit fontScale="90000"/>
          </a:bodyPr>
          <a:lstStyle/>
          <a:p>
            <a:r>
              <a:rPr kumimoji="1" lang="en-US" altLang="zh-TW"/>
              <a:t>8-1-9-1. </a:t>
            </a:r>
            <a:r>
              <a:rPr kumimoji="1" lang="zh-TW" altLang="en-US"/>
              <a:t>書類出力</a:t>
            </a:r>
            <a:r>
              <a:rPr kumimoji="1" lang="en-US" altLang="zh-TW"/>
              <a:t>_</a:t>
            </a:r>
            <a:r>
              <a:rPr kumimoji="1" lang="zh-TW" altLang="en-US"/>
              <a:t>書類出力機能</a:t>
            </a:r>
            <a:br>
              <a:rPr kumimoji="1" lang="en-US" altLang="zh-TW"/>
            </a:br>
            <a:r>
              <a:rPr kumimoji="1" lang="ja-JP" altLang="en-US" sz="3600"/>
              <a:t>（パターン</a:t>
            </a:r>
            <a:r>
              <a:rPr kumimoji="1" lang="en-US" altLang="ja-JP" sz="3600"/>
              <a:t>5 </a:t>
            </a:r>
            <a:r>
              <a:rPr kumimoji="1" lang="ja-JP" altLang="en-US" sz="3600"/>
              <a:t>印刷会社等外部への一部ファイル送付、</a:t>
            </a:r>
            <a:r>
              <a:rPr kumimoji="1" lang="en-US" altLang="ja-JP" sz="3600"/>
              <a:t>Object Storage </a:t>
            </a:r>
            <a:r>
              <a:rPr kumimoji="1" lang="ja-JP" altLang="en-US" sz="3600"/>
              <a:t>コンソールからダウンロード）</a:t>
            </a:r>
            <a:endParaRPr kumimoji="1" lang="ja-JP" altLang="en-US" dirty="0"/>
          </a:p>
        </p:txBody>
      </p:sp>
      <p:sp>
        <p:nvSpPr>
          <p:cNvPr id="2" name="正方形/長方形 1">
            <a:extLst>
              <a:ext uri="{FF2B5EF4-FFF2-40B4-BE49-F238E27FC236}">
                <a16:creationId xmlns:a16="http://schemas.microsoft.com/office/drawing/2014/main" id="{82E599B5-6035-AB35-49B8-FFDC825BFE9C}"/>
              </a:ext>
            </a:extLst>
          </p:cNvPr>
          <p:cNvSpPr/>
          <p:nvPr/>
        </p:nvSpPr>
        <p:spPr>
          <a:xfrm>
            <a:off x="6919058" y="2932103"/>
            <a:ext cx="6842830" cy="4881105"/>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9pPr>
          </a:lstStyle>
          <a:p>
            <a:pPr algn="r"/>
            <a:r>
              <a:rPr kumimoji="1" lang="zh-TW" altLang="en-US" sz="1600" dirty="0">
                <a:solidFill>
                  <a:schemeClr val="tx1"/>
                </a:solidFill>
                <a:latin typeface="Meiryo UI" panose="020B0604030504040204" pitchFamily="34" charset="-128"/>
                <a:ea typeface="Meiryo UI" panose="020B0604030504040204" pitchFamily="34" charset="-128"/>
              </a:rPr>
              <a:t>書類出力</a:t>
            </a:r>
            <a:r>
              <a:rPr kumimoji="1" lang="en-US" altLang="zh-TW" sz="1600" dirty="0">
                <a:solidFill>
                  <a:schemeClr val="tx1"/>
                </a:solidFill>
                <a:latin typeface="Meiryo UI" panose="020B0604030504040204" pitchFamily="34" charset="-128"/>
                <a:ea typeface="Meiryo UI" panose="020B0604030504040204" pitchFamily="34" charset="-128"/>
              </a:rPr>
              <a:t>_</a:t>
            </a:r>
            <a:r>
              <a:rPr kumimoji="1" lang="zh-TW" altLang="en-US" sz="1600" dirty="0">
                <a:solidFill>
                  <a:schemeClr val="tx1"/>
                </a:solidFill>
                <a:latin typeface="Meiryo UI" panose="020B0604030504040204" pitchFamily="34" charset="-128"/>
                <a:ea typeface="Meiryo UI" panose="020B0604030504040204" pitchFamily="34" charset="-128"/>
              </a:rPr>
              <a:t>書類出力機能</a:t>
            </a:r>
            <a:endParaRPr kumimoji="1" lang="ja-JP" altLang="en-US" sz="1600" dirty="0">
              <a:solidFill>
                <a:schemeClr val="tx1"/>
              </a:solidFill>
              <a:latin typeface="Meiryo UI" panose="020B0604030504040204" pitchFamily="34" charset="-128"/>
              <a:ea typeface="Meiryo UI" panose="020B0604030504040204" pitchFamily="34" charset="-128"/>
            </a:endParaRPr>
          </a:p>
        </p:txBody>
      </p:sp>
      <p:sp>
        <p:nvSpPr>
          <p:cNvPr id="4" name="TextBox 12">
            <a:extLst>
              <a:ext uri="{FF2B5EF4-FFF2-40B4-BE49-F238E27FC236}">
                <a16:creationId xmlns:a16="http://schemas.microsoft.com/office/drawing/2014/main" id="{F2B47A7C-1157-CFDC-8FF9-6CB9E6CA34A4}"/>
              </a:ext>
            </a:extLst>
          </p:cNvPr>
          <p:cNvSpPr txBox="1">
            <a:spLocks noChangeArrowheads="1"/>
          </p:cNvSpPr>
          <p:nvPr/>
        </p:nvSpPr>
        <p:spPr bwMode="auto">
          <a:xfrm>
            <a:off x="2278467" y="5757526"/>
            <a:ext cx="664814" cy="276999"/>
          </a:xfrm>
          <a:prstGeom prst="rect">
            <a:avLst/>
          </a:prstGeom>
          <a:noFill/>
          <a:ln>
            <a:noFill/>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algn="ct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利用者</a:t>
            </a:r>
            <a:endParaRPr lang="en-US" altLang="en-US" sz="1200" dirty="0">
              <a:latin typeface="Meiryo UI" panose="020B0604030504040204" pitchFamily="34" charset="-128"/>
              <a:ea typeface="Meiryo UI" panose="020B0604030504040204" pitchFamily="34" charset="-128"/>
              <a:cs typeface="Arial" panose="020B0604020202020204" pitchFamily="34" charset="0"/>
            </a:endParaRPr>
          </a:p>
        </p:txBody>
      </p:sp>
      <p:pic>
        <p:nvPicPr>
          <p:cNvPr id="5" name="Graphic 23">
            <a:extLst>
              <a:ext uri="{FF2B5EF4-FFF2-40B4-BE49-F238E27FC236}">
                <a16:creationId xmlns:a16="http://schemas.microsoft.com/office/drawing/2014/main" id="{41161348-E154-63DF-93EC-44BF98BA3425}"/>
              </a:ext>
            </a:extLst>
          </p:cNvPr>
          <p:cNvPicPr>
            <a:picLocks noChangeAspect="1" noChangeArrowheads="1"/>
          </p:cNvPicPr>
          <p:nvPr/>
        </p:nvPicPr>
        <p:blipFill>
          <a:blip r:embed="rId2">
            <a:extLst>
              <a:ext uri="{96DAC541-7B7A-43D3-8B79-37D633B846F1}">
                <asvg:svgBlip xmlns:asvg="http://schemas.microsoft.com/office/drawing/2016/SVG/main" r:embed="rId3"/>
              </a:ext>
            </a:extLst>
          </a:blip>
          <a:srcRect/>
          <a:stretch/>
        </p:blipFill>
        <p:spPr bwMode="auto">
          <a:xfrm flipH="1">
            <a:off x="2375136" y="5185100"/>
            <a:ext cx="469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直線矢印コネクタ 5">
            <a:extLst>
              <a:ext uri="{FF2B5EF4-FFF2-40B4-BE49-F238E27FC236}">
                <a16:creationId xmlns:a16="http://schemas.microsoft.com/office/drawing/2014/main" id="{86614EEA-5DD7-E5C7-70B6-3D5D12C219D9}"/>
              </a:ext>
            </a:extLst>
          </p:cNvPr>
          <p:cNvCxnSpPr>
            <a:cxnSpLocks/>
          </p:cNvCxnSpPr>
          <p:nvPr/>
        </p:nvCxnSpPr>
        <p:spPr>
          <a:xfrm>
            <a:off x="2877120" y="5420050"/>
            <a:ext cx="84241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正方形/長方形 6">
            <a:extLst>
              <a:ext uri="{FF2B5EF4-FFF2-40B4-BE49-F238E27FC236}">
                <a16:creationId xmlns:a16="http://schemas.microsoft.com/office/drawing/2014/main" id="{C8B5E6EF-617A-E462-436E-9B9B6959BEEC}"/>
              </a:ext>
            </a:extLst>
          </p:cNvPr>
          <p:cNvSpPr/>
          <p:nvPr/>
        </p:nvSpPr>
        <p:spPr>
          <a:xfrm>
            <a:off x="3287125" y="2152805"/>
            <a:ext cx="10890554" cy="5819466"/>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9pPr>
          </a:lstStyle>
          <a:p>
            <a:pPr algn="ctr"/>
            <a:endParaRPr kumimoji="1" lang="ja-JP" altLang="en-US">
              <a:latin typeface="Meiryo UI" panose="020B0604030504040204" pitchFamily="34" charset="-128"/>
              <a:ea typeface="Meiryo UI" panose="020B0604030504040204" pitchFamily="34" charset="-128"/>
            </a:endParaRPr>
          </a:p>
        </p:txBody>
      </p:sp>
      <p:pic>
        <p:nvPicPr>
          <p:cNvPr id="8" name="OTag">
            <a:extLst>
              <a:ext uri="{FF2B5EF4-FFF2-40B4-BE49-F238E27FC236}">
                <a16:creationId xmlns:a16="http://schemas.microsoft.com/office/drawing/2014/main" id="{24AE4AB2-480B-81D5-1CF1-1AB0903649E5}"/>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03545" y="2152805"/>
            <a:ext cx="502920" cy="502920"/>
          </a:xfrm>
          <a:prstGeom prst="rect">
            <a:avLst/>
          </a:prstGeom>
        </p:spPr>
      </p:pic>
      <p:cxnSp>
        <p:nvCxnSpPr>
          <p:cNvPr id="9" name="直線矢印コネクタ 8">
            <a:extLst>
              <a:ext uri="{FF2B5EF4-FFF2-40B4-BE49-F238E27FC236}">
                <a16:creationId xmlns:a16="http://schemas.microsoft.com/office/drawing/2014/main" id="{1BFA13AD-10E1-F09C-1D9C-B3ABB52FB7F2}"/>
              </a:ext>
            </a:extLst>
          </p:cNvPr>
          <p:cNvCxnSpPr>
            <a:cxnSpLocks/>
          </p:cNvCxnSpPr>
          <p:nvPr/>
        </p:nvCxnSpPr>
        <p:spPr>
          <a:xfrm>
            <a:off x="10500619" y="5414915"/>
            <a:ext cx="70612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直線矢印コネクタ 9">
            <a:extLst>
              <a:ext uri="{FF2B5EF4-FFF2-40B4-BE49-F238E27FC236}">
                <a16:creationId xmlns:a16="http://schemas.microsoft.com/office/drawing/2014/main" id="{1BFA13AD-10E1-F09C-1D9C-B3ABB52FB7F2}"/>
              </a:ext>
            </a:extLst>
          </p:cNvPr>
          <p:cNvCxnSpPr>
            <a:cxnSpLocks/>
          </p:cNvCxnSpPr>
          <p:nvPr/>
        </p:nvCxnSpPr>
        <p:spPr>
          <a:xfrm>
            <a:off x="6504587" y="5420050"/>
            <a:ext cx="11725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円/楕円 26">
            <a:extLst>
              <a:ext uri="{FF2B5EF4-FFF2-40B4-BE49-F238E27FC236}">
                <a16:creationId xmlns:a16="http://schemas.microsoft.com/office/drawing/2014/main" id="{5E3E3CEB-126D-2891-1263-4A650F5F7BE6}"/>
              </a:ext>
            </a:extLst>
          </p:cNvPr>
          <p:cNvSpPr/>
          <p:nvPr/>
        </p:nvSpPr>
        <p:spPr>
          <a:xfrm>
            <a:off x="3810634" y="4118143"/>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9pPr>
          </a:lstStyle>
          <a:p>
            <a:pPr algn="ctr"/>
            <a:r>
              <a:rPr kumimoji="1" lang="en-US" altLang="ja-JP" sz="1600" dirty="0"/>
              <a:t>1</a:t>
            </a:r>
          </a:p>
        </p:txBody>
      </p:sp>
      <p:sp>
        <p:nvSpPr>
          <p:cNvPr id="12" name="TextBox 12">
            <a:extLst>
              <a:ext uri="{FF2B5EF4-FFF2-40B4-BE49-F238E27FC236}">
                <a16:creationId xmlns:a16="http://schemas.microsoft.com/office/drawing/2014/main" id="{92D600E5-EDBD-47DB-967A-88936E4DB760}"/>
              </a:ext>
            </a:extLst>
          </p:cNvPr>
          <p:cNvSpPr txBox="1">
            <a:spLocks noChangeArrowheads="1"/>
          </p:cNvSpPr>
          <p:nvPr/>
        </p:nvSpPr>
        <p:spPr bwMode="auto">
          <a:xfrm>
            <a:off x="3810634" y="2265765"/>
            <a:ext cx="513281" cy="307777"/>
          </a:xfrm>
          <a:prstGeom prst="rect">
            <a:avLst/>
          </a:prstGeom>
          <a:noFill/>
          <a:ln>
            <a:noFill/>
          </a:ln>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OCI</a:t>
            </a:r>
          </a:p>
        </p:txBody>
      </p:sp>
      <p:grpSp>
        <p:nvGrpSpPr>
          <p:cNvPr id="13" name="グループ化 12">
            <a:extLst>
              <a:ext uri="{FF2B5EF4-FFF2-40B4-BE49-F238E27FC236}">
                <a16:creationId xmlns:a16="http://schemas.microsoft.com/office/drawing/2014/main" id="{26AEC782-77D2-3C94-597F-00A64E38A393}"/>
              </a:ext>
            </a:extLst>
          </p:cNvPr>
          <p:cNvGrpSpPr/>
          <p:nvPr/>
        </p:nvGrpSpPr>
        <p:grpSpPr>
          <a:xfrm>
            <a:off x="9761783" y="5214890"/>
            <a:ext cx="972887" cy="965500"/>
            <a:chOff x="13667926" y="3522206"/>
            <a:chExt cx="972887" cy="965500"/>
          </a:xfrm>
        </p:grpSpPr>
        <p:pic>
          <p:nvPicPr>
            <p:cNvPr id="60" name="グラフィックス 14">
              <a:extLst>
                <a:ext uri="{FF2B5EF4-FFF2-40B4-BE49-F238E27FC236}">
                  <a16:creationId xmlns:a16="http://schemas.microsoft.com/office/drawing/2014/main" id="{79367539-35EA-F253-501E-F8E1ADEE5D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941280" y="3522206"/>
              <a:ext cx="400050" cy="400050"/>
            </a:xfrm>
            <a:prstGeom prst="rect">
              <a:avLst/>
            </a:prstGeom>
          </p:spPr>
        </p:pic>
        <p:sp>
          <p:nvSpPr>
            <p:cNvPr id="61" name="TextBox 9">
              <a:extLst>
                <a:ext uri="{FF2B5EF4-FFF2-40B4-BE49-F238E27FC236}">
                  <a16:creationId xmlns:a16="http://schemas.microsoft.com/office/drawing/2014/main" id="{7B227DE6-7D81-429F-0A19-26AFCEAC4E38}"/>
                </a:ext>
              </a:extLst>
            </p:cNvPr>
            <p:cNvSpPr txBox="1">
              <a:spLocks noChangeArrowheads="1"/>
            </p:cNvSpPr>
            <p:nvPr/>
          </p:nvSpPr>
          <p:spPr bwMode="auto">
            <a:xfrm>
              <a:off x="13667926" y="3964486"/>
              <a:ext cx="9728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Object Storage</a:t>
              </a:r>
            </a:p>
          </p:txBody>
        </p:sp>
      </p:grpSp>
      <p:sp>
        <p:nvSpPr>
          <p:cNvPr id="14" name="Rectangle 134">
            <a:extLst>
              <a:ext uri="{FF2B5EF4-FFF2-40B4-BE49-F238E27FC236}">
                <a16:creationId xmlns:a16="http://schemas.microsoft.com/office/drawing/2014/main" id="{DAAC3221-E71E-09D7-414A-56FA4F2A94B4}"/>
              </a:ext>
            </a:extLst>
          </p:cNvPr>
          <p:cNvSpPr/>
          <p:nvPr/>
        </p:nvSpPr>
        <p:spPr>
          <a:xfrm>
            <a:off x="3835124" y="4564076"/>
            <a:ext cx="2654608" cy="1864088"/>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9pPr>
          </a:lstStyle>
          <a:p>
            <a:pPr algn="ctr" eaLnBrk="1" fontAlgn="auto" hangingPunct="1">
              <a:spcBef>
                <a:spcPts val="0"/>
              </a:spcBef>
              <a:spcAft>
                <a:spcPts val="0"/>
              </a:spcAft>
              <a:defRPr/>
            </a:pPr>
            <a:endParaRPr lang="en-US" altLang="ja-JP" sz="1200" dirty="0">
              <a:solidFill>
                <a:schemeClr val="tx1"/>
              </a:solidFill>
              <a:latin typeface="Arial" panose="020B0604020202020204" pitchFamily="34" charset="0"/>
              <a:cs typeface="Arial" panose="020B0604020202020204" pitchFamily="34" charset="0"/>
            </a:endParaRPr>
          </a:p>
        </p:txBody>
      </p:sp>
      <p:sp>
        <p:nvSpPr>
          <p:cNvPr id="15" name="TextBox 20">
            <a:extLst>
              <a:ext uri="{FF2B5EF4-FFF2-40B4-BE49-F238E27FC236}">
                <a16:creationId xmlns:a16="http://schemas.microsoft.com/office/drawing/2014/main" id="{9C90EA06-3F8B-FA08-72B0-4998A8EC98FF}"/>
              </a:ext>
            </a:extLst>
          </p:cNvPr>
          <p:cNvSpPr txBox="1">
            <a:spLocks noChangeArrowheads="1"/>
          </p:cNvSpPr>
          <p:nvPr/>
        </p:nvSpPr>
        <p:spPr bwMode="auto">
          <a:xfrm>
            <a:off x="4104778" y="4860243"/>
            <a:ext cx="227062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algn="ctr" eaLnBrk="1" hangingPunct="1"/>
            <a:r>
              <a:rPr lang="ja-JP" altLang="en-US" sz="1600" dirty="0">
                <a:latin typeface="Arial" panose="020B0604020202020204" pitchFamily="34" charset="0"/>
                <a:ea typeface="Meiryo UI" panose="020B0604030504040204" pitchFamily="34" charset="-128"/>
                <a:cs typeface="Arial" panose="020B0604020202020204" pitchFamily="34" charset="0"/>
              </a:rPr>
              <a:t>連携機能</a:t>
            </a:r>
            <a:endParaRPr lang="en-US" altLang="ja-JP" sz="1600" dirty="0">
              <a:latin typeface="Arial" panose="020B0604020202020204" pitchFamily="34" charset="0"/>
              <a:ea typeface="Meiryo UI" panose="020B0604030504040204" pitchFamily="34" charset="-128"/>
              <a:cs typeface="Arial" panose="020B0604020202020204" pitchFamily="34" charset="0"/>
            </a:endParaRPr>
          </a:p>
          <a:p>
            <a:pPr algn="ctr" eaLnBrk="1" hangingPunct="1"/>
            <a:endParaRPr lang="en-US" altLang="ja-JP" sz="1100" dirty="0">
              <a:latin typeface="Arial" panose="020B0604020202020204" pitchFamily="34" charset="0"/>
              <a:ea typeface="Meiryo UI" panose="020B0604030504040204" pitchFamily="34" charset="-128"/>
              <a:cs typeface="Arial" panose="020B0604020202020204" pitchFamily="34" charset="0"/>
            </a:endParaRPr>
          </a:p>
          <a:p>
            <a:pPr algn="ctr"/>
            <a:r>
              <a:rPr lang="ja-JP" altLang="en-US" sz="1100" dirty="0"/>
              <a:t>ラベルや書類を出力する機能</a:t>
            </a:r>
            <a:endParaRPr lang="ja-JP" altLang="ja-JP" sz="1100" dirty="0"/>
          </a:p>
          <a:p>
            <a:pPr algn="ctr" eaLnBrk="1" hangingPunct="1"/>
            <a:endParaRPr lang="en-US" altLang="ja-JP" sz="1600" dirty="0">
              <a:latin typeface="Arial" panose="020B0604020202020204" pitchFamily="34" charset="0"/>
              <a:ea typeface="Meiryo UI" panose="020B0604030504040204" pitchFamily="34" charset="-128"/>
              <a:cs typeface="Arial" panose="020B0604020202020204" pitchFamily="34" charset="0"/>
            </a:endParaRPr>
          </a:p>
          <a:p>
            <a:pPr algn="ctr" eaLnBrk="1" hangingPunct="1"/>
            <a:endParaRPr lang="en-US" altLang="ja-JP" sz="1600" dirty="0">
              <a:latin typeface="Arial" panose="020B0604020202020204" pitchFamily="34" charset="0"/>
              <a:ea typeface="Meiryo UI" panose="020B0604030504040204" pitchFamily="34" charset="-128"/>
              <a:cs typeface="Arial" panose="020B0604020202020204" pitchFamily="34" charset="0"/>
            </a:endParaRPr>
          </a:p>
        </p:txBody>
      </p:sp>
      <p:sp>
        <p:nvSpPr>
          <p:cNvPr id="16" name="TextBox 20">
            <a:extLst>
              <a:ext uri="{FF2B5EF4-FFF2-40B4-BE49-F238E27FC236}">
                <a16:creationId xmlns:a16="http://schemas.microsoft.com/office/drawing/2014/main" id="{096ABE75-9657-A9A2-1974-3327399CCFD4}"/>
              </a:ext>
            </a:extLst>
          </p:cNvPr>
          <p:cNvSpPr txBox="1">
            <a:spLocks noChangeArrowheads="1"/>
          </p:cNvSpPr>
          <p:nvPr/>
        </p:nvSpPr>
        <p:spPr bwMode="auto">
          <a:xfrm>
            <a:off x="3900801" y="5615819"/>
            <a:ext cx="27926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eaLnBrk="1" hangingPunct="1"/>
            <a:r>
              <a:rPr lang="ja-JP" altLang="en-US" sz="1200" dirty="0">
                <a:latin typeface="Arial" panose="020B0604020202020204" pitchFamily="34" charset="0"/>
                <a:ea typeface="Meiryo UI" panose="020B0604030504040204" pitchFamily="34" charset="-128"/>
                <a:cs typeface="Arial" panose="020B0604020202020204" pitchFamily="34" charset="0"/>
              </a:rPr>
              <a:t>例</a:t>
            </a:r>
            <a:endParaRPr lang="en-US" altLang="ja-JP" sz="1200" dirty="0">
              <a:latin typeface="Arial" panose="020B0604020202020204" pitchFamily="34" charset="0"/>
              <a:ea typeface="Meiryo UI" panose="020B0604030504040204" pitchFamily="34" charset="-128"/>
              <a:cs typeface="Arial" panose="020B0604020202020204" pitchFamily="34" charset="0"/>
            </a:endParaRPr>
          </a:p>
          <a:p>
            <a:pPr marL="285750" indent="-285750" eaLnBrk="1" hangingPunct="1">
              <a:buFont typeface="Arial" panose="020B0604020202020204" pitchFamily="34" charset="0"/>
              <a:buChar char="•"/>
            </a:pPr>
            <a:r>
              <a:rPr lang="ja-JP" altLang="en-US" sz="1200" dirty="0">
                <a:latin typeface="Meiryo UI" panose="020B0604030504040204" pitchFamily="34" charset="-128"/>
                <a:ea typeface="Meiryo UI" panose="020B0604030504040204" pitchFamily="34" charset="-128"/>
                <a:cs typeface="Amazon Ember" panose="020B0603020204020204" pitchFamily="34" charset="0"/>
              </a:rPr>
              <a:t>申請・届出</a:t>
            </a:r>
            <a:r>
              <a:rPr lang="en-US" altLang="ja-JP" sz="12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200" dirty="0">
                <a:latin typeface="Meiryo UI" panose="020B0604030504040204" pitchFamily="34" charset="-128"/>
                <a:ea typeface="Meiryo UI" panose="020B0604030504040204" pitchFamily="34" charset="-128"/>
                <a:cs typeface="Amazon Ember" panose="020B0603020204020204" pitchFamily="34" charset="0"/>
              </a:rPr>
              <a:t>ステータス管理機能</a:t>
            </a:r>
            <a:endParaRPr lang="en-US" altLang="ja-JP" sz="12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a:buFont typeface="Arial" panose="020B0604020202020204" pitchFamily="34" charset="0"/>
              <a:buChar char="•"/>
            </a:pPr>
            <a:r>
              <a:rPr lang="ja-JP" altLang="en-US" sz="1200" dirty="0">
                <a:latin typeface="Meiryo UI" panose="020B0604030504040204" pitchFamily="34" charset="-128"/>
                <a:ea typeface="Meiryo UI" panose="020B0604030504040204" pitchFamily="34" charset="-128"/>
                <a:cs typeface="Amazon Ember" panose="020B0603020204020204" pitchFamily="34" charset="0"/>
              </a:rPr>
              <a:t>申請・届出</a:t>
            </a:r>
            <a:r>
              <a:rPr lang="en-US" altLang="ja-JP" sz="12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200" dirty="0">
                <a:latin typeface="Meiryo UI" panose="020B0604030504040204" pitchFamily="34" charset="-128"/>
                <a:ea typeface="Meiryo UI" panose="020B0604030504040204" pitchFamily="34" charset="-128"/>
                <a:cs typeface="Amazon Ember" panose="020B0603020204020204" pitchFamily="34" charset="0"/>
              </a:rPr>
              <a:t>電子決済機能</a:t>
            </a:r>
          </a:p>
        </p:txBody>
      </p:sp>
      <p:grpSp>
        <p:nvGrpSpPr>
          <p:cNvPr id="17" name="グループ化 16">
            <a:extLst>
              <a:ext uri="{FF2B5EF4-FFF2-40B4-BE49-F238E27FC236}">
                <a16:creationId xmlns:a16="http://schemas.microsoft.com/office/drawing/2014/main" id="{6569A33B-C861-01B1-A7BD-9152867CAC60}"/>
              </a:ext>
            </a:extLst>
          </p:cNvPr>
          <p:cNvGrpSpPr/>
          <p:nvPr/>
        </p:nvGrpSpPr>
        <p:grpSpPr>
          <a:xfrm>
            <a:off x="12285260" y="5219982"/>
            <a:ext cx="1258677" cy="707815"/>
            <a:chOff x="10186199" y="5156668"/>
            <a:chExt cx="1258715" cy="707836"/>
          </a:xfrm>
        </p:grpSpPr>
        <p:pic>
          <p:nvPicPr>
            <p:cNvPr id="58" name="グラフィックス 60">
              <a:extLst>
                <a:ext uri="{FF2B5EF4-FFF2-40B4-BE49-F238E27FC236}">
                  <a16:creationId xmlns:a16="http://schemas.microsoft.com/office/drawing/2014/main" id="{05526FAC-8CBA-2BDA-F9ED-4ADACDEE260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615526" y="5156668"/>
              <a:ext cx="400050" cy="400050"/>
            </a:xfrm>
            <a:prstGeom prst="rect">
              <a:avLst/>
            </a:prstGeom>
          </p:spPr>
        </p:pic>
        <p:sp>
          <p:nvSpPr>
            <p:cNvPr id="59" name="TextBox 12">
              <a:extLst>
                <a:ext uri="{FF2B5EF4-FFF2-40B4-BE49-F238E27FC236}">
                  <a16:creationId xmlns:a16="http://schemas.microsoft.com/office/drawing/2014/main" id="{C5319393-E677-9CE7-1FE6-2EF9CD4D9C6B}"/>
                </a:ext>
              </a:extLst>
            </p:cNvPr>
            <p:cNvSpPr txBox="1">
              <a:spLocks noChangeArrowheads="1"/>
            </p:cNvSpPr>
            <p:nvPr/>
          </p:nvSpPr>
          <p:spPr bwMode="auto">
            <a:xfrm>
              <a:off x="10186199" y="5556718"/>
              <a:ext cx="1258715" cy="307786"/>
            </a:xfrm>
            <a:prstGeom prst="rect">
              <a:avLst/>
            </a:prstGeom>
            <a:noFill/>
            <a:ln>
              <a:noFill/>
            </a:ln>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Notifications</a:t>
              </a:r>
            </a:p>
          </p:txBody>
        </p:sp>
      </p:grpSp>
      <p:grpSp>
        <p:nvGrpSpPr>
          <p:cNvPr id="18" name="グループ化 17">
            <a:extLst>
              <a:ext uri="{FF2B5EF4-FFF2-40B4-BE49-F238E27FC236}">
                <a16:creationId xmlns:a16="http://schemas.microsoft.com/office/drawing/2014/main" id="{94E82BFD-0AC3-EAC4-B369-1687B67F20B4}"/>
              </a:ext>
            </a:extLst>
          </p:cNvPr>
          <p:cNvGrpSpPr/>
          <p:nvPr/>
        </p:nvGrpSpPr>
        <p:grpSpPr>
          <a:xfrm>
            <a:off x="11028327" y="5186293"/>
            <a:ext cx="1096564" cy="741491"/>
            <a:chOff x="10715462" y="7773090"/>
            <a:chExt cx="1096597" cy="741513"/>
          </a:xfrm>
        </p:grpSpPr>
        <p:sp>
          <p:nvSpPr>
            <p:cNvPr id="56" name="TextBox 11">
              <a:extLst>
                <a:ext uri="{FF2B5EF4-FFF2-40B4-BE49-F238E27FC236}">
                  <a16:creationId xmlns:a16="http://schemas.microsoft.com/office/drawing/2014/main" id="{0A87E4E9-8816-B6CE-4ABE-2479C860378C}"/>
                </a:ext>
              </a:extLst>
            </p:cNvPr>
            <p:cNvSpPr txBox="1">
              <a:spLocks noChangeArrowheads="1"/>
            </p:cNvSpPr>
            <p:nvPr/>
          </p:nvSpPr>
          <p:spPr bwMode="auto">
            <a:xfrm>
              <a:off x="10715462" y="8206817"/>
              <a:ext cx="1096597" cy="30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Events</a:t>
              </a:r>
            </a:p>
          </p:txBody>
        </p:sp>
        <p:pic>
          <p:nvPicPr>
            <p:cNvPr id="57" name="グラフィックス 64">
              <a:extLst>
                <a:ext uri="{FF2B5EF4-FFF2-40B4-BE49-F238E27FC236}">
                  <a16:creationId xmlns:a16="http://schemas.microsoft.com/office/drawing/2014/main" id="{8ED9B50F-57CD-6ACF-4291-B8A54DA043E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99982" y="7773090"/>
              <a:ext cx="497148" cy="485586"/>
            </a:xfrm>
            <a:prstGeom prst="rect">
              <a:avLst/>
            </a:prstGeom>
          </p:spPr>
        </p:pic>
      </p:grpSp>
      <p:sp>
        <p:nvSpPr>
          <p:cNvPr id="19" name="円/楕円 26">
            <a:extLst>
              <a:ext uri="{FF2B5EF4-FFF2-40B4-BE49-F238E27FC236}">
                <a16:creationId xmlns:a16="http://schemas.microsoft.com/office/drawing/2014/main" id="{47E96BED-BE68-F7E8-DFC3-D0640D396C02}"/>
              </a:ext>
            </a:extLst>
          </p:cNvPr>
          <p:cNvSpPr/>
          <p:nvPr/>
        </p:nvSpPr>
        <p:spPr>
          <a:xfrm>
            <a:off x="7656062" y="4118711"/>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9pPr>
          </a:lstStyle>
          <a:p>
            <a:pPr algn="ctr"/>
            <a:r>
              <a:rPr kumimoji="1" lang="en-US" altLang="ja-JP" sz="1600" dirty="0"/>
              <a:t>2</a:t>
            </a:r>
          </a:p>
        </p:txBody>
      </p:sp>
      <p:sp>
        <p:nvSpPr>
          <p:cNvPr id="20" name="円/楕円 26">
            <a:extLst>
              <a:ext uri="{FF2B5EF4-FFF2-40B4-BE49-F238E27FC236}">
                <a16:creationId xmlns:a16="http://schemas.microsoft.com/office/drawing/2014/main" id="{12B4AC12-65F5-A21A-4BD9-A4A2F7B747D4}"/>
              </a:ext>
            </a:extLst>
          </p:cNvPr>
          <p:cNvSpPr/>
          <p:nvPr/>
        </p:nvSpPr>
        <p:spPr>
          <a:xfrm>
            <a:off x="9663377" y="4815294"/>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9pPr>
          </a:lstStyle>
          <a:p>
            <a:pPr algn="ctr"/>
            <a:r>
              <a:rPr kumimoji="1" lang="en-US" altLang="ja-JP" sz="1600" dirty="0"/>
              <a:t>3</a:t>
            </a:r>
          </a:p>
        </p:txBody>
      </p:sp>
      <p:cxnSp>
        <p:nvCxnSpPr>
          <p:cNvPr id="21" name="直線矢印コネクタ 20">
            <a:extLst>
              <a:ext uri="{FF2B5EF4-FFF2-40B4-BE49-F238E27FC236}">
                <a16:creationId xmlns:a16="http://schemas.microsoft.com/office/drawing/2014/main" id="{195647CD-ACCD-4C8B-3433-40CCE0B48721}"/>
              </a:ext>
            </a:extLst>
          </p:cNvPr>
          <p:cNvCxnSpPr>
            <a:cxnSpLocks/>
          </p:cNvCxnSpPr>
          <p:nvPr/>
        </p:nvCxnSpPr>
        <p:spPr>
          <a:xfrm>
            <a:off x="11858671" y="5420050"/>
            <a:ext cx="70612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直線矢印コネクタ 21">
            <a:extLst>
              <a:ext uri="{FF2B5EF4-FFF2-40B4-BE49-F238E27FC236}">
                <a16:creationId xmlns:a16="http://schemas.microsoft.com/office/drawing/2014/main" id="{337AC2ED-C7DE-2468-73A6-0C8E78F2F4C7}"/>
              </a:ext>
            </a:extLst>
          </p:cNvPr>
          <p:cNvCxnSpPr>
            <a:cxnSpLocks/>
          </p:cNvCxnSpPr>
          <p:nvPr/>
        </p:nvCxnSpPr>
        <p:spPr>
          <a:xfrm>
            <a:off x="9157486" y="5414915"/>
            <a:ext cx="77156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直線矢印コネクタ 22">
            <a:extLst>
              <a:ext uri="{FF2B5EF4-FFF2-40B4-BE49-F238E27FC236}">
                <a16:creationId xmlns:a16="http://schemas.microsoft.com/office/drawing/2014/main" id="{241FD1EF-A3F3-92D7-06D3-C9DF60EEA595}"/>
              </a:ext>
            </a:extLst>
          </p:cNvPr>
          <p:cNvCxnSpPr>
            <a:cxnSpLocks/>
          </p:cNvCxnSpPr>
          <p:nvPr/>
        </p:nvCxnSpPr>
        <p:spPr>
          <a:xfrm>
            <a:off x="13165978" y="5436092"/>
            <a:ext cx="17349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extBox 12">
            <a:extLst>
              <a:ext uri="{FF2B5EF4-FFF2-40B4-BE49-F238E27FC236}">
                <a16:creationId xmlns:a16="http://schemas.microsoft.com/office/drawing/2014/main" id="{3E2BB141-99C1-4E0D-01EA-3508E4F51241}"/>
              </a:ext>
            </a:extLst>
          </p:cNvPr>
          <p:cNvSpPr txBox="1">
            <a:spLocks noChangeArrowheads="1"/>
          </p:cNvSpPr>
          <p:nvPr/>
        </p:nvSpPr>
        <p:spPr bwMode="auto">
          <a:xfrm>
            <a:off x="14927708" y="5689043"/>
            <a:ext cx="664814" cy="461665"/>
          </a:xfrm>
          <a:prstGeom prst="rect">
            <a:avLst/>
          </a:prstGeom>
          <a:noFill/>
          <a:ln>
            <a:noFill/>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algn="ct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利用者</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algn="ctr" eaLnBrk="1" hangingPunct="1"/>
            <a:r>
              <a:rPr lang="en-US" altLang="ja-JP" sz="1200" dirty="0">
                <a:latin typeface="Meiryo UI" panose="020B0604030504040204" pitchFamily="34" charset="-128"/>
                <a:ea typeface="Meiryo UI" panose="020B0604030504040204" pitchFamily="34" charset="-128"/>
                <a:cs typeface="Arial" panose="020B0604020202020204" pitchFamily="34" charset="0"/>
              </a:rPr>
              <a:t>(</a:t>
            </a:r>
            <a:r>
              <a:rPr lang="ja-JP" altLang="en-US" sz="1200" dirty="0">
                <a:latin typeface="Meiryo UI" panose="020B0604030504040204" pitchFamily="34" charset="-128"/>
                <a:ea typeface="Meiryo UI" panose="020B0604030504040204" pitchFamily="34" charset="-128"/>
                <a:cs typeface="Arial" panose="020B0604020202020204" pitchFamily="34" charset="0"/>
              </a:rPr>
              <a:t>職員</a:t>
            </a:r>
            <a:r>
              <a:rPr lang="en-US" altLang="ja-JP" sz="1200" dirty="0">
                <a:latin typeface="Meiryo UI" panose="020B0604030504040204" pitchFamily="34" charset="-128"/>
                <a:ea typeface="Meiryo UI" panose="020B0604030504040204" pitchFamily="34" charset="-128"/>
                <a:cs typeface="Arial" panose="020B0604020202020204" pitchFamily="34" charset="0"/>
              </a:rPr>
              <a:t>)</a:t>
            </a:r>
            <a:endParaRPr lang="en-US" altLang="en-US" sz="1200" dirty="0">
              <a:latin typeface="Meiryo UI" panose="020B0604030504040204" pitchFamily="34" charset="-128"/>
              <a:ea typeface="Meiryo UI" panose="020B0604030504040204" pitchFamily="34" charset="-128"/>
              <a:cs typeface="Arial" panose="020B0604020202020204" pitchFamily="34" charset="0"/>
            </a:endParaRPr>
          </a:p>
        </p:txBody>
      </p:sp>
      <p:pic>
        <p:nvPicPr>
          <p:cNvPr id="25" name="Graphic 23">
            <a:extLst>
              <a:ext uri="{FF2B5EF4-FFF2-40B4-BE49-F238E27FC236}">
                <a16:creationId xmlns:a16="http://schemas.microsoft.com/office/drawing/2014/main" id="{DE8D68D8-2C44-67A6-9B79-944384849313}"/>
              </a:ext>
            </a:extLst>
          </p:cNvPr>
          <p:cNvPicPr>
            <a:picLocks noChangeAspect="1" noChangeArrowheads="1"/>
          </p:cNvPicPr>
          <p:nvPr/>
        </p:nvPicPr>
        <p:blipFill>
          <a:blip r:embed="rId2">
            <a:extLst>
              <a:ext uri="{96DAC541-7B7A-43D3-8B79-37D633B846F1}">
                <asvg:svgBlip xmlns:asvg="http://schemas.microsoft.com/office/drawing/2016/SVG/main" r:embed="rId3"/>
              </a:ext>
            </a:extLst>
          </a:blip>
          <a:srcRect/>
          <a:stretch/>
        </p:blipFill>
        <p:spPr bwMode="auto">
          <a:xfrm flipH="1">
            <a:off x="15024377" y="5116617"/>
            <a:ext cx="469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円/楕円 26">
            <a:extLst>
              <a:ext uri="{FF2B5EF4-FFF2-40B4-BE49-F238E27FC236}">
                <a16:creationId xmlns:a16="http://schemas.microsoft.com/office/drawing/2014/main" id="{1705108B-2FC5-7114-F238-C67976314DC4}"/>
              </a:ext>
            </a:extLst>
          </p:cNvPr>
          <p:cNvSpPr/>
          <p:nvPr/>
        </p:nvSpPr>
        <p:spPr>
          <a:xfrm>
            <a:off x="11980513" y="4748978"/>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9pPr>
          </a:lstStyle>
          <a:p>
            <a:pPr algn="ctr"/>
            <a:r>
              <a:rPr kumimoji="1" lang="en-US" altLang="ja-JP" sz="1600" dirty="0"/>
              <a:t>4</a:t>
            </a:r>
          </a:p>
        </p:txBody>
      </p:sp>
      <p:cxnSp>
        <p:nvCxnSpPr>
          <p:cNvPr id="27" name="直線矢印コネクタ 79">
            <a:extLst>
              <a:ext uri="{FF2B5EF4-FFF2-40B4-BE49-F238E27FC236}">
                <a16:creationId xmlns:a16="http://schemas.microsoft.com/office/drawing/2014/main" id="{E0A3AAE2-7E17-904D-6E88-45FB62054252}"/>
              </a:ext>
            </a:extLst>
          </p:cNvPr>
          <p:cNvCxnSpPr>
            <a:cxnSpLocks/>
            <a:stCxn id="60" idx="0"/>
            <a:endCxn id="25" idx="0"/>
          </p:cNvCxnSpPr>
          <p:nvPr/>
        </p:nvCxnSpPr>
        <p:spPr>
          <a:xfrm rot="5400000" flipH="1" flipV="1">
            <a:off x="12698108" y="2653672"/>
            <a:ext cx="98273" cy="5024165"/>
          </a:xfrm>
          <a:prstGeom prst="bentConnector3">
            <a:avLst>
              <a:gd name="adj1" fmla="val 789690"/>
            </a:avLst>
          </a:prstGeom>
          <a:ln>
            <a:tailEnd type="triangle"/>
          </a:ln>
        </p:spPr>
        <p:style>
          <a:lnRef idx="1">
            <a:schemeClr val="dk1"/>
          </a:lnRef>
          <a:fillRef idx="0">
            <a:schemeClr val="dk1"/>
          </a:fillRef>
          <a:effectRef idx="0">
            <a:schemeClr val="dk1"/>
          </a:effectRef>
          <a:fontRef idx="minor">
            <a:schemeClr val="tx1"/>
          </a:fontRef>
        </p:style>
      </p:cxnSp>
      <p:pic>
        <p:nvPicPr>
          <p:cNvPr id="28" name="Graphic 50">
            <a:extLst>
              <a:ext uri="{FF2B5EF4-FFF2-40B4-BE49-F238E27FC236}">
                <a16:creationId xmlns:a16="http://schemas.microsoft.com/office/drawing/2014/main" id="{DA5EEEC0-2463-2346-8ACF-C3C69AE90FF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290779" y="4995905"/>
            <a:ext cx="457186" cy="45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12">
            <a:extLst>
              <a:ext uri="{FF2B5EF4-FFF2-40B4-BE49-F238E27FC236}">
                <a16:creationId xmlns:a16="http://schemas.microsoft.com/office/drawing/2014/main" id="{D898B7E6-4B96-0704-CC9E-C5B87AF4A0D6}"/>
              </a:ext>
            </a:extLst>
          </p:cNvPr>
          <p:cNvSpPr txBox="1">
            <a:spLocks noChangeArrowheads="1"/>
          </p:cNvSpPr>
          <p:nvPr/>
        </p:nvSpPr>
        <p:spPr bwMode="auto">
          <a:xfrm>
            <a:off x="14898795" y="7260341"/>
            <a:ext cx="823401" cy="276999"/>
          </a:xfrm>
          <a:prstGeom prst="rect">
            <a:avLst/>
          </a:prstGeom>
          <a:noFill/>
          <a:ln>
            <a:noFill/>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algn="ctr" eaLnBrk="1" hangingPunct="1"/>
            <a:r>
              <a:rPr lang="ja-JP" altLang="en-US" sz="1200" dirty="0">
                <a:latin typeface="+mj-lt"/>
                <a:ea typeface="Meiryo UI" panose="020B0604030504040204" pitchFamily="34" charset="-128"/>
                <a:cs typeface="Arial" panose="020B0604020202020204" pitchFamily="34" charset="0"/>
              </a:rPr>
              <a:t>印刷業者</a:t>
            </a:r>
            <a:endParaRPr lang="en-US" altLang="en-US" sz="1200" dirty="0">
              <a:latin typeface="+mj-lt"/>
              <a:ea typeface="Meiryo UI" panose="020B0604030504040204" pitchFamily="34" charset="-128"/>
              <a:cs typeface="Arial" panose="020B0604020202020204" pitchFamily="34" charset="0"/>
            </a:endParaRPr>
          </a:p>
        </p:txBody>
      </p:sp>
      <p:pic>
        <p:nvPicPr>
          <p:cNvPr id="30" name="Graphic 23">
            <a:extLst>
              <a:ext uri="{FF2B5EF4-FFF2-40B4-BE49-F238E27FC236}">
                <a16:creationId xmlns:a16="http://schemas.microsoft.com/office/drawing/2014/main" id="{C04C2952-F3E4-6210-C847-CBC918820605}"/>
              </a:ext>
            </a:extLst>
          </p:cNvPr>
          <p:cNvPicPr>
            <a:picLocks noChangeAspect="1" noChangeArrowheads="1"/>
          </p:cNvPicPr>
          <p:nvPr/>
        </p:nvPicPr>
        <p:blipFill>
          <a:blip r:embed="rId2">
            <a:extLst>
              <a:ext uri="{96DAC541-7B7A-43D3-8B79-37D633B846F1}">
                <asvg:svgBlip xmlns:asvg="http://schemas.microsoft.com/office/drawing/2016/SVG/main" r:embed="rId3"/>
              </a:ext>
            </a:extLst>
          </a:blip>
          <a:srcRect/>
          <a:stretch/>
        </p:blipFill>
        <p:spPr bwMode="auto">
          <a:xfrm flipH="1">
            <a:off x="15075675" y="6703957"/>
            <a:ext cx="469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Graphic 50">
            <a:extLst>
              <a:ext uri="{FF2B5EF4-FFF2-40B4-BE49-F238E27FC236}">
                <a16:creationId xmlns:a16="http://schemas.microsoft.com/office/drawing/2014/main" id="{E94378D8-2825-4A25-CE1E-CAFB70754D1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234197" y="6519077"/>
            <a:ext cx="457186" cy="45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Graphic 16">
            <a:extLst>
              <a:ext uri="{FF2B5EF4-FFF2-40B4-BE49-F238E27FC236}">
                <a16:creationId xmlns:a16="http://schemas.microsoft.com/office/drawing/2014/main" id="{C9DDBA3A-FFD0-D89E-DCE9-24A809E3A7F5}"/>
              </a:ext>
            </a:extLst>
          </p:cNvPr>
          <p:cNvPicPr>
            <a:picLocks noChangeAspect="1" noChangeArrowheads="1"/>
          </p:cNvPicPr>
          <p:nvPr/>
        </p:nvPicPr>
        <p:blipFill>
          <a:blip r:embed="rId12">
            <a:extLst>
              <a:ext uri="{96DAC541-7B7A-43D3-8B79-37D633B846F1}">
                <asvg:svgBlip xmlns:asvg="http://schemas.microsoft.com/office/drawing/2016/SVG/main" r:embed="rId13"/>
              </a:ext>
            </a:extLst>
          </a:blip>
          <a:srcRect/>
          <a:stretch/>
        </p:blipFill>
        <p:spPr bwMode="auto">
          <a:xfrm>
            <a:off x="14622086" y="642544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グループ化 32">
            <a:extLst>
              <a:ext uri="{FF2B5EF4-FFF2-40B4-BE49-F238E27FC236}">
                <a16:creationId xmlns:a16="http://schemas.microsoft.com/office/drawing/2014/main" id="{4F1847BC-2451-9A83-DF34-6A4C3D8A82B4}"/>
              </a:ext>
            </a:extLst>
          </p:cNvPr>
          <p:cNvGrpSpPr/>
          <p:nvPr/>
        </p:nvGrpSpPr>
        <p:grpSpPr>
          <a:xfrm>
            <a:off x="9625373" y="6821502"/>
            <a:ext cx="1430200" cy="716070"/>
            <a:chOff x="8511961" y="3081136"/>
            <a:chExt cx="1430200" cy="716070"/>
          </a:xfrm>
        </p:grpSpPr>
        <p:grpSp>
          <p:nvGrpSpPr>
            <p:cNvPr id="44" name="Graphic 3">
              <a:extLst>
                <a:ext uri="{FF2B5EF4-FFF2-40B4-BE49-F238E27FC236}">
                  <a16:creationId xmlns:a16="http://schemas.microsoft.com/office/drawing/2014/main" id="{72358DA0-5D90-38B4-90FA-5C65BC2E5DBB}"/>
                </a:ext>
              </a:extLst>
            </p:cNvPr>
            <p:cNvGrpSpPr/>
            <p:nvPr/>
          </p:nvGrpSpPr>
          <p:grpSpPr>
            <a:xfrm>
              <a:off x="8861914" y="3081136"/>
              <a:ext cx="612742" cy="430463"/>
              <a:chOff x="4722795" y="3859576"/>
              <a:chExt cx="513347" cy="352868"/>
            </a:xfrm>
          </p:grpSpPr>
          <p:grpSp>
            <p:nvGrpSpPr>
              <p:cNvPr id="46" name="Graphic 3">
                <a:extLst>
                  <a:ext uri="{FF2B5EF4-FFF2-40B4-BE49-F238E27FC236}">
                    <a16:creationId xmlns:a16="http://schemas.microsoft.com/office/drawing/2014/main" id="{2C73D820-FA95-C97F-C6C9-E3401B4F51F0}"/>
                  </a:ext>
                </a:extLst>
              </p:cNvPr>
              <p:cNvGrpSpPr/>
              <p:nvPr/>
            </p:nvGrpSpPr>
            <p:grpSpPr>
              <a:xfrm>
                <a:off x="4722795" y="3859576"/>
                <a:ext cx="513347" cy="352868"/>
                <a:chOff x="4722795" y="3859576"/>
                <a:chExt cx="513347" cy="352868"/>
              </a:xfrm>
              <a:solidFill>
                <a:srgbClr val="FFFFFF"/>
              </a:solidFill>
            </p:grpSpPr>
            <p:sp>
              <p:nvSpPr>
                <p:cNvPr id="54" name="Freeform: Shape 581">
                  <a:extLst>
                    <a:ext uri="{FF2B5EF4-FFF2-40B4-BE49-F238E27FC236}">
                      <a16:creationId xmlns:a16="http://schemas.microsoft.com/office/drawing/2014/main" id="{6C563E6D-3D87-947F-9987-BF1ED520FE4B}"/>
                    </a:ext>
                  </a:extLst>
                </p:cNvPr>
                <p:cNvSpPr/>
                <p:nvPr/>
              </p:nvSpPr>
              <p:spPr>
                <a:xfrm>
                  <a:off x="4727005" y="3863779"/>
                  <a:ext cx="504941" cy="344475"/>
                </a:xfrm>
                <a:custGeom>
                  <a:avLst/>
                  <a:gdLst>
                    <a:gd name="connsiteX0" fmla="*/ 350353 w 504941"/>
                    <a:gd name="connsiteY0" fmla="*/ 344475 h 344475"/>
                    <a:gd name="connsiteX1" fmla="*/ 350353 w 504941"/>
                    <a:gd name="connsiteY1" fmla="*/ 310870 h 344475"/>
                    <a:gd name="connsiteX2" fmla="*/ 64694 w 504941"/>
                    <a:gd name="connsiteY2" fmla="*/ 310870 h 344475"/>
                    <a:gd name="connsiteX3" fmla="*/ 64694 w 504941"/>
                    <a:gd name="connsiteY3" fmla="*/ 153754 h 344475"/>
                    <a:gd name="connsiteX4" fmla="*/ 0 w 504941"/>
                    <a:gd name="connsiteY4" fmla="*/ 77297 h 344475"/>
                    <a:gd name="connsiteX5" fmla="*/ 77297 w 504941"/>
                    <a:gd name="connsiteY5" fmla="*/ 0 h 344475"/>
                    <a:gd name="connsiteX6" fmla="*/ 145348 w 504941"/>
                    <a:gd name="connsiteY6" fmla="*/ 42011 h 344475"/>
                    <a:gd name="connsiteX7" fmla="*/ 440253 w 504941"/>
                    <a:gd name="connsiteY7" fmla="*/ 42011 h 344475"/>
                    <a:gd name="connsiteX8" fmla="*/ 440253 w 504941"/>
                    <a:gd name="connsiteY8" fmla="*/ 189881 h 344475"/>
                    <a:gd name="connsiteX9" fmla="*/ 504941 w 504941"/>
                    <a:gd name="connsiteY9" fmla="*/ 189881 h 344475"/>
                    <a:gd name="connsiteX10" fmla="*/ 504941 w 504941"/>
                    <a:gd name="connsiteY10" fmla="*/ 344475 h 344475"/>
                    <a:gd name="connsiteX11" fmla="*/ 350353 w 504941"/>
                    <a:gd name="connsiteY11" fmla="*/ 344475 h 34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941" h="344475">
                      <a:moveTo>
                        <a:pt x="350353" y="344475"/>
                      </a:moveTo>
                      <a:lnTo>
                        <a:pt x="350353" y="310870"/>
                      </a:lnTo>
                      <a:lnTo>
                        <a:pt x="64694" y="310870"/>
                      </a:lnTo>
                      <a:lnTo>
                        <a:pt x="64694" y="153754"/>
                      </a:lnTo>
                      <a:cubicBezTo>
                        <a:pt x="27727" y="147876"/>
                        <a:pt x="0" y="115946"/>
                        <a:pt x="0" y="77297"/>
                      </a:cubicBezTo>
                      <a:cubicBezTo>
                        <a:pt x="0" y="34452"/>
                        <a:pt x="34445" y="0"/>
                        <a:pt x="77297" y="0"/>
                      </a:cubicBezTo>
                      <a:cubicBezTo>
                        <a:pt x="105859" y="0"/>
                        <a:pt x="132745" y="15965"/>
                        <a:pt x="145348" y="42011"/>
                      </a:cubicBezTo>
                      <a:lnTo>
                        <a:pt x="440253" y="42011"/>
                      </a:lnTo>
                      <a:lnTo>
                        <a:pt x="440253" y="189881"/>
                      </a:lnTo>
                      <a:lnTo>
                        <a:pt x="504941" y="189881"/>
                      </a:lnTo>
                      <a:lnTo>
                        <a:pt x="504941" y="344475"/>
                      </a:lnTo>
                      <a:lnTo>
                        <a:pt x="350353" y="344475"/>
                      </a:lnTo>
                      <a:close/>
                    </a:path>
                  </a:pathLst>
                </a:custGeom>
                <a:solidFill>
                  <a:srgbClr val="FFFFFF"/>
                </a:solidFill>
                <a:ln w="6417" cap="flat">
                  <a:noFill/>
                  <a:prstDash val="solid"/>
                  <a:miter/>
                </a:ln>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9pPr>
                </a:lstStyle>
                <a:p>
                  <a:endParaRPr lang="en-US">
                    <a:latin typeface="+mj-lt"/>
                  </a:endParaRPr>
                </a:p>
              </p:txBody>
            </p:sp>
            <p:sp>
              <p:nvSpPr>
                <p:cNvPr id="55" name="Freeform: Shape 582">
                  <a:extLst>
                    <a:ext uri="{FF2B5EF4-FFF2-40B4-BE49-F238E27FC236}">
                      <a16:creationId xmlns:a16="http://schemas.microsoft.com/office/drawing/2014/main" id="{A7510774-0AA8-CF51-4155-22858975EA0F}"/>
                    </a:ext>
                  </a:extLst>
                </p:cNvPr>
                <p:cNvSpPr/>
                <p:nvPr/>
              </p:nvSpPr>
              <p:spPr>
                <a:xfrm>
                  <a:off x="4722795" y="3859576"/>
                  <a:ext cx="513347" cy="352868"/>
                </a:xfrm>
                <a:custGeom>
                  <a:avLst/>
                  <a:gdLst>
                    <a:gd name="connsiteX0" fmla="*/ 81494 w 513347"/>
                    <a:gd name="connsiteY0" fmla="*/ 8400 h 352868"/>
                    <a:gd name="connsiteX1" fmla="*/ 147029 w 513347"/>
                    <a:gd name="connsiteY1" fmla="*/ 50411 h 352868"/>
                    <a:gd name="connsiteX2" fmla="*/ 440253 w 513347"/>
                    <a:gd name="connsiteY2" fmla="*/ 50411 h 352868"/>
                    <a:gd name="connsiteX3" fmla="*/ 440253 w 513347"/>
                    <a:gd name="connsiteY3" fmla="*/ 198280 h 352868"/>
                    <a:gd name="connsiteX4" fmla="*/ 504948 w 513347"/>
                    <a:gd name="connsiteY4" fmla="*/ 198280 h 352868"/>
                    <a:gd name="connsiteX5" fmla="*/ 504948 w 513347"/>
                    <a:gd name="connsiteY5" fmla="*/ 344469 h 352868"/>
                    <a:gd name="connsiteX6" fmla="*/ 358753 w 513347"/>
                    <a:gd name="connsiteY6" fmla="*/ 344469 h 352868"/>
                    <a:gd name="connsiteX7" fmla="*/ 358753 w 513347"/>
                    <a:gd name="connsiteY7" fmla="*/ 310864 h 352868"/>
                    <a:gd name="connsiteX8" fmla="*/ 73094 w 513347"/>
                    <a:gd name="connsiteY8" fmla="*/ 310864 h 352868"/>
                    <a:gd name="connsiteX9" fmla="*/ 73094 w 513347"/>
                    <a:gd name="connsiteY9" fmla="*/ 153747 h 352868"/>
                    <a:gd name="connsiteX10" fmla="*/ 8400 w 513347"/>
                    <a:gd name="connsiteY10" fmla="*/ 81494 h 352868"/>
                    <a:gd name="connsiteX11" fmla="*/ 81494 w 513347"/>
                    <a:gd name="connsiteY11" fmla="*/ 8400 h 352868"/>
                    <a:gd name="connsiteX12" fmla="*/ 81494 w 513347"/>
                    <a:gd name="connsiteY12" fmla="*/ 0 h 352868"/>
                    <a:gd name="connsiteX13" fmla="*/ 0 w 513347"/>
                    <a:gd name="connsiteY13" fmla="*/ 81494 h 352868"/>
                    <a:gd name="connsiteX14" fmla="*/ 64694 w 513347"/>
                    <a:gd name="connsiteY14" fmla="*/ 161313 h 352868"/>
                    <a:gd name="connsiteX15" fmla="*/ 64694 w 513347"/>
                    <a:gd name="connsiteY15" fmla="*/ 310864 h 352868"/>
                    <a:gd name="connsiteX16" fmla="*/ 64694 w 513347"/>
                    <a:gd name="connsiteY16" fmla="*/ 319264 h 352868"/>
                    <a:gd name="connsiteX17" fmla="*/ 73094 w 513347"/>
                    <a:gd name="connsiteY17" fmla="*/ 319264 h 352868"/>
                    <a:gd name="connsiteX18" fmla="*/ 350353 w 513347"/>
                    <a:gd name="connsiteY18" fmla="*/ 319264 h 352868"/>
                    <a:gd name="connsiteX19" fmla="*/ 350353 w 513347"/>
                    <a:gd name="connsiteY19" fmla="*/ 344469 h 352868"/>
                    <a:gd name="connsiteX20" fmla="*/ 350353 w 513347"/>
                    <a:gd name="connsiteY20" fmla="*/ 352869 h 352868"/>
                    <a:gd name="connsiteX21" fmla="*/ 358753 w 513347"/>
                    <a:gd name="connsiteY21" fmla="*/ 352869 h 352868"/>
                    <a:gd name="connsiteX22" fmla="*/ 504948 w 513347"/>
                    <a:gd name="connsiteY22" fmla="*/ 352869 h 352868"/>
                    <a:gd name="connsiteX23" fmla="*/ 513347 w 513347"/>
                    <a:gd name="connsiteY23" fmla="*/ 352869 h 352868"/>
                    <a:gd name="connsiteX24" fmla="*/ 513347 w 513347"/>
                    <a:gd name="connsiteY24" fmla="*/ 344469 h 352868"/>
                    <a:gd name="connsiteX25" fmla="*/ 513347 w 513347"/>
                    <a:gd name="connsiteY25" fmla="*/ 198280 h 352868"/>
                    <a:gd name="connsiteX26" fmla="*/ 513347 w 513347"/>
                    <a:gd name="connsiteY26" fmla="*/ 189874 h 352868"/>
                    <a:gd name="connsiteX27" fmla="*/ 504948 w 513347"/>
                    <a:gd name="connsiteY27" fmla="*/ 189874 h 352868"/>
                    <a:gd name="connsiteX28" fmla="*/ 448653 w 513347"/>
                    <a:gd name="connsiteY28" fmla="*/ 189874 h 352868"/>
                    <a:gd name="connsiteX29" fmla="*/ 448653 w 513347"/>
                    <a:gd name="connsiteY29" fmla="*/ 50411 h 352868"/>
                    <a:gd name="connsiteX30" fmla="*/ 448653 w 513347"/>
                    <a:gd name="connsiteY30" fmla="*/ 42005 h 352868"/>
                    <a:gd name="connsiteX31" fmla="*/ 440253 w 513347"/>
                    <a:gd name="connsiteY31" fmla="*/ 42005 h 352868"/>
                    <a:gd name="connsiteX32" fmla="*/ 152073 w 513347"/>
                    <a:gd name="connsiteY32" fmla="*/ 42005 h 352868"/>
                    <a:gd name="connsiteX33" fmla="*/ 81494 w 513347"/>
                    <a:gd name="connsiteY33" fmla="*/ 0 h 35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13347" h="352868">
                      <a:moveTo>
                        <a:pt x="81494" y="8400"/>
                      </a:moveTo>
                      <a:cubicBezTo>
                        <a:pt x="110902" y="8400"/>
                        <a:pt x="135267" y="25205"/>
                        <a:pt x="147029" y="50411"/>
                      </a:cubicBezTo>
                      <a:lnTo>
                        <a:pt x="440253" y="50411"/>
                      </a:lnTo>
                      <a:lnTo>
                        <a:pt x="440253" y="198280"/>
                      </a:lnTo>
                      <a:lnTo>
                        <a:pt x="504948" y="198280"/>
                      </a:lnTo>
                      <a:lnTo>
                        <a:pt x="504948" y="344469"/>
                      </a:lnTo>
                      <a:lnTo>
                        <a:pt x="358753" y="344469"/>
                      </a:lnTo>
                      <a:lnTo>
                        <a:pt x="358753" y="310864"/>
                      </a:lnTo>
                      <a:lnTo>
                        <a:pt x="73094" y="310864"/>
                      </a:lnTo>
                      <a:lnTo>
                        <a:pt x="73094" y="153747"/>
                      </a:lnTo>
                      <a:cubicBezTo>
                        <a:pt x="36967" y="149551"/>
                        <a:pt x="8400" y="118461"/>
                        <a:pt x="8400" y="81494"/>
                      </a:cubicBezTo>
                      <a:cubicBezTo>
                        <a:pt x="8400" y="41164"/>
                        <a:pt x="41171" y="8400"/>
                        <a:pt x="81494" y="8400"/>
                      </a:cubicBezTo>
                      <a:close/>
                      <a:moveTo>
                        <a:pt x="81494" y="0"/>
                      </a:moveTo>
                      <a:cubicBezTo>
                        <a:pt x="36127" y="0"/>
                        <a:pt x="0" y="36127"/>
                        <a:pt x="0" y="81494"/>
                      </a:cubicBezTo>
                      <a:cubicBezTo>
                        <a:pt x="0" y="120142"/>
                        <a:pt x="26887" y="153747"/>
                        <a:pt x="64694" y="161313"/>
                      </a:cubicBezTo>
                      <a:lnTo>
                        <a:pt x="64694" y="310864"/>
                      </a:lnTo>
                      <a:lnTo>
                        <a:pt x="64694" y="319264"/>
                      </a:lnTo>
                      <a:lnTo>
                        <a:pt x="73094" y="319264"/>
                      </a:lnTo>
                      <a:lnTo>
                        <a:pt x="350353" y="319264"/>
                      </a:lnTo>
                      <a:lnTo>
                        <a:pt x="350353" y="344469"/>
                      </a:lnTo>
                      <a:lnTo>
                        <a:pt x="350353" y="352869"/>
                      </a:lnTo>
                      <a:lnTo>
                        <a:pt x="358753" y="352869"/>
                      </a:lnTo>
                      <a:lnTo>
                        <a:pt x="504948" y="352869"/>
                      </a:lnTo>
                      <a:lnTo>
                        <a:pt x="513347" y="352869"/>
                      </a:lnTo>
                      <a:lnTo>
                        <a:pt x="513347" y="344469"/>
                      </a:lnTo>
                      <a:lnTo>
                        <a:pt x="513347" y="198280"/>
                      </a:lnTo>
                      <a:lnTo>
                        <a:pt x="513347" y="189874"/>
                      </a:lnTo>
                      <a:lnTo>
                        <a:pt x="504948" y="189874"/>
                      </a:lnTo>
                      <a:lnTo>
                        <a:pt x="448653" y="189874"/>
                      </a:lnTo>
                      <a:lnTo>
                        <a:pt x="448653" y="50411"/>
                      </a:lnTo>
                      <a:lnTo>
                        <a:pt x="448653" y="42005"/>
                      </a:lnTo>
                      <a:lnTo>
                        <a:pt x="440253" y="42005"/>
                      </a:lnTo>
                      <a:lnTo>
                        <a:pt x="152073" y="42005"/>
                      </a:lnTo>
                      <a:cubicBezTo>
                        <a:pt x="137789" y="15959"/>
                        <a:pt x="110902" y="0"/>
                        <a:pt x="81494" y="0"/>
                      </a:cubicBezTo>
                      <a:close/>
                    </a:path>
                  </a:pathLst>
                </a:custGeom>
                <a:solidFill>
                  <a:srgbClr val="FFFFFF"/>
                </a:solidFill>
                <a:ln w="6417" cap="flat">
                  <a:noFill/>
                  <a:prstDash val="solid"/>
                  <a:miter/>
                </a:ln>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9pPr>
                </a:lstStyle>
                <a:p>
                  <a:endParaRPr lang="en-US">
                    <a:latin typeface="+mj-lt"/>
                  </a:endParaRPr>
                </a:p>
              </p:txBody>
            </p:sp>
          </p:grpSp>
          <p:grpSp>
            <p:nvGrpSpPr>
              <p:cNvPr id="47" name="Graphic 3">
                <a:extLst>
                  <a:ext uri="{FF2B5EF4-FFF2-40B4-BE49-F238E27FC236}">
                    <a16:creationId xmlns:a16="http://schemas.microsoft.com/office/drawing/2014/main" id="{DBE891DF-9003-3F63-4D9D-0D3E4B227C39}"/>
                  </a:ext>
                </a:extLst>
              </p:cNvPr>
              <p:cNvGrpSpPr/>
              <p:nvPr/>
            </p:nvGrpSpPr>
            <p:grpSpPr>
              <a:xfrm>
                <a:off x="4731195" y="3867975"/>
                <a:ext cx="496547" cy="336069"/>
                <a:chOff x="4731195" y="3867975"/>
                <a:chExt cx="496547" cy="336069"/>
              </a:xfrm>
              <a:solidFill>
                <a:srgbClr val="2D5967"/>
              </a:solidFill>
            </p:grpSpPr>
            <p:sp>
              <p:nvSpPr>
                <p:cNvPr id="48" name="Freeform: Shape 584">
                  <a:extLst>
                    <a:ext uri="{FF2B5EF4-FFF2-40B4-BE49-F238E27FC236}">
                      <a16:creationId xmlns:a16="http://schemas.microsoft.com/office/drawing/2014/main" id="{29972FC8-D6B3-F412-E800-91B9B4B2D5AC}"/>
                    </a:ext>
                  </a:extLst>
                </p:cNvPr>
                <p:cNvSpPr/>
                <p:nvPr/>
              </p:nvSpPr>
              <p:spPr>
                <a:xfrm>
                  <a:off x="4877390" y="3909986"/>
                  <a:ext cx="285658" cy="157950"/>
                </a:xfrm>
                <a:custGeom>
                  <a:avLst/>
                  <a:gdLst>
                    <a:gd name="connsiteX0" fmla="*/ 253728 w 285658"/>
                    <a:gd name="connsiteY0" fmla="*/ 16799 h 157950"/>
                    <a:gd name="connsiteX1" fmla="*/ 102496 w 285658"/>
                    <a:gd name="connsiteY1" fmla="*/ 136948 h 157950"/>
                    <a:gd name="connsiteX2" fmla="*/ 7559 w 285658"/>
                    <a:gd name="connsiteY2" fmla="*/ 61332 h 157950"/>
                    <a:gd name="connsiteX3" fmla="*/ 0 w 285658"/>
                    <a:gd name="connsiteY3" fmla="*/ 76450 h 157950"/>
                    <a:gd name="connsiteX4" fmla="*/ 102496 w 285658"/>
                    <a:gd name="connsiteY4" fmla="*/ 157950 h 157950"/>
                    <a:gd name="connsiteX5" fmla="*/ 268853 w 285658"/>
                    <a:gd name="connsiteY5" fmla="*/ 25205 h 157950"/>
                    <a:gd name="connsiteX6" fmla="*/ 268853 w 285658"/>
                    <a:gd name="connsiteY6" fmla="*/ 135267 h 157950"/>
                    <a:gd name="connsiteX7" fmla="*/ 285659 w 285658"/>
                    <a:gd name="connsiteY7" fmla="*/ 135267 h 157950"/>
                    <a:gd name="connsiteX8" fmla="*/ 285659 w 285658"/>
                    <a:gd name="connsiteY8" fmla="*/ 0 h 157950"/>
                    <a:gd name="connsiteX9" fmla="*/ 6718 w 285658"/>
                    <a:gd name="connsiteY9" fmla="*/ 0 h 157950"/>
                    <a:gd name="connsiteX10" fmla="*/ 11762 w 285658"/>
                    <a:gd name="connsiteY10" fmla="*/ 16799 h 157950"/>
                    <a:gd name="connsiteX11" fmla="*/ 253728 w 285658"/>
                    <a:gd name="connsiteY11" fmla="*/ 16799 h 15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658" h="157950">
                      <a:moveTo>
                        <a:pt x="253728" y="16799"/>
                      </a:moveTo>
                      <a:lnTo>
                        <a:pt x="102496" y="136948"/>
                      </a:lnTo>
                      <a:lnTo>
                        <a:pt x="7559" y="61332"/>
                      </a:lnTo>
                      <a:cubicBezTo>
                        <a:pt x="5878" y="66369"/>
                        <a:pt x="3356" y="71413"/>
                        <a:pt x="0" y="76450"/>
                      </a:cubicBezTo>
                      <a:lnTo>
                        <a:pt x="102496" y="157950"/>
                      </a:lnTo>
                      <a:lnTo>
                        <a:pt x="268853" y="25205"/>
                      </a:lnTo>
                      <a:lnTo>
                        <a:pt x="268853" y="135267"/>
                      </a:lnTo>
                      <a:lnTo>
                        <a:pt x="285659" y="135267"/>
                      </a:lnTo>
                      <a:lnTo>
                        <a:pt x="285659" y="0"/>
                      </a:lnTo>
                      <a:lnTo>
                        <a:pt x="6718" y="0"/>
                      </a:lnTo>
                      <a:cubicBezTo>
                        <a:pt x="8400" y="5037"/>
                        <a:pt x="10081" y="10921"/>
                        <a:pt x="11762" y="16799"/>
                      </a:cubicBezTo>
                      <a:lnTo>
                        <a:pt x="253728" y="16799"/>
                      </a:lnTo>
                      <a:close/>
                    </a:path>
                  </a:pathLst>
                </a:custGeom>
                <a:solidFill>
                  <a:srgbClr val="2D5967"/>
                </a:solidFill>
                <a:ln w="6417" cap="flat">
                  <a:noFill/>
                  <a:prstDash val="solid"/>
                  <a:miter/>
                </a:ln>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9pPr>
                </a:lstStyle>
                <a:p>
                  <a:endParaRPr lang="en-US">
                    <a:latin typeface="+mj-lt"/>
                  </a:endParaRPr>
                </a:p>
              </p:txBody>
            </p:sp>
            <p:sp>
              <p:nvSpPr>
                <p:cNvPr id="49" name="Freeform: Shape 585">
                  <a:extLst>
                    <a:ext uri="{FF2B5EF4-FFF2-40B4-BE49-F238E27FC236}">
                      <a16:creationId xmlns:a16="http://schemas.microsoft.com/office/drawing/2014/main" id="{E5535ED9-2F08-BE7B-97FB-1A625B08868D}"/>
                    </a:ext>
                  </a:extLst>
                </p:cNvPr>
                <p:cNvSpPr/>
                <p:nvPr/>
              </p:nvSpPr>
              <p:spPr>
                <a:xfrm>
                  <a:off x="4795889" y="4025926"/>
                  <a:ext cx="273057" cy="144513"/>
                </a:xfrm>
                <a:custGeom>
                  <a:avLst/>
                  <a:gdLst>
                    <a:gd name="connsiteX0" fmla="*/ 16806 w 273057"/>
                    <a:gd name="connsiteY0" fmla="*/ 127708 h 144513"/>
                    <a:gd name="connsiteX1" fmla="*/ 16806 w 273057"/>
                    <a:gd name="connsiteY1" fmla="*/ 0 h 144513"/>
                    <a:gd name="connsiteX2" fmla="*/ 8406 w 273057"/>
                    <a:gd name="connsiteY2" fmla="*/ 0 h 144513"/>
                    <a:gd name="connsiteX3" fmla="*/ 0 w 273057"/>
                    <a:gd name="connsiteY3" fmla="*/ 0 h 144513"/>
                    <a:gd name="connsiteX4" fmla="*/ 0 w 273057"/>
                    <a:gd name="connsiteY4" fmla="*/ 144514 h 144513"/>
                    <a:gd name="connsiteX5" fmla="*/ 273056 w 273057"/>
                    <a:gd name="connsiteY5" fmla="*/ 144514 h 144513"/>
                    <a:gd name="connsiteX6" fmla="*/ 273056 w 273057"/>
                    <a:gd name="connsiteY6" fmla="*/ 127708 h 144513"/>
                    <a:gd name="connsiteX7" fmla="*/ 16806 w 273057"/>
                    <a:gd name="connsiteY7" fmla="*/ 127708 h 144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3057" h="144513">
                      <a:moveTo>
                        <a:pt x="16806" y="127708"/>
                      </a:moveTo>
                      <a:lnTo>
                        <a:pt x="16806" y="0"/>
                      </a:lnTo>
                      <a:cubicBezTo>
                        <a:pt x="14284" y="0"/>
                        <a:pt x="10922" y="0"/>
                        <a:pt x="8406" y="0"/>
                      </a:cubicBezTo>
                      <a:cubicBezTo>
                        <a:pt x="5884" y="0"/>
                        <a:pt x="2522" y="0"/>
                        <a:pt x="0" y="0"/>
                      </a:cubicBezTo>
                      <a:lnTo>
                        <a:pt x="0" y="144514"/>
                      </a:lnTo>
                      <a:lnTo>
                        <a:pt x="273056" y="144514"/>
                      </a:lnTo>
                      <a:lnTo>
                        <a:pt x="273056" y="127708"/>
                      </a:lnTo>
                      <a:cubicBezTo>
                        <a:pt x="273897" y="127708"/>
                        <a:pt x="16806" y="127708"/>
                        <a:pt x="16806" y="127708"/>
                      </a:cubicBezTo>
                      <a:close/>
                    </a:path>
                  </a:pathLst>
                </a:custGeom>
                <a:solidFill>
                  <a:srgbClr val="2D5967"/>
                </a:solidFill>
                <a:ln w="6417" cap="flat">
                  <a:noFill/>
                  <a:prstDash val="solid"/>
                  <a:miter/>
                </a:ln>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9pPr>
                </a:lstStyle>
                <a:p>
                  <a:endParaRPr lang="en-US">
                    <a:latin typeface="+mj-lt"/>
                  </a:endParaRPr>
                </a:p>
              </p:txBody>
            </p:sp>
            <p:sp>
              <p:nvSpPr>
                <p:cNvPr id="50" name="Freeform: Shape 586">
                  <a:extLst>
                    <a:ext uri="{FF2B5EF4-FFF2-40B4-BE49-F238E27FC236}">
                      <a16:creationId xmlns:a16="http://schemas.microsoft.com/office/drawing/2014/main" id="{5B195D8D-9E88-EBB5-9AD1-D232D6E2F018}"/>
                    </a:ext>
                  </a:extLst>
                </p:cNvPr>
                <p:cNvSpPr/>
                <p:nvPr/>
              </p:nvSpPr>
              <p:spPr>
                <a:xfrm>
                  <a:off x="4731195" y="3867975"/>
                  <a:ext cx="146194" cy="146188"/>
                </a:xfrm>
                <a:custGeom>
                  <a:avLst/>
                  <a:gdLst>
                    <a:gd name="connsiteX0" fmla="*/ 146195 w 146194"/>
                    <a:gd name="connsiteY0" fmla="*/ 73094 h 146188"/>
                    <a:gd name="connsiteX1" fmla="*/ 73094 w 146194"/>
                    <a:gd name="connsiteY1" fmla="*/ 0 h 146188"/>
                    <a:gd name="connsiteX2" fmla="*/ 0 w 146194"/>
                    <a:gd name="connsiteY2" fmla="*/ 73094 h 146188"/>
                    <a:gd name="connsiteX3" fmla="*/ 73094 w 146194"/>
                    <a:gd name="connsiteY3" fmla="*/ 146188 h 146188"/>
                    <a:gd name="connsiteX4" fmla="*/ 146195 w 146194"/>
                    <a:gd name="connsiteY4" fmla="*/ 73094 h 146188"/>
                    <a:gd name="connsiteX5" fmla="*/ 73094 w 146194"/>
                    <a:gd name="connsiteY5" fmla="*/ 16806 h 146188"/>
                    <a:gd name="connsiteX6" fmla="*/ 129389 w 146194"/>
                    <a:gd name="connsiteY6" fmla="*/ 73094 h 146188"/>
                    <a:gd name="connsiteX7" fmla="*/ 73094 w 146194"/>
                    <a:gd name="connsiteY7" fmla="*/ 129389 h 146188"/>
                    <a:gd name="connsiteX8" fmla="*/ 16805 w 146194"/>
                    <a:gd name="connsiteY8" fmla="*/ 73094 h 146188"/>
                    <a:gd name="connsiteX9" fmla="*/ 73094 w 146194"/>
                    <a:gd name="connsiteY9" fmla="*/ 16806 h 14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194" h="146188">
                      <a:moveTo>
                        <a:pt x="146195" y="73094"/>
                      </a:moveTo>
                      <a:cubicBezTo>
                        <a:pt x="146195" y="32764"/>
                        <a:pt x="113424" y="0"/>
                        <a:pt x="73094" y="0"/>
                      </a:cubicBezTo>
                      <a:cubicBezTo>
                        <a:pt x="32771" y="0"/>
                        <a:pt x="0" y="32764"/>
                        <a:pt x="0" y="73094"/>
                      </a:cubicBezTo>
                      <a:cubicBezTo>
                        <a:pt x="0" y="113424"/>
                        <a:pt x="32771" y="146188"/>
                        <a:pt x="73094" y="146188"/>
                      </a:cubicBezTo>
                      <a:cubicBezTo>
                        <a:pt x="113424" y="146188"/>
                        <a:pt x="146195" y="113424"/>
                        <a:pt x="146195" y="73094"/>
                      </a:cubicBezTo>
                      <a:close/>
                      <a:moveTo>
                        <a:pt x="73094" y="16806"/>
                      </a:moveTo>
                      <a:cubicBezTo>
                        <a:pt x="104184" y="16806"/>
                        <a:pt x="129389" y="42011"/>
                        <a:pt x="129389" y="73094"/>
                      </a:cubicBezTo>
                      <a:cubicBezTo>
                        <a:pt x="129389" y="104184"/>
                        <a:pt x="104184" y="129389"/>
                        <a:pt x="73094" y="129389"/>
                      </a:cubicBezTo>
                      <a:cubicBezTo>
                        <a:pt x="42011" y="129389"/>
                        <a:pt x="16805" y="104184"/>
                        <a:pt x="16805" y="73094"/>
                      </a:cubicBezTo>
                      <a:cubicBezTo>
                        <a:pt x="16805" y="42011"/>
                        <a:pt x="42011" y="16806"/>
                        <a:pt x="73094" y="16806"/>
                      </a:cubicBezTo>
                      <a:close/>
                    </a:path>
                  </a:pathLst>
                </a:custGeom>
                <a:solidFill>
                  <a:srgbClr val="2D5967"/>
                </a:solidFill>
                <a:ln w="6417" cap="flat">
                  <a:noFill/>
                  <a:prstDash val="solid"/>
                  <a:miter/>
                </a:ln>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9pPr>
                </a:lstStyle>
                <a:p>
                  <a:endParaRPr lang="en-US">
                    <a:latin typeface="+mj-lt"/>
                  </a:endParaRPr>
                </a:p>
              </p:txBody>
            </p:sp>
            <p:sp>
              <p:nvSpPr>
                <p:cNvPr id="51" name="Freeform: Shape 587">
                  <a:extLst>
                    <a:ext uri="{FF2B5EF4-FFF2-40B4-BE49-F238E27FC236}">
                      <a16:creationId xmlns:a16="http://schemas.microsoft.com/office/drawing/2014/main" id="{55D9F0C9-AC36-E75F-B0E2-2975181D4AD7}"/>
                    </a:ext>
                  </a:extLst>
                </p:cNvPr>
                <p:cNvSpPr/>
                <p:nvPr/>
              </p:nvSpPr>
              <p:spPr>
                <a:xfrm>
                  <a:off x="4765647" y="3899065"/>
                  <a:ext cx="82334" cy="83175"/>
                </a:xfrm>
                <a:custGeom>
                  <a:avLst/>
                  <a:gdLst>
                    <a:gd name="connsiteX0" fmla="*/ 20162 w 82334"/>
                    <a:gd name="connsiteY0" fmla="*/ 77291 h 83175"/>
                    <a:gd name="connsiteX1" fmla="*/ 41164 w 82334"/>
                    <a:gd name="connsiteY1" fmla="*/ 83175 h 83175"/>
                    <a:gd name="connsiteX2" fmla="*/ 52926 w 82334"/>
                    <a:gd name="connsiteY2" fmla="*/ 81494 h 83175"/>
                    <a:gd name="connsiteX3" fmla="*/ 63848 w 82334"/>
                    <a:gd name="connsiteY3" fmla="*/ 76457 h 83175"/>
                    <a:gd name="connsiteX4" fmla="*/ 59651 w 82334"/>
                    <a:gd name="connsiteY4" fmla="*/ 69732 h 83175"/>
                    <a:gd name="connsiteX5" fmla="*/ 57970 w 82334"/>
                    <a:gd name="connsiteY5" fmla="*/ 69732 h 83175"/>
                    <a:gd name="connsiteX6" fmla="*/ 40323 w 82334"/>
                    <a:gd name="connsiteY6" fmla="*/ 74775 h 83175"/>
                    <a:gd name="connsiteX7" fmla="*/ 23524 w 82334"/>
                    <a:gd name="connsiteY7" fmla="*/ 70572 h 83175"/>
                    <a:gd name="connsiteX8" fmla="*/ 11762 w 82334"/>
                    <a:gd name="connsiteY8" fmla="*/ 58810 h 83175"/>
                    <a:gd name="connsiteX9" fmla="*/ 7559 w 82334"/>
                    <a:gd name="connsiteY9" fmla="*/ 42005 h 83175"/>
                    <a:gd name="connsiteX10" fmla="*/ 11762 w 82334"/>
                    <a:gd name="connsiteY10" fmla="*/ 25205 h 83175"/>
                    <a:gd name="connsiteX11" fmla="*/ 24365 w 82334"/>
                    <a:gd name="connsiteY11" fmla="*/ 13443 h 83175"/>
                    <a:gd name="connsiteX12" fmla="*/ 41164 w 82334"/>
                    <a:gd name="connsiteY12" fmla="*/ 9240 h 83175"/>
                    <a:gd name="connsiteX13" fmla="*/ 57970 w 82334"/>
                    <a:gd name="connsiteY13" fmla="*/ 13443 h 83175"/>
                    <a:gd name="connsiteX14" fmla="*/ 69732 w 82334"/>
                    <a:gd name="connsiteY14" fmla="*/ 25205 h 83175"/>
                    <a:gd name="connsiteX15" fmla="*/ 73935 w 82334"/>
                    <a:gd name="connsiteY15" fmla="*/ 42005 h 83175"/>
                    <a:gd name="connsiteX16" fmla="*/ 73935 w 82334"/>
                    <a:gd name="connsiteY16" fmla="*/ 46208 h 83175"/>
                    <a:gd name="connsiteX17" fmla="*/ 72254 w 82334"/>
                    <a:gd name="connsiteY17" fmla="*/ 50411 h 83175"/>
                    <a:gd name="connsiteX18" fmla="*/ 68051 w 82334"/>
                    <a:gd name="connsiteY18" fmla="*/ 52086 h 83175"/>
                    <a:gd name="connsiteX19" fmla="*/ 63013 w 82334"/>
                    <a:gd name="connsiteY19" fmla="*/ 49570 h 83175"/>
                    <a:gd name="connsiteX20" fmla="*/ 62173 w 82334"/>
                    <a:gd name="connsiteY20" fmla="*/ 46208 h 83175"/>
                    <a:gd name="connsiteX21" fmla="*/ 62173 w 82334"/>
                    <a:gd name="connsiteY21" fmla="*/ 21002 h 83175"/>
                    <a:gd name="connsiteX22" fmla="*/ 52086 w 82334"/>
                    <a:gd name="connsiteY22" fmla="*/ 21002 h 83175"/>
                    <a:gd name="connsiteX23" fmla="*/ 52086 w 82334"/>
                    <a:gd name="connsiteY23" fmla="*/ 25205 h 83175"/>
                    <a:gd name="connsiteX24" fmla="*/ 38642 w 82334"/>
                    <a:gd name="connsiteY24" fmla="*/ 21002 h 83175"/>
                    <a:gd name="connsiteX25" fmla="*/ 27721 w 82334"/>
                    <a:gd name="connsiteY25" fmla="*/ 23524 h 83175"/>
                    <a:gd name="connsiteX26" fmla="*/ 19321 w 82334"/>
                    <a:gd name="connsiteY26" fmla="*/ 31924 h 83175"/>
                    <a:gd name="connsiteX27" fmla="*/ 15118 w 82334"/>
                    <a:gd name="connsiteY27" fmla="*/ 42845 h 83175"/>
                    <a:gd name="connsiteX28" fmla="*/ 18481 w 82334"/>
                    <a:gd name="connsiteY28" fmla="*/ 53767 h 83175"/>
                    <a:gd name="connsiteX29" fmla="*/ 26880 w 82334"/>
                    <a:gd name="connsiteY29" fmla="*/ 61332 h 83175"/>
                    <a:gd name="connsiteX30" fmla="*/ 37808 w 82334"/>
                    <a:gd name="connsiteY30" fmla="*/ 64688 h 83175"/>
                    <a:gd name="connsiteX31" fmla="*/ 47889 w 82334"/>
                    <a:gd name="connsiteY31" fmla="*/ 62173 h 83175"/>
                    <a:gd name="connsiteX32" fmla="*/ 55448 w 82334"/>
                    <a:gd name="connsiteY32" fmla="*/ 55448 h 83175"/>
                    <a:gd name="connsiteX33" fmla="*/ 60492 w 82334"/>
                    <a:gd name="connsiteY33" fmla="*/ 58810 h 83175"/>
                    <a:gd name="connsiteX34" fmla="*/ 69732 w 82334"/>
                    <a:gd name="connsiteY34" fmla="*/ 59651 h 83175"/>
                    <a:gd name="connsiteX35" fmla="*/ 72254 w 82334"/>
                    <a:gd name="connsiteY35" fmla="*/ 58810 h 83175"/>
                    <a:gd name="connsiteX36" fmla="*/ 80653 w 82334"/>
                    <a:gd name="connsiteY36" fmla="*/ 51251 h 83175"/>
                    <a:gd name="connsiteX37" fmla="*/ 82334 w 82334"/>
                    <a:gd name="connsiteY37" fmla="*/ 43686 h 83175"/>
                    <a:gd name="connsiteX38" fmla="*/ 82334 w 82334"/>
                    <a:gd name="connsiteY38" fmla="*/ 41164 h 83175"/>
                    <a:gd name="connsiteX39" fmla="*/ 76450 w 82334"/>
                    <a:gd name="connsiteY39" fmla="*/ 21002 h 83175"/>
                    <a:gd name="connsiteX40" fmla="*/ 61332 w 82334"/>
                    <a:gd name="connsiteY40" fmla="*/ 6718 h 83175"/>
                    <a:gd name="connsiteX41" fmla="*/ 41164 w 82334"/>
                    <a:gd name="connsiteY41" fmla="*/ 0 h 83175"/>
                    <a:gd name="connsiteX42" fmla="*/ 20162 w 82334"/>
                    <a:gd name="connsiteY42" fmla="*/ 5878 h 83175"/>
                    <a:gd name="connsiteX43" fmla="*/ 5037 w 82334"/>
                    <a:gd name="connsiteY43" fmla="*/ 21002 h 83175"/>
                    <a:gd name="connsiteX44" fmla="*/ 0 w 82334"/>
                    <a:gd name="connsiteY44" fmla="*/ 42005 h 83175"/>
                    <a:gd name="connsiteX45" fmla="*/ 5878 w 82334"/>
                    <a:gd name="connsiteY45" fmla="*/ 63013 h 83175"/>
                    <a:gd name="connsiteX46" fmla="*/ 20162 w 82334"/>
                    <a:gd name="connsiteY46" fmla="*/ 77291 h 83175"/>
                    <a:gd name="connsiteX47" fmla="*/ 50411 w 82334"/>
                    <a:gd name="connsiteY47" fmla="*/ 48729 h 83175"/>
                    <a:gd name="connsiteX48" fmla="*/ 45367 w 82334"/>
                    <a:gd name="connsiteY48" fmla="*/ 53767 h 83175"/>
                    <a:gd name="connsiteX49" fmla="*/ 38642 w 82334"/>
                    <a:gd name="connsiteY49" fmla="*/ 55448 h 83175"/>
                    <a:gd name="connsiteX50" fmla="*/ 32765 w 82334"/>
                    <a:gd name="connsiteY50" fmla="*/ 52926 h 83175"/>
                    <a:gd name="connsiteX51" fmla="*/ 27721 w 82334"/>
                    <a:gd name="connsiteY51" fmla="*/ 47889 h 83175"/>
                    <a:gd name="connsiteX52" fmla="*/ 26040 w 82334"/>
                    <a:gd name="connsiteY52" fmla="*/ 42005 h 83175"/>
                    <a:gd name="connsiteX53" fmla="*/ 27721 w 82334"/>
                    <a:gd name="connsiteY53" fmla="*/ 35286 h 83175"/>
                    <a:gd name="connsiteX54" fmla="*/ 32765 w 82334"/>
                    <a:gd name="connsiteY54" fmla="*/ 30242 h 83175"/>
                    <a:gd name="connsiteX55" fmla="*/ 39483 w 82334"/>
                    <a:gd name="connsiteY55" fmla="*/ 28561 h 83175"/>
                    <a:gd name="connsiteX56" fmla="*/ 46208 w 82334"/>
                    <a:gd name="connsiteY56" fmla="*/ 30242 h 83175"/>
                    <a:gd name="connsiteX57" fmla="*/ 51245 w 82334"/>
                    <a:gd name="connsiteY57" fmla="*/ 35286 h 83175"/>
                    <a:gd name="connsiteX58" fmla="*/ 52926 w 82334"/>
                    <a:gd name="connsiteY58" fmla="*/ 42005 h 83175"/>
                    <a:gd name="connsiteX59" fmla="*/ 50411 w 82334"/>
                    <a:gd name="connsiteY59" fmla="*/ 48729 h 8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82334" h="83175">
                      <a:moveTo>
                        <a:pt x="20162" y="77291"/>
                      </a:moveTo>
                      <a:cubicBezTo>
                        <a:pt x="26880" y="80653"/>
                        <a:pt x="33605" y="83175"/>
                        <a:pt x="41164" y="83175"/>
                      </a:cubicBezTo>
                      <a:cubicBezTo>
                        <a:pt x="45367" y="83175"/>
                        <a:pt x="49570" y="82334"/>
                        <a:pt x="52926" y="81494"/>
                      </a:cubicBezTo>
                      <a:cubicBezTo>
                        <a:pt x="57129" y="80653"/>
                        <a:pt x="60492" y="78131"/>
                        <a:pt x="63848" y="76457"/>
                      </a:cubicBezTo>
                      <a:lnTo>
                        <a:pt x="59651" y="69732"/>
                      </a:lnTo>
                      <a:lnTo>
                        <a:pt x="57970" y="69732"/>
                      </a:lnTo>
                      <a:cubicBezTo>
                        <a:pt x="52926" y="73094"/>
                        <a:pt x="47048" y="74775"/>
                        <a:pt x="40323" y="74775"/>
                      </a:cubicBezTo>
                      <a:cubicBezTo>
                        <a:pt x="34446" y="74775"/>
                        <a:pt x="28562" y="73094"/>
                        <a:pt x="23524" y="70572"/>
                      </a:cubicBezTo>
                      <a:cubicBezTo>
                        <a:pt x="18481" y="67210"/>
                        <a:pt x="14278" y="63854"/>
                        <a:pt x="11762" y="58810"/>
                      </a:cubicBezTo>
                      <a:cubicBezTo>
                        <a:pt x="9240" y="53767"/>
                        <a:pt x="7559" y="47889"/>
                        <a:pt x="7559" y="42005"/>
                      </a:cubicBezTo>
                      <a:cubicBezTo>
                        <a:pt x="7559" y="36127"/>
                        <a:pt x="9240" y="30242"/>
                        <a:pt x="11762" y="25205"/>
                      </a:cubicBezTo>
                      <a:cubicBezTo>
                        <a:pt x="15118" y="20162"/>
                        <a:pt x="19321" y="15959"/>
                        <a:pt x="24365" y="13443"/>
                      </a:cubicBezTo>
                      <a:cubicBezTo>
                        <a:pt x="29402" y="10921"/>
                        <a:pt x="35286" y="9240"/>
                        <a:pt x="41164" y="9240"/>
                      </a:cubicBezTo>
                      <a:cubicBezTo>
                        <a:pt x="47048" y="9240"/>
                        <a:pt x="52926" y="10921"/>
                        <a:pt x="57970" y="13443"/>
                      </a:cubicBezTo>
                      <a:cubicBezTo>
                        <a:pt x="63013" y="15959"/>
                        <a:pt x="67210" y="20162"/>
                        <a:pt x="69732" y="25205"/>
                      </a:cubicBezTo>
                      <a:cubicBezTo>
                        <a:pt x="73094" y="30242"/>
                        <a:pt x="73935" y="36127"/>
                        <a:pt x="73935" y="42005"/>
                      </a:cubicBezTo>
                      <a:lnTo>
                        <a:pt x="73935" y="46208"/>
                      </a:lnTo>
                      <a:cubicBezTo>
                        <a:pt x="73935" y="47889"/>
                        <a:pt x="73094" y="49570"/>
                        <a:pt x="72254" y="50411"/>
                      </a:cubicBezTo>
                      <a:cubicBezTo>
                        <a:pt x="71413" y="51251"/>
                        <a:pt x="69732" y="52086"/>
                        <a:pt x="68051" y="52086"/>
                      </a:cubicBezTo>
                      <a:cubicBezTo>
                        <a:pt x="66370" y="52086"/>
                        <a:pt x="64688" y="51251"/>
                        <a:pt x="63013" y="49570"/>
                      </a:cubicBezTo>
                      <a:cubicBezTo>
                        <a:pt x="62173" y="48729"/>
                        <a:pt x="62173" y="47048"/>
                        <a:pt x="62173" y="46208"/>
                      </a:cubicBezTo>
                      <a:lnTo>
                        <a:pt x="62173" y="21002"/>
                      </a:lnTo>
                      <a:lnTo>
                        <a:pt x="52086" y="21002"/>
                      </a:lnTo>
                      <a:lnTo>
                        <a:pt x="52086" y="25205"/>
                      </a:lnTo>
                      <a:cubicBezTo>
                        <a:pt x="47889" y="22684"/>
                        <a:pt x="43686" y="21002"/>
                        <a:pt x="38642" y="21002"/>
                      </a:cubicBezTo>
                      <a:cubicBezTo>
                        <a:pt x="34446" y="21002"/>
                        <a:pt x="31083" y="21843"/>
                        <a:pt x="27721" y="23524"/>
                      </a:cubicBezTo>
                      <a:cubicBezTo>
                        <a:pt x="24365" y="25205"/>
                        <a:pt x="21843" y="27721"/>
                        <a:pt x="19321" y="31924"/>
                      </a:cubicBezTo>
                      <a:cubicBezTo>
                        <a:pt x="16800" y="35286"/>
                        <a:pt x="15118" y="38649"/>
                        <a:pt x="15118" y="42845"/>
                      </a:cubicBezTo>
                      <a:cubicBezTo>
                        <a:pt x="15118" y="47048"/>
                        <a:pt x="15959" y="50411"/>
                        <a:pt x="18481" y="53767"/>
                      </a:cubicBezTo>
                      <a:cubicBezTo>
                        <a:pt x="20162" y="57129"/>
                        <a:pt x="23524" y="59651"/>
                        <a:pt x="26880" y="61332"/>
                      </a:cubicBezTo>
                      <a:cubicBezTo>
                        <a:pt x="30243" y="63013"/>
                        <a:pt x="34446" y="64688"/>
                        <a:pt x="37808" y="64688"/>
                      </a:cubicBezTo>
                      <a:cubicBezTo>
                        <a:pt x="41164" y="64688"/>
                        <a:pt x="44527" y="63854"/>
                        <a:pt x="47889" y="62173"/>
                      </a:cubicBezTo>
                      <a:cubicBezTo>
                        <a:pt x="51245" y="60492"/>
                        <a:pt x="53767" y="58810"/>
                        <a:pt x="55448" y="55448"/>
                      </a:cubicBezTo>
                      <a:cubicBezTo>
                        <a:pt x="57129" y="57129"/>
                        <a:pt x="58811" y="57970"/>
                        <a:pt x="60492" y="58810"/>
                      </a:cubicBezTo>
                      <a:cubicBezTo>
                        <a:pt x="63013" y="59651"/>
                        <a:pt x="66370" y="60492"/>
                        <a:pt x="69732" y="59651"/>
                      </a:cubicBezTo>
                      <a:cubicBezTo>
                        <a:pt x="70573" y="59651"/>
                        <a:pt x="71413" y="58810"/>
                        <a:pt x="72254" y="58810"/>
                      </a:cubicBezTo>
                      <a:cubicBezTo>
                        <a:pt x="75616" y="57129"/>
                        <a:pt x="78972" y="54607"/>
                        <a:pt x="80653" y="51251"/>
                      </a:cubicBezTo>
                      <a:cubicBezTo>
                        <a:pt x="81494" y="49570"/>
                        <a:pt x="82334" y="46208"/>
                        <a:pt x="82334" y="43686"/>
                      </a:cubicBezTo>
                      <a:lnTo>
                        <a:pt x="82334" y="41164"/>
                      </a:lnTo>
                      <a:cubicBezTo>
                        <a:pt x="82334" y="33605"/>
                        <a:pt x="79813" y="26880"/>
                        <a:pt x="76450" y="21002"/>
                      </a:cubicBezTo>
                      <a:cubicBezTo>
                        <a:pt x="73094" y="15118"/>
                        <a:pt x="68051" y="10081"/>
                        <a:pt x="61332" y="6718"/>
                      </a:cubicBezTo>
                      <a:cubicBezTo>
                        <a:pt x="55448" y="2515"/>
                        <a:pt x="48729" y="0"/>
                        <a:pt x="41164" y="0"/>
                      </a:cubicBezTo>
                      <a:cubicBezTo>
                        <a:pt x="33605" y="0"/>
                        <a:pt x="26880" y="2515"/>
                        <a:pt x="20162" y="5878"/>
                      </a:cubicBezTo>
                      <a:cubicBezTo>
                        <a:pt x="13437" y="10081"/>
                        <a:pt x="8400" y="14278"/>
                        <a:pt x="5037" y="21002"/>
                      </a:cubicBezTo>
                      <a:cubicBezTo>
                        <a:pt x="1675" y="27721"/>
                        <a:pt x="0" y="34445"/>
                        <a:pt x="0" y="42005"/>
                      </a:cubicBezTo>
                      <a:cubicBezTo>
                        <a:pt x="0" y="49570"/>
                        <a:pt x="1675" y="56289"/>
                        <a:pt x="5878" y="63013"/>
                      </a:cubicBezTo>
                      <a:cubicBezTo>
                        <a:pt x="9240" y="68891"/>
                        <a:pt x="14278" y="73935"/>
                        <a:pt x="20162" y="77291"/>
                      </a:cubicBezTo>
                      <a:close/>
                      <a:moveTo>
                        <a:pt x="50411" y="48729"/>
                      </a:moveTo>
                      <a:cubicBezTo>
                        <a:pt x="49570" y="50411"/>
                        <a:pt x="47889" y="52086"/>
                        <a:pt x="45367" y="53767"/>
                      </a:cubicBezTo>
                      <a:cubicBezTo>
                        <a:pt x="43686" y="54607"/>
                        <a:pt x="41164" y="55448"/>
                        <a:pt x="38642" y="55448"/>
                      </a:cubicBezTo>
                      <a:cubicBezTo>
                        <a:pt x="36127" y="55448"/>
                        <a:pt x="34446" y="54607"/>
                        <a:pt x="32765" y="52926"/>
                      </a:cubicBezTo>
                      <a:cubicBezTo>
                        <a:pt x="31083" y="51251"/>
                        <a:pt x="29402" y="50411"/>
                        <a:pt x="27721" y="47889"/>
                      </a:cubicBezTo>
                      <a:cubicBezTo>
                        <a:pt x="26880" y="46208"/>
                        <a:pt x="26040" y="44526"/>
                        <a:pt x="26040" y="42005"/>
                      </a:cubicBezTo>
                      <a:cubicBezTo>
                        <a:pt x="26040" y="39483"/>
                        <a:pt x="26880" y="37808"/>
                        <a:pt x="27721" y="35286"/>
                      </a:cubicBezTo>
                      <a:cubicBezTo>
                        <a:pt x="28562" y="32764"/>
                        <a:pt x="30243" y="31924"/>
                        <a:pt x="32765" y="30242"/>
                      </a:cubicBezTo>
                      <a:cubicBezTo>
                        <a:pt x="34446" y="29402"/>
                        <a:pt x="36968" y="28561"/>
                        <a:pt x="39483" y="28561"/>
                      </a:cubicBezTo>
                      <a:cubicBezTo>
                        <a:pt x="42005" y="28561"/>
                        <a:pt x="43686" y="29402"/>
                        <a:pt x="46208" y="30242"/>
                      </a:cubicBezTo>
                      <a:cubicBezTo>
                        <a:pt x="48729" y="31083"/>
                        <a:pt x="49570" y="32764"/>
                        <a:pt x="51245" y="35286"/>
                      </a:cubicBezTo>
                      <a:cubicBezTo>
                        <a:pt x="52086" y="36967"/>
                        <a:pt x="52926" y="39483"/>
                        <a:pt x="52926" y="42005"/>
                      </a:cubicBezTo>
                      <a:cubicBezTo>
                        <a:pt x="52086" y="44526"/>
                        <a:pt x="52086" y="46208"/>
                        <a:pt x="50411" y="48729"/>
                      </a:cubicBezTo>
                      <a:close/>
                    </a:path>
                  </a:pathLst>
                </a:custGeom>
                <a:solidFill>
                  <a:srgbClr val="2D5967"/>
                </a:solidFill>
                <a:ln w="6417" cap="flat">
                  <a:noFill/>
                  <a:prstDash val="solid"/>
                  <a:miter/>
                </a:ln>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9pPr>
                </a:lstStyle>
                <a:p>
                  <a:endParaRPr lang="en-US">
                    <a:latin typeface="+mj-lt"/>
                  </a:endParaRPr>
                </a:p>
              </p:txBody>
            </p:sp>
            <p:sp>
              <p:nvSpPr>
                <p:cNvPr id="52" name="Freeform: Shape 588">
                  <a:extLst>
                    <a:ext uri="{FF2B5EF4-FFF2-40B4-BE49-F238E27FC236}">
                      <a16:creationId xmlns:a16="http://schemas.microsoft.com/office/drawing/2014/main" id="{DB051895-BEA4-4E20-A5AC-94A550FD0DA6}"/>
                    </a:ext>
                  </a:extLst>
                </p:cNvPr>
                <p:cNvSpPr/>
                <p:nvPr/>
              </p:nvSpPr>
              <p:spPr>
                <a:xfrm>
                  <a:off x="5081548" y="4057856"/>
                  <a:ext cx="146194" cy="146188"/>
                </a:xfrm>
                <a:custGeom>
                  <a:avLst/>
                  <a:gdLst>
                    <a:gd name="connsiteX0" fmla="*/ 0 w 146194"/>
                    <a:gd name="connsiteY0" fmla="*/ 0 h 146188"/>
                    <a:gd name="connsiteX1" fmla="*/ 0 w 146194"/>
                    <a:gd name="connsiteY1" fmla="*/ 146188 h 146188"/>
                    <a:gd name="connsiteX2" fmla="*/ 146195 w 146194"/>
                    <a:gd name="connsiteY2" fmla="*/ 146188 h 146188"/>
                    <a:gd name="connsiteX3" fmla="*/ 146195 w 146194"/>
                    <a:gd name="connsiteY3" fmla="*/ 0 h 146188"/>
                    <a:gd name="connsiteX4" fmla="*/ 0 w 146194"/>
                    <a:gd name="connsiteY4" fmla="*/ 0 h 146188"/>
                    <a:gd name="connsiteX5" fmla="*/ 129389 w 146194"/>
                    <a:gd name="connsiteY5" fmla="*/ 129383 h 146188"/>
                    <a:gd name="connsiteX6" fmla="*/ 16805 w 146194"/>
                    <a:gd name="connsiteY6" fmla="*/ 129383 h 146188"/>
                    <a:gd name="connsiteX7" fmla="*/ 16805 w 146194"/>
                    <a:gd name="connsiteY7" fmla="*/ 16799 h 146188"/>
                    <a:gd name="connsiteX8" fmla="*/ 129389 w 146194"/>
                    <a:gd name="connsiteY8" fmla="*/ 16799 h 146188"/>
                    <a:gd name="connsiteX9" fmla="*/ 129389 w 146194"/>
                    <a:gd name="connsiteY9" fmla="*/ 129383 h 14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194" h="146188">
                      <a:moveTo>
                        <a:pt x="0" y="0"/>
                      </a:moveTo>
                      <a:lnTo>
                        <a:pt x="0" y="146188"/>
                      </a:lnTo>
                      <a:lnTo>
                        <a:pt x="146195" y="146188"/>
                      </a:lnTo>
                      <a:lnTo>
                        <a:pt x="146195" y="0"/>
                      </a:lnTo>
                      <a:lnTo>
                        <a:pt x="0" y="0"/>
                      </a:lnTo>
                      <a:close/>
                      <a:moveTo>
                        <a:pt x="129389" y="129383"/>
                      </a:moveTo>
                      <a:lnTo>
                        <a:pt x="16805" y="129383"/>
                      </a:lnTo>
                      <a:lnTo>
                        <a:pt x="16805" y="16799"/>
                      </a:lnTo>
                      <a:lnTo>
                        <a:pt x="129389" y="16799"/>
                      </a:lnTo>
                      <a:lnTo>
                        <a:pt x="129389" y="129383"/>
                      </a:lnTo>
                      <a:close/>
                    </a:path>
                  </a:pathLst>
                </a:custGeom>
                <a:solidFill>
                  <a:srgbClr val="2D5967"/>
                </a:solidFill>
                <a:ln w="6417" cap="flat">
                  <a:noFill/>
                  <a:prstDash val="solid"/>
                  <a:miter/>
                </a:ln>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9pPr>
                </a:lstStyle>
                <a:p>
                  <a:endParaRPr lang="en-US">
                    <a:latin typeface="+mj-lt"/>
                  </a:endParaRPr>
                </a:p>
              </p:txBody>
            </p:sp>
            <p:sp>
              <p:nvSpPr>
                <p:cNvPr id="53" name="Freeform: Shape 589">
                  <a:extLst>
                    <a:ext uri="{FF2B5EF4-FFF2-40B4-BE49-F238E27FC236}">
                      <a16:creationId xmlns:a16="http://schemas.microsoft.com/office/drawing/2014/main" id="{537BEDC9-EEF9-E130-F492-DC41AADD6315}"/>
                    </a:ext>
                  </a:extLst>
                </p:cNvPr>
                <p:cNvSpPr/>
                <p:nvPr/>
              </p:nvSpPr>
              <p:spPr>
                <a:xfrm>
                  <a:off x="5110957" y="4091461"/>
                  <a:ext cx="85696" cy="78978"/>
                </a:xfrm>
                <a:custGeom>
                  <a:avLst/>
                  <a:gdLst>
                    <a:gd name="connsiteX0" fmla="*/ 29408 w 85696"/>
                    <a:gd name="connsiteY0" fmla="*/ 0 h 78978"/>
                    <a:gd name="connsiteX1" fmla="*/ 29408 w 85696"/>
                    <a:gd name="connsiteY1" fmla="*/ 11762 h 78978"/>
                    <a:gd name="connsiteX2" fmla="*/ 25205 w 85696"/>
                    <a:gd name="connsiteY2" fmla="*/ 14284 h 78978"/>
                    <a:gd name="connsiteX3" fmla="*/ 12603 w 85696"/>
                    <a:gd name="connsiteY3" fmla="*/ 6725 h 78978"/>
                    <a:gd name="connsiteX4" fmla="*/ 0 w 85696"/>
                    <a:gd name="connsiteY4" fmla="*/ 27727 h 78978"/>
                    <a:gd name="connsiteX5" fmla="*/ 10921 w 85696"/>
                    <a:gd name="connsiteY5" fmla="*/ 34445 h 78978"/>
                    <a:gd name="connsiteX6" fmla="*/ 10081 w 85696"/>
                    <a:gd name="connsiteY6" fmla="*/ 40330 h 78978"/>
                    <a:gd name="connsiteX7" fmla="*/ 10081 w 85696"/>
                    <a:gd name="connsiteY7" fmla="*/ 42852 h 78978"/>
                    <a:gd name="connsiteX8" fmla="*/ 0 w 85696"/>
                    <a:gd name="connsiteY8" fmla="*/ 48729 h 78978"/>
                    <a:gd name="connsiteX9" fmla="*/ 12603 w 85696"/>
                    <a:gd name="connsiteY9" fmla="*/ 69732 h 78978"/>
                    <a:gd name="connsiteX10" fmla="*/ 21843 w 85696"/>
                    <a:gd name="connsiteY10" fmla="*/ 63854 h 78978"/>
                    <a:gd name="connsiteX11" fmla="*/ 29408 w 85696"/>
                    <a:gd name="connsiteY11" fmla="*/ 68057 h 78978"/>
                    <a:gd name="connsiteX12" fmla="*/ 29408 w 85696"/>
                    <a:gd name="connsiteY12" fmla="*/ 78978 h 78978"/>
                    <a:gd name="connsiteX13" fmla="*/ 56288 w 85696"/>
                    <a:gd name="connsiteY13" fmla="*/ 78978 h 78978"/>
                    <a:gd name="connsiteX14" fmla="*/ 56288 w 85696"/>
                    <a:gd name="connsiteY14" fmla="*/ 68057 h 78978"/>
                    <a:gd name="connsiteX15" fmla="*/ 63854 w 85696"/>
                    <a:gd name="connsiteY15" fmla="*/ 63854 h 78978"/>
                    <a:gd name="connsiteX16" fmla="*/ 73094 w 85696"/>
                    <a:gd name="connsiteY16" fmla="*/ 69732 h 78978"/>
                    <a:gd name="connsiteX17" fmla="*/ 85697 w 85696"/>
                    <a:gd name="connsiteY17" fmla="*/ 48729 h 78978"/>
                    <a:gd name="connsiteX18" fmla="*/ 75616 w 85696"/>
                    <a:gd name="connsiteY18" fmla="*/ 42852 h 78978"/>
                    <a:gd name="connsiteX19" fmla="*/ 75616 w 85696"/>
                    <a:gd name="connsiteY19" fmla="*/ 40330 h 78978"/>
                    <a:gd name="connsiteX20" fmla="*/ 74775 w 85696"/>
                    <a:gd name="connsiteY20" fmla="*/ 34445 h 78978"/>
                    <a:gd name="connsiteX21" fmla="*/ 85697 w 85696"/>
                    <a:gd name="connsiteY21" fmla="*/ 27727 h 78978"/>
                    <a:gd name="connsiteX22" fmla="*/ 73094 w 85696"/>
                    <a:gd name="connsiteY22" fmla="*/ 6725 h 78978"/>
                    <a:gd name="connsiteX23" fmla="*/ 60492 w 85696"/>
                    <a:gd name="connsiteY23" fmla="*/ 14284 h 78978"/>
                    <a:gd name="connsiteX24" fmla="*/ 56288 w 85696"/>
                    <a:gd name="connsiteY24" fmla="*/ 11762 h 78978"/>
                    <a:gd name="connsiteX25" fmla="*/ 56288 w 85696"/>
                    <a:gd name="connsiteY25" fmla="*/ 0 h 78978"/>
                    <a:gd name="connsiteX26" fmla="*/ 29408 w 85696"/>
                    <a:gd name="connsiteY26" fmla="*/ 0 h 78978"/>
                    <a:gd name="connsiteX27" fmla="*/ 42852 w 85696"/>
                    <a:gd name="connsiteY27" fmla="*/ 56295 h 78978"/>
                    <a:gd name="connsiteX28" fmla="*/ 26887 w 85696"/>
                    <a:gd name="connsiteY28" fmla="*/ 40330 h 78978"/>
                    <a:gd name="connsiteX29" fmla="*/ 42852 w 85696"/>
                    <a:gd name="connsiteY29" fmla="*/ 24365 h 78978"/>
                    <a:gd name="connsiteX30" fmla="*/ 58810 w 85696"/>
                    <a:gd name="connsiteY30" fmla="*/ 40330 h 78978"/>
                    <a:gd name="connsiteX31" fmla="*/ 42852 w 85696"/>
                    <a:gd name="connsiteY31" fmla="*/ 56295 h 7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696" h="78978">
                      <a:moveTo>
                        <a:pt x="29408" y="0"/>
                      </a:moveTo>
                      <a:lnTo>
                        <a:pt x="29408" y="11762"/>
                      </a:lnTo>
                      <a:cubicBezTo>
                        <a:pt x="27727" y="12603"/>
                        <a:pt x="26046" y="13443"/>
                        <a:pt x="25205" y="14284"/>
                      </a:cubicBezTo>
                      <a:lnTo>
                        <a:pt x="12603" y="6725"/>
                      </a:lnTo>
                      <a:lnTo>
                        <a:pt x="0" y="27727"/>
                      </a:lnTo>
                      <a:lnTo>
                        <a:pt x="10921" y="34445"/>
                      </a:lnTo>
                      <a:cubicBezTo>
                        <a:pt x="10921" y="36127"/>
                        <a:pt x="10081" y="38649"/>
                        <a:pt x="10081" y="40330"/>
                      </a:cubicBezTo>
                      <a:cubicBezTo>
                        <a:pt x="10081" y="41170"/>
                        <a:pt x="10081" y="42011"/>
                        <a:pt x="10081" y="42852"/>
                      </a:cubicBezTo>
                      <a:lnTo>
                        <a:pt x="0" y="48729"/>
                      </a:lnTo>
                      <a:lnTo>
                        <a:pt x="12603" y="69732"/>
                      </a:lnTo>
                      <a:lnTo>
                        <a:pt x="21843" y="63854"/>
                      </a:lnTo>
                      <a:cubicBezTo>
                        <a:pt x="24365" y="65535"/>
                        <a:pt x="26046" y="67216"/>
                        <a:pt x="29408" y="68057"/>
                      </a:cubicBezTo>
                      <a:lnTo>
                        <a:pt x="29408" y="78978"/>
                      </a:lnTo>
                      <a:lnTo>
                        <a:pt x="56288" y="78978"/>
                      </a:lnTo>
                      <a:lnTo>
                        <a:pt x="56288" y="68057"/>
                      </a:lnTo>
                      <a:cubicBezTo>
                        <a:pt x="58810" y="66376"/>
                        <a:pt x="61332" y="65535"/>
                        <a:pt x="63854" y="63854"/>
                      </a:cubicBezTo>
                      <a:lnTo>
                        <a:pt x="73094" y="69732"/>
                      </a:lnTo>
                      <a:lnTo>
                        <a:pt x="85697" y="48729"/>
                      </a:lnTo>
                      <a:lnTo>
                        <a:pt x="75616" y="42852"/>
                      </a:lnTo>
                      <a:cubicBezTo>
                        <a:pt x="75616" y="42011"/>
                        <a:pt x="75616" y="41170"/>
                        <a:pt x="75616" y="40330"/>
                      </a:cubicBezTo>
                      <a:cubicBezTo>
                        <a:pt x="75616" y="38649"/>
                        <a:pt x="75616" y="36127"/>
                        <a:pt x="74775" y="34445"/>
                      </a:cubicBezTo>
                      <a:lnTo>
                        <a:pt x="85697" y="27727"/>
                      </a:lnTo>
                      <a:lnTo>
                        <a:pt x="73094" y="6725"/>
                      </a:lnTo>
                      <a:lnTo>
                        <a:pt x="60492" y="14284"/>
                      </a:lnTo>
                      <a:cubicBezTo>
                        <a:pt x="58810" y="13443"/>
                        <a:pt x="57970" y="12603"/>
                        <a:pt x="56288" y="11762"/>
                      </a:cubicBezTo>
                      <a:lnTo>
                        <a:pt x="56288" y="0"/>
                      </a:lnTo>
                      <a:cubicBezTo>
                        <a:pt x="57129" y="0"/>
                        <a:pt x="29408" y="0"/>
                        <a:pt x="29408" y="0"/>
                      </a:cubicBezTo>
                      <a:close/>
                      <a:moveTo>
                        <a:pt x="42852" y="56295"/>
                      </a:moveTo>
                      <a:cubicBezTo>
                        <a:pt x="34445" y="56295"/>
                        <a:pt x="26887" y="49570"/>
                        <a:pt x="26887" y="40330"/>
                      </a:cubicBezTo>
                      <a:cubicBezTo>
                        <a:pt x="26887" y="31924"/>
                        <a:pt x="33605" y="24365"/>
                        <a:pt x="42852" y="24365"/>
                      </a:cubicBezTo>
                      <a:cubicBezTo>
                        <a:pt x="51251" y="24365"/>
                        <a:pt x="58810" y="31090"/>
                        <a:pt x="58810" y="40330"/>
                      </a:cubicBezTo>
                      <a:cubicBezTo>
                        <a:pt x="58810" y="49570"/>
                        <a:pt x="51251" y="56295"/>
                        <a:pt x="42852" y="56295"/>
                      </a:cubicBezTo>
                      <a:close/>
                    </a:path>
                  </a:pathLst>
                </a:custGeom>
                <a:solidFill>
                  <a:srgbClr val="2D5967"/>
                </a:solidFill>
                <a:ln w="6417" cap="flat">
                  <a:noFill/>
                  <a:prstDash val="solid"/>
                  <a:miter/>
                </a:ln>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9pPr>
                </a:lstStyle>
                <a:p>
                  <a:endParaRPr lang="en-US">
                    <a:latin typeface="+mj-lt"/>
                  </a:endParaRPr>
                </a:p>
              </p:txBody>
            </p:sp>
          </p:grpSp>
        </p:grpSp>
        <p:sp>
          <p:nvSpPr>
            <p:cNvPr id="45" name="TextBox 590">
              <a:extLst>
                <a:ext uri="{FF2B5EF4-FFF2-40B4-BE49-F238E27FC236}">
                  <a16:creationId xmlns:a16="http://schemas.microsoft.com/office/drawing/2014/main" id="{6AA0B948-619F-C1E1-EF07-E80DB0AC3954}"/>
                </a:ext>
              </a:extLst>
            </p:cNvPr>
            <p:cNvSpPr txBox="1"/>
            <p:nvPr/>
          </p:nvSpPr>
          <p:spPr>
            <a:xfrm>
              <a:off x="8511961" y="3489429"/>
              <a:ext cx="1430200" cy="307777"/>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67" b="0" i="0" u="none" strike="noStrike" cap="none">
                  <a:solidFill>
                    <a:srgbClr val="000000"/>
                  </a:solidFill>
                  <a:latin typeface="Arial"/>
                  <a:ea typeface="Arial"/>
                  <a:cs typeface="Arial"/>
                  <a:sym typeface="Arial"/>
                </a:defRPr>
              </a:lvl9pPr>
            </a:lstStyle>
            <a:p>
              <a:pPr algn="l"/>
              <a:r>
                <a:rPr lang="en-US" sz="1400" spc="0" baseline="0" dirty="0">
                  <a:solidFill>
                    <a:srgbClr val="000000"/>
                  </a:solidFill>
                  <a:latin typeface="+mj-lt"/>
                  <a:cs typeface="Oracle Sans"/>
                  <a:sym typeface="Oracle Sans"/>
                  <a:rtl val="0"/>
                </a:rPr>
                <a:t>Email Delivery</a:t>
              </a:r>
            </a:p>
          </p:txBody>
        </p:sp>
      </p:grpSp>
      <p:cxnSp>
        <p:nvCxnSpPr>
          <p:cNvPr id="34" name="直線矢印コネクタ 36">
            <a:extLst>
              <a:ext uri="{FF2B5EF4-FFF2-40B4-BE49-F238E27FC236}">
                <a16:creationId xmlns:a16="http://schemas.microsoft.com/office/drawing/2014/main" id="{39F0FA63-867E-9075-EC1D-754BF748DB45}"/>
              </a:ext>
            </a:extLst>
          </p:cNvPr>
          <p:cNvCxnSpPr>
            <a:cxnSpLocks/>
            <a:stCxn id="39" idx="2"/>
          </p:cNvCxnSpPr>
          <p:nvPr/>
        </p:nvCxnSpPr>
        <p:spPr>
          <a:xfrm rot="16200000" flipH="1">
            <a:off x="8811721" y="5982655"/>
            <a:ext cx="698618" cy="148743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35" name="直線矢印コネクタ 34">
            <a:extLst>
              <a:ext uri="{FF2B5EF4-FFF2-40B4-BE49-F238E27FC236}">
                <a16:creationId xmlns:a16="http://schemas.microsoft.com/office/drawing/2014/main" id="{33A94305-87C4-D20F-1448-566AAB2B17B7}"/>
              </a:ext>
            </a:extLst>
          </p:cNvPr>
          <p:cNvCxnSpPr>
            <a:cxnSpLocks/>
          </p:cNvCxnSpPr>
          <p:nvPr/>
        </p:nvCxnSpPr>
        <p:spPr>
          <a:xfrm>
            <a:off x="10693954" y="7041978"/>
            <a:ext cx="42337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円/楕円 26">
            <a:extLst>
              <a:ext uri="{FF2B5EF4-FFF2-40B4-BE49-F238E27FC236}">
                <a16:creationId xmlns:a16="http://schemas.microsoft.com/office/drawing/2014/main" id="{CB70048E-547A-4A48-FC37-82F713DFA136}"/>
              </a:ext>
            </a:extLst>
          </p:cNvPr>
          <p:cNvSpPr/>
          <p:nvPr/>
        </p:nvSpPr>
        <p:spPr>
          <a:xfrm>
            <a:off x="9717331" y="6377538"/>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9pPr>
          </a:lstStyle>
          <a:p>
            <a:pPr algn="ctr"/>
            <a:r>
              <a:rPr kumimoji="1" lang="en-US" altLang="ja-JP" sz="1600" dirty="0"/>
              <a:t>5</a:t>
            </a:r>
          </a:p>
        </p:txBody>
      </p:sp>
      <p:grpSp>
        <p:nvGrpSpPr>
          <p:cNvPr id="37" name="グループ化 36">
            <a:extLst>
              <a:ext uri="{FF2B5EF4-FFF2-40B4-BE49-F238E27FC236}">
                <a16:creationId xmlns:a16="http://schemas.microsoft.com/office/drawing/2014/main" id="{8B346971-9913-9DAA-86B1-C24CFC81153F}"/>
              </a:ext>
            </a:extLst>
          </p:cNvPr>
          <p:cNvGrpSpPr/>
          <p:nvPr/>
        </p:nvGrpSpPr>
        <p:grpSpPr>
          <a:xfrm>
            <a:off x="7942959" y="4644286"/>
            <a:ext cx="1027845" cy="707522"/>
            <a:chOff x="8863752" y="3747819"/>
            <a:chExt cx="1027845" cy="707522"/>
          </a:xfrm>
        </p:grpSpPr>
        <p:pic>
          <p:nvPicPr>
            <p:cNvPr id="42" name="グラフィックス 9">
              <a:extLst>
                <a:ext uri="{FF2B5EF4-FFF2-40B4-BE49-F238E27FC236}">
                  <a16:creationId xmlns:a16="http://schemas.microsoft.com/office/drawing/2014/main" id="{DC58FF77-D39A-28B4-EBBF-1DDBBA50275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187173" y="3747819"/>
              <a:ext cx="381000" cy="381000"/>
            </a:xfrm>
            <a:prstGeom prst="rect">
              <a:avLst/>
            </a:prstGeom>
          </p:spPr>
        </p:pic>
        <p:sp>
          <p:nvSpPr>
            <p:cNvPr id="43" name="TextBox 12">
              <a:extLst>
                <a:ext uri="{FF2B5EF4-FFF2-40B4-BE49-F238E27FC236}">
                  <a16:creationId xmlns:a16="http://schemas.microsoft.com/office/drawing/2014/main" id="{979F67DD-8DF5-AF41-8ADA-74406D89333C}"/>
                </a:ext>
              </a:extLst>
            </p:cNvPr>
            <p:cNvSpPr txBox="1">
              <a:spLocks noChangeArrowheads="1"/>
            </p:cNvSpPr>
            <p:nvPr/>
          </p:nvSpPr>
          <p:spPr bwMode="auto">
            <a:xfrm>
              <a:off x="8863752" y="4147564"/>
              <a:ext cx="1027845" cy="307777"/>
            </a:xfrm>
            <a:prstGeom prst="rect">
              <a:avLst/>
            </a:prstGeom>
            <a:noFill/>
            <a:ln>
              <a:noFill/>
            </a:ln>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Container</a:t>
              </a:r>
            </a:p>
          </p:txBody>
        </p:sp>
      </p:grpSp>
      <p:grpSp>
        <p:nvGrpSpPr>
          <p:cNvPr id="38" name="グループ化 37">
            <a:extLst>
              <a:ext uri="{FF2B5EF4-FFF2-40B4-BE49-F238E27FC236}">
                <a16:creationId xmlns:a16="http://schemas.microsoft.com/office/drawing/2014/main" id="{E48D5336-CE00-F088-7D7F-594CF4B817F3}"/>
              </a:ext>
            </a:extLst>
          </p:cNvPr>
          <p:cNvGrpSpPr/>
          <p:nvPr/>
        </p:nvGrpSpPr>
        <p:grpSpPr>
          <a:xfrm>
            <a:off x="8139127" y="5552327"/>
            <a:ext cx="644728" cy="751564"/>
            <a:chOff x="10092920" y="5299554"/>
            <a:chExt cx="644728" cy="751564"/>
          </a:xfrm>
        </p:grpSpPr>
        <p:pic>
          <p:nvPicPr>
            <p:cNvPr id="40" name="グラフィックス 12">
              <a:extLst>
                <a:ext uri="{FF2B5EF4-FFF2-40B4-BE49-F238E27FC236}">
                  <a16:creationId xmlns:a16="http://schemas.microsoft.com/office/drawing/2014/main" id="{021B1E30-8E05-7975-AD82-477DD029F41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215259" y="5299554"/>
              <a:ext cx="400050" cy="400050"/>
            </a:xfrm>
            <a:prstGeom prst="rect">
              <a:avLst/>
            </a:prstGeom>
          </p:spPr>
        </p:pic>
        <p:sp>
          <p:nvSpPr>
            <p:cNvPr id="41" name="TextBox 12">
              <a:extLst>
                <a:ext uri="{FF2B5EF4-FFF2-40B4-BE49-F238E27FC236}">
                  <a16:creationId xmlns:a16="http://schemas.microsoft.com/office/drawing/2014/main" id="{F6E412BC-74EF-78F7-54D4-31CEDCAA28F0}"/>
                </a:ext>
              </a:extLst>
            </p:cNvPr>
            <p:cNvSpPr txBox="1">
              <a:spLocks noChangeArrowheads="1"/>
            </p:cNvSpPr>
            <p:nvPr/>
          </p:nvSpPr>
          <p:spPr bwMode="auto">
            <a:xfrm>
              <a:off x="10092920" y="5743341"/>
              <a:ext cx="644728" cy="307777"/>
            </a:xfrm>
            <a:prstGeom prst="rect">
              <a:avLst/>
            </a:prstGeom>
            <a:noFill/>
            <a:ln>
              <a:noFill/>
            </a:ln>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1pPr>
              <a:lvl2pPr marL="742950" marR="0" lvl="1" indent="-28575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2pPr>
              <a:lvl3pPr marL="1143000" marR="0" lvl="2"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3pPr>
              <a:lvl4pPr marL="1600200" marR="0" lvl="3"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4pPr>
              <a:lvl5pPr marL="2057400" marR="0" lvl="4" indent="-228600" algn="l" rtl="0">
                <a:lnSpc>
                  <a:spcPct val="100000"/>
                </a:lnSpc>
                <a:spcBef>
                  <a:spcPts val="0"/>
                </a:spcBef>
                <a:spcAft>
                  <a:spcPts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2067" b="0" i="0" u="none" strike="noStrike" cap="none">
                  <a:solidFill>
                    <a:schemeClr val="tx1"/>
                  </a:solidFill>
                  <a:latin typeface="Calibri" panose="020F0502020204030204" pitchFamily="34" charset="0"/>
                  <a:ea typeface="Arial"/>
                  <a:cs typeface="Arial"/>
                  <a:sym typeface="Arial"/>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APEX</a:t>
              </a:r>
            </a:p>
          </p:txBody>
        </p:sp>
      </p:grpSp>
      <p:sp>
        <p:nvSpPr>
          <p:cNvPr id="39" name="Rectangle 134">
            <a:extLst>
              <a:ext uri="{FF2B5EF4-FFF2-40B4-BE49-F238E27FC236}">
                <a16:creationId xmlns:a16="http://schemas.microsoft.com/office/drawing/2014/main" id="{2BD5EAEC-1B79-EAA9-197B-A596A9BC0B5D}"/>
              </a:ext>
            </a:extLst>
          </p:cNvPr>
          <p:cNvSpPr/>
          <p:nvPr/>
        </p:nvSpPr>
        <p:spPr>
          <a:xfrm>
            <a:off x="7677141" y="4512974"/>
            <a:ext cx="1480345" cy="1864088"/>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2067" b="0" i="0" u="none" strike="noStrike" cap="none">
                <a:solidFill>
                  <a:schemeClr val="lt1"/>
                </a:solidFill>
                <a:latin typeface="+mn-lt"/>
                <a:ea typeface="+mn-ea"/>
                <a:cs typeface="+mn-cs"/>
                <a:sym typeface="Arial"/>
              </a:defRPr>
            </a:lvl9pPr>
          </a:lstStyle>
          <a:p>
            <a:pPr algn="ctr" eaLnBrk="1" fontAlgn="auto" hangingPunct="1">
              <a:spcBef>
                <a:spcPts val="0"/>
              </a:spcBef>
              <a:spcAft>
                <a:spcPts val="0"/>
              </a:spcAft>
              <a:defRPr/>
            </a:pPr>
            <a:endParaRPr lang="en-US" altLang="ja-JP"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85841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BBFA350-3A10-E461-7BF3-D25CB6411127}"/>
              </a:ext>
            </a:extLst>
          </p:cNvPr>
          <p:cNvSpPr>
            <a:spLocks noGrp="1"/>
          </p:cNvSpPr>
          <p:nvPr>
            <p:ph type="title"/>
          </p:nvPr>
        </p:nvSpPr>
        <p:spPr/>
        <p:txBody>
          <a:bodyPr>
            <a:normAutofit fontScale="90000"/>
          </a:bodyPr>
          <a:lstStyle/>
          <a:p>
            <a:r>
              <a:rPr kumimoji="1" lang="en-US" altLang="zh-TW" dirty="0"/>
              <a:t>8-1-9-2. </a:t>
            </a:r>
            <a:r>
              <a:rPr kumimoji="1" lang="ja-JP" altLang="en-US" dirty="0"/>
              <a:t>書類出力</a:t>
            </a:r>
            <a:r>
              <a:rPr kumimoji="1" lang="en-US" altLang="ja-JP" dirty="0"/>
              <a:t>_</a:t>
            </a:r>
            <a:r>
              <a:rPr kumimoji="1" lang="zh-TW" altLang="en-US" dirty="0"/>
              <a:t>法定帳票作成機能（</a:t>
            </a:r>
            <a:r>
              <a:rPr kumimoji="1" lang="zh-TW" altLang="en-US"/>
              <a:t>外部）</a:t>
            </a:r>
            <a:br>
              <a:rPr kumimoji="1" lang="en-US" altLang="zh-TW"/>
            </a:br>
            <a:r>
              <a:rPr kumimoji="1" lang="ja-JP" altLang="en-US"/>
              <a:t>（</a:t>
            </a:r>
            <a:r>
              <a:rPr kumimoji="1" lang="ja-JP" altLang="en-US" dirty="0"/>
              <a:t>パターン</a:t>
            </a:r>
            <a:r>
              <a:rPr kumimoji="1" lang="en-US" altLang="ja-JP" dirty="0"/>
              <a:t>1 </a:t>
            </a:r>
            <a:r>
              <a:rPr kumimoji="1" lang="ja-JP" altLang="en-US" dirty="0"/>
              <a:t>サーバーレス利用）</a:t>
            </a:r>
          </a:p>
        </p:txBody>
      </p:sp>
      <p:sp>
        <p:nvSpPr>
          <p:cNvPr id="4" name="正方形/長方形 3">
            <a:extLst>
              <a:ext uri="{FF2B5EF4-FFF2-40B4-BE49-F238E27FC236}">
                <a16:creationId xmlns:a16="http://schemas.microsoft.com/office/drawing/2014/main" id="{36E320BC-7365-ABF5-43FB-2DD8AC7F0031}"/>
              </a:ext>
            </a:extLst>
          </p:cNvPr>
          <p:cNvSpPr/>
          <p:nvPr/>
        </p:nvSpPr>
        <p:spPr>
          <a:xfrm>
            <a:off x="9000331" y="4495330"/>
            <a:ext cx="4976283" cy="1723961"/>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kumimoji="1" lang="zh-TW" altLang="en-US" sz="1600" dirty="0">
                <a:solidFill>
                  <a:schemeClr val="tx1"/>
                </a:solidFill>
                <a:latin typeface="Meiryo UI" panose="020B0604030504040204" pitchFamily="34" charset="-128"/>
                <a:ea typeface="Meiryo UI" panose="020B0604030504040204" pitchFamily="34" charset="-128"/>
              </a:rPr>
              <a:t>書類出力</a:t>
            </a:r>
            <a:r>
              <a:rPr kumimoji="1" lang="en-US" altLang="zh-TW" sz="1600" dirty="0">
                <a:solidFill>
                  <a:schemeClr val="tx1"/>
                </a:solidFill>
                <a:latin typeface="Meiryo UI" panose="020B0604030504040204" pitchFamily="34" charset="-128"/>
                <a:ea typeface="Meiryo UI" panose="020B0604030504040204" pitchFamily="34" charset="-128"/>
              </a:rPr>
              <a:t>_</a:t>
            </a:r>
            <a:r>
              <a:rPr kumimoji="1" lang="zh-TW" altLang="en-US" sz="1600" dirty="0">
                <a:solidFill>
                  <a:schemeClr val="tx1"/>
                </a:solidFill>
                <a:latin typeface="Meiryo UI" panose="020B0604030504040204" pitchFamily="34" charset="-128"/>
                <a:ea typeface="Meiryo UI" panose="020B0604030504040204" pitchFamily="34" charset="-128"/>
              </a:rPr>
              <a:t>法定帳票作成機能（外部）</a:t>
            </a:r>
            <a:endParaRPr kumimoji="1" lang="en-US" altLang="ja-JP" sz="1600" dirty="0">
              <a:solidFill>
                <a:schemeClr val="tx1"/>
              </a:solidFill>
              <a:latin typeface="Meiryo UI" panose="020B0604030504040204" pitchFamily="34" charset="-128"/>
              <a:ea typeface="Meiryo UI" panose="020B0604030504040204" pitchFamily="34" charset="-128"/>
            </a:endParaRPr>
          </a:p>
        </p:txBody>
      </p:sp>
      <p:sp>
        <p:nvSpPr>
          <p:cNvPr id="5" name="TextBox 12">
            <a:extLst>
              <a:ext uri="{FF2B5EF4-FFF2-40B4-BE49-F238E27FC236}">
                <a16:creationId xmlns:a16="http://schemas.microsoft.com/office/drawing/2014/main" id="{47925D8B-5180-62DE-37B3-281CFADBA59A}"/>
              </a:ext>
            </a:extLst>
          </p:cNvPr>
          <p:cNvSpPr txBox="1">
            <a:spLocks noChangeArrowheads="1"/>
          </p:cNvSpPr>
          <p:nvPr/>
        </p:nvSpPr>
        <p:spPr bwMode="auto">
          <a:xfrm>
            <a:off x="3645639" y="5436080"/>
            <a:ext cx="1007453" cy="276999"/>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dirty="0">
                <a:latin typeface="Meiryo UI" panose="020B0604030504040204" pitchFamily="34" charset="-128"/>
                <a:ea typeface="Meiryo UI" panose="020B0604030504040204" pitchFamily="34" charset="-128"/>
                <a:cs typeface="Arial" panose="020B0604020202020204" pitchFamily="34" charset="0"/>
              </a:rPr>
              <a:t>利用者</a:t>
            </a:r>
          </a:p>
        </p:txBody>
      </p:sp>
      <p:cxnSp>
        <p:nvCxnSpPr>
          <p:cNvPr id="7" name="直線矢印コネクタ 6">
            <a:extLst>
              <a:ext uri="{FF2B5EF4-FFF2-40B4-BE49-F238E27FC236}">
                <a16:creationId xmlns:a16="http://schemas.microsoft.com/office/drawing/2014/main" id="{6D57CB00-BA8E-96AC-0215-3AA4F3A7F65C}"/>
              </a:ext>
            </a:extLst>
          </p:cNvPr>
          <p:cNvCxnSpPr>
            <a:cxnSpLocks/>
            <a:endCxn id="10" idx="1"/>
          </p:cNvCxnSpPr>
          <p:nvPr/>
        </p:nvCxnSpPr>
        <p:spPr>
          <a:xfrm>
            <a:off x="4014775" y="5218666"/>
            <a:ext cx="1595168" cy="90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Rectangle 78">
            <a:extLst>
              <a:ext uri="{FF2B5EF4-FFF2-40B4-BE49-F238E27FC236}">
                <a16:creationId xmlns:a16="http://schemas.microsoft.com/office/drawing/2014/main" id="{ACB8F4AC-42E8-2901-7EF4-49D9637B1268}"/>
              </a:ext>
            </a:extLst>
          </p:cNvPr>
          <p:cNvSpPr/>
          <p:nvPr/>
        </p:nvSpPr>
        <p:spPr>
          <a:xfrm>
            <a:off x="4895945" y="2117841"/>
            <a:ext cx="9459079" cy="6985843"/>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02920" tIns="91440"/>
          <a:lstStyle/>
          <a:p>
            <a:pPr eaLnBrk="1" fontAlgn="auto" hangingPunct="1">
              <a:spcBef>
                <a:spcPts val="0"/>
              </a:spcBef>
              <a:spcAft>
                <a:spcPts val="0"/>
              </a:spcAft>
              <a:defRPr/>
            </a:pPr>
            <a:r>
              <a:rPr lang="en-US" sz="1200" dirty="0">
                <a:solidFill>
                  <a:schemeClr val="tx1"/>
                </a:solidFill>
                <a:latin typeface="Arial" panose="020B0604020202020204" pitchFamily="34" charset="0"/>
                <a:cs typeface="Arial" panose="020B0604020202020204" pitchFamily="34" charset="0"/>
              </a:rPr>
              <a:t>OCI</a:t>
            </a:r>
          </a:p>
        </p:txBody>
      </p:sp>
      <p:pic>
        <p:nvPicPr>
          <p:cNvPr id="9" name="Graphic 79">
            <a:extLst>
              <a:ext uri="{FF2B5EF4-FFF2-40B4-BE49-F238E27FC236}">
                <a16:creationId xmlns:a16="http://schemas.microsoft.com/office/drawing/2014/main" id="{39ABA1EE-4E59-53E2-6FE8-FADEF22B7753}"/>
              </a:ext>
            </a:extLst>
          </p:cNvPr>
          <p:cNvPicPr>
            <a:picLocks noChangeAspect="1"/>
          </p:cNvPicPr>
          <p:nvPr/>
        </p:nvPicPr>
        <p:blipFill>
          <a:blip r:embed="rId2"/>
          <a:srcRect/>
          <a:stretch/>
        </p:blipFill>
        <p:spPr>
          <a:xfrm>
            <a:off x="4895946" y="2116253"/>
            <a:ext cx="381000" cy="381000"/>
          </a:xfrm>
          <a:prstGeom prst="rect">
            <a:avLst/>
          </a:prstGeom>
        </p:spPr>
      </p:pic>
      <p:sp>
        <p:nvSpPr>
          <p:cNvPr id="10" name="Rectangle 115">
            <a:extLst>
              <a:ext uri="{FF2B5EF4-FFF2-40B4-BE49-F238E27FC236}">
                <a16:creationId xmlns:a16="http://schemas.microsoft.com/office/drawing/2014/main" id="{6376BBD8-0C9C-67C9-945B-98249B3EFF97}"/>
              </a:ext>
            </a:extLst>
          </p:cNvPr>
          <p:cNvSpPr/>
          <p:nvPr/>
        </p:nvSpPr>
        <p:spPr>
          <a:xfrm>
            <a:off x="5609943" y="4468263"/>
            <a:ext cx="2392998" cy="1518957"/>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1" name="TextBox 20">
            <a:extLst>
              <a:ext uri="{FF2B5EF4-FFF2-40B4-BE49-F238E27FC236}">
                <a16:creationId xmlns:a16="http://schemas.microsoft.com/office/drawing/2014/main" id="{C1283210-E7CD-9655-9F18-63484BC07123}"/>
              </a:ext>
            </a:extLst>
          </p:cNvPr>
          <p:cNvSpPr txBox="1">
            <a:spLocks noChangeArrowheads="1"/>
          </p:cNvSpPr>
          <p:nvPr/>
        </p:nvSpPr>
        <p:spPr bwMode="auto">
          <a:xfrm>
            <a:off x="5690318" y="4495330"/>
            <a:ext cx="1876597"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600">
                <a:latin typeface="Meiryo UI" panose="020B0604030504040204" pitchFamily="34" charset="-128"/>
                <a:ea typeface="Meiryo UI" panose="020B0604030504040204" pitchFamily="34" charset="-128"/>
                <a:cs typeface="Arial" panose="020B0604020202020204" pitchFamily="34" charset="0"/>
              </a:rPr>
              <a:t>連携機能</a:t>
            </a:r>
            <a:endParaRPr lang="en-US" altLang="ja-JP" sz="1600" dirty="0">
              <a:latin typeface="Meiryo UI" panose="020B0604030504040204" pitchFamily="34" charset="-128"/>
              <a:ea typeface="Meiryo UI" panose="020B0604030504040204" pitchFamily="34" charset="-128"/>
              <a:cs typeface="Arial" panose="020B0604020202020204" pitchFamily="34" charset="0"/>
            </a:endParaRPr>
          </a:p>
          <a:p>
            <a:pPr eaLnBrk="1" hangingPunct="1"/>
            <a:r>
              <a:rPr lang="ja-JP" altLang="en-US" sz="900">
                <a:latin typeface="Meiryo UI" panose="020B0604030504040204" pitchFamily="34" charset="-128"/>
                <a:ea typeface="Meiryo UI" panose="020B0604030504040204" pitchFamily="34" charset="-128"/>
                <a:cs typeface="Arial" panose="020B0604020202020204" pitchFamily="34" charset="0"/>
              </a:rPr>
              <a:t>　</a:t>
            </a:r>
            <a:endParaRPr lang="en-US" altLang="ja-JP" sz="1600" dirty="0">
              <a:latin typeface="Meiryo UI" panose="020B0604030504040204" pitchFamily="34" charset="-128"/>
              <a:ea typeface="Meiryo UI" panose="020B0604030504040204" pitchFamily="34" charset="-128"/>
              <a:cs typeface="Arial" panose="020B0604020202020204" pitchFamily="34" charset="0"/>
            </a:endParaRPr>
          </a:p>
          <a:p>
            <a:pPr eaLnBrk="1" hangingPunct="1"/>
            <a:r>
              <a:rPr lang="ja-JP" altLang="en-US" sz="1200">
                <a:latin typeface="Meiryo UI" panose="020B0604030504040204" pitchFamily="34" charset="-128"/>
                <a:ea typeface="Meiryo UI" panose="020B0604030504040204" pitchFamily="34" charset="-128"/>
                <a:cs typeface="Arial" panose="020B0604020202020204" pitchFamily="34" charset="0"/>
              </a:rPr>
              <a:t>帳票として保管すべき承認結果等のデータを作成する</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p:txBody>
      </p:sp>
      <p:sp>
        <p:nvSpPr>
          <p:cNvPr id="12" name="TextBox 20">
            <a:extLst>
              <a:ext uri="{FF2B5EF4-FFF2-40B4-BE49-F238E27FC236}">
                <a16:creationId xmlns:a16="http://schemas.microsoft.com/office/drawing/2014/main" id="{3B1746BB-A9C9-363A-1979-6287BD06D893}"/>
              </a:ext>
            </a:extLst>
          </p:cNvPr>
          <p:cNvSpPr txBox="1">
            <a:spLocks noChangeArrowheads="1"/>
          </p:cNvSpPr>
          <p:nvPr/>
        </p:nvSpPr>
        <p:spPr bwMode="auto">
          <a:xfrm>
            <a:off x="5694684" y="5286641"/>
            <a:ext cx="23056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例</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marL="285750" indent="-285750" eaLnBrk="1" hangingPunct="1">
              <a:buFont typeface="Arial" panose="020B0604020202020204" pitchFamily="34" charset="0"/>
              <a:buChar char="•"/>
            </a:pPr>
            <a:r>
              <a:rPr lang="ja-JP" altLang="en-US" sz="1200" dirty="0">
                <a:latin typeface="Meiryo UI" panose="020B0604030504040204" pitchFamily="34" charset="-128"/>
                <a:ea typeface="Meiryo UI" panose="020B0604030504040204" pitchFamily="34" charset="-128"/>
                <a:cs typeface="Arial" panose="020B0604020202020204" pitchFamily="34" charset="0"/>
              </a:rPr>
              <a:t>申請・届出</a:t>
            </a:r>
            <a:r>
              <a:rPr lang="en-US" altLang="ja-JP" sz="1200" dirty="0">
                <a:latin typeface="Meiryo UI" panose="020B0604030504040204" pitchFamily="34" charset="-128"/>
                <a:ea typeface="Meiryo UI" panose="020B0604030504040204" pitchFamily="34" charset="-128"/>
                <a:cs typeface="Arial" panose="020B0604020202020204" pitchFamily="34" charset="0"/>
              </a:rPr>
              <a:t>_</a:t>
            </a:r>
            <a:r>
              <a:rPr lang="ja-JP" altLang="en-US" sz="1200" dirty="0">
                <a:latin typeface="Meiryo UI" panose="020B0604030504040204" pitchFamily="34" charset="-128"/>
                <a:ea typeface="Meiryo UI" panose="020B0604030504040204" pitchFamily="34" charset="-128"/>
                <a:cs typeface="Arial" panose="020B0604020202020204" pitchFamily="34" charset="0"/>
              </a:rPr>
              <a:t>申請・届出機能</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marL="285750" indent="-285750" eaLnBrk="1" hangingPunct="1">
              <a:buFont typeface="Arial" panose="020B0604020202020204" pitchFamily="34" charset="0"/>
              <a:buChar char="•"/>
            </a:pPr>
            <a:r>
              <a:rPr lang="ja-JP" altLang="en-US" sz="1200" dirty="0">
                <a:latin typeface="Meiryo UI" panose="020B0604030504040204" pitchFamily="34" charset="-128"/>
                <a:ea typeface="Meiryo UI" panose="020B0604030504040204" pitchFamily="34" charset="-128"/>
                <a:cs typeface="Arial" panose="020B0604020202020204" pitchFamily="34" charset="0"/>
              </a:rPr>
              <a:t>審査・承認機能</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p:txBody>
      </p:sp>
      <p:sp>
        <p:nvSpPr>
          <p:cNvPr id="16" name="TextBox 20">
            <a:extLst>
              <a:ext uri="{FF2B5EF4-FFF2-40B4-BE49-F238E27FC236}">
                <a16:creationId xmlns:a16="http://schemas.microsoft.com/office/drawing/2014/main" id="{6FE99B2F-524F-48B1-71A1-56DE70F7D2B7}"/>
              </a:ext>
            </a:extLst>
          </p:cNvPr>
          <p:cNvSpPr txBox="1">
            <a:spLocks noChangeArrowheads="1"/>
          </p:cNvSpPr>
          <p:nvPr/>
        </p:nvSpPr>
        <p:spPr bwMode="auto">
          <a:xfrm>
            <a:off x="9924707" y="5452286"/>
            <a:ext cx="22923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dirty="0">
                <a:latin typeface="Meiryo UI" panose="020B0604030504040204" pitchFamily="34" charset="-128"/>
                <a:ea typeface="Meiryo UI" panose="020B0604030504040204" pitchFamily="34" charset="-128"/>
                <a:cs typeface="Arial" panose="020B0604020202020204" pitchFamily="34" charset="0"/>
              </a:rPr>
              <a:t>Container</a:t>
            </a:r>
          </a:p>
        </p:txBody>
      </p:sp>
      <p:cxnSp>
        <p:nvCxnSpPr>
          <p:cNvPr id="17" name="直線矢印コネクタ 16">
            <a:extLst>
              <a:ext uri="{FF2B5EF4-FFF2-40B4-BE49-F238E27FC236}">
                <a16:creationId xmlns:a16="http://schemas.microsoft.com/office/drawing/2014/main" id="{0F203A22-4FDE-F655-B7FC-C5A0AC0D1175}"/>
              </a:ext>
            </a:extLst>
          </p:cNvPr>
          <p:cNvCxnSpPr>
            <a:cxnSpLocks/>
            <a:stCxn id="10" idx="3"/>
            <a:endCxn id="19" idx="1"/>
          </p:cNvCxnSpPr>
          <p:nvPr/>
        </p:nvCxnSpPr>
        <p:spPr>
          <a:xfrm>
            <a:off x="8002941" y="5227742"/>
            <a:ext cx="2891712" cy="24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TextBox 9">
            <a:extLst>
              <a:ext uri="{FF2B5EF4-FFF2-40B4-BE49-F238E27FC236}">
                <a16:creationId xmlns:a16="http://schemas.microsoft.com/office/drawing/2014/main" id="{456110CA-EE70-1CF3-E915-7A4A38242CCE}"/>
              </a:ext>
            </a:extLst>
          </p:cNvPr>
          <p:cNvSpPr txBox="1">
            <a:spLocks noChangeArrowheads="1"/>
          </p:cNvSpPr>
          <p:nvPr/>
        </p:nvSpPr>
        <p:spPr bwMode="auto">
          <a:xfrm>
            <a:off x="10156911" y="8424685"/>
            <a:ext cx="22399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dirty="0">
                <a:latin typeface="Meiryo UI" panose="020B0604030504040204" pitchFamily="34" charset="-128"/>
                <a:ea typeface="Meiryo UI" panose="020B0604030504040204" pitchFamily="34" charset="-128"/>
                <a:cs typeface="Arial" panose="020B0604020202020204" pitchFamily="34" charset="0"/>
              </a:rPr>
              <a:t>Object Storage</a:t>
            </a:r>
          </a:p>
        </p:txBody>
      </p:sp>
      <p:sp>
        <p:nvSpPr>
          <p:cNvPr id="21" name="Rectangle 115">
            <a:extLst>
              <a:ext uri="{FF2B5EF4-FFF2-40B4-BE49-F238E27FC236}">
                <a16:creationId xmlns:a16="http://schemas.microsoft.com/office/drawing/2014/main" id="{D49ABCFA-E315-6B7A-8D68-572556DA771B}"/>
              </a:ext>
            </a:extLst>
          </p:cNvPr>
          <p:cNvSpPr/>
          <p:nvPr/>
        </p:nvSpPr>
        <p:spPr>
          <a:xfrm>
            <a:off x="9491241" y="6385052"/>
            <a:ext cx="2632324" cy="2562569"/>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22" name="TextBox 20">
            <a:extLst>
              <a:ext uri="{FF2B5EF4-FFF2-40B4-BE49-F238E27FC236}">
                <a16:creationId xmlns:a16="http://schemas.microsoft.com/office/drawing/2014/main" id="{1296944F-E318-DB9B-46D3-A2EF0BD31FB0}"/>
              </a:ext>
            </a:extLst>
          </p:cNvPr>
          <p:cNvSpPr txBox="1">
            <a:spLocks noChangeArrowheads="1"/>
          </p:cNvSpPr>
          <p:nvPr/>
        </p:nvSpPr>
        <p:spPr bwMode="auto">
          <a:xfrm>
            <a:off x="9792278" y="6385052"/>
            <a:ext cx="2205254"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600" dirty="0">
                <a:latin typeface="Meiryo UI" panose="020B0604030504040204" pitchFamily="34" charset="-128"/>
                <a:ea typeface="Meiryo UI" panose="020B0604030504040204" pitchFamily="34" charset="-128"/>
                <a:cs typeface="Arial" panose="020B0604020202020204" pitchFamily="34" charset="0"/>
              </a:rPr>
              <a:t>連携機能</a:t>
            </a:r>
            <a:endParaRPr lang="en-US" altLang="ja-JP" sz="1600" dirty="0">
              <a:latin typeface="Meiryo UI" panose="020B0604030504040204" pitchFamily="34" charset="-128"/>
              <a:ea typeface="Meiryo UI" panose="020B0604030504040204" pitchFamily="34" charset="-128"/>
              <a:cs typeface="Arial" panose="020B0604020202020204" pitchFamily="34" charset="0"/>
            </a:endParaRPr>
          </a:p>
          <a:p>
            <a:pPr eaLnBrk="1" hangingPunct="1"/>
            <a:r>
              <a:rPr lang="ja-JP" altLang="en-US" sz="900" dirty="0">
                <a:latin typeface="Meiryo UI" panose="020B0604030504040204" pitchFamily="34" charset="-128"/>
                <a:ea typeface="Meiryo UI" panose="020B0604030504040204" pitchFamily="34" charset="-128"/>
                <a:cs typeface="Arial" panose="020B0604020202020204" pitchFamily="34" charset="0"/>
              </a:rPr>
              <a:t>　</a:t>
            </a:r>
            <a:endParaRPr lang="en-US" altLang="ja-JP" sz="1600" dirty="0">
              <a:latin typeface="Meiryo UI" panose="020B0604030504040204" pitchFamily="34" charset="-128"/>
              <a:ea typeface="Meiryo UI" panose="020B0604030504040204" pitchFamily="34" charset="-128"/>
              <a:cs typeface="Arial" panose="020B0604020202020204" pitchFamily="34" charset="0"/>
            </a:endParaRPr>
          </a:p>
          <a:p>
            <a:pP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作成した帳票を保管・公開する</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p:txBody>
      </p:sp>
      <p:sp>
        <p:nvSpPr>
          <p:cNvPr id="23" name="TextBox 20">
            <a:extLst>
              <a:ext uri="{FF2B5EF4-FFF2-40B4-BE49-F238E27FC236}">
                <a16:creationId xmlns:a16="http://schemas.microsoft.com/office/drawing/2014/main" id="{624BDBAF-77E3-11C3-AD76-59294CBD77D8}"/>
              </a:ext>
            </a:extLst>
          </p:cNvPr>
          <p:cNvSpPr txBox="1">
            <a:spLocks noChangeArrowheads="1"/>
          </p:cNvSpPr>
          <p:nvPr/>
        </p:nvSpPr>
        <p:spPr bwMode="auto">
          <a:xfrm>
            <a:off x="9796817" y="7195432"/>
            <a:ext cx="21489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例</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marL="285750" indent="-285750" eaLnBrk="1" hangingPunct="1">
              <a:buFont typeface="Arial" panose="020B0604020202020204" pitchFamily="34" charset="0"/>
              <a:buChar char="•"/>
            </a:pPr>
            <a:r>
              <a:rPr lang="ja-JP" altLang="en-US" sz="1200">
                <a:latin typeface="Meiryo UI" panose="020B0604030504040204" pitchFamily="34" charset="-128"/>
                <a:ea typeface="Meiryo UI" panose="020B0604030504040204" pitchFamily="34" charset="-128"/>
                <a:cs typeface="Arial" panose="020B0604020202020204" pitchFamily="34" charset="0"/>
              </a:rPr>
              <a:t>公文書ダウンロード機能</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marL="285750" indent="-285750" eaLnBrk="1" hangingPunct="1">
              <a:buFont typeface="Arial" panose="020B0604020202020204" pitchFamily="34" charset="0"/>
              <a:buChar char="•"/>
            </a:pPr>
            <a:r>
              <a:rPr lang="ja-JP" altLang="en-US" sz="1200">
                <a:latin typeface="Meiryo UI" panose="020B0604030504040204" pitchFamily="34" charset="-128"/>
                <a:ea typeface="Meiryo UI" panose="020B0604030504040204" pitchFamily="34" charset="-128"/>
                <a:cs typeface="Arial" panose="020B0604020202020204" pitchFamily="34" charset="0"/>
              </a:rPr>
              <a:t>公文書公開機能</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p:txBody>
      </p:sp>
      <p:sp>
        <p:nvSpPr>
          <p:cNvPr id="24" name="Rectangle 115">
            <a:extLst>
              <a:ext uri="{FF2B5EF4-FFF2-40B4-BE49-F238E27FC236}">
                <a16:creationId xmlns:a16="http://schemas.microsoft.com/office/drawing/2014/main" id="{84AB9AFD-3730-9269-69A6-9AF3D61C39D6}"/>
              </a:ext>
            </a:extLst>
          </p:cNvPr>
          <p:cNvSpPr/>
          <p:nvPr/>
        </p:nvSpPr>
        <p:spPr>
          <a:xfrm>
            <a:off x="9720632" y="2569946"/>
            <a:ext cx="2734645" cy="1390601"/>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25" name="TextBox 20">
            <a:extLst>
              <a:ext uri="{FF2B5EF4-FFF2-40B4-BE49-F238E27FC236}">
                <a16:creationId xmlns:a16="http://schemas.microsoft.com/office/drawing/2014/main" id="{F126373A-EC84-DEF0-CB83-4018DFB75918}"/>
              </a:ext>
            </a:extLst>
          </p:cNvPr>
          <p:cNvSpPr txBox="1">
            <a:spLocks noChangeArrowheads="1"/>
          </p:cNvSpPr>
          <p:nvPr/>
        </p:nvSpPr>
        <p:spPr bwMode="auto">
          <a:xfrm>
            <a:off x="9794848" y="2615574"/>
            <a:ext cx="2660430"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600" dirty="0">
                <a:latin typeface="Meiryo UI" panose="020B0604030504040204" pitchFamily="34" charset="-128"/>
                <a:ea typeface="Meiryo UI" panose="020B0604030504040204" pitchFamily="34" charset="-128"/>
                <a:cs typeface="Arial" panose="020B0604020202020204" pitchFamily="34" charset="0"/>
              </a:rPr>
              <a:t>連携機能</a:t>
            </a:r>
            <a:endParaRPr lang="en-US" altLang="ja-JP" sz="1600" dirty="0">
              <a:latin typeface="Meiryo UI" panose="020B0604030504040204" pitchFamily="34" charset="-128"/>
              <a:ea typeface="Meiryo UI" panose="020B0604030504040204" pitchFamily="34" charset="-128"/>
              <a:cs typeface="Arial" panose="020B0604020202020204" pitchFamily="34" charset="0"/>
            </a:endParaRPr>
          </a:p>
          <a:p>
            <a:pPr eaLnBrk="1" hangingPunct="1"/>
            <a:r>
              <a:rPr lang="ja-JP" altLang="en-US" sz="900" dirty="0">
                <a:latin typeface="Meiryo UI" panose="020B0604030504040204" pitchFamily="34" charset="-128"/>
                <a:ea typeface="Meiryo UI" panose="020B0604030504040204" pitchFamily="34" charset="-128"/>
                <a:cs typeface="Arial" panose="020B0604020202020204" pitchFamily="34" charset="0"/>
              </a:rPr>
              <a:t>　</a:t>
            </a:r>
            <a:endParaRPr lang="en-US" altLang="ja-JP" sz="1600" dirty="0">
              <a:latin typeface="Meiryo UI" panose="020B0604030504040204" pitchFamily="34" charset="-128"/>
              <a:ea typeface="Meiryo UI" panose="020B0604030504040204" pitchFamily="34" charset="-128"/>
              <a:cs typeface="Arial" panose="020B0604020202020204" pitchFamily="34" charset="0"/>
            </a:endParaRPr>
          </a:p>
          <a:p>
            <a:pP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作成した帳票を外部システムに連携する</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p:txBody>
      </p:sp>
      <p:sp>
        <p:nvSpPr>
          <p:cNvPr id="26" name="TextBox 20">
            <a:extLst>
              <a:ext uri="{FF2B5EF4-FFF2-40B4-BE49-F238E27FC236}">
                <a16:creationId xmlns:a16="http://schemas.microsoft.com/office/drawing/2014/main" id="{F417A21B-58C8-A788-CAA8-3552D27441F3}"/>
              </a:ext>
            </a:extLst>
          </p:cNvPr>
          <p:cNvSpPr txBox="1">
            <a:spLocks noChangeArrowheads="1"/>
          </p:cNvSpPr>
          <p:nvPr/>
        </p:nvSpPr>
        <p:spPr bwMode="auto">
          <a:xfrm>
            <a:off x="9794847" y="3441376"/>
            <a:ext cx="21489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例</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marL="285750" indent="-285750" eaLnBrk="1" hangingPunct="1">
              <a:buFont typeface="Arial" panose="020B0604020202020204" pitchFamily="34" charset="0"/>
              <a:buChar char="•"/>
            </a:pPr>
            <a:r>
              <a:rPr lang="ja-JP" altLang="en-US" sz="1200">
                <a:latin typeface="Meiryo UI" panose="020B0604030504040204" pitchFamily="34" charset="-128"/>
                <a:ea typeface="Meiryo UI" panose="020B0604030504040204" pitchFamily="34" charset="-128"/>
                <a:cs typeface="Arial" panose="020B0604020202020204" pitchFamily="34" charset="0"/>
              </a:rPr>
              <a:t>外部連携機能</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p:txBody>
      </p:sp>
      <p:cxnSp>
        <p:nvCxnSpPr>
          <p:cNvPr id="27" name="カギ線コネクタ 36">
            <a:extLst>
              <a:ext uri="{FF2B5EF4-FFF2-40B4-BE49-F238E27FC236}">
                <a16:creationId xmlns:a16="http://schemas.microsoft.com/office/drawing/2014/main" id="{134E9A89-549A-1C1D-4977-5FD1EA1FE17F}"/>
              </a:ext>
            </a:extLst>
          </p:cNvPr>
          <p:cNvCxnSpPr>
            <a:cxnSpLocks/>
            <a:stCxn id="5" idx="2"/>
            <a:endCxn id="21" idx="1"/>
          </p:cNvCxnSpPr>
          <p:nvPr/>
        </p:nvCxnSpPr>
        <p:spPr>
          <a:xfrm rot="16200000" flipH="1">
            <a:off x="5843674" y="4018770"/>
            <a:ext cx="1953258" cy="534187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8" name="直線矢印コネクタ 27">
            <a:extLst>
              <a:ext uri="{FF2B5EF4-FFF2-40B4-BE49-F238E27FC236}">
                <a16:creationId xmlns:a16="http://schemas.microsoft.com/office/drawing/2014/main" id="{7234DDCD-B16F-4C90-4BEF-C3C27AA3DD8C}"/>
              </a:ext>
            </a:extLst>
          </p:cNvPr>
          <p:cNvCxnSpPr>
            <a:cxnSpLocks/>
            <a:stCxn id="19" idx="0"/>
            <a:endCxn id="24" idx="2"/>
          </p:cNvCxnSpPr>
          <p:nvPr/>
        </p:nvCxnSpPr>
        <p:spPr>
          <a:xfrm flipV="1">
            <a:off x="11085153" y="3960547"/>
            <a:ext cx="2802" cy="10791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カギ線コネクタ 2">
            <a:extLst>
              <a:ext uri="{FF2B5EF4-FFF2-40B4-BE49-F238E27FC236}">
                <a16:creationId xmlns:a16="http://schemas.microsoft.com/office/drawing/2014/main" id="{9396B4F1-2036-A65B-D398-148A18AF5BFA}"/>
              </a:ext>
            </a:extLst>
          </p:cNvPr>
          <p:cNvCxnSpPr>
            <a:cxnSpLocks/>
            <a:stCxn id="19" idx="3"/>
            <a:endCxn id="33" idx="3"/>
          </p:cNvCxnSpPr>
          <p:nvPr/>
        </p:nvCxnSpPr>
        <p:spPr>
          <a:xfrm>
            <a:off x="11275653" y="5230207"/>
            <a:ext cx="187659" cy="2946791"/>
          </a:xfrm>
          <a:prstGeom prst="bentConnector3">
            <a:avLst>
              <a:gd name="adj1" fmla="val 635069"/>
            </a:avLst>
          </a:prstGeom>
          <a:ln>
            <a:tailEnd type="triangle"/>
          </a:ln>
        </p:spPr>
        <p:style>
          <a:lnRef idx="1">
            <a:schemeClr val="dk1"/>
          </a:lnRef>
          <a:fillRef idx="0">
            <a:schemeClr val="dk1"/>
          </a:fillRef>
          <a:effectRef idx="0">
            <a:schemeClr val="dk1"/>
          </a:effectRef>
          <a:fontRef idx="minor">
            <a:schemeClr val="tx1"/>
          </a:fontRef>
        </p:style>
      </p:cxnSp>
      <p:sp>
        <p:nvSpPr>
          <p:cNvPr id="30" name="TextBox 20">
            <a:extLst>
              <a:ext uri="{FF2B5EF4-FFF2-40B4-BE49-F238E27FC236}">
                <a16:creationId xmlns:a16="http://schemas.microsoft.com/office/drawing/2014/main" id="{7A6641E3-DCE4-E7C7-17CB-F6B262EA906B}"/>
              </a:ext>
            </a:extLst>
          </p:cNvPr>
          <p:cNvSpPr txBox="1">
            <a:spLocks noChangeArrowheads="1"/>
          </p:cNvSpPr>
          <p:nvPr/>
        </p:nvSpPr>
        <p:spPr bwMode="auto">
          <a:xfrm>
            <a:off x="12275065" y="6540701"/>
            <a:ext cx="2292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dirty="0" err="1">
                <a:latin typeface="Meiryo UI" panose="020B0604030504040204" pitchFamily="34" charset="-128"/>
                <a:ea typeface="Meiryo UI" panose="020B0604030504040204" pitchFamily="34" charset="-128"/>
                <a:cs typeface="Arial" panose="020B0604020202020204" pitchFamily="34" charset="0"/>
              </a:rPr>
              <a:t>作成した帳票を</a:t>
            </a:r>
            <a:endParaRPr lang="en-US" altLang="en-US" sz="1200" dirty="0">
              <a:latin typeface="Meiryo UI" panose="020B0604030504040204" pitchFamily="34" charset="-128"/>
              <a:ea typeface="Meiryo UI" panose="020B0604030504040204" pitchFamily="34" charset="-128"/>
              <a:cs typeface="Arial" panose="020B0604020202020204" pitchFamily="34" charset="0"/>
            </a:endParaRPr>
          </a:p>
          <a:p>
            <a:pPr algn="ctr" eaLnBrk="1" hangingPunct="1"/>
            <a:r>
              <a:rPr lang="en-US" altLang="en-US" sz="1200" dirty="0">
                <a:latin typeface="Meiryo UI" panose="020B0604030504040204" pitchFamily="34" charset="-128"/>
                <a:ea typeface="Meiryo UI" panose="020B0604030504040204" pitchFamily="34" charset="-128"/>
                <a:cs typeface="Arial" panose="020B0604020202020204" pitchFamily="34" charset="0"/>
              </a:rPr>
              <a:t>Object Storage</a:t>
            </a:r>
          </a:p>
          <a:p>
            <a:pPr algn="ct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または</a:t>
            </a:r>
            <a:r>
              <a:rPr lang="en-US" altLang="ja-JP" sz="1200" dirty="0" err="1">
                <a:latin typeface="Meiryo UI" panose="020B0604030504040204" pitchFamily="34" charset="-128"/>
                <a:ea typeface="Meiryo UI" panose="020B0604030504040204" pitchFamily="34" charset="-128"/>
                <a:cs typeface="Arial" panose="020B0604020202020204" pitchFamily="34" charset="0"/>
              </a:rPr>
              <a:t>ADB</a:t>
            </a:r>
            <a:r>
              <a:rPr lang="en-US" altLang="en-US" sz="1200" dirty="0" err="1">
                <a:latin typeface="Meiryo UI" panose="020B0604030504040204" pitchFamily="34" charset="-128"/>
                <a:ea typeface="Meiryo UI" panose="020B0604030504040204" pitchFamily="34" charset="-128"/>
                <a:cs typeface="Arial" panose="020B0604020202020204" pitchFamily="34" charset="0"/>
              </a:rPr>
              <a:t>に保存</a:t>
            </a:r>
            <a:endParaRPr lang="en-US" altLang="en-US" sz="1200" dirty="0">
              <a:latin typeface="Meiryo UI" panose="020B0604030504040204" pitchFamily="34" charset="-128"/>
              <a:ea typeface="Meiryo UI" panose="020B0604030504040204" pitchFamily="34" charset="-128"/>
              <a:cs typeface="Arial" panose="020B0604020202020204" pitchFamily="34" charset="0"/>
            </a:endParaRPr>
          </a:p>
        </p:txBody>
      </p:sp>
      <p:pic>
        <p:nvPicPr>
          <p:cNvPr id="33" name="グラフィックス 32">
            <a:extLst>
              <a:ext uri="{FF2B5EF4-FFF2-40B4-BE49-F238E27FC236}">
                <a16:creationId xmlns:a16="http://schemas.microsoft.com/office/drawing/2014/main" id="{C5F78466-33E0-86FA-2FF9-78AC38D2C4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63262" y="7976973"/>
            <a:ext cx="400050" cy="400050"/>
          </a:xfrm>
          <a:prstGeom prst="rect">
            <a:avLst/>
          </a:prstGeom>
        </p:spPr>
      </p:pic>
      <p:pic>
        <p:nvPicPr>
          <p:cNvPr id="19" name="グラフィックス 18">
            <a:extLst>
              <a:ext uri="{FF2B5EF4-FFF2-40B4-BE49-F238E27FC236}">
                <a16:creationId xmlns:a16="http://schemas.microsoft.com/office/drawing/2014/main" id="{A849700D-E985-9230-0F47-0142119BD96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94653" y="5039707"/>
            <a:ext cx="381000" cy="381000"/>
          </a:xfrm>
          <a:prstGeom prst="rect">
            <a:avLst/>
          </a:prstGeom>
        </p:spPr>
      </p:pic>
      <p:grpSp>
        <p:nvGrpSpPr>
          <p:cNvPr id="56" name="グループ化 55">
            <a:extLst>
              <a:ext uri="{FF2B5EF4-FFF2-40B4-BE49-F238E27FC236}">
                <a16:creationId xmlns:a16="http://schemas.microsoft.com/office/drawing/2014/main" id="{FB4718BE-C8AF-0E68-E3F1-55C6103BD3D5}"/>
              </a:ext>
            </a:extLst>
          </p:cNvPr>
          <p:cNvGrpSpPr/>
          <p:nvPr/>
        </p:nvGrpSpPr>
        <p:grpSpPr>
          <a:xfrm>
            <a:off x="3907156" y="5018134"/>
            <a:ext cx="501087" cy="400440"/>
            <a:chOff x="1113252" y="6112956"/>
            <a:chExt cx="655844" cy="524265"/>
          </a:xfrm>
        </p:grpSpPr>
        <p:pic>
          <p:nvPicPr>
            <p:cNvPr id="57" name="グラフィックス 56">
              <a:extLst>
                <a:ext uri="{FF2B5EF4-FFF2-40B4-BE49-F238E27FC236}">
                  <a16:creationId xmlns:a16="http://schemas.microsoft.com/office/drawing/2014/main" id="{F0E184B5-8C9E-A1DE-72D9-B479ACF321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54771" y="6112956"/>
              <a:ext cx="314325" cy="400050"/>
            </a:xfrm>
            <a:prstGeom prst="rect">
              <a:avLst/>
            </a:prstGeom>
          </p:spPr>
        </p:pic>
        <p:pic>
          <p:nvPicPr>
            <p:cNvPr id="58" name="グラフィックス 57">
              <a:extLst>
                <a:ext uri="{FF2B5EF4-FFF2-40B4-BE49-F238E27FC236}">
                  <a16:creationId xmlns:a16="http://schemas.microsoft.com/office/drawing/2014/main" id="{73DF1D63-AC0A-601B-A7AF-22CC7333CD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13252" y="6113346"/>
              <a:ext cx="314325" cy="400050"/>
            </a:xfrm>
            <a:prstGeom prst="rect">
              <a:avLst/>
            </a:prstGeom>
          </p:spPr>
        </p:pic>
        <p:pic>
          <p:nvPicPr>
            <p:cNvPr id="59" name="グラフィックス 58">
              <a:extLst>
                <a:ext uri="{FF2B5EF4-FFF2-40B4-BE49-F238E27FC236}">
                  <a16:creationId xmlns:a16="http://schemas.microsoft.com/office/drawing/2014/main" id="{B6569C8E-D686-217D-9AF9-9144D57FD8F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84295" y="6237171"/>
              <a:ext cx="314325" cy="400050"/>
            </a:xfrm>
            <a:prstGeom prst="rect">
              <a:avLst/>
            </a:prstGeom>
          </p:spPr>
        </p:pic>
      </p:grpSp>
      <p:sp>
        <p:nvSpPr>
          <p:cNvPr id="15" name="TextBox 9">
            <a:extLst>
              <a:ext uri="{FF2B5EF4-FFF2-40B4-BE49-F238E27FC236}">
                <a16:creationId xmlns:a16="http://schemas.microsoft.com/office/drawing/2014/main" id="{BFACAA95-6E22-67F4-589A-3A9ADB38CD31}"/>
              </a:ext>
            </a:extLst>
          </p:cNvPr>
          <p:cNvSpPr txBox="1">
            <a:spLocks noChangeArrowheads="1"/>
          </p:cNvSpPr>
          <p:nvPr/>
        </p:nvSpPr>
        <p:spPr bwMode="auto">
          <a:xfrm>
            <a:off x="9562714" y="8462452"/>
            <a:ext cx="122203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ja-JP" sz="1050" dirty="0">
                <a:latin typeface="Meiryo UI" panose="020B0604030504040204" pitchFamily="34" charset="-128"/>
                <a:ea typeface="Meiryo UI" panose="020B0604030504040204" pitchFamily="34" charset="-128"/>
                <a:cs typeface="Amazon Ember" panose="020B0603020204020204" pitchFamily="34" charset="0"/>
              </a:rPr>
              <a:t>ADB</a:t>
            </a:r>
            <a:endParaRPr lang="en-US" altLang="en-US" sz="1050" dirty="0">
              <a:latin typeface="Meiryo UI" panose="020B0604030504040204" pitchFamily="34" charset="-128"/>
              <a:ea typeface="Meiryo UI" panose="020B0604030504040204" pitchFamily="34" charset="-128"/>
              <a:cs typeface="Amazon Ember" panose="020B0603020204020204" pitchFamily="34" charset="0"/>
            </a:endParaRPr>
          </a:p>
        </p:txBody>
      </p:sp>
      <p:pic>
        <p:nvPicPr>
          <p:cNvPr id="18" name="グラフィックス 17">
            <a:extLst>
              <a:ext uri="{FF2B5EF4-FFF2-40B4-BE49-F238E27FC236}">
                <a16:creationId xmlns:a16="http://schemas.microsoft.com/office/drawing/2014/main" id="{3DCA0A1E-AA4A-5DEB-0FF3-8E9DA588E12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914668" y="7967464"/>
            <a:ext cx="457200" cy="400050"/>
          </a:xfrm>
          <a:prstGeom prst="rect">
            <a:avLst/>
          </a:prstGeom>
        </p:spPr>
      </p:pic>
    </p:spTree>
    <p:extLst>
      <p:ext uri="{BB962C8B-B14F-4D97-AF65-F5344CB8AC3E}">
        <p14:creationId xmlns:p14="http://schemas.microsoft.com/office/powerpoint/2010/main" val="3610717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BBFA350-3A10-E461-7BF3-D25CB6411127}"/>
              </a:ext>
            </a:extLst>
          </p:cNvPr>
          <p:cNvSpPr>
            <a:spLocks noGrp="1"/>
          </p:cNvSpPr>
          <p:nvPr>
            <p:ph type="title"/>
          </p:nvPr>
        </p:nvSpPr>
        <p:spPr/>
        <p:txBody>
          <a:bodyPr>
            <a:normAutofit fontScale="90000"/>
          </a:bodyPr>
          <a:lstStyle/>
          <a:p>
            <a:r>
              <a:rPr kumimoji="1" lang="en-US" altLang="ja-JP" dirty="0"/>
              <a:t>8-1-2-2.</a:t>
            </a:r>
            <a:r>
              <a:rPr kumimoji="1" lang="ja-JP" altLang="en-US" dirty="0"/>
              <a:t>申請・届出</a:t>
            </a:r>
            <a:r>
              <a:rPr kumimoji="1" lang="en-US" altLang="ja-JP" dirty="0"/>
              <a:t>_</a:t>
            </a:r>
            <a:r>
              <a:rPr kumimoji="1" lang="ja-JP" altLang="en-US" dirty="0"/>
              <a:t>添付資料管理機能（パターン</a:t>
            </a:r>
            <a:r>
              <a:rPr kumimoji="1" lang="en-US" altLang="ja-JP" dirty="0"/>
              <a:t>2 </a:t>
            </a:r>
            <a:r>
              <a:rPr kumimoji="1" lang="ja-JP" altLang="en-US" dirty="0"/>
              <a:t>サーバレス利用）</a:t>
            </a:r>
          </a:p>
        </p:txBody>
      </p:sp>
      <p:sp>
        <p:nvSpPr>
          <p:cNvPr id="5" name="TextBox 12">
            <a:extLst>
              <a:ext uri="{FF2B5EF4-FFF2-40B4-BE49-F238E27FC236}">
                <a16:creationId xmlns:a16="http://schemas.microsoft.com/office/drawing/2014/main" id="{F2B47A7C-1157-CFDC-8FF9-6CB9E6CA34A4}"/>
              </a:ext>
            </a:extLst>
          </p:cNvPr>
          <p:cNvSpPr txBox="1">
            <a:spLocks noChangeArrowheads="1"/>
          </p:cNvSpPr>
          <p:nvPr/>
        </p:nvSpPr>
        <p:spPr bwMode="auto">
          <a:xfrm>
            <a:off x="2745921" y="5940161"/>
            <a:ext cx="664814" cy="276999"/>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200" dirty="0">
                <a:latin typeface="Meiryo UI" panose="020B0604030504040204" pitchFamily="34" charset="-128"/>
                <a:ea typeface="Meiryo UI" panose="020B0604030504040204" pitchFamily="34" charset="-128"/>
                <a:cs typeface="Arial" panose="020B0604020202020204" pitchFamily="34" charset="0"/>
              </a:rPr>
              <a:t>利用</a:t>
            </a:r>
            <a:r>
              <a:rPr lang="en-US" altLang="en-US" sz="1200" dirty="0">
                <a:latin typeface="Meiryo UI" panose="020B0604030504040204" pitchFamily="34" charset="-128"/>
                <a:ea typeface="Meiryo UI" panose="020B0604030504040204" pitchFamily="34" charset="-128"/>
                <a:cs typeface="Arial" panose="020B0604020202020204" pitchFamily="34" charset="0"/>
              </a:rPr>
              <a:t>者</a:t>
            </a:r>
          </a:p>
        </p:txBody>
      </p:sp>
      <p:pic>
        <p:nvPicPr>
          <p:cNvPr id="6" name="Graphic 23">
            <a:extLst>
              <a:ext uri="{FF2B5EF4-FFF2-40B4-BE49-F238E27FC236}">
                <a16:creationId xmlns:a16="http://schemas.microsoft.com/office/drawing/2014/main" id="{41161348-E154-63DF-93EC-44BF98BA3425}"/>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a:stretch/>
        </p:blipFill>
        <p:spPr bwMode="auto">
          <a:xfrm flipH="1">
            <a:off x="2842590" y="5367735"/>
            <a:ext cx="469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34">
            <a:extLst>
              <a:ext uri="{FF2B5EF4-FFF2-40B4-BE49-F238E27FC236}">
                <a16:creationId xmlns:a16="http://schemas.microsoft.com/office/drawing/2014/main" id="{0DC19C46-269D-3DDF-2BBC-3ABDE2408B47}"/>
              </a:ext>
            </a:extLst>
          </p:cNvPr>
          <p:cNvSpPr/>
          <p:nvPr/>
        </p:nvSpPr>
        <p:spPr>
          <a:xfrm>
            <a:off x="13684252" y="4911759"/>
            <a:ext cx="2717287" cy="1567692"/>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Arial" panose="020B0604020202020204" pitchFamily="34" charset="0"/>
              <a:cs typeface="Arial" panose="020B0604020202020204" pitchFamily="34" charset="0"/>
            </a:endParaRPr>
          </a:p>
        </p:txBody>
      </p:sp>
      <p:sp>
        <p:nvSpPr>
          <p:cNvPr id="12" name="Rectangle 134">
            <a:extLst>
              <a:ext uri="{FF2B5EF4-FFF2-40B4-BE49-F238E27FC236}">
                <a16:creationId xmlns:a16="http://schemas.microsoft.com/office/drawing/2014/main" id="{4FA3B8D3-B556-41C0-6023-29FD484F16DA}"/>
              </a:ext>
            </a:extLst>
          </p:cNvPr>
          <p:cNvSpPr/>
          <p:nvPr/>
        </p:nvSpPr>
        <p:spPr>
          <a:xfrm>
            <a:off x="4174249" y="3682685"/>
            <a:ext cx="2741275" cy="1685050"/>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Arial" panose="020B0604020202020204" pitchFamily="34" charset="0"/>
              <a:cs typeface="Arial" panose="020B0604020202020204" pitchFamily="34" charset="0"/>
            </a:endParaRPr>
          </a:p>
        </p:txBody>
      </p:sp>
      <p:sp>
        <p:nvSpPr>
          <p:cNvPr id="13" name="TextBox 20">
            <a:extLst>
              <a:ext uri="{FF2B5EF4-FFF2-40B4-BE49-F238E27FC236}">
                <a16:creationId xmlns:a16="http://schemas.microsoft.com/office/drawing/2014/main" id="{FBC18602-D452-A50A-8ED7-DF7DAFD17529}"/>
              </a:ext>
            </a:extLst>
          </p:cNvPr>
          <p:cNvSpPr txBox="1">
            <a:spLocks noChangeArrowheads="1"/>
          </p:cNvSpPr>
          <p:nvPr/>
        </p:nvSpPr>
        <p:spPr bwMode="auto">
          <a:xfrm>
            <a:off x="4443903" y="3800783"/>
            <a:ext cx="2270623"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600" dirty="0">
                <a:latin typeface="Arial" panose="020B0604020202020204" pitchFamily="34" charset="0"/>
                <a:ea typeface="Meiryo UI" panose="020B0604030504040204" pitchFamily="34" charset="-128"/>
                <a:cs typeface="Arial" panose="020B0604020202020204" pitchFamily="34" charset="0"/>
              </a:rPr>
              <a:t>連携機能</a:t>
            </a:r>
            <a:endParaRPr lang="en-US" altLang="ja-JP" sz="1600" dirty="0">
              <a:latin typeface="Arial" panose="020B0604020202020204" pitchFamily="34" charset="0"/>
              <a:ea typeface="Meiryo UI" panose="020B0604030504040204" pitchFamily="34" charset="-128"/>
              <a:cs typeface="Arial" panose="020B0604020202020204" pitchFamily="34" charset="0"/>
            </a:endParaRPr>
          </a:p>
          <a:p>
            <a:pPr algn="ctr" eaLnBrk="1" hangingPunct="1"/>
            <a:endParaRPr lang="en-US" altLang="ja-JP" sz="1100" dirty="0">
              <a:latin typeface="Arial" panose="020B0604020202020204" pitchFamily="34" charset="0"/>
              <a:ea typeface="Meiryo UI" panose="020B0604030504040204" pitchFamily="34" charset="-128"/>
              <a:cs typeface="Arial" panose="020B0604020202020204" pitchFamily="34" charset="0"/>
            </a:endParaRPr>
          </a:p>
          <a:p>
            <a:pPr algn="ctr"/>
            <a:r>
              <a:rPr lang="ja-JP" altLang="ja-JP" sz="1100" dirty="0"/>
              <a:t>ブラウザ上で動作するフロントエンドアプリを配信する​</a:t>
            </a:r>
          </a:p>
          <a:p>
            <a:pPr algn="ctr" eaLnBrk="1" hangingPunct="1"/>
            <a:endParaRPr lang="en-US" altLang="ja-JP" sz="1600" dirty="0">
              <a:latin typeface="Arial" panose="020B0604020202020204" pitchFamily="34" charset="0"/>
              <a:ea typeface="Meiryo UI" panose="020B0604030504040204" pitchFamily="34" charset="-128"/>
              <a:cs typeface="Arial" panose="020B0604020202020204" pitchFamily="34" charset="0"/>
            </a:endParaRPr>
          </a:p>
          <a:p>
            <a:pPr algn="ctr" eaLnBrk="1" hangingPunct="1"/>
            <a:endParaRPr lang="en-US" altLang="ja-JP" sz="1600" dirty="0">
              <a:latin typeface="Arial" panose="020B0604020202020204" pitchFamily="34" charset="0"/>
              <a:ea typeface="Meiryo UI" panose="020B0604030504040204" pitchFamily="34" charset="-128"/>
              <a:cs typeface="Arial" panose="020B0604020202020204" pitchFamily="34" charset="0"/>
            </a:endParaRPr>
          </a:p>
        </p:txBody>
      </p:sp>
      <p:sp>
        <p:nvSpPr>
          <p:cNvPr id="14" name="TextBox 20">
            <a:extLst>
              <a:ext uri="{FF2B5EF4-FFF2-40B4-BE49-F238E27FC236}">
                <a16:creationId xmlns:a16="http://schemas.microsoft.com/office/drawing/2014/main" id="{9592A7DC-9662-8395-0FE1-55F58C59691E}"/>
              </a:ext>
            </a:extLst>
          </p:cNvPr>
          <p:cNvSpPr txBox="1">
            <a:spLocks noChangeArrowheads="1"/>
          </p:cNvSpPr>
          <p:nvPr/>
        </p:nvSpPr>
        <p:spPr bwMode="auto">
          <a:xfrm>
            <a:off x="4127632" y="4556359"/>
            <a:ext cx="27926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200" dirty="0">
                <a:latin typeface="Arial" panose="020B0604020202020204" pitchFamily="34" charset="0"/>
                <a:ea typeface="Meiryo UI" panose="020B0604030504040204" pitchFamily="34" charset="-128"/>
                <a:cs typeface="Arial" panose="020B0604020202020204" pitchFamily="34" charset="0"/>
              </a:rPr>
              <a:t>例</a:t>
            </a:r>
            <a:endParaRPr lang="en-US" altLang="ja-JP" sz="1200" dirty="0">
              <a:latin typeface="Arial" panose="020B0604020202020204" pitchFamily="34" charset="0"/>
              <a:ea typeface="Meiryo UI" panose="020B0604030504040204" pitchFamily="34" charset="-128"/>
              <a:cs typeface="Arial" panose="020B0604020202020204" pitchFamily="34" charset="0"/>
            </a:endParaRPr>
          </a:p>
          <a:p>
            <a:pPr marL="285750" indent="-285750">
              <a:buFont typeface="Arial" panose="020B0604020202020204" pitchFamily="34" charset="0"/>
              <a:buChar char="•"/>
            </a:pPr>
            <a:r>
              <a:rPr lang="ja-JP" altLang="en-US" sz="1200" dirty="0">
                <a:latin typeface="Arial" panose="020B0604020202020204" pitchFamily="34" charset="0"/>
                <a:ea typeface="Meiryo UI" panose="020B0604030504040204" pitchFamily="34" charset="-128"/>
                <a:cs typeface="Arial" panose="020B0604020202020204" pitchFamily="34" charset="0"/>
              </a:rPr>
              <a:t>コンテンツ管理</a:t>
            </a:r>
            <a:r>
              <a:rPr lang="en-US" altLang="ja-JP" sz="1200" dirty="0">
                <a:latin typeface="Arial" panose="020B0604020202020204" pitchFamily="34" charset="0"/>
                <a:ea typeface="Meiryo UI" panose="020B0604030504040204" pitchFamily="34" charset="-128"/>
                <a:cs typeface="Arial" panose="020B0604020202020204" pitchFamily="34" charset="0"/>
              </a:rPr>
              <a:t>_Web</a:t>
            </a:r>
            <a:r>
              <a:rPr lang="ja-JP" altLang="en-US" sz="1200" dirty="0">
                <a:latin typeface="Arial" panose="020B0604020202020204" pitchFamily="34" charset="0"/>
                <a:ea typeface="Meiryo UI" panose="020B0604030504040204" pitchFamily="34" charset="-128"/>
                <a:cs typeface="Arial" panose="020B0604020202020204" pitchFamily="34" charset="0"/>
              </a:rPr>
              <a:t>ページ</a:t>
            </a:r>
            <a:r>
              <a:rPr lang="en-US" altLang="ja-JP" sz="1200" dirty="0">
                <a:latin typeface="Arial" panose="020B0604020202020204" pitchFamily="34" charset="0"/>
                <a:ea typeface="Meiryo UI" panose="020B0604030504040204" pitchFamily="34" charset="-128"/>
                <a:cs typeface="Arial" panose="020B0604020202020204" pitchFamily="34" charset="0"/>
              </a:rPr>
              <a:t>(</a:t>
            </a:r>
            <a:r>
              <a:rPr lang="ja-JP" altLang="en-US" sz="1200" dirty="0">
                <a:latin typeface="Arial" panose="020B0604020202020204" pitchFamily="34" charset="0"/>
                <a:ea typeface="Meiryo UI" panose="020B0604030504040204" pitchFamily="34" charset="-128"/>
                <a:cs typeface="Arial" panose="020B0604020202020204" pitchFamily="34" charset="0"/>
              </a:rPr>
              <a:t>静的コンテンツ</a:t>
            </a:r>
            <a:r>
              <a:rPr lang="en-US" altLang="ja-JP" sz="1200" dirty="0">
                <a:latin typeface="Arial" panose="020B0604020202020204" pitchFamily="34" charset="0"/>
                <a:ea typeface="Meiryo UI" panose="020B0604030504040204" pitchFamily="34" charset="-128"/>
                <a:cs typeface="Arial" panose="020B0604020202020204" pitchFamily="34" charset="0"/>
              </a:rPr>
              <a:t>)</a:t>
            </a:r>
            <a:r>
              <a:rPr lang="ja-JP" altLang="en-US" sz="1200" dirty="0">
                <a:latin typeface="Arial" panose="020B0604020202020204" pitchFamily="34" charset="0"/>
                <a:ea typeface="Meiryo UI" panose="020B0604030504040204" pitchFamily="34" charset="-128"/>
                <a:cs typeface="Arial" panose="020B0604020202020204" pitchFamily="34" charset="0"/>
              </a:rPr>
              <a:t>公開機能</a:t>
            </a:r>
            <a:endParaRPr lang="en-US" altLang="ja-JP" sz="1200" dirty="0">
              <a:latin typeface="Arial" panose="020B0604020202020204" pitchFamily="34" charset="0"/>
              <a:ea typeface="Meiryo UI" panose="020B0604030504040204" pitchFamily="34" charset="-128"/>
              <a:cs typeface="Arial" panose="020B0604020202020204" pitchFamily="34" charset="0"/>
            </a:endParaRPr>
          </a:p>
          <a:p>
            <a:pPr marL="285750" indent="-285750">
              <a:buFont typeface="Arial" panose="020B0604020202020204" pitchFamily="34" charset="0"/>
              <a:buChar char="•"/>
            </a:pPr>
            <a:r>
              <a:rPr lang="ja-JP" altLang="en-US" sz="1200" dirty="0">
                <a:latin typeface="Arial" panose="020B0604020202020204" pitchFamily="34" charset="0"/>
                <a:ea typeface="Meiryo UI" panose="020B0604030504040204" pitchFamily="34" charset="-128"/>
                <a:cs typeface="Arial" panose="020B0604020202020204" pitchFamily="34" charset="0"/>
              </a:rPr>
              <a:t>申請・届出</a:t>
            </a:r>
            <a:r>
              <a:rPr lang="en-US" altLang="ja-JP" sz="1200" dirty="0">
                <a:latin typeface="Arial" panose="020B0604020202020204" pitchFamily="34" charset="0"/>
                <a:ea typeface="Meiryo UI" panose="020B0604030504040204" pitchFamily="34" charset="-128"/>
                <a:cs typeface="Arial" panose="020B0604020202020204" pitchFamily="34" charset="0"/>
              </a:rPr>
              <a:t>_</a:t>
            </a:r>
            <a:r>
              <a:rPr lang="ja-JP" altLang="en-US" sz="1200" dirty="0">
                <a:latin typeface="Arial" panose="020B0604020202020204" pitchFamily="34" charset="0"/>
                <a:ea typeface="Meiryo UI" panose="020B0604030504040204" pitchFamily="34" charset="-128"/>
                <a:cs typeface="Arial" panose="020B0604020202020204" pitchFamily="34" charset="0"/>
              </a:rPr>
              <a:t>申請・届出機能</a:t>
            </a:r>
          </a:p>
        </p:txBody>
      </p:sp>
      <p:cxnSp>
        <p:nvCxnSpPr>
          <p:cNvPr id="17" name="直線矢印コネクタ 16">
            <a:extLst>
              <a:ext uri="{FF2B5EF4-FFF2-40B4-BE49-F238E27FC236}">
                <a16:creationId xmlns:a16="http://schemas.microsoft.com/office/drawing/2014/main" id="{83C0DA46-E4A2-8E06-A9F6-D94B07FC5BBF}"/>
              </a:ext>
            </a:extLst>
          </p:cNvPr>
          <p:cNvCxnSpPr>
            <a:cxnSpLocks/>
            <a:stCxn id="6" idx="1"/>
            <a:endCxn id="74" idx="1"/>
          </p:cNvCxnSpPr>
          <p:nvPr/>
        </p:nvCxnSpPr>
        <p:spPr>
          <a:xfrm>
            <a:off x="3312490" y="5602685"/>
            <a:ext cx="4553892" cy="8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TextBox 20">
            <a:extLst>
              <a:ext uri="{FF2B5EF4-FFF2-40B4-BE49-F238E27FC236}">
                <a16:creationId xmlns:a16="http://schemas.microsoft.com/office/drawing/2014/main" id="{4CBC6895-65D4-D63D-682D-DD4BC6A39150}"/>
              </a:ext>
            </a:extLst>
          </p:cNvPr>
          <p:cNvSpPr txBox="1">
            <a:spLocks noChangeArrowheads="1"/>
          </p:cNvSpPr>
          <p:nvPr/>
        </p:nvSpPr>
        <p:spPr bwMode="auto">
          <a:xfrm>
            <a:off x="13666473" y="5700232"/>
            <a:ext cx="27721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ja-JP" altLang="en-US" sz="1200" dirty="0">
                <a:latin typeface="Arial" panose="020B0604020202020204" pitchFamily="34" charset="0"/>
                <a:ea typeface="Meiryo UI" panose="020B0604030504040204" pitchFamily="34" charset="-128"/>
                <a:cs typeface="Arial" panose="020B0604020202020204" pitchFamily="34" charset="0"/>
              </a:rPr>
              <a:t>例</a:t>
            </a:r>
            <a:endParaRPr lang="en-US" altLang="ja-JP" sz="1200" dirty="0">
              <a:latin typeface="Arial" panose="020B0604020202020204" pitchFamily="34" charset="0"/>
              <a:ea typeface="Meiryo UI" panose="020B0604030504040204" pitchFamily="34" charset="-128"/>
              <a:cs typeface="Arial" panose="020B0604020202020204" pitchFamily="34" charset="0"/>
            </a:endParaRPr>
          </a:p>
          <a:p>
            <a:pPr marL="285750" indent="-285750">
              <a:buFont typeface="Arial" panose="020B0604020202020204" pitchFamily="34" charset="0"/>
              <a:buChar char="•"/>
            </a:pPr>
            <a:r>
              <a:rPr lang="ja-JP" altLang="en-US" sz="1200" dirty="0">
                <a:latin typeface="Arial" panose="020B0604020202020204" pitchFamily="34" charset="0"/>
                <a:ea typeface="Meiryo UI" panose="020B0604030504040204" pitchFamily="34" charset="-128"/>
                <a:cs typeface="Arial" panose="020B0604020202020204" pitchFamily="34" charset="0"/>
              </a:rPr>
              <a:t>申請・届け出</a:t>
            </a:r>
            <a:r>
              <a:rPr lang="en-US" altLang="ja-JP" sz="1200" dirty="0">
                <a:latin typeface="Arial" panose="020B0604020202020204" pitchFamily="34" charset="0"/>
                <a:ea typeface="Meiryo UI" panose="020B0604030504040204" pitchFamily="34" charset="-128"/>
                <a:cs typeface="Arial" panose="020B0604020202020204" pitchFamily="34" charset="0"/>
              </a:rPr>
              <a:t>_</a:t>
            </a:r>
            <a:r>
              <a:rPr lang="ja-JP" altLang="en-US" sz="1200" dirty="0">
                <a:latin typeface="Arial" panose="020B0604020202020204" pitchFamily="34" charset="0"/>
                <a:ea typeface="Meiryo UI" panose="020B0604030504040204" pitchFamily="34" charset="-128"/>
                <a:cs typeface="Arial" panose="020B0604020202020204" pitchFamily="34" charset="0"/>
              </a:rPr>
              <a:t>ステータス管理機能</a:t>
            </a:r>
            <a:endParaRPr lang="en-US" altLang="ja-JP" sz="1200" dirty="0">
              <a:latin typeface="Arial" panose="020B0604020202020204" pitchFamily="34" charset="0"/>
              <a:ea typeface="Meiryo UI" panose="020B0604030504040204" pitchFamily="34" charset="-128"/>
              <a:cs typeface="Arial" panose="020B0604020202020204" pitchFamily="34" charset="0"/>
            </a:endParaRPr>
          </a:p>
          <a:p>
            <a:pPr marL="285750" indent="-285750">
              <a:buFont typeface="Arial" panose="020B0604020202020204" pitchFamily="34" charset="0"/>
              <a:buChar char="•"/>
            </a:pPr>
            <a:r>
              <a:rPr lang="ja-JP" altLang="en-US" sz="1200" dirty="0">
                <a:latin typeface="Arial" panose="020B0604020202020204" pitchFamily="34" charset="0"/>
                <a:ea typeface="Meiryo UI" panose="020B0604030504040204" pitchFamily="34" charset="-128"/>
                <a:cs typeface="Arial" panose="020B0604020202020204" pitchFamily="34" charset="0"/>
              </a:rPr>
              <a:t>申請・届け出</a:t>
            </a:r>
            <a:r>
              <a:rPr lang="en-US" altLang="ja-JP" sz="1200" dirty="0">
                <a:latin typeface="Arial" panose="020B0604020202020204" pitchFamily="34" charset="0"/>
                <a:ea typeface="Meiryo UI" panose="020B0604030504040204" pitchFamily="34" charset="-128"/>
                <a:cs typeface="Arial" panose="020B0604020202020204" pitchFamily="34" charset="0"/>
              </a:rPr>
              <a:t>_</a:t>
            </a:r>
            <a:r>
              <a:rPr lang="ja-JP" altLang="en-US" sz="1200" dirty="0">
                <a:latin typeface="Arial" panose="020B0604020202020204" pitchFamily="34" charset="0"/>
                <a:ea typeface="Meiryo UI" panose="020B0604030504040204" pitchFamily="34" charset="-128"/>
                <a:cs typeface="Arial" panose="020B0604020202020204" pitchFamily="34" charset="0"/>
              </a:rPr>
              <a:t>電子決済機能</a:t>
            </a:r>
            <a:endParaRPr lang="en-US" altLang="ja-JP" sz="1200" dirty="0">
              <a:latin typeface="Arial" panose="020B0604020202020204" pitchFamily="34" charset="0"/>
              <a:ea typeface="Meiryo UI" panose="020B0604030504040204" pitchFamily="34" charset="-128"/>
              <a:cs typeface="Arial" panose="020B0604020202020204" pitchFamily="34" charset="0"/>
            </a:endParaRPr>
          </a:p>
        </p:txBody>
      </p:sp>
      <p:sp>
        <p:nvSpPr>
          <p:cNvPr id="20" name="正方形/長方形 19">
            <a:extLst>
              <a:ext uri="{FF2B5EF4-FFF2-40B4-BE49-F238E27FC236}">
                <a16:creationId xmlns:a16="http://schemas.microsoft.com/office/drawing/2014/main" id="{C8B5E6EF-617A-E462-436E-9B9B6959BEEC}"/>
              </a:ext>
            </a:extLst>
          </p:cNvPr>
          <p:cNvSpPr/>
          <p:nvPr/>
        </p:nvSpPr>
        <p:spPr>
          <a:xfrm>
            <a:off x="3754577" y="2232335"/>
            <a:ext cx="12773895" cy="6921232"/>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34" charset="-128"/>
              <a:ea typeface="Meiryo UI" panose="020B0604030504040204" pitchFamily="34" charset="-128"/>
            </a:endParaRPr>
          </a:p>
        </p:txBody>
      </p:sp>
      <p:pic>
        <p:nvPicPr>
          <p:cNvPr id="21" name="OTag">
            <a:extLst>
              <a:ext uri="{FF2B5EF4-FFF2-40B4-BE49-F238E27FC236}">
                <a16:creationId xmlns:a16="http://schemas.microsoft.com/office/drawing/2014/main" id="{24AE4AB2-480B-81D5-1CF1-1AB0903649E5}"/>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770999" y="2232334"/>
            <a:ext cx="502920" cy="502920"/>
          </a:xfrm>
          <a:prstGeom prst="rect">
            <a:avLst/>
          </a:prstGeom>
        </p:spPr>
      </p:pic>
      <p:sp>
        <p:nvSpPr>
          <p:cNvPr id="37" name="正方形/長方形 36">
            <a:extLst>
              <a:ext uri="{FF2B5EF4-FFF2-40B4-BE49-F238E27FC236}">
                <a16:creationId xmlns:a16="http://schemas.microsoft.com/office/drawing/2014/main" id="{E049118F-B187-055C-E552-611F60B5704C}"/>
              </a:ext>
            </a:extLst>
          </p:cNvPr>
          <p:cNvSpPr/>
          <p:nvPr/>
        </p:nvSpPr>
        <p:spPr>
          <a:xfrm>
            <a:off x="7065818" y="2960848"/>
            <a:ext cx="6468140" cy="4643121"/>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kumimoji="1" lang="ja-JP" altLang="en-US" sz="1600" dirty="0">
                <a:solidFill>
                  <a:schemeClr val="tx1"/>
                </a:solidFill>
                <a:latin typeface="Meiryo UI" panose="020B0604030504040204" pitchFamily="34" charset="-128"/>
                <a:ea typeface="Meiryo UI" panose="020B0604030504040204" pitchFamily="34" charset="-128"/>
              </a:rPr>
              <a:t>申請・届出</a:t>
            </a:r>
            <a:r>
              <a:rPr kumimoji="1" lang="en-US" altLang="ja-JP" sz="1600" dirty="0">
                <a:solidFill>
                  <a:schemeClr val="tx1"/>
                </a:solidFill>
                <a:latin typeface="Meiryo UI" panose="020B0604030504040204" pitchFamily="34" charset="-128"/>
                <a:ea typeface="Meiryo UI" panose="020B0604030504040204" pitchFamily="34" charset="-128"/>
              </a:rPr>
              <a:t>_</a:t>
            </a:r>
            <a:r>
              <a:rPr kumimoji="1" lang="ja-JP" altLang="en-US" sz="1600" dirty="0">
                <a:solidFill>
                  <a:schemeClr val="tx1"/>
                </a:solidFill>
                <a:latin typeface="Meiryo UI" panose="020B0604030504040204" pitchFamily="34" charset="-128"/>
                <a:ea typeface="Meiryo UI" panose="020B0604030504040204" pitchFamily="34" charset="-128"/>
              </a:rPr>
              <a:t>添付資料管理機能</a:t>
            </a:r>
          </a:p>
        </p:txBody>
      </p:sp>
      <p:pic>
        <p:nvPicPr>
          <p:cNvPr id="72" name="グラフィックス 13">
            <a:extLst>
              <a:ext uri="{FF2B5EF4-FFF2-40B4-BE49-F238E27FC236}">
                <a16:creationId xmlns:a16="http://schemas.microsoft.com/office/drawing/2014/main" id="{706D8959-4566-C44D-2BAD-01D04465C6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50924" y="4003645"/>
            <a:ext cx="409575" cy="400050"/>
          </a:xfrm>
          <a:prstGeom prst="rect">
            <a:avLst/>
          </a:prstGeom>
        </p:spPr>
      </p:pic>
      <p:sp>
        <p:nvSpPr>
          <p:cNvPr id="73" name="TextBox 12">
            <a:extLst>
              <a:ext uri="{FF2B5EF4-FFF2-40B4-BE49-F238E27FC236}">
                <a16:creationId xmlns:a16="http://schemas.microsoft.com/office/drawing/2014/main" id="{D986DC9B-9FFF-ADF9-CDED-4AC3EC8A12A6}"/>
              </a:ext>
            </a:extLst>
          </p:cNvPr>
          <p:cNvSpPr txBox="1">
            <a:spLocks noChangeArrowheads="1"/>
          </p:cNvSpPr>
          <p:nvPr/>
        </p:nvSpPr>
        <p:spPr bwMode="auto">
          <a:xfrm>
            <a:off x="7772096" y="4407027"/>
            <a:ext cx="588623"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WAF</a:t>
            </a:r>
          </a:p>
        </p:txBody>
      </p:sp>
      <p:pic>
        <p:nvPicPr>
          <p:cNvPr id="74" name="グラフィックス 8">
            <a:extLst>
              <a:ext uri="{FF2B5EF4-FFF2-40B4-BE49-F238E27FC236}">
                <a16:creationId xmlns:a16="http://schemas.microsoft.com/office/drawing/2014/main" id="{030CE997-6DCA-8F81-277F-621C58B61A9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66382" y="5403556"/>
            <a:ext cx="400050" cy="400050"/>
          </a:xfrm>
          <a:prstGeom prst="rect">
            <a:avLst/>
          </a:prstGeom>
        </p:spPr>
      </p:pic>
      <p:sp>
        <p:nvSpPr>
          <p:cNvPr id="75" name="TextBox 12">
            <a:extLst>
              <a:ext uri="{FF2B5EF4-FFF2-40B4-BE49-F238E27FC236}">
                <a16:creationId xmlns:a16="http://schemas.microsoft.com/office/drawing/2014/main" id="{FB76D1C9-9112-5B35-08DD-B2D94373382A}"/>
              </a:ext>
            </a:extLst>
          </p:cNvPr>
          <p:cNvSpPr txBox="1">
            <a:spLocks noChangeArrowheads="1"/>
          </p:cNvSpPr>
          <p:nvPr/>
        </p:nvSpPr>
        <p:spPr bwMode="auto">
          <a:xfrm>
            <a:off x="7597369" y="5824286"/>
            <a:ext cx="938077"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Load</a:t>
            </a:r>
          </a:p>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Balancer</a:t>
            </a:r>
          </a:p>
        </p:txBody>
      </p:sp>
      <p:cxnSp>
        <p:nvCxnSpPr>
          <p:cNvPr id="76" name="直線矢印コネクタ 75">
            <a:extLst>
              <a:ext uri="{FF2B5EF4-FFF2-40B4-BE49-F238E27FC236}">
                <a16:creationId xmlns:a16="http://schemas.microsoft.com/office/drawing/2014/main" id="{7BC57302-8387-2865-5B48-59FE5118B735}"/>
              </a:ext>
            </a:extLst>
          </p:cNvPr>
          <p:cNvCxnSpPr>
            <a:cxnSpLocks/>
          </p:cNvCxnSpPr>
          <p:nvPr/>
        </p:nvCxnSpPr>
        <p:spPr>
          <a:xfrm>
            <a:off x="13064621" y="5464583"/>
            <a:ext cx="636564" cy="0"/>
          </a:xfrm>
          <a:prstGeom prst="straightConnector1">
            <a:avLst/>
          </a:prstGeom>
          <a:ln>
            <a:headEnd type="triangle"/>
            <a:tailEnd type="none"/>
          </a:ln>
        </p:spPr>
        <p:style>
          <a:lnRef idx="1">
            <a:schemeClr val="dk1"/>
          </a:lnRef>
          <a:fillRef idx="0">
            <a:schemeClr val="dk1"/>
          </a:fillRef>
          <a:effectRef idx="0">
            <a:schemeClr val="dk1"/>
          </a:effectRef>
          <a:fontRef idx="minor">
            <a:schemeClr val="tx1"/>
          </a:fontRef>
        </p:style>
      </p:cxnSp>
      <p:cxnSp>
        <p:nvCxnSpPr>
          <p:cNvPr id="77" name="直線矢印コネクタ 76">
            <a:extLst>
              <a:ext uri="{FF2B5EF4-FFF2-40B4-BE49-F238E27FC236}">
                <a16:creationId xmlns:a16="http://schemas.microsoft.com/office/drawing/2014/main" id="{64FE3B4A-5294-0D3D-625A-8FA6C195E704}"/>
              </a:ext>
            </a:extLst>
          </p:cNvPr>
          <p:cNvCxnSpPr>
            <a:cxnSpLocks/>
          </p:cNvCxnSpPr>
          <p:nvPr/>
        </p:nvCxnSpPr>
        <p:spPr>
          <a:xfrm flipH="1">
            <a:off x="8080043" y="4714804"/>
            <a:ext cx="1" cy="6887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2" name="直線矢印コネクタ 81">
            <a:extLst>
              <a:ext uri="{FF2B5EF4-FFF2-40B4-BE49-F238E27FC236}">
                <a16:creationId xmlns:a16="http://schemas.microsoft.com/office/drawing/2014/main" id="{6D4D69A9-B98A-C9B7-88E5-45E52A434D6C}"/>
              </a:ext>
            </a:extLst>
          </p:cNvPr>
          <p:cNvCxnSpPr>
            <a:cxnSpLocks/>
          </p:cNvCxnSpPr>
          <p:nvPr/>
        </p:nvCxnSpPr>
        <p:spPr>
          <a:xfrm>
            <a:off x="9952537" y="7220280"/>
            <a:ext cx="0" cy="6724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3" name="円/楕円 18">
            <a:extLst>
              <a:ext uri="{FF2B5EF4-FFF2-40B4-BE49-F238E27FC236}">
                <a16:creationId xmlns:a16="http://schemas.microsoft.com/office/drawing/2014/main" id="{530A792A-14F7-2D7E-91F1-B038D9DB7D04}"/>
              </a:ext>
            </a:extLst>
          </p:cNvPr>
          <p:cNvSpPr/>
          <p:nvPr/>
        </p:nvSpPr>
        <p:spPr>
          <a:xfrm>
            <a:off x="7548009" y="4995937"/>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2</a:t>
            </a:r>
            <a:endParaRPr kumimoji="1" lang="ja-JP" altLang="en-US" sz="1600" dirty="0"/>
          </a:p>
        </p:txBody>
      </p:sp>
      <p:sp>
        <p:nvSpPr>
          <p:cNvPr id="84" name="円/楕円 19">
            <a:extLst>
              <a:ext uri="{FF2B5EF4-FFF2-40B4-BE49-F238E27FC236}">
                <a16:creationId xmlns:a16="http://schemas.microsoft.com/office/drawing/2014/main" id="{6F1E7510-C49E-AF93-A3A0-672947E8FDB8}"/>
              </a:ext>
            </a:extLst>
          </p:cNvPr>
          <p:cNvSpPr/>
          <p:nvPr/>
        </p:nvSpPr>
        <p:spPr>
          <a:xfrm>
            <a:off x="7527512" y="3660276"/>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1</a:t>
            </a:r>
          </a:p>
        </p:txBody>
      </p:sp>
      <p:sp>
        <p:nvSpPr>
          <p:cNvPr id="85" name="円/楕円 21">
            <a:extLst>
              <a:ext uri="{FF2B5EF4-FFF2-40B4-BE49-F238E27FC236}">
                <a16:creationId xmlns:a16="http://schemas.microsoft.com/office/drawing/2014/main" id="{9E9F9775-C987-25EA-3DA1-4A26B8DDB67D}"/>
              </a:ext>
            </a:extLst>
          </p:cNvPr>
          <p:cNvSpPr/>
          <p:nvPr/>
        </p:nvSpPr>
        <p:spPr>
          <a:xfrm>
            <a:off x="9868873" y="4798551"/>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3</a:t>
            </a:r>
          </a:p>
        </p:txBody>
      </p:sp>
      <p:sp>
        <p:nvSpPr>
          <p:cNvPr id="86" name="円/楕円 22">
            <a:extLst>
              <a:ext uri="{FF2B5EF4-FFF2-40B4-BE49-F238E27FC236}">
                <a16:creationId xmlns:a16="http://schemas.microsoft.com/office/drawing/2014/main" id="{FE92B10D-01D2-CF7A-5D0D-617C7D043920}"/>
              </a:ext>
            </a:extLst>
          </p:cNvPr>
          <p:cNvSpPr/>
          <p:nvPr/>
        </p:nvSpPr>
        <p:spPr>
          <a:xfrm>
            <a:off x="9404192" y="7311140"/>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5</a:t>
            </a:r>
          </a:p>
        </p:txBody>
      </p:sp>
      <p:sp>
        <p:nvSpPr>
          <p:cNvPr id="88" name="円/楕円 31">
            <a:extLst>
              <a:ext uri="{FF2B5EF4-FFF2-40B4-BE49-F238E27FC236}">
                <a16:creationId xmlns:a16="http://schemas.microsoft.com/office/drawing/2014/main" id="{F93E10B2-E9C9-B773-C25B-0EB26FEA9A33}"/>
              </a:ext>
            </a:extLst>
          </p:cNvPr>
          <p:cNvSpPr/>
          <p:nvPr/>
        </p:nvSpPr>
        <p:spPr>
          <a:xfrm>
            <a:off x="13291114" y="4957837"/>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7</a:t>
            </a:r>
          </a:p>
        </p:txBody>
      </p:sp>
      <p:cxnSp>
        <p:nvCxnSpPr>
          <p:cNvPr id="89" name="直線矢印コネクタ 88">
            <a:extLst>
              <a:ext uri="{FF2B5EF4-FFF2-40B4-BE49-F238E27FC236}">
                <a16:creationId xmlns:a16="http://schemas.microsoft.com/office/drawing/2014/main" id="{E932E4D7-CD75-CDFA-4CFE-668FBECAB73C}"/>
              </a:ext>
            </a:extLst>
          </p:cNvPr>
          <p:cNvCxnSpPr>
            <a:cxnSpLocks/>
            <a:stCxn id="74" idx="3"/>
          </p:cNvCxnSpPr>
          <p:nvPr/>
        </p:nvCxnSpPr>
        <p:spPr>
          <a:xfrm>
            <a:off x="8266432" y="5603581"/>
            <a:ext cx="1446811" cy="813989"/>
          </a:xfrm>
          <a:prstGeom prst="bentConnector3">
            <a:avLst>
              <a:gd name="adj1" fmla="val 32444"/>
            </a:avLst>
          </a:prstGeom>
          <a:ln>
            <a:tailEnd type="triangle"/>
          </a:ln>
        </p:spPr>
        <p:style>
          <a:lnRef idx="1">
            <a:schemeClr val="dk1"/>
          </a:lnRef>
          <a:fillRef idx="0">
            <a:schemeClr val="dk1"/>
          </a:fillRef>
          <a:effectRef idx="0">
            <a:schemeClr val="dk1"/>
          </a:effectRef>
          <a:fontRef idx="minor">
            <a:schemeClr val="tx1"/>
          </a:fontRef>
        </p:style>
      </p:cxnSp>
      <p:cxnSp>
        <p:nvCxnSpPr>
          <p:cNvPr id="91" name="直線矢印コネクタ 23">
            <a:extLst>
              <a:ext uri="{FF2B5EF4-FFF2-40B4-BE49-F238E27FC236}">
                <a16:creationId xmlns:a16="http://schemas.microsoft.com/office/drawing/2014/main" id="{843A88B6-A255-8831-5D28-AECC7EFC024F}"/>
              </a:ext>
            </a:extLst>
          </p:cNvPr>
          <p:cNvCxnSpPr>
            <a:cxnSpLocks/>
            <a:stCxn id="6" idx="1"/>
            <a:endCxn id="12" idx="1"/>
          </p:cNvCxnSpPr>
          <p:nvPr/>
        </p:nvCxnSpPr>
        <p:spPr>
          <a:xfrm flipV="1">
            <a:off x="3312490" y="4525210"/>
            <a:ext cx="861759" cy="1077475"/>
          </a:xfrm>
          <a:prstGeom prst="bentConnector3">
            <a:avLst>
              <a:gd name="adj1" fmla="val 75545"/>
            </a:avLst>
          </a:prstGeom>
          <a:ln>
            <a:tailEnd type="triangle"/>
          </a:ln>
        </p:spPr>
        <p:style>
          <a:lnRef idx="1">
            <a:schemeClr val="dk1"/>
          </a:lnRef>
          <a:fillRef idx="0">
            <a:schemeClr val="dk1"/>
          </a:fillRef>
          <a:effectRef idx="0">
            <a:schemeClr val="dk1"/>
          </a:effectRef>
          <a:fontRef idx="minor">
            <a:schemeClr val="tx1"/>
          </a:fontRef>
        </p:style>
      </p:cxnSp>
      <p:sp>
        <p:nvSpPr>
          <p:cNvPr id="39" name="TextBox 12">
            <a:extLst>
              <a:ext uri="{FF2B5EF4-FFF2-40B4-BE49-F238E27FC236}">
                <a16:creationId xmlns:a16="http://schemas.microsoft.com/office/drawing/2014/main" id="{68E2DF02-C688-4311-831F-1938487414CC}"/>
              </a:ext>
            </a:extLst>
          </p:cNvPr>
          <p:cNvSpPr txBox="1">
            <a:spLocks noChangeArrowheads="1"/>
          </p:cNvSpPr>
          <p:nvPr/>
        </p:nvSpPr>
        <p:spPr bwMode="auto">
          <a:xfrm>
            <a:off x="4291068" y="2345294"/>
            <a:ext cx="513281"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OCI</a:t>
            </a:r>
          </a:p>
        </p:txBody>
      </p:sp>
      <p:pic>
        <p:nvPicPr>
          <p:cNvPr id="7" name="グラフィックス 6">
            <a:extLst>
              <a:ext uri="{FF2B5EF4-FFF2-40B4-BE49-F238E27FC236}">
                <a16:creationId xmlns:a16="http://schemas.microsoft.com/office/drawing/2014/main" id="{8AD08AD3-9E27-236D-13A7-0F91ACF887B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87173" y="3747819"/>
            <a:ext cx="381000" cy="381000"/>
          </a:xfrm>
          <a:prstGeom prst="rect">
            <a:avLst/>
          </a:prstGeom>
        </p:spPr>
      </p:pic>
      <p:sp>
        <p:nvSpPr>
          <p:cNvPr id="8" name="TextBox 12">
            <a:extLst>
              <a:ext uri="{FF2B5EF4-FFF2-40B4-BE49-F238E27FC236}">
                <a16:creationId xmlns:a16="http://schemas.microsoft.com/office/drawing/2014/main" id="{7F75E87F-92F4-5EA5-3DB1-0259D88E0C28}"/>
              </a:ext>
            </a:extLst>
          </p:cNvPr>
          <p:cNvSpPr txBox="1">
            <a:spLocks noChangeArrowheads="1"/>
          </p:cNvSpPr>
          <p:nvPr/>
        </p:nvSpPr>
        <p:spPr bwMode="auto">
          <a:xfrm>
            <a:off x="8863752" y="4147564"/>
            <a:ext cx="1027845"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Container</a:t>
            </a:r>
          </a:p>
        </p:txBody>
      </p:sp>
      <p:cxnSp>
        <p:nvCxnSpPr>
          <p:cNvPr id="9" name="直線矢印コネクタ 23">
            <a:extLst>
              <a:ext uri="{FF2B5EF4-FFF2-40B4-BE49-F238E27FC236}">
                <a16:creationId xmlns:a16="http://schemas.microsoft.com/office/drawing/2014/main" id="{490BDA64-F8D5-9427-1EFD-A61D855106FD}"/>
              </a:ext>
            </a:extLst>
          </p:cNvPr>
          <p:cNvCxnSpPr>
            <a:cxnSpLocks/>
            <a:endCxn id="33" idx="1"/>
          </p:cNvCxnSpPr>
          <p:nvPr/>
        </p:nvCxnSpPr>
        <p:spPr>
          <a:xfrm>
            <a:off x="9568173" y="3938319"/>
            <a:ext cx="2137704" cy="1525954"/>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pic>
        <p:nvPicPr>
          <p:cNvPr id="15" name="グラフィックス 14">
            <a:extLst>
              <a:ext uri="{FF2B5EF4-FFF2-40B4-BE49-F238E27FC236}">
                <a16:creationId xmlns:a16="http://schemas.microsoft.com/office/drawing/2014/main" id="{5FF70FB9-6769-FF84-2559-0F8C83BBA3A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726439" y="6212782"/>
            <a:ext cx="400050" cy="409575"/>
          </a:xfrm>
          <a:prstGeom prst="rect">
            <a:avLst/>
          </a:prstGeom>
        </p:spPr>
      </p:pic>
      <p:sp>
        <p:nvSpPr>
          <p:cNvPr id="16" name="TextBox 12">
            <a:extLst>
              <a:ext uri="{FF2B5EF4-FFF2-40B4-BE49-F238E27FC236}">
                <a16:creationId xmlns:a16="http://schemas.microsoft.com/office/drawing/2014/main" id="{A97D4156-E8FC-E96D-F706-F0A5BC800D4C}"/>
              </a:ext>
            </a:extLst>
          </p:cNvPr>
          <p:cNvSpPr txBox="1">
            <a:spLocks noChangeArrowheads="1"/>
          </p:cNvSpPr>
          <p:nvPr/>
        </p:nvSpPr>
        <p:spPr bwMode="auto">
          <a:xfrm>
            <a:off x="9453418" y="6697060"/>
            <a:ext cx="946092"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API</a:t>
            </a:r>
            <a:br>
              <a:rPr lang="en-US" altLang="en-US" sz="1400" dirty="0">
                <a:latin typeface="Meiryo UI" panose="020B0604030504040204" pitchFamily="34" charset="-128"/>
                <a:ea typeface="Meiryo UI" panose="020B0604030504040204" pitchFamily="34" charset="-128"/>
                <a:cs typeface="Amazon Ember" panose="020B0603020204020204" pitchFamily="34" charset="0"/>
              </a:rPr>
            </a:br>
            <a:r>
              <a:rPr lang="en-US" altLang="en-US" sz="1400" dirty="0">
                <a:latin typeface="Meiryo UI" panose="020B0604030504040204" pitchFamily="34" charset="-128"/>
                <a:ea typeface="Meiryo UI" panose="020B0604030504040204" pitchFamily="34" charset="-128"/>
                <a:cs typeface="Amazon Ember" panose="020B0603020204020204" pitchFamily="34" charset="0"/>
              </a:rPr>
              <a:t>Gateway</a:t>
            </a:r>
          </a:p>
        </p:txBody>
      </p:sp>
      <p:pic>
        <p:nvPicPr>
          <p:cNvPr id="18" name="グラフィックス 17">
            <a:extLst>
              <a:ext uri="{FF2B5EF4-FFF2-40B4-BE49-F238E27FC236}">
                <a16:creationId xmlns:a16="http://schemas.microsoft.com/office/drawing/2014/main" id="{F17ADBBD-0B5C-55FF-F338-CB348D6D12F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511309" y="6217544"/>
            <a:ext cx="400050" cy="400050"/>
          </a:xfrm>
          <a:prstGeom prst="rect">
            <a:avLst/>
          </a:prstGeom>
        </p:spPr>
      </p:pic>
      <p:sp>
        <p:nvSpPr>
          <p:cNvPr id="22" name="TextBox 12">
            <a:extLst>
              <a:ext uri="{FF2B5EF4-FFF2-40B4-BE49-F238E27FC236}">
                <a16:creationId xmlns:a16="http://schemas.microsoft.com/office/drawing/2014/main" id="{49EB8CC4-06F3-50BE-1B4F-FDC4DACF0280}"/>
              </a:ext>
            </a:extLst>
          </p:cNvPr>
          <p:cNvSpPr txBox="1">
            <a:spLocks noChangeArrowheads="1"/>
          </p:cNvSpPr>
          <p:nvPr/>
        </p:nvSpPr>
        <p:spPr bwMode="auto">
          <a:xfrm>
            <a:off x="10201416" y="6697060"/>
            <a:ext cx="1019831"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Functions</a:t>
            </a:r>
          </a:p>
        </p:txBody>
      </p:sp>
      <p:cxnSp>
        <p:nvCxnSpPr>
          <p:cNvPr id="23" name="直線矢印コネクタ 22">
            <a:extLst>
              <a:ext uri="{FF2B5EF4-FFF2-40B4-BE49-F238E27FC236}">
                <a16:creationId xmlns:a16="http://schemas.microsoft.com/office/drawing/2014/main" id="{71C4175A-4DA2-DF3F-2F25-27CF0D1CFA3C}"/>
              </a:ext>
            </a:extLst>
          </p:cNvPr>
          <p:cNvCxnSpPr>
            <a:cxnSpLocks/>
            <a:stCxn id="15" idx="3"/>
            <a:endCxn id="18" idx="1"/>
          </p:cNvCxnSpPr>
          <p:nvPr/>
        </p:nvCxnSpPr>
        <p:spPr>
          <a:xfrm flipV="1">
            <a:off x="10126489" y="6417569"/>
            <a:ext cx="384820"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直線矢印コネクタ 23">
            <a:extLst>
              <a:ext uri="{FF2B5EF4-FFF2-40B4-BE49-F238E27FC236}">
                <a16:creationId xmlns:a16="http://schemas.microsoft.com/office/drawing/2014/main" id="{1B2EDD16-BFBF-26B1-93A1-8355E091A3F4}"/>
              </a:ext>
            </a:extLst>
          </p:cNvPr>
          <p:cNvCxnSpPr>
            <a:cxnSpLocks/>
            <a:stCxn id="18" idx="3"/>
            <a:endCxn id="33" idx="1"/>
          </p:cNvCxnSpPr>
          <p:nvPr/>
        </p:nvCxnSpPr>
        <p:spPr>
          <a:xfrm flipV="1">
            <a:off x="10911359" y="5464273"/>
            <a:ext cx="794518" cy="953296"/>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25" name="直線矢印コネクタ 24">
            <a:extLst>
              <a:ext uri="{FF2B5EF4-FFF2-40B4-BE49-F238E27FC236}">
                <a16:creationId xmlns:a16="http://schemas.microsoft.com/office/drawing/2014/main" id="{7B8D5132-6A7E-7DD4-DFF6-4E46E991F61D}"/>
              </a:ext>
            </a:extLst>
          </p:cNvPr>
          <p:cNvCxnSpPr>
            <a:cxnSpLocks/>
          </p:cNvCxnSpPr>
          <p:nvPr/>
        </p:nvCxnSpPr>
        <p:spPr>
          <a:xfrm>
            <a:off x="9387198" y="4436596"/>
            <a:ext cx="0" cy="1867613"/>
          </a:xfrm>
          <a:prstGeom prst="straightConnector1">
            <a:avLst/>
          </a:prstGeom>
          <a:ln>
            <a:tailEnd type="none"/>
          </a:ln>
        </p:spPr>
        <p:style>
          <a:lnRef idx="1">
            <a:schemeClr val="dk1"/>
          </a:lnRef>
          <a:fillRef idx="0">
            <a:schemeClr val="dk1"/>
          </a:fillRef>
          <a:effectRef idx="0">
            <a:schemeClr val="dk1"/>
          </a:effectRef>
          <a:fontRef idx="minor">
            <a:schemeClr val="tx1"/>
          </a:fontRef>
        </p:style>
      </p:cxnSp>
      <p:cxnSp>
        <p:nvCxnSpPr>
          <p:cNvPr id="26" name="直線矢印コネクタ 25">
            <a:extLst>
              <a:ext uri="{FF2B5EF4-FFF2-40B4-BE49-F238E27FC236}">
                <a16:creationId xmlns:a16="http://schemas.microsoft.com/office/drawing/2014/main" id="{4F438389-778A-3A1B-1D6F-D88AAD3ACD3F}"/>
              </a:ext>
            </a:extLst>
          </p:cNvPr>
          <p:cNvCxnSpPr>
            <a:cxnSpLocks/>
          </p:cNvCxnSpPr>
          <p:nvPr/>
        </p:nvCxnSpPr>
        <p:spPr>
          <a:xfrm>
            <a:off x="9387198" y="6304209"/>
            <a:ext cx="3260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直線矢印コネクタ 88">
            <a:extLst>
              <a:ext uri="{FF2B5EF4-FFF2-40B4-BE49-F238E27FC236}">
                <a16:creationId xmlns:a16="http://schemas.microsoft.com/office/drawing/2014/main" id="{0B77C895-B6C5-80C6-FA62-DEE6D16045F4}"/>
              </a:ext>
            </a:extLst>
          </p:cNvPr>
          <p:cNvCxnSpPr>
            <a:cxnSpLocks/>
            <a:stCxn id="74" idx="3"/>
            <a:endCxn id="7" idx="1"/>
          </p:cNvCxnSpPr>
          <p:nvPr/>
        </p:nvCxnSpPr>
        <p:spPr>
          <a:xfrm flipV="1">
            <a:off x="8266432" y="3938319"/>
            <a:ext cx="920741" cy="1665262"/>
          </a:xfrm>
          <a:prstGeom prst="bentConnector3">
            <a:avLst>
              <a:gd name="adj1" fmla="val 51839"/>
            </a:avLst>
          </a:prstGeom>
          <a:ln>
            <a:tailEnd type="triangle"/>
          </a:ln>
        </p:spPr>
        <p:style>
          <a:lnRef idx="1">
            <a:schemeClr val="dk1"/>
          </a:lnRef>
          <a:fillRef idx="0">
            <a:schemeClr val="dk1"/>
          </a:fillRef>
          <a:effectRef idx="0">
            <a:schemeClr val="dk1"/>
          </a:effectRef>
          <a:fontRef idx="minor">
            <a:schemeClr val="tx1"/>
          </a:fontRef>
        </p:style>
      </p:cxnSp>
      <p:cxnSp>
        <p:nvCxnSpPr>
          <p:cNvPr id="41" name="直線矢印コネクタ 40">
            <a:extLst>
              <a:ext uri="{FF2B5EF4-FFF2-40B4-BE49-F238E27FC236}">
                <a16:creationId xmlns:a16="http://schemas.microsoft.com/office/drawing/2014/main" id="{7EDBAEC9-AA24-4556-2344-887EEBD779D1}"/>
              </a:ext>
            </a:extLst>
          </p:cNvPr>
          <p:cNvCxnSpPr>
            <a:cxnSpLocks/>
          </p:cNvCxnSpPr>
          <p:nvPr/>
        </p:nvCxnSpPr>
        <p:spPr>
          <a:xfrm>
            <a:off x="9233710" y="4455897"/>
            <a:ext cx="0" cy="34368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7" name="TextBox 20">
            <a:extLst>
              <a:ext uri="{FF2B5EF4-FFF2-40B4-BE49-F238E27FC236}">
                <a16:creationId xmlns:a16="http://schemas.microsoft.com/office/drawing/2014/main" id="{4BEEC7AE-5BEC-92FC-860A-03BC25A30EF7}"/>
              </a:ext>
            </a:extLst>
          </p:cNvPr>
          <p:cNvSpPr txBox="1">
            <a:spLocks noChangeArrowheads="1"/>
          </p:cNvSpPr>
          <p:nvPr/>
        </p:nvSpPr>
        <p:spPr bwMode="auto">
          <a:xfrm>
            <a:off x="14044313" y="4911758"/>
            <a:ext cx="2047060"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1600" dirty="0">
                <a:latin typeface="Arial" panose="020B0604020202020204" pitchFamily="34" charset="0"/>
                <a:ea typeface="Meiryo UI" panose="020B0604030504040204" pitchFamily="34" charset="-128"/>
                <a:cs typeface="Arial" panose="020B0604020202020204" pitchFamily="34" charset="0"/>
              </a:rPr>
              <a:t>連携機能</a:t>
            </a:r>
            <a:endParaRPr lang="en-US" altLang="ja-JP" sz="1600" dirty="0">
              <a:latin typeface="Arial" panose="020B0604020202020204" pitchFamily="34" charset="0"/>
              <a:ea typeface="Meiryo UI" panose="020B0604030504040204" pitchFamily="34" charset="-128"/>
              <a:cs typeface="Arial" panose="020B0604020202020204" pitchFamily="34" charset="0"/>
            </a:endParaRPr>
          </a:p>
          <a:p>
            <a:pPr algn="ctr" eaLnBrk="1" hangingPunct="1"/>
            <a:endParaRPr lang="en-US" altLang="ja-JP" sz="1100" dirty="0">
              <a:latin typeface="Arial" panose="020B0604020202020204" pitchFamily="34" charset="0"/>
              <a:ea typeface="Meiryo UI" panose="020B0604030504040204" pitchFamily="34" charset="-128"/>
              <a:cs typeface="Arial" panose="020B0604020202020204" pitchFamily="34" charset="0"/>
            </a:endParaRPr>
          </a:p>
          <a:p>
            <a:pPr algn="ctr"/>
            <a:r>
              <a:rPr lang="ja-JP" altLang="en-US" sz="1100" dirty="0">
                <a:latin typeface="Arial" panose="020B0604020202020204" pitchFamily="34" charset="0"/>
                <a:ea typeface="Meiryo UI" panose="020B0604030504040204" pitchFamily="34" charset="-128"/>
                <a:cs typeface="Arial" panose="020B0604020202020204" pitchFamily="34" charset="0"/>
              </a:rPr>
              <a:t>業務を行う上で添付資料を参照する必要がある他の機能</a:t>
            </a:r>
            <a:endParaRPr lang="en-US" altLang="ja-JP" sz="1100" dirty="0">
              <a:latin typeface="Arial" panose="020B0604020202020204" pitchFamily="34" charset="0"/>
              <a:ea typeface="Meiryo UI" panose="020B0604030504040204" pitchFamily="34" charset="-128"/>
              <a:cs typeface="Arial" panose="020B0604020202020204" pitchFamily="34" charset="0"/>
            </a:endParaRPr>
          </a:p>
        </p:txBody>
      </p:sp>
      <p:sp>
        <p:nvSpPr>
          <p:cNvPr id="63" name="円/楕円 31">
            <a:extLst>
              <a:ext uri="{FF2B5EF4-FFF2-40B4-BE49-F238E27FC236}">
                <a16:creationId xmlns:a16="http://schemas.microsoft.com/office/drawing/2014/main" id="{77DFB6AE-9923-1A31-F51E-A4FFC40F1136}"/>
              </a:ext>
            </a:extLst>
          </p:cNvPr>
          <p:cNvSpPr/>
          <p:nvPr/>
        </p:nvSpPr>
        <p:spPr>
          <a:xfrm>
            <a:off x="11705876" y="4166092"/>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6</a:t>
            </a:r>
          </a:p>
        </p:txBody>
      </p:sp>
      <p:grpSp>
        <p:nvGrpSpPr>
          <p:cNvPr id="27" name="グループ化 26">
            <a:extLst>
              <a:ext uri="{FF2B5EF4-FFF2-40B4-BE49-F238E27FC236}">
                <a16:creationId xmlns:a16="http://schemas.microsoft.com/office/drawing/2014/main" id="{41184D92-F1EB-7640-F6D1-B898BFFF3B49}"/>
              </a:ext>
            </a:extLst>
          </p:cNvPr>
          <p:cNvGrpSpPr/>
          <p:nvPr/>
        </p:nvGrpSpPr>
        <p:grpSpPr>
          <a:xfrm>
            <a:off x="12102166" y="4635101"/>
            <a:ext cx="561372" cy="751564"/>
            <a:chOff x="11844451" y="5299554"/>
            <a:chExt cx="561372" cy="751564"/>
          </a:xfrm>
        </p:grpSpPr>
        <p:pic>
          <p:nvPicPr>
            <p:cNvPr id="28" name="グラフィックス 14">
              <a:extLst>
                <a:ext uri="{FF2B5EF4-FFF2-40B4-BE49-F238E27FC236}">
                  <a16:creationId xmlns:a16="http://schemas.microsoft.com/office/drawing/2014/main" id="{9D641990-46D9-1A4A-10E8-B689BA2C584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896537" y="5299554"/>
              <a:ext cx="457200" cy="400050"/>
            </a:xfrm>
            <a:prstGeom prst="rect">
              <a:avLst/>
            </a:prstGeom>
          </p:spPr>
        </p:pic>
        <p:sp>
          <p:nvSpPr>
            <p:cNvPr id="29" name="TextBox 12">
              <a:extLst>
                <a:ext uri="{FF2B5EF4-FFF2-40B4-BE49-F238E27FC236}">
                  <a16:creationId xmlns:a16="http://schemas.microsoft.com/office/drawing/2014/main" id="{992A7377-4ECF-EC96-4687-37ABDFF96815}"/>
                </a:ext>
              </a:extLst>
            </p:cNvPr>
            <p:cNvSpPr txBox="1">
              <a:spLocks noChangeArrowheads="1"/>
            </p:cNvSpPr>
            <p:nvPr/>
          </p:nvSpPr>
          <p:spPr bwMode="auto">
            <a:xfrm>
              <a:off x="11844451" y="5743341"/>
              <a:ext cx="561372"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ADB</a:t>
              </a:r>
            </a:p>
          </p:txBody>
        </p:sp>
      </p:grpSp>
      <p:grpSp>
        <p:nvGrpSpPr>
          <p:cNvPr id="30" name="グループ化 29">
            <a:extLst>
              <a:ext uri="{FF2B5EF4-FFF2-40B4-BE49-F238E27FC236}">
                <a16:creationId xmlns:a16="http://schemas.microsoft.com/office/drawing/2014/main" id="{506EC540-34EC-E3FC-223E-C8AA253BB8D5}"/>
              </a:ext>
            </a:extLst>
          </p:cNvPr>
          <p:cNvGrpSpPr/>
          <p:nvPr/>
        </p:nvGrpSpPr>
        <p:grpSpPr>
          <a:xfrm>
            <a:off x="11927738" y="5461815"/>
            <a:ext cx="972887" cy="908350"/>
            <a:chOff x="13667926" y="3579356"/>
            <a:chExt cx="972887" cy="908350"/>
          </a:xfrm>
        </p:grpSpPr>
        <p:pic>
          <p:nvPicPr>
            <p:cNvPr id="31" name="グラフィックス 14">
              <a:extLst>
                <a:ext uri="{FF2B5EF4-FFF2-40B4-BE49-F238E27FC236}">
                  <a16:creationId xmlns:a16="http://schemas.microsoft.com/office/drawing/2014/main" id="{A196C7BF-B5AD-52C9-585F-7EBD09B3CFD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3941280" y="3579356"/>
              <a:ext cx="400050" cy="400050"/>
            </a:xfrm>
            <a:prstGeom prst="rect">
              <a:avLst/>
            </a:prstGeom>
          </p:spPr>
        </p:pic>
        <p:sp>
          <p:nvSpPr>
            <p:cNvPr id="32" name="TextBox 9">
              <a:extLst>
                <a:ext uri="{FF2B5EF4-FFF2-40B4-BE49-F238E27FC236}">
                  <a16:creationId xmlns:a16="http://schemas.microsoft.com/office/drawing/2014/main" id="{A649CEFA-5763-065C-EB53-36DFA289DA68}"/>
                </a:ext>
              </a:extLst>
            </p:cNvPr>
            <p:cNvSpPr txBox="1">
              <a:spLocks noChangeArrowheads="1"/>
            </p:cNvSpPr>
            <p:nvPr/>
          </p:nvSpPr>
          <p:spPr bwMode="auto">
            <a:xfrm>
              <a:off x="13667926" y="3964486"/>
              <a:ext cx="9728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Object Storage</a:t>
              </a:r>
            </a:p>
          </p:txBody>
        </p:sp>
      </p:grpSp>
      <p:sp>
        <p:nvSpPr>
          <p:cNvPr id="33" name="Rectangle 134">
            <a:extLst>
              <a:ext uri="{FF2B5EF4-FFF2-40B4-BE49-F238E27FC236}">
                <a16:creationId xmlns:a16="http://schemas.microsoft.com/office/drawing/2014/main" id="{38395A38-5CDA-A8A8-BF51-149E277D8526}"/>
              </a:ext>
            </a:extLst>
          </p:cNvPr>
          <p:cNvSpPr/>
          <p:nvPr/>
        </p:nvSpPr>
        <p:spPr>
          <a:xfrm>
            <a:off x="11705877" y="4532229"/>
            <a:ext cx="1358744" cy="1864088"/>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Arial" panose="020B0604020202020204" pitchFamily="34" charset="0"/>
              <a:cs typeface="Arial" panose="020B0604020202020204" pitchFamily="34" charset="0"/>
            </a:endParaRPr>
          </a:p>
        </p:txBody>
      </p:sp>
      <p:sp>
        <p:nvSpPr>
          <p:cNvPr id="46" name="Rectangle 115">
            <a:extLst>
              <a:ext uri="{FF2B5EF4-FFF2-40B4-BE49-F238E27FC236}">
                <a16:creationId xmlns:a16="http://schemas.microsoft.com/office/drawing/2014/main" id="{B3541D63-2741-5CD3-9245-05F8719CFF34}"/>
              </a:ext>
            </a:extLst>
          </p:cNvPr>
          <p:cNvSpPr/>
          <p:nvPr/>
        </p:nvSpPr>
        <p:spPr>
          <a:xfrm>
            <a:off x="7065818" y="7902354"/>
            <a:ext cx="6468140" cy="1068971"/>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Meiryo UI" panose="020B0604030504040204" pitchFamily="34" charset="-128"/>
              <a:ea typeface="Meiryo UI" panose="020B0604030504040204" pitchFamily="34" charset="-128"/>
              <a:cs typeface="Amazon Ember" panose="020B0603020204020204" pitchFamily="34" charset="0"/>
            </a:endParaRPr>
          </a:p>
        </p:txBody>
      </p:sp>
      <p:sp>
        <p:nvSpPr>
          <p:cNvPr id="51" name="TextBox 12">
            <a:extLst>
              <a:ext uri="{FF2B5EF4-FFF2-40B4-BE49-F238E27FC236}">
                <a16:creationId xmlns:a16="http://schemas.microsoft.com/office/drawing/2014/main" id="{318E1D9B-141C-B853-7E5C-A7C8348AAA8B}"/>
              </a:ext>
            </a:extLst>
          </p:cNvPr>
          <p:cNvSpPr txBox="1">
            <a:spLocks noChangeArrowheads="1"/>
          </p:cNvSpPr>
          <p:nvPr/>
        </p:nvSpPr>
        <p:spPr bwMode="auto">
          <a:xfrm>
            <a:off x="7721196" y="7981811"/>
            <a:ext cx="1005403" cy="553998"/>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dirty="0" err="1">
                <a:latin typeface="Meiryo UI" panose="020B0604030504040204" pitchFamily="34" charset="-128"/>
                <a:ea typeface="Meiryo UI" panose="020B0604030504040204" pitchFamily="34" charset="-128"/>
                <a:cs typeface="Amazon Ember" panose="020B0603020204020204" pitchFamily="34" charset="0"/>
              </a:rPr>
              <a:t>連携機能</a:t>
            </a:r>
            <a:endParaRPr lang="en-US" altLang="en-US" sz="1600" dirty="0">
              <a:latin typeface="Meiryo UI" panose="020B0604030504040204" pitchFamily="34" charset="-128"/>
              <a:ea typeface="Meiryo UI" panose="020B0604030504040204" pitchFamily="34" charset="-128"/>
              <a:cs typeface="Amazon Ember" panose="020B0603020204020204" pitchFamily="34" charset="0"/>
            </a:endParaRPr>
          </a:p>
          <a:p>
            <a:pPr eaLnBrk="1" hangingPunct="1"/>
            <a:r>
              <a:rPr lang="en-US" altLang="en-US" sz="1400" dirty="0" err="1">
                <a:latin typeface="Meiryo UI" panose="020B0604030504040204" pitchFamily="34" charset="-128"/>
                <a:ea typeface="Meiryo UI" panose="020B0604030504040204" pitchFamily="34" charset="-128"/>
                <a:cs typeface="Amazon Ember" panose="020B0603020204020204" pitchFamily="34" charset="0"/>
              </a:rPr>
              <a:t>ユーザ認証</a:t>
            </a:r>
            <a:endParaRPr lang="en-US" altLang="en-US" sz="1400" dirty="0">
              <a:latin typeface="Meiryo UI" panose="020B0604030504040204" pitchFamily="34" charset="-128"/>
              <a:ea typeface="Meiryo UI" panose="020B0604030504040204" pitchFamily="34" charset="-128"/>
              <a:cs typeface="Amazon Ember" panose="020B0603020204020204" pitchFamily="34" charset="0"/>
            </a:endParaRPr>
          </a:p>
        </p:txBody>
      </p:sp>
      <p:sp>
        <p:nvSpPr>
          <p:cNvPr id="52" name="TextBox 20">
            <a:extLst>
              <a:ext uri="{FF2B5EF4-FFF2-40B4-BE49-F238E27FC236}">
                <a16:creationId xmlns:a16="http://schemas.microsoft.com/office/drawing/2014/main" id="{16C38D87-EE31-4662-951D-977F80991543}"/>
              </a:ext>
            </a:extLst>
          </p:cNvPr>
          <p:cNvSpPr txBox="1">
            <a:spLocks noChangeArrowheads="1"/>
          </p:cNvSpPr>
          <p:nvPr/>
        </p:nvSpPr>
        <p:spPr bwMode="auto">
          <a:xfrm>
            <a:off x="9168687" y="7943633"/>
            <a:ext cx="418983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400" dirty="0">
                <a:latin typeface="Meiryo UI" panose="020B0604030504040204" pitchFamily="34" charset="-128"/>
                <a:ea typeface="Meiryo UI" panose="020B0604030504040204" pitchFamily="34" charset="-128"/>
                <a:cs typeface="Amazon Ember" panose="020B0603020204020204" pitchFamily="34" charset="0"/>
              </a:rPr>
              <a:t>例</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eaLnBrk="1" hangingPunct="1">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利用者認証</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ユーザ認証機能（国民向け）</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利用者認証</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ユーザ認証機能（企業ユーザ向け）</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利用者認証</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ユーザ認証機能（職員向け）</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eaLnBrk="1" hangingPunct="1">
              <a:buFont typeface="Arial" panose="020B0604020202020204" pitchFamily="34" charset="0"/>
              <a:buChar char="•"/>
            </a:pP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p:txBody>
      </p:sp>
      <p:sp>
        <p:nvSpPr>
          <p:cNvPr id="53" name="円/楕円 22">
            <a:extLst>
              <a:ext uri="{FF2B5EF4-FFF2-40B4-BE49-F238E27FC236}">
                <a16:creationId xmlns:a16="http://schemas.microsoft.com/office/drawing/2014/main" id="{DAC8EF7C-BD7B-36FB-1E59-B61C79A21709}"/>
              </a:ext>
            </a:extLst>
          </p:cNvPr>
          <p:cNvSpPr/>
          <p:nvPr/>
        </p:nvSpPr>
        <p:spPr>
          <a:xfrm>
            <a:off x="9508399" y="5857123"/>
            <a:ext cx="334108" cy="33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4</a:t>
            </a:r>
          </a:p>
        </p:txBody>
      </p:sp>
    </p:spTree>
    <p:extLst>
      <p:ext uri="{BB962C8B-B14F-4D97-AF65-F5344CB8AC3E}">
        <p14:creationId xmlns:p14="http://schemas.microsoft.com/office/powerpoint/2010/main" val="473815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2673991-03FC-BF42-D552-54E33687333D}"/>
              </a:ext>
            </a:extLst>
          </p:cNvPr>
          <p:cNvSpPr>
            <a:spLocks noGrp="1"/>
          </p:cNvSpPr>
          <p:nvPr>
            <p:ph type="title"/>
          </p:nvPr>
        </p:nvSpPr>
        <p:spPr/>
        <p:txBody>
          <a:bodyPr>
            <a:normAutofit fontScale="90000"/>
          </a:bodyPr>
          <a:lstStyle/>
          <a:p>
            <a:r>
              <a:rPr kumimoji="1" lang="en-US" altLang="ja-JP" dirty="0">
                <a:latin typeface="Meiryo UI" panose="020B0604030504040204" pitchFamily="34" charset="-128"/>
                <a:ea typeface="Meiryo UI" panose="020B0604030504040204" pitchFamily="34" charset="-128"/>
              </a:rPr>
              <a:t>8</a:t>
            </a:r>
            <a:r>
              <a:rPr kumimoji="1" lang="en-US" altLang="ja-JP" dirty="0"/>
              <a:t>-1-2-3. </a:t>
            </a:r>
            <a:r>
              <a:rPr kumimoji="1" lang="ja-JP" altLang="en-US" dirty="0">
                <a:latin typeface="Meiryo UI" panose="020B0604030504040204" pitchFamily="34" charset="-128"/>
                <a:ea typeface="Meiryo UI" panose="020B0604030504040204" pitchFamily="34" charset="-128"/>
              </a:rPr>
              <a:t>申請・届出</a:t>
            </a:r>
            <a:r>
              <a:rPr kumimoji="1" lang="en-US" altLang="ja-JP" dirty="0">
                <a:latin typeface="Meiryo UI" panose="020B0604030504040204" pitchFamily="34" charset="-128"/>
                <a:ea typeface="Meiryo UI" panose="020B0604030504040204" pitchFamily="34" charset="-128"/>
              </a:rPr>
              <a:t>_</a:t>
            </a:r>
            <a:r>
              <a:rPr kumimoji="1" lang="ja-JP" altLang="en-US" dirty="0"/>
              <a:t>ステータス管理機能</a:t>
            </a:r>
            <a:r>
              <a:rPr kumimoji="1" lang="ja-JP" altLang="en-US" dirty="0">
                <a:latin typeface="Meiryo UI" panose="020B0604030504040204" pitchFamily="34" charset="-128"/>
                <a:ea typeface="Meiryo UI" panose="020B0604030504040204" pitchFamily="34" charset="-128"/>
              </a:rPr>
              <a:t>（パターン</a:t>
            </a:r>
            <a:r>
              <a:rPr kumimoji="1" lang="en-US" altLang="ja-JP" dirty="0">
                <a:latin typeface="Meiryo UI" panose="020B0604030504040204" pitchFamily="34" charset="-128"/>
                <a:ea typeface="Meiryo UI" panose="020B0604030504040204" pitchFamily="34" charset="-128"/>
              </a:rPr>
              <a:t>1 APEX</a:t>
            </a:r>
            <a:r>
              <a:rPr kumimoji="1" lang="ja-JP" altLang="en-US" dirty="0">
                <a:latin typeface="Meiryo UI" panose="020B0604030504040204" pitchFamily="34" charset="-128"/>
                <a:ea typeface="Meiryo UI" panose="020B0604030504040204" pitchFamily="34" charset="-128"/>
              </a:rPr>
              <a:t>、</a:t>
            </a:r>
            <a:r>
              <a:rPr kumimoji="1" lang="en-US" altLang="ja-JP" dirty="0">
                <a:latin typeface="Meiryo UI" panose="020B0604030504040204" pitchFamily="34" charset="-128"/>
                <a:ea typeface="Meiryo UI" panose="020B0604030504040204" pitchFamily="34" charset="-128"/>
              </a:rPr>
              <a:t>ADB</a:t>
            </a:r>
            <a:r>
              <a:rPr kumimoji="1" lang="ja-JP" altLang="en-US" dirty="0">
                <a:latin typeface="Meiryo UI" panose="020B0604030504040204" pitchFamily="34" charset="-128"/>
                <a:ea typeface="Meiryo UI" panose="020B0604030504040204" pitchFamily="34" charset="-128"/>
              </a:rPr>
              <a:t>利用）</a:t>
            </a:r>
          </a:p>
        </p:txBody>
      </p:sp>
      <p:sp>
        <p:nvSpPr>
          <p:cNvPr id="10" name="正方形/長方形 9">
            <a:extLst>
              <a:ext uri="{FF2B5EF4-FFF2-40B4-BE49-F238E27FC236}">
                <a16:creationId xmlns:a16="http://schemas.microsoft.com/office/drawing/2014/main" id="{C8B5E6EF-617A-E462-436E-9B9B6959BEEC}"/>
              </a:ext>
            </a:extLst>
          </p:cNvPr>
          <p:cNvSpPr/>
          <p:nvPr/>
        </p:nvSpPr>
        <p:spPr>
          <a:xfrm>
            <a:off x="4976363" y="2232334"/>
            <a:ext cx="9483915" cy="6985843"/>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34" charset="-128"/>
              <a:ea typeface="Meiryo UI" panose="020B0604030504040204" pitchFamily="34" charset="-128"/>
            </a:endParaRPr>
          </a:p>
        </p:txBody>
      </p:sp>
      <p:sp>
        <p:nvSpPr>
          <p:cNvPr id="54" name="正方形/長方形 53">
            <a:extLst>
              <a:ext uri="{FF2B5EF4-FFF2-40B4-BE49-F238E27FC236}">
                <a16:creationId xmlns:a16="http://schemas.microsoft.com/office/drawing/2014/main" id="{E049118F-B187-055C-E552-611F60B5704C}"/>
              </a:ext>
            </a:extLst>
          </p:cNvPr>
          <p:cNvSpPr/>
          <p:nvPr/>
        </p:nvSpPr>
        <p:spPr>
          <a:xfrm>
            <a:off x="5740092" y="2960849"/>
            <a:ext cx="5842657" cy="3509382"/>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kumimoji="1" lang="ja-JP" altLang="en-US" sz="1600" dirty="0">
                <a:solidFill>
                  <a:schemeClr val="tx1"/>
                </a:solidFill>
                <a:latin typeface="Meiryo UI" panose="020B0604030504040204" pitchFamily="34" charset="-128"/>
                <a:ea typeface="Meiryo UI" panose="020B0604030504040204" pitchFamily="34" charset="-128"/>
              </a:rPr>
              <a:t>申請・届出</a:t>
            </a:r>
            <a:r>
              <a:rPr kumimoji="1" lang="en-US" altLang="ja-JP" sz="1600" dirty="0">
                <a:solidFill>
                  <a:schemeClr val="tx1"/>
                </a:solidFill>
                <a:latin typeface="Meiryo UI" panose="020B0604030504040204" pitchFamily="34" charset="-128"/>
                <a:ea typeface="Meiryo UI" panose="020B0604030504040204" pitchFamily="34" charset="-128"/>
              </a:rPr>
              <a:t>_</a:t>
            </a:r>
            <a:r>
              <a:rPr kumimoji="1" lang="ja-JP" altLang="en-US" sz="1600" dirty="0">
                <a:solidFill>
                  <a:schemeClr val="tx1"/>
                </a:solidFill>
                <a:latin typeface="Meiryo UI" panose="020B0604030504040204" pitchFamily="34" charset="-128"/>
                <a:ea typeface="Meiryo UI" panose="020B0604030504040204" pitchFamily="34" charset="-128"/>
              </a:rPr>
              <a:t>ステータス管理機能</a:t>
            </a:r>
            <a:endParaRPr kumimoji="1" lang="en-US" altLang="ja-JP" sz="1600" dirty="0">
              <a:solidFill>
                <a:schemeClr val="tx1"/>
              </a:solidFill>
              <a:latin typeface="Meiryo UI" panose="020B0604030504040204" pitchFamily="34" charset="-128"/>
              <a:ea typeface="Meiryo UI" panose="020B0604030504040204" pitchFamily="34" charset="-128"/>
            </a:endParaRPr>
          </a:p>
        </p:txBody>
      </p:sp>
      <p:pic>
        <p:nvPicPr>
          <p:cNvPr id="2" name="OTag">
            <a:extLst>
              <a:ext uri="{FF2B5EF4-FFF2-40B4-BE49-F238E27FC236}">
                <a16:creationId xmlns:a16="http://schemas.microsoft.com/office/drawing/2014/main" id="{24AE4AB2-480B-81D5-1CF1-1AB0903649E5}"/>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76363" y="2232334"/>
            <a:ext cx="502920" cy="502920"/>
          </a:xfrm>
          <a:prstGeom prst="rect">
            <a:avLst/>
          </a:prstGeom>
        </p:spPr>
      </p:pic>
      <p:grpSp>
        <p:nvGrpSpPr>
          <p:cNvPr id="7" name="グループ化 6">
            <a:extLst>
              <a:ext uri="{FF2B5EF4-FFF2-40B4-BE49-F238E27FC236}">
                <a16:creationId xmlns:a16="http://schemas.microsoft.com/office/drawing/2014/main" id="{FA4A3619-A6A9-E8F7-6E97-C6AA6FA8C9B8}"/>
              </a:ext>
            </a:extLst>
          </p:cNvPr>
          <p:cNvGrpSpPr/>
          <p:nvPr/>
        </p:nvGrpSpPr>
        <p:grpSpPr>
          <a:xfrm>
            <a:off x="2763552" y="3914804"/>
            <a:ext cx="655844" cy="524265"/>
            <a:chOff x="1113252" y="6112956"/>
            <a:chExt cx="655844" cy="524265"/>
          </a:xfrm>
        </p:grpSpPr>
        <p:pic>
          <p:nvPicPr>
            <p:cNvPr id="5" name="グラフィックス 4">
              <a:extLst>
                <a:ext uri="{FF2B5EF4-FFF2-40B4-BE49-F238E27FC236}">
                  <a16:creationId xmlns:a16="http://schemas.microsoft.com/office/drawing/2014/main" id="{34DAA2F3-F079-118B-678E-3BCB96BE36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4771" y="6112956"/>
              <a:ext cx="314325" cy="400050"/>
            </a:xfrm>
            <a:prstGeom prst="rect">
              <a:avLst/>
            </a:prstGeom>
          </p:spPr>
        </p:pic>
        <p:pic>
          <p:nvPicPr>
            <p:cNvPr id="6" name="グラフィックス 5">
              <a:extLst>
                <a:ext uri="{FF2B5EF4-FFF2-40B4-BE49-F238E27FC236}">
                  <a16:creationId xmlns:a16="http://schemas.microsoft.com/office/drawing/2014/main" id="{37BCDF4B-7667-A110-BB51-F96E333710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3252" y="6113346"/>
              <a:ext cx="314325" cy="400050"/>
            </a:xfrm>
            <a:prstGeom prst="rect">
              <a:avLst/>
            </a:prstGeom>
          </p:spPr>
        </p:pic>
        <p:pic>
          <p:nvPicPr>
            <p:cNvPr id="4" name="グラフィックス 3">
              <a:extLst>
                <a:ext uri="{FF2B5EF4-FFF2-40B4-BE49-F238E27FC236}">
                  <a16:creationId xmlns:a16="http://schemas.microsoft.com/office/drawing/2014/main" id="{9BD2DC6C-91B1-938E-6623-B0999B952D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4295" y="6237171"/>
              <a:ext cx="314325" cy="400050"/>
            </a:xfrm>
            <a:prstGeom prst="rect">
              <a:avLst/>
            </a:prstGeom>
          </p:spPr>
        </p:pic>
      </p:grpSp>
      <p:sp>
        <p:nvSpPr>
          <p:cNvPr id="8" name="TextBox 12">
            <a:extLst>
              <a:ext uri="{FF2B5EF4-FFF2-40B4-BE49-F238E27FC236}">
                <a16:creationId xmlns:a16="http://schemas.microsoft.com/office/drawing/2014/main" id="{A2D95E41-A1F2-4139-4656-62DD6635A003}"/>
              </a:ext>
            </a:extLst>
          </p:cNvPr>
          <p:cNvSpPr txBox="1">
            <a:spLocks noChangeArrowheads="1"/>
          </p:cNvSpPr>
          <p:nvPr/>
        </p:nvSpPr>
        <p:spPr bwMode="auto">
          <a:xfrm>
            <a:off x="2503039" y="4505363"/>
            <a:ext cx="1149674"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申請者</a:t>
            </a:r>
          </a:p>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(国民・企業)</a:t>
            </a:r>
          </a:p>
        </p:txBody>
      </p:sp>
      <p:sp>
        <p:nvSpPr>
          <p:cNvPr id="11" name="TextBox 12">
            <a:extLst>
              <a:ext uri="{FF2B5EF4-FFF2-40B4-BE49-F238E27FC236}">
                <a16:creationId xmlns:a16="http://schemas.microsoft.com/office/drawing/2014/main" id="{B1919169-B567-C1D9-72BB-A90977CA8159}"/>
              </a:ext>
            </a:extLst>
          </p:cNvPr>
          <p:cNvSpPr txBox="1">
            <a:spLocks noChangeArrowheads="1"/>
          </p:cNvSpPr>
          <p:nvPr/>
        </p:nvSpPr>
        <p:spPr bwMode="auto">
          <a:xfrm>
            <a:off x="5483452" y="2345294"/>
            <a:ext cx="513281"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OCI</a:t>
            </a:r>
          </a:p>
        </p:txBody>
      </p:sp>
      <p:pic>
        <p:nvPicPr>
          <p:cNvPr id="13" name="グラフィックス 12">
            <a:extLst>
              <a:ext uri="{FF2B5EF4-FFF2-40B4-BE49-F238E27FC236}">
                <a16:creationId xmlns:a16="http://schemas.microsoft.com/office/drawing/2014/main" id="{ED24BCDB-13F9-0B55-37F6-CDB636E9444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92182" y="5149556"/>
            <a:ext cx="400050" cy="400050"/>
          </a:xfrm>
          <a:prstGeom prst="rect">
            <a:avLst/>
          </a:prstGeom>
        </p:spPr>
      </p:pic>
      <p:pic>
        <p:nvPicPr>
          <p:cNvPr id="14" name="グラフィックス 13">
            <a:extLst>
              <a:ext uri="{FF2B5EF4-FFF2-40B4-BE49-F238E27FC236}">
                <a16:creationId xmlns:a16="http://schemas.microsoft.com/office/drawing/2014/main" id="{706D8959-4566-C44D-2BAD-01D04465C6B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38287" y="3610085"/>
            <a:ext cx="409575" cy="400050"/>
          </a:xfrm>
          <a:prstGeom prst="rect">
            <a:avLst/>
          </a:prstGeom>
        </p:spPr>
      </p:pic>
      <p:pic>
        <p:nvPicPr>
          <p:cNvPr id="15" name="グラフィックス 14">
            <a:extLst>
              <a:ext uri="{FF2B5EF4-FFF2-40B4-BE49-F238E27FC236}">
                <a16:creationId xmlns:a16="http://schemas.microsoft.com/office/drawing/2014/main" id="{DBECFB7E-57C8-E8D0-9115-86B20ECB9A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38560" y="5149556"/>
            <a:ext cx="457200" cy="400050"/>
          </a:xfrm>
          <a:prstGeom prst="rect">
            <a:avLst/>
          </a:prstGeom>
        </p:spPr>
      </p:pic>
      <p:sp>
        <p:nvSpPr>
          <p:cNvPr id="16" name="TextBox 12">
            <a:extLst>
              <a:ext uri="{FF2B5EF4-FFF2-40B4-BE49-F238E27FC236}">
                <a16:creationId xmlns:a16="http://schemas.microsoft.com/office/drawing/2014/main" id="{D986DC9B-9FFF-ADF9-CDED-4AC3EC8A12A6}"/>
              </a:ext>
            </a:extLst>
          </p:cNvPr>
          <p:cNvSpPr txBox="1">
            <a:spLocks noChangeArrowheads="1"/>
          </p:cNvSpPr>
          <p:nvPr/>
        </p:nvSpPr>
        <p:spPr bwMode="auto">
          <a:xfrm>
            <a:off x="6248763" y="4153027"/>
            <a:ext cx="588623"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WAF</a:t>
            </a:r>
          </a:p>
        </p:txBody>
      </p:sp>
      <p:sp>
        <p:nvSpPr>
          <p:cNvPr id="17" name="TextBox 12">
            <a:extLst>
              <a:ext uri="{FF2B5EF4-FFF2-40B4-BE49-F238E27FC236}">
                <a16:creationId xmlns:a16="http://schemas.microsoft.com/office/drawing/2014/main" id="{B4146947-ADE6-303E-E976-1B8D54613336}"/>
              </a:ext>
            </a:extLst>
          </p:cNvPr>
          <p:cNvSpPr txBox="1">
            <a:spLocks noChangeArrowheads="1"/>
          </p:cNvSpPr>
          <p:nvPr/>
        </p:nvSpPr>
        <p:spPr bwMode="auto">
          <a:xfrm>
            <a:off x="8069843" y="5678008"/>
            <a:ext cx="644728"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APEX</a:t>
            </a:r>
          </a:p>
        </p:txBody>
      </p:sp>
      <p:sp>
        <p:nvSpPr>
          <p:cNvPr id="18" name="TextBox 12">
            <a:extLst>
              <a:ext uri="{FF2B5EF4-FFF2-40B4-BE49-F238E27FC236}">
                <a16:creationId xmlns:a16="http://schemas.microsoft.com/office/drawing/2014/main" id="{C1308783-5208-DBE7-F260-6105C50BF665}"/>
              </a:ext>
            </a:extLst>
          </p:cNvPr>
          <p:cNvSpPr txBox="1">
            <a:spLocks noChangeArrowheads="1"/>
          </p:cNvSpPr>
          <p:nvPr/>
        </p:nvSpPr>
        <p:spPr bwMode="auto">
          <a:xfrm>
            <a:off x="9986474" y="5678008"/>
            <a:ext cx="561372"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ADB</a:t>
            </a:r>
          </a:p>
        </p:txBody>
      </p:sp>
      <p:sp>
        <p:nvSpPr>
          <p:cNvPr id="25" name="Rectangle 115">
            <a:extLst>
              <a:ext uri="{FF2B5EF4-FFF2-40B4-BE49-F238E27FC236}">
                <a16:creationId xmlns:a16="http://schemas.microsoft.com/office/drawing/2014/main" id="{6774D0BA-296F-6CE9-69DA-49D44F5E8AC9}"/>
              </a:ext>
            </a:extLst>
          </p:cNvPr>
          <p:cNvSpPr/>
          <p:nvPr/>
        </p:nvSpPr>
        <p:spPr>
          <a:xfrm>
            <a:off x="5787983" y="7892741"/>
            <a:ext cx="5794766" cy="1036667"/>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Meiryo UI" panose="020B0604030504040204" pitchFamily="34" charset="-128"/>
              <a:ea typeface="Meiryo UI" panose="020B0604030504040204" pitchFamily="34" charset="-128"/>
              <a:cs typeface="Amazon Ember" panose="020B0603020204020204" pitchFamily="34" charset="0"/>
            </a:endParaRPr>
          </a:p>
        </p:txBody>
      </p:sp>
      <p:sp>
        <p:nvSpPr>
          <p:cNvPr id="26" name="TextBox 12">
            <a:extLst>
              <a:ext uri="{FF2B5EF4-FFF2-40B4-BE49-F238E27FC236}">
                <a16:creationId xmlns:a16="http://schemas.microsoft.com/office/drawing/2014/main" id="{CD5CE23E-907B-D0A9-12CC-F2CBBBE6B25B}"/>
              </a:ext>
            </a:extLst>
          </p:cNvPr>
          <p:cNvSpPr txBox="1">
            <a:spLocks noChangeArrowheads="1"/>
          </p:cNvSpPr>
          <p:nvPr/>
        </p:nvSpPr>
        <p:spPr bwMode="auto">
          <a:xfrm>
            <a:off x="5941799" y="7972198"/>
            <a:ext cx="1005403" cy="553998"/>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dirty="0">
                <a:latin typeface="Meiryo UI" panose="020B0604030504040204" pitchFamily="34" charset="-128"/>
                <a:ea typeface="Meiryo UI" panose="020B0604030504040204" pitchFamily="34" charset="-128"/>
                <a:cs typeface="Amazon Ember" panose="020B0603020204020204" pitchFamily="34" charset="0"/>
              </a:rPr>
              <a:t>連携機能</a:t>
            </a:r>
          </a:p>
          <a:p>
            <a:pP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ユーザ認証</a:t>
            </a:r>
          </a:p>
        </p:txBody>
      </p:sp>
      <p:sp>
        <p:nvSpPr>
          <p:cNvPr id="28" name="TextBox 20">
            <a:extLst>
              <a:ext uri="{FF2B5EF4-FFF2-40B4-BE49-F238E27FC236}">
                <a16:creationId xmlns:a16="http://schemas.microsoft.com/office/drawing/2014/main" id="{B0911353-15F0-6BFE-0D6A-11E6C9FAE452}"/>
              </a:ext>
            </a:extLst>
          </p:cNvPr>
          <p:cNvSpPr txBox="1">
            <a:spLocks noChangeArrowheads="1"/>
          </p:cNvSpPr>
          <p:nvPr/>
        </p:nvSpPr>
        <p:spPr bwMode="auto">
          <a:xfrm>
            <a:off x="7599625" y="7934020"/>
            <a:ext cx="423024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400" dirty="0">
                <a:latin typeface="Meiryo UI" panose="020B0604030504040204" pitchFamily="34" charset="-128"/>
                <a:ea typeface="Meiryo UI" panose="020B0604030504040204" pitchFamily="34" charset="-128"/>
                <a:cs typeface="Amazon Ember" panose="020B0603020204020204" pitchFamily="34" charset="0"/>
              </a:rPr>
              <a:t>例</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eaLnBrk="1" hangingPunct="1">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利用者認証</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ユーザ認証機能（国民向け）</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eaLnBrk="1" hangingPunct="1">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利用者認証</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ユーザ認証機能（企業ユーザ向け）利用者認証</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ユーザ認証機能（職員向け）</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p:txBody>
      </p:sp>
      <p:sp>
        <p:nvSpPr>
          <p:cNvPr id="29" name="Rectangle 134">
            <a:extLst>
              <a:ext uri="{FF2B5EF4-FFF2-40B4-BE49-F238E27FC236}">
                <a16:creationId xmlns:a16="http://schemas.microsoft.com/office/drawing/2014/main" id="{DAE25B4C-2EAD-1130-714C-1E084F4DB8B9}"/>
              </a:ext>
            </a:extLst>
          </p:cNvPr>
          <p:cNvSpPr/>
          <p:nvPr/>
        </p:nvSpPr>
        <p:spPr>
          <a:xfrm>
            <a:off x="11829871" y="4356985"/>
            <a:ext cx="2476800" cy="2310502"/>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400" dirty="0">
              <a:solidFill>
                <a:schemeClr val="tx1"/>
              </a:solidFill>
              <a:latin typeface="Meiryo UI" panose="020B0604030504040204" pitchFamily="34" charset="-128"/>
              <a:ea typeface="Meiryo UI" panose="020B0604030504040204" pitchFamily="34" charset="-128"/>
              <a:cs typeface="Amazon Ember" panose="020B0603020204020204" pitchFamily="34" charset="0"/>
            </a:endParaRPr>
          </a:p>
        </p:txBody>
      </p:sp>
      <p:sp>
        <p:nvSpPr>
          <p:cNvPr id="30" name="TextBox 20">
            <a:extLst>
              <a:ext uri="{FF2B5EF4-FFF2-40B4-BE49-F238E27FC236}">
                <a16:creationId xmlns:a16="http://schemas.microsoft.com/office/drawing/2014/main" id="{F4524925-E7FE-0F09-D4BA-CF770334FB2A}"/>
              </a:ext>
            </a:extLst>
          </p:cNvPr>
          <p:cNvSpPr txBox="1">
            <a:spLocks noChangeArrowheads="1"/>
          </p:cNvSpPr>
          <p:nvPr/>
        </p:nvSpPr>
        <p:spPr bwMode="auto">
          <a:xfrm>
            <a:off x="11884331" y="4622920"/>
            <a:ext cx="230001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ja-JP" sz="1600" dirty="0">
                <a:latin typeface="Meiryo UI" panose="020B0604030504040204" pitchFamily="34" charset="-128"/>
                <a:ea typeface="Meiryo UI" panose="020B0604030504040204" pitchFamily="34" charset="-128"/>
              </a:rPr>
              <a:t>連携</a:t>
            </a:r>
            <a:r>
              <a:rPr lang="ja-JP" altLang="en-US" sz="1600" dirty="0">
                <a:latin typeface="Meiryo UI" panose="020B0604030504040204" pitchFamily="34" charset="-128"/>
                <a:ea typeface="Meiryo UI" panose="020B0604030504040204" pitchFamily="34" charset="-128"/>
              </a:rPr>
              <a:t>機能</a:t>
            </a:r>
            <a:endParaRPr lang="en-US" altLang="ja-JP" sz="1600" dirty="0">
              <a:latin typeface="Meiryo UI" panose="020B0604030504040204" pitchFamily="34" charset="-128"/>
              <a:ea typeface="Meiryo UI" panose="020B0604030504040204" pitchFamily="34" charset="-128"/>
            </a:endParaRPr>
          </a:p>
          <a:p>
            <a:r>
              <a:rPr lang="ja-JP" altLang="en-US" sz="1400" dirty="0">
                <a:latin typeface="Meiryo UI" panose="020B0604030504040204" pitchFamily="34" charset="-128"/>
                <a:ea typeface="Meiryo UI" panose="020B0604030504040204" pitchFamily="34" charset="-128"/>
              </a:rPr>
              <a:t>ステータスを確認する必要がある他の機能</a:t>
            </a:r>
            <a:endParaRPr lang="ja-JP" sz="1200" dirty="0">
              <a:latin typeface="Meiryo UI" panose="020B0604030504040204" pitchFamily="34" charset="-128"/>
              <a:ea typeface="Meiryo UI" panose="020B0604030504040204" pitchFamily="34" charset="-128"/>
            </a:endParaRPr>
          </a:p>
        </p:txBody>
      </p:sp>
      <p:sp>
        <p:nvSpPr>
          <p:cNvPr id="31" name="TextBox 20">
            <a:extLst>
              <a:ext uri="{FF2B5EF4-FFF2-40B4-BE49-F238E27FC236}">
                <a16:creationId xmlns:a16="http://schemas.microsoft.com/office/drawing/2014/main" id="{71520157-7C0D-3D7B-CD34-CB3F13AAA106}"/>
              </a:ext>
            </a:extLst>
          </p:cNvPr>
          <p:cNvSpPr txBox="1">
            <a:spLocks noChangeArrowheads="1"/>
          </p:cNvSpPr>
          <p:nvPr/>
        </p:nvSpPr>
        <p:spPr bwMode="auto">
          <a:xfrm>
            <a:off x="11969826" y="5497936"/>
            <a:ext cx="221452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400" dirty="0">
                <a:latin typeface="Meiryo UI" panose="020B0604030504040204" pitchFamily="34" charset="-128"/>
                <a:ea typeface="Meiryo UI" panose="020B0604030504040204" pitchFamily="34" charset="-128"/>
                <a:cs typeface="Amazon Ember" panose="020B0603020204020204" pitchFamily="34" charset="0"/>
              </a:rPr>
              <a:t>例</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eaLnBrk="1" hangingPunct="1">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申請・届出</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申請・届出機能</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eaLnBrk="1" hangingPunct="1">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申請・届出</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電子決裁機能</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p:txBody>
      </p:sp>
      <p:pic>
        <p:nvPicPr>
          <p:cNvPr id="9" name="グラフィックス 8">
            <a:extLst>
              <a:ext uri="{FF2B5EF4-FFF2-40B4-BE49-F238E27FC236}">
                <a16:creationId xmlns:a16="http://schemas.microsoft.com/office/drawing/2014/main" id="{030CE997-6DCA-8F81-277F-621C58B61A9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43049" y="5149556"/>
            <a:ext cx="400050" cy="400050"/>
          </a:xfrm>
          <a:prstGeom prst="rect">
            <a:avLst/>
          </a:prstGeom>
        </p:spPr>
      </p:pic>
      <p:sp>
        <p:nvSpPr>
          <p:cNvPr id="12" name="TextBox 12">
            <a:extLst>
              <a:ext uri="{FF2B5EF4-FFF2-40B4-BE49-F238E27FC236}">
                <a16:creationId xmlns:a16="http://schemas.microsoft.com/office/drawing/2014/main" id="{FB76D1C9-9112-5B35-08DD-B2D94373382A}"/>
              </a:ext>
            </a:extLst>
          </p:cNvPr>
          <p:cNvSpPr txBox="1">
            <a:spLocks noChangeArrowheads="1"/>
          </p:cNvSpPr>
          <p:nvPr/>
        </p:nvSpPr>
        <p:spPr bwMode="auto">
          <a:xfrm>
            <a:off x="6074036" y="5570286"/>
            <a:ext cx="938077"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Load</a:t>
            </a:r>
          </a:p>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Balancer</a:t>
            </a:r>
          </a:p>
        </p:txBody>
      </p:sp>
      <p:cxnSp>
        <p:nvCxnSpPr>
          <p:cNvPr id="24" name="直線矢印コネクタ 23">
            <a:extLst>
              <a:ext uri="{FF2B5EF4-FFF2-40B4-BE49-F238E27FC236}">
                <a16:creationId xmlns:a16="http://schemas.microsoft.com/office/drawing/2014/main" id="{48E3545C-AB07-D165-7309-558FC50F2D25}"/>
              </a:ext>
            </a:extLst>
          </p:cNvPr>
          <p:cNvCxnSpPr>
            <a:cxnSpLocks/>
            <a:stCxn id="9" idx="3"/>
            <a:endCxn id="13" idx="1"/>
          </p:cNvCxnSpPr>
          <p:nvPr/>
        </p:nvCxnSpPr>
        <p:spPr>
          <a:xfrm>
            <a:off x="6743099" y="5349581"/>
            <a:ext cx="144908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直線矢印コネクタ 35">
            <a:extLst>
              <a:ext uri="{FF2B5EF4-FFF2-40B4-BE49-F238E27FC236}">
                <a16:creationId xmlns:a16="http://schemas.microsoft.com/office/drawing/2014/main" id="{1BFA13AD-10E1-F09C-1D9C-B3ABB52FB7F2}"/>
              </a:ext>
            </a:extLst>
          </p:cNvPr>
          <p:cNvCxnSpPr>
            <a:cxnSpLocks/>
            <a:stCxn id="13" idx="3"/>
            <a:endCxn id="15" idx="1"/>
          </p:cNvCxnSpPr>
          <p:nvPr/>
        </p:nvCxnSpPr>
        <p:spPr>
          <a:xfrm>
            <a:off x="8592232" y="5349581"/>
            <a:ext cx="144632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直線矢印コネクタ 44">
            <a:extLst>
              <a:ext uri="{FF2B5EF4-FFF2-40B4-BE49-F238E27FC236}">
                <a16:creationId xmlns:a16="http://schemas.microsoft.com/office/drawing/2014/main" id="{64FE3B4A-5294-0D3D-625A-8FA6C195E704}"/>
              </a:ext>
            </a:extLst>
          </p:cNvPr>
          <p:cNvCxnSpPr>
            <a:cxnSpLocks/>
            <a:stCxn id="16" idx="2"/>
            <a:endCxn id="9" idx="0"/>
          </p:cNvCxnSpPr>
          <p:nvPr/>
        </p:nvCxnSpPr>
        <p:spPr>
          <a:xfrm flipH="1">
            <a:off x="6543074" y="4460804"/>
            <a:ext cx="1" cy="6887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直線矢印コネクタ 47">
            <a:extLst>
              <a:ext uri="{FF2B5EF4-FFF2-40B4-BE49-F238E27FC236}">
                <a16:creationId xmlns:a16="http://schemas.microsoft.com/office/drawing/2014/main" id="{E3F400BA-8F68-8A5E-3BA1-9843D90CC90B}"/>
              </a:ext>
            </a:extLst>
          </p:cNvPr>
          <p:cNvCxnSpPr>
            <a:cxnSpLocks/>
            <a:stCxn id="17" idx="2"/>
          </p:cNvCxnSpPr>
          <p:nvPr/>
        </p:nvCxnSpPr>
        <p:spPr>
          <a:xfrm>
            <a:off x="8392207" y="5985785"/>
            <a:ext cx="18715" cy="19069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19" name="グループ化 18">
            <a:extLst>
              <a:ext uri="{FF2B5EF4-FFF2-40B4-BE49-F238E27FC236}">
                <a16:creationId xmlns:a16="http://schemas.microsoft.com/office/drawing/2014/main" id="{97E65EF2-FF3C-42C7-8A93-08891A026EFA}"/>
              </a:ext>
            </a:extLst>
          </p:cNvPr>
          <p:cNvGrpSpPr/>
          <p:nvPr/>
        </p:nvGrpSpPr>
        <p:grpSpPr>
          <a:xfrm>
            <a:off x="2782053" y="6430444"/>
            <a:ext cx="655844" cy="524265"/>
            <a:chOff x="1113252" y="6112956"/>
            <a:chExt cx="655844" cy="524265"/>
          </a:xfrm>
        </p:grpSpPr>
        <p:pic>
          <p:nvPicPr>
            <p:cNvPr id="20" name="グラフィックス 19">
              <a:extLst>
                <a:ext uri="{FF2B5EF4-FFF2-40B4-BE49-F238E27FC236}">
                  <a16:creationId xmlns:a16="http://schemas.microsoft.com/office/drawing/2014/main" id="{E39B0020-2E51-DAB6-4760-E18AD91802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4771" y="6112956"/>
              <a:ext cx="314325" cy="400050"/>
            </a:xfrm>
            <a:prstGeom prst="rect">
              <a:avLst/>
            </a:prstGeom>
          </p:spPr>
        </p:pic>
        <p:pic>
          <p:nvPicPr>
            <p:cNvPr id="22" name="グラフィックス 21">
              <a:extLst>
                <a:ext uri="{FF2B5EF4-FFF2-40B4-BE49-F238E27FC236}">
                  <a16:creationId xmlns:a16="http://schemas.microsoft.com/office/drawing/2014/main" id="{F2D22663-10E3-C7F8-0AC9-7331894B6F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3252" y="6113346"/>
              <a:ext cx="314325" cy="400050"/>
            </a:xfrm>
            <a:prstGeom prst="rect">
              <a:avLst/>
            </a:prstGeom>
          </p:spPr>
        </p:pic>
        <p:pic>
          <p:nvPicPr>
            <p:cNvPr id="23" name="グラフィックス 22">
              <a:extLst>
                <a:ext uri="{FF2B5EF4-FFF2-40B4-BE49-F238E27FC236}">
                  <a16:creationId xmlns:a16="http://schemas.microsoft.com/office/drawing/2014/main" id="{FD7503B1-93C7-93AF-2FD1-951DAD54C5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4295" y="6237171"/>
              <a:ext cx="314325" cy="400050"/>
            </a:xfrm>
            <a:prstGeom prst="rect">
              <a:avLst/>
            </a:prstGeom>
          </p:spPr>
        </p:pic>
      </p:grpSp>
      <p:sp>
        <p:nvSpPr>
          <p:cNvPr id="27" name="TextBox 12">
            <a:extLst>
              <a:ext uri="{FF2B5EF4-FFF2-40B4-BE49-F238E27FC236}">
                <a16:creationId xmlns:a16="http://schemas.microsoft.com/office/drawing/2014/main" id="{5C48FFB9-6668-D21E-E5C7-5BA538CA02F1}"/>
              </a:ext>
            </a:extLst>
          </p:cNvPr>
          <p:cNvSpPr txBox="1">
            <a:spLocks noChangeArrowheads="1"/>
          </p:cNvSpPr>
          <p:nvPr/>
        </p:nvSpPr>
        <p:spPr bwMode="auto">
          <a:xfrm>
            <a:off x="2561644" y="7021003"/>
            <a:ext cx="1096662" cy="523220"/>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管理者</a:t>
            </a:r>
          </a:p>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(職員)</a:t>
            </a:r>
          </a:p>
        </p:txBody>
      </p:sp>
      <p:cxnSp>
        <p:nvCxnSpPr>
          <p:cNvPr id="35" name="カギ線コネクタ 34">
            <a:extLst>
              <a:ext uri="{FF2B5EF4-FFF2-40B4-BE49-F238E27FC236}">
                <a16:creationId xmlns:a16="http://schemas.microsoft.com/office/drawing/2014/main" id="{84E76C06-D0AA-FD7A-3018-D54E3D18D657}"/>
              </a:ext>
            </a:extLst>
          </p:cNvPr>
          <p:cNvCxnSpPr>
            <a:stCxn id="5" idx="3"/>
            <a:endCxn id="9" idx="1"/>
          </p:cNvCxnSpPr>
          <p:nvPr/>
        </p:nvCxnSpPr>
        <p:spPr>
          <a:xfrm>
            <a:off x="3419396" y="4114829"/>
            <a:ext cx="2923653" cy="1234752"/>
          </a:xfrm>
          <a:prstGeom prst="bentConnector3">
            <a:avLst>
              <a:gd name="adj1" fmla="val 33509"/>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カギ線コネクタ 38">
            <a:extLst>
              <a:ext uri="{FF2B5EF4-FFF2-40B4-BE49-F238E27FC236}">
                <a16:creationId xmlns:a16="http://schemas.microsoft.com/office/drawing/2014/main" id="{11B0E6ED-F3EF-74BD-C8C9-C3C2BFE6FC5A}"/>
              </a:ext>
            </a:extLst>
          </p:cNvPr>
          <p:cNvCxnSpPr>
            <a:cxnSpLocks/>
            <a:stCxn id="20" idx="3"/>
            <a:endCxn id="9" idx="1"/>
          </p:cNvCxnSpPr>
          <p:nvPr/>
        </p:nvCxnSpPr>
        <p:spPr>
          <a:xfrm flipV="1">
            <a:off x="3437897" y="5349581"/>
            <a:ext cx="2905152" cy="1280888"/>
          </a:xfrm>
          <a:prstGeom prst="bentConnector3">
            <a:avLst>
              <a:gd name="adj1" fmla="val 3283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6">
            <a:extLst>
              <a:ext uri="{FF2B5EF4-FFF2-40B4-BE49-F238E27FC236}">
                <a16:creationId xmlns:a16="http://schemas.microsoft.com/office/drawing/2014/main" id="{2D8246BE-2E90-5314-FD87-5007970B6099}"/>
              </a:ext>
            </a:extLst>
          </p:cNvPr>
          <p:cNvCxnSpPr>
            <a:cxnSpLocks/>
          </p:cNvCxnSpPr>
          <p:nvPr/>
        </p:nvCxnSpPr>
        <p:spPr>
          <a:xfrm rot="5400000" flipH="1" flipV="1">
            <a:off x="9832453" y="3185094"/>
            <a:ext cx="524216" cy="3404709"/>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41" name="直線矢印コネクタ 21">
            <a:extLst>
              <a:ext uri="{FF2B5EF4-FFF2-40B4-BE49-F238E27FC236}">
                <a16:creationId xmlns:a16="http://schemas.microsoft.com/office/drawing/2014/main" id="{1542C2FD-31DE-D2D3-AB8B-3E76A454D066}"/>
              </a:ext>
            </a:extLst>
          </p:cNvPr>
          <p:cNvCxnSpPr>
            <a:cxnSpLocks/>
          </p:cNvCxnSpPr>
          <p:nvPr/>
        </p:nvCxnSpPr>
        <p:spPr>
          <a:xfrm>
            <a:off x="10267160" y="4640967"/>
            <a:ext cx="0" cy="487950"/>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13553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2673991-03FC-BF42-D552-54E33687333D}"/>
              </a:ext>
            </a:extLst>
          </p:cNvPr>
          <p:cNvSpPr>
            <a:spLocks noGrp="1"/>
          </p:cNvSpPr>
          <p:nvPr>
            <p:ph type="title"/>
          </p:nvPr>
        </p:nvSpPr>
        <p:spPr/>
        <p:txBody>
          <a:bodyPr>
            <a:normAutofit fontScale="90000"/>
          </a:bodyPr>
          <a:lstStyle/>
          <a:p>
            <a:r>
              <a:rPr kumimoji="1" lang="en-US" altLang="ja-JP" dirty="0">
                <a:latin typeface="Meiryo UI" panose="020B0604030504040204" pitchFamily="34" charset="-128"/>
                <a:ea typeface="Meiryo UI" panose="020B0604030504040204" pitchFamily="34" charset="-128"/>
              </a:rPr>
              <a:t>8</a:t>
            </a:r>
            <a:r>
              <a:rPr kumimoji="1" lang="en-US" altLang="ja-JP" dirty="0"/>
              <a:t>-1-2-3. </a:t>
            </a:r>
            <a:r>
              <a:rPr kumimoji="1" lang="ja-JP" altLang="en-US" dirty="0">
                <a:latin typeface="Meiryo UI" panose="020B0604030504040204" pitchFamily="34" charset="-128"/>
                <a:ea typeface="Meiryo UI" panose="020B0604030504040204" pitchFamily="34" charset="-128"/>
              </a:rPr>
              <a:t>申請・届出</a:t>
            </a:r>
            <a:r>
              <a:rPr kumimoji="1" lang="en-US" altLang="ja-JP" dirty="0">
                <a:latin typeface="Meiryo UI" panose="020B0604030504040204" pitchFamily="34" charset="-128"/>
                <a:ea typeface="Meiryo UI" panose="020B0604030504040204" pitchFamily="34" charset="-128"/>
              </a:rPr>
              <a:t>_</a:t>
            </a:r>
            <a:r>
              <a:rPr kumimoji="1" lang="ja-JP" altLang="en-US" dirty="0"/>
              <a:t>ステータス管理機能（パターン</a:t>
            </a:r>
            <a:r>
              <a:rPr kumimoji="1" lang="en-US" altLang="ja-JP" dirty="0"/>
              <a:t>2 </a:t>
            </a:r>
            <a:r>
              <a:rPr kumimoji="1" lang="ja-JP" altLang="en-US" dirty="0"/>
              <a:t>サーバレス利用）</a:t>
            </a:r>
          </a:p>
        </p:txBody>
      </p:sp>
      <p:sp>
        <p:nvSpPr>
          <p:cNvPr id="21" name="正方形/長方形 20">
            <a:extLst>
              <a:ext uri="{FF2B5EF4-FFF2-40B4-BE49-F238E27FC236}">
                <a16:creationId xmlns:a16="http://schemas.microsoft.com/office/drawing/2014/main" id="{37BB3E0B-DD56-C21F-F0D3-865600537583}"/>
              </a:ext>
            </a:extLst>
          </p:cNvPr>
          <p:cNvSpPr/>
          <p:nvPr/>
        </p:nvSpPr>
        <p:spPr>
          <a:xfrm>
            <a:off x="4976363" y="2232334"/>
            <a:ext cx="9483915" cy="6985843"/>
          </a:xfrm>
          <a:prstGeom prst="rect">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34" charset="-128"/>
              <a:ea typeface="Meiryo UI" panose="020B0604030504040204" pitchFamily="34" charset="-128"/>
            </a:endParaRPr>
          </a:p>
        </p:txBody>
      </p:sp>
      <p:sp>
        <p:nvSpPr>
          <p:cNvPr id="22" name="正方形/長方形 21">
            <a:extLst>
              <a:ext uri="{FF2B5EF4-FFF2-40B4-BE49-F238E27FC236}">
                <a16:creationId xmlns:a16="http://schemas.microsoft.com/office/drawing/2014/main" id="{7E9FD01A-0DEE-956F-F07C-F2CEC5762636}"/>
              </a:ext>
            </a:extLst>
          </p:cNvPr>
          <p:cNvSpPr/>
          <p:nvPr/>
        </p:nvSpPr>
        <p:spPr>
          <a:xfrm>
            <a:off x="5740092" y="2960848"/>
            <a:ext cx="5842657" cy="4511143"/>
          </a:xfrm>
          <a:prstGeom prst="rect">
            <a:avLst/>
          </a:prstGeom>
          <a:solidFill>
            <a:srgbClr val="45DAFF">
              <a:alpha val="30196"/>
            </a:srgbClr>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kumimoji="1" lang="ja-JP" altLang="en-US" sz="1600" dirty="0">
                <a:solidFill>
                  <a:schemeClr val="tx1"/>
                </a:solidFill>
                <a:latin typeface="Meiryo UI" panose="020B0604030504040204" pitchFamily="34" charset="-128"/>
                <a:ea typeface="Meiryo UI" panose="020B0604030504040204" pitchFamily="34" charset="-128"/>
              </a:rPr>
              <a:t>申請・届出</a:t>
            </a:r>
            <a:r>
              <a:rPr kumimoji="1" lang="en-US" altLang="ja-JP" sz="1600" dirty="0">
                <a:solidFill>
                  <a:schemeClr val="tx1"/>
                </a:solidFill>
                <a:latin typeface="Meiryo UI" panose="020B0604030504040204" pitchFamily="34" charset="-128"/>
                <a:ea typeface="Meiryo UI" panose="020B0604030504040204" pitchFamily="34" charset="-128"/>
              </a:rPr>
              <a:t>_</a:t>
            </a:r>
            <a:r>
              <a:rPr kumimoji="1" lang="ja-JP" altLang="en-US" sz="1600" dirty="0">
                <a:solidFill>
                  <a:schemeClr val="tx1"/>
                </a:solidFill>
                <a:latin typeface="Meiryo UI" panose="020B0604030504040204" pitchFamily="34" charset="-128"/>
                <a:ea typeface="Meiryo UI" panose="020B0604030504040204" pitchFamily="34" charset="-128"/>
              </a:rPr>
              <a:t>ステータス管理機能</a:t>
            </a:r>
            <a:endParaRPr kumimoji="1" lang="en-US" altLang="ja-JP" sz="1600" dirty="0">
              <a:solidFill>
                <a:schemeClr val="tx1"/>
              </a:solidFill>
              <a:latin typeface="Meiryo UI" panose="020B0604030504040204" pitchFamily="34" charset="-128"/>
              <a:ea typeface="Meiryo UI" panose="020B0604030504040204" pitchFamily="34" charset="-128"/>
            </a:endParaRPr>
          </a:p>
        </p:txBody>
      </p:sp>
      <p:pic>
        <p:nvPicPr>
          <p:cNvPr id="23" name="OTag">
            <a:extLst>
              <a:ext uri="{FF2B5EF4-FFF2-40B4-BE49-F238E27FC236}">
                <a16:creationId xmlns:a16="http://schemas.microsoft.com/office/drawing/2014/main" id="{89740D71-27B8-8BF3-9A6F-57A2B71CC2F4}"/>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76363" y="2232334"/>
            <a:ext cx="502920" cy="502920"/>
          </a:xfrm>
          <a:prstGeom prst="rect">
            <a:avLst/>
          </a:prstGeom>
        </p:spPr>
      </p:pic>
      <p:sp>
        <p:nvSpPr>
          <p:cNvPr id="41" name="TextBox 12">
            <a:extLst>
              <a:ext uri="{FF2B5EF4-FFF2-40B4-BE49-F238E27FC236}">
                <a16:creationId xmlns:a16="http://schemas.microsoft.com/office/drawing/2014/main" id="{29CFF6CD-FA2F-4A3C-4F02-142DBBDBD91D}"/>
              </a:ext>
            </a:extLst>
          </p:cNvPr>
          <p:cNvSpPr txBox="1">
            <a:spLocks noChangeArrowheads="1"/>
          </p:cNvSpPr>
          <p:nvPr/>
        </p:nvSpPr>
        <p:spPr bwMode="auto">
          <a:xfrm>
            <a:off x="5483452" y="2345294"/>
            <a:ext cx="513281"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OCI</a:t>
            </a:r>
          </a:p>
        </p:txBody>
      </p:sp>
      <p:pic>
        <p:nvPicPr>
          <p:cNvPr id="42" name="グラフィックス 41">
            <a:extLst>
              <a:ext uri="{FF2B5EF4-FFF2-40B4-BE49-F238E27FC236}">
                <a16:creationId xmlns:a16="http://schemas.microsoft.com/office/drawing/2014/main" id="{4574FB4A-4111-627E-B477-AD68968DF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38287" y="3610085"/>
            <a:ext cx="409575" cy="400050"/>
          </a:xfrm>
          <a:prstGeom prst="rect">
            <a:avLst/>
          </a:prstGeom>
        </p:spPr>
      </p:pic>
      <p:pic>
        <p:nvPicPr>
          <p:cNvPr id="43" name="グラフィックス 42">
            <a:extLst>
              <a:ext uri="{FF2B5EF4-FFF2-40B4-BE49-F238E27FC236}">
                <a16:creationId xmlns:a16="http://schemas.microsoft.com/office/drawing/2014/main" id="{3C7FE55E-5611-A8B2-5ED0-9C16A9D1FF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38560" y="5149556"/>
            <a:ext cx="457200" cy="400050"/>
          </a:xfrm>
          <a:prstGeom prst="rect">
            <a:avLst/>
          </a:prstGeom>
        </p:spPr>
      </p:pic>
      <p:sp>
        <p:nvSpPr>
          <p:cNvPr id="44" name="TextBox 12">
            <a:extLst>
              <a:ext uri="{FF2B5EF4-FFF2-40B4-BE49-F238E27FC236}">
                <a16:creationId xmlns:a16="http://schemas.microsoft.com/office/drawing/2014/main" id="{7CC2DD63-37FC-BECC-E7D5-725A2CC2855D}"/>
              </a:ext>
            </a:extLst>
          </p:cNvPr>
          <p:cNvSpPr txBox="1">
            <a:spLocks noChangeArrowheads="1"/>
          </p:cNvSpPr>
          <p:nvPr/>
        </p:nvSpPr>
        <p:spPr bwMode="auto">
          <a:xfrm>
            <a:off x="6248763" y="4153027"/>
            <a:ext cx="588623"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WAF</a:t>
            </a:r>
          </a:p>
        </p:txBody>
      </p:sp>
      <p:sp>
        <p:nvSpPr>
          <p:cNvPr id="45" name="TextBox 12">
            <a:extLst>
              <a:ext uri="{FF2B5EF4-FFF2-40B4-BE49-F238E27FC236}">
                <a16:creationId xmlns:a16="http://schemas.microsoft.com/office/drawing/2014/main" id="{A108B334-BA52-ED7D-BCE4-521DE838D858}"/>
              </a:ext>
            </a:extLst>
          </p:cNvPr>
          <p:cNvSpPr txBox="1">
            <a:spLocks noChangeArrowheads="1"/>
          </p:cNvSpPr>
          <p:nvPr/>
        </p:nvSpPr>
        <p:spPr bwMode="auto">
          <a:xfrm>
            <a:off x="9986474" y="5678008"/>
            <a:ext cx="561372"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ADB</a:t>
            </a:r>
          </a:p>
        </p:txBody>
      </p:sp>
      <p:sp>
        <p:nvSpPr>
          <p:cNvPr id="46" name="Rectangle 115">
            <a:extLst>
              <a:ext uri="{FF2B5EF4-FFF2-40B4-BE49-F238E27FC236}">
                <a16:creationId xmlns:a16="http://schemas.microsoft.com/office/drawing/2014/main" id="{580367EB-EA2A-C51A-19DB-F868E4C67795}"/>
              </a:ext>
            </a:extLst>
          </p:cNvPr>
          <p:cNvSpPr/>
          <p:nvPr/>
        </p:nvSpPr>
        <p:spPr>
          <a:xfrm>
            <a:off x="5787983" y="7892741"/>
            <a:ext cx="5794766" cy="1036667"/>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200" dirty="0">
              <a:solidFill>
                <a:schemeClr val="tx1"/>
              </a:solidFill>
              <a:latin typeface="Meiryo UI" panose="020B0604030504040204" pitchFamily="34" charset="-128"/>
              <a:ea typeface="Meiryo UI" panose="020B0604030504040204" pitchFamily="34" charset="-128"/>
              <a:cs typeface="Amazon Ember" panose="020B0603020204020204" pitchFamily="34" charset="0"/>
            </a:endParaRPr>
          </a:p>
        </p:txBody>
      </p:sp>
      <p:sp>
        <p:nvSpPr>
          <p:cNvPr id="47" name="TextBox 12">
            <a:extLst>
              <a:ext uri="{FF2B5EF4-FFF2-40B4-BE49-F238E27FC236}">
                <a16:creationId xmlns:a16="http://schemas.microsoft.com/office/drawing/2014/main" id="{4FA02896-8D4D-7934-7D89-880EB2CC39A2}"/>
              </a:ext>
            </a:extLst>
          </p:cNvPr>
          <p:cNvSpPr txBox="1">
            <a:spLocks noChangeArrowheads="1"/>
          </p:cNvSpPr>
          <p:nvPr/>
        </p:nvSpPr>
        <p:spPr bwMode="auto">
          <a:xfrm>
            <a:off x="5941799" y="7972198"/>
            <a:ext cx="1005403" cy="553998"/>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dirty="0">
                <a:latin typeface="Meiryo UI" panose="020B0604030504040204" pitchFamily="34" charset="-128"/>
                <a:ea typeface="Meiryo UI" panose="020B0604030504040204" pitchFamily="34" charset="-128"/>
                <a:cs typeface="Amazon Ember" panose="020B0603020204020204" pitchFamily="34" charset="0"/>
              </a:rPr>
              <a:t>連携機能</a:t>
            </a:r>
          </a:p>
          <a:p>
            <a:pP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ユーザ認証</a:t>
            </a:r>
          </a:p>
        </p:txBody>
      </p:sp>
      <p:sp>
        <p:nvSpPr>
          <p:cNvPr id="48" name="TextBox 20">
            <a:extLst>
              <a:ext uri="{FF2B5EF4-FFF2-40B4-BE49-F238E27FC236}">
                <a16:creationId xmlns:a16="http://schemas.microsoft.com/office/drawing/2014/main" id="{9F3438F0-5491-EF65-3C6E-E390C98FD3C0}"/>
              </a:ext>
            </a:extLst>
          </p:cNvPr>
          <p:cNvSpPr txBox="1">
            <a:spLocks noChangeArrowheads="1"/>
          </p:cNvSpPr>
          <p:nvPr/>
        </p:nvSpPr>
        <p:spPr bwMode="auto">
          <a:xfrm>
            <a:off x="7599625" y="7934020"/>
            <a:ext cx="41972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400" dirty="0">
                <a:latin typeface="Meiryo UI" panose="020B0604030504040204" pitchFamily="34" charset="-128"/>
                <a:ea typeface="Meiryo UI" panose="020B0604030504040204" pitchFamily="34" charset="-128"/>
                <a:cs typeface="Amazon Ember" panose="020B0603020204020204" pitchFamily="34" charset="0"/>
              </a:rPr>
              <a:t>例</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eaLnBrk="1" hangingPunct="1">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利用者認証</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ユーザ認証機能（国民向け）</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eaLnBrk="1" hangingPunct="1">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利用者認証</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ユーザ認証機能（企業ユーザ向け）利用者認証</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ユーザ認証機能（職員向け）</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p:txBody>
      </p:sp>
      <p:pic>
        <p:nvPicPr>
          <p:cNvPr id="52" name="グラフィックス 51">
            <a:extLst>
              <a:ext uri="{FF2B5EF4-FFF2-40B4-BE49-F238E27FC236}">
                <a16:creationId xmlns:a16="http://schemas.microsoft.com/office/drawing/2014/main" id="{F810946E-713C-F18E-4D98-3FCEE013E78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43049" y="5149556"/>
            <a:ext cx="400050" cy="400050"/>
          </a:xfrm>
          <a:prstGeom prst="rect">
            <a:avLst/>
          </a:prstGeom>
        </p:spPr>
      </p:pic>
      <p:sp>
        <p:nvSpPr>
          <p:cNvPr id="53" name="TextBox 12">
            <a:extLst>
              <a:ext uri="{FF2B5EF4-FFF2-40B4-BE49-F238E27FC236}">
                <a16:creationId xmlns:a16="http://schemas.microsoft.com/office/drawing/2014/main" id="{EE3107F6-DD0F-9F3D-4F7C-C9FB4B5F14E6}"/>
              </a:ext>
            </a:extLst>
          </p:cNvPr>
          <p:cNvSpPr txBox="1">
            <a:spLocks noChangeArrowheads="1"/>
          </p:cNvSpPr>
          <p:nvPr/>
        </p:nvSpPr>
        <p:spPr bwMode="auto">
          <a:xfrm>
            <a:off x="6074036" y="5570286"/>
            <a:ext cx="938077"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Load</a:t>
            </a:r>
          </a:p>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Balancer</a:t>
            </a:r>
          </a:p>
        </p:txBody>
      </p:sp>
      <p:cxnSp>
        <p:nvCxnSpPr>
          <p:cNvPr id="56" name="直線矢印コネクタ 55">
            <a:extLst>
              <a:ext uri="{FF2B5EF4-FFF2-40B4-BE49-F238E27FC236}">
                <a16:creationId xmlns:a16="http://schemas.microsoft.com/office/drawing/2014/main" id="{3A842253-AC4F-EF2E-8AED-E78CB9B65C0E}"/>
              </a:ext>
            </a:extLst>
          </p:cNvPr>
          <p:cNvCxnSpPr>
            <a:cxnSpLocks/>
            <a:stCxn id="44" idx="2"/>
            <a:endCxn id="52" idx="0"/>
          </p:cNvCxnSpPr>
          <p:nvPr/>
        </p:nvCxnSpPr>
        <p:spPr>
          <a:xfrm flipH="1">
            <a:off x="6543074" y="4460804"/>
            <a:ext cx="1" cy="6887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57" name="グラフィックス 56">
            <a:extLst>
              <a:ext uri="{FF2B5EF4-FFF2-40B4-BE49-F238E27FC236}">
                <a16:creationId xmlns:a16="http://schemas.microsoft.com/office/drawing/2014/main" id="{B29FC5C6-106C-9886-41F5-A551DA193D5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03766" y="3923002"/>
            <a:ext cx="381000" cy="381000"/>
          </a:xfrm>
          <a:prstGeom prst="rect">
            <a:avLst/>
          </a:prstGeom>
        </p:spPr>
      </p:pic>
      <p:sp>
        <p:nvSpPr>
          <p:cNvPr id="58" name="TextBox 12">
            <a:extLst>
              <a:ext uri="{FF2B5EF4-FFF2-40B4-BE49-F238E27FC236}">
                <a16:creationId xmlns:a16="http://schemas.microsoft.com/office/drawing/2014/main" id="{10176F2B-1D96-61BF-895F-5B1F8D7FE52C}"/>
              </a:ext>
            </a:extLst>
          </p:cNvPr>
          <p:cNvSpPr txBox="1">
            <a:spLocks noChangeArrowheads="1"/>
          </p:cNvSpPr>
          <p:nvPr/>
        </p:nvSpPr>
        <p:spPr bwMode="auto">
          <a:xfrm>
            <a:off x="7580345" y="4322747"/>
            <a:ext cx="1027845"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Container</a:t>
            </a:r>
          </a:p>
        </p:txBody>
      </p:sp>
      <p:cxnSp>
        <p:nvCxnSpPr>
          <p:cNvPr id="59" name="直線矢印コネクタ 23">
            <a:extLst>
              <a:ext uri="{FF2B5EF4-FFF2-40B4-BE49-F238E27FC236}">
                <a16:creationId xmlns:a16="http://schemas.microsoft.com/office/drawing/2014/main" id="{1944FF06-B29C-3135-E3DC-480205E141F4}"/>
              </a:ext>
            </a:extLst>
          </p:cNvPr>
          <p:cNvCxnSpPr>
            <a:cxnSpLocks/>
            <a:stCxn id="52" idx="3"/>
            <a:endCxn id="57" idx="1"/>
          </p:cNvCxnSpPr>
          <p:nvPr/>
        </p:nvCxnSpPr>
        <p:spPr>
          <a:xfrm flipV="1">
            <a:off x="6743099" y="4113502"/>
            <a:ext cx="1160667" cy="1236079"/>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60" name="直線矢印コネクタ 23">
            <a:extLst>
              <a:ext uri="{FF2B5EF4-FFF2-40B4-BE49-F238E27FC236}">
                <a16:creationId xmlns:a16="http://schemas.microsoft.com/office/drawing/2014/main" id="{843A88B6-A255-8831-5D28-AECC7EFC024F}"/>
              </a:ext>
            </a:extLst>
          </p:cNvPr>
          <p:cNvCxnSpPr>
            <a:cxnSpLocks/>
            <a:stCxn id="57" idx="3"/>
            <a:endCxn id="43" idx="1"/>
          </p:cNvCxnSpPr>
          <p:nvPr/>
        </p:nvCxnSpPr>
        <p:spPr>
          <a:xfrm>
            <a:off x="8284766" y="4113502"/>
            <a:ext cx="1753794" cy="1236079"/>
          </a:xfrm>
          <a:prstGeom prst="bentConnector3">
            <a:avLst>
              <a:gd name="adj1" fmla="val 88047"/>
            </a:avLst>
          </a:prstGeom>
          <a:ln>
            <a:tailEnd type="triangle"/>
          </a:ln>
        </p:spPr>
        <p:style>
          <a:lnRef idx="1">
            <a:schemeClr val="dk1"/>
          </a:lnRef>
          <a:fillRef idx="0">
            <a:schemeClr val="dk1"/>
          </a:fillRef>
          <a:effectRef idx="0">
            <a:schemeClr val="dk1"/>
          </a:effectRef>
          <a:fontRef idx="minor">
            <a:schemeClr val="tx1"/>
          </a:fontRef>
        </p:style>
      </p:cxnSp>
      <p:pic>
        <p:nvPicPr>
          <p:cNvPr id="61" name="グラフィックス 60">
            <a:extLst>
              <a:ext uri="{FF2B5EF4-FFF2-40B4-BE49-F238E27FC236}">
                <a16:creationId xmlns:a16="http://schemas.microsoft.com/office/drawing/2014/main" id="{A1ACAF4C-0774-D413-AE84-5C4007DD2C6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43032" y="6387965"/>
            <a:ext cx="400050" cy="409575"/>
          </a:xfrm>
          <a:prstGeom prst="rect">
            <a:avLst/>
          </a:prstGeom>
        </p:spPr>
      </p:pic>
      <p:sp>
        <p:nvSpPr>
          <p:cNvPr id="62" name="TextBox 12">
            <a:extLst>
              <a:ext uri="{FF2B5EF4-FFF2-40B4-BE49-F238E27FC236}">
                <a16:creationId xmlns:a16="http://schemas.microsoft.com/office/drawing/2014/main" id="{F300AD0F-58CC-0262-9BAB-167C152C9DD4}"/>
              </a:ext>
            </a:extLst>
          </p:cNvPr>
          <p:cNvSpPr txBox="1">
            <a:spLocks noChangeArrowheads="1"/>
          </p:cNvSpPr>
          <p:nvPr/>
        </p:nvSpPr>
        <p:spPr bwMode="auto">
          <a:xfrm>
            <a:off x="8170011" y="6872243"/>
            <a:ext cx="946092"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API</a:t>
            </a:r>
            <a:br>
              <a:rPr lang="en-US" altLang="en-US" sz="1400" dirty="0">
                <a:latin typeface="Meiryo UI" panose="020B0604030504040204" pitchFamily="34" charset="-128"/>
                <a:ea typeface="Meiryo UI" panose="020B0604030504040204" pitchFamily="34" charset="-128"/>
                <a:cs typeface="Amazon Ember" panose="020B0603020204020204" pitchFamily="34" charset="0"/>
              </a:rPr>
            </a:br>
            <a:r>
              <a:rPr lang="en-US" altLang="en-US" sz="1400" dirty="0">
                <a:latin typeface="Meiryo UI" panose="020B0604030504040204" pitchFamily="34" charset="-128"/>
                <a:ea typeface="Meiryo UI" panose="020B0604030504040204" pitchFamily="34" charset="-128"/>
                <a:cs typeface="Amazon Ember" panose="020B0603020204020204" pitchFamily="34" charset="0"/>
              </a:rPr>
              <a:t>Gateway</a:t>
            </a:r>
          </a:p>
        </p:txBody>
      </p:sp>
      <p:pic>
        <p:nvPicPr>
          <p:cNvPr id="63" name="グラフィックス 62">
            <a:extLst>
              <a:ext uri="{FF2B5EF4-FFF2-40B4-BE49-F238E27FC236}">
                <a16:creationId xmlns:a16="http://schemas.microsoft.com/office/drawing/2014/main" id="{4312116D-E6D7-B1BE-3674-87F1C3535C7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227902" y="6392727"/>
            <a:ext cx="400050" cy="400050"/>
          </a:xfrm>
          <a:prstGeom prst="rect">
            <a:avLst/>
          </a:prstGeom>
        </p:spPr>
      </p:pic>
      <p:sp>
        <p:nvSpPr>
          <p:cNvPr id="64" name="TextBox 12">
            <a:extLst>
              <a:ext uri="{FF2B5EF4-FFF2-40B4-BE49-F238E27FC236}">
                <a16:creationId xmlns:a16="http://schemas.microsoft.com/office/drawing/2014/main" id="{CAE4AC22-BC6E-A84F-9635-3EE771289BBF}"/>
              </a:ext>
            </a:extLst>
          </p:cNvPr>
          <p:cNvSpPr txBox="1">
            <a:spLocks noChangeArrowheads="1"/>
          </p:cNvSpPr>
          <p:nvPr/>
        </p:nvSpPr>
        <p:spPr bwMode="auto">
          <a:xfrm>
            <a:off x="8918009" y="6872243"/>
            <a:ext cx="1019831" cy="307777"/>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Functions</a:t>
            </a:r>
          </a:p>
        </p:txBody>
      </p:sp>
      <p:cxnSp>
        <p:nvCxnSpPr>
          <p:cNvPr id="65" name="直線矢印コネクタ 23">
            <a:extLst>
              <a:ext uri="{FF2B5EF4-FFF2-40B4-BE49-F238E27FC236}">
                <a16:creationId xmlns:a16="http://schemas.microsoft.com/office/drawing/2014/main" id="{F5B46D06-C9DF-9350-5F9B-D4095277097F}"/>
              </a:ext>
            </a:extLst>
          </p:cNvPr>
          <p:cNvCxnSpPr>
            <a:cxnSpLocks/>
            <a:stCxn id="52" idx="3"/>
            <a:endCxn id="61" idx="1"/>
          </p:cNvCxnSpPr>
          <p:nvPr/>
        </p:nvCxnSpPr>
        <p:spPr>
          <a:xfrm>
            <a:off x="6743099" y="5349581"/>
            <a:ext cx="1699933" cy="1243172"/>
          </a:xfrm>
          <a:prstGeom prst="bentConnector3">
            <a:avLst>
              <a:gd name="adj1" fmla="val 34008"/>
            </a:avLst>
          </a:prstGeom>
          <a:ln>
            <a:tailEnd type="triangle"/>
          </a:ln>
        </p:spPr>
        <p:style>
          <a:lnRef idx="1">
            <a:schemeClr val="dk1"/>
          </a:lnRef>
          <a:fillRef idx="0">
            <a:schemeClr val="dk1"/>
          </a:fillRef>
          <a:effectRef idx="0">
            <a:schemeClr val="dk1"/>
          </a:effectRef>
          <a:fontRef idx="minor">
            <a:schemeClr val="tx1"/>
          </a:fontRef>
        </p:style>
      </p:cxnSp>
      <p:cxnSp>
        <p:nvCxnSpPr>
          <p:cNvPr id="66" name="直線矢印コネクタ 65">
            <a:extLst>
              <a:ext uri="{FF2B5EF4-FFF2-40B4-BE49-F238E27FC236}">
                <a16:creationId xmlns:a16="http://schemas.microsoft.com/office/drawing/2014/main" id="{6D4D69A9-B98A-C9B7-88E5-45E52A434D6C}"/>
              </a:ext>
            </a:extLst>
          </p:cNvPr>
          <p:cNvCxnSpPr>
            <a:cxnSpLocks/>
          </p:cNvCxnSpPr>
          <p:nvPr/>
        </p:nvCxnSpPr>
        <p:spPr>
          <a:xfrm flipH="1">
            <a:off x="7988760" y="4630524"/>
            <a:ext cx="1" cy="32622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直線矢印コネクタ 66">
            <a:extLst>
              <a:ext uri="{FF2B5EF4-FFF2-40B4-BE49-F238E27FC236}">
                <a16:creationId xmlns:a16="http://schemas.microsoft.com/office/drawing/2014/main" id="{3DF03592-6AA3-7E3F-C364-B9B9EDB90336}"/>
              </a:ext>
            </a:extLst>
          </p:cNvPr>
          <p:cNvCxnSpPr>
            <a:cxnSpLocks/>
            <a:stCxn id="62" idx="2"/>
          </p:cNvCxnSpPr>
          <p:nvPr/>
        </p:nvCxnSpPr>
        <p:spPr>
          <a:xfrm flipH="1">
            <a:off x="8608190" y="7395463"/>
            <a:ext cx="0" cy="4972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8" name="直線矢印コネクタ 67">
            <a:extLst>
              <a:ext uri="{FF2B5EF4-FFF2-40B4-BE49-F238E27FC236}">
                <a16:creationId xmlns:a16="http://schemas.microsoft.com/office/drawing/2014/main" id="{5918A1F1-89B4-FB92-1DBF-2D2AAD623CD6}"/>
              </a:ext>
            </a:extLst>
          </p:cNvPr>
          <p:cNvCxnSpPr>
            <a:cxnSpLocks/>
            <a:stCxn id="61" idx="3"/>
            <a:endCxn id="63" idx="1"/>
          </p:cNvCxnSpPr>
          <p:nvPr/>
        </p:nvCxnSpPr>
        <p:spPr>
          <a:xfrm flipV="1">
            <a:off x="8843082" y="6592752"/>
            <a:ext cx="384820"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直線矢印コネクタ 23">
            <a:extLst>
              <a:ext uri="{FF2B5EF4-FFF2-40B4-BE49-F238E27FC236}">
                <a16:creationId xmlns:a16="http://schemas.microsoft.com/office/drawing/2014/main" id="{724DCD5E-23C8-581B-92C5-2CEC531EA18C}"/>
              </a:ext>
            </a:extLst>
          </p:cNvPr>
          <p:cNvCxnSpPr>
            <a:cxnSpLocks/>
            <a:stCxn id="63" idx="3"/>
            <a:endCxn id="43" idx="1"/>
          </p:cNvCxnSpPr>
          <p:nvPr/>
        </p:nvCxnSpPr>
        <p:spPr>
          <a:xfrm flipV="1">
            <a:off x="9627952" y="5349581"/>
            <a:ext cx="410608" cy="1243171"/>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3" name="直線矢印コネクタ 12">
            <a:extLst>
              <a:ext uri="{FF2B5EF4-FFF2-40B4-BE49-F238E27FC236}">
                <a16:creationId xmlns:a16="http://schemas.microsoft.com/office/drawing/2014/main" id="{09091FD6-970B-C240-E338-A9080EAB08A8}"/>
              </a:ext>
            </a:extLst>
          </p:cNvPr>
          <p:cNvCxnSpPr>
            <a:cxnSpLocks/>
          </p:cNvCxnSpPr>
          <p:nvPr/>
        </p:nvCxnSpPr>
        <p:spPr>
          <a:xfrm>
            <a:off x="8103791" y="4611779"/>
            <a:ext cx="0" cy="1867613"/>
          </a:xfrm>
          <a:prstGeom prst="straightConnector1">
            <a:avLst/>
          </a:prstGeom>
          <a:ln>
            <a:tailEnd type="none"/>
          </a:ln>
        </p:spPr>
        <p:style>
          <a:lnRef idx="1">
            <a:schemeClr val="dk1"/>
          </a:lnRef>
          <a:fillRef idx="0">
            <a:schemeClr val="dk1"/>
          </a:fillRef>
          <a:effectRef idx="0">
            <a:schemeClr val="dk1"/>
          </a:effectRef>
          <a:fontRef idx="minor">
            <a:schemeClr val="tx1"/>
          </a:fontRef>
        </p:style>
      </p:cxnSp>
      <p:cxnSp>
        <p:nvCxnSpPr>
          <p:cNvPr id="16" name="直線矢印コネクタ 15">
            <a:extLst>
              <a:ext uri="{FF2B5EF4-FFF2-40B4-BE49-F238E27FC236}">
                <a16:creationId xmlns:a16="http://schemas.microsoft.com/office/drawing/2014/main" id="{1525BF2C-961A-95B2-EBBC-AA80671CA297}"/>
              </a:ext>
            </a:extLst>
          </p:cNvPr>
          <p:cNvCxnSpPr>
            <a:cxnSpLocks/>
          </p:cNvCxnSpPr>
          <p:nvPr/>
        </p:nvCxnSpPr>
        <p:spPr>
          <a:xfrm>
            <a:off x="8103791" y="6479392"/>
            <a:ext cx="3260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Rectangle 134">
            <a:extLst>
              <a:ext uri="{FF2B5EF4-FFF2-40B4-BE49-F238E27FC236}">
                <a16:creationId xmlns:a16="http://schemas.microsoft.com/office/drawing/2014/main" id="{9F94B482-865D-1384-4CB0-0D109089C5A8}"/>
              </a:ext>
            </a:extLst>
          </p:cNvPr>
          <p:cNvSpPr/>
          <p:nvPr/>
        </p:nvSpPr>
        <p:spPr>
          <a:xfrm>
            <a:off x="11829873" y="3932040"/>
            <a:ext cx="2477278" cy="2511314"/>
          </a:xfrm>
          <a:prstGeom prst="rect">
            <a:avLst/>
          </a:prstGeom>
          <a:noFill/>
          <a:ln w="15875">
            <a:solidFill>
              <a:srgbClr val="7D8998"/>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eaLnBrk="1" fontAlgn="auto" hangingPunct="1">
              <a:spcBef>
                <a:spcPts val="0"/>
              </a:spcBef>
              <a:spcAft>
                <a:spcPts val="0"/>
              </a:spcAft>
              <a:defRPr/>
            </a:pPr>
            <a:endParaRPr lang="en-US" altLang="ja-JP" sz="1400" dirty="0">
              <a:solidFill>
                <a:schemeClr val="tx1"/>
              </a:solidFill>
              <a:latin typeface="Meiryo UI" panose="020B0604030504040204" pitchFamily="34" charset="-128"/>
              <a:ea typeface="Meiryo UI" panose="020B0604030504040204" pitchFamily="34" charset="-128"/>
              <a:cs typeface="Amazon Ember" panose="020B0603020204020204" pitchFamily="34" charset="0"/>
            </a:endParaRPr>
          </a:p>
        </p:txBody>
      </p:sp>
      <p:sp>
        <p:nvSpPr>
          <p:cNvPr id="4" name="TextBox 20">
            <a:extLst>
              <a:ext uri="{FF2B5EF4-FFF2-40B4-BE49-F238E27FC236}">
                <a16:creationId xmlns:a16="http://schemas.microsoft.com/office/drawing/2014/main" id="{E8CDFE17-9BD4-3E6D-0496-81352A1C0154}"/>
              </a:ext>
            </a:extLst>
          </p:cNvPr>
          <p:cNvSpPr txBox="1">
            <a:spLocks noChangeArrowheads="1"/>
          </p:cNvSpPr>
          <p:nvPr/>
        </p:nvSpPr>
        <p:spPr bwMode="auto">
          <a:xfrm>
            <a:off x="11884331" y="4242153"/>
            <a:ext cx="2300017"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ja-JP" sz="1800">
                <a:latin typeface="Meiryo UI" panose="020B0604030504040204" pitchFamily="34" charset="-128"/>
                <a:ea typeface="Meiryo UI" panose="020B0604030504040204" pitchFamily="34" charset="-128"/>
              </a:rPr>
              <a:t>連携</a:t>
            </a:r>
            <a:r>
              <a:rPr lang="ja-JP" altLang="en-US" sz="1800">
                <a:latin typeface="Meiryo UI" panose="020B0604030504040204" pitchFamily="34" charset="-128"/>
                <a:ea typeface="Meiryo UI" panose="020B0604030504040204" pitchFamily="34" charset="-128"/>
              </a:rPr>
              <a:t>機能</a:t>
            </a:r>
            <a:endParaRPr lang="ja-JP" sz="1800" dirty="0">
              <a:latin typeface="Meiryo UI" panose="020B0604030504040204" pitchFamily="34" charset="-128"/>
              <a:ea typeface="Meiryo UI" panose="020B0604030504040204" pitchFamily="34" charset="-128"/>
            </a:endParaRPr>
          </a:p>
          <a:p>
            <a:r>
              <a:rPr lang="ja-JP" altLang="en-US" sz="1400">
                <a:latin typeface="Meiryo UI" panose="020B0604030504040204" pitchFamily="34" charset="-128"/>
                <a:ea typeface="Meiryo UI" panose="020B0604030504040204" pitchFamily="34" charset="-128"/>
              </a:rPr>
              <a:t>ステータスを確認する必要がある他の機能</a:t>
            </a:r>
            <a:endParaRPr lang="ja-JP" altLang="ja-JP" sz="1200" dirty="0">
              <a:latin typeface="Meiryo UI" panose="020B0604030504040204" pitchFamily="34" charset="-128"/>
              <a:ea typeface="Meiryo UI" panose="020B0604030504040204" pitchFamily="34" charset="-128"/>
            </a:endParaRPr>
          </a:p>
        </p:txBody>
      </p:sp>
      <p:sp>
        <p:nvSpPr>
          <p:cNvPr id="5" name="TextBox 20">
            <a:extLst>
              <a:ext uri="{FF2B5EF4-FFF2-40B4-BE49-F238E27FC236}">
                <a16:creationId xmlns:a16="http://schemas.microsoft.com/office/drawing/2014/main" id="{73DA1F2A-76D2-2666-EACB-F5EA115CD484}"/>
              </a:ext>
            </a:extLst>
          </p:cNvPr>
          <p:cNvSpPr txBox="1">
            <a:spLocks noChangeArrowheads="1"/>
          </p:cNvSpPr>
          <p:nvPr/>
        </p:nvSpPr>
        <p:spPr bwMode="auto">
          <a:xfrm>
            <a:off x="11884331" y="5297504"/>
            <a:ext cx="230001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1400" dirty="0">
                <a:latin typeface="Meiryo UI" panose="020B0604030504040204" pitchFamily="34" charset="-128"/>
                <a:ea typeface="Meiryo UI" panose="020B0604030504040204" pitchFamily="34" charset="-128"/>
                <a:cs typeface="Amazon Ember" panose="020B0603020204020204" pitchFamily="34" charset="0"/>
              </a:rPr>
              <a:t>例</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eaLnBrk="1" hangingPunct="1">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申請・届出</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申請・届出機能</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a:p>
            <a:pPr marL="285750" indent="-285750" eaLnBrk="1" hangingPunct="1">
              <a:buFont typeface="Arial" panose="020B0604020202020204" pitchFamily="34" charset="0"/>
              <a:buChar char="•"/>
            </a:pPr>
            <a:r>
              <a:rPr lang="ja-JP" altLang="en-US" sz="1400" dirty="0">
                <a:latin typeface="Meiryo UI" panose="020B0604030504040204" pitchFamily="34" charset="-128"/>
                <a:ea typeface="Meiryo UI" panose="020B0604030504040204" pitchFamily="34" charset="-128"/>
                <a:cs typeface="Amazon Ember" panose="020B0603020204020204" pitchFamily="34" charset="0"/>
              </a:rPr>
              <a:t>申請・届出</a:t>
            </a:r>
            <a:r>
              <a:rPr lang="en-US" altLang="ja-JP" sz="1400" dirty="0">
                <a:latin typeface="Meiryo UI" panose="020B0604030504040204" pitchFamily="34" charset="-128"/>
                <a:ea typeface="Meiryo UI" panose="020B0604030504040204" pitchFamily="34" charset="-128"/>
                <a:cs typeface="Amazon Ember" panose="020B0603020204020204" pitchFamily="34" charset="0"/>
              </a:rPr>
              <a:t>_</a:t>
            </a:r>
            <a:r>
              <a:rPr lang="ja-JP" altLang="en-US" sz="1400" dirty="0">
                <a:latin typeface="Meiryo UI" panose="020B0604030504040204" pitchFamily="34" charset="-128"/>
                <a:ea typeface="Meiryo UI" panose="020B0604030504040204" pitchFamily="34" charset="-128"/>
                <a:cs typeface="Amazon Ember" panose="020B0603020204020204" pitchFamily="34" charset="0"/>
              </a:rPr>
              <a:t>電子決裁機能</a:t>
            </a:r>
            <a:endParaRPr lang="en-US" altLang="ja-JP" sz="1400" dirty="0">
              <a:latin typeface="Meiryo UI" panose="020B0604030504040204" pitchFamily="34" charset="-128"/>
              <a:ea typeface="Meiryo UI" panose="020B0604030504040204" pitchFamily="34" charset="-128"/>
              <a:cs typeface="Amazon Ember" panose="020B0603020204020204" pitchFamily="34" charset="0"/>
            </a:endParaRPr>
          </a:p>
        </p:txBody>
      </p:sp>
      <p:cxnSp>
        <p:nvCxnSpPr>
          <p:cNvPr id="6" name="直線矢印コネクタ 36">
            <a:extLst>
              <a:ext uri="{FF2B5EF4-FFF2-40B4-BE49-F238E27FC236}">
                <a16:creationId xmlns:a16="http://schemas.microsoft.com/office/drawing/2014/main" id="{655CFB72-B9D1-6929-75AA-0B0DC388326A}"/>
              </a:ext>
            </a:extLst>
          </p:cNvPr>
          <p:cNvCxnSpPr>
            <a:cxnSpLocks/>
            <a:stCxn id="61" idx="0"/>
          </p:cNvCxnSpPr>
          <p:nvPr/>
        </p:nvCxnSpPr>
        <p:spPr>
          <a:xfrm rot="5400000" flipH="1" flipV="1">
            <a:off x="9338673" y="3929725"/>
            <a:ext cx="1762624" cy="3153856"/>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7" name="直線矢印コネクタ 6">
            <a:extLst>
              <a:ext uri="{FF2B5EF4-FFF2-40B4-BE49-F238E27FC236}">
                <a16:creationId xmlns:a16="http://schemas.microsoft.com/office/drawing/2014/main" id="{0DE72269-53D6-94CB-5A71-760CBDB758E9}"/>
              </a:ext>
            </a:extLst>
          </p:cNvPr>
          <p:cNvCxnSpPr>
            <a:cxnSpLocks/>
          </p:cNvCxnSpPr>
          <p:nvPr/>
        </p:nvCxnSpPr>
        <p:spPr>
          <a:xfrm>
            <a:off x="10267160" y="4640967"/>
            <a:ext cx="0" cy="487950"/>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 name="直線矢印コネクタ 36">
            <a:extLst>
              <a:ext uri="{FF2B5EF4-FFF2-40B4-BE49-F238E27FC236}">
                <a16:creationId xmlns:a16="http://schemas.microsoft.com/office/drawing/2014/main" id="{7FA90953-31E1-56FA-C44E-4CEFDF9B233F}"/>
              </a:ext>
            </a:extLst>
          </p:cNvPr>
          <p:cNvCxnSpPr>
            <a:cxnSpLocks/>
            <a:stCxn id="57" idx="0"/>
          </p:cNvCxnSpPr>
          <p:nvPr/>
        </p:nvCxnSpPr>
        <p:spPr>
          <a:xfrm rot="16200000" flipH="1">
            <a:off x="9597321" y="2419947"/>
            <a:ext cx="707522" cy="3713632"/>
          </a:xfrm>
          <a:prstGeom prst="bentConnector4">
            <a:avLst>
              <a:gd name="adj1" fmla="val -32310"/>
              <a:gd name="adj2" fmla="val 58474"/>
            </a:avLst>
          </a:prstGeom>
          <a:ln>
            <a:tailEnd type="triangle"/>
          </a:ln>
        </p:spPr>
        <p:style>
          <a:lnRef idx="1">
            <a:schemeClr val="dk1"/>
          </a:lnRef>
          <a:fillRef idx="0">
            <a:schemeClr val="dk1"/>
          </a:fillRef>
          <a:effectRef idx="0">
            <a:schemeClr val="dk1"/>
          </a:effectRef>
          <a:fontRef idx="minor">
            <a:schemeClr val="tx1"/>
          </a:fontRef>
        </p:style>
      </p:cxnSp>
      <p:grpSp>
        <p:nvGrpSpPr>
          <p:cNvPr id="8" name="グループ化 7">
            <a:extLst>
              <a:ext uri="{FF2B5EF4-FFF2-40B4-BE49-F238E27FC236}">
                <a16:creationId xmlns:a16="http://schemas.microsoft.com/office/drawing/2014/main" id="{728EA77B-92A5-1B3D-4F5A-8E74C7838CE5}"/>
              </a:ext>
            </a:extLst>
          </p:cNvPr>
          <p:cNvGrpSpPr/>
          <p:nvPr/>
        </p:nvGrpSpPr>
        <p:grpSpPr>
          <a:xfrm>
            <a:off x="2763552" y="3914804"/>
            <a:ext cx="655844" cy="524265"/>
            <a:chOff x="1113252" y="6112956"/>
            <a:chExt cx="655844" cy="524265"/>
          </a:xfrm>
        </p:grpSpPr>
        <p:pic>
          <p:nvPicPr>
            <p:cNvPr id="9" name="グラフィックス 8">
              <a:extLst>
                <a:ext uri="{FF2B5EF4-FFF2-40B4-BE49-F238E27FC236}">
                  <a16:creationId xmlns:a16="http://schemas.microsoft.com/office/drawing/2014/main" id="{BA71E2E1-12A7-9FDC-387C-A188F4708E5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454771" y="6112956"/>
              <a:ext cx="314325" cy="400050"/>
            </a:xfrm>
            <a:prstGeom prst="rect">
              <a:avLst/>
            </a:prstGeom>
          </p:spPr>
        </p:pic>
        <p:pic>
          <p:nvPicPr>
            <p:cNvPr id="10" name="グラフィックス 9">
              <a:extLst>
                <a:ext uri="{FF2B5EF4-FFF2-40B4-BE49-F238E27FC236}">
                  <a16:creationId xmlns:a16="http://schemas.microsoft.com/office/drawing/2014/main" id="{847A732D-AA5C-DD50-817F-40C1428E647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13252" y="6113346"/>
              <a:ext cx="314325" cy="400050"/>
            </a:xfrm>
            <a:prstGeom prst="rect">
              <a:avLst/>
            </a:prstGeom>
          </p:spPr>
        </p:pic>
        <p:pic>
          <p:nvPicPr>
            <p:cNvPr id="11" name="グラフィックス 10">
              <a:extLst>
                <a:ext uri="{FF2B5EF4-FFF2-40B4-BE49-F238E27FC236}">
                  <a16:creationId xmlns:a16="http://schemas.microsoft.com/office/drawing/2014/main" id="{1A092C79-429D-E89A-ECE2-0516E45D6BA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284295" y="6237171"/>
              <a:ext cx="314325" cy="400050"/>
            </a:xfrm>
            <a:prstGeom prst="rect">
              <a:avLst/>
            </a:prstGeom>
          </p:spPr>
        </p:pic>
      </p:grpSp>
      <p:sp>
        <p:nvSpPr>
          <p:cNvPr id="12" name="TextBox 12">
            <a:extLst>
              <a:ext uri="{FF2B5EF4-FFF2-40B4-BE49-F238E27FC236}">
                <a16:creationId xmlns:a16="http://schemas.microsoft.com/office/drawing/2014/main" id="{D472CB56-EA56-86E0-E079-4BD55FDE24BB}"/>
              </a:ext>
            </a:extLst>
          </p:cNvPr>
          <p:cNvSpPr txBox="1">
            <a:spLocks noChangeArrowheads="1"/>
          </p:cNvSpPr>
          <p:nvPr/>
        </p:nvSpPr>
        <p:spPr bwMode="auto">
          <a:xfrm>
            <a:off x="2503039" y="4505363"/>
            <a:ext cx="1149674" cy="52322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申請者</a:t>
            </a:r>
          </a:p>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(国民・企業)</a:t>
            </a:r>
          </a:p>
        </p:txBody>
      </p:sp>
      <p:grpSp>
        <p:nvGrpSpPr>
          <p:cNvPr id="14" name="グループ化 13">
            <a:extLst>
              <a:ext uri="{FF2B5EF4-FFF2-40B4-BE49-F238E27FC236}">
                <a16:creationId xmlns:a16="http://schemas.microsoft.com/office/drawing/2014/main" id="{4B2DC8EB-91A6-1824-2B98-28A4C534669A}"/>
              </a:ext>
            </a:extLst>
          </p:cNvPr>
          <p:cNvGrpSpPr/>
          <p:nvPr/>
        </p:nvGrpSpPr>
        <p:grpSpPr>
          <a:xfrm>
            <a:off x="2782053" y="6430444"/>
            <a:ext cx="655844" cy="524265"/>
            <a:chOff x="1113252" y="6112956"/>
            <a:chExt cx="655844" cy="524265"/>
          </a:xfrm>
        </p:grpSpPr>
        <p:pic>
          <p:nvPicPr>
            <p:cNvPr id="17" name="グラフィックス 16">
              <a:extLst>
                <a:ext uri="{FF2B5EF4-FFF2-40B4-BE49-F238E27FC236}">
                  <a16:creationId xmlns:a16="http://schemas.microsoft.com/office/drawing/2014/main" id="{66C262E3-8D4E-6FE4-1DEC-BFEECE0A03B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454771" y="6112956"/>
              <a:ext cx="314325" cy="400050"/>
            </a:xfrm>
            <a:prstGeom prst="rect">
              <a:avLst/>
            </a:prstGeom>
          </p:spPr>
        </p:pic>
        <p:pic>
          <p:nvPicPr>
            <p:cNvPr id="18" name="グラフィックス 17">
              <a:extLst>
                <a:ext uri="{FF2B5EF4-FFF2-40B4-BE49-F238E27FC236}">
                  <a16:creationId xmlns:a16="http://schemas.microsoft.com/office/drawing/2014/main" id="{45C235E3-274E-ACB0-5F8D-964A6C7CCCC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13252" y="6113346"/>
              <a:ext cx="314325" cy="400050"/>
            </a:xfrm>
            <a:prstGeom prst="rect">
              <a:avLst/>
            </a:prstGeom>
          </p:spPr>
        </p:pic>
        <p:pic>
          <p:nvPicPr>
            <p:cNvPr id="29" name="グラフィックス 28">
              <a:extLst>
                <a:ext uri="{FF2B5EF4-FFF2-40B4-BE49-F238E27FC236}">
                  <a16:creationId xmlns:a16="http://schemas.microsoft.com/office/drawing/2014/main" id="{D60F9B3B-F0E2-245E-D975-823CE2E2F84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284295" y="6237171"/>
              <a:ext cx="314325" cy="400050"/>
            </a:xfrm>
            <a:prstGeom prst="rect">
              <a:avLst/>
            </a:prstGeom>
          </p:spPr>
        </p:pic>
      </p:grpSp>
      <p:sp>
        <p:nvSpPr>
          <p:cNvPr id="30" name="TextBox 12">
            <a:extLst>
              <a:ext uri="{FF2B5EF4-FFF2-40B4-BE49-F238E27FC236}">
                <a16:creationId xmlns:a16="http://schemas.microsoft.com/office/drawing/2014/main" id="{54F6EA79-4F55-CD4E-ABDE-03BAFCA89808}"/>
              </a:ext>
            </a:extLst>
          </p:cNvPr>
          <p:cNvSpPr txBox="1">
            <a:spLocks noChangeArrowheads="1"/>
          </p:cNvSpPr>
          <p:nvPr/>
        </p:nvSpPr>
        <p:spPr bwMode="auto">
          <a:xfrm>
            <a:off x="2561644" y="7021003"/>
            <a:ext cx="1096662" cy="523220"/>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管理者</a:t>
            </a:r>
          </a:p>
          <a:p>
            <a:pPr algn="ctr" eaLnBrk="1" hangingPunct="1"/>
            <a:r>
              <a:rPr lang="en-US" altLang="en-US" sz="1400" dirty="0">
                <a:latin typeface="Meiryo UI" panose="020B0604030504040204" pitchFamily="34" charset="-128"/>
                <a:ea typeface="Meiryo UI" panose="020B0604030504040204" pitchFamily="34" charset="-128"/>
                <a:cs typeface="Amazon Ember" panose="020B0603020204020204" pitchFamily="34" charset="0"/>
              </a:rPr>
              <a:t>(職員)</a:t>
            </a:r>
          </a:p>
        </p:txBody>
      </p:sp>
      <p:cxnSp>
        <p:nvCxnSpPr>
          <p:cNvPr id="31" name="カギ線コネクタ 30">
            <a:extLst>
              <a:ext uri="{FF2B5EF4-FFF2-40B4-BE49-F238E27FC236}">
                <a16:creationId xmlns:a16="http://schemas.microsoft.com/office/drawing/2014/main" id="{6737E352-0724-6B8D-C261-287645816776}"/>
              </a:ext>
            </a:extLst>
          </p:cNvPr>
          <p:cNvCxnSpPr>
            <a:cxnSpLocks/>
            <a:stCxn id="9" idx="3"/>
            <a:endCxn id="52" idx="1"/>
          </p:cNvCxnSpPr>
          <p:nvPr/>
        </p:nvCxnSpPr>
        <p:spPr>
          <a:xfrm>
            <a:off x="3419396" y="4114829"/>
            <a:ext cx="2923653" cy="1234752"/>
          </a:xfrm>
          <a:prstGeom prst="bentConnector3">
            <a:avLst>
              <a:gd name="adj1" fmla="val 3349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カギ線コネクタ 31">
            <a:extLst>
              <a:ext uri="{FF2B5EF4-FFF2-40B4-BE49-F238E27FC236}">
                <a16:creationId xmlns:a16="http://schemas.microsoft.com/office/drawing/2014/main" id="{072B8BD7-343C-EBA2-7AB1-5C38348FC522}"/>
              </a:ext>
            </a:extLst>
          </p:cNvPr>
          <p:cNvCxnSpPr>
            <a:cxnSpLocks/>
            <a:stCxn id="17" idx="3"/>
            <a:endCxn id="52" idx="1"/>
          </p:cNvCxnSpPr>
          <p:nvPr/>
        </p:nvCxnSpPr>
        <p:spPr>
          <a:xfrm flipV="1">
            <a:off x="3437897" y="5349581"/>
            <a:ext cx="2905152" cy="1280888"/>
          </a:xfrm>
          <a:prstGeom prst="bentConnector3">
            <a:avLst>
              <a:gd name="adj1" fmla="val 3295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81348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STSLIDEVIEWED" val="256,1,Slide1"/>
</p:tagLst>
</file>

<file path=ppt/theme/theme1.xml><?xml version="1.0" encoding="utf-8"?>
<a:theme xmlns:a="http://schemas.openxmlformats.org/drawingml/2006/main" name="デジタル庁_20210907">
  <a:themeElements>
    <a:clrScheme name="デジタル庁_20210907">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Noto Sans CJK JP">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ジタル庁_20210907">
  <a:themeElements>
    <a:clrScheme name="デジタル庁_20210907">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B076C98E87AD4447844C5FCC03FF68E5" ma:contentTypeVersion="16" ma:contentTypeDescription="新しいドキュメントを作成します。" ma:contentTypeScope="" ma:versionID="caf962b0a7d3a2f8ad9658285a793d61">
  <xsd:schema xmlns:xsd="http://www.w3.org/2001/XMLSchema" xmlns:xs="http://www.w3.org/2001/XMLSchema" xmlns:p="http://schemas.microsoft.com/office/2006/metadata/properties" xmlns:ns2="867a13a2-b7d6-4b06-bbad-68d095cc83b1" xmlns:ns3="8b59d28c-3c55-481d-8880-20df7a3fa045" targetNamespace="http://schemas.microsoft.com/office/2006/metadata/properties" ma:root="true" ma:fieldsID="e5a749b914ced6d58ff659658d11a3d0" ns2:_="" ns3:_="">
    <xsd:import namespace="867a13a2-b7d6-4b06-bbad-68d095cc83b1"/>
    <xsd:import namespace="8b59d28c-3c55-481d-8880-20df7a3fa04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_x30b9__x30c6__x30fc__x30bf__x30b9_" minOccurs="0"/>
                <xsd:element ref="ns2:MediaServiceDateTaken" minOccurs="0"/>
                <xsd:element ref="ns2:MediaServiceObjectDetectorVersions"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7a13a2-b7d6-4b06-bbad-68d095cc83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4f27f6d2-b90d-46ae-b7ea-1d0a9165af30"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_x30b9__x30c6__x30fc__x30bf__x30b9_" ma:index="18" nillable="true" ma:displayName="ステータス" ma:format="Dropdown" ma:internalName="_x30b9__x30c6__x30fc__x30bf__x30b9_">
      <xsd:simpleType>
        <xsd:restriction base="dms:Text">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descrip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b59d28c-3c55-481d-8880-20df7a3fa04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a94134c-4362-4761-9d0b-cf1a6516789e}" ma:internalName="TaxCatchAll" ma:showField="CatchAllData" ma:web="8b59d28c-3c55-481d-8880-20df7a3fa045">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b59d28c-3c55-481d-8880-20df7a3fa045" xsi:nil="true"/>
    <_x30b9__x30c6__x30fc__x30bf__x30b9_ xmlns="867a13a2-b7d6-4b06-bbad-68d095cc83b1" xsi:nil="true"/>
    <lcf76f155ced4ddcb4097134ff3c332f xmlns="867a13a2-b7d6-4b06-bbad-68d095cc83b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DBE4C17-0C3F-4192-92C7-F3F65ECBA2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7a13a2-b7d6-4b06-bbad-68d095cc83b1"/>
    <ds:schemaRef ds:uri="8b59d28c-3c55-481d-8880-20df7a3fa0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7B82CF-52C3-497D-8815-3B3931483C37}">
  <ds:schemaRefs>
    <ds:schemaRef ds:uri="http://schemas.microsoft.com/sharepoint/v3/contenttype/forms"/>
  </ds:schemaRefs>
</ds:datastoreItem>
</file>

<file path=customXml/itemProps3.xml><?xml version="1.0" encoding="utf-8"?>
<ds:datastoreItem xmlns:ds="http://schemas.openxmlformats.org/officeDocument/2006/customXml" ds:itemID="{1DF1B843-6E96-4DAF-B7C8-AE9106453EBA}">
  <ds:schemaRefs>
    <ds:schemaRef ds:uri="http://schemas.microsoft.com/office/2006/metadata/properties"/>
    <ds:schemaRef ds:uri="http://purl.org/dc/elements/1.1/"/>
    <ds:schemaRef ds:uri="867a13a2-b7d6-4b06-bbad-68d095cc83b1"/>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8b59d28c-3c55-481d-8880-20df7a3fa04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6597</Words>
  <Application>Microsoft Office PowerPoint</Application>
  <PresentationFormat>ユーザー設定</PresentationFormat>
  <Paragraphs>1619</Paragraphs>
  <Slides>63</Slides>
  <Notes>12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63</vt:i4>
      </vt:variant>
    </vt:vector>
  </HeadingPairs>
  <TitlesOfParts>
    <vt:vector size="70" baseType="lpstr">
      <vt:lpstr>Arial</vt:lpstr>
      <vt:lpstr>Meiryo</vt:lpstr>
      <vt:lpstr>Meiryo UI</vt:lpstr>
      <vt:lpstr>Oracle Sans</vt:lpstr>
      <vt:lpstr>Matura MT Script Capitals</vt:lpstr>
      <vt:lpstr>Roboto</vt:lpstr>
      <vt:lpstr>デジタル庁_20210907</vt:lpstr>
      <vt:lpstr>リファレンスアーキテクチャ ブロック実現例（OCI） 業務ブロック</vt:lpstr>
      <vt:lpstr>改訂履歴</vt:lpstr>
      <vt:lpstr>8-1-2-1. 申請・届出_申請・届出機能（パターン1 APEX、ADB利用）</vt:lpstr>
      <vt:lpstr>8-1-2-1. 申請・届出_申請・届出機能（パターン2 サーバレス利用）</vt:lpstr>
      <vt:lpstr>8-1-2-1. 申請・届出_申請・届出機能（パターン3 OIC、ADB利用）</vt:lpstr>
      <vt:lpstr>8-1-2-2.申請・届出_添付資料管理機能（パターン1 APEX利用）</vt:lpstr>
      <vt:lpstr>8-1-2-2.申請・届出_添付資料管理機能（パターン2 サーバレス利用）</vt:lpstr>
      <vt:lpstr>8-1-2-3. 申請・届出_ステータス管理機能（パターン1 APEX、ADB利用）</vt:lpstr>
      <vt:lpstr>8-1-2-3. 申請・届出_ステータス管理機能（パターン2 サーバレス利用）</vt:lpstr>
      <vt:lpstr>8-1-2-3. 申請・届出_ステータス管理機能（パターン3 OIC、ADB利用）</vt:lpstr>
      <vt:lpstr>PowerPoint プレゼンテーション</vt:lpstr>
      <vt:lpstr>PowerPoint プレゼンテーション</vt:lpstr>
      <vt:lpstr>8-1-2-4. 申請・届出_公文書ダウンロード機能（パターン3 Object Storage の事前認証済みリクエストを利用したダウンロード）</vt:lpstr>
      <vt:lpstr>8-1-2-6.申請・届出_手数料等電子納付機能（パターン1 APEX利用）</vt:lpstr>
      <vt:lpstr>8-1-2-6.申請・届出_手数料等電子納付機能（パターン2 サーバレス利用）</vt:lpstr>
      <vt:lpstr>8-1-2-7.申請・届出_補助金等電子交付機能（パターン1 APEX利用）</vt:lpstr>
      <vt:lpstr>8-1-2-7.申請・届出_補助金等電子交付機能（パターン2 サーバレス利用）</vt:lpstr>
      <vt:lpstr>8-1-2-8. 申請・届出_電子決裁機能（パターン1 APEX利用）</vt:lpstr>
      <vt:lpstr>8-1-2-8. 申請・届出_電子決裁機能（パターン2 サーバレス利用）</vt:lpstr>
      <vt:lpstr>8-1-2-8. 申請・届出_電子決裁機能（パターン3 OIC利用）</vt:lpstr>
      <vt:lpstr>8-1-3-1.審査・承認_審査・承認機能（パターン1 APEX、ADB利用）</vt:lpstr>
      <vt:lpstr>8-1-3-1.審査・承認_審査・承認機能（パターン2 サーバレス利用）</vt:lpstr>
      <vt:lpstr>PowerPoint プレゼンテーション</vt:lpstr>
      <vt:lpstr>8-1-3-1.審査・承認_審査・承認機能（パターン4 生成AI利用）</vt:lpstr>
      <vt:lpstr>8-1-4-1. データ管理_データ連携機能（パターン1　ADB Data Transforms利用）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8-1-4-4. データ管理_統計処理機能（パターン1　ADB Data Transform利用）</vt:lpstr>
      <vt:lpstr>8-1-4-4. データ管理_統計処理機能（パターン2　サーバレス利用）</vt:lpstr>
      <vt:lpstr>8-1-4-4. データ管理_統計処理機能（パターン3　OIC利用）</vt:lpstr>
      <vt:lpstr>8-1-4-5. データ管理_統計情報公開機能（パターン1 APEX利用）</vt:lpstr>
      <vt:lpstr>8-1-4-5. データ管理_統計情報公開機能（パターン2 サーバレス使用）</vt:lpstr>
      <vt:lpstr>8-1-4-5. データ管理_統計情報公開機能（パターン3 ファイルによる公開）</vt:lpstr>
      <vt:lpstr>8-1-4-6. データ管理_文書検索機能（パターン1 Oracle Text利用）</vt:lpstr>
      <vt:lpstr>8-1-4-6. データ管理_文書検索機能（パターン2 OpenSearch利用）</vt:lpstr>
      <vt:lpstr>8-1-4-7. データ管理_IoT連携機能　</vt:lpstr>
      <vt:lpstr>8-1-4-8.データ管理_大量データ取り込み機能 （パターン１ストリーミングデータをObject StorageやDatabaseへ保存する場合）</vt:lpstr>
      <vt:lpstr>8-1-4-8.データ管理_大量データ取り込み機能 （パターン2 IoT機器からデータを取り込む場合）</vt:lpstr>
      <vt:lpstr>8-1-5-1.利用者通知_メッセージ通知機能（パターン1 Email Delivery利用）</vt:lpstr>
      <vt:lpstr>8-1-5-1.利用者通知_メッセージ通知機能（APEX Push Notifications利用）</vt:lpstr>
      <vt:lpstr>8-1-5-1.利用者通知_メッセージ通知機能（パターン3 Functions利用 メール通知機能）</vt:lpstr>
      <vt:lpstr>8-1-6-1. コンテンツ管理_Webページ(静的コンテンツ)公開機能（パターン1 APEX利用） </vt:lpstr>
      <vt:lpstr>8-1-6-1. コンテンツ管理_Webページ(静的コンテンツ)公開機能（パターン２ サーバレス利用）</vt:lpstr>
      <vt:lpstr>8-1-6-2. コンテンツ管理_Webページ(動的コンテンツ)公開機能（パターン1 APEX利用） </vt:lpstr>
      <vt:lpstr>8-1-6-2. コンテンツ管理_Webページ(動的コンテンツ)公開機能（パターン２ サーバレス利用）</vt:lpstr>
      <vt:lpstr>8-1-6-3.コンテンツ管理_Webコンテンツ管理（CMS）機能（パターン1 SaaS利用・Visual Builderによるホスティング）</vt:lpstr>
      <vt:lpstr>8-1-7-1.コミュニケーション_問い合わせフォーム機能（パターン1 ローコード開発ツール利用）</vt:lpstr>
      <vt:lpstr>8-1-7-1.コミュニケーション_問い合わせフォーム機能（パターン2 サーバレス利用）</vt:lpstr>
      <vt:lpstr>8-1-7-3. コミュニケーション_チャットボット機能（パターン1 Generative AI利用）</vt:lpstr>
      <vt:lpstr>8-1-7-3. コミュニケーション_チャットボット機能（パターン2 Digital Assistant利用）</vt:lpstr>
      <vt:lpstr>8-1-8-1.外部連携_申請処理連携機能（パターン1 通常）</vt:lpstr>
      <vt:lpstr>8-1-8-1.外部連携_申請処理連携機能（パターン2 SaaS連携）</vt:lpstr>
      <vt:lpstr>8-1-8-2.外部連携_外部連携機能（API公開）機能</vt:lpstr>
      <vt:lpstr>8-1-9-1. 書類出力_書類出力機能 （パターン1 事前承認済みリクエストURLからのダウンロード）</vt:lpstr>
      <vt:lpstr>8-1-9-1. 書類出力_書類出力機能 （パターン2 Object Storage コンソールからダウンロード）</vt:lpstr>
      <vt:lpstr>8-1-9-1. 書類出力_書類出力機能 （パターン3 印刷会社等外部へのファイル送付）</vt:lpstr>
      <vt:lpstr>8-1-9-1. 書類出力_書類出力機能 （パターン4 印刷会社等外部への一部ファイル送付、事前承認済みリクエストURLからのダウンロード）</vt:lpstr>
      <vt:lpstr>8-1-9-1. 書類出力_書類出力機能 （パターン5 印刷会社等外部への一部ファイル送付、Object Storage コンソールからダウンロード）</vt:lpstr>
      <vt:lpstr>8-1-9-2. 書類出力_法定帳票作成機能（外部） （パターン1 サーバーレス利用）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リファレンスアーキテクチャ_ブロック実現例（AWS）_業務ブロック</dc:title>
  <dc:creator/>
  <cp:lastModifiedBy/>
  <cp:revision>87</cp:revision>
  <dcterms:modified xsi:type="dcterms:W3CDTF">2025-05-22T04:42:01Z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0x010100B076C98E87AD4447844C5FCC03FF68E5</vt:lpwstr>
  </property>
</Properties>
</file>